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Quicksand"/>
      <p:regular r:id="rId22"/>
      <p:bold r:id="rId23"/>
    </p:embeddedFont>
    <p:embeddedFont>
      <p:font typeface="Shadows Into Light Two"/>
      <p:regular r:id="rId24"/>
    </p:embeddedFont>
    <p:embeddedFont>
      <p:font typeface="Quicksand SemiBold"/>
      <p:regular r:id="rId25"/>
      <p:bold r:id="rId26"/>
    </p:embeddedFont>
    <p:embeddedFont>
      <p:font typeface="Quicksand Medium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Quicksand-regular.fntdata"/><Relationship Id="rId21" Type="http://schemas.openxmlformats.org/officeDocument/2006/relationships/slide" Target="slides/slide16.xml"/><Relationship Id="rId24" Type="http://schemas.openxmlformats.org/officeDocument/2006/relationships/font" Target="fonts/ShadowsIntoLightTwo-regular.fntdata"/><Relationship Id="rId23" Type="http://schemas.openxmlformats.org/officeDocument/2006/relationships/font" Target="fonts/Quicksa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SemiBold-bold.fntdata"/><Relationship Id="rId25" Type="http://schemas.openxmlformats.org/officeDocument/2006/relationships/font" Target="fonts/QuicksandSemiBold-regular.fntdata"/><Relationship Id="rId28" Type="http://schemas.openxmlformats.org/officeDocument/2006/relationships/font" Target="fonts/QuicksandMedium-bold.fntdata"/><Relationship Id="rId27" Type="http://schemas.openxmlformats.org/officeDocument/2006/relationships/font" Target="fonts/Quicksand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3.png"/><Relationship Id="rId13" Type="http://schemas.openxmlformats.org/officeDocument/2006/relationships/image" Target="../media/image17.png"/><Relationship Id="rId1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8E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2181648" y="4984209"/>
            <a:ext cx="6289081" cy="2812935"/>
          </a:xfrm>
          <a:custGeom>
            <a:rect b="b" l="l" r="r" t="t"/>
            <a:pathLst>
              <a:path extrusionOk="0" h="2812935" w="6289081">
                <a:moveTo>
                  <a:pt x="0" y="0"/>
                </a:moveTo>
                <a:lnTo>
                  <a:pt x="6289081" y="0"/>
                </a:lnTo>
                <a:lnTo>
                  <a:pt x="6289081" y="2812935"/>
                </a:lnTo>
                <a:lnTo>
                  <a:pt x="0" y="2812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0626226" y="2106316"/>
            <a:ext cx="4927888" cy="2670019"/>
          </a:xfrm>
          <a:custGeom>
            <a:rect b="b" l="l" r="r" t="t"/>
            <a:pathLst>
              <a:path extrusionOk="0" h="2670019" w="4927888">
                <a:moveTo>
                  <a:pt x="0" y="0"/>
                </a:moveTo>
                <a:lnTo>
                  <a:pt x="4927888" y="0"/>
                </a:lnTo>
                <a:lnTo>
                  <a:pt x="4927888" y="2670019"/>
                </a:lnTo>
                <a:lnTo>
                  <a:pt x="0" y="2670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8402725"/>
            <a:ext cx="18291536" cy="1884064"/>
          </a:xfrm>
          <a:custGeom>
            <a:rect b="b" l="l" r="r" t="t"/>
            <a:pathLst>
              <a:path extrusionOk="0" h="516890" w="4877743">
                <a:moveTo>
                  <a:pt x="0" y="0"/>
                </a:moveTo>
                <a:lnTo>
                  <a:pt x="4877743" y="0"/>
                </a:lnTo>
                <a:lnTo>
                  <a:pt x="4877743" y="516890"/>
                </a:lnTo>
                <a:lnTo>
                  <a:pt x="0" y="516890"/>
                </a:lnTo>
                <a:close/>
              </a:path>
            </a:pathLst>
          </a:custGeom>
          <a:solidFill>
            <a:srgbClr val="EDB01C"/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9627097" y="3285279"/>
            <a:ext cx="2857528" cy="1698930"/>
          </a:xfrm>
          <a:custGeom>
            <a:rect b="b" l="l" r="r" t="t"/>
            <a:pathLst>
              <a:path extrusionOk="0" h="1698930" w="2857528">
                <a:moveTo>
                  <a:pt x="0" y="0"/>
                </a:moveTo>
                <a:lnTo>
                  <a:pt x="2857528" y="0"/>
                </a:lnTo>
                <a:lnTo>
                  <a:pt x="2857528" y="1698930"/>
                </a:lnTo>
                <a:lnTo>
                  <a:pt x="0" y="1698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-491452">
            <a:off x="2900670" y="1761116"/>
            <a:ext cx="1610423" cy="778859"/>
          </a:xfrm>
          <a:custGeom>
            <a:rect b="b" l="l" r="r" t="t"/>
            <a:pathLst>
              <a:path extrusionOk="0" h="778701" w="1610096">
                <a:moveTo>
                  <a:pt x="0" y="0"/>
                </a:moveTo>
                <a:lnTo>
                  <a:pt x="1610095" y="0"/>
                </a:lnTo>
                <a:lnTo>
                  <a:pt x="1610095" y="778701"/>
                </a:lnTo>
                <a:lnTo>
                  <a:pt x="0" y="778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579052">
            <a:off x="8669200" y="5826199"/>
            <a:ext cx="1704086" cy="805568"/>
          </a:xfrm>
          <a:custGeom>
            <a:rect b="b" l="l" r="r" t="t"/>
            <a:pathLst>
              <a:path extrusionOk="0" h="806261" w="1705552">
                <a:moveTo>
                  <a:pt x="0" y="0"/>
                </a:moveTo>
                <a:lnTo>
                  <a:pt x="1705552" y="0"/>
                </a:lnTo>
                <a:lnTo>
                  <a:pt x="1705552" y="806261"/>
                </a:lnTo>
                <a:lnTo>
                  <a:pt x="0" y="806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2022825" y="2834225"/>
            <a:ext cx="70251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hadows Into Light Two"/>
              <a:buNone/>
              <a:defRPr i="0" sz="120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2" type="title"/>
          </p:nvPr>
        </p:nvSpPr>
        <p:spPr>
          <a:xfrm>
            <a:off x="10703050" y="5361700"/>
            <a:ext cx="63975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hadows Into Light Two"/>
              <a:buNone/>
              <a:defRPr i="0" sz="120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3" type="title"/>
          </p:nvPr>
        </p:nvSpPr>
        <p:spPr>
          <a:xfrm>
            <a:off x="5863875" y="828150"/>
            <a:ext cx="53136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 Medium"/>
              <a:buNone/>
              <a:defRPr i="0" sz="30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4" type="title"/>
          </p:nvPr>
        </p:nvSpPr>
        <p:spPr>
          <a:xfrm>
            <a:off x="5863875" y="9129813"/>
            <a:ext cx="53136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icksand Medium"/>
              <a:buNone/>
              <a:defRPr i="0" sz="36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B1DEE6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-388077" y="7942669"/>
            <a:ext cx="19080562" cy="2486726"/>
            <a:chOff x="0" y="-28575"/>
            <a:chExt cx="5025300" cy="654936"/>
          </a:xfrm>
        </p:grpSpPr>
        <p:sp>
          <p:nvSpPr>
            <p:cNvPr id="28" name="Google Shape;28;p4"/>
            <p:cNvSpPr/>
            <p:nvPr/>
          </p:nvSpPr>
          <p:spPr>
            <a:xfrm>
              <a:off x="0" y="0"/>
              <a:ext cx="5025178" cy="626361"/>
            </a:xfrm>
            <a:custGeom>
              <a:rect b="b" l="l" r="r" t="t"/>
              <a:pathLst>
                <a:path extrusionOk="0" h="626361" w="5025178">
                  <a:moveTo>
                    <a:pt x="0" y="0"/>
                  </a:moveTo>
                  <a:lnTo>
                    <a:pt x="5025178" y="0"/>
                  </a:lnTo>
                  <a:lnTo>
                    <a:pt x="5025178" y="626361"/>
                  </a:lnTo>
                  <a:lnTo>
                    <a:pt x="0" y="626361"/>
                  </a:lnTo>
                  <a:close/>
                </a:path>
              </a:pathLst>
            </a:custGeom>
            <a:solidFill>
              <a:srgbClr val="97AD50"/>
            </a:solidFill>
            <a:ln>
              <a:noFill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0" y="-28575"/>
              <a:ext cx="5025300" cy="6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4"/>
          <p:cNvSpPr/>
          <p:nvPr/>
        </p:nvSpPr>
        <p:spPr>
          <a:xfrm>
            <a:off x="10995136" y="6870385"/>
            <a:ext cx="7038680" cy="1740474"/>
          </a:xfrm>
          <a:custGeom>
            <a:rect b="b" l="l" r="r" t="t"/>
            <a:pathLst>
              <a:path extrusionOk="0" h="1740474" w="7038680">
                <a:moveTo>
                  <a:pt x="0" y="0"/>
                </a:moveTo>
                <a:lnTo>
                  <a:pt x="7038680" y="0"/>
                </a:lnTo>
                <a:lnTo>
                  <a:pt x="7038680" y="1740474"/>
                </a:lnTo>
                <a:lnTo>
                  <a:pt x="0" y="1740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722027" y="5341043"/>
            <a:ext cx="1832956" cy="4114800"/>
          </a:xfrm>
          <a:custGeom>
            <a:rect b="b" l="l" r="r" t="t"/>
            <a:pathLst>
              <a:path extrusionOk="0" h="4114800" w="1832956">
                <a:moveTo>
                  <a:pt x="0" y="0"/>
                </a:moveTo>
                <a:lnTo>
                  <a:pt x="1832957" y="0"/>
                </a:lnTo>
                <a:lnTo>
                  <a:pt x="18329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>
            <a:off x="5363042" y="7065475"/>
            <a:ext cx="2342779" cy="1350293"/>
          </a:xfrm>
          <a:custGeom>
            <a:rect b="b" l="l" r="r" t="t"/>
            <a:pathLst>
              <a:path extrusionOk="0" h="1350293" w="2342779">
                <a:moveTo>
                  <a:pt x="0" y="0"/>
                </a:moveTo>
                <a:lnTo>
                  <a:pt x="2342779" y="0"/>
                </a:lnTo>
                <a:lnTo>
                  <a:pt x="2342779" y="1350293"/>
                </a:lnTo>
                <a:lnTo>
                  <a:pt x="0" y="1350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>
            <a:off x="1855115" y="3196331"/>
            <a:ext cx="4004366" cy="1809132"/>
          </a:xfrm>
          <a:custGeom>
            <a:rect b="b" l="l" r="r" t="t"/>
            <a:pathLst>
              <a:path extrusionOk="0" h="356388" w="788820">
                <a:moveTo>
                  <a:pt x="439251" y="0"/>
                </a:moveTo>
                <a:cubicBezTo>
                  <a:pt x="447737" y="0"/>
                  <a:pt x="456273" y="0"/>
                  <a:pt x="464742" y="0"/>
                </a:cubicBezTo>
                <a:cubicBezTo>
                  <a:pt x="532262" y="5882"/>
                  <a:pt x="574459" y="25460"/>
                  <a:pt x="593679" y="57496"/>
                </a:cubicBezTo>
                <a:cubicBezTo>
                  <a:pt x="706246" y="53224"/>
                  <a:pt x="788820" y="113800"/>
                  <a:pt x="738211" y="173253"/>
                </a:cubicBezTo>
                <a:cubicBezTo>
                  <a:pt x="754797" y="185746"/>
                  <a:pt x="768634" y="199721"/>
                  <a:pt x="773631" y="218477"/>
                </a:cubicBezTo>
                <a:cubicBezTo>
                  <a:pt x="773631" y="223850"/>
                  <a:pt x="773631" y="229210"/>
                  <a:pt x="773631" y="234582"/>
                </a:cubicBezTo>
                <a:cubicBezTo>
                  <a:pt x="758739" y="282318"/>
                  <a:pt x="694657" y="314575"/>
                  <a:pt x="589451" y="305891"/>
                </a:cubicBezTo>
                <a:cubicBezTo>
                  <a:pt x="562383" y="330402"/>
                  <a:pt x="514217" y="356388"/>
                  <a:pt x="439267" y="351891"/>
                </a:cubicBezTo>
                <a:cubicBezTo>
                  <a:pt x="400526" y="350282"/>
                  <a:pt x="373574" y="340961"/>
                  <a:pt x="349977" y="329638"/>
                </a:cubicBezTo>
                <a:cubicBezTo>
                  <a:pt x="325123" y="339050"/>
                  <a:pt x="298206" y="346437"/>
                  <a:pt x="259314" y="346519"/>
                </a:cubicBezTo>
                <a:cubicBezTo>
                  <a:pt x="169337" y="346658"/>
                  <a:pt x="109146" y="310396"/>
                  <a:pt x="107687" y="260656"/>
                </a:cubicBezTo>
                <a:cubicBezTo>
                  <a:pt x="49843" y="249020"/>
                  <a:pt x="10666" y="227300"/>
                  <a:pt x="0" y="190134"/>
                </a:cubicBezTo>
                <a:cubicBezTo>
                  <a:pt x="0" y="184762"/>
                  <a:pt x="0" y="179378"/>
                  <a:pt x="0" y="174029"/>
                </a:cubicBezTo>
                <a:cubicBezTo>
                  <a:pt x="11773" y="137200"/>
                  <a:pt x="48820" y="114066"/>
                  <a:pt x="110504" y="104260"/>
                </a:cubicBezTo>
                <a:cubicBezTo>
                  <a:pt x="106798" y="42132"/>
                  <a:pt x="230183" y="3311"/>
                  <a:pt x="331547" y="30682"/>
                </a:cubicBezTo>
                <a:cubicBezTo>
                  <a:pt x="355681" y="17147"/>
                  <a:pt x="389826" y="2385"/>
                  <a:pt x="439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939364" y="1822260"/>
            <a:ext cx="3776861" cy="1739173"/>
          </a:xfrm>
          <a:custGeom>
            <a:rect b="b" l="l" r="r" t="t"/>
            <a:pathLst>
              <a:path extrusionOk="0" h="356388" w="773947">
                <a:moveTo>
                  <a:pt x="430806" y="0"/>
                </a:moveTo>
                <a:cubicBezTo>
                  <a:pt x="439129" y="0"/>
                  <a:pt x="447501" y="0"/>
                  <a:pt x="455807" y="0"/>
                </a:cubicBezTo>
                <a:cubicBezTo>
                  <a:pt x="522029" y="5882"/>
                  <a:pt x="563414" y="25460"/>
                  <a:pt x="582265" y="57496"/>
                </a:cubicBezTo>
                <a:cubicBezTo>
                  <a:pt x="692668" y="53224"/>
                  <a:pt x="773947" y="113800"/>
                  <a:pt x="724019" y="173253"/>
                </a:cubicBezTo>
                <a:cubicBezTo>
                  <a:pt x="740286" y="185746"/>
                  <a:pt x="753857" y="199721"/>
                  <a:pt x="758758" y="218477"/>
                </a:cubicBezTo>
                <a:cubicBezTo>
                  <a:pt x="758758" y="223850"/>
                  <a:pt x="758758" y="229210"/>
                  <a:pt x="758758" y="234582"/>
                </a:cubicBezTo>
                <a:cubicBezTo>
                  <a:pt x="744152" y="282318"/>
                  <a:pt x="681302" y="314575"/>
                  <a:pt x="578119" y="305891"/>
                </a:cubicBezTo>
                <a:cubicBezTo>
                  <a:pt x="551571" y="330402"/>
                  <a:pt x="504331" y="356388"/>
                  <a:pt x="430822" y="351891"/>
                </a:cubicBezTo>
                <a:cubicBezTo>
                  <a:pt x="392826" y="350282"/>
                  <a:pt x="366392" y="340961"/>
                  <a:pt x="343249" y="329638"/>
                </a:cubicBezTo>
                <a:cubicBezTo>
                  <a:pt x="318873" y="339050"/>
                  <a:pt x="292473" y="346437"/>
                  <a:pt x="254329" y="346519"/>
                </a:cubicBezTo>
                <a:cubicBezTo>
                  <a:pt x="166081" y="346658"/>
                  <a:pt x="107048" y="310396"/>
                  <a:pt x="105616" y="260656"/>
                </a:cubicBezTo>
                <a:cubicBezTo>
                  <a:pt x="48885" y="249020"/>
                  <a:pt x="10461" y="227300"/>
                  <a:pt x="0" y="190134"/>
                </a:cubicBezTo>
                <a:cubicBezTo>
                  <a:pt x="0" y="184762"/>
                  <a:pt x="0" y="179378"/>
                  <a:pt x="0" y="174029"/>
                </a:cubicBezTo>
                <a:cubicBezTo>
                  <a:pt x="11547" y="137200"/>
                  <a:pt x="47882" y="114066"/>
                  <a:pt x="108380" y="104260"/>
                </a:cubicBezTo>
                <a:cubicBezTo>
                  <a:pt x="104745" y="42132"/>
                  <a:pt x="225758" y="3311"/>
                  <a:pt x="325173" y="30682"/>
                </a:cubicBezTo>
                <a:cubicBezTo>
                  <a:pt x="348842" y="17147"/>
                  <a:pt x="382331" y="2385"/>
                  <a:pt x="4308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2786906" y="3116931"/>
            <a:ext cx="4059216" cy="1967996"/>
          </a:xfrm>
          <a:custGeom>
            <a:rect b="b" l="l" r="r" t="t"/>
            <a:pathLst>
              <a:path extrusionOk="0" h="401427" w="827989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6634"/>
                  <a:pt x="603543" y="28716"/>
                  <a:pt x="623736" y="64850"/>
                </a:cubicBezTo>
                <a:cubicBezTo>
                  <a:pt x="742003" y="60031"/>
                  <a:pt x="827989" y="128355"/>
                  <a:pt x="775586" y="195412"/>
                </a:cubicBezTo>
                <a:cubicBezTo>
                  <a:pt x="793012" y="209503"/>
                  <a:pt x="807550" y="225265"/>
                  <a:pt x="812800" y="246420"/>
                </a:cubicBezTo>
                <a:cubicBezTo>
                  <a:pt x="812800" y="252480"/>
                  <a:pt x="812800" y="258526"/>
                  <a:pt x="812800" y="264585"/>
                </a:cubicBezTo>
                <a:cubicBezTo>
                  <a:pt x="797154" y="318426"/>
                  <a:pt x="729827" y="354809"/>
                  <a:pt x="619295" y="345014"/>
                </a:cubicBezTo>
                <a:cubicBezTo>
                  <a:pt x="590856" y="372660"/>
                  <a:pt x="540252" y="401427"/>
                  <a:pt x="461507" y="396897"/>
                </a:cubicBezTo>
                <a:cubicBezTo>
                  <a:pt x="420804" y="395082"/>
                  <a:pt x="392488" y="384570"/>
                  <a:pt x="367697" y="371798"/>
                </a:cubicBezTo>
                <a:cubicBezTo>
                  <a:pt x="341584" y="382414"/>
                  <a:pt x="313304" y="390746"/>
                  <a:pt x="272443" y="390838"/>
                </a:cubicBezTo>
                <a:cubicBezTo>
                  <a:pt x="177910" y="390995"/>
                  <a:pt x="114672" y="350095"/>
                  <a:pt x="113139" y="293994"/>
                </a:cubicBezTo>
                <a:cubicBezTo>
                  <a:pt x="52367" y="280869"/>
                  <a:pt x="11206" y="256371"/>
                  <a:pt x="0" y="214452"/>
                </a:cubicBezTo>
                <a:cubicBezTo>
                  <a:pt x="0" y="208393"/>
                  <a:pt x="0" y="202320"/>
                  <a:pt x="0" y="196287"/>
                </a:cubicBezTo>
                <a:cubicBezTo>
                  <a:pt x="12369" y="154748"/>
                  <a:pt x="51292" y="128655"/>
                  <a:pt x="116099" y="117594"/>
                </a:cubicBezTo>
                <a:cubicBezTo>
                  <a:pt x="112205" y="47521"/>
                  <a:pt x="241837" y="3735"/>
                  <a:pt x="348333" y="34606"/>
                </a:cubicBezTo>
                <a:cubicBezTo>
                  <a:pt x="373689" y="19340"/>
                  <a:pt x="409562" y="2690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2156874" y="7220628"/>
            <a:ext cx="1512053" cy="1707157"/>
          </a:xfrm>
          <a:custGeom>
            <a:rect b="b" l="l" r="r" t="t"/>
            <a:pathLst>
              <a:path extrusionOk="0" h="1707157" w="1512053">
                <a:moveTo>
                  <a:pt x="0" y="0"/>
                </a:moveTo>
                <a:lnTo>
                  <a:pt x="1512053" y="0"/>
                </a:lnTo>
                <a:lnTo>
                  <a:pt x="1512053" y="1707157"/>
                </a:lnTo>
                <a:lnTo>
                  <a:pt x="0" y="1707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4"/>
          <p:cNvSpPr/>
          <p:nvPr/>
        </p:nvSpPr>
        <p:spPr>
          <a:xfrm>
            <a:off x="12288747" y="8236658"/>
            <a:ext cx="2551139" cy="1382254"/>
          </a:xfrm>
          <a:custGeom>
            <a:rect b="b" l="l" r="r" t="t"/>
            <a:pathLst>
              <a:path extrusionOk="0" h="1382254" w="2551139">
                <a:moveTo>
                  <a:pt x="0" y="0"/>
                </a:moveTo>
                <a:lnTo>
                  <a:pt x="2551139" y="0"/>
                </a:lnTo>
                <a:lnTo>
                  <a:pt x="2551139" y="1382254"/>
                </a:lnTo>
                <a:lnTo>
                  <a:pt x="0" y="1382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4"/>
          <p:cNvSpPr/>
          <p:nvPr/>
        </p:nvSpPr>
        <p:spPr>
          <a:xfrm>
            <a:off x="7224744" y="5830398"/>
            <a:ext cx="1919256" cy="2780461"/>
          </a:xfrm>
          <a:custGeom>
            <a:rect b="b" l="l" r="r" t="t"/>
            <a:pathLst>
              <a:path extrusionOk="0" h="2780461" w="1919256">
                <a:moveTo>
                  <a:pt x="0" y="0"/>
                </a:moveTo>
                <a:lnTo>
                  <a:pt x="1919256" y="0"/>
                </a:lnTo>
                <a:lnTo>
                  <a:pt x="1919256" y="2780461"/>
                </a:lnTo>
                <a:lnTo>
                  <a:pt x="0" y="2780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4"/>
          <p:cNvSpPr/>
          <p:nvPr/>
        </p:nvSpPr>
        <p:spPr>
          <a:xfrm>
            <a:off x="16656780" y="5513479"/>
            <a:ext cx="1794058" cy="3414298"/>
          </a:xfrm>
          <a:custGeom>
            <a:rect b="b" l="l" r="r" t="t"/>
            <a:pathLst>
              <a:path extrusionOk="0" h="3414298" w="1794058">
                <a:moveTo>
                  <a:pt x="0" y="0"/>
                </a:moveTo>
                <a:lnTo>
                  <a:pt x="1794058" y="0"/>
                </a:lnTo>
                <a:lnTo>
                  <a:pt x="1794058" y="3414298"/>
                </a:lnTo>
                <a:lnTo>
                  <a:pt x="0" y="3414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97AD50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6808950" y="-198438"/>
            <a:ext cx="12155080" cy="10569786"/>
          </a:xfrm>
          <a:custGeom>
            <a:rect b="b" l="l" r="r" t="t"/>
            <a:pathLst>
              <a:path extrusionOk="0" h="10953146" w="12155080">
                <a:moveTo>
                  <a:pt x="0" y="0"/>
                </a:moveTo>
                <a:lnTo>
                  <a:pt x="12155080" y="0"/>
                </a:lnTo>
                <a:lnTo>
                  <a:pt x="12155080" y="10953146"/>
                </a:lnTo>
                <a:lnTo>
                  <a:pt x="0" y="10953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3519" r="0" t="-1009"/>
            </a:stretch>
          </a:blipFill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15444466" y="1028700"/>
            <a:ext cx="1925558" cy="861250"/>
          </a:xfrm>
          <a:custGeom>
            <a:rect b="b" l="l" r="r" t="t"/>
            <a:pathLst>
              <a:path extrusionOk="0" h="861250" w="1925558">
                <a:moveTo>
                  <a:pt x="0" y="0"/>
                </a:moveTo>
                <a:lnTo>
                  <a:pt x="1925559" y="0"/>
                </a:lnTo>
                <a:lnTo>
                  <a:pt x="1925559" y="861250"/>
                </a:lnTo>
                <a:lnTo>
                  <a:pt x="0" y="86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5"/>
          <p:cNvSpPr/>
          <p:nvPr/>
        </p:nvSpPr>
        <p:spPr>
          <a:xfrm>
            <a:off x="9494628" y="3736988"/>
            <a:ext cx="1008735" cy="1208724"/>
          </a:xfrm>
          <a:custGeom>
            <a:rect b="b" l="l" r="r" t="t"/>
            <a:pathLst>
              <a:path extrusionOk="0" h="1208724" w="1008735">
                <a:moveTo>
                  <a:pt x="0" y="0"/>
                </a:moveTo>
                <a:lnTo>
                  <a:pt x="1008735" y="0"/>
                </a:lnTo>
                <a:lnTo>
                  <a:pt x="1008735" y="1208724"/>
                </a:lnTo>
                <a:lnTo>
                  <a:pt x="0" y="1208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5"/>
          <p:cNvSpPr/>
          <p:nvPr/>
        </p:nvSpPr>
        <p:spPr>
          <a:xfrm>
            <a:off x="15955743" y="3270641"/>
            <a:ext cx="2296057" cy="2141418"/>
          </a:xfrm>
          <a:custGeom>
            <a:rect b="b" l="l" r="r" t="t"/>
            <a:pathLst>
              <a:path extrusionOk="0" h="2141418" w="2296057">
                <a:moveTo>
                  <a:pt x="0" y="0"/>
                </a:moveTo>
                <a:lnTo>
                  <a:pt x="2296058" y="0"/>
                </a:lnTo>
                <a:lnTo>
                  <a:pt x="2296058" y="2141418"/>
                </a:lnTo>
                <a:lnTo>
                  <a:pt x="0" y="214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5"/>
          <p:cNvSpPr/>
          <p:nvPr/>
        </p:nvSpPr>
        <p:spPr>
          <a:xfrm>
            <a:off x="10879268" y="3376062"/>
            <a:ext cx="1030937" cy="1163961"/>
          </a:xfrm>
          <a:custGeom>
            <a:rect b="b" l="l" r="r" t="t"/>
            <a:pathLst>
              <a:path extrusionOk="0" h="1163961" w="1030937">
                <a:moveTo>
                  <a:pt x="0" y="0"/>
                </a:moveTo>
                <a:lnTo>
                  <a:pt x="1030937" y="0"/>
                </a:lnTo>
                <a:lnTo>
                  <a:pt x="1030937" y="1163961"/>
                </a:lnTo>
                <a:lnTo>
                  <a:pt x="0" y="1163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12489771" y="6281757"/>
            <a:ext cx="1898880" cy="790625"/>
          </a:xfrm>
          <a:custGeom>
            <a:rect b="b" l="l" r="r" t="t"/>
            <a:pathLst>
              <a:path extrusionOk="0" h="790625" w="1898880">
                <a:moveTo>
                  <a:pt x="0" y="0"/>
                </a:moveTo>
                <a:lnTo>
                  <a:pt x="1898880" y="0"/>
                </a:lnTo>
                <a:lnTo>
                  <a:pt x="1898880" y="790625"/>
                </a:lnTo>
                <a:lnTo>
                  <a:pt x="0" y="790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5"/>
          <p:cNvSpPr/>
          <p:nvPr/>
        </p:nvSpPr>
        <p:spPr>
          <a:xfrm flipH="1">
            <a:off x="7681776" y="7517278"/>
            <a:ext cx="1663593" cy="1194762"/>
          </a:xfrm>
          <a:custGeom>
            <a:rect b="b" l="l" r="r" t="t"/>
            <a:pathLst>
              <a:path extrusionOk="0" h="1194762" w="1663593">
                <a:moveTo>
                  <a:pt x="1663593" y="0"/>
                </a:moveTo>
                <a:lnTo>
                  <a:pt x="0" y="0"/>
                </a:lnTo>
                <a:lnTo>
                  <a:pt x="0" y="1194762"/>
                </a:lnTo>
                <a:lnTo>
                  <a:pt x="1663593" y="1194762"/>
                </a:lnTo>
                <a:lnTo>
                  <a:pt x="166359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>
            <a:off x="12251965" y="676450"/>
            <a:ext cx="1444903" cy="782875"/>
          </a:xfrm>
          <a:custGeom>
            <a:rect b="b" l="l" r="r" t="t"/>
            <a:pathLst>
              <a:path extrusionOk="0" h="782875" w="1444903">
                <a:moveTo>
                  <a:pt x="0" y="0"/>
                </a:moveTo>
                <a:lnTo>
                  <a:pt x="1444903" y="0"/>
                </a:lnTo>
                <a:lnTo>
                  <a:pt x="1444903" y="782875"/>
                </a:lnTo>
                <a:lnTo>
                  <a:pt x="0" y="782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5"/>
          <p:cNvSpPr/>
          <p:nvPr/>
        </p:nvSpPr>
        <p:spPr>
          <a:xfrm>
            <a:off x="8135642" y="584753"/>
            <a:ext cx="1358986" cy="1050125"/>
          </a:xfrm>
          <a:custGeom>
            <a:rect b="b" l="l" r="r" t="t"/>
            <a:pathLst>
              <a:path extrusionOk="0" h="1050125" w="1358986">
                <a:moveTo>
                  <a:pt x="0" y="0"/>
                </a:moveTo>
                <a:lnTo>
                  <a:pt x="1358986" y="0"/>
                </a:lnTo>
                <a:lnTo>
                  <a:pt x="1358986" y="1050126"/>
                </a:lnTo>
                <a:lnTo>
                  <a:pt x="0" y="1050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5"/>
          <p:cNvSpPr/>
          <p:nvPr/>
        </p:nvSpPr>
        <p:spPr>
          <a:xfrm>
            <a:off x="16882564" y="8114659"/>
            <a:ext cx="1196618" cy="1733561"/>
          </a:xfrm>
          <a:custGeom>
            <a:rect b="b" l="l" r="r" t="t"/>
            <a:pathLst>
              <a:path extrusionOk="0" h="1733561" w="1196618">
                <a:moveTo>
                  <a:pt x="0" y="0"/>
                </a:moveTo>
                <a:lnTo>
                  <a:pt x="1196618" y="0"/>
                </a:lnTo>
                <a:lnTo>
                  <a:pt x="1196618" y="1733561"/>
                </a:lnTo>
                <a:lnTo>
                  <a:pt x="0" y="1733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5"/>
          <p:cNvSpPr/>
          <p:nvPr/>
        </p:nvSpPr>
        <p:spPr>
          <a:xfrm>
            <a:off x="11799115" y="7972425"/>
            <a:ext cx="1381311" cy="1285875"/>
          </a:xfrm>
          <a:custGeom>
            <a:rect b="b" l="l" r="r" t="t"/>
            <a:pathLst>
              <a:path extrusionOk="0" h="1285875" w="1381311">
                <a:moveTo>
                  <a:pt x="0" y="0"/>
                </a:moveTo>
                <a:lnTo>
                  <a:pt x="1381312" y="0"/>
                </a:lnTo>
                <a:lnTo>
                  <a:pt x="1381312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5"/>
          <p:cNvSpPr/>
          <p:nvPr/>
        </p:nvSpPr>
        <p:spPr>
          <a:xfrm>
            <a:off x="16407246" y="3201633"/>
            <a:ext cx="751443" cy="1070709"/>
          </a:xfrm>
          <a:custGeom>
            <a:rect b="b" l="l" r="r" t="t"/>
            <a:pathLst>
              <a:path extrusionOk="0" h="1070709" w="751443">
                <a:moveTo>
                  <a:pt x="0" y="0"/>
                </a:moveTo>
                <a:lnTo>
                  <a:pt x="751443" y="0"/>
                </a:lnTo>
                <a:lnTo>
                  <a:pt x="751443" y="1070709"/>
                </a:lnTo>
                <a:lnTo>
                  <a:pt x="0" y="1070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710775" y="887825"/>
            <a:ext cx="5370900" cy="3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Shadows Into Light Two"/>
              <a:buNone/>
              <a:defRPr i="0" sz="70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457200" y="4642200"/>
            <a:ext cx="5586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–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–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»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CFE185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/>
          <p:cNvPicPr preferRelativeResize="0"/>
          <p:nvPr/>
        </p:nvPicPr>
        <p:blipFill rotWithShape="1">
          <a:blip r:embed="rId2">
            <a:alphaModFix/>
          </a:blip>
          <a:srcRect b="57818" l="0" r="0" t="0"/>
          <a:stretch/>
        </p:blipFill>
        <p:spPr>
          <a:xfrm>
            <a:off x="25" y="8701225"/>
            <a:ext cx="18288000" cy="15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/>
          <p:nvPr/>
        </p:nvSpPr>
        <p:spPr>
          <a:xfrm>
            <a:off x="3524632" y="2174122"/>
            <a:ext cx="11212343" cy="6136814"/>
          </a:xfrm>
          <a:custGeom>
            <a:rect b="b" l="l" r="r" t="t"/>
            <a:pathLst>
              <a:path extrusionOk="0" h="3060755" w="5592191">
                <a:moveTo>
                  <a:pt x="5567426" y="2477063"/>
                </a:moveTo>
                <a:cubicBezTo>
                  <a:pt x="5545709" y="2594411"/>
                  <a:pt x="5496941" y="2745668"/>
                  <a:pt x="5411597" y="2829361"/>
                </a:cubicBezTo>
                <a:cubicBezTo>
                  <a:pt x="5226304" y="3010971"/>
                  <a:pt x="4860163" y="3030910"/>
                  <a:pt x="4453128" y="3007542"/>
                </a:cubicBezTo>
                <a:cubicBezTo>
                  <a:pt x="4160774" y="2990778"/>
                  <a:pt x="3957574" y="3033704"/>
                  <a:pt x="3664712" y="3036498"/>
                </a:cubicBezTo>
                <a:cubicBezTo>
                  <a:pt x="3366516" y="3039292"/>
                  <a:pt x="3230880" y="3040562"/>
                  <a:pt x="2932557" y="3043356"/>
                </a:cubicBezTo>
                <a:cubicBezTo>
                  <a:pt x="2726944" y="3046150"/>
                  <a:pt x="2587498" y="3048944"/>
                  <a:pt x="2289302" y="3051738"/>
                </a:cubicBezTo>
                <a:cubicBezTo>
                  <a:pt x="1995678" y="3054532"/>
                  <a:pt x="1701800" y="3060755"/>
                  <a:pt x="1408303" y="3050087"/>
                </a:cubicBezTo>
                <a:cubicBezTo>
                  <a:pt x="1260348" y="3044753"/>
                  <a:pt x="1112393" y="3034720"/>
                  <a:pt x="965454" y="3016940"/>
                </a:cubicBezTo>
                <a:cubicBezTo>
                  <a:pt x="844931" y="3002335"/>
                  <a:pt x="723900" y="2984301"/>
                  <a:pt x="607949" y="2947598"/>
                </a:cubicBezTo>
                <a:cubicBezTo>
                  <a:pt x="501777" y="2914070"/>
                  <a:pt x="399542" y="2864794"/>
                  <a:pt x="315849" y="2790372"/>
                </a:cubicBezTo>
                <a:cubicBezTo>
                  <a:pt x="227203" y="2711505"/>
                  <a:pt x="170053" y="2606349"/>
                  <a:pt x="135636" y="2493827"/>
                </a:cubicBezTo>
                <a:cubicBezTo>
                  <a:pt x="98425" y="2372161"/>
                  <a:pt x="85852" y="2244272"/>
                  <a:pt x="71882" y="2118288"/>
                </a:cubicBezTo>
                <a:cubicBezTo>
                  <a:pt x="55626" y="1971603"/>
                  <a:pt x="40894" y="1824791"/>
                  <a:pt x="27813" y="1677852"/>
                </a:cubicBezTo>
                <a:cubicBezTo>
                  <a:pt x="14732" y="1499905"/>
                  <a:pt x="32004" y="1463512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2726944" y="18796"/>
                </a:cubicBezTo>
                <a:cubicBezTo>
                  <a:pt x="2832354" y="17526"/>
                  <a:pt x="3097911" y="10541"/>
                  <a:pt x="3363595" y="5334"/>
                </a:cubicBezTo>
                <a:cubicBezTo>
                  <a:pt x="3637280" y="0"/>
                  <a:pt x="3910965" y="5334"/>
                  <a:pt x="4184523" y="10160"/>
                </a:cubicBezTo>
                <a:cubicBezTo>
                  <a:pt x="4461637" y="14986"/>
                  <a:pt x="4738243" y="13208"/>
                  <a:pt x="5015357" y="9144"/>
                </a:cubicBezTo>
                <a:cubicBezTo>
                  <a:pt x="5204206" y="6350"/>
                  <a:pt x="5449697" y="30734"/>
                  <a:pt x="5533771" y="230505"/>
                </a:cubicBezTo>
                <a:cubicBezTo>
                  <a:pt x="5558409" y="289052"/>
                  <a:pt x="5564505" y="353060"/>
                  <a:pt x="5566283" y="415925"/>
                </a:cubicBezTo>
                <a:cubicBezTo>
                  <a:pt x="5568442" y="488442"/>
                  <a:pt x="5568061" y="561086"/>
                  <a:pt x="5568823" y="633603"/>
                </a:cubicBezTo>
                <a:cubicBezTo>
                  <a:pt x="5570347" y="781558"/>
                  <a:pt x="5535676" y="1194054"/>
                  <a:pt x="5537327" y="1367956"/>
                </a:cubicBezTo>
                <a:cubicBezTo>
                  <a:pt x="5540502" y="1739066"/>
                  <a:pt x="5579872" y="1772594"/>
                  <a:pt x="5582920" y="2070536"/>
                </a:cubicBezTo>
                <a:cubicBezTo>
                  <a:pt x="5584317" y="2205664"/>
                  <a:pt x="5592191" y="2343459"/>
                  <a:pt x="5567426" y="2477063"/>
                </a:cubicBezTo>
                <a:close/>
              </a:path>
            </a:pathLst>
          </a:custGeom>
          <a:solidFill>
            <a:srgbClr val="FFF8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5855203" y="6520763"/>
            <a:ext cx="6577594" cy="3563860"/>
          </a:xfrm>
          <a:custGeom>
            <a:rect b="b" l="l" r="r" t="t"/>
            <a:pathLst>
              <a:path extrusionOk="0" h="3563860" w="6577594">
                <a:moveTo>
                  <a:pt x="0" y="0"/>
                </a:moveTo>
                <a:lnTo>
                  <a:pt x="6577594" y="0"/>
                </a:lnTo>
                <a:lnTo>
                  <a:pt x="6577594" y="3563860"/>
                </a:lnTo>
                <a:lnTo>
                  <a:pt x="0" y="356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6"/>
          <p:cNvSpPr/>
          <p:nvPr/>
        </p:nvSpPr>
        <p:spPr>
          <a:xfrm>
            <a:off x="5134817" y="1023030"/>
            <a:ext cx="8013656" cy="1793437"/>
          </a:xfrm>
          <a:custGeom>
            <a:rect b="b" l="l" r="r" t="t"/>
            <a:pathLst>
              <a:path extrusionOk="0" h="1928427" w="8616834">
                <a:moveTo>
                  <a:pt x="8588131" y="453009"/>
                </a:moveTo>
                <a:cubicBezTo>
                  <a:pt x="8584195" y="418465"/>
                  <a:pt x="8569843" y="385953"/>
                  <a:pt x="8546729" y="360045"/>
                </a:cubicBezTo>
                <a:cubicBezTo>
                  <a:pt x="8480562" y="285877"/>
                  <a:pt x="8337687" y="134493"/>
                  <a:pt x="8251200" y="101092"/>
                </a:cubicBezTo>
                <a:cubicBezTo>
                  <a:pt x="8093974" y="40513"/>
                  <a:pt x="7997581" y="18796"/>
                  <a:pt x="7960878" y="11938"/>
                </a:cubicBezTo>
                <a:cubicBezTo>
                  <a:pt x="7950718" y="10033"/>
                  <a:pt x="7940559" y="9144"/>
                  <a:pt x="7930145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1213798"/>
                  <a:pt x="5461" y="1384613"/>
                </a:cubicBezTo>
                <a:cubicBezTo>
                  <a:pt x="8001" y="1464496"/>
                  <a:pt x="43053" y="1540696"/>
                  <a:pt x="81153" y="1607371"/>
                </a:cubicBezTo>
                <a:cubicBezTo>
                  <a:pt x="133858" y="1699700"/>
                  <a:pt x="216916" y="1773868"/>
                  <a:pt x="319786" y="1814762"/>
                </a:cubicBezTo>
                <a:cubicBezTo>
                  <a:pt x="330581" y="1819080"/>
                  <a:pt x="341249" y="1823144"/>
                  <a:pt x="351790" y="1827208"/>
                </a:cubicBezTo>
                <a:cubicBezTo>
                  <a:pt x="403733" y="1847274"/>
                  <a:pt x="449072" y="1863022"/>
                  <a:pt x="487807" y="1875468"/>
                </a:cubicBezTo>
                <a:cubicBezTo>
                  <a:pt x="579374" y="1904805"/>
                  <a:pt x="675132" y="1919283"/>
                  <a:pt x="931575" y="1919283"/>
                </a:cubicBezTo>
                <a:lnTo>
                  <a:pt x="1803306" y="1919283"/>
                </a:lnTo>
                <a:cubicBezTo>
                  <a:pt x="1803306" y="1919283"/>
                  <a:pt x="6795067" y="1919283"/>
                  <a:pt x="6795067" y="1919283"/>
                </a:cubicBezTo>
                <a:lnTo>
                  <a:pt x="7872613" y="1919283"/>
                </a:lnTo>
                <a:cubicBezTo>
                  <a:pt x="7877312" y="1919283"/>
                  <a:pt x="7882011" y="1919537"/>
                  <a:pt x="7886710" y="1919918"/>
                </a:cubicBezTo>
                <a:cubicBezTo>
                  <a:pt x="7913380" y="1922077"/>
                  <a:pt x="8021203" y="1928427"/>
                  <a:pt x="8187192" y="1906075"/>
                </a:cubicBezTo>
                <a:cubicBezTo>
                  <a:pt x="8362579" y="1882453"/>
                  <a:pt x="8439922" y="1813873"/>
                  <a:pt x="8527934" y="1703383"/>
                </a:cubicBezTo>
                <a:cubicBezTo>
                  <a:pt x="8527934" y="1703383"/>
                  <a:pt x="8527934" y="1703383"/>
                  <a:pt x="8528187" y="1703002"/>
                </a:cubicBezTo>
                <a:cubicBezTo>
                  <a:pt x="8562985" y="1656393"/>
                  <a:pt x="8583559" y="1600767"/>
                  <a:pt x="8587877" y="1542855"/>
                </a:cubicBezTo>
                <a:cubicBezTo>
                  <a:pt x="8597275" y="1416236"/>
                  <a:pt x="8615055" y="1093293"/>
                  <a:pt x="8616706" y="719201"/>
                </a:cubicBezTo>
                <a:cubicBezTo>
                  <a:pt x="8616834" y="711962"/>
                  <a:pt x="8616452" y="704723"/>
                  <a:pt x="8615690" y="697484"/>
                </a:cubicBezTo>
                <a:lnTo>
                  <a:pt x="8588004" y="453136"/>
                </a:lnTo>
                <a:close/>
              </a:path>
            </a:pathLst>
          </a:custGeom>
          <a:solidFill>
            <a:srgbClr val="ED78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C19336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682366" y="1662299"/>
            <a:ext cx="16924183" cy="793781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F9C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84979B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937737" y="1671975"/>
            <a:ext cx="16385353" cy="7688223"/>
          </a:xfrm>
          <a:custGeom>
            <a:rect b="b" l="l" r="r" t="t"/>
            <a:pathLst>
              <a:path extrusionOk="0" h="3834525" w="8172246">
                <a:moveTo>
                  <a:pt x="8147481" y="3250833"/>
                </a:moveTo>
                <a:cubicBezTo>
                  <a:pt x="8125764" y="3368181"/>
                  <a:pt x="8076996" y="3519438"/>
                  <a:pt x="7991652" y="3603131"/>
                </a:cubicBezTo>
                <a:cubicBezTo>
                  <a:pt x="7806359" y="3784741"/>
                  <a:pt x="7440218" y="3804680"/>
                  <a:pt x="7033183" y="3781312"/>
                </a:cubicBezTo>
                <a:cubicBezTo>
                  <a:pt x="6740829" y="3764548"/>
                  <a:pt x="6537629" y="3807474"/>
                  <a:pt x="6244767" y="3810268"/>
                </a:cubicBezTo>
                <a:cubicBezTo>
                  <a:pt x="5946571" y="3813062"/>
                  <a:pt x="5810935" y="3814332"/>
                  <a:pt x="5512612" y="3817126"/>
                </a:cubicBezTo>
                <a:cubicBezTo>
                  <a:pt x="4357071" y="3819920"/>
                  <a:pt x="2587498" y="3822714"/>
                  <a:pt x="2289302" y="3825508"/>
                </a:cubicBezTo>
                <a:cubicBezTo>
                  <a:pt x="1995678" y="3828302"/>
                  <a:pt x="1701800" y="3834525"/>
                  <a:pt x="1408303" y="3823857"/>
                </a:cubicBezTo>
                <a:cubicBezTo>
                  <a:pt x="1260348" y="3818523"/>
                  <a:pt x="1112393" y="3808490"/>
                  <a:pt x="965454" y="3790710"/>
                </a:cubicBezTo>
                <a:cubicBezTo>
                  <a:pt x="844931" y="3776105"/>
                  <a:pt x="723900" y="3758071"/>
                  <a:pt x="607949" y="3721368"/>
                </a:cubicBezTo>
                <a:cubicBezTo>
                  <a:pt x="501777" y="3687840"/>
                  <a:pt x="399542" y="3638564"/>
                  <a:pt x="315849" y="3564142"/>
                </a:cubicBezTo>
                <a:cubicBezTo>
                  <a:pt x="227203" y="3485275"/>
                  <a:pt x="170053" y="3380119"/>
                  <a:pt x="135636" y="3267597"/>
                </a:cubicBezTo>
                <a:cubicBezTo>
                  <a:pt x="98425" y="3145931"/>
                  <a:pt x="85852" y="3018042"/>
                  <a:pt x="71882" y="2892058"/>
                </a:cubicBezTo>
                <a:cubicBezTo>
                  <a:pt x="55626" y="2745373"/>
                  <a:pt x="40894" y="2598561"/>
                  <a:pt x="27813" y="2451622"/>
                </a:cubicBezTo>
                <a:cubicBezTo>
                  <a:pt x="14732" y="2031289"/>
                  <a:pt x="32004" y="1904001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3661238" y="18796"/>
                </a:cubicBezTo>
                <a:cubicBezTo>
                  <a:pt x="5412409" y="17526"/>
                  <a:pt x="5677966" y="10541"/>
                  <a:pt x="5943650" y="5334"/>
                </a:cubicBezTo>
                <a:cubicBezTo>
                  <a:pt x="6217335" y="0"/>
                  <a:pt x="6491020" y="5334"/>
                  <a:pt x="6764578" y="10160"/>
                </a:cubicBezTo>
                <a:cubicBezTo>
                  <a:pt x="7041692" y="14986"/>
                  <a:pt x="7318298" y="13208"/>
                  <a:pt x="7595412" y="9144"/>
                </a:cubicBezTo>
                <a:cubicBezTo>
                  <a:pt x="7784261" y="6350"/>
                  <a:pt x="8029752" y="30734"/>
                  <a:pt x="8113826" y="230505"/>
                </a:cubicBezTo>
                <a:cubicBezTo>
                  <a:pt x="8138464" y="289052"/>
                  <a:pt x="8144560" y="353060"/>
                  <a:pt x="8146338" y="415925"/>
                </a:cubicBezTo>
                <a:cubicBezTo>
                  <a:pt x="8148497" y="488442"/>
                  <a:pt x="8148116" y="561086"/>
                  <a:pt x="8148878" y="633603"/>
                </a:cubicBezTo>
                <a:cubicBezTo>
                  <a:pt x="8150402" y="781558"/>
                  <a:pt x="8115731" y="1194054"/>
                  <a:pt x="8117382" y="1569789"/>
                </a:cubicBezTo>
                <a:cubicBezTo>
                  <a:pt x="8120557" y="2512836"/>
                  <a:pt x="8159927" y="2546364"/>
                  <a:pt x="8162975" y="2844306"/>
                </a:cubicBezTo>
                <a:cubicBezTo>
                  <a:pt x="8164372" y="2979434"/>
                  <a:pt x="8172246" y="3117229"/>
                  <a:pt x="8147481" y="3250833"/>
                </a:cubicBezTo>
                <a:close/>
              </a:path>
            </a:pathLst>
          </a:custGeom>
          <a:solidFill>
            <a:srgbClr val="FFF8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 flipH="1">
            <a:off x="2252096" y="4581149"/>
            <a:ext cx="7195614" cy="3218402"/>
          </a:xfrm>
          <a:custGeom>
            <a:rect b="b" l="l" r="r" t="t"/>
            <a:pathLst>
              <a:path extrusionOk="0" h="3218402" w="7195614">
                <a:moveTo>
                  <a:pt x="7195613" y="0"/>
                </a:moveTo>
                <a:lnTo>
                  <a:pt x="0" y="0"/>
                </a:lnTo>
                <a:lnTo>
                  <a:pt x="0" y="3218401"/>
                </a:lnTo>
                <a:lnTo>
                  <a:pt x="7195613" y="3218401"/>
                </a:lnTo>
                <a:lnTo>
                  <a:pt x="719561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5" name="Google Shape;65;p8"/>
          <p:cNvGrpSpPr/>
          <p:nvPr/>
        </p:nvGrpSpPr>
        <p:grpSpPr>
          <a:xfrm>
            <a:off x="9955483" y="3230980"/>
            <a:ext cx="5732939" cy="2700355"/>
            <a:chOff x="0" y="0"/>
            <a:chExt cx="1509900" cy="711200"/>
          </a:xfrm>
        </p:grpSpPr>
        <p:sp>
          <p:nvSpPr>
            <p:cNvPr id="66" name="Google Shape;66;p8"/>
            <p:cNvSpPr/>
            <p:nvPr/>
          </p:nvSpPr>
          <p:spPr>
            <a:xfrm>
              <a:off x="0" y="0"/>
              <a:ext cx="1509819" cy="711200"/>
            </a:xfrm>
            <a:custGeom>
              <a:rect b="b" l="l" r="r" t="t"/>
              <a:pathLst>
                <a:path extrusionOk="0" h="711200" w="1509819">
                  <a:moveTo>
                    <a:pt x="121550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1215505" y="551732"/>
                  </a:lnTo>
                  <a:cubicBezTo>
                    <a:pt x="1383370" y="551732"/>
                    <a:pt x="1509808" y="428220"/>
                    <a:pt x="1509808" y="275861"/>
                  </a:cubicBezTo>
                  <a:cubicBezTo>
                    <a:pt x="1509819" y="123512"/>
                    <a:pt x="1383370" y="0"/>
                    <a:pt x="12155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8"/>
            <p:cNvSpPr txBox="1"/>
            <p:nvPr/>
          </p:nvSpPr>
          <p:spPr>
            <a:xfrm>
              <a:off x="0" y="9525"/>
              <a:ext cx="15099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8"/>
          <p:cNvSpPr/>
          <p:nvPr/>
        </p:nvSpPr>
        <p:spPr>
          <a:xfrm>
            <a:off x="0" y="8061896"/>
            <a:ext cx="18288000" cy="3739877"/>
          </a:xfrm>
          <a:custGeom>
            <a:rect b="b" l="l" r="r" t="t"/>
            <a:pathLst>
              <a:path extrusionOk="0" h="3739877" w="18288000">
                <a:moveTo>
                  <a:pt x="0" y="0"/>
                </a:moveTo>
                <a:lnTo>
                  <a:pt x="18288000" y="0"/>
                </a:lnTo>
                <a:lnTo>
                  <a:pt x="18288000" y="3739878"/>
                </a:lnTo>
                <a:lnTo>
                  <a:pt x="0" y="3739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3822969" y="961119"/>
            <a:ext cx="10636851" cy="1434173"/>
          </a:xfrm>
          <a:custGeom>
            <a:rect b="b" l="l" r="r" t="t"/>
            <a:pathLst>
              <a:path extrusionOk="0" h="1542122" w="11437474">
                <a:moveTo>
                  <a:pt x="11408772" y="453009"/>
                </a:moveTo>
                <a:cubicBezTo>
                  <a:pt x="11404835" y="418465"/>
                  <a:pt x="11390484" y="385953"/>
                  <a:pt x="11367370" y="360045"/>
                </a:cubicBezTo>
                <a:cubicBezTo>
                  <a:pt x="11301203" y="285877"/>
                  <a:pt x="11158328" y="134493"/>
                  <a:pt x="11071841" y="101092"/>
                </a:cubicBezTo>
                <a:cubicBezTo>
                  <a:pt x="10914615" y="40513"/>
                  <a:pt x="10818222" y="18796"/>
                  <a:pt x="10781519" y="11938"/>
                </a:cubicBezTo>
                <a:cubicBezTo>
                  <a:pt x="10771359" y="10033"/>
                  <a:pt x="10761199" y="9144"/>
                  <a:pt x="10750785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827493"/>
                  <a:pt x="5461" y="998308"/>
                </a:cubicBezTo>
                <a:cubicBezTo>
                  <a:pt x="8001" y="1078191"/>
                  <a:pt x="43053" y="1154391"/>
                  <a:pt x="81153" y="1221066"/>
                </a:cubicBezTo>
                <a:cubicBezTo>
                  <a:pt x="133858" y="1313395"/>
                  <a:pt x="216916" y="1387563"/>
                  <a:pt x="319786" y="1428457"/>
                </a:cubicBezTo>
                <a:cubicBezTo>
                  <a:pt x="330581" y="1432775"/>
                  <a:pt x="341249" y="1436839"/>
                  <a:pt x="351790" y="1440903"/>
                </a:cubicBezTo>
                <a:cubicBezTo>
                  <a:pt x="403733" y="1460969"/>
                  <a:pt x="449072" y="1476717"/>
                  <a:pt x="487807" y="1489163"/>
                </a:cubicBezTo>
                <a:cubicBezTo>
                  <a:pt x="579374" y="1518500"/>
                  <a:pt x="675132" y="1532978"/>
                  <a:pt x="1002696" y="1532978"/>
                </a:cubicBezTo>
                <a:lnTo>
                  <a:pt x="2220839" y="1532978"/>
                </a:lnTo>
                <a:cubicBezTo>
                  <a:pt x="2220839" y="1532978"/>
                  <a:pt x="9196240" y="1532978"/>
                  <a:pt x="9196240" y="1532978"/>
                </a:cubicBezTo>
                <a:lnTo>
                  <a:pt x="10693254" y="1532978"/>
                </a:lnTo>
                <a:cubicBezTo>
                  <a:pt x="10697953" y="1532978"/>
                  <a:pt x="10702652" y="1533232"/>
                  <a:pt x="10707351" y="1533613"/>
                </a:cubicBezTo>
                <a:cubicBezTo>
                  <a:pt x="10734021" y="1535772"/>
                  <a:pt x="10841844" y="1542122"/>
                  <a:pt x="11007833" y="1519770"/>
                </a:cubicBezTo>
                <a:cubicBezTo>
                  <a:pt x="11183220" y="1496148"/>
                  <a:pt x="11260563" y="1427568"/>
                  <a:pt x="11348574" y="1317078"/>
                </a:cubicBezTo>
                <a:cubicBezTo>
                  <a:pt x="11348574" y="1317078"/>
                  <a:pt x="11348574" y="1317078"/>
                  <a:pt x="11348828" y="1316697"/>
                </a:cubicBezTo>
                <a:cubicBezTo>
                  <a:pt x="11383626" y="1270088"/>
                  <a:pt x="11404200" y="1214462"/>
                  <a:pt x="11408518" y="1156550"/>
                </a:cubicBezTo>
                <a:cubicBezTo>
                  <a:pt x="11417916" y="1029931"/>
                  <a:pt x="11435696" y="786693"/>
                  <a:pt x="11437347" y="719201"/>
                </a:cubicBezTo>
                <a:cubicBezTo>
                  <a:pt x="11437474" y="711962"/>
                  <a:pt x="11437093" y="704723"/>
                  <a:pt x="11436331" y="697484"/>
                </a:cubicBezTo>
                <a:lnTo>
                  <a:pt x="11408645" y="453136"/>
                </a:lnTo>
                <a:close/>
              </a:path>
            </a:pathLst>
          </a:custGeom>
          <a:solidFill>
            <a:srgbClr val="688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C19336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682366" y="678808"/>
            <a:ext cx="16924183" cy="8950756"/>
          </a:xfrm>
          <a:custGeom>
            <a:rect b="b" l="l" r="r" t="t"/>
            <a:pathLst>
              <a:path extrusionOk="0" h="3188159" w="6028204">
                <a:moveTo>
                  <a:pt x="5627138" y="3175459"/>
                </a:moveTo>
                <a:cubicBezTo>
                  <a:pt x="5571258" y="3188159"/>
                  <a:pt x="5545858" y="3175459"/>
                  <a:pt x="5488708" y="3175459"/>
                </a:cubicBezTo>
                <a:cubicBezTo>
                  <a:pt x="5431558" y="3175459"/>
                  <a:pt x="5340499" y="3162759"/>
                  <a:pt x="5340499" y="3162759"/>
                </a:cubicBezTo>
                <a:lnTo>
                  <a:pt x="707771" y="3162759"/>
                </a:lnTo>
                <a:lnTo>
                  <a:pt x="631063" y="3150059"/>
                </a:lnTo>
                <a:cubicBezTo>
                  <a:pt x="631063" y="3150059"/>
                  <a:pt x="533400" y="3162759"/>
                  <a:pt x="457581" y="3150059"/>
                </a:cubicBezTo>
                <a:cubicBezTo>
                  <a:pt x="381762" y="3137359"/>
                  <a:pt x="296418" y="3150059"/>
                  <a:pt x="296418" y="3150059"/>
                </a:cubicBezTo>
                <a:cubicBezTo>
                  <a:pt x="240284" y="3150059"/>
                  <a:pt x="162814" y="3145741"/>
                  <a:pt x="119507" y="3116531"/>
                </a:cubicBezTo>
                <a:cubicBezTo>
                  <a:pt x="47371" y="3067890"/>
                  <a:pt x="25400" y="2997659"/>
                  <a:pt x="0" y="2891868"/>
                </a:cubicBezTo>
                <a:lnTo>
                  <a:pt x="0" y="2691335"/>
                </a:lnTo>
                <a:cubicBezTo>
                  <a:pt x="0" y="2691335"/>
                  <a:pt x="12700" y="2606372"/>
                  <a:pt x="12700" y="2548079"/>
                </a:cubicBezTo>
                <a:cubicBezTo>
                  <a:pt x="12700" y="2489786"/>
                  <a:pt x="0" y="2399870"/>
                  <a:pt x="0" y="23998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2309065"/>
                </a:lnTo>
                <a:cubicBezTo>
                  <a:pt x="6015504" y="2309065"/>
                  <a:pt x="6028204" y="2677746"/>
                  <a:pt x="6028204" y="2710766"/>
                </a:cubicBezTo>
                <a:cubicBezTo>
                  <a:pt x="6028204" y="2743786"/>
                  <a:pt x="6005725" y="2851736"/>
                  <a:pt x="5987818" y="2897964"/>
                </a:cubicBezTo>
                <a:cubicBezTo>
                  <a:pt x="5962799" y="2962607"/>
                  <a:pt x="5972959" y="3019503"/>
                  <a:pt x="5921143" y="3063699"/>
                </a:cubicBezTo>
                <a:cubicBezTo>
                  <a:pt x="5885075" y="3094560"/>
                  <a:pt x="5830973" y="3131898"/>
                  <a:pt x="5785761" y="3149043"/>
                </a:cubicBezTo>
                <a:cubicBezTo>
                  <a:pt x="5740549" y="3166188"/>
                  <a:pt x="5682764" y="3162886"/>
                  <a:pt x="5626884" y="3175586"/>
                </a:cubicBezTo>
                <a:close/>
              </a:path>
            </a:pathLst>
          </a:custGeom>
          <a:solidFill>
            <a:srgbClr val="FFF8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 rot="-622908">
            <a:off x="1155253" y="1026199"/>
            <a:ext cx="1646981" cy="1554151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3" y="0"/>
                </a:lnTo>
                <a:lnTo>
                  <a:pt x="1648873" y="1555936"/>
                </a:lnTo>
                <a:lnTo>
                  <a:pt x="0" y="1555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9"/>
          <p:cNvSpPr/>
          <p:nvPr/>
        </p:nvSpPr>
        <p:spPr>
          <a:xfrm rot="1293721">
            <a:off x="15484258" y="7566728"/>
            <a:ext cx="1648837" cy="1555902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3" y="0"/>
                </a:lnTo>
                <a:lnTo>
                  <a:pt x="1648873" y="1555937"/>
                </a:lnTo>
                <a:lnTo>
                  <a:pt x="0" y="1555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 rot="-622908">
            <a:off x="1155253" y="7566585"/>
            <a:ext cx="1646981" cy="1554151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3" y="0"/>
                </a:lnTo>
                <a:lnTo>
                  <a:pt x="1648873" y="1555937"/>
                </a:lnTo>
                <a:lnTo>
                  <a:pt x="0" y="1555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 rot="639820">
            <a:off x="15607566" y="1021849"/>
            <a:ext cx="1648487" cy="1555571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2" y="0"/>
                </a:lnTo>
                <a:lnTo>
                  <a:pt x="1648872" y="1555936"/>
                </a:lnTo>
                <a:lnTo>
                  <a:pt x="0" y="1555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rgbClr val="688B4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682366" y="1662299"/>
            <a:ext cx="16924183" cy="793781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CFE1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3400" y="769000"/>
            <a:ext cx="12986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Shadows Into Light Two"/>
              <a:buNone/>
              <a:defRPr i="0" sz="70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8171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–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–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»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  <a:defRPr i="0" sz="2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37.png"/><Relationship Id="rId5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11.png"/><Relationship Id="rId5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9.png"/><Relationship Id="rId13" Type="http://schemas.openxmlformats.org/officeDocument/2006/relationships/image" Target="../media/image2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5" Type="http://schemas.openxmlformats.org/officeDocument/2006/relationships/image" Target="../media/image23.png"/><Relationship Id="rId14" Type="http://schemas.openxmlformats.org/officeDocument/2006/relationships/image" Target="../media/image42.png"/><Relationship Id="rId17" Type="http://schemas.openxmlformats.org/officeDocument/2006/relationships/image" Target="../media/image7.png"/><Relationship Id="rId16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2.png"/><Relationship Id="rId8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8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.png"/><Relationship Id="rId13" Type="http://schemas.openxmlformats.org/officeDocument/2006/relationships/image" Target="../media/image22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22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1895687" y="2186732"/>
            <a:ext cx="8230285" cy="2589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07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Learning</a:t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2181648" y="4984209"/>
            <a:ext cx="6289081" cy="2812935"/>
          </a:xfrm>
          <a:custGeom>
            <a:rect b="b" l="l" r="r" t="t"/>
            <a:pathLst>
              <a:path extrusionOk="0" h="2812935" w="6289081">
                <a:moveTo>
                  <a:pt x="0" y="0"/>
                </a:moveTo>
                <a:lnTo>
                  <a:pt x="6289081" y="0"/>
                </a:lnTo>
                <a:lnTo>
                  <a:pt x="6289081" y="2812935"/>
                </a:lnTo>
                <a:lnTo>
                  <a:pt x="0" y="2812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>
            <a:off x="10626226" y="2106316"/>
            <a:ext cx="4927888" cy="2670019"/>
          </a:xfrm>
          <a:custGeom>
            <a:rect b="b" l="l" r="r" t="t"/>
            <a:pathLst>
              <a:path extrusionOk="0" h="2670019" w="4927888">
                <a:moveTo>
                  <a:pt x="0" y="0"/>
                </a:moveTo>
                <a:lnTo>
                  <a:pt x="4927888" y="0"/>
                </a:lnTo>
                <a:lnTo>
                  <a:pt x="4927888" y="2670019"/>
                </a:lnTo>
                <a:lnTo>
                  <a:pt x="0" y="2670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1"/>
          <p:cNvGrpSpPr/>
          <p:nvPr/>
        </p:nvGrpSpPr>
        <p:grpSpPr>
          <a:xfrm>
            <a:off x="-95185" y="8077229"/>
            <a:ext cx="18520179" cy="2288053"/>
            <a:chOff x="0" y="-85725"/>
            <a:chExt cx="4877743" cy="602615"/>
          </a:xfrm>
        </p:grpSpPr>
        <p:sp>
          <p:nvSpPr>
            <p:cNvPr id="86" name="Google Shape;86;p11"/>
            <p:cNvSpPr/>
            <p:nvPr/>
          </p:nvSpPr>
          <p:spPr>
            <a:xfrm>
              <a:off x="0" y="0"/>
              <a:ext cx="4877743" cy="516890"/>
            </a:xfrm>
            <a:custGeom>
              <a:rect b="b" l="l" r="r" t="t"/>
              <a:pathLst>
                <a:path extrusionOk="0" h="516890" w="4877743">
                  <a:moveTo>
                    <a:pt x="0" y="0"/>
                  </a:moveTo>
                  <a:lnTo>
                    <a:pt x="4877743" y="0"/>
                  </a:lnTo>
                  <a:lnTo>
                    <a:pt x="4877743" y="516890"/>
                  </a:lnTo>
                  <a:lnTo>
                    <a:pt x="0" y="516890"/>
                  </a:lnTo>
                  <a:close/>
                </a:path>
              </a:pathLst>
            </a:custGeom>
            <a:solidFill>
              <a:srgbClr val="EDB01C"/>
            </a:solidFill>
            <a:ln>
              <a:noFill/>
            </a:ln>
          </p:spPr>
        </p:sp>
        <p:sp>
          <p:nvSpPr>
            <p:cNvPr id="87" name="Google Shape;87;p11"/>
            <p:cNvSpPr txBox="1"/>
            <p:nvPr/>
          </p:nvSpPr>
          <p:spPr>
            <a:xfrm>
              <a:off x="0" y="-85725"/>
              <a:ext cx="4877743" cy="602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99" u="none" cap="none" strike="noStrike">
                  <a:solidFill>
                    <a:srgbClr val="303D36"/>
                  </a:solidFill>
                  <a:latin typeface="Quicksand"/>
                  <a:ea typeface="Quicksand"/>
                  <a:cs typeface="Quicksand"/>
                  <a:sym typeface="Quicksand"/>
                </a:rPr>
                <a:t>Safari Edition</a:t>
              </a:r>
              <a:endParaRPr/>
            </a:p>
          </p:txBody>
        </p:sp>
      </p:grpSp>
      <p:sp>
        <p:nvSpPr>
          <p:cNvPr id="88" name="Google Shape;88;p11"/>
          <p:cNvSpPr/>
          <p:nvPr/>
        </p:nvSpPr>
        <p:spPr>
          <a:xfrm>
            <a:off x="9627097" y="3285279"/>
            <a:ext cx="2857528" cy="1698930"/>
          </a:xfrm>
          <a:custGeom>
            <a:rect b="b" l="l" r="r" t="t"/>
            <a:pathLst>
              <a:path extrusionOk="0" h="1698930" w="2857528">
                <a:moveTo>
                  <a:pt x="0" y="0"/>
                </a:moveTo>
                <a:lnTo>
                  <a:pt x="2857528" y="0"/>
                </a:lnTo>
                <a:lnTo>
                  <a:pt x="2857528" y="1698930"/>
                </a:lnTo>
                <a:lnTo>
                  <a:pt x="0" y="1698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1"/>
          <p:cNvSpPr txBox="1"/>
          <p:nvPr/>
        </p:nvSpPr>
        <p:spPr>
          <a:xfrm>
            <a:off x="7037913" y="971550"/>
            <a:ext cx="4212174" cy="60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Grade 1</a:t>
            </a:r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9868884" y="5048250"/>
            <a:ext cx="6442573" cy="2589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407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Addition</a:t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 rot="-489211">
            <a:off x="2900484" y="1761696"/>
            <a:ext cx="1610096" cy="778701"/>
          </a:xfrm>
          <a:custGeom>
            <a:rect b="b" l="l" r="r" t="t"/>
            <a:pathLst>
              <a:path extrusionOk="0" h="778701" w="1610096">
                <a:moveTo>
                  <a:pt x="0" y="0"/>
                </a:moveTo>
                <a:lnTo>
                  <a:pt x="1610095" y="0"/>
                </a:lnTo>
                <a:lnTo>
                  <a:pt x="1610095" y="778701"/>
                </a:lnTo>
                <a:lnTo>
                  <a:pt x="0" y="778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1"/>
          <p:cNvSpPr/>
          <p:nvPr/>
        </p:nvSpPr>
        <p:spPr>
          <a:xfrm rot="579110">
            <a:off x="8669122" y="5826330"/>
            <a:ext cx="1705552" cy="806261"/>
          </a:xfrm>
          <a:custGeom>
            <a:rect b="b" l="l" r="r" t="t"/>
            <a:pathLst>
              <a:path extrusionOk="0" h="806261" w="1705552">
                <a:moveTo>
                  <a:pt x="0" y="0"/>
                </a:moveTo>
                <a:lnTo>
                  <a:pt x="1705552" y="0"/>
                </a:lnTo>
                <a:lnTo>
                  <a:pt x="1705552" y="806261"/>
                </a:lnTo>
                <a:lnTo>
                  <a:pt x="0" y="806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B01C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0"/>
          <p:cNvPicPr preferRelativeResize="0"/>
          <p:nvPr/>
        </p:nvPicPr>
        <p:blipFill rotWithShape="1">
          <a:blip r:embed="rId3">
            <a:alphaModFix/>
          </a:blip>
          <a:srcRect b="57818" l="0" r="0" t="0"/>
          <a:stretch/>
        </p:blipFill>
        <p:spPr>
          <a:xfrm>
            <a:off x="25" y="8701225"/>
            <a:ext cx="18288000" cy="15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0"/>
          <p:cNvSpPr/>
          <p:nvPr/>
        </p:nvSpPr>
        <p:spPr>
          <a:xfrm>
            <a:off x="833122" y="893701"/>
            <a:ext cx="16620706" cy="8519557"/>
          </a:xfrm>
          <a:custGeom>
            <a:rect b="b" l="l" r="r" t="t"/>
            <a:pathLst>
              <a:path extrusionOk="0" h="3089979" w="6028204">
                <a:moveTo>
                  <a:pt x="5627138" y="3077279"/>
                </a:moveTo>
                <a:cubicBezTo>
                  <a:pt x="5571258" y="3089979"/>
                  <a:pt x="5545858" y="3077279"/>
                  <a:pt x="5488708" y="3077279"/>
                </a:cubicBezTo>
                <a:cubicBezTo>
                  <a:pt x="5431558" y="3077279"/>
                  <a:pt x="5340499" y="3064579"/>
                  <a:pt x="5340499" y="3064579"/>
                </a:cubicBezTo>
                <a:lnTo>
                  <a:pt x="707771" y="3064579"/>
                </a:lnTo>
                <a:lnTo>
                  <a:pt x="631063" y="3051879"/>
                </a:lnTo>
                <a:cubicBezTo>
                  <a:pt x="631063" y="3051879"/>
                  <a:pt x="533400" y="3064579"/>
                  <a:pt x="457581" y="3051879"/>
                </a:cubicBezTo>
                <a:cubicBezTo>
                  <a:pt x="381762" y="3039179"/>
                  <a:pt x="296418" y="3051879"/>
                  <a:pt x="296418" y="3051879"/>
                </a:cubicBezTo>
                <a:cubicBezTo>
                  <a:pt x="240284" y="3051879"/>
                  <a:pt x="162814" y="3047561"/>
                  <a:pt x="119507" y="3018351"/>
                </a:cubicBezTo>
                <a:cubicBezTo>
                  <a:pt x="47371" y="2969710"/>
                  <a:pt x="25400" y="2899479"/>
                  <a:pt x="0" y="2793688"/>
                </a:cubicBezTo>
                <a:lnTo>
                  <a:pt x="0" y="2593155"/>
                </a:lnTo>
                <a:cubicBezTo>
                  <a:pt x="0" y="2593155"/>
                  <a:pt x="12700" y="2508192"/>
                  <a:pt x="12700" y="2449899"/>
                </a:cubicBezTo>
                <a:cubicBezTo>
                  <a:pt x="12700" y="2391606"/>
                  <a:pt x="0" y="2301690"/>
                  <a:pt x="0" y="230169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2210885"/>
                </a:lnTo>
                <a:cubicBezTo>
                  <a:pt x="6015504" y="2210885"/>
                  <a:pt x="6028204" y="2579566"/>
                  <a:pt x="6028204" y="2612586"/>
                </a:cubicBezTo>
                <a:cubicBezTo>
                  <a:pt x="6028204" y="2645606"/>
                  <a:pt x="6005725" y="2753556"/>
                  <a:pt x="5987818" y="2799784"/>
                </a:cubicBezTo>
                <a:cubicBezTo>
                  <a:pt x="5962799" y="2864427"/>
                  <a:pt x="5972959" y="2921323"/>
                  <a:pt x="5921143" y="2965519"/>
                </a:cubicBezTo>
                <a:cubicBezTo>
                  <a:pt x="5885075" y="2996380"/>
                  <a:pt x="5830973" y="3033718"/>
                  <a:pt x="5785761" y="3050863"/>
                </a:cubicBezTo>
                <a:cubicBezTo>
                  <a:pt x="5740549" y="3068008"/>
                  <a:pt x="5682764" y="3064706"/>
                  <a:pt x="5626884" y="3077406"/>
                </a:cubicBezTo>
                <a:close/>
              </a:path>
            </a:pathLst>
          </a:custGeom>
          <a:solidFill>
            <a:srgbClr val="FFF8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0"/>
          <p:cNvSpPr txBox="1"/>
          <p:nvPr/>
        </p:nvSpPr>
        <p:spPr>
          <a:xfrm>
            <a:off x="2097843" y="6264428"/>
            <a:ext cx="7046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Select the correct way to make the number.</a:t>
            </a: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11435007" y="3004115"/>
            <a:ext cx="6492965" cy="7780241"/>
          </a:xfrm>
          <a:custGeom>
            <a:rect b="b" l="l" r="r" t="t"/>
            <a:pathLst>
              <a:path extrusionOk="0" h="7780241" w="6492965">
                <a:moveTo>
                  <a:pt x="0" y="0"/>
                </a:moveTo>
                <a:lnTo>
                  <a:pt x="6492965" y="0"/>
                </a:lnTo>
                <a:lnTo>
                  <a:pt x="6492965" y="7780241"/>
                </a:lnTo>
                <a:lnTo>
                  <a:pt x="0" y="778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3" name="Google Shape;283;p20"/>
          <p:cNvGrpSpPr/>
          <p:nvPr/>
        </p:nvGrpSpPr>
        <p:grpSpPr>
          <a:xfrm>
            <a:off x="1781444" y="2810861"/>
            <a:ext cx="7362438" cy="2860578"/>
            <a:chOff x="-4095" y="-7560"/>
            <a:chExt cx="9816584" cy="3814104"/>
          </a:xfrm>
        </p:grpSpPr>
        <p:sp>
          <p:nvSpPr>
            <p:cNvPr id="284" name="Google Shape;284;p20"/>
            <p:cNvSpPr/>
            <p:nvPr/>
          </p:nvSpPr>
          <p:spPr>
            <a:xfrm>
              <a:off x="-4095" y="-7560"/>
              <a:ext cx="9816584" cy="3814104"/>
            </a:xfrm>
            <a:custGeom>
              <a:rect b="b" l="l" r="r" t="t"/>
              <a:pathLst>
                <a:path extrusionOk="0" h="3075306" w="7915096">
                  <a:moveTo>
                    <a:pt x="7886394" y="453009"/>
                  </a:moveTo>
                  <a:cubicBezTo>
                    <a:pt x="7882457" y="418465"/>
                    <a:pt x="7868106" y="385953"/>
                    <a:pt x="7844992" y="360045"/>
                  </a:cubicBezTo>
                  <a:cubicBezTo>
                    <a:pt x="7778824" y="285877"/>
                    <a:pt x="7635949" y="134493"/>
                    <a:pt x="7549462" y="101092"/>
                  </a:cubicBezTo>
                  <a:cubicBezTo>
                    <a:pt x="7392236" y="40513"/>
                    <a:pt x="7295844" y="18796"/>
                    <a:pt x="7259141" y="11938"/>
                  </a:cubicBezTo>
                  <a:cubicBezTo>
                    <a:pt x="7248981" y="10033"/>
                    <a:pt x="7238821" y="9144"/>
                    <a:pt x="7228407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2360677"/>
                    <a:pt x="5461" y="2531492"/>
                  </a:cubicBezTo>
                  <a:cubicBezTo>
                    <a:pt x="8001" y="2611375"/>
                    <a:pt x="43053" y="2687575"/>
                    <a:pt x="81153" y="2754250"/>
                  </a:cubicBezTo>
                  <a:cubicBezTo>
                    <a:pt x="133858" y="2846579"/>
                    <a:pt x="216916" y="2920747"/>
                    <a:pt x="319786" y="2961641"/>
                  </a:cubicBezTo>
                  <a:cubicBezTo>
                    <a:pt x="330581" y="2965959"/>
                    <a:pt x="341249" y="2970023"/>
                    <a:pt x="351790" y="2974087"/>
                  </a:cubicBezTo>
                  <a:cubicBezTo>
                    <a:pt x="403733" y="2994153"/>
                    <a:pt x="449072" y="3009901"/>
                    <a:pt x="487807" y="3022347"/>
                  </a:cubicBezTo>
                  <a:cubicBezTo>
                    <a:pt x="579374" y="3051684"/>
                    <a:pt x="675132" y="3066162"/>
                    <a:pt x="913881" y="3066162"/>
                  </a:cubicBezTo>
                  <a:lnTo>
                    <a:pt x="1699430" y="3066162"/>
                  </a:lnTo>
                  <a:cubicBezTo>
                    <a:pt x="1699430" y="3066162"/>
                    <a:pt x="6197687" y="3066162"/>
                    <a:pt x="6197687" y="3066162"/>
                  </a:cubicBezTo>
                  <a:lnTo>
                    <a:pt x="7170875" y="3066162"/>
                  </a:lnTo>
                  <a:cubicBezTo>
                    <a:pt x="7175575" y="3066162"/>
                    <a:pt x="7180274" y="3066416"/>
                    <a:pt x="7184973" y="3066797"/>
                  </a:cubicBezTo>
                  <a:cubicBezTo>
                    <a:pt x="7211643" y="3068956"/>
                    <a:pt x="7319466" y="3075306"/>
                    <a:pt x="7485455" y="3052954"/>
                  </a:cubicBezTo>
                  <a:cubicBezTo>
                    <a:pt x="7660842" y="3029332"/>
                    <a:pt x="7738185" y="2960752"/>
                    <a:pt x="7826196" y="2850262"/>
                  </a:cubicBezTo>
                  <a:cubicBezTo>
                    <a:pt x="7826196" y="2850262"/>
                    <a:pt x="7826196" y="2850262"/>
                    <a:pt x="7826449" y="2849881"/>
                  </a:cubicBezTo>
                  <a:cubicBezTo>
                    <a:pt x="7861248" y="2803272"/>
                    <a:pt x="7881822" y="2747646"/>
                    <a:pt x="7886139" y="2689734"/>
                  </a:cubicBezTo>
                  <a:cubicBezTo>
                    <a:pt x="7895537" y="2563115"/>
                    <a:pt x="7913318" y="2003537"/>
                    <a:pt x="7914969" y="719201"/>
                  </a:cubicBezTo>
                  <a:cubicBezTo>
                    <a:pt x="7915096" y="711962"/>
                    <a:pt x="7914714" y="704723"/>
                    <a:pt x="7913952" y="697484"/>
                  </a:cubicBezTo>
                  <a:lnTo>
                    <a:pt x="7886267" y="453136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1054765" y="477092"/>
              <a:ext cx="77031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8E2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Let’s build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8E2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the number!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979B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"/>
          <p:cNvSpPr/>
          <p:nvPr/>
        </p:nvSpPr>
        <p:spPr>
          <a:xfrm>
            <a:off x="682366" y="1662299"/>
            <a:ext cx="16922196" cy="793688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CDEE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21"/>
          <p:cNvGrpSpPr/>
          <p:nvPr/>
        </p:nvGrpSpPr>
        <p:grpSpPr>
          <a:xfrm>
            <a:off x="10038096" y="4345357"/>
            <a:ext cx="6296143" cy="3731141"/>
            <a:chOff x="0" y="-28575"/>
            <a:chExt cx="1658243" cy="982687"/>
          </a:xfrm>
        </p:grpSpPr>
        <p:sp>
          <p:nvSpPr>
            <p:cNvPr id="292" name="Google Shape;292;p21"/>
            <p:cNvSpPr/>
            <p:nvPr/>
          </p:nvSpPr>
          <p:spPr>
            <a:xfrm>
              <a:off x="0" y="0"/>
              <a:ext cx="1658243" cy="954112"/>
            </a:xfrm>
            <a:custGeom>
              <a:rect b="b" l="l" r="r" t="t"/>
              <a:pathLst>
                <a:path extrusionOk="0" h="954112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831149"/>
                  </a:lnTo>
                  <a:cubicBezTo>
                    <a:pt x="1658243" y="863761"/>
                    <a:pt x="1645288" y="895037"/>
                    <a:pt x="1622228" y="918097"/>
                  </a:cubicBezTo>
                  <a:cubicBezTo>
                    <a:pt x="1599168" y="941157"/>
                    <a:pt x="1567891" y="954112"/>
                    <a:pt x="1535280" y="954112"/>
                  </a:cubicBezTo>
                  <a:lnTo>
                    <a:pt x="122963" y="954112"/>
                  </a:lnTo>
                  <a:cubicBezTo>
                    <a:pt x="55052" y="954112"/>
                    <a:pt x="0" y="899060"/>
                    <a:pt x="0" y="831149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0" y="-28575"/>
              <a:ext cx="1658242" cy="98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1"/>
          <p:cNvGrpSpPr/>
          <p:nvPr/>
        </p:nvGrpSpPr>
        <p:grpSpPr>
          <a:xfrm>
            <a:off x="1953764" y="4347627"/>
            <a:ext cx="6296143" cy="3728870"/>
            <a:chOff x="0" y="-28575"/>
            <a:chExt cx="1658243" cy="982089"/>
          </a:xfrm>
        </p:grpSpPr>
        <p:sp>
          <p:nvSpPr>
            <p:cNvPr id="295" name="Google Shape;295;p21"/>
            <p:cNvSpPr/>
            <p:nvPr/>
          </p:nvSpPr>
          <p:spPr>
            <a:xfrm>
              <a:off x="0" y="0"/>
              <a:ext cx="1658243" cy="953514"/>
            </a:xfrm>
            <a:custGeom>
              <a:rect b="b" l="l" r="r" t="t"/>
              <a:pathLst>
                <a:path extrusionOk="0" h="953514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830551"/>
                  </a:lnTo>
                  <a:cubicBezTo>
                    <a:pt x="1658243" y="863163"/>
                    <a:pt x="1645288" y="894439"/>
                    <a:pt x="1622228" y="917499"/>
                  </a:cubicBezTo>
                  <a:cubicBezTo>
                    <a:pt x="1599168" y="940559"/>
                    <a:pt x="1567891" y="953514"/>
                    <a:pt x="1535280" y="953514"/>
                  </a:cubicBezTo>
                  <a:lnTo>
                    <a:pt x="122963" y="953514"/>
                  </a:lnTo>
                  <a:cubicBezTo>
                    <a:pt x="90351" y="953514"/>
                    <a:pt x="59075" y="940559"/>
                    <a:pt x="36015" y="917499"/>
                  </a:cubicBezTo>
                  <a:cubicBezTo>
                    <a:pt x="12955" y="894439"/>
                    <a:pt x="0" y="863163"/>
                    <a:pt x="0" y="830551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1"/>
            <p:cNvSpPr txBox="1"/>
            <p:nvPr/>
          </p:nvSpPr>
          <p:spPr>
            <a:xfrm>
              <a:off x="0" y="-28575"/>
              <a:ext cx="1658242" cy="982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1"/>
          <p:cNvGrpSpPr/>
          <p:nvPr/>
        </p:nvGrpSpPr>
        <p:grpSpPr>
          <a:xfrm>
            <a:off x="12624287" y="3907655"/>
            <a:ext cx="1123760" cy="1092396"/>
            <a:chOff x="0" y="0"/>
            <a:chExt cx="1498346" cy="1456528"/>
          </a:xfrm>
        </p:grpSpPr>
        <p:grpSp>
          <p:nvGrpSpPr>
            <p:cNvPr id="298" name="Google Shape;298;p21"/>
            <p:cNvGrpSpPr/>
            <p:nvPr/>
          </p:nvGrpSpPr>
          <p:grpSpPr>
            <a:xfrm>
              <a:off x="136763" y="94945"/>
              <a:ext cx="1361583" cy="1361583"/>
              <a:chOff x="0" y="0"/>
              <a:chExt cx="812800" cy="812800"/>
            </a:xfrm>
          </p:grpSpPr>
          <p:sp>
            <p:nvSpPr>
              <p:cNvPr id="299" name="Google Shape;299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CF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700" lIns="30700" spcFirstLastPara="1" rIns="30700" wrap="square" tIns="307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21"/>
            <p:cNvSpPr/>
            <p:nvPr/>
          </p:nvSpPr>
          <p:spPr>
            <a:xfrm>
              <a:off x="0" y="0"/>
              <a:ext cx="1412234" cy="1412234"/>
            </a:xfrm>
            <a:custGeom>
              <a:rect b="b" l="l" r="r" t="t"/>
              <a:pathLst>
                <a:path extrusionOk="0" h="1412234" w="1412234">
                  <a:moveTo>
                    <a:pt x="0" y="0"/>
                  </a:moveTo>
                  <a:lnTo>
                    <a:pt x="1412234" y="0"/>
                  </a:lnTo>
                  <a:lnTo>
                    <a:pt x="1412234" y="1412234"/>
                  </a:lnTo>
                  <a:lnTo>
                    <a:pt x="0" y="14122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2" name="Google Shape;302;p21"/>
            <p:cNvSpPr txBox="1"/>
            <p:nvPr/>
          </p:nvSpPr>
          <p:spPr>
            <a:xfrm>
              <a:off x="32038" y="188592"/>
              <a:ext cx="1348158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303D36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B</a:t>
              </a:r>
              <a:endParaRPr/>
            </a:p>
          </p:txBody>
        </p:sp>
      </p:grpSp>
      <p:sp>
        <p:nvSpPr>
          <p:cNvPr id="303" name="Google Shape;303;p21"/>
          <p:cNvSpPr/>
          <p:nvPr/>
        </p:nvSpPr>
        <p:spPr>
          <a:xfrm>
            <a:off x="3639998" y="1115430"/>
            <a:ext cx="11004814" cy="1648431"/>
          </a:xfrm>
          <a:custGeom>
            <a:rect b="b" l="l" r="r" t="t"/>
            <a:pathLst>
              <a:path extrusionOk="0" h="1772170" w="11830885">
                <a:moveTo>
                  <a:pt x="11802183" y="453009"/>
                </a:moveTo>
                <a:cubicBezTo>
                  <a:pt x="11798246" y="418465"/>
                  <a:pt x="11783895" y="385953"/>
                  <a:pt x="11760781" y="360045"/>
                </a:cubicBezTo>
                <a:cubicBezTo>
                  <a:pt x="11694614" y="285877"/>
                  <a:pt x="11551739" y="134493"/>
                  <a:pt x="11465253" y="101092"/>
                </a:cubicBezTo>
                <a:cubicBezTo>
                  <a:pt x="11308027" y="40513"/>
                  <a:pt x="11211633" y="18796"/>
                  <a:pt x="11174930" y="11938"/>
                </a:cubicBezTo>
                <a:cubicBezTo>
                  <a:pt x="11164770" y="10033"/>
                  <a:pt x="11154610" y="9144"/>
                  <a:pt x="11144196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1057541"/>
                  <a:pt x="5461" y="1228356"/>
                </a:cubicBezTo>
                <a:cubicBezTo>
                  <a:pt x="8001" y="1308239"/>
                  <a:pt x="43053" y="1384439"/>
                  <a:pt x="81153" y="1451114"/>
                </a:cubicBezTo>
                <a:cubicBezTo>
                  <a:pt x="133858" y="1543443"/>
                  <a:pt x="216916" y="1617611"/>
                  <a:pt x="319786" y="1658505"/>
                </a:cubicBezTo>
                <a:cubicBezTo>
                  <a:pt x="330581" y="1662823"/>
                  <a:pt x="341249" y="1666887"/>
                  <a:pt x="351790" y="1670951"/>
                </a:cubicBezTo>
                <a:cubicBezTo>
                  <a:pt x="403733" y="1691017"/>
                  <a:pt x="449072" y="1706765"/>
                  <a:pt x="487807" y="1719211"/>
                </a:cubicBezTo>
                <a:cubicBezTo>
                  <a:pt x="579374" y="1748548"/>
                  <a:pt x="675132" y="1763026"/>
                  <a:pt x="1012615" y="1763026"/>
                </a:cubicBezTo>
                <a:lnTo>
                  <a:pt x="2279074" y="1763026"/>
                </a:lnTo>
                <a:cubicBezTo>
                  <a:pt x="2279074" y="1763026"/>
                  <a:pt x="9531146" y="1763026"/>
                  <a:pt x="9531146" y="1763026"/>
                </a:cubicBezTo>
                <a:lnTo>
                  <a:pt x="11086665" y="1763026"/>
                </a:lnTo>
                <a:cubicBezTo>
                  <a:pt x="11091365" y="1763026"/>
                  <a:pt x="11096064" y="1763280"/>
                  <a:pt x="11100763" y="1763661"/>
                </a:cubicBezTo>
                <a:cubicBezTo>
                  <a:pt x="11127432" y="1765820"/>
                  <a:pt x="11235255" y="1772170"/>
                  <a:pt x="11401244" y="1749818"/>
                </a:cubicBezTo>
                <a:cubicBezTo>
                  <a:pt x="11576631" y="1726196"/>
                  <a:pt x="11653975" y="1657616"/>
                  <a:pt x="11741985" y="1547126"/>
                </a:cubicBezTo>
                <a:cubicBezTo>
                  <a:pt x="11741985" y="1547126"/>
                  <a:pt x="11741985" y="1547126"/>
                  <a:pt x="11742239" y="1546745"/>
                </a:cubicBezTo>
                <a:cubicBezTo>
                  <a:pt x="11777038" y="1500136"/>
                  <a:pt x="11797612" y="1444510"/>
                  <a:pt x="11801930" y="1386598"/>
                </a:cubicBezTo>
                <a:cubicBezTo>
                  <a:pt x="11811328" y="1259979"/>
                  <a:pt x="11829107" y="969276"/>
                  <a:pt x="11830758" y="719201"/>
                </a:cubicBezTo>
                <a:cubicBezTo>
                  <a:pt x="11830885" y="711962"/>
                  <a:pt x="11830505" y="704723"/>
                  <a:pt x="11829742" y="697484"/>
                </a:cubicBezTo>
                <a:lnTo>
                  <a:pt x="11802056" y="453136"/>
                </a:lnTo>
                <a:close/>
              </a:path>
            </a:pathLst>
          </a:custGeom>
          <a:solidFill>
            <a:srgbClr val="C193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"/>
          <p:cNvSpPr txBox="1"/>
          <p:nvPr/>
        </p:nvSpPr>
        <p:spPr>
          <a:xfrm>
            <a:off x="3929458" y="1469410"/>
            <a:ext cx="10429084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do you make 3?</a:t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8688419" y="568940"/>
            <a:ext cx="911161" cy="945544"/>
          </a:xfrm>
          <a:custGeom>
            <a:rect b="b" l="l" r="r" t="t"/>
            <a:pathLst>
              <a:path extrusionOk="0" h="945544" w="911161">
                <a:moveTo>
                  <a:pt x="0" y="0"/>
                </a:moveTo>
                <a:lnTo>
                  <a:pt x="911162" y="0"/>
                </a:lnTo>
                <a:lnTo>
                  <a:pt x="911162" y="945544"/>
                </a:lnTo>
                <a:lnTo>
                  <a:pt x="0" y="945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21"/>
          <p:cNvSpPr txBox="1"/>
          <p:nvPr/>
        </p:nvSpPr>
        <p:spPr>
          <a:xfrm>
            <a:off x="4831115" y="5910223"/>
            <a:ext cx="541438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+</a:t>
            </a:r>
            <a:endParaRPr/>
          </a:p>
        </p:txBody>
      </p:sp>
      <p:sp>
        <p:nvSpPr>
          <p:cNvPr id="307" name="Google Shape;307;p21"/>
          <p:cNvSpPr txBox="1"/>
          <p:nvPr/>
        </p:nvSpPr>
        <p:spPr>
          <a:xfrm>
            <a:off x="12915447" y="5772571"/>
            <a:ext cx="541438" cy="920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+</a:t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2983102" y="6376948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5" y="0"/>
                </a:lnTo>
                <a:lnTo>
                  <a:pt x="1009975" y="1140294"/>
                </a:lnTo>
                <a:lnTo>
                  <a:pt x="0" y="1140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21"/>
          <p:cNvSpPr/>
          <p:nvPr/>
        </p:nvSpPr>
        <p:spPr>
          <a:xfrm>
            <a:off x="2478114" y="5005419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6" y="0"/>
                </a:lnTo>
                <a:lnTo>
                  <a:pt x="1009976" y="1140295"/>
                </a:lnTo>
                <a:lnTo>
                  <a:pt x="0" y="1140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21"/>
          <p:cNvSpPr/>
          <p:nvPr/>
        </p:nvSpPr>
        <p:spPr>
          <a:xfrm>
            <a:off x="6862367" y="6377869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5" y="0"/>
                </a:lnTo>
                <a:lnTo>
                  <a:pt x="1009975" y="1140295"/>
                </a:lnTo>
                <a:lnTo>
                  <a:pt x="0" y="1140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1"/>
          <p:cNvSpPr/>
          <p:nvPr/>
        </p:nvSpPr>
        <p:spPr>
          <a:xfrm>
            <a:off x="6347854" y="5005419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5" y="0"/>
                </a:lnTo>
                <a:lnTo>
                  <a:pt x="1009975" y="1140295"/>
                </a:lnTo>
                <a:lnTo>
                  <a:pt x="0" y="1140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21"/>
          <p:cNvSpPr/>
          <p:nvPr/>
        </p:nvSpPr>
        <p:spPr>
          <a:xfrm>
            <a:off x="5663713" y="6376948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6" y="0"/>
                </a:lnTo>
                <a:lnTo>
                  <a:pt x="1009976" y="1140294"/>
                </a:lnTo>
                <a:lnTo>
                  <a:pt x="0" y="1140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21"/>
          <p:cNvSpPr/>
          <p:nvPr/>
        </p:nvSpPr>
        <p:spPr>
          <a:xfrm>
            <a:off x="10826534" y="6412084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5" y="0"/>
                </a:lnTo>
                <a:lnTo>
                  <a:pt x="1009975" y="1140295"/>
                </a:lnTo>
                <a:lnTo>
                  <a:pt x="0" y="1140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21"/>
          <p:cNvSpPr/>
          <p:nvPr/>
        </p:nvSpPr>
        <p:spPr>
          <a:xfrm>
            <a:off x="10826534" y="5097222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5" y="0"/>
                </a:lnTo>
                <a:lnTo>
                  <a:pt x="1009975" y="1140294"/>
                </a:lnTo>
                <a:lnTo>
                  <a:pt x="0" y="1140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1"/>
          <p:cNvSpPr/>
          <p:nvPr/>
        </p:nvSpPr>
        <p:spPr>
          <a:xfrm>
            <a:off x="14533210" y="5782096"/>
            <a:ext cx="1009975" cy="1140295"/>
          </a:xfrm>
          <a:custGeom>
            <a:rect b="b" l="l" r="r" t="t"/>
            <a:pathLst>
              <a:path extrusionOk="0" h="1140295" w="1009975">
                <a:moveTo>
                  <a:pt x="0" y="0"/>
                </a:moveTo>
                <a:lnTo>
                  <a:pt x="1009976" y="0"/>
                </a:lnTo>
                <a:lnTo>
                  <a:pt x="1009976" y="1140294"/>
                </a:lnTo>
                <a:lnTo>
                  <a:pt x="0" y="1140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6" name="Google Shape;316;p21"/>
          <p:cNvGrpSpPr/>
          <p:nvPr/>
        </p:nvGrpSpPr>
        <p:grpSpPr>
          <a:xfrm>
            <a:off x="4539954" y="3909925"/>
            <a:ext cx="1123760" cy="1092396"/>
            <a:chOff x="0" y="0"/>
            <a:chExt cx="1498346" cy="1456528"/>
          </a:xfrm>
        </p:grpSpPr>
        <p:grpSp>
          <p:nvGrpSpPr>
            <p:cNvPr id="317" name="Google Shape;317;p21"/>
            <p:cNvGrpSpPr/>
            <p:nvPr/>
          </p:nvGrpSpPr>
          <p:grpSpPr>
            <a:xfrm>
              <a:off x="136763" y="94945"/>
              <a:ext cx="1361583" cy="1361583"/>
              <a:chOff x="0" y="0"/>
              <a:chExt cx="812800" cy="812800"/>
            </a:xfrm>
          </p:grpSpPr>
          <p:sp>
            <p:nvSpPr>
              <p:cNvPr id="318" name="Google Shape;318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CF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700" lIns="30700" spcFirstLastPara="1" rIns="30700" wrap="square" tIns="307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21"/>
            <p:cNvSpPr/>
            <p:nvPr/>
          </p:nvSpPr>
          <p:spPr>
            <a:xfrm>
              <a:off x="0" y="0"/>
              <a:ext cx="1412234" cy="1412234"/>
            </a:xfrm>
            <a:custGeom>
              <a:rect b="b" l="l" r="r" t="t"/>
              <a:pathLst>
                <a:path extrusionOk="0" h="1412234" w="1412234">
                  <a:moveTo>
                    <a:pt x="0" y="0"/>
                  </a:moveTo>
                  <a:lnTo>
                    <a:pt x="1412234" y="0"/>
                  </a:lnTo>
                  <a:lnTo>
                    <a:pt x="1412234" y="1412234"/>
                  </a:lnTo>
                  <a:lnTo>
                    <a:pt x="0" y="14122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1" name="Google Shape;321;p21"/>
            <p:cNvSpPr txBox="1"/>
            <p:nvPr/>
          </p:nvSpPr>
          <p:spPr>
            <a:xfrm>
              <a:off x="32038" y="188592"/>
              <a:ext cx="1348158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303D36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A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9336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/>
          <p:nvPr/>
        </p:nvSpPr>
        <p:spPr>
          <a:xfrm>
            <a:off x="682366" y="1662299"/>
            <a:ext cx="16922196" cy="793688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F9C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2"/>
          <p:cNvSpPr/>
          <p:nvPr/>
        </p:nvSpPr>
        <p:spPr>
          <a:xfrm>
            <a:off x="3639998" y="1115430"/>
            <a:ext cx="11004814" cy="1648431"/>
          </a:xfrm>
          <a:custGeom>
            <a:rect b="b" l="l" r="r" t="t"/>
            <a:pathLst>
              <a:path extrusionOk="0" h="1772170" w="11830885">
                <a:moveTo>
                  <a:pt x="11802183" y="453009"/>
                </a:moveTo>
                <a:cubicBezTo>
                  <a:pt x="11798246" y="418465"/>
                  <a:pt x="11783895" y="385953"/>
                  <a:pt x="11760781" y="360045"/>
                </a:cubicBezTo>
                <a:cubicBezTo>
                  <a:pt x="11694614" y="285877"/>
                  <a:pt x="11551739" y="134493"/>
                  <a:pt x="11465253" y="101092"/>
                </a:cubicBezTo>
                <a:cubicBezTo>
                  <a:pt x="11308027" y="40513"/>
                  <a:pt x="11211633" y="18796"/>
                  <a:pt x="11174930" y="11938"/>
                </a:cubicBezTo>
                <a:cubicBezTo>
                  <a:pt x="11164770" y="10033"/>
                  <a:pt x="11154610" y="9144"/>
                  <a:pt x="11144196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1057541"/>
                  <a:pt x="5461" y="1228356"/>
                </a:cubicBezTo>
                <a:cubicBezTo>
                  <a:pt x="8001" y="1308239"/>
                  <a:pt x="43053" y="1384439"/>
                  <a:pt x="81153" y="1451114"/>
                </a:cubicBezTo>
                <a:cubicBezTo>
                  <a:pt x="133858" y="1543443"/>
                  <a:pt x="216916" y="1617611"/>
                  <a:pt x="319786" y="1658505"/>
                </a:cubicBezTo>
                <a:cubicBezTo>
                  <a:pt x="330581" y="1662823"/>
                  <a:pt x="341249" y="1666887"/>
                  <a:pt x="351790" y="1670951"/>
                </a:cubicBezTo>
                <a:cubicBezTo>
                  <a:pt x="403733" y="1691017"/>
                  <a:pt x="449072" y="1706765"/>
                  <a:pt x="487807" y="1719211"/>
                </a:cubicBezTo>
                <a:cubicBezTo>
                  <a:pt x="579374" y="1748548"/>
                  <a:pt x="675132" y="1763026"/>
                  <a:pt x="1012615" y="1763026"/>
                </a:cubicBezTo>
                <a:lnTo>
                  <a:pt x="2279074" y="1763026"/>
                </a:lnTo>
                <a:cubicBezTo>
                  <a:pt x="2279074" y="1763026"/>
                  <a:pt x="9531146" y="1763026"/>
                  <a:pt x="9531146" y="1763026"/>
                </a:cubicBezTo>
                <a:lnTo>
                  <a:pt x="11086665" y="1763026"/>
                </a:lnTo>
                <a:cubicBezTo>
                  <a:pt x="11091365" y="1763026"/>
                  <a:pt x="11096064" y="1763280"/>
                  <a:pt x="11100763" y="1763661"/>
                </a:cubicBezTo>
                <a:cubicBezTo>
                  <a:pt x="11127432" y="1765820"/>
                  <a:pt x="11235255" y="1772170"/>
                  <a:pt x="11401244" y="1749818"/>
                </a:cubicBezTo>
                <a:cubicBezTo>
                  <a:pt x="11576631" y="1726196"/>
                  <a:pt x="11653975" y="1657616"/>
                  <a:pt x="11741985" y="1547126"/>
                </a:cubicBezTo>
                <a:cubicBezTo>
                  <a:pt x="11741985" y="1547126"/>
                  <a:pt x="11741985" y="1547126"/>
                  <a:pt x="11742239" y="1546745"/>
                </a:cubicBezTo>
                <a:cubicBezTo>
                  <a:pt x="11777038" y="1500136"/>
                  <a:pt x="11797612" y="1444510"/>
                  <a:pt x="11801930" y="1386598"/>
                </a:cubicBezTo>
                <a:cubicBezTo>
                  <a:pt x="11811328" y="1259979"/>
                  <a:pt x="11829107" y="969276"/>
                  <a:pt x="11830758" y="719201"/>
                </a:cubicBezTo>
                <a:cubicBezTo>
                  <a:pt x="11830885" y="711962"/>
                  <a:pt x="11830505" y="704723"/>
                  <a:pt x="11829742" y="697484"/>
                </a:cubicBezTo>
                <a:lnTo>
                  <a:pt x="11802056" y="453136"/>
                </a:lnTo>
                <a:close/>
              </a:path>
            </a:pathLst>
          </a:custGeom>
          <a:solidFill>
            <a:srgbClr val="688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2"/>
          <p:cNvSpPr/>
          <p:nvPr/>
        </p:nvSpPr>
        <p:spPr>
          <a:xfrm>
            <a:off x="8685003" y="558633"/>
            <a:ext cx="887563" cy="929827"/>
          </a:xfrm>
          <a:custGeom>
            <a:rect b="b" l="l" r="r" t="t"/>
            <a:pathLst>
              <a:path extrusionOk="0" h="929827" w="887563">
                <a:moveTo>
                  <a:pt x="0" y="0"/>
                </a:moveTo>
                <a:lnTo>
                  <a:pt x="887563" y="0"/>
                </a:lnTo>
                <a:lnTo>
                  <a:pt x="887563" y="929827"/>
                </a:lnTo>
                <a:lnTo>
                  <a:pt x="0" y="929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9" name="Google Shape;329;p22"/>
          <p:cNvGrpSpPr/>
          <p:nvPr/>
        </p:nvGrpSpPr>
        <p:grpSpPr>
          <a:xfrm>
            <a:off x="10038096" y="4345357"/>
            <a:ext cx="6296143" cy="3731141"/>
            <a:chOff x="0" y="-28575"/>
            <a:chExt cx="1658243" cy="982687"/>
          </a:xfrm>
        </p:grpSpPr>
        <p:sp>
          <p:nvSpPr>
            <p:cNvPr id="330" name="Google Shape;330;p22"/>
            <p:cNvSpPr/>
            <p:nvPr/>
          </p:nvSpPr>
          <p:spPr>
            <a:xfrm>
              <a:off x="0" y="0"/>
              <a:ext cx="1658243" cy="954112"/>
            </a:xfrm>
            <a:custGeom>
              <a:rect b="b" l="l" r="r" t="t"/>
              <a:pathLst>
                <a:path extrusionOk="0" h="954112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831149"/>
                  </a:lnTo>
                  <a:cubicBezTo>
                    <a:pt x="1658243" y="863761"/>
                    <a:pt x="1645288" y="895037"/>
                    <a:pt x="1622228" y="918097"/>
                  </a:cubicBezTo>
                  <a:cubicBezTo>
                    <a:pt x="1599168" y="941157"/>
                    <a:pt x="1567891" y="954112"/>
                    <a:pt x="1535280" y="954112"/>
                  </a:cubicBezTo>
                  <a:lnTo>
                    <a:pt x="122963" y="954112"/>
                  </a:lnTo>
                  <a:cubicBezTo>
                    <a:pt x="55052" y="954112"/>
                    <a:pt x="0" y="899060"/>
                    <a:pt x="0" y="831149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0" y="-28575"/>
              <a:ext cx="1658242" cy="98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2"/>
          <p:cNvGrpSpPr/>
          <p:nvPr/>
        </p:nvGrpSpPr>
        <p:grpSpPr>
          <a:xfrm>
            <a:off x="1953764" y="4347627"/>
            <a:ext cx="6296143" cy="3728870"/>
            <a:chOff x="0" y="-28575"/>
            <a:chExt cx="1658243" cy="982089"/>
          </a:xfrm>
        </p:grpSpPr>
        <p:sp>
          <p:nvSpPr>
            <p:cNvPr id="333" name="Google Shape;333;p22"/>
            <p:cNvSpPr/>
            <p:nvPr/>
          </p:nvSpPr>
          <p:spPr>
            <a:xfrm>
              <a:off x="0" y="0"/>
              <a:ext cx="1658243" cy="953514"/>
            </a:xfrm>
            <a:custGeom>
              <a:rect b="b" l="l" r="r" t="t"/>
              <a:pathLst>
                <a:path extrusionOk="0" h="953514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830551"/>
                  </a:lnTo>
                  <a:cubicBezTo>
                    <a:pt x="1658243" y="863163"/>
                    <a:pt x="1645288" y="894439"/>
                    <a:pt x="1622228" y="917499"/>
                  </a:cubicBezTo>
                  <a:cubicBezTo>
                    <a:pt x="1599168" y="940559"/>
                    <a:pt x="1567891" y="953514"/>
                    <a:pt x="1535280" y="953514"/>
                  </a:cubicBezTo>
                  <a:lnTo>
                    <a:pt x="122963" y="953514"/>
                  </a:lnTo>
                  <a:cubicBezTo>
                    <a:pt x="90351" y="953514"/>
                    <a:pt x="59075" y="940559"/>
                    <a:pt x="36015" y="917499"/>
                  </a:cubicBezTo>
                  <a:cubicBezTo>
                    <a:pt x="12955" y="894439"/>
                    <a:pt x="0" y="863163"/>
                    <a:pt x="0" y="830551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 txBox="1"/>
            <p:nvPr/>
          </p:nvSpPr>
          <p:spPr>
            <a:xfrm>
              <a:off x="0" y="-28575"/>
              <a:ext cx="1658242" cy="982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2"/>
          <p:cNvGrpSpPr/>
          <p:nvPr/>
        </p:nvGrpSpPr>
        <p:grpSpPr>
          <a:xfrm>
            <a:off x="4539954" y="3909925"/>
            <a:ext cx="1123760" cy="1092396"/>
            <a:chOff x="0" y="0"/>
            <a:chExt cx="1498346" cy="1456528"/>
          </a:xfrm>
        </p:grpSpPr>
        <p:grpSp>
          <p:nvGrpSpPr>
            <p:cNvPr id="336" name="Google Shape;336;p22"/>
            <p:cNvGrpSpPr/>
            <p:nvPr/>
          </p:nvGrpSpPr>
          <p:grpSpPr>
            <a:xfrm>
              <a:off x="136763" y="94945"/>
              <a:ext cx="1361583" cy="1361583"/>
              <a:chOff x="0" y="0"/>
              <a:chExt cx="812800" cy="812800"/>
            </a:xfrm>
          </p:grpSpPr>
          <p:sp>
            <p:nvSpPr>
              <p:cNvPr id="337" name="Google Shape;337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E1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700" lIns="30700" spcFirstLastPara="1" rIns="30700" wrap="square" tIns="307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9" name="Google Shape;339;p22"/>
            <p:cNvSpPr/>
            <p:nvPr/>
          </p:nvSpPr>
          <p:spPr>
            <a:xfrm>
              <a:off x="0" y="0"/>
              <a:ext cx="1412234" cy="1412234"/>
            </a:xfrm>
            <a:custGeom>
              <a:rect b="b" l="l" r="r" t="t"/>
              <a:pathLst>
                <a:path extrusionOk="0" h="1412234" w="1412234">
                  <a:moveTo>
                    <a:pt x="0" y="0"/>
                  </a:moveTo>
                  <a:lnTo>
                    <a:pt x="1412234" y="0"/>
                  </a:lnTo>
                  <a:lnTo>
                    <a:pt x="1412234" y="1412234"/>
                  </a:lnTo>
                  <a:lnTo>
                    <a:pt x="0" y="14122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22"/>
            <p:cNvSpPr txBox="1"/>
            <p:nvPr/>
          </p:nvSpPr>
          <p:spPr>
            <a:xfrm>
              <a:off x="32038" y="188592"/>
              <a:ext cx="1348158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303D36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A</a:t>
              </a:r>
              <a:endParaRPr/>
            </a:p>
          </p:txBody>
        </p:sp>
      </p:grpSp>
      <p:grpSp>
        <p:nvGrpSpPr>
          <p:cNvPr id="341" name="Google Shape;341;p22"/>
          <p:cNvGrpSpPr/>
          <p:nvPr/>
        </p:nvGrpSpPr>
        <p:grpSpPr>
          <a:xfrm>
            <a:off x="12624287" y="3907655"/>
            <a:ext cx="1123760" cy="1092396"/>
            <a:chOff x="0" y="0"/>
            <a:chExt cx="1498346" cy="1456528"/>
          </a:xfrm>
        </p:grpSpPr>
        <p:grpSp>
          <p:nvGrpSpPr>
            <p:cNvPr id="342" name="Google Shape;342;p22"/>
            <p:cNvGrpSpPr/>
            <p:nvPr/>
          </p:nvGrpSpPr>
          <p:grpSpPr>
            <a:xfrm>
              <a:off x="136763" y="94945"/>
              <a:ext cx="1361583" cy="1361583"/>
              <a:chOff x="0" y="0"/>
              <a:chExt cx="812800" cy="812800"/>
            </a:xfrm>
          </p:grpSpPr>
          <p:sp>
            <p:nvSpPr>
              <p:cNvPr id="343" name="Google Shape;343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E1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700" lIns="30700" spcFirstLastPara="1" rIns="30700" wrap="square" tIns="307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22"/>
            <p:cNvSpPr/>
            <p:nvPr/>
          </p:nvSpPr>
          <p:spPr>
            <a:xfrm>
              <a:off x="0" y="0"/>
              <a:ext cx="1412234" cy="1412234"/>
            </a:xfrm>
            <a:custGeom>
              <a:rect b="b" l="l" r="r" t="t"/>
              <a:pathLst>
                <a:path extrusionOk="0" h="1412234" w="1412234">
                  <a:moveTo>
                    <a:pt x="0" y="0"/>
                  </a:moveTo>
                  <a:lnTo>
                    <a:pt x="1412234" y="0"/>
                  </a:lnTo>
                  <a:lnTo>
                    <a:pt x="1412234" y="1412234"/>
                  </a:lnTo>
                  <a:lnTo>
                    <a:pt x="0" y="14122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6" name="Google Shape;346;p22"/>
            <p:cNvSpPr txBox="1"/>
            <p:nvPr/>
          </p:nvSpPr>
          <p:spPr>
            <a:xfrm>
              <a:off x="32038" y="188592"/>
              <a:ext cx="1348158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303D36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B</a:t>
              </a:r>
              <a:endParaRPr/>
            </a:p>
          </p:txBody>
        </p:sp>
      </p:grpSp>
      <p:sp>
        <p:nvSpPr>
          <p:cNvPr id="347" name="Google Shape;347;p22"/>
          <p:cNvSpPr/>
          <p:nvPr/>
        </p:nvSpPr>
        <p:spPr>
          <a:xfrm>
            <a:off x="2991325" y="4951882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0" y="0"/>
                </a:lnTo>
                <a:lnTo>
                  <a:pt x="851020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2"/>
          <p:cNvSpPr txBox="1"/>
          <p:nvPr/>
        </p:nvSpPr>
        <p:spPr>
          <a:xfrm>
            <a:off x="4831115" y="5799585"/>
            <a:ext cx="541438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+</a:t>
            </a:r>
            <a:endParaRPr/>
          </a:p>
        </p:txBody>
      </p:sp>
      <p:sp>
        <p:nvSpPr>
          <p:cNvPr id="349" name="Google Shape;349;p22"/>
          <p:cNvSpPr txBox="1"/>
          <p:nvPr/>
        </p:nvSpPr>
        <p:spPr>
          <a:xfrm>
            <a:off x="13030297" y="5950461"/>
            <a:ext cx="541438" cy="920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+</a:t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3003134" y="6514451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0" y="0"/>
                </a:lnTo>
                <a:lnTo>
                  <a:pt x="851020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2"/>
          <p:cNvSpPr/>
          <p:nvPr/>
        </p:nvSpPr>
        <p:spPr>
          <a:xfrm>
            <a:off x="6336816" y="4951882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1" y="0"/>
                </a:lnTo>
                <a:lnTo>
                  <a:pt x="851021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2"/>
          <p:cNvSpPr/>
          <p:nvPr/>
        </p:nvSpPr>
        <p:spPr>
          <a:xfrm>
            <a:off x="6348626" y="6514451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0" y="0"/>
                </a:lnTo>
                <a:lnTo>
                  <a:pt x="851020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2"/>
          <p:cNvSpPr/>
          <p:nvPr/>
        </p:nvSpPr>
        <p:spPr>
          <a:xfrm>
            <a:off x="10508971" y="4951882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0" y="0"/>
                </a:lnTo>
                <a:lnTo>
                  <a:pt x="851020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2"/>
          <p:cNvSpPr/>
          <p:nvPr/>
        </p:nvSpPr>
        <p:spPr>
          <a:xfrm>
            <a:off x="10520781" y="6514451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0" y="0"/>
                </a:lnTo>
                <a:lnTo>
                  <a:pt x="851020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2"/>
          <p:cNvSpPr/>
          <p:nvPr/>
        </p:nvSpPr>
        <p:spPr>
          <a:xfrm>
            <a:off x="11566629" y="4951882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0" y="0"/>
                </a:lnTo>
                <a:lnTo>
                  <a:pt x="851020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2"/>
          <p:cNvSpPr/>
          <p:nvPr/>
        </p:nvSpPr>
        <p:spPr>
          <a:xfrm>
            <a:off x="11578438" y="6514451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1" y="0"/>
                </a:lnTo>
                <a:lnTo>
                  <a:pt x="851021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2"/>
          <p:cNvSpPr/>
          <p:nvPr/>
        </p:nvSpPr>
        <p:spPr>
          <a:xfrm>
            <a:off x="14552876" y="5809110"/>
            <a:ext cx="851020" cy="1212594"/>
          </a:xfrm>
          <a:custGeom>
            <a:rect b="b" l="l" r="r" t="t"/>
            <a:pathLst>
              <a:path extrusionOk="0" h="1212594" w="851020">
                <a:moveTo>
                  <a:pt x="0" y="0"/>
                </a:moveTo>
                <a:lnTo>
                  <a:pt x="851021" y="0"/>
                </a:lnTo>
                <a:lnTo>
                  <a:pt x="851021" y="1212594"/>
                </a:lnTo>
                <a:lnTo>
                  <a:pt x="0" y="1212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2"/>
          <p:cNvSpPr txBox="1"/>
          <p:nvPr/>
        </p:nvSpPr>
        <p:spPr>
          <a:xfrm>
            <a:off x="3786264" y="1478935"/>
            <a:ext cx="10715473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do you make 5?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8B49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/>
          <p:nvPr/>
        </p:nvSpPr>
        <p:spPr>
          <a:xfrm>
            <a:off x="682366" y="1662299"/>
            <a:ext cx="16922196" cy="793688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CFE1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10038096" y="4345357"/>
            <a:ext cx="6296143" cy="3731141"/>
            <a:chOff x="0" y="-28575"/>
            <a:chExt cx="1658243" cy="982687"/>
          </a:xfrm>
        </p:grpSpPr>
        <p:sp>
          <p:nvSpPr>
            <p:cNvPr id="365" name="Google Shape;365;p23"/>
            <p:cNvSpPr/>
            <p:nvPr/>
          </p:nvSpPr>
          <p:spPr>
            <a:xfrm>
              <a:off x="0" y="0"/>
              <a:ext cx="1658243" cy="954112"/>
            </a:xfrm>
            <a:custGeom>
              <a:rect b="b" l="l" r="r" t="t"/>
              <a:pathLst>
                <a:path extrusionOk="0" h="954112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831149"/>
                  </a:lnTo>
                  <a:cubicBezTo>
                    <a:pt x="1658243" y="863761"/>
                    <a:pt x="1645288" y="895037"/>
                    <a:pt x="1622228" y="918097"/>
                  </a:cubicBezTo>
                  <a:cubicBezTo>
                    <a:pt x="1599168" y="941157"/>
                    <a:pt x="1567891" y="954112"/>
                    <a:pt x="1535280" y="954112"/>
                  </a:cubicBezTo>
                  <a:lnTo>
                    <a:pt x="122963" y="954112"/>
                  </a:lnTo>
                  <a:cubicBezTo>
                    <a:pt x="55052" y="954112"/>
                    <a:pt x="0" y="899060"/>
                    <a:pt x="0" y="831149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3"/>
            <p:cNvSpPr txBox="1"/>
            <p:nvPr/>
          </p:nvSpPr>
          <p:spPr>
            <a:xfrm>
              <a:off x="0" y="-28575"/>
              <a:ext cx="1658242" cy="98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1953764" y="4347627"/>
            <a:ext cx="6296143" cy="3728870"/>
            <a:chOff x="0" y="-28575"/>
            <a:chExt cx="1658243" cy="982089"/>
          </a:xfrm>
        </p:grpSpPr>
        <p:sp>
          <p:nvSpPr>
            <p:cNvPr id="368" name="Google Shape;368;p23"/>
            <p:cNvSpPr/>
            <p:nvPr/>
          </p:nvSpPr>
          <p:spPr>
            <a:xfrm>
              <a:off x="0" y="0"/>
              <a:ext cx="1658243" cy="953514"/>
            </a:xfrm>
            <a:custGeom>
              <a:rect b="b" l="l" r="r" t="t"/>
              <a:pathLst>
                <a:path extrusionOk="0" h="953514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830551"/>
                  </a:lnTo>
                  <a:cubicBezTo>
                    <a:pt x="1658243" y="863163"/>
                    <a:pt x="1645288" y="894439"/>
                    <a:pt x="1622228" y="917499"/>
                  </a:cubicBezTo>
                  <a:cubicBezTo>
                    <a:pt x="1599168" y="940559"/>
                    <a:pt x="1567891" y="953514"/>
                    <a:pt x="1535280" y="953514"/>
                  </a:cubicBezTo>
                  <a:lnTo>
                    <a:pt x="122963" y="953514"/>
                  </a:lnTo>
                  <a:cubicBezTo>
                    <a:pt x="90351" y="953514"/>
                    <a:pt x="59075" y="940559"/>
                    <a:pt x="36015" y="917499"/>
                  </a:cubicBezTo>
                  <a:cubicBezTo>
                    <a:pt x="12955" y="894439"/>
                    <a:pt x="0" y="863163"/>
                    <a:pt x="0" y="830551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3"/>
            <p:cNvSpPr txBox="1"/>
            <p:nvPr/>
          </p:nvSpPr>
          <p:spPr>
            <a:xfrm>
              <a:off x="0" y="-28575"/>
              <a:ext cx="1658242" cy="982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3"/>
          <p:cNvGrpSpPr/>
          <p:nvPr/>
        </p:nvGrpSpPr>
        <p:grpSpPr>
          <a:xfrm>
            <a:off x="4539954" y="3909925"/>
            <a:ext cx="1123760" cy="1092396"/>
            <a:chOff x="0" y="0"/>
            <a:chExt cx="1498346" cy="1456528"/>
          </a:xfrm>
        </p:grpSpPr>
        <p:grpSp>
          <p:nvGrpSpPr>
            <p:cNvPr id="371" name="Google Shape;371;p23"/>
            <p:cNvGrpSpPr/>
            <p:nvPr/>
          </p:nvGrpSpPr>
          <p:grpSpPr>
            <a:xfrm>
              <a:off x="136763" y="94945"/>
              <a:ext cx="1361583" cy="1361583"/>
              <a:chOff x="0" y="0"/>
              <a:chExt cx="812800" cy="812800"/>
            </a:xfrm>
          </p:grpSpPr>
          <p:sp>
            <p:nvSpPr>
              <p:cNvPr id="372" name="Google Shape;37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EE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700" lIns="30700" spcFirstLastPara="1" rIns="30700" wrap="square" tIns="307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4" name="Google Shape;374;p23"/>
            <p:cNvSpPr/>
            <p:nvPr/>
          </p:nvSpPr>
          <p:spPr>
            <a:xfrm>
              <a:off x="0" y="0"/>
              <a:ext cx="1412234" cy="1412234"/>
            </a:xfrm>
            <a:custGeom>
              <a:rect b="b" l="l" r="r" t="t"/>
              <a:pathLst>
                <a:path extrusionOk="0" h="1412234" w="1412234">
                  <a:moveTo>
                    <a:pt x="0" y="0"/>
                  </a:moveTo>
                  <a:lnTo>
                    <a:pt x="1412234" y="0"/>
                  </a:lnTo>
                  <a:lnTo>
                    <a:pt x="1412234" y="1412234"/>
                  </a:lnTo>
                  <a:lnTo>
                    <a:pt x="0" y="14122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5" name="Google Shape;375;p23"/>
            <p:cNvSpPr txBox="1"/>
            <p:nvPr/>
          </p:nvSpPr>
          <p:spPr>
            <a:xfrm>
              <a:off x="32038" y="188592"/>
              <a:ext cx="1348158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303D36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A</a:t>
              </a:r>
              <a:endParaRPr/>
            </a:p>
          </p:txBody>
        </p:sp>
      </p:grpSp>
      <p:grpSp>
        <p:nvGrpSpPr>
          <p:cNvPr id="376" name="Google Shape;376;p23"/>
          <p:cNvGrpSpPr/>
          <p:nvPr/>
        </p:nvGrpSpPr>
        <p:grpSpPr>
          <a:xfrm>
            <a:off x="12624287" y="3907655"/>
            <a:ext cx="1123760" cy="1092396"/>
            <a:chOff x="0" y="0"/>
            <a:chExt cx="1498346" cy="1456528"/>
          </a:xfrm>
        </p:grpSpPr>
        <p:grpSp>
          <p:nvGrpSpPr>
            <p:cNvPr id="377" name="Google Shape;377;p23"/>
            <p:cNvGrpSpPr/>
            <p:nvPr/>
          </p:nvGrpSpPr>
          <p:grpSpPr>
            <a:xfrm>
              <a:off x="136763" y="94945"/>
              <a:ext cx="1361583" cy="1361583"/>
              <a:chOff x="0" y="0"/>
              <a:chExt cx="812800" cy="812800"/>
            </a:xfrm>
          </p:grpSpPr>
          <p:sp>
            <p:nvSpPr>
              <p:cNvPr id="378" name="Google Shape;37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EE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700" lIns="30700" spcFirstLastPara="1" rIns="30700" wrap="square" tIns="30700">
                <a:noAutofit/>
              </a:bodyPr>
              <a:lstStyle/>
              <a:p>
                <a:pPr indent="0" lvl="0" marL="0" marR="0" rtl="0" algn="ctr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" name="Google Shape;380;p23"/>
            <p:cNvSpPr/>
            <p:nvPr/>
          </p:nvSpPr>
          <p:spPr>
            <a:xfrm>
              <a:off x="0" y="0"/>
              <a:ext cx="1412234" cy="1412234"/>
            </a:xfrm>
            <a:custGeom>
              <a:rect b="b" l="l" r="r" t="t"/>
              <a:pathLst>
                <a:path extrusionOk="0" h="1412234" w="1412234">
                  <a:moveTo>
                    <a:pt x="0" y="0"/>
                  </a:moveTo>
                  <a:lnTo>
                    <a:pt x="1412234" y="0"/>
                  </a:lnTo>
                  <a:lnTo>
                    <a:pt x="1412234" y="1412234"/>
                  </a:lnTo>
                  <a:lnTo>
                    <a:pt x="0" y="14122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1" name="Google Shape;381;p23"/>
            <p:cNvSpPr txBox="1"/>
            <p:nvPr/>
          </p:nvSpPr>
          <p:spPr>
            <a:xfrm>
              <a:off x="32038" y="188592"/>
              <a:ext cx="1348158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303D36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B</a:t>
              </a:r>
              <a:endParaRPr/>
            </a:p>
          </p:txBody>
        </p:sp>
      </p:grpSp>
      <p:sp>
        <p:nvSpPr>
          <p:cNvPr id="382" name="Google Shape;382;p23"/>
          <p:cNvSpPr/>
          <p:nvPr/>
        </p:nvSpPr>
        <p:spPr>
          <a:xfrm>
            <a:off x="2143517" y="5143500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9" y="0"/>
                </a:lnTo>
                <a:lnTo>
                  <a:pt x="1198219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3"/>
          <p:cNvSpPr txBox="1"/>
          <p:nvPr/>
        </p:nvSpPr>
        <p:spPr>
          <a:xfrm>
            <a:off x="4785645" y="5898458"/>
            <a:ext cx="541438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+</a:t>
            </a:r>
            <a:endParaRPr/>
          </a:p>
        </p:txBody>
      </p:sp>
      <p:sp>
        <p:nvSpPr>
          <p:cNvPr id="384" name="Google Shape;384;p23"/>
          <p:cNvSpPr txBox="1"/>
          <p:nvPr/>
        </p:nvSpPr>
        <p:spPr>
          <a:xfrm>
            <a:off x="12989491" y="5900237"/>
            <a:ext cx="541438" cy="920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+</a:t>
            </a:r>
            <a:endParaRPr/>
          </a:p>
        </p:txBody>
      </p:sp>
      <p:sp>
        <p:nvSpPr>
          <p:cNvPr id="385" name="Google Shape;385;p23"/>
          <p:cNvSpPr/>
          <p:nvPr/>
        </p:nvSpPr>
        <p:spPr>
          <a:xfrm>
            <a:off x="3341736" y="5806435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23"/>
          <p:cNvSpPr/>
          <p:nvPr/>
        </p:nvSpPr>
        <p:spPr>
          <a:xfrm>
            <a:off x="2143517" y="6205217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9" y="0"/>
                </a:lnTo>
                <a:lnTo>
                  <a:pt x="1198219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3"/>
          <p:cNvSpPr/>
          <p:nvPr/>
        </p:nvSpPr>
        <p:spPr>
          <a:xfrm>
            <a:off x="3341736" y="6868152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3"/>
          <p:cNvSpPr/>
          <p:nvPr/>
        </p:nvSpPr>
        <p:spPr>
          <a:xfrm>
            <a:off x="5508059" y="5392369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9" y="0"/>
                </a:lnTo>
                <a:lnTo>
                  <a:pt x="1198219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3"/>
          <p:cNvSpPr/>
          <p:nvPr/>
        </p:nvSpPr>
        <p:spPr>
          <a:xfrm>
            <a:off x="6706278" y="5923227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23"/>
          <p:cNvSpPr/>
          <p:nvPr/>
        </p:nvSpPr>
        <p:spPr>
          <a:xfrm>
            <a:off x="5508059" y="6320465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9" y="0"/>
                </a:lnTo>
                <a:lnTo>
                  <a:pt x="1198219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23"/>
          <p:cNvSpPr/>
          <p:nvPr/>
        </p:nvSpPr>
        <p:spPr>
          <a:xfrm>
            <a:off x="6706278" y="6931083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23"/>
          <p:cNvSpPr/>
          <p:nvPr/>
        </p:nvSpPr>
        <p:spPr>
          <a:xfrm>
            <a:off x="6706278" y="4962099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23"/>
          <p:cNvSpPr/>
          <p:nvPr/>
        </p:nvSpPr>
        <p:spPr>
          <a:xfrm>
            <a:off x="10412079" y="5439097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3"/>
          <p:cNvSpPr/>
          <p:nvPr/>
        </p:nvSpPr>
        <p:spPr>
          <a:xfrm>
            <a:off x="11610297" y="6102031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9" y="0"/>
                </a:lnTo>
                <a:lnTo>
                  <a:pt x="1198219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3"/>
          <p:cNvSpPr/>
          <p:nvPr/>
        </p:nvSpPr>
        <p:spPr>
          <a:xfrm>
            <a:off x="10412079" y="6500814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3"/>
          <p:cNvSpPr/>
          <p:nvPr/>
        </p:nvSpPr>
        <p:spPr>
          <a:xfrm>
            <a:off x="13748046" y="5620453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3"/>
          <p:cNvSpPr/>
          <p:nvPr/>
        </p:nvSpPr>
        <p:spPr>
          <a:xfrm>
            <a:off x="14946264" y="6151311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9" y="0"/>
                </a:lnTo>
                <a:lnTo>
                  <a:pt x="1198219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3"/>
          <p:cNvSpPr/>
          <p:nvPr/>
        </p:nvSpPr>
        <p:spPr>
          <a:xfrm>
            <a:off x="13748046" y="6548549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8" y="0"/>
                </a:lnTo>
                <a:lnTo>
                  <a:pt x="1198218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3"/>
          <p:cNvSpPr/>
          <p:nvPr/>
        </p:nvSpPr>
        <p:spPr>
          <a:xfrm>
            <a:off x="14946264" y="5190183"/>
            <a:ext cx="1198219" cy="860539"/>
          </a:xfrm>
          <a:custGeom>
            <a:rect b="b" l="l" r="r" t="t"/>
            <a:pathLst>
              <a:path extrusionOk="0" h="860539" w="1198219">
                <a:moveTo>
                  <a:pt x="0" y="0"/>
                </a:moveTo>
                <a:lnTo>
                  <a:pt x="1198219" y="0"/>
                </a:lnTo>
                <a:lnTo>
                  <a:pt x="1198219" y="860539"/>
                </a:lnTo>
                <a:lnTo>
                  <a:pt x="0" y="86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3"/>
          <p:cNvSpPr/>
          <p:nvPr/>
        </p:nvSpPr>
        <p:spPr>
          <a:xfrm>
            <a:off x="3639998" y="1115430"/>
            <a:ext cx="11004814" cy="1648431"/>
          </a:xfrm>
          <a:custGeom>
            <a:rect b="b" l="l" r="r" t="t"/>
            <a:pathLst>
              <a:path extrusionOk="0" h="1772170" w="11830885">
                <a:moveTo>
                  <a:pt x="11802183" y="453009"/>
                </a:moveTo>
                <a:cubicBezTo>
                  <a:pt x="11798246" y="418465"/>
                  <a:pt x="11783895" y="385953"/>
                  <a:pt x="11760781" y="360045"/>
                </a:cubicBezTo>
                <a:cubicBezTo>
                  <a:pt x="11694614" y="285877"/>
                  <a:pt x="11551739" y="134493"/>
                  <a:pt x="11465253" y="101092"/>
                </a:cubicBezTo>
                <a:cubicBezTo>
                  <a:pt x="11308027" y="40513"/>
                  <a:pt x="11211633" y="18796"/>
                  <a:pt x="11174930" y="11938"/>
                </a:cubicBezTo>
                <a:cubicBezTo>
                  <a:pt x="11164770" y="10033"/>
                  <a:pt x="11154610" y="9144"/>
                  <a:pt x="11144196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1057541"/>
                  <a:pt x="5461" y="1228356"/>
                </a:cubicBezTo>
                <a:cubicBezTo>
                  <a:pt x="8001" y="1308239"/>
                  <a:pt x="43053" y="1384439"/>
                  <a:pt x="81153" y="1451114"/>
                </a:cubicBezTo>
                <a:cubicBezTo>
                  <a:pt x="133858" y="1543443"/>
                  <a:pt x="216916" y="1617611"/>
                  <a:pt x="319786" y="1658505"/>
                </a:cubicBezTo>
                <a:cubicBezTo>
                  <a:pt x="330581" y="1662823"/>
                  <a:pt x="341249" y="1666887"/>
                  <a:pt x="351790" y="1670951"/>
                </a:cubicBezTo>
                <a:cubicBezTo>
                  <a:pt x="403733" y="1691017"/>
                  <a:pt x="449072" y="1706765"/>
                  <a:pt x="487807" y="1719211"/>
                </a:cubicBezTo>
                <a:cubicBezTo>
                  <a:pt x="579374" y="1748548"/>
                  <a:pt x="675132" y="1763026"/>
                  <a:pt x="1012615" y="1763026"/>
                </a:cubicBezTo>
                <a:lnTo>
                  <a:pt x="2279074" y="1763026"/>
                </a:lnTo>
                <a:cubicBezTo>
                  <a:pt x="2279074" y="1763026"/>
                  <a:pt x="9531146" y="1763026"/>
                  <a:pt x="9531146" y="1763026"/>
                </a:cubicBezTo>
                <a:lnTo>
                  <a:pt x="11086665" y="1763026"/>
                </a:lnTo>
                <a:cubicBezTo>
                  <a:pt x="11091365" y="1763026"/>
                  <a:pt x="11096064" y="1763280"/>
                  <a:pt x="11100763" y="1763661"/>
                </a:cubicBezTo>
                <a:cubicBezTo>
                  <a:pt x="11127432" y="1765820"/>
                  <a:pt x="11235255" y="1772170"/>
                  <a:pt x="11401244" y="1749818"/>
                </a:cubicBezTo>
                <a:cubicBezTo>
                  <a:pt x="11576631" y="1726196"/>
                  <a:pt x="11653975" y="1657616"/>
                  <a:pt x="11741985" y="1547126"/>
                </a:cubicBezTo>
                <a:cubicBezTo>
                  <a:pt x="11741985" y="1547126"/>
                  <a:pt x="11741985" y="1547126"/>
                  <a:pt x="11742239" y="1546745"/>
                </a:cubicBezTo>
                <a:cubicBezTo>
                  <a:pt x="11777038" y="1500136"/>
                  <a:pt x="11797612" y="1444510"/>
                  <a:pt x="11801930" y="1386598"/>
                </a:cubicBezTo>
                <a:cubicBezTo>
                  <a:pt x="11811328" y="1259979"/>
                  <a:pt x="11829107" y="969276"/>
                  <a:pt x="11830758" y="719201"/>
                </a:cubicBezTo>
                <a:cubicBezTo>
                  <a:pt x="11830885" y="711962"/>
                  <a:pt x="11830505" y="704723"/>
                  <a:pt x="11829742" y="697484"/>
                </a:cubicBezTo>
                <a:lnTo>
                  <a:pt x="11802056" y="453136"/>
                </a:lnTo>
                <a:close/>
              </a:path>
            </a:pathLst>
          </a:custGeom>
          <a:solidFill>
            <a:srgbClr val="849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3"/>
          <p:cNvSpPr txBox="1"/>
          <p:nvPr/>
        </p:nvSpPr>
        <p:spPr>
          <a:xfrm>
            <a:off x="3786264" y="1478935"/>
            <a:ext cx="10715473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do you make 9?</a:t>
            </a:r>
            <a:endParaRPr/>
          </a:p>
        </p:txBody>
      </p:sp>
      <p:grpSp>
        <p:nvGrpSpPr>
          <p:cNvPr id="402" name="Google Shape;402;p23"/>
          <p:cNvGrpSpPr/>
          <p:nvPr/>
        </p:nvGrpSpPr>
        <p:grpSpPr>
          <a:xfrm rot="86378">
            <a:off x="8694464" y="568952"/>
            <a:ext cx="832880" cy="909189"/>
            <a:chOff x="0" y="-1"/>
            <a:chExt cx="1110507" cy="1212252"/>
          </a:xfrm>
        </p:grpSpPr>
        <p:sp>
          <p:nvSpPr>
            <p:cNvPr id="403" name="Google Shape;403;p23"/>
            <p:cNvSpPr/>
            <p:nvPr/>
          </p:nvSpPr>
          <p:spPr>
            <a:xfrm>
              <a:off x="0" y="24432"/>
              <a:ext cx="1110507" cy="1163388"/>
            </a:xfrm>
            <a:custGeom>
              <a:rect b="b" l="l" r="r" t="t"/>
              <a:pathLst>
                <a:path extrusionOk="0" h="1163388" w="1110507">
                  <a:moveTo>
                    <a:pt x="0" y="0"/>
                  </a:moveTo>
                  <a:lnTo>
                    <a:pt x="1110507" y="0"/>
                  </a:lnTo>
                  <a:lnTo>
                    <a:pt x="1110507" y="1163388"/>
                  </a:lnTo>
                  <a:lnTo>
                    <a:pt x="0" y="11633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04" name="Google Shape;404;p23"/>
            <p:cNvGrpSpPr/>
            <p:nvPr/>
          </p:nvGrpSpPr>
          <p:grpSpPr>
            <a:xfrm>
              <a:off x="235467" y="205245"/>
              <a:ext cx="639573" cy="717949"/>
              <a:chOff x="0" y="0"/>
              <a:chExt cx="812800" cy="912404"/>
            </a:xfrm>
          </p:grpSpPr>
          <p:sp>
            <p:nvSpPr>
              <p:cNvPr id="405" name="Google Shape;405;p23"/>
              <p:cNvSpPr/>
              <p:nvPr/>
            </p:nvSpPr>
            <p:spPr>
              <a:xfrm>
                <a:off x="0" y="0"/>
                <a:ext cx="812800" cy="912404"/>
              </a:xfrm>
              <a:custGeom>
                <a:rect b="b" l="l" r="r" t="t"/>
                <a:pathLst>
                  <a:path extrusionOk="0" h="912404" w="812800">
                    <a:moveTo>
                      <a:pt x="406400" y="0"/>
                    </a:moveTo>
                    <a:cubicBezTo>
                      <a:pt x="181951" y="0"/>
                      <a:pt x="0" y="204249"/>
                      <a:pt x="0" y="456202"/>
                    </a:cubicBezTo>
                    <a:cubicBezTo>
                      <a:pt x="0" y="708155"/>
                      <a:pt x="181951" y="912404"/>
                      <a:pt x="406400" y="912404"/>
                    </a:cubicBezTo>
                    <a:cubicBezTo>
                      <a:pt x="630849" y="912404"/>
                      <a:pt x="812800" y="708155"/>
                      <a:pt x="812800" y="456202"/>
                    </a:cubicBezTo>
                    <a:cubicBezTo>
                      <a:pt x="812800" y="20424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3"/>
              <p:cNvSpPr txBox="1"/>
              <p:nvPr/>
            </p:nvSpPr>
            <p:spPr>
              <a:xfrm>
                <a:off x="76200" y="56963"/>
                <a:ext cx="660400" cy="769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7" name="Google Shape;407;p23"/>
            <p:cNvSpPr txBox="1"/>
            <p:nvPr/>
          </p:nvSpPr>
          <p:spPr>
            <a:xfrm rot="820906">
              <a:off x="198898" y="69048"/>
              <a:ext cx="712711" cy="1074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286" u="none" cap="none" strike="noStrike">
                  <a:solidFill>
                    <a:srgbClr val="303D36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4A0E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"/>
          <p:cNvSpPr/>
          <p:nvPr/>
        </p:nvSpPr>
        <p:spPr>
          <a:xfrm>
            <a:off x="682366" y="678808"/>
            <a:ext cx="16922196" cy="8949706"/>
          </a:xfrm>
          <a:custGeom>
            <a:rect b="b" l="l" r="r" t="t"/>
            <a:pathLst>
              <a:path extrusionOk="0" h="3188159" w="6028204">
                <a:moveTo>
                  <a:pt x="5627138" y="3175459"/>
                </a:moveTo>
                <a:cubicBezTo>
                  <a:pt x="5571258" y="3188159"/>
                  <a:pt x="5545858" y="3175459"/>
                  <a:pt x="5488708" y="3175459"/>
                </a:cubicBezTo>
                <a:cubicBezTo>
                  <a:pt x="5431558" y="3175459"/>
                  <a:pt x="5340499" y="3162759"/>
                  <a:pt x="5340499" y="3162759"/>
                </a:cubicBezTo>
                <a:lnTo>
                  <a:pt x="707771" y="3162759"/>
                </a:lnTo>
                <a:lnTo>
                  <a:pt x="631063" y="3150059"/>
                </a:lnTo>
                <a:cubicBezTo>
                  <a:pt x="631063" y="3150059"/>
                  <a:pt x="533400" y="3162759"/>
                  <a:pt x="457581" y="3150059"/>
                </a:cubicBezTo>
                <a:cubicBezTo>
                  <a:pt x="381762" y="3137359"/>
                  <a:pt x="296418" y="3150059"/>
                  <a:pt x="296418" y="3150059"/>
                </a:cubicBezTo>
                <a:cubicBezTo>
                  <a:pt x="240284" y="3150059"/>
                  <a:pt x="162814" y="3145741"/>
                  <a:pt x="119507" y="3116531"/>
                </a:cubicBezTo>
                <a:cubicBezTo>
                  <a:pt x="47371" y="3067890"/>
                  <a:pt x="25400" y="2997659"/>
                  <a:pt x="0" y="2891868"/>
                </a:cubicBezTo>
                <a:lnTo>
                  <a:pt x="0" y="2691335"/>
                </a:lnTo>
                <a:cubicBezTo>
                  <a:pt x="0" y="2691335"/>
                  <a:pt x="12700" y="2606372"/>
                  <a:pt x="12700" y="2548079"/>
                </a:cubicBezTo>
                <a:cubicBezTo>
                  <a:pt x="12700" y="2489786"/>
                  <a:pt x="0" y="2399870"/>
                  <a:pt x="0" y="23998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2309065"/>
                </a:lnTo>
                <a:cubicBezTo>
                  <a:pt x="6015504" y="2309065"/>
                  <a:pt x="6028204" y="2677746"/>
                  <a:pt x="6028204" y="2710766"/>
                </a:cubicBezTo>
                <a:cubicBezTo>
                  <a:pt x="6028204" y="2743786"/>
                  <a:pt x="6005725" y="2851736"/>
                  <a:pt x="5987818" y="2897964"/>
                </a:cubicBezTo>
                <a:cubicBezTo>
                  <a:pt x="5962799" y="2962607"/>
                  <a:pt x="5972959" y="3019503"/>
                  <a:pt x="5921143" y="3063699"/>
                </a:cubicBezTo>
                <a:cubicBezTo>
                  <a:pt x="5885075" y="3094560"/>
                  <a:pt x="5830973" y="3131898"/>
                  <a:pt x="5785761" y="3149043"/>
                </a:cubicBezTo>
                <a:cubicBezTo>
                  <a:pt x="5740549" y="3166188"/>
                  <a:pt x="5682764" y="3162886"/>
                  <a:pt x="5626884" y="3175586"/>
                </a:cubicBezTo>
                <a:close/>
              </a:path>
            </a:pathLst>
          </a:custGeom>
          <a:solidFill>
            <a:srgbClr val="FFF8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4"/>
          <p:cNvSpPr/>
          <p:nvPr/>
        </p:nvSpPr>
        <p:spPr>
          <a:xfrm rot="-621307">
            <a:off x="1155111" y="1026457"/>
            <a:ext cx="1648873" cy="1555936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3" y="0"/>
                </a:lnTo>
                <a:lnTo>
                  <a:pt x="1648873" y="1555936"/>
                </a:lnTo>
                <a:lnTo>
                  <a:pt x="0" y="1555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4" name="Google Shape;414;p24"/>
          <p:cNvGrpSpPr/>
          <p:nvPr/>
        </p:nvGrpSpPr>
        <p:grpSpPr>
          <a:xfrm>
            <a:off x="5454200" y="5378101"/>
            <a:ext cx="7379984" cy="2053730"/>
            <a:chOff x="0" y="-568"/>
            <a:chExt cx="1943700" cy="540900"/>
          </a:xfrm>
        </p:grpSpPr>
        <p:sp>
          <p:nvSpPr>
            <p:cNvPr id="415" name="Google Shape;415;p24"/>
            <p:cNvSpPr/>
            <p:nvPr/>
          </p:nvSpPr>
          <p:spPr>
            <a:xfrm>
              <a:off x="0" y="0"/>
              <a:ext cx="1943598" cy="540198"/>
            </a:xfrm>
            <a:custGeom>
              <a:rect b="b" l="l" r="r" t="t"/>
              <a:pathLst>
                <a:path extrusionOk="0" h="540198" w="1943598">
                  <a:moveTo>
                    <a:pt x="52455" y="0"/>
                  </a:moveTo>
                  <a:lnTo>
                    <a:pt x="1891143" y="0"/>
                  </a:lnTo>
                  <a:cubicBezTo>
                    <a:pt x="1905055" y="0"/>
                    <a:pt x="1918397" y="5526"/>
                    <a:pt x="1928234" y="15364"/>
                  </a:cubicBezTo>
                  <a:cubicBezTo>
                    <a:pt x="1938071" y="25201"/>
                    <a:pt x="1943598" y="38543"/>
                    <a:pt x="1943598" y="52455"/>
                  </a:cubicBezTo>
                  <a:lnTo>
                    <a:pt x="1943598" y="487743"/>
                  </a:lnTo>
                  <a:cubicBezTo>
                    <a:pt x="1943598" y="501655"/>
                    <a:pt x="1938071" y="514997"/>
                    <a:pt x="1928234" y="524835"/>
                  </a:cubicBezTo>
                  <a:cubicBezTo>
                    <a:pt x="1918397" y="534672"/>
                    <a:pt x="1905055" y="540198"/>
                    <a:pt x="1891143" y="540198"/>
                  </a:cubicBezTo>
                  <a:lnTo>
                    <a:pt x="52455" y="540198"/>
                  </a:lnTo>
                  <a:cubicBezTo>
                    <a:pt x="38543" y="540198"/>
                    <a:pt x="25201" y="534672"/>
                    <a:pt x="15364" y="524835"/>
                  </a:cubicBezTo>
                  <a:cubicBezTo>
                    <a:pt x="5526" y="514997"/>
                    <a:pt x="0" y="501655"/>
                    <a:pt x="0" y="487743"/>
                  </a:cubicBezTo>
                  <a:lnTo>
                    <a:pt x="0" y="52455"/>
                  </a:lnTo>
                  <a:cubicBezTo>
                    <a:pt x="0" y="38543"/>
                    <a:pt x="5526" y="25201"/>
                    <a:pt x="15364" y="15364"/>
                  </a:cubicBezTo>
                  <a:cubicBezTo>
                    <a:pt x="25201" y="5526"/>
                    <a:pt x="38543" y="0"/>
                    <a:pt x="52455" y="0"/>
                  </a:cubicBezTo>
                  <a:close/>
                </a:path>
              </a:pathLst>
            </a:custGeom>
            <a:solidFill>
              <a:srgbClr val="EDB0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4"/>
            <p:cNvSpPr txBox="1"/>
            <p:nvPr/>
          </p:nvSpPr>
          <p:spPr>
            <a:xfrm>
              <a:off x="0" y="-568"/>
              <a:ext cx="19437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00" u="none" cap="none" strike="noStrike">
                  <a:solidFill>
                    <a:srgbClr val="303D36"/>
                  </a:solidFill>
                  <a:latin typeface="Quicksand"/>
                  <a:ea typeface="Quicksand"/>
                  <a:cs typeface="Quicksand"/>
                  <a:sym typeface="Quicksand"/>
                </a:rPr>
                <a:t>Safari Math Champ</a:t>
              </a:r>
              <a:endParaRPr/>
            </a:p>
          </p:txBody>
        </p:sp>
      </p:grpSp>
      <p:sp>
        <p:nvSpPr>
          <p:cNvPr id="417" name="Google Shape;417;p24"/>
          <p:cNvSpPr/>
          <p:nvPr/>
        </p:nvSpPr>
        <p:spPr>
          <a:xfrm rot="1294506">
            <a:off x="15484016" y="7566843"/>
            <a:ext cx="1648873" cy="1555936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3" y="0"/>
                </a:lnTo>
                <a:lnTo>
                  <a:pt x="1648873" y="1555937"/>
                </a:lnTo>
                <a:lnTo>
                  <a:pt x="0" y="1555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4"/>
          <p:cNvSpPr/>
          <p:nvPr/>
        </p:nvSpPr>
        <p:spPr>
          <a:xfrm rot="-621307">
            <a:off x="1155111" y="7566843"/>
            <a:ext cx="1648873" cy="1555936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3" y="0"/>
                </a:lnTo>
                <a:lnTo>
                  <a:pt x="1648873" y="1555937"/>
                </a:lnTo>
                <a:lnTo>
                  <a:pt x="0" y="1555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24"/>
          <p:cNvSpPr/>
          <p:nvPr/>
        </p:nvSpPr>
        <p:spPr>
          <a:xfrm rot="642334">
            <a:off x="15606858" y="1022369"/>
            <a:ext cx="1648873" cy="1555936"/>
          </a:xfrm>
          <a:custGeom>
            <a:rect b="b" l="l" r="r" t="t"/>
            <a:pathLst>
              <a:path extrusionOk="0" h="1555936" w="1648873">
                <a:moveTo>
                  <a:pt x="0" y="0"/>
                </a:moveTo>
                <a:lnTo>
                  <a:pt x="1648872" y="0"/>
                </a:lnTo>
                <a:lnTo>
                  <a:pt x="1648872" y="1555936"/>
                </a:lnTo>
                <a:lnTo>
                  <a:pt x="0" y="1555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4"/>
          <p:cNvSpPr txBox="1"/>
          <p:nvPr/>
        </p:nvSpPr>
        <p:spPr>
          <a:xfrm>
            <a:off x="4800600" y="2489973"/>
            <a:ext cx="86868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Amazing work!</a:t>
            </a:r>
            <a:endParaRPr/>
          </a:p>
        </p:txBody>
      </p:sp>
      <p:sp>
        <p:nvSpPr>
          <p:cNvPr id="421" name="Google Shape;421;p24"/>
          <p:cNvSpPr txBox="1"/>
          <p:nvPr/>
        </p:nvSpPr>
        <p:spPr>
          <a:xfrm>
            <a:off x="5634983" y="4306591"/>
            <a:ext cx="701803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You’re officially 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979B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5"/>
          <p:cNvGrpSpPr/>
          <p:nvPr/>
        </p:nvGrpSpPr>
        <p:grpSpPr>
          <a:xfrm>
            <a:off x="714865" y="2638535"/>
            <a:ext cx="5097641" cy="7123210"/>
            <a:chOff x="0" y="-28575"/>
            <a:chExt cx="1342589" cy="1876072"/>
          </a:xfrm>
        </p:grpSpPr>
        <p:sp>
          <p:nvSpPr>
            <p:cNvPr id="427" name="Google Shape;427;p25"/>
            <p:cNvSpPr/>
            <p:nvPr/>
          </p:nvSpPr>
          <p:spPr>
            <a:xfrm>
              <a:off x="0" y="0"/>
              <a:ext cx="1342589" cy="1847497"/>
            </a:xfrm>
            <a:custGeom>
              <a:rect b="b" l="l" r="r" t="t"/>
              <a:pathLst>
                <a:path extrusionOk="0" h="1847497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817122"/>
                  </a:lnTo>
                  <a:cubicBezTo>
                    <a:pt x="1342589" y="1833898"/>
                    <a:pt x="1328989" y="1847497"/>
                    <a:pt x="1312214" y="1847497"/>
                  </a:cubicBezTo>
                  <a:lnTo>
                    <a:pt x="30375" y="1847497"/>
                  </a:lnTo>
                  <a:cubicBezTo>
                    <a:pt x="13599" y="1847497"/>
                    <a:pt x="0" y="1833898"/>
                    <a:pt x="0" y="181712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CDEE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5"/>
            <p:cNvSpPr txBox="1"/>
            <p:nvPr/>
          </p:nvSpPr>
          <p:spPr>
            <a:xfrm>
              <a:off x="0" y="-28575"/>
              <a:ext cx="1342589" cy="1876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25"/>
          <p:cNvGrpSpPr/>
          <p:nvPr/>
        </p:nvGrpSpPr>
        <p:grpSpPr>
          <a:xfrm>
            <a:off x="6060156" y="2638535"/>
            <a:ext cx="11512980" cy="7123210"/>
            <a:chOff x="0" y="-28575"/>
            <a:chExt cx="3032225" cy="1876072"/>
          </a:xfrm>
        </p:grpSpPr>
        <p:sp>
          <p:nvSpPr>
            <p:cNvPr id="430" name="Google Shape;430;p25"/>
            <p:cNvSpPr/>
            <p:nvPr/>
          </p:nvSpPr>
          <p:spPr>
            <a:xfrm>
              <a:off x="0" y="0"/>
              <a:ext cx="3032225" cy="1847497"/>
            </a:xfrm>
            <a:custGeom>
              <a:rect b="b" l="l" r="r" t="t"/>
              <a:pathLst>
                <a:path extrusionOk="0" h="1847497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834048"/>
                  </a:lnTo>
                  <a:cubicBezTo>
                    <a:pt x="3032225" y="1837615"/>
                    <a:pt x="3030808" y="1841035"/>
                    <a:pt x="3028286" y="1843558"/>
                  </a:cubicBezTo>
                  <a:cubicBezTo>
                    <a:pt x="3025764" y="1846080"/>
                    <a:pt x="3022343" y="1847497"/>
                    <a:pt x="3018776" y="1847497"/>
                  </a:cubicBezTo>
                  <a:lnTo>
                    <a:pt x="13449" y="1847497"/>
                  </a:lnTo>
                  <a:cubicBezTo>
                    <a:pt x="9882" y="1847497"/>
                    <a:pt x="6461" y="1846080"/>
                    <a:pt x="3939" y="1843558"/>
                  </a:cubicBezTo>
                  <a:cubicBezTo>
                    <a:pt x="1417" y="1841035"/>
                    <a:pt x="0" y="1837615"/>
                    <a:pt x="0" y="1834048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CDEE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5"/>
            <p:cNvSpPr txBox="1"/>
            <p:nvPr/>
          </p:nvSpPr>
          <p:spPr>
            <a:xfrm>
              <a:off x="0" y="-28575"/>
              <a:ext cx="3032225" cy="1876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25"/>
          <p:cNvGrpSpPr/>
          <p:nvPr/>
        </p:nvGrpSpPr>
        <p:grpSpPr>
          <a:xfrm>
            <a:off x="1104558" y="2956286"/>
            <a:ext cx="4318255" cy="647237"/>
            <a:chOff x="0" y="0"/>
            <a:chExt cx="1137318" cy="170466"/>
          </a:xfrm>
        </p:grpSpPr>
        <p:sp>
          <p:nvSpPr>
            <p:cNvPr id="433" name="Google Shape;433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303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5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Fonts</a:t>
              </a:r>
              <a:endParaRPr/>
            </a:p>
          </p:txBody>
        </p:sp>
      </p:grpSp>
      <p:grpSp>
        <p:nvGrpSpPr>
          <p:cNvPr id="435" name="Google Shape;435;p25"/>
          <p:cNvGrpSpPr/>
          <p:nvPr/>
        </p:nvGrpSpPr>
        <p:grpSpPr>
          <a:xfrm>
            <a:off x="9623087" y="2956286"/>
            <a:ext cx="4368067" cy="647237"/>
            <a:chOff x="0" y="0"/>
            <a:chExt cx="1150437" cy="170466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303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Design Elements / Icons</a:t>
              </a:r>
              <a:endParaRPr/>
            </a:p>
          </p:txBody>
        </p:sp>
      </p:grpSp>
      <p:grpSp>
        <p:nvGrpSpPr>
          <p:cNvPr id="438" name="Google Shape;438;p25"/>
          <p:cNvGrpSpPr/>
          <p:nvPr/>
        </p:nvGrpSpPr>
        <p:grpSpPr>
          <a:xfrm>
            <a:off x="1104558" y="7590685"/>
            <a:ext cx="4318255" cy="647237"/>
            <a:chOff x="0" y="0"/>
            <a:chExt cx="1137318" cy="170466"/>
          </a:xfrm>
        </p:grpSpPr>
        <p:sp>
          <p:nvSpPr>
            <p:cNvPr id="439" name="Google Shape;439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303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Colors</a:t>
              </a:r>
              <a:endParaRPr/>
            </a:p>
          </p:txBody>
        </p:sp>
      </p:grpSp>
      <p:grpSp>
        <p:nvGrpSpPr>
          <p:cNvPr id="441" name="Google Shape;441;p25"/>
          <p:cNvGrpSpPr/>
          <p:nvPr/>
        </p:nvGrpSpPr>
        <p:grpSpPr>
          <a:xfrm>
            <a:off x="1249355" y="8504622"/>
            <a:ext cx="725897" cy="725897"/>
            <a:chOff x="0" y="0"/>
            <a:chExt cx="812800" cy="812800"/>
          </a:xfrm>
        </p:grpSpPr>
        <p:sp>
          <p:nvSpPr>
            <p:cNvPr id="442" name="Google Shape;442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8E2"/>
            </a:solidFill>
            <a:ln cap="sq" cmpd="sng" w="19050">
              <a:solidFill>
                <a:srgbClr val="303D3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25"/>
          <p:cNvGrpSpPr/>
          <p:nvPr/>
        </p:nvGrpSpPr>
        <p:grpSpPr>
          <a:xfrm>
            <a:off x="2064714" y="8504622"/>
            <a:ext cx="725897" cy="725897"/>
            <a:chOff x="0" y="0"/>
            <a:chExt cx="812800" cy="812800"/>
          </a:xfrm>
        </p:grpSpPr>
        <p:sp>
          <p:nvSpPr>
            <p:cNvPr id="445" name="Google Shape;445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F67"/>
            </a:solidFill>
            <a:ln cap="sq" cmpd="sng" w="19050">
              <a:solidFill>
                <a:srgbClr val="303D3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5"/>
          <p:cNvGrpSpPr/>
          <p:nvPr/>
        </p:nvGrpSpPr>
        <p:grpSpPr>
          <a:xfrm>
            <a:off x="2943011" y="8504622"/>
            <a:ext cx="725897" cy="725897"/>
            <a:chOff x="0" y="0"/>
            <a:chExt cx="812800" cy="812800"/>
          </a:xfrm>
        </p:grpSpPr>
        <p:sp>
          <p:nvSpPr>
            <p:cNvPr id="448" name="Google Shape;44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9336"/>
            </a:solidFill>
            <a:ln cap="sq" cmpd="sng" w="19050">
              <a:solidFill>
                <a:srgbClr val="303D3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25"/>
          <p:cNvGrpSpPr/>
          <p:nvPr/>
        </p:nvGrpSpPr>
        <p:grpSpPr>
          <a:xfrm>
            <a:off x="3819515" y="8504622"/>
            <a:ext cx="725897" cy="725897"/>
            <a:chOff x="0" y="0"/>
            <a:chExt cx="812800" cy="812800"/>
          </a:xfrm>
        </p:grpSpPr>
        <p:sp>
          <p:nvSpPr>
            <p:cNvPr id="451" name="Google Shape;45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FE185"/>
            </a:solidFill>
            <a:ln cap="sq" cmpd="sng" w="19050">
              <a:solidFill>
                <a:srgbClr val="303D3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25"/>
          <p:cNvGrpSpPr/>
          <p:nvPr/>
        </p:nvGrpSpPr>
        <p:grpSpPr>
          <a:xfrm>
            <a:off x="4696916" y="8504622"/>
            <a:ext cx="725897" cy="725897"/>
            <a:chOff x="0" y="0"/>
            <a:chExt cx="812800" cy="812800"/>
          </a:xfrm>
        </p:grpSpPr>
        <p:sp>
          <p:nvSpPr>
            <p:cNvPr id="454" name="Google Shape;45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8B49"/>
            </a:solidFill>
            <a:ln cap="sq" cmpd="sng" w="19050">
              <a:solidFill>
                <a:srgbClr val="303D3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25"/>
          <p:cNvSpPr txBox="1"/>
          <p:nvPr/>
        </p:nvSpPr>
        <p:spPr>
          <a:xfrm>
            <a:off x="1173043" y="3921095"/>
            <a:ext cx="41814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uses the following free fonts:</a:t>
            </a:r>
            <a:endParaRPr/>
          </a:p>
        </p:txBody>
      </p:sp>
      <p:sp>
        <p:nvSpPr>
          <p:cNvPr id="457" name="Google Shape;457;p25"/>
          <p:cNvSpPr txBox="1"/>
          <p:nvPr/>
        </p:nvSpPr>
        <p:spPr>
          <a:xfrm>
            <a:off x="1116102" y="7013906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You can find these fonts online too.</a:t>
            </a:r>
            <a:endParaRPr/>
          </a:p>
        </p:txBody>
      </p:sp>
      <p:sp>
        <p:nvSpPr>
          <p:cNvPr id="458" name="Google Shape;458;p25"/>
          <p:cNvSpPr txBox="1"/>
          <p:nvPr/>
        </p:nvSpPr>
        <p:spPr>
          <a:xfrm>
            <a:off x="980665" y="5258802"/>
            <a:ext cx="4566041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Shadows Into Light Two</a:t>
            </a:r>
            <a:endParaRPr/>
          </a:p>
        </p:txBody>
      </p:sp>
      <p:sp>
        <p:nvSpPr>
          <p:cNvPr id="459" name="Google Shape;459;p25"/>
          <p:cNvSpPr txBox="1"/>
          <p:nvPr/>
        </p:nvSpPr>
        <p:spPr>
          <a:xfrm>
            <a:off x="1523971" y="6247644"/>
            <a:ext cx="3479429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Quicksand</a:t>
            </a:r>
            <a:endParaRPr/>
          </a:p>
        </p:txBody>
      </p:sp>
      <p:sp>
        <p:nvSpPr>
          <p:cNvPr id="460" name="Google Shape;460;p25"/>
          <p:cNvSpPr txBox="1"/>
          <p:nvPr/>
        </p:nvSpPr>
        <p:spPr>
          <a:xfrm>
            <a:off x="2319155" y="494575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TITLES:</a:t>
            </a:r>
            <a:endParaRPr/>
          </a:p>
        </p:txBody>
      </p:sp>
      <p:sp>
        <p:nvSpPr>
          <p:cNvPr id="461" name="Google Shape;461;p25"/>
          <p:cNvSpPr txBox="1"/>
          <p:nvPr/>
        </p:nvSpPr>
        <p:spPr>
          <a:xfrm>
            <a:off x="2319155" y="5946450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BODY TEXT:</a:t>
            </a:r>
            <a:endParaRPr/>
          </a:p>
        </p:txBody>
      </p:sp>
      <p:sp>
        <p:nvSpPr>
          <p:cNvPr id="462" name="Google Shape;462;p25"/>
          <p:cNvSpPr txBox="1"/>
          <p:nvPr/>
        </p:nvSpPr>
        <p:spPr>
          <a:xfrm>
            <a:off x="1249355" y="9355218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#FFF8E2</a:t>
            </a:r>
            <a:endParaRPr/>
          </a:p>
        </p:txBody>
      </p:sp>
      <p:sp>
        <p:nvSpPr>
          <p:cNvPr id="463" name="Google Shape;463;p25"/>
          <p:cNvSpPr txBox="1"/>
          <p:nvPr/>
        </p:nvSpPr>
        <p:spPr>
          <a:xfrm>
            <a:off x="2064714" y="9355218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#F9CF67</a:t>
            </a:r>
            <a:endParaRPr/>
          </a:p>
        </p:txBody>
      </p:sp>
      <p:sp>
        <p:nvSpPr>
          <p:cNvPr id="464" name="Google Shape;464;p25"/>
          <p:cNvSpPr txBox="1"/>
          <p:nvPr/>
        </p:nvSpPr>
        <p:spPr>
          <a:xfrm>
            <a:off x="2943011" y="9355218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#C19336</a:t>
            </a:r>
            <a:endParaRPr/>
          </a:p>
        </p:txBody>
      </p:sp>
      <p:sp>
        <p:nvSpPr>
          <p:cNvPr id="465" name="Google Shape;465;p25"/>
          <p:cNvSpPr txBox="1"/>
          <p:nvPr/>
        </p:nvSpPr>
        <p:spPr>
          <a:xfrm>
            <a:off x="3819515" y="9355218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#CFE185</a:t>
            </a:r>
            <a:endParaRPr/>
          </a:p>
        </p:txBody>
      </p:sp>
      <p:sp>
        <p:nvSpPr>
          <p:cNvPr id="466" name="Google Shape;466;p25"/>
          <p:cNvSpPr txBox="1"/>
          <p:nvPr/>
        </p:nvSpPr>
        <p:spPr>
          <a:xfrm>
            <a:off x="4696916" y="9355218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#688B49</a:t>
            </a:r>
            <a:endParaRPr/>
          </a:p>
        </p:txBody>
      </p:sp>
      <p:grpSp>
        <p:nvGrpSpPr>
          <p:cNvPr id="467" name="Google Shape;467;p25"/>
          <p:cNvGrpSpPr/>
          <p:nvPr/>
        </p:nvGrpSpPr>
        <p:grpSpPr>
          <a:xfrm>
            <a:off x="714865" y="477645"/>
            <a:ext cx="16858270" cy="1936011"/>
            <a:chOff x="0" y="-28575"/>
            <a:chExt cx="4440038" cy="509896"/>
          </a:xfrm>
        </p:grpSpPr>
        <p:sp>
          <p:nvSpPr>
            <p:cNvPr id="468" name="Google Shape;468;p25"/>
            <p:cNvSpPr/>
            <p:nvPr/>
          </p:nvSpPr>
          <p:spPr>
            <a:xfrm>
              <a:off x="0" y="0"/>
              <a:ext cx="4440038" cy="481321"/>
            </a:xfrm>
            <a:custGeom>
              <a:rect b="b" l="l" r="r" t="t"/>
              <a:pathLst>
                <a:path extrusionOk="0" h="481321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472136"/>
                  </a:lnTo>
                  <a:cubicBezTo>
                    <a:pt x="4440038" y="474572"/>
                    <a:pt x="4439071" y="476908"/>
                    <a:pt x="4437348" y="478631"/>
                  </a:cubicBezTo>
                  <a:cubicBezTo>
                    <a:pt x="4435626" y="480353"/>
                    <a:pt x="4433289" y="481321"/>
                    <a:pt x="4430854" y="481321"/>
                  </a:cubicBezTo>
                  <a:lnTo>
                    <a:pt x="9185" y="481321"/>
                  </a:lnTo>
                  <a:cubicBezTo>
                    <a:pt x="4112" y="481321"/>
                    <a:pt x="0" y="477209"/>
                    <a:pt x="0" y="472136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CDEE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5"/>
            <p:cNvSpPr txBox="1"/>
            <p:nvPr/>
          </p:nvSpPr>
          <p:spPr>
            <a:xfrm>
              <a:off x="0" y="-28575"/>
              <a:ext cx="4440038" cy="50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25"/>
          <p:cNvSpPr txBox="1"/>
          <p:nvPr/>
        </p:nvSpPr>
        <p:spPr>
          <a:xfrm>
            <a:off x="3819515" y="1893156"/>
            <a:ext cx="1068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Use these in your presentation. Delete or hide this page before presenting. </a:t>
            </a:r>
            <a:endParaRPr sz="1100"/>
          </a:p>
        </p:txBody>
      </p:sp>
      <p:sp>
        <p:nvSpPr>
          <p:cNvPr id="471" name="Google Shape;471;p25"/>
          <p:cNvSpPr txBox="1"/>
          <p:nvPr/>
        </p:nvSpPr>
        <p:spPr>
          <a:xfrm>
            <a:off x="5469973" y="927756"/>
            <a:ext cx="7348055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Resource Page</a:t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13478708" y="4456512"/>
            <a:ext cx="3780592" cy="934837"/>
          </a:xfrm>
          <a:custGeom>
            <a:rect b="b" l="l" r="r" t="t"/>
            <a:pathLst>
              <a:path extrusionOk="0" h="934837" w="3780592">
                <a:moveTo>
                  <a:pt x="0" y="0"/>
                </a:moveTo>
                <a:lnTo>
                  <a:pt x="3780592" y="0"/>
                </a:lnTo>
                <a:lnTo>
                  <a:pt x="3780592" y="934838"/>
                </a:lnTo>
                <a:lnTo>
                  <a:pt x="0" y="934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5"/>
          <p:cNvSpPr/>
          <p:nvPr/>
        </p:nvSpPr>
        <p:spPr>
          <a:xfrm>
            <a:off x="6530684" y="3395205"/>
            <a:ext cx="945529" cy="2122615"/>
          </a:xfrm>
          <a:custGeom>
            <a:rect b="b" l="l" r="r" t="t"/>
            <a:pathLst>
              <a:path extrusionOk="0" h="2122615" w="945529">
                <a:moveTo>
                  <a:pt x="0" y="0"/>
                </a:moveTo>
                <a:lnTo>
                  <a:pt x="945528" y="0"/>
                </a:lnTo>
                <a:lnTo>
                  <a:pt x="945528" y="2122615"/>
                </a:lnTo>
                <a:lnTo>
                  <a:pt x="0" y="2122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5"/>
          <p:cNvSpPr/>
          <p:nvPr/>
        </p:nvSpPr>
        <p:spPr>
          <a:xfrm>
            <a:off x="9144000" y="4279798"/>
            <a:ext cx="2114946" cy="1218978"/>
          </a:xfrm>
          <a:custGeom>
            <a:rect b="b" l="l" r="r" t="t"/>
            <a:pathLst>
              <a:path extrusionOk="0" h="1218978" w="2114946">
                <a:moveTo>
                  <a:pt x="0" y="0"/>
                </a:moveTo>
                <a:lnTo>
                  <a:pt x="2114946" y="0"/>
                </a:lnTo>
                <a:lnTo>
                  <a:pt x="2114946" y="1218977"/>
                </a:lnTo>
                <a:lnTo>
                  <a:pt x="0" y="1218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25"/>
          <p:cNvSpPr/>
          <p:nvPr/>
        </p:nvSpPr>
        <p:spPr>
          <a:xfrm>
            <a:off x="7752437" y="3395205"/>
            <a:ext cx="1115338" cy="2122615"/>
          </a:xfrm>
          <a:custGeom>
            <a:rect b="b" l="l" r="r" t="t"/>
            <a:pathLst>
              <a:path extrusionOk="0" h="2122615" w="1115338">
                <a:moveTo>
                  <a:pt x="0" y="0"/>
                </a:moveTo>
                <a:lnTo>
                  <a:pt x="1115338" y="0"/>
                </a:lnTo>
                <a:lnTo>
                  <a:pt x="1115338" y="2122615"/>
                </a:lnTo>
                <a:lnTo>
                  <a:pt x="0" y="2122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25"/>
          <p:cNvSpPr/>
          <p:nvPr/>
        </p:nvSpPr>
        <p:spPr>
          <a:xfrm>
            <a:off x="11537660" y="4307457"/>
            <a:ext cx="1865380" cy="1109053"/>
          </a:xfrm>
          <a:custGeom>
            <a:rect b="b" l="l" r="r" t="t"/>
            <a:pathLst>
              <a:path extrusionOk="0" h="1109053" w="1865380">
                <a:moveTo>
                  <a:pt x="0" y="0"/>
                </a:moveTo>
                <a:lnTo>
                  <a:pt x="1865380" y="0"/>
                </a:lnTo>
                <a:lnTo>
                  <a:pt x="1865380" y="1109054"/>
                </a:lnTo>
                <a:lnTo>
                  <a:pt x="0" y="1109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25"/>
          <p:cNvSpPr/>
          <p:nvPr/>
        </p:nvSpPr>
        <p:spPr>
          <a:xfrm>
            <a:off x="8175597" y="5927400"/>
            <a:ext cx="1565651" cy="1457479"/>
          </a:xfrm>
          <a:custGeom>
            <a:rect b="b" l="l" r="r" t="t"/>
            <a:pathLst>
              <a:path extrusionOk="0" h="1457479" w="1565651">
                <a:moveTo>
                  <a:pt x="0" y="0"/>
                </a:moveTo>
                <a:lnTo>
                  <a:pt x="1565651" y="0"/>
                </a:lnTo>
                <a:lnTo>
                  <a:pt x="1565651" y="1457479"/>
                </a:lnTo>
                <a:lnTo>
                  <a:pt x="0" y="1457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p25"/>
          <p:cNvSpPr/>
          <p:nvPr/>
        </p:nvSpPr>
        <p:spPr>
          <a:xfrm>
            <a:off x="6592720" y="6044660"/>
            <a:ext cx="1008735" cy="1208724"/>
          </a:xfrm>
          <a:custGeom>
            <a:rect b="b" l="l" r="r" t="t"/>
            <a:pathLst>
              <a:path extrusionOk="0" h="1208724" w="1008735">
                <a:moveTo>
                  <a:pt x="0" y="0"/>
                </a:moveTo>
                <a:lnTo>
                  <a:pt x="1008735" y="0"/>
                </a:lnTo>
                <a:lnTo>
                  <a:pt x="1008735" y="1208724"/>
                </a:lnTo>
                <a:lnTo>
                  <a:pt x="0" y="1208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25"/>
          <p:cNvSpPr/>
          <p:nvPr/>
        </p:nvSpPr>
        <p:spPr>
          <a:xfrm flipH="1">
            <a:off x="6592720" y="7438668"/>
            <a:ext cx="1471582" cy="2131908"/>
          </a:xfrm>
          <a:custGeom>
            <a:rect b="b" l="l" r="r" t="t"/>
            <a:pathLst>
              <a:path extrusionOk="0" h="2131908" w="1471582">
                <a:moveTo>
                  <a:pt x="1471582" y="0"/>
                </a:moveTo>
                <a:lnTo>
                  <a:pt x="0" y="0"/>
                </a:lnTo>
                <a:lnTo>
                  <a:pt x="0" y="2131908"/>
                </a:lnTo>
                <a:lnTo>
                  <a:pt x="1471582" y="2131908"/>
                </a:lnTo>
                <a:lnTo>
                  <a:pt x="1471582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25"/>
          <p:cNvSpPr/>
          <p:nvPr/>
        </p:nvSpPr>
        <p:spPr>
          <a:xfrm>
            <a:off x="13223333" y="6090852"/>
            <a:ext cx="945922" cy="1347816"/>
          </a:xfrm>
          <a:custGeom>
            <a:rect b="b" l="l" r="r" t="t"/>
            <a:pathLst>
              <a:path extrusionOk="0" h="1347816" w="945922">
                <a:moveTo>
                  <a:pt x="0" y="0"/>
                </a:moveTo>
                <a:lnTo>
                  <a:pt x="945922" y="0"/>
                </a:lnTo>
                <a:lnTo>
                  <a:pt x="945922" y="1347816"/>
                </a:lnTo>
                <a:lnTo>
                  <a:pt x="0" y="1347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25"/>
          <p:cNvSpPr/>
          <p:nvPr/>
        </p:nvSpPr>
        <p:spPr>
          <a:xfrm>
            <a:off x="8391351" y="7914304"/>
            <a:ext cx="1428094" cy="1612364"/>
          </a:xfrm>
          <a:custGeom>
            <a:rect b="b" l="l" r="r" t="t"/>
            <a:pathLst>
              <a:path extrusionOk="0" h="1612364" w="1428094">
                <a:moveTo>
                  <a:pt x="0" y="0"/>
                </a:moveTo>
                <a:lnTo>
                  <a:pt x="1428094" y="0"/>
                </a:lnTo>
                <a:lnTo>
                  <a:pt x="1428094" y="1612364"/>
                </a:lnTo>
                <a:lnTo>
                  <a:pt x="0" y="1612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25"/>
          <p:cNvSpPr/>
          <p:nvPr/>
        </p:nvSpPr>
        <p:spPr>
          <a:xfrm>
            <a:off x="14875168" y="8210076"/>
            <a:ext cx="2384132" cy="1291766"/>
          </a:xfrm>
          <a:custGeom>
            <a:rect b="b" l="l" r="r" t="t"/>
            <a:pathLst>
              <a:path extrusionOk="0" h="1291766" w="2384132">
                <a:moveTo>
                  <a:pt x="0" y="0"/>
                </a:moveTo>
                <a:lnTo>
                  <a:pt x="2384132" y="0"/>
                </a:lnTo>
                <a:lnTo>
                  <a:pt x="2384132" y="1291766"/>
                </a:lnTo>
                <a:lnTo>
                  <a:pt x="0" y="129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25"/>
          <p:cNvSpPr/>
          <p:nvPr/>
        </p:nvSpPr>
        <p:spPr>
          <a:xfrm>
            <a:off x="10112723" y="6244240"/>
            <a:ext cx="2701035" cy="1124613"/>
          </a:xfrm>
          <a:custGeom>
            <a:rect b="b" l="l" r="r" t="t"/>
            <a:pathLst>
              <a:path extrusionOk="0" h="1124613" w="2701035">
                <a:moveTo>
                  <a:pt x="0" y="0"/>
                </a:moveTo>
                <a:lnTo>
                  <a:pt x="2701035" y="0"/>
                </a:lnTo>
                <a:lnTo>
                  <a:pt x="2701035" y="1124613"/>
                </a:lnTo>
                <a:lnTo>
                  <a:pt x="0" y="1124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25"/>
          <p:cNvSpPr/>
          <p:nvPr/>
        </p:nvSpPr>
        <p:spPr>
          <a:xfrm flipH="1">
            <a:off x="12470350" y="7968296"/>
            <a:ext cx="2016716" cy="1558372"/>
          </a:xfrm>
          <a:custGeom>
            <a:rect b="b" l="l" r="r" t="t"/>
            <a:pathLst>
              <a:path extrusionOk="0" h="1558372" w="2016716">
                <a:moveTo>
                  <a:pt x="2016717" y="0"/>
                </a:moveTo>
                <a:lnTo>
                  <a:pt x="0" y="0"/>
                </a:lnTo>
                <a:lnTo>
                  <a:pt x="0" y="1558372"/>
                </a:lnTo>
                <a:lnTo>
                  <a:pt x="2016717" y="1558372"/>
                </a:lnTo>
                <a:lnTo>
                  <a:pt x="2016717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25"/>
          <p:cNvSpPr/>
          <p:nvPr/>
        </p:nvSpPr>
        <p:spPr>
          <a:xfrm>
            <a:off x="10223678" y="8194356"/>
            <a:ext cx="1842439" cy="1323206"/>
          </a:xfrm>
          <a:custGeom>
            <a:rect b="b" l="l" r="r" t="t"/>
            <a:pathLst>
              <a:path extrusionOk="0" h="1323206" w="1842439">
                <a:moveTo>
                  <a:pt x="0" y="0"/>
                </a:moveTo>
                <a:lnTo>
                  <a:pt x="1842439" y="0"/>
                </a:lnTo>
                <a:lnTo>
                  <a:pt x="1842439" y="1323206"/>
                </a:lnTo>
                <a:lnTo>
                  <a:pt x="0" y="1323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25"/>
          <p:cNvSpPr/>
          <p:nvPr/>
        </p:nvSpPr>
        <p:spPr>
          <a:xfrm>
            <a:off x="14575173" y="6390148"/>
            <a:ext cx="2684127" cy="1200537"/>
          </a:xfrm>
          <a:custGeom>
            <a:rect b="b" l="l" r="r" t="t"/>
            <a:pathLst>
              <a:path extrusionOk="0" h="1200537" w="2684127">
                <a:moveTo>
                  <a:pt x="0" y="0"/>
                </a:moveTo>
                <a:lnTo>
                  <a:pt x="2684127" y="0"/>
                </a:lnTo>
                <a:lnTo>
                  <a:pt x="2684127" y="1200537"/>
                </a:lnTo>
                <a:lnTo>
                  <a:pt x="0" y="1200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9336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"/>
          <p:cNvSpPr/>
          <p:nvPr/>
        </p:nvSpPr>
        <p:spPr>
          <a:xfrm>
            <a:off x="682366" y="678808"/>
            <a:ext cx="16922196" cy="8949706"/>
          </a:xfrm>
          <a:custGeom>
            <a:rect b="b" l="l" r="r" t="t"/>
            <a:pathLst>
              <a:path extrusionOk="0" h="3188159" w="6028204">
                <a:moveTo>
                  <a:pt x="5627138" y="3175459"/>
                </a:moveTo>
                <a:cubicBezTo>
                  <a:pt x="5571258" y="3188159"/>
                  <a:pt x="5545858" y="3175459"/>
                  <a:pt x="5488708" y="3175459"/>
                </a:cubicBezTo>
                <a:cubicBezTo>
                  <a:pt x="5431558" y="3175459"/>
                  <a:pt x="5340499" y="3162759"/>
                  <a:pt x="5340499" y="3162759"/>
                </a:cubicBezTo>
                <a:lnTo>
                  <a:pt x="707771" y="3162759"/>
                </a:lnTo>
                <a:lnTo>
                  <a:pt x="631063" y="3150059"/>
                </a:lnTo>
                <a:cubicBezTo>
                  <a:pt x="631063" y="3150059"/>
                  <a:pt x="533400" y="3162759"/>
                  <a:pt x="457581" y="3150059"/>
                </a:cubicBezTo>
                <a:cubicBezTo>
                  <a:pt x="381762" y="3137359"/>
                  <a:pt x="296418" y="3150059"/>
                  <a:pt x="296418" y="3150059"/>
                </a:cubicBezTo>
                <a:cubicBezTo>
                  <a:pt x="240284" y="3150059"/>
                  <a:pt x="162814" y="3145741"/>
                  <a:pt x="119507" y="3116531"/>
                </a:cubicBezTo>
                <a:cubicBezTo>
                  <a:pt x="47371" y="3067890"/>
                  <a:pt x="25400" y="2997659"/>
                  <a:pt x="0" y="2891868"/>
                </a:cubicBezTo>
                <a:lnTo>
                  <a:pt x="0" y="2691335"/>
                </a:lnTo>
                <a:cubicBezTo>
                  <a:pt x="0" y="2691335"/>
                  <a:pt x="12700" y="2606372"/>
                  <a:pt x="12700" y="2548079"/>
                </a:cubicBezTo>
                <a:cubicBezTo>
                  <a:pt x="12700" y="2489786"/>
                  <a:pt x="0" y="2399870"/>
                  <a:pt x="0" y="23998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2309065"/>
                </a:lnTo>
                <a:cubicBezTo>
                  <a:pt x="6015504" y="2309065"/>
                  <a:pt x="6028204" y="2677746"/>
                  <a:pt x="6028204" y="2710766"/>
                </a:cubicBezTo>
                <a:cubicBezTo>
                  <a:pt x="6028204" y="2743786"/>
                  <a:pt x="6005725" y="2851736"/>
                  <a:pt x="5987818" y="2897964"/>
                </a:cubicBezTo>
                <a:cubicBezTo>
                  <a:pt x="5962799" y="2962607"/>
                  <a:pt x="5972959" y="3019503"/>
                  <a:pt x="5921143" y="3063699"/>
                </a:cubicBezTo>
                <a:cubicBezTo>
                  <a:pt x="5885075" y="3094560"/>
                  <a:pt x="5830973" y="3131898"/>
                  <a:pt x="5785761" y="3149043"/>
                </a:cubicBezTo>
                <a:cubicBezTo>
                  <a:pt x="5740549" y="3166188"/>
                  <a:pt x="5682764" y="3162886"/>
                  <a:pt x="5626884" y="3175586"/>
                </a:cubicBezTo>
                <a:close/>
              </a:path>
            </a:pathLst>
          </a:custGeom>
          <a:solidFill>
            <a:srgbClr val="F9C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26"/>
          <p:cNvGrpSpPr/>
          <p:nvPr/>
        </p:nvGrpSpPr>
        <p:grpSpPr>
          <a:xfrm>
            <a:off x="1915109" y="3655947"/>
            <a:ext cx="6296143" cy="3588048"/>
            <a:chOff x="0" y="-28575"/>
            <a:chExt cx="1658243" cy="945000"/>
          </a:xfrm>
        </p:grpSpPr>
        <p:sp>
          <p:nvSpPr>
            <p:cNvPr id="493" name="Google Shape;493;p26"/>
            <p:cNvSpPr/>
            <p:nvPr/>
          </p:nvSpPr>
          <p:spPr>
            <a:xfrm>
              <a:off x="0" y="0"/>
              <a:ext cx="1658243" cy="916425"/>
            </a:xfrm>
            <a:custGeom>
              <a:rect b="b" l="l" r="r" t="t"/>
              <a:pathLst>
                <a:path extrusionOk="0" h="916425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793462"/>
                  </a:lnTo>
                  <a:cubicBezTo>
                    <a:pt x="1658243" y="861373"/>
                    <a:pt x="1603190" y="916425"/>
                    <a:pt x="1535280" y="916425"/>
                  </a:cubicBezTo>
                  <a:lnTo>
                    <a:pt x="122963" y="916425"/>
                  </a:lnTo>
                  <a:cubicBezTo>
                    <a:pt x="90351" y="916425"/>
                    <a:pt x="59075" y="903470"/>
                    <a:pt x="36015" y="880410"/>
                  </a:cubicBezTo>
                  <a:cubicBezTo>
                    <a:pt x="12955" y="857350"/>
                    <a:pt x="0" y="826074"/>
                    <a:pt x="0" y="793462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9E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6"/>
            <p:cNvSpPr txBox="1"/>
            <p:nvPr/>
          </p:nvSpPr>
          <p:spPr>
            <a:xfrm>
              <a:off x="0" y="-28575"/>
              <a:ext cx="1658242" cy="9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26"/>
          <p:cNvGrpSpPr/>
          <p:nvPr/>
        </p:nvGrpSpPr>
        <p:grpSpPr>
          <a:xfrm>
            <a:off x="10076752" y="3655947"/>
            <a:ext cx="6296143" cy="3588048"/>
            <a:chOff x="0" y="-28575"/>
            <a:chExt cx="1658243" cy="945000"/>
          </a:xfrm>
        </p:grpSpPr>
        <p:sp>
          <p:nvSpPr>
            <p:cNvPr id="496" name="Google Shape;496;p26"/>
            <p:cNvSpPr/>
            <p:nvPr/>
          </p:nvSpPr>
          <p:spPr>
            <a:xfrm>
              <a:off x="0" y="0"/>
              <a:ext cx="1658243" cy="916425"/>
            </a:xfrm>
            <a:custGeom>
              <a:rect b="b" l="l" r="r" t="t"/>
              <a:pathLst>
                <a:path extrusionOk="0" h="916425" w="1658243">
                  <a:moveTo>
                    <a:pt x="122963" y="0"/>
                  </a:moveTo>
                  <a:lnTo>
                    <a:pt x="1535280" y="0"/>
                  </a:lnTo>
                  <a:cubicBezTo>
                    <a:pt x="1603190" y="0"/>
                    <a:pt x="1658243" y="55052"/>
                    <a:pt x="1658243" y="122963"/>
                  </a:cubicBezTo>
                  <a:lnTo>
                    <a:pt x="1658243" y="793462"/>
                  </a:lnTo>
                  <a:cubicBezTo>
                    <a:pt x="1658243" y="861373"/>
                    <a:pt x="1603190" y="916425"/>
                    <a:pt x="1535280" y="916425"/>
                  </a:cubicBezTo>
                  <a:lnTo>
                    <a:pt x="122963" y="916425"/>
                  </a:lnTo>
                  <a:cubicBezTo>
                    <a:pt x="90351" y="916425"/>
                    <a:pt x="59075" y="903470"/>
                    <a:pt x="36015" y="880410"/>
                  </a:cubicBezTo>
                  <a:cubicBezTo>
                    <a:pt x="12955" y="857350"/>
                    <a:pt x="0" y="826074"/>
                    <a:pt x="0" y="793462"/>
                  </a:cubicBezTo>
                  <a:lnTo>
                    <a:pt x="0" y="122963"/>
                  </a:lnTo>
                  <a:cubicBezTo>
                    <a:pt x="0" y="90351"/>
                    <a:pt x="12955" y="59075"/>
                    <a:pt x="36015" y="36015"/>
                  </a:cubicBezTo>
                  <a:cubicBezTo>
                    <a:pt x="59075" y="12955"/>
                    <a:pt x="90351" y="0"/>
                    <a:pt x="122963" y="0"/>
                  </a:cubicBezTo>
                  <a:close/>
                </a:path>
              </a:pathLst>
            </a:custGeom>
            <a:solidFill>
              <a:srgbClr val="F9E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6"/>
            <p:cNvSpPr txBox="1"/>
            <p:nvPr/>
          </p:nvSpPr>
          <p:spPr>
            <a:xfrm>
              <a:off x="0" y="-28575"/>
              <a:ext cx="1658242" cy="9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8" name="Google Shape;498;p26"/>
          <p:cNvSpPr txBox="1"/>
          <p:nvPr/>
        </p:nvSpPr>
        <p:spPr>
          <a:xfrm>
            <a:off x="3377480" y="2591756"/>
            <a:ext cx="1153303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99" name="Google Shape;499;p26"/>
          <p:cNvSpPr txBox="1"/>
          <p:nvPr/>
        </p:nvSpPr>
        <p:spPr>
          <a:xfrm>
            <a:off x="2663316" y="6117539"/>
            <a:ext cx="4799724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for this presentation template</a:t>
            </a:r>
            <a:endParaRPr/>
          </a:p>
        </p:txBody>
      </p:sp>
      <p:sp>
        <p:nvSpPr>
          <p:cNvPr id="500" name="Google Shape;500;p26"/>
          <p:cNvSpPr txBox="1"/>
          <p:nvPr/>
        </p:nvSpPr>
        <p:spPr>
          <a:xfrm>
            <a:off x="10740060" y="6117539"/>
            <a:ext cx="4969522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for the photos, graphics, and elements</a:t>
            </a:r>
            <a:endParaRPr/>
          </a:p>
        </p:txBody>
      </p:sp>
      <p:sp>
        <p:nvSpPr>
          <p:cNvPr id="501" name="Google Shape;501;p26"/>
          <p:cNvSpPr txBox="1"/>
          <p:nvPr/>
        </p:nvSpPr>
        <p:spPr>
          <a:xfrm>
            <a:off x="5533288" y="8219072"/>
            <a:ext cx="7221424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Happy designing!</a:t>
            </a:r>
            <a:endParaRPr/>
          </a:p>
        </p:txBody>
      </p:sp>
      <p:sp>
        <p:nvSpPr>
          <p:cNvPr id="502" name="Google Shape;502;p26"/>
          <p:cNvSpPr txBox="1"/>
          <p:nvPr/>
        </p:nvSpPr>
        <p:spPr>
          <a:xfrm>
            <a:off x="5469973" y="1129973"/>
            <a:ext cx="7348055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Credits</a:t>
            </a:r>
            <a:endParaRPr/>
          </a:p>
        </p:txBody>
      </p:sp>
      <p:sp>
        <p:nvSpPr>
          <p:cNvPr id="503" name="Google Shape;503;p26"/>
          <p:cNvSpPr txBox="1"/>
          <p:nvPr/>
        </p:nvSpPr>
        <p:spPr>
          <a:xfrm>
            <a:off x="10740060" y="4571891"/>
            <a:ext cx="4969522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Pexels, Pixabay, Sketchify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018" y="4557713"/>
            <a:ext cx="468636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EEF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2"/>
          <p:cNvGrpSpPr/>
          <p:nvPr/>
        </p:nvGrpSpPr>
        <p:grpSpPr>
          <a:xfrm>
            <a:off x="-388077" y="7942669"/>
            <a:ext cx="19079974" cy="2486710"/>
            <a:chOff x="0" y="-28575"/>
            <a:chExt cx="5025178" cy="654936"/>
          </a:xfrm>
        </p:grpSpPr>
        <p:sp>
          <p:nvSpPr>
            <p:cNvPr id="98" name="Google Shape;98;p12"/>
            <p:cNvSpPr/>
            <p:nvPr/>
          </p:nvSpPr>
          <p:spPr>
            <a:xfrm>
              <a:off x="0" y="0"/>
              <a:ext cx="5025178" cy="626361"/>
            </a:xfrm>
            <a:custGeom>
              <a:rect b="b" l="l" r="r" t="t"/>
              <a:pathLst>
                <a:path extrusionOk="0" h="626361" w="5025178">
                  <a:moveTo>
                    <a:pt x="0" y="0"/>
                  </a:moveTo>
                  <a:lnTo>
                    <a:pt x="5025178" y="0"/>
                  </a:lnTo>
                  <a:lnTo>
                    <a:pt x="5025178" y="626361"/>
                  </a:lnTo>
                  <a:lnTo>
                    <a:pt x="0" y="626361"/>
                  </a:lnTo>
                  <a:close/>
                </a:path>
              </a:pathLst>
            </a:custGeom>
            <a:solidFill>
              <a:srgbClr val="97AD50"/>
            </a:solidFill>
            <a:ln>
              <a:noFill/>
            </a:ln>
          </p:spPr>
        </p:sp>
        <p:sp>
          <p:nvSpPr>
            <p:cNvPr id="99" name="Google Shape;99;p12"/>
            <p:cNvSpPr txBox="1"/>
            <p:nvPr/>
          </p:nvSpPr>
          <p:spPr>
            <a:xfrm>
              <a:off x="0" y="-28575"/>
              <a:ext cx="5025178" cy="654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2"/>
          <p:cNvSpPr/>
          <p:nvPr/>
        </p:nvSpPr>
        <p:spPr>
          <a:xfrm>
            <a:off x="10995136" y="6870385"/>
            <a:ext cx="7038680" cy="1740474"/>
          </a:xfrm>
          <a:custGeom>
            <a:rect b="b" l="l" r="r" t="t"/>
            <a:pathLst>
              <a:path extrusionOk="0" h="1740474" w="7038680">
                <a:moveTo>
                  <a:pt x="0" y="0"/>
                </a:moveTo>
                <a:lnTo>
                  <a:pt x="7038680" y="0"/>
                </a:lnTo>
                <a:lnTo>
                  <a:pt x="7038680" y="1740474"/>
                </a:lnTo>
                <a:lnTo>
                  <a:pt x="0" y="1740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>
            <a:off x="722027" y="5341043"/>
            <a:ext cx="1832956" cy="4114800"/>
          </a:xfrm>
          <a:custGeom>
            <a:rect b="b" l="l" r="r" t="t"/>
            <a:pathLst>
              <a:path extrusionOk="0" h="4114800" w="1832956">
                <a:moveTo>
                  <a:pt x="0" y="0"/>
                </a:moveTo>
                <a:lnTo>
                  <a:pt x="1832957" y="0"/>
                </a:lnTo>
                <a:lnTo>
                  <a:pt x="18329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2"/>
          <p:cNvSpPr/>
          <p:nvPr/>
        </p:nvSpPr>
        <p:spPr>
          <a:xfrm>
            <a:off x="5363042" y="7065475"/>
            <a:ext cx="2342779" cy="1350293"/>
          </a:xfrm>
          <a:custGeom>
            <a:rect b="b" l="l" r="r" t="t"/>
            <a:pathLst>
              <a:path extrusionOk="0" h="1350293" w="2342779">
                <a:moveTo>
                  <a:pt x="0" y="0"/>
                </a:moveTo>
                <a:lnTo>
                  <a:pt x="2342779" y="0"/>
                </a:lnTo>
                <a:lnTo>
                  <a:pt x="2342779" y="1350293"/>
                </a:lnTo>
                <a:lnTo>
                  <a:pt x="0" y="1350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" name="Google Shape;103;p12"/>
          <p:cNvGrpSpPr/>
          <p:nvPr/>
        </p:nvGrpSpPr>
        <p:grpSpPr>
          <a:xfrm>
            <a:off x="1855115" y="3196331"/>
            <a:ext cx="4004330" cy="1809150"/>
            <a:chOff x="0" y="0"/>
            <a:chExt cx="788820" cy="356388"/>
          </a:xfrm>
        </p:grpSpPr>
        <p:sp>
          <p:nvSpPr>
            <p:cNvPr id="104" name="Google Shape;104;p12"/>
            <p:cNvSpPr/>
            <p:nvPr/>
          </p:nvSpPr>
          <p:spPr>
            <a:xfrm>
              <a:off x="0" y="0"/>
              <a:ext cx="788820" cy="356388"/>
            </a:xfrm>
            <a:custGeom>
              <a:rect b="b" l="l" r="r" t="t"/>
              <a:pathLst>
                <a:path extrusionOk="0" h="356388" w="788820">
                  <a:moveTo>
                    <a:pt x="439251" y="0"/>
                  </a:moveTo>
                  <a:cubicBezTo>
                    <a:pt x="447737" y="0"/>
                    <a:pt x="456273" y="0"/>
                    <a:pt x="464742" y="0"/>
                  </a:cubicBezTo>
                  <a:cubicBezTo>
                    <a:pt x="532262" y="5882"/>
                    <a:pt x="574459" y="25460"/>
                    <a:pt x="593679" y="57496"/>
                  </a:cubicBezTo>
                  <a:cubicBezTo>
                    <a:pt x="706246" y="53224"/>
                    <a:pt x="788820" y="113800"/>
                    <a:pt x="738211" y="173253"/>
                  </a:cubicBezTo>
                  <a:cubicBezTo>
                    <a:pt x="754797" y="185746"/>
                    <a:pt x="768634" y="199721"/>
                    <a:pt x="773631" y="218477"/>
                  </a:cubicBezTo>
                  <a:cubicBezTo>
                    <a:pt x="773631" y="223850"/>
                    <a:pt x="773631" y="229210"/>
                    <a:pt x="773631" y="234582"/>
                  </a:cubicBezTo>
                  <a:cubicBezTo>
                    <a:pt x="758739" y="282318"/>
                    <a:pt x="694657" y="314575"/>
                    <a:pt x="589451" y="305891"/>
                  </a:cubicBezTo>
                  <a:cubicBezTo>
                    <a:pt x="562383" y="330402"/>
                    <a:pt x="514217" y="356388"/>
                    <a:pt x="439267" y="351891"/>
                  </a:cubicBezTo>
                  <a:cubicBezTo>
                    <a:pt x="400526" y="350282"/>
                    <a:pt x="373574" y="340961"/>
                    <a:pt x="349977" y="329638"/>
                  </a:cubicBezTo>
                  <a:cubicBezTo>
                    <a:pt x="325123" y="339050"/>
                    <a:pt x="298206" y="346437"/>
                    <a:pt x="259314" y="346519"/>
                  </a:cubicBezTo>
                  <a:cubicBezTo>
                    <a:pt x="169337" y="346658"/>
                    <a:pt x="109146" y="310396"/>
                    <a:pt x="107687" y="260656"/>
                  </a:cubicBezTo>
                  <a:cubicBezTo>
                    <a:pt x="49843" y="249020"/>
                    <a:pt x="10666" y="227300"/>
                    <a:pt x="0" y="190134"/>
                  </a:cubicBezTo>
                  <a:cubicBezTo>
                    <a:pt x="0" y="184762"/>
                    <a:pt x="0" y="179378"/>
                    <a:pt x="0" y="174029"/>
                  </a:cubicBezTo>
                  <a:cubicBezTo>
                    <a:pt x="11773" y="137200"/>
                    <a:pt x="48820" y="114066"/>
                    <a:pt x="110504" y="104260"/>
                  </a:cubicBezTo>
                  <a:cubicBezTo>
                    <a:pt x="106798" y="42132"/>
                    <a:pt x="230183" y="3311"/>
                    <a:pt x="331547" y="30682"/>
                  </a:cubicBezTo>
                  <a:cubicBezTo>
                    <a:pt x="355681" y="17147"/>
                    <a:pt x="389826" y="2385"/>
                    <a:pt x="439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2"/>
            <p:cNvSpPr txBox="1"/>
            <p:nvPr/>
          </p:nvSpPr>
          <p:spPr>
            <a:xfrm>
              <a:off x="36264" y="49167"/>
              <a:ext cx="701103" cy="25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03D36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Define addition</a:t>
              </a:r>
              <a:endParaRPr/>
            </a:p>
          </p:txBody>
        </p:sp>
      </p:grpSp>
      <p:grpSp>
        <p:nvGrpSpPr>
          <p:cNvPr id="106" name="Google Shape;106;p12"/>
          <p:cNvGrpSpPr/>
          <p:nvPr/>
        </p:nvGrpSpPr>
        <p:grpSpPr>
          <a:xfrm>
            <a:off x="7292864" y="2202535"/>
            <a:ext cx="3776385" cy="1738953"/>
            <a:chOff x="0" y="0"/>
            <a:chExt cx="773947" cy="356388"/>
          </a:xfrm>
        </p:grpSpPr>
        <p:sp>
          <p:nvSpPr>
            <p:cNvPr id="107" name="Google Shape;107;p12"/>
            <p:cNvSpPr/>
            <p:nvPr/>
          </p:nvSpPr>
          <p:spPr>
            <a:xfrm>
              <a:off x="0" y="0"/>
              <a:ext cx="773947" cy="356388"/>
            </a:xfrm>
            <a:custGeom>
              <a:rect b="b" l="l" r="r" t="t"/>
              <a:pathLst>
                <a:path extrusionOk="0" h="356388" w="773947">
                  <a:moveTo>
                    <a:pt x="430806" y="0"/>
                  </a:moveTo>
                  <a:cubicBezTo>
                    <a:pt x="439129" y="0"/>
                    <a:pt x="447501" y="0"/>
                    <a:pt x="455807" y="0"/>
                  </a:cubicBezTo>
                  <a:cubicBezTo>
                    <a:pt x="522029" y="5882"/>
                    <a:pt x="563414" y="25460"/>
                    <a:pt x="582265" y="57496"/>
                  </a:cubicBezTo>
                  <a:cubicBezTo>
                    <a:pt x="692668" y="53224"/>
                    <a:pt x="773947" y="113800"/>
                    <a:pt x="724019" y="173253"/>
                  </a:cubicBezTo>
                  <a:cubicBezTo>
                    <a:pt x="740286" y="185746"/>
                    <a:pt x="753857" y="199721"/>
                    <a:pt x="758758" y="218477"/>
                  </a:cubicBezTo>
                  <a:cubicBezTo>
                    <a:pt x="758758" y="223850"/>
                    <a:pt x="758758" y="229210"/>
                    <a:pt x="758758" y="234582"/>
                  </a:cubicBezTo>
                  <a:cubicBezTo>
                    <a:pt x="744152" y="282318"/>
                    <a:pt x="681302" y="314575"/>
                    <a:pt x="578119" y="305891"/>
                  </a:cubicBezTo>
                  <a:cubicBezTo>
                    <a:pt x="551571" y="330402"/>
                    <a:pt x="504331" y="356388"/>
                    <a:pt x="430822" y="351891"/>
                  </a:cubicBezTo>
                  <a:cubicBezTo>
                    <a:pt x="392826" y="350282"/>
                    <a:pt x="366392" y="340961"/>
                    <a:pt x="343249" y="329638"/>
                  </a:cubicBezTo>
                  <a:cubicBezTo>
                    <a:pt x="318873" y="339050"/>
                    <a:pt x="292473" y="346437"/>
                    <a:pt x="254329" y="346519"/>
                  </a:cubicBezTo>
                  <a:cubicBezTo>
                    <a:pt x="166081" y="346658"/>
                    <a:pt x="107048" y="310396"/>
                    <a:pt x="105616" y="260656"/>
                  </a:cubicBezTo>
                  <a:cubicBezTo>
                    <a:pt x="48885" y="249020"/>
                    <a:pt x="10461" y="227300"/>
                    <a:pt x="0" y="190134"/>
                  </a:cubicBezTo>
                  <a:cubicBezTo>
                    <a:pt x="0" y="184762"/>
                    <a:pt x="0" y="179378"/>
                    <a:pt x="0" y="174029"/>
                  </a:cubicBezTo>
                  <a:cubicBezTo>
                    <a:pt x="11547" y="137200"/>
                    <a:pt x="47882" y="114066"/>
                    <a:pt x="108380" y="104260"/>
                  </a:cubicBezTo>
                  <a:cubicBezTo>
                    <a:pt x="104745" y="42132"/>
                    <a:pt x="225758" y="3311"/>
                    <a:pt x="325173" y="30682"/>
                  </a:cubicBezTo>
                  <a:cubicBezTo>
                    <a:pt x="348842" y="17147"/>
                    <a:pt x="382331" y="2385"/>
                    <a:pt x="430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2"/>
            <p:cNvSpPr txBox="1"/>
            <p:nvPr/>
          </p:nvSpPr>
          <p:spPr>
            <a:xfrm>
              <a:off x="35567" y="49167"/>
              <a:ext cx="687624" cy="25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03D36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Count animals</a:t>
              </a:r>
              <a:endParaRPr/>
            </a:p>
          </p:txBody>
        </p:sp>
      </p:grpSp>
      <p:grpSp>
        <p:nvGrpSpPr>
          <p:cNvPr id="109" name="Google Shape;109;p12"/>
          <p:cNvGrpSpPr/>
          <p:nvPr/>
        </p:nvGrpSpPr>
        <p:grpSpPr>
          <a:xfrm>
            <a:off x="12492181" y="3196331"/>
            <a:ext cx="4059112" cy="1967945"/>
            <a:chOff x="0" y="0"/>
            <a:chExt cx="827989" cy="401427"/>
          </a:xfrm>
        </p:grpSpPr>
        <p:sp>
          <p:nvSpPr>
            <p:cNvPr id="110" name="Google Shape;110;p12"/>
            <p:cNvSpPr/>
            <p:nvPr/>
          </p:nvSpPr>
          <p:spPr>
            <a:xfrm>
              <a:off x="0" y="0"/>
              <a:ext cx="827989" cy="401427"/>
            </a:xfrm>
            <a:custGeom>
              <a:rect b="b" l="l" r="r" t="t"/>
              <a:pathLst>
                <a:path extrusionOk="0" h="401427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6634"/>
                    <a:pt x="603543" y="28716"/>
                    <a:pt x="623736" y="64850"/>
                  </a:cubicBezTo>
                  <a:cubicBezTo>
                    <a:pt x="742003" y="60031"/>
                    <a:pt x="827989" y="128355"/>
                    <a:pt x="775586" y="195412"/>
                  </a:cubicBezTo>
                  <a:cubicBezTo>
                    <a:pt x="793012" y="209503"/>
                    <a:pt x="807550" y="225265"/>
                    <a:pt x="812800" y="246420"/>
                  </a:cubicBezTo>
                  <a:cubicBezTo>
                    <a:pt x="812800" y="252480"/>
                    <a:pt x="812800" y="258526"/>
                    <a:pt x="812800" y="264585"/>
                  </a:cubicBezTo>
                  <a:cubicBezTo>
                    <a:pt x="797154" y="318426"/>
                    <a:pt x="729827" y="354809"/>
                    <a:pt x="619295" y="345014"/>
                  </a:cubicBezTo>
                  <a:cubicBezTo>
                    <a:pt x="590856" y="372660"/>
                    <a:pt x="540252" y="401427"/>
                    <a:pt x="461507" y="396897"/>
                  </a:cubicBezTo>
                  <a:cubicBezTo>
                    <a:pt x="420804" y="395082"/>
                    <a:pt x="392488" y="384570"/>
                    <a:pt x="367697" y="371798"/>
                  </a:cubicBezTo>
                  <a:cubicBezTo>
                    <a:pt x="341584" y="382414"/>
                    <a:pt x="313304" y="390746"/>
                    <a:pt x="272443" y="390838"/>
                  </a:cubicBezTo>
                  <a:cubicBezTo>
                    <a:pt x="177910" y="390995"/>
                    <a:pt x="114672" y="350095"/>
                    <a:pt x="113139" y="293994"/>
                  </a:cubicBezTo>
                  <a:cubicBezTo>
                    <a:pt x="52367" y="280869"/>
                    <a:pt x="11206" y="256371"/>
                    <a:pt x="0" y="214452"/>
                  </a:cubicBezTo>
                  <a:cubicBezTo>
                    <a:pt x="0" y="208393"/>
                    <a:pt x="0" y="202320"/>
                    <a:pt x="0" y="196287"/>
                  </a:cubicBezTo>
                  <a:cubicBezTo>
                    <a:pt x="12369" y="154748"/>
                    <a:pt x="51292" y="128655"/>
                    <a:pt x="116099" y="117594"/>
                  </a:cubicBezTo>
                  <a:cubicBezTo>
                    <a:pt x="112205" y="47521"/>
                    <a:pt x="241837" y="3735"/>
                    <a:pt x="348333" y="34606"/>
                  </a:cubicBezTo>
                  <a:cubicBezTo>
                    <a:pt x="373689" y="19340"/>
                    <a:pt x="409562" y="2690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2"/>
            <p:cNvSpPr txBox="1"/>
            <p:nvPr/>
          </p:nvSpPr>
          <p:spPr>
            <a:xfrm>
              <a:off x="38100" y="56673"/>
              <a:ext cx="736600" cy="283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03D36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Add with pictures</a:t>
              </a:r>
              <a:endParaRPr/>
            </a:p>
          </p:txBody>
        </p:sp>
      </p:grpSp>
      <p:sp>
        <p:nvSpPr>
          <p:cNvPr id="112" name="Google Shape;112;p12"/>
          <p:cNvSpPr/>
          <p:nvPr/>
        </p:nvSpPr>
        <p:spPr>
          <a:xfrm>
            <a:off x="2156874" y="7220628"/>
            <a:ext cx="1512053" cy="1707157"/>
          </a:xfrm>
          <a:custGeom>
            <a:rect b="b" l="l" r="r" t="t"/>
            <a:pathLst>
              <a:path extrusionOk="0" h="1707157" w="1512053">
                <a:moveTo>
                  <a:pt x="0" y="0"/>
                </a:moveTo>
                <a:lnTo>
                  <a:pt x="1512053" y="0"/>
                </a:lnTo>
                <a:lnTo>
                  <a:pt x="1512053" y="1707157"/>
                </a:lnTo>
                <a:lnTo>
                  <a:pt x="0" y="1707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2"/>
          <p:cNvSpPr/>
          <p:nvPr/>
        </p:nvSpPr>
        <p:spPr>
          <a:xfrm>
            <a:off x="12288747" y="8236658"/>
            <a:ext cx="2551139" cy="1382254"/>
          </a:xfrm>
          <a:custGeom>
            <a:rect b="b" l="l" r="r" t="t"/>
            <a:pathLst>
              <a:path extrusionOk="0" h="1382254" w="2551139">
                <a:moveTo>
                  <a:pt x="0" y="0"/>
                </a:moveTo>
                <a:lnTo>
                  <a:pt x="2551139" y="0"/>
                </a:lnTo>
                <a:lnTo>
                  <a:pt x="2551139" y="1382254"/>
                </a:lnTo>
                <a:lnTo>
                  <a:pt x="0" y="1382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2"/>
          <p:cNvSpPr/>
          <p:nvPr/>
        </p:nvSpPr>
        <p:spPr>
          <a:xfrm>
            <a:off x="7224744" y="5830398"/>
            <a:ext cx="1919256" cy="2780461"/>
          </a:xfrm>
          <a:custGeom>
            <a:rect b="b" l="l" r="r" t="t"/>
            <a:pathLst>
              <a:path extrusionOk="0" h="2780461" w="1919256">
                <a:moveTo>
                  <a:pt x="0" y="0"/>
                </a:moveTo>
                <a:lnTo>
                  <a:pt x="1919256" y="0"/>
                </a:lnTo>
                <a:lnTo>
                  <a:pt x="1919256" y="2780461"/>
                </a:lnTo>
                <a:lnTo>
                  <a:pt x="0" y="2780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2"/>
          <p:cNvSpPr/>
          <p:nvPr/>
        </p:nvSpPr>
        <p:spPr>
          <a:xfrm>
            <a:off x="16656780" y="5513479"/>
            <a:ext cx="1794058" cy="3414298"/>
          </a:xfrm>
          <a:custGeom>
            <a:rect b="b" l="l" r="r" t="t"/>
            <a:pathLst>
              <a:path extrusionOk="0" h="3414298" w="1794058">
                <a:moveTo>
                  <a:pt x="0" y="0"/>
                </a:moveTo>
                <a:lnTo>
                  <a:pt x="1794058" y="0"/>
                </a:lnTo>
                <a:lnTo>
                  <a:pt x="1794058" y="3414298"/>
                </a:lnTo>
                <a:lnTo>
                  <a:pt x="0" y="3414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2"/>
          <p:cNvSpPr txBox="1"/>
          <p:nvPr/>
        </p:nvSpPr>
        <p:spPr>
          <a:xfrm>
            <a:off x="1028700" y="689248"/>
            <a:ext cx="667712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303D36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Today, you’ll...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8B4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>
            <a:off x="6789920" y="-377331"/>
            <a:ext cx="12155080" cy="10953146"/>
          </a:xfrm>
          <a:custGeom>
            <a:rect b="b" l="l" r="r" t="t"/>
            <a:pathLst>
              <a:path extrusionOk="0" h="10953146" w="12155080">
                <a:moveTo>
                  <a:pt x="0" y="0"/>
                </a:moveTo>
                <a:lnTo>
                  <a:pt x="12155080" y="0"/>
                </a:lnTo>
                <a:lnTo>
                  <a:pt x="12155080" y="10953146"/>
                </a:lnTo>
                <a:lnTo>
                  <a:pt x="0" y="10953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517" r="0" t="-1009"/>
            </a:stretch>
          </a:blip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15444466" y="1028700"/>
            <a:ext cx="1925558" cy="861250"/>
          </a:xfrm>
          <a:custGeom>
            <a:rect b="b" l="l" r="r" t="t"/>
            <a:pathLst>
              <a:path extrusionOk="0" h="861250" w="1925558">
                <a:moveTo>
                  <a:pt x="0" y="0"/>
                </a:moveTo>
                <a:lnTo>
                  <a:pt x="1925559" y="0"/>
                </a:lnTo>
                <a:lnTo>
                  <a:pt x="1925559" y="861250"/>
                </a:lnTo>
                <a:lnTo>
                  <a:pt x="0" y="86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3"/>
          <p:cNvSpPr/>
          <p:nvPr/>
        </p:nvSpPr>
        <p:spPr>
          <a:xfrm>
            <a:off x="9494628" y="3736988"/>
            <a:ext cx="1008735" cy="1208724"/>
          </a:xfrm>
          <a:custGeom>
            <a:rect b="b" l="l" r="r" t="t"/>
            <a:pathLst>
              <a:path extrusionOk="0" h="1208724" w="1008735">
                <a:moveTo>
                  <a:pt x="0" y="0"/>
                </a:moveTo>
                <a:lnTo>
                  <a:pt x="1008735" y="0"/>
                </a:lnTo>
                <a:lnTo>
                  <a:pt x="1008735" y="1208724"/>
                </a:lnTo>
                <a:lnTo>
                  <a:pt x="0" y="1208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3"/>
          <p:cNvSpPr/>
          <p:nvPr/>
        </p:nvSpPr>
        <p:spPr>
          <a:xfrm>
            <a:off x="15955743" y="3270641"/>
            <a:ext cx="2296057" cy="2141418"/>
          </a:xfrm>
          <a:custGeom>
            <a:rect b="b" l="l" r="r" t="t"/>
            <a:pathLst>
              <a:path extrusionOk="0" h="2141418" w="2296057">
                <a:moveTo>
                  <a:pt x="0" y="0"/>
                </a:moveTo>
                <a:lnTo>
                  <a:pt x="2296058" y="0"/>
                </a:lnTo>
                <a:lnTo>
                  <a:pt x="2296058" y="2141418"/>
                </a:lnTo>
                <a:lnTo>
                  <a:pt x="0" y="214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3"/>
          <p:cNvSpPr/>
          <p:nvPr/>
        </p:nvSpPr>
        <p:spPr>
          <a:xfrm>
            <a:off x="10879268" y="3376062"/>
            <a:ext cx="1030937" cy="1163961"/>
          </a:xfrm>
          <a:custGeom>
            <a:rect b="b" l="l" r="r" t="t"/>
            <a:pathLst>
              <a:path extrusionOk="0" h="1163961" w="1030937">
                <a:moveTo>
                  <a:pt x="0" y="0"/>
                </a:moveTo>
                <a:lnTo>
                  <a:pt x="1030937" y="0"/>
                </a:lnTo>
                <a:lnTo>
                  <a:pt x="1030937" y="1163961"/>
                </a:lnTo>
                <a:lnTo>
                  <a:pt x="0" y="1163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3"/>
          <p:cNvSpPr/>
          <p:nvPr/>
        </p:nvSpPr>
        <p:spPr>
          <a:xfrm>
            <a:off x="12489771" y="6281757"/>
            <a:ext cx="1898880" cy="790625"/>
          </a:xfrm>
          <a:custGeom>
            <a:rect b="b" l="l" r="r" t="t"/>
            <a:pathLst>
              <a:path extrusionOk="0" h="790625" w="1898880">
                <a:moveTo>
                  <a:pt x="0" y="0"/>
                </a:moveTo>
                <a:lnTo>
                  <a:pt x="1898880" y="0"/>
                </a:lnTo>
                <a:lnTo>
                  <a:pt x="1898880" y="790625"/>
                </a:lnTo>
                <a:lnTo>
                  <a:pt x="0" y="790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3"/>
          <p:cNvSpPr/>
          <p:nvPr/>
        </p:nvSpPr>
        <p:spPr>
          <a:xfrm flipH="1">
            <a:off x="7681776" y="7517278"/>
            <a:ext cx="1663593" cy="1194762"/>
          </a:xfrm>
          <a:custGeom>
            <a:rect b="b" l="l" r="r" t="t"/>
            <a:pathLst>
              <a:path extrusionOk="0" h="1194762" w="1663593">
                <a:moveTo>
                  <a:pt x="1663593" y="0"/>
                </a:moveTo>
                <a:lnTo>
                  <a:pt x="0" y="0"/>
                </a:lnTo>
                <a:lnTo>
                  <a:pt x="0" y="1194762"/>
                </a:lnTo>
                <a:lnTo>
                  <a:pt x="1663593" y="1194762"/>
                </a:lnTo>
                <a:lnTo>
                  <a:pt x="166359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3"/>
          <p:cNvSpPr/>
          <p:nvPr/>
        </p:nvSpPr>
        <p:spPr>
          <a:xfrm>
            <a:off x="12251965" y="676450"/>
            <a:ext cx="1444903" cy="782875"/>
          </a:xfrm>
          <a:custGeom>
            <a:rect b="b" l="l" r="r" t="t"/>
            <a:pathLst>
              <a:path extrusionOk="0" h="782875" w="1444903">
                <a:moveTo>
                  <a:pt x="0" y="0"/>
                </a:moveTo>
                <a:lnTo>
                  <a:pt x="1444903" y="0"/>
                </a:lnTo>
                <a:lnTo>
                  <a:pt x="1444903" y="782875"/>
                </a:lnTo>
                <a:lnTo>
                  <a:pt x="0" y="782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3"/>
          <p:cNvSpPr/>
          <p:nvPr/>
        </p:nvSpPr>
        <p:spPr>
          <a:xfrm>
            <a:off x="8135642" y="584753"/>
            <a:ext cx="1358986" cy="1050125"/>
          </a:xfrm>
          <a:custGeom>
            <a:rect b="b" l="l" r="r" t="t"/>
            <a:pathLst>
              <a:path extrusionOk="0" h="1050125" w="1358986">
                <a:moveTo>
                  <a:pt x="0" y="0"/>
                </a:moveTo>
                <a:lnTo>
                  <a:pt x="1358986" y="0"/>
                </a:lnTo>
                <a:lnTo>
                  <a:pt x="1358986" y="1050126"/>
                </a:lnTo>
                <a:lnTo>
                  <a:pt x="0" y="1050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3"/>
          <p:cNvSpPr/>
          <p:nvPr/>
        </p:nvSpPr>
        <p:spPr>
          <a:xfrm>
            <a:off x="16882564" y="8114659"/>
            <a:ext cx="1196618" cy="1733561"/>
          </a:xfrm>
          <a:custGeom>
            <a:rect b="b" l="l" r="r" t="t"/>
            <a:pathLst>
              <a:path extrusionOk="0" h="1733561" w="1196618">
                <a:moveTo>
                  <a:pt x="0" y="0"/>
                </a:moveTo>
                <a:lnTo>
                  <a:pt x="1196618" y="0"/>
                </a:lnTo>
                <a:lnTo>
                  <a:pt x="1196618" y="1733561"/>
                </a:lnTo>
                <a:lnTo>
                  <a:pt x="0" y="1733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3"/>
          <p:cNvSpPr/>
          <p:nvPr/>
        </p:nvSpPr>
        <p:spPr>
          <a:xfrm>
            <a:off x="11799115" y="7972425"/>
            <a:ext cx="1381311" cy="1285875"/>
          </a:xfrm>
          <a:custGeom>
            <a:rect b="b" l="l" r="r" t="t"/>
            <a:pathLst>
              <a:path extrusionOk="0" h="1285875" w="1381311">
                <a:moveTo>
                  <a:pt x="0" y="0"/>
                </a:moveTo>
                <a:lnTo>
                  <a:pt x="1381312" y="0"/>
                </a:lnTo>
                <a:lnTo>
                  <a:pt x="1381312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3"/>
          <p:cNvSpPr/>
          <p:nvPr/>
        </p:nvSpPr>
        <p:spPr>
          <a:xfrm>
            <a:off x="16407246" y="3201633"/>
            <a:ext cx="751443" cy="1070709"/>
          </a:xfrm>
          <a:custGeom>
            <a:rect b="b" l="l" r="r" t="t"/>
            <a:pathLst>
              <a:path extrusionOk="0" h="1070709" w="751443">
                <a:moveTo>
                  <a:pt x="0" y="0"/>
                </a:moveTo>
                <a:lnTo>
                  <a:pt x="751443" y="0"/>
                </a:lnTo>
                <a:lnTo>
                  <a:pt x="751443" y="1070709"/>
                </a:lnTo>
                <a:lnTo>
                  <a:pt x="0" y="1070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3"/>
          <p:cNvSpPr txBox="1"/>
          <p:nvPr/>
        </p:nvSpPr>
        <p:spPr>
          <a:xfrm>
            <a:off x="1028700" y="5411386"/>
            <a:ext cx="5054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8E2"/>
                </a:solidFill>
                <a:latin typeface="Quicksand"/>
                <a:ea typeface="Quicksand"/>
                <a:cs typeface="Quicksand"/>
                <a:sym typeface="Quicksand"/>
              </a:rPr>
              <a:t>We’re going on a safari!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FFF8E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8E2"/>
                </a:solidFill>
                <a:latin typeface="Quicksand"/>
                <a:ea typeface="Quicksand"/>
                <a:cs typeface="Quicksand"/>
                <a:sym typeface="Quicksand"/>
              </a:rPr>
              <a:t>What animals can you spot?Can you count how many animals we have all together? 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028700" y="2780114"/>
            <a:ext cx="50547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many do you see?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185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b="57818" l="0" r="0" t="0"/>
          <a:stretch/>
        </p:blipFill>
        <p:spPr>
          <a:xfrm>
            <a:off x="25" y="8701225"/>
            <a:ext cx="18288000" cy="15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/>
          <p:nvPr/>
        </p:nvSpPr>
        <p:spPr>
          <a:xfrm>
            <a:off x="3524632" y="2174122"/>
            <a:ext cx="11214033" cy="6137740"/>
          </a:xfrm>
          <a:custGeom>
            <a:rect b="b" l="l" r="r" t="t"/>
            <a:pathLst>
              <a:path extrusionOk="0" h="3060755" w="5592191">
                <a:moveTo>
                  <a:pt x="5567426" y="2477063"/>
                </a:moveTo>
                <a:cubicBezTo>
                  <a:pt x="5545709" y="2594411"/>
                  <a:pt x="5496941" y="2745668"/>
                  <a:pt x="5411597" y="2829361"/>
                </a:cubicBezTo>
                <a:cubicBezTo>
                  <a:pt x="5226304" y="3010971"/>
                  <a:pt x="4860163" y="3030910"/>
                  <a:pt x="4453128" y="3007542"/>
                </a:cubicBezTo>
                <a:cubicBezTo>
                  <a:pt x="4160774" y="2990778"/>
                  <a:pt x="3957574" y="3033704"/>
                  <a:pt x="3664712" y="3036498"/>
                </a:cubicBezTo>
                <a:cubicBezTo>
                  <a:pt x="3366516" y="3039292"/>
                  <a:pt x="3230880" y="3040562"/>
                  <a:pt x="2932557" y="3043356"/>
                </a:cubicBezTo>
                <a:cubicBezTo>
                  <a:pt x="2726944" y="3046150"/>
                  <a:pt x="2587498" y="3048944"/>
                  <a:pt x="2289302" y="3051738"/>
                </a:cubicBezTo>
                <a:cubicBezTo>
                  <a:pt x="1995678" y="3054532"/>
                  <a:pt x="1701800" y="3060755"/>
                  <a:pt x="1408303" y="3050087"/>
                </a:cubicBezTo>
                <a:cubicBezTo>
                  <a:pt x="1260348" y="3044753"/>
                  <a:pt x="1112393" y="3034720"/>
                  <a:pt x="965454" y="3016940"/>
                </a:cubicBezTo>
                <a:cubicBezTo>
                  <a:pt x="844931" y="3002335"/>
                  <a:pt x="723900" y="2984301"/>
                  <a:pt x="607949" y="2947598"/>
                </a:cubicBezTo>
                <a:cubicBezTo>
                  <a:pt x="501777" y="2914070"/>
                  <a:pt x="399542" y="2864794"/>
                  <a:pt x="315849" y="2790372"/>
                </a:cubicBezTo>
                <a:cubicBezTo>
                  <a:pt x="227203" y="2711505"/>
                  <a:pt x="170053" y="2606349"/>
                  <a:pt x="135636" y="2493827"/>
                </a:cubicBezTo>
                <a:cubicBezTo>
                  <a:pt x="98425" y="2372161"/>
                  <a:pt x="85852" y="2244272"/>
                  <a:pt x="71882" y="2118288"/>
                </a:cubicBezTo>
                <a:cubicBezTo>
                  <a:pt x="55626" y="1971603"/>
                  <a:pt x="40894" y="1824791"/>
                  <a:pt x="27813" y="1677852"/>
                </a:cubicBezTo>
                <a:cubicBezTo>
                  <a:pt x="14732" y="1499905"/>
                  <a:pt x="32004" y="1463512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2726944" y="18796"/>
                </a:cubicBezTo>
                <a:cubicBezTo>
                  <a:pt x="2832354" y="17526"/>
                  <a:pt x="3097911" y="10541"/>
                  <a:pt x="3363595" y="5334"/>
                </a:cubicBezTo>
                <a:cubicBezTo>
                  <a:pt x="3637280" y="0"/>
                  <a:pt x="3910965" y="5334"/>
                  <a:pt x="4184523" y="10160"/>
                </a:cubicBezTo>
                <a:cubicBezTo>
                  <a:pt x="4461637" y="14986"/>
                  <a:pt x="4738243" y="13208"/>
                  <a:pt x="5015357" y="9144"/>
                </a:cubicBezTo>
                <a:cubicBezTo>
                  <a:pt x="5204206" y="6350"/>
                  <a:pt x="5449697" y="30734"/>
                  <a:pt x="5533771" y="230505"/>
                </a:cubicBezTo>
                <a:cubicBezTo>
                  <a:pt x="5558409" y="289052"/>
                  <a:pt x="5564505" y="353060"/>
                  <a:pt x="5566283" y="415925"/>
                </a:cubicBezTo>
                <a:cubicBezTo>
                  <a:pt x="5568442" y="488442"/>
                  <a:pt x="5568061" y="561086"/>
                  <a:pt x="5568823" y="633603"/>
                </a:cubicBezTo>
                <a:cubicBezTo>
                  <a:pt x="5570347" y="781558"/>
                  <a:pt x="5535676" y="1194054"/>
                  <a:pt x="5537327" y="1367956"/>
                </a:cubicBezTo>
                <a:cubicBezTo>
                  <a:pt x="5540502" y="1739066"/>
                  <a:pt x="5579872" y="1772594"/>
                  <a:pt x="5582920" y="2070536"/>
                </a:cubicBezTo>
                <a:cubicBezTo>
                  <a:pt x="5584317" y="2205664"/>
                  <a:pt x="5592191" y="2343459"/>
                  <a:pt x="5567426" y="2477063"/>
                </a:cubicBezTo>
                <a:close/>
              </a:path>
            </a:pathLst>
          </a:custGeom>
          <a:solidFill>
            <a:srgbClr val="FFF8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5855203" y="6520763"/>
            <a:ext cx="6577594" cy="3563860"/>
          </a:xfrm>
          <a:custGeom>
            <a:rect b="b" l="l" r="r" t="t"/>
            <a:pathLst>
              <a:path extrusionOk="0" h="3563860" w="6577594">
                <a:moveTo>
                  <a:pt x="0" y="0"/>
                </a:moveTo>
                <a:lnTo>
                  <a:pt x="6577594" y="0"/>
                </a:lnTo>
                <a:lnTo>
                  <a:pt x="6577594" y="3563860"/>
                </a:lnTo>
                <a:lnTo>
                  <a:pt x="0" y="356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4"/>
          <p:cNvSpPr txBox="1"/>
          <p:nvPr/>
        </p:nvSpPr>
        <p:spPr>
          <a:xfrm>
            <a:off x="5289180" y="3386344"/>
            <a:ext cx="77097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Addition means putting numbers or objects together.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5261800" y="5402786"/>
            <a:ext cx="7764400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We use + to show addition.</a:t>
            </a:r>
            <a:endParaRPr/>
          </a:p>
        </p:txBody>
      </p:sp>
      <p:grpSp>
        <p:nvGrpSpPr>
          <p:cNvPr id="144" name="Google Shape;144;p14"/>
          <p:cNvGrpSpPr/>
          <p:nvPr/>
        </p:nvGrpSpPr>
        <p:grpSpPr>
          <a:xfrm>
            <a:off x="5134817" y="1023030"/>
            <a:ext cx="8015179" cy="1793778"/>
            <a:chOff x="-4095" y="-7560"/>
            <a:chExt cx="10686905" cy="2391704"/>
          </a:xfrm>
        </p:grpSpPr>
        <p:sp>
          <p:nvSpPr>
            <p:cNvPr id="145" name="Google Shape;145;p14"/>
            <p:cNvSpPr/>
            <p:nvPr/>
          </p:nvSpPr>
          <p:spPr>
            <a:xfrm>
              <a:off x="-4095" y="-7560"/>
              <a:ext cx="10686905" cy="2391704"/>
            </a:xfrm>
            <a:custGeom>
              <a:rect b="b" l="l" r="r" t="t"/>
              <a:pathLst>
                <a:path extrusionOk="0" h="1928427" w="8616834">
                  <a:moveTo>
                    <a:pt x="8588131" y="453009"/>
                  </a:moveTo>
                  <a:cubicBezTo>
                    <a:pt x="8584195" y="418465"/>
                    <a:pt x="8569843" y="385953"/>
                    <a:pt x="8546729" y="360045"/>
                  </a:cubicBezTo>
                  <a:cubicBezTo>
                    <a:pt x="8480562" y="285877"/>
                    <a:pt x="8337687" y="134493"/>
                    <a:pt x="8251200" y="101092"/>
                  </a:cubicBezTo>
                  <a:cubicBezTo>
                    <a:pt x="8093974" y="40513"/>
                    <a:pt x="7997581" y="18796"/>
                    <a:pt x="7960878" y="11938"/>
                  </a:cubicBezTo>
                  <a:cubicBezTo>
                    <a:pt x="7950718" y="10033"/>
                    <a:pt x="7940559" y="9144"/>
                    <a:pt x="793014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213798"/>
                    <a:pt x="5461" y="1384613"/>
                  </a:cubicBezTo>
                  <a:cubicBezTo>
                    <a:pt x="8001" y="1464496"/>
                    <a:pt x="43053" y="1540696"/>
                    <a:pt x="81153" y="1607371"/>
                  </a:cubicBezTo>
                  <a:cubicBezTo>
                    <a:pt x="133858" y="1699700"/>
                    <a:pt x="216916" y="1773868"/>
                    <a:pt x="319786" y="1814762"/>
                  </a:cubicBezTo>
                  <a:cubicBezTo>
                    <a:pt x="330581" y="1819080"/>
                    <a:pt x="341249" y="1823144"/>
                    <a:pt x="351790" y="1827208"/>
                  </a:cubicBezTo>
                  <a:cubicBezTo>
                    <a:pt x="403733" y="1847274"/>
                    <a:pt x="449072" y="1863022"/>
                    <a:pt x="487807" y="1875468"/>
                  </a:cubicBezTo>
                  <a:cubicBezTo>
                    <a:pt x="579374" y="1904805"/>
                    <a:pt x="675132" y="1919283"/>
                    <a:pt x="931575" y="1919283"/>
                  </a:cubicBezTo>
                  <a:lnTo>
                    <a:pt x="1803306" y="1919283"/>
                  </a:lnTo>
                  <a:cubicBezTo>
                    <a:pt x="1803306" y="1919283"/>
                    <a:pt x="6795067" y="1919283"/>
                    <a:pt x="6795067" y="1919283"/>
                  </a:cubicBezTo>
                  <a:lnTo>
                    <a:pt x="7872613" y="1919283"/>
                  </a:lnTo>
                  <a:cubicBezTo>
                    <a:pt x="7877312" y="1919283"/>
                    <a:pt x="7882011" y="1919537"/>
                    <a:pt x="7886710" y="1919918"/>
                  </a:cubicBezTo>
                  <a:cubicBezTo>
                    <a:pt x="7913380" y="1922077"/>
                    <a:pt x="8021203" y="1928427"/>
                    <a:pt x="8187192" y="1906075"/>
                  </a:cubicBezTo>
                  <a:cubicBezTo>
                    <a:pt x="8362579" y="1882453"/>
                    <a:pt x="8439922" y="1813873"/>
                    <a:pt x="8527934" y="1703383"/>
                  </a:cubicBezTo>
                  <a:cubicBezTo>
                    <a:pt x="8527934" y="1703383"/>
                    <a:pt x="8527934" y="1703383"/>
                    <a:pt x="8528187" y="1703002"/>
                  </a:cubicBezTo>
                  <a:cubicBezTo>
                    <a:pt x="8562985" y="1656393"/>
                    <a:pt x="8583559" y="1600767"/>
                    <a:pt x="8587877" y="1542855"/>
                  </a:cubicBezTo>
                  <a:cubicBezTo>
                    <a:pt x="8597275" y="1416236"/>
                    <a:pt x="8615055" y="1093293"/>
                    <a:pt x="8616706" y="719201"/>
                  </a:cubicBezTo>
                  <a:cubicBezTo>
                    <a:pt x="8616834" y="711962"/>
                    <a:pt x="8616452" y="704723"/>
                    <a:pt x="8615690" y="697484"/>
                  </a:cubicBezTo>
                  <a:lnTo>
                    <a:pt x="8588004" y="453136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1148316" y="477092"/>
              <a:ext cx="8386334" cy="1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8E2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What is addition?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933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/>
          <p:nvPr/>
        </p:nvSpPr>
        <p:spPr>
          <a:xfrm>
            <a:off x="682366" y="1662299"/>
            <a:ext cx="16922196" cy="793688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F9C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15"/>
          <p:cNvCxnSpPr/>
          <p:nvPr/>
        </p:nvCxnSpPr>
        <p:spPr>
          <a:xfrm rot="10800000">
            <a:off x="6462372" y="7163012"/>
            <a:ext cx="0" cy="492389"/>
          </a:xfrm>
          <a:prstGeom prst="straightConnector1">
            <a:avLst/>
          </a:prstGeom>
          <a:noFill/>
          <a:ln cap="flat" cmpd="sng" w="28575">
            <a:solidFill>
              <a:srgbClr val="303D3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" name="Google Shape;153;p15"/>
          <p:cNvCxnSpPr/>
          <p:nvPr/>
        </p:nvCxnSpPr>
        <p:spPr>
          <a:xfrm rot="10800000">
            <a:off x="9129712" y="7111904"/>
            <a:ext cx="0" cy="492389"/>
          </a:xfrm>
          <a:prstGeom prst="straightConnector1">
            <a:avLst/>
          </a:prstGeom>
          <a:noFill/>
          <a:ln cap="flat" cmpd="sng" w="28575">
            <a:solidFill>
              <a:srgbClr val="303D3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4" name="Google Shape;154;p15"/>
          <p:cNvCxnSpPr/>
          <p:nvPr/>
        </p:nvCxnSpPr>
        <p:spPr>
          <a:xfrm rot="10800000">
            <a:off x="11744182" y="7163012"/>
            <a:ext cx="0" cy="492389"/>
          </a:xfrm>
          <a:prstGeom prst="straightConnector1">
            <a:avLst/>
          </a:prstGeom>
          <a:noFill/>
          <a:ln cap="flat" cmpd="sng" w="28575">
            <a:solidFill>
              <a:srgbClr val="303D3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5" name="Google Shape;155;p15"/>
          <p:cNvCxnSpPr/>
          <p:nvPr/>
        </p:nvCxnSpPr>
        <p:spPr>
          <a:xfrm rot="10800000">
            <a:off x="7738726" y="7155655"/>
            <a:ext cx="0" cy="1249081"/>
          </a:xfrm>
          <a:prstGeom prst="straightConnector1">
            <a:avLst/>
          </a:prstGeom>
          <a:noFill/>
          <a:ln cap="flat" cmpd="sng" w="28575">
            <a:solidFill>
              <a:srgbClr val="303D3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6" name="Google Shape;156;p15"/>
          <p:cNvCxnSpPr/>
          <p:nvPr/>
        </p:nvCxnSpPr>
        <p:spPr>
          <a:xfrm rot="10800000">
            <a:off x="10339618" y="7155655"/>
            <a:ext cx="0" cy="1147664"/>
          </a:xfrm>
          <a:prstGeom prst="straightConnector1">
            <a:avLst/>
          </a:prstGeom>
          <a:noFill/>
          <a:ln cap="flat" cmpd="sng" w="28575">
            <a:solidFill>
              <a:srgbClr val="303D36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157" name="Google Shape;157;p15"/>
          <p:cNvGrpSpPr/>
          <p:nvPr/>
        </p:nvGrpSpPr>
        <p:grpSpPr>
          <a:xfrm>
            <a:off x="4581866" y="3248529"/>
            <a:ext cx="8965243" cy="2359586"/>
            <a:chOff x="0" y="-28575"/>
            <a:chExt cx="2361216" cy="621455"/>
          </a:xfrm>
        </p:grpSpPr>
        <p:sp>
          <p:nvSpPr>
            <p:cNvPr id="158" name="Google Shape;158;p15"/>
            <p:cNvSpPr/>
            <p:nvPr/>
          </p:nvSpPr>
          <p:spPr>
            <a:xfrm>
              <a:off x="0" y="0"/>
              <a:ext cx="2361216" cy="592880"/>
            </a:xfrm>
            <a:custGeom>
              <a:rect b="b" l="l" r="r" t="t"/>
              <a:pathLst>
                <a:path extrusionOk="0" h="592880" w="2361216">
                  <a:moveTo>
                    <a:pt x="86355" y="0"/>
                  </a:moveTo>
                  <a:lnTo>
                    <a:pt x="2274861" y="0"/>
                  </a:lnTo>
                  <a:cubicBezTo>
                    <a:pt x="2297764" y="0"/>
                    <a:pt x="2319729" y="9098"/>
                    <a:pt x="2335924" y="25293"/>
                  </a:cubicBezTo>
                  <a:cubicBezTo>
                    <a:pt x="2352118" y="41487"/>
                    <a:pt x="2361216" y="63452"/>
                    <a:pt x="2361216" y="86355"/>
                  </a:cubicBezTo>
                  <a:lnTo>
                    <a:pt x="2361216" y="506525"/>
                  </a:lnTo>
                  <a:cubicBezTo>
                    <a:pt x="2361216" y="529428"/>
                    <a:pt x="2352118" y="551392"/>
                    <a:pt x="2335924" y="567587"/>
                  </a:cubicBezTo>
                  <a:cubicBezTo>
                    <a:pt x="2319729" y="583782"/>
                    <a:pt x="2297764" y="592880"/>
                    <a:pt x="2274861" y="592880"/>
                  </a:cubicBezTo>
                  <a:lnTo>
                    <a:pt x="86355" y="592880"/>
                  </a:lnTo>
                  <a:cubicBezTo>
                    <a:pt x="63452" y="592880"/>
                    <a:pt x="41487" y="583782"/>
                    <a:pt x="25293" y="567587"/>
                  </a:cubicBezTo>
                  <a:cubicBezTo>
                    <a:pt x="9098" y="551392"/>
                    <a:pt x="0" y="529428"/>
                    <a:pt x="0" y="506525"/>
                  </a:cubicBezTo>
                  <a:lnTo>
                    <a:pt x="0" y="86355"/>
                  </a:lnTo>
                  <a:cubicBezTo>
                    <a:pt x="0" y="63452"/>
                    <a:pt x="9098" y="41487"/>
                    <a:pt x="25293" y="25293"/>
                  </a:cubicBezTo>
                  <a:cubicBezTo>
                    <a:pt x="41487" y="9098"/>
                    <a:pt x="63452" y="0"/>
                    <a:pt x="86355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0" y="-28575"/>
              <a:ext cx="2361216" cy="621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5"/>
          <p:cNvSpPr/>
          <p:nvPr/>
        </p:nvSpPr>
        <p:spPr>
          <a:xfrm>
            <a:off x="11090229" y="3619705"/>
            <a:ext cx="1934244" cy="805349"/>
          </a:xfrm>
          <a:custGeom>
            <a:rect b="b" l="l" r="r" t="t"/>
            <a:pathLst>
              <a:path extrusionOk="0" h="805349" w="1934244">
                <a:moveTo>
                  <a:pt x="0" y="0"/>
                </a:moveTo>
                <a:lnTo>
                  <a:pt x="1934244" y="0"/>
                </a:lnTo>
                <a:lnTo>
                  <a:pt x="1934244" y="805349"/>
                </a:lnTo>
                <a:lnTo>
                  <a:pt x="0" y="80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15"/>
          <p:cNvGrpSpPr/>
          <p:nvPr/>
        </p:nvGrpSpPr>
        <p:grpSpPr>
          <a:xfrm>
            <a:off x="3822969" y="880500"/>
            <a:ext cx="10638872" cy="1434447"/>
            <a:chOff x="-4095" y="-7560"/>
            <a:chExt cx="14185164" cy="1912595"/>
          </a:xfrm>
        </p:grpSpPr>
        <p:sp>
          <p:nvSpPr>
            <p:cNvPr id="162" name="Google Shape;162;p15"/>
            <p:cNvSpPr/>
            <p:nvPr/>
          </p:nvSpPr>
          <p:spPr>
            <a:xfrm>
              <a:off x="-4095" y="-7560"/>
              <a:ext cx="14185164" cy="1912595"/>
            </a:xfrm>
            <a:custGeom>
              <a:rect b="b" l="l" r="r" t="t"/>
              <a:pathLst>
                <a:path extrusionOk="0" h="1542122" w="11437474">
                  <a:moveTo>
                    <a:pt x="11408772" y="453009"/>
                  </a:moveTo>
                  <a:cubicBezTo>
                    <a:pt x="11404835" y="418465"/>
                    <a:pt x="11390484" y="385953"/>
                    <a:pt x="11367370" y="360045"/>
                  </a:cubicBezTo>
                  <a:cubicBezTo>
                    <a:pt x="11301203" y="285877"/>
                    <a:pt x="11158328" y="134493"/>
                    <a:pt x="11071841" y="101092"/>
                  </a:cubicBezTo>
                  <a:cubicBezTo>
                    <a:pt x="10914615" y="40513"/>
                    <a:pt x="10818222" y="18796"/>
                    <a:pt x="10781519" y="11938"/>
                  </a:cubicBezTo>
                  <a:cubicBezTo>
                    <a:pt x="10771359" y="10033"/>
                    <a:pt x="10761199" y="9144"/>
                    <a:pt x="1075078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27493"/>
                    <a:pt x="5461" y="998308"/>
                  </a:cubicBezTo>
                  <a:cubicBezTo>
                    <a:pt x="8001" y="1078191"/>
                    <a:pt x="43053" y="1154391"/>
                    <a:pt x="81153" y="1221066"/>
                  </a:cubicBezTo>
                  <a:cubicBezTo>
                    <a:pt x="133858" y="1313395"/>
                    <a:pt x="216916" y="1387563"/>
                    <a:pt x="319786" y="1428457"/>
                  </a:cubicBezTo>
                  <a:cubicBezTo>
                    <a:pt x="330581" y="1432775"/>
                    <a:pt x="341249" y="1436839"/>
                    <a:pt x="351790" y="1440903"/>
                  </a:cubicBezTo>
                  <a:cubicBezTo>
                    <a:pt x="403733" y="1460969"/>
                    <a:pt x="449072" y="1476717"/>
                    <a:pt x="487807" y="1489163"/>
                  </a:cubicBezTo>
                  <a:cubicBezTo>
                    <a:pt x="579374" y="1518500"/>
                    <a:pt x="675132" y="1532978"/>
                    <a:pt x="1002696" y="1532978"/>
                  </a:cubicBezTo>
                  <a:lnTo>
                    <a:pt x="2220839" y="1532978"/>
                  </a:lnTo>
                  <a:cubicBezTo>
                    <a:pt x="2220839" y="1532978"/>
                    <a:pt x="9196240" y="1532978"/>
                    <a:pt x="9196240" y="1532978"/>
                  </a:cubicBezTo>
                  <a:lnTo>
                    <a:pt x="10693254" y="1532978"/>
                  </a:lnTo>
                  <a:cubicBezTo>
                    <a:pt x="10697953" y="1532978"/>
                    <a:pt x="10702652" y="1533232"/>
                    <a:pt x="10707351" y="1533613"/>
                  </a:cubicBezTo>
                  <a:cubicBezTo>
                    <a:pt x="10734021" y="1535772"/>
                    <a:pt x="10841844" y="1542122"/>
                    <a:pt x="11007833" y="1519770"/>
                  </a:cubicBezTo>
                  <a:cubicBezTo>
                    <a:pt x="11183220" y="1496148"/>
                    <a:pt x="11260563" y="1427568"/>
                    <a:pt x="11348574" y="1317078"/>
                  </a:cubicBezTo>
                  <a:cubicBezTo>
                    <a:pt x="11348574" y="1317078"/>
                    <a:pt x="11348574" y="1317078"/>
                    <a:pt x="11348828" y="1316697"/>
                  </a:cubicBezTo>
                  <a:cubicBezTo>
                    <a:pt x="11383626" y="1270088"/>
                    <a:pt x="11404200" y="1214462"/>
                    <a:pt x="11408518" y="1156550"/>
                  </a:cubicBezTo>
                  <a:cubicBezTo>
                    <a:pt x="11417916" y="1029931"/>
                    <a:pt x="11435696" y="786693"/>
                    <a:pt x="11437347" y="719201"/>
                  </a:cubicBezTo>
                  <a:cubicBezTo>
                    <a:pt x="11437474" y="711962"/>
                    <a:pt x="11437093" y="704723"/>
                    <a:pt x="11436331" y="697484"/>
                  </a:cubicBezTo>
                  <a:lnTo>
                    <a:pt x="11408645" y="453136"/>
                  </a:lnTo>
                  <a:close/>
                </a:path>
              </a:pathLst>
            </a:custGeom>
            <a:solidFill>
              <a:srgbClr val="688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1362409" y="278812"/>
              <a:ext cx="11456408" cy="1330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FFF8E2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The language of addition</a:t>
              </a:r>
              <a:endParaRPr/>
            </a:p>
          </p:txBody>
        </p:sp>
      </p:grpSp>
      <p:sp>
        <p:nvSpPr>
          <p:cNvPr id="164" name="Google Shape;164;p15"/>
          <p:cNvSpPr txBox="1"/>
          <p:nvPr/>
        </p:nvSpPr>
        <p:spPr>
          <a:xfrm>
            <a:off x="2707391" y="2575975"/>
            <a:ext cx="1287321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Let’s meet the words you’ll use on our adventure.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5886389" y="5817278"/>
            <a:ext cx="6334474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1    +    1    =    2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5667031" y="7860695"/>
            <a:ext cx="1590683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addend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8348658" y="7860695"/>
            <a:ext cx="1590683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addend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10820945" y="7860695"/>
            <a:ext cx="2203528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sum or total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6943385" y="8608120"/>
            <a:ext cx="1590683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plus sign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9354429" y="8608120"/>
            <a:ext cx="1970378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equal sign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6873468" y="4012855"/>
            <a:ext cx="1317074" cy="11045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85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+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9810090" y="4080209"/>
            <a:ext cx="1317074" cy="11045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85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=</a:t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11090229" y="4540086"/>
            <a:ext cx="1934244" cy="805349"/>
          </a:xfrm>
          <a:custGeom>
            <a:rect b="b" l="l" r="r" t="t"/>
            <a:pathLst>
              <a:path extrusionOk="0" h="805349" w="1934244">
                <a:moveTo>
                  <a:pt x="0" y="0"/>
                </a:moveTo>
                <a:lnTo>
                  <a:pt x="1934244" y="0"/>
                </a:lnTo>
                <a:lnTo>
                  <a:pt x="1934244" y="805349"/>
                </a:lnTo>
                <a:lnTo>
                  <a:pt x="0" y="80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5"/>
          <p:cNvSpPr/>
          <p:nvPr/>
        </p:nvSpPr>
        <p:spPr>
          <a:xfrm>
            <a:off x="7978852" y="4137412"/>
            <a:ext cx="1934244" cy="805349"/>
          </a:xfrm>
          <a:custGeom>
            <a:rect b="b" l="l" r="r" t="t"/>
            <a:pathLst>
              <a:path extrusionOk="0" h="805349" w="1934244">
                <a:moveTo>
                  <a:pt x="0" y="0"/>
                </a:moveTo>
                <a:lnTo>
                  <a:pt x="1934244" y="0"/>
                </a:lnTo>
                <a:lnTo>
                  <a:pt x="1934244" y="805348"/>
                </a:lnTo>
                <a:lnTo>
                  <a:pt x="0" y="805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5"/>
          <p:cNvSpPr/>
          <p:nvPr/>
        </p:nvSpPr>
        <p:spPr>
          <a:xfrm>
            <a:off x="5052062" y="4083792"/>
            <a:ext cx="1934244" cy="805349"/>
          </a:xfrm>
          <a:custGeom>
            <a:rect b="b" l="l" r="r" t="t"/>
            <a:pathLst>
              <a:path extrusionOk="0" h="805349" w="1934244">
                <a:moveTo>
                  <a:pt x="0" y="0"/>
                </a:moveTo>
                <a:lnTo>
                  <a:pt x="1934244" y="0"/>
                </a:lnTo>
                <a:lnTo>
                  <a:pt x="1934244" y="805348"/>
                </a:lnTo>
                <a:lnTo>
                  <a:pt x="0" y="805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DEE6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/>
          <p:nvPr/>
        </p:nvSpPr>
        <p:spPr>
          <a:xfrm>
            <a:off x="937737" y="1671975"/>
            <a:ext cx="16387823" cy="7689382"/>
          </a:xfrm>
          <a:custGeom>
            <a:rect b="b" l="l" r="r" t="t"/>
            <a:pathLst>
              <a:path extrusionOk="0" h="3834525" w="8172246">
                <a:moveTo>
                  <a:pt x="8147481" y="3250833"/>
                </a:moveTo>
                <a:cubicBezTo>
                  <a:pt x="8125764" y="3368181"/>
                  <a:pt x="8076996" y="3519438"/>
                  <a:pt x="7991652" y="3603131"/>
                </a:cubicBezTo>
                <a:cubicBezTo>
                  <a:pt x="7806359" y="3784741"/>
                  <a:pt x="7440218" y="3804680"/>
                  <a:pt x="7033183" y="3781312"/>
                </a:cubicBezTo>
                <a:cubicBezTo>
                  <a:pt x="6740829" y="3764548"/>
                  <a:pt x="6537629" y="3807474"/>
                  <a:pt x="6244767" y="3810268"/>
                </a:cubicBezTo>
                <a:cubicBezTo>
                  <a:pt x="5946571" y="3813062"/>
                  <a:pt x="5810935" y="3814332"/>
                  <a:pt x="5512612" y="3817126"/>
                </a:cubicBezTo>
                <a:cubicBezTo>
                  <a:pt x="4357071" y="3819920"/>
                  <a:pt x="2587498" y="3822714"/>
                  <a:pt x="2289302" y="3825508"/>
                </a:cubicBezTo>
                <a:cubicBezTo>
                  <a:pt x="1995678" y="3828302"/>
                  <a:pt x="1701800" y="3834525"/>
                  <a:pt x="1408303" y="3823857"/>
                </a:cubicBezTo>
                <a:cubicBezTo>
                  <a:pt x="1260348" y="3818523"/>
                  <a:pt x="1112393" y="3808490"/>
                  <a:pt x="965454" y="3790710"/>
                </a:cubicBezTo>
                <a:cubicBezTo>
                  <a:pt x="844931" y="3776105"/>
                  <a:pt x="723900" y="3758071"/>
                  <a:pt x="607949" y="3721368"/>
                </a:cubicBezTo>
                <a:cubicBezTo>
                  <a:pt x="501777" y="3687840"/>
                  <a:pt x="399542" y="3638564"/>
                  <a:pt x="315849" y="3564142"/>
                </a:cubicBezTo>
                <a:cubicBezTo>
                  <a:pt x="227203" y="3485275"/>
                  <a:pt x="170053" y="3380119"/>
                  <a:pt x="135636" y="3267597"/>
                </a:cubicBezTo>
                <a:cubicBezTo>
                  <a:pt x="98425" y="3145931"/>
                  <a:pt x="85852" y="3018042"/>
                  <a:pt x="71882" y="2892058"/>
                </a:cubicBezTo>
                <a:cubicBezTo>
                  <a:pt x="55626" y="2745373"/>
                  <a:pt x="40894" y="2598561"/>
                  <a:pt x="27813" y="2451622"/>
                </a:cubicBezTo>
                <a:cubicBezTo>
                  <a:pt x="14732" y="2031289"/>
                  <a:pt x="32004" y="1904001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3661238" y="18796"/>
                </a:cubicBezTo>
                <a:cubicBezTo>
                  <a:pt x="5412409" y="17526"/>
                  <a:pt x="5677966" y="10541"/>
                  <a:pt x="5943650" y="5334"/>
                </a:cubicBezTo>
                <a:cubicBezTo>
                  <a:pt x="6217335" y="0"/>
                  <a:pt x="6491020" y="5334"/>
                  <a:pt x="6764578" y="10160"/>
                </a:cubicBezTo>
                <a:cubicBezTo>
                  <a:pt x="7041692" y="14986"/>
                  <a:pt x="7318298" y="13208"/>
                  <a:pt x="7595412" y="9144"/>
                </a:cubicBezTo>
                <a:cubicBezTo>
                  <a:pt x="7784261" y="6350"/>
                  <a:pt x="8029752" y="30734"/>
                  <a:pt x="8113826" y="230505"/>
                </a:cubicBezTo>
                <a:cubicBezTo>
                  <a:pt x="8138464" y="289052"/>
                  <a:pt x="8144560" y="353060"/>
                  <a:pt x="8146338" y="415925"/>
                </a:cubicBezTo>
                <a:cubicBezTo>
                  <a:pt x="8148497" y="488442"/>
                  <a:pt x="8148116" y="561086"/>
                  <a:pt x="8148878" y="633603"/>
                </a:cubicBezTo>
                <a:cubicBezTo>
                  <a:pt x="8150402" y="781558"/>
                  <a:pt x="8115731" y="1194054"/>
                  <a:pt x="8117382" y="1569789"/>
                </a:cubicBezTo>
                <a:cubicBezTo>
                  <a:pt x="8120557" y="2512836"/>
                  <a:pt x="8159927" y="2546364"/>
                  <a:pt x="8162975" y="2844306"/>
                </a:cubicBezTo>
                <a:cubicBezTo>
                  <a:pt x="8164372" y="2979434"/>
                  <a:pt x="8172246" y="3117229"/>
                  <a:pt x="8147481" y="3250833"/>
                </a:cubicBezTo>
                <a:close/>
              </a:path>
            </a:pathLst>
          </a:custGeom>
          <a:solidFill>
            <a:srgbClr val="FFF8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 flipH="1">
            <a:off x="2252096" y="4581149"/>
            <a:ext cx="7195614" cy="3218402"/>
          </a:xfrm>
          <a:custGeom>
            <a:rect b="b" l="l" r="r" t="t"/>
            <a:pathLst>
              <a:path extrusionOk="0" h="3218402" w="7195614">
                <a:moveTo>
                  <a:pt x="7195613" y="0"/>
                </a:moveTo>
                <a:lnTo>
                  <a:pt x="0" y="0"/>
                </a:lnTo>
                <a:lnTo>
                  <a:pt x="0" y="3218401"/>
                </a:lnTo>
                <a:lnTo>
                  <a:pt x="7195613" y="3218401"/>
                </a:lnTo>
                <a:lnTo>
                  <a:pt x="719561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2" name="Google Shape;182;p16"/>
          <p:cNvGrpSpPr/>
          <p:nvPr/>
        </p:nvGrpSpPr>
        <p:grpSpPr>
          <a:xfrm>
            <a:off x="9955483" y="3230980"/>
            <a:ext cx="5732594" cy="2700338"/>
            <a:chOff x="0" y="0"/>
            <a:chExt cx="1509819" cy="711200"/>
          </a:xfrm>
        </p:grpSpPr>
        <p:sp>
          <p:nvSpPr>
            <p:cNvPr id="183" name="Google Shape;183;p16"/>
            <p:cNvSpPr/>
            <p:nvPr/>
          </p:nvSpPr>
          <p:spPr>
            <a:xfrm>
              <a:off x="0" y="0"/>
              <a:ext cx="1509819" cy="711200"/>
            </a:xfrm>
            <a:custGeom>
              <a:rect b="b" l="l" r="r" t="t"/>
              <a:pathLst>
                <a:path extrusionOk="0" h="711200" w="1509819">
                  <a:moveTo>
                    <a:pt x="121550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1215505" y="551732"/>
                  </a:lnTo>
                  <a:cubicBezTo>
                    <a:pt x="1383370" y="551732"/>
                    <a:pt x="1509808" y="428220"/>
                    <a:pt x="1509808" y="275861"/>
                  </a:cubicBezTo>
                  <a:cubicBezTo>
                    <a:pt x="1509819" y="123512"/>
                    <a:pt x="1383370" y="0"/>
                    <a:pt x="12155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0" y="9525"/>
              <a:ext cx="1509808" cy="51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6"/>
          <p:cNvSpPr/>
          <p:nvPr/>
        </p:nvSpPr>
        <p:spPr>
          <a:xfrm>
            <a:off x="0" y="8061896"/>
            <a:ext cx="18288000" cy="3739877"/>
          </a:xfrm>
          <a:custGeom>
            <a:rect b="b" l="l" r="r" t="t"/>
            <a:pathLst>
              <a:path extrusionOk="0" h="3739877" w="18288000">
                <a:moveTo>
                  <a:pt x="0" y="0"/>
                </a:moveTo>
                <a:lnTo>
                  <a:pt x="18288000" y="0"/>
                </a:lnTo>
                <a:lnTo>
                  <a:pt x="18288000" y="3739878"/>
                </a:lnTo>
                <a:lnTo>
                  <a:pt x="0" y="3739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6" name="Google Shape;186;p16"/>
          <p:cNvGrpSpPr/>
          <p:nvPr/>
        </p:nvGrpSpPr>
        <p:grpSpPr>
          <a:xfrm>
            <a:off x="3822969" y="961119"/>
            <a:ext cx="10638872" cy="1434447"/>
            <a:chOff x="-4095" y="-7560"/>
            <a:chExt cx="14185164" cy="1912595"/>
          </a:xfrm>
        </p:grpSpPr>
        <p:sp>
          <p:nvSpPr>
            <p:cNvPr id="187" name="Google Shape;187;p16"/>
            <p:cNvSpPr/>
            <p:nvPr/>
          </p:nvSpPr>
          <p:spPr>
            <a:xfrm>
              <a:off x="-4095" y="-7560"/>
              <a:ext cx="14185164" cy="1912595"/>
            </a:xfrm>
            <a:custGeom>
              <a:rect b="b" l="l" r="r" t="t"/>
              <a:pathLst>
                <a:path extrusionOk="0" h="1542122" w="11437474">
                  <a:moveTo>
                    <a:pt x="11408772" y="453009"/>
                  </a:moveTo>
                  <a:cubicBezTo>
                    <a:pt x="11404835" y="418465"/>
                    <a:pt x="11390484" y="385953"/>
                    <a:pt x="11367370" y="360045"/>
                  </a:cubicBezTo>
                  <a:cubicBezTo>
                    <a:pt x="11301203" y="285877"/>
                    <a:pt x="11158328" y="134493"/>
                    <a:pt x="11071841" y="101092"/>
                  </a:cubicBezTo>
                  <a:cubicBezTo>
                    <a:pt x="10914615" y="40513"/>
                    <a:pt x="10818222" y="18796"/>
                    <a:pt x="10781519" y="11938"/>
                  </a:cubicBezTo>
                  <a:cubicBezTo>
                    <a:pt x="10771359" y="10033"/>
                    <a:pt x="10761199" y="9144"/>
                    <a:pt x="10750785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27493"/>
                    <a:pt x="5461" y="998308"/>
                  </a:cubicBezTo>
                  <a:cubicBezTo>
                    <a:pt x="8001" y="1078191"/>
                    <a:pt x="43053" y="1154391"/>
                    <a:pt x="81153" y="1221066"/>
                  </a:cubicBezTo>
                  <a:cubicBezTo>
                    <a:pt x="133858" y="1313395"/>
                    <a:pt x="216916" y="1387563"/>
                    <a:pt x="319786" y="1428457"/>
                  </a:cubicBezTo>
                  <a:cubicBezTo>
                    <a:pt x="330581" y="1432775"/>
                    <a:pt x="341249" y="1436839"/>
                    <a:pt x="351790" y="1440903"/>
                  </a:cubicBezTo>
                  <a:cubicBezTo>
                    <a:pt x="403733" y="1460969"/>
                    <a:pt x="449072" y="1476717"/>
                    <a:pt x="487807" y="1489163"/>
                  </a:cubicBezTo>
                  <a:cubicBezTo>
                    <a:pt x="579374" y="1518500"/>
                    <a:pt x="675132" y="1532978"/>
                    <a:pt x="1002696" y="1532978"/>
                  </a:cubicBezTo>
                  <a:lnTo>
                    <a:pt x="2220839" y="1532978"/>
                  </a:lnTo>
                  <a:cubicBezTo>
                    <a:pt x="2220839" y="1532978"/>
                    <a:pt x="9196240" y="1532978"/>
                    <a:pt x="9196240" y="1532978"/>
                  </a:cubicBezTo>
                  <a:lnTo>
                    <a:pt x="10693254" y="1532978"/>
                  </a:lnTo>
                  <a:cubicBezTo>
                    <a:pt x="10697953" y="1532978"/>
                    <a:pt x="10702652" y="1533232"/>
                    <a:pt x="10707351" y="1533613"/>
                  </a:cubicBezTo>
                  <a:cubicBezTo>
                    <a:pt x="10734021" y="1535772"/>
                    <a:pt x="10841844" y="1542122"/>
                    <a:pt x="11007833" y="1519770"/>
                  </a:cubicBezTo>
                  <a:cubicBezTo>
                    <a:pt x="11183220" y="1496148"/>
                    <a:pt x="11260563" y="1427568"/>
                    <a:pt x="11348574" y="1317078"/>
                  </a:cubicBezTo>
                  <a:cubicBezTo>
                    <a:pt x="11348574" y="1317078"/>
                    <a:pt x="11348574" y="1317078"/>
                    <a:pt x="11348828" y="1316697"/>
                  </a:cubicBezTo>
                  <a:cubicBezTo>
                    <a:pt x="11383626" y="1270088"/>
                    <a:pt x="11404200" y="1214462"/>
                    <a:pt x="11408518" y="1156550"/>
                  </a:cubicBezTo>
                  <a:cubicBezTo>
                    <a:pt x="11417916" y="1029931"/>
                    <a:pt x="11435696" y="786693"/>
                    <a:pt x="11437347" y="719201"/>
                  </a:cubicBezTo>
                  <a:cubicBezTo>
                    <a:pt x="11437474" y="711962"/>
                    <a:pt x="11437093" y="704723"/>
                    <a:pt x="11436331" y="697484"/>
                  </a:cubicBezTo>
                  <a:lnTo>
                    <a:pt x="11408645" y="453136"/>
                  </a:lnTo>
                  <a:close/>
                </a:path>
              </a:pathLst>
            </a:custGeom>
            <a:solidFill>
              <a:srgbClr val="688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1070509" y="460845"/>
              <a:ext cx="12040208" cy="890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Find the total animals in each slide.</a:t>
              </a:r>
              <a:endParaRPr/>
            </a:p>
          </p:txBody>
        </p:sp>
      </p:grpSp>
      <p:sp>
        <p:nvSpPr>
          <p:cNvPr id="189" name="Google Shape;189;p16"/>
          <p:cNvSpPr txBox="1"/>
          <p:nvPr/>
        </p:nvSpPr>
        <p:spPr>
          <a:xfrm>
            <a:off x="10403399" y="3773277"/>
            <a:ext cx="4940555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Let’s practice!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979B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/>
          <p:nvPr/>
        </p:nvSpPr>
        <p:spPr>
          <a:xfrm>
            <a:off x="682366" y="1662299"/>
            <a:ext cx="16922196" cy="793688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CDEE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17"/>
          <p:cNvGrpSpPr/>
          <p:nvPr/>
        </p:nvGrpSpPr>
        <p:grpSpPr>
          <a:xfrm>
            <a:off x="1602330" y="3528779"/>
            <a:ext cx="4593676" cy="4948288"/>
            <a:chOff x="0" y="-28575"/>
            <a:chExt cx="1209857" cy="1303253"/>
          </a:xfrm>
        </p:grpSpPr>
        <p:sp>
          <p:nvSpPr>
            <p:cNvPr id="196" name="Google Shape;196;p17"/>
            <p:cNvSpPr/>
            <p:nvPr/>
          </p:nvSpPr>
          <p:spPr>
            <a:xfrm>
              <a:off x="0" y="0"/>
              <a:ext cx="1209857" cy="1274678"/>
            </a:xfrm>
            <a:custGeom>
              <a:rect b="b" l="l" r="r" t="t"/>
              <a:pathLst>
                <a:path extrusionOk="0" h="1274678" w="1209857">
                  <a:moveTo>
                    <a:pt x="168534" y="0"/>
                  </a:moveTo>
                  <a:lnTo>
                    <a:pt x="1041323" y="0"/>
                  </a:lnTo>
                  <a:cubicBezTo>
                    <a:pt x="1086021" y="0"/>
                    <a:pt x="1128888" y="17756"/>
                    <a:pt x="1160494" y="49363"/>
                  </a:cubicBezTo>
                  <a:cubicBezTo>
                    <a:pt x="1192101" y="80969"/>
                    <a:pt x="1209857" y="123836"/>
                    <a:pt x="1209857" y="168534"/>
                  </a:cubicBezTo>
                  <a:lnTo>
                    <a:pt x="1209857" y="1106143"/>
                  </a:lnTo>
                  <a:cubicBezTo>
                    <a:pt x="1209857" y="1150841"/>
                    <a:pt x="1192101" y="1193709"/>
                    <a:pt x="1160494" y="1225315"/>
                  </a:cubicBezTo>
                  <a:cubicBezTo>
                    <a:pt x="1128888" y="1256921"/>
                    <a:pt x="1086021" y="1274678"/>
                    <a:pt x="1041323" y="1274678"/>
                  </a:cubicBezTo>
                  <a:lnTo>
                    <a:pt x="168534" y="1274678"/>
                  </a:lnTo>
                  <a:cubicBezTo>
                    <a:pt x="123836" y="1274678"/>
                    <a:pt x="80969" y="1256921"/>
                    <a:pt x="49363" y="1225315"/>
                  </a:cubicBezTo>
                  <a:cubicBezTo>
                    <a:pt x="17756" y="1193709"/>
                    <a:pt x="0" y="1150841"/>
                    <a:pt x="0" y="1106143"/>
                  </a:cubicBezTo>
                  <a:lnTo>
                    <a:pt x="0" y="168534"/>
                  </a:lnTo>
                  <a:cubicBezTo>
                    <a:pt x="0" y="123836"/>
                    <a:pt x="17756" y="80969"/>
                    <a:pt x="49363" y="49363"/>
                  </a:cubicBezTo>
                  <a:cubicBezTo>
                    <a:pt x="80969" y="17756"/>
                    <a:pt x="123836" y="0"/>
                    <a:pt x="168534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 txBox="1"/>
            <p:nvPr/>
          </p:nvSpPr>
          <p:spPr>
            <a:xfrm>
              <a:off x="0" y="-28575"/>
              <a:ext cx="1209857" cy="1303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7"/>
          <p:cNvSpPr/>
          <p:nvPr/>
        </p:nvSpPr>
        <p:spPr>
          <a:xfrm>
            <a:off x="3639998" y="1115430"/>
            <a:ext cx="11004814" cy="1648431"/>
          </a:xfrm>
          <a:custGeom>
            <a:rect b="b" l="l" r="r" t="t"/>
            <a:pathLst>
              <a:path extrusionOk="0" h="1772170" w="11830885">
                <a:moveTo>
                  <a:pt x="11802183" y="453009"/>
                </a:moveTo>
                <a:cubicBezTo>
                  <a:pt x="11798246" y="418465"/>
                  <a:pt x="11783895" y="385953"/>
                  <a:pt x="11760781" y="360045"/>
                </a:cubicBezTo>
                <a:cubicBezTo>
                  <a:pt x="11694614" y="285877"/>
                  <a:pt x="11551739" y="134493"/>
                  <a:pt x="11465253" y="101092"/>
                </a:cubicBezTo>
                <a:cubicBezTo>
                  <a:pt x="11308027" y="40513"/>
                  <a:pt x="11211633" y="18796"/>
                  <a:pt x="11174930" y="11938"/>
                </a:cubicBezTo>
                <a:cubicBezTo>
                  <a:pt x="11164770" y="10033"/>
                  <a:pt x="11154610" y="9144"/>
                  <a:pt x="11144196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1057541"/>
                  <a:pt x="5461" y="1228356"/>
                </a:cubicBezTo>
                <a:cubicBezTo>
                  <a:pt x="8001" y="1308239"/>
                  <a:pt x="43053" y="1384439"/>
                  <a:pt x="81153" y="1451114"/>
                </a:cubicBezTo>
                <a:cubicBezTo>
                  <a:pt x="133858" y="1543443"/>
                  <a:pt x="216916" y="1617611"/>
                  <a:pt x="319786" y="1658505"/>
                </a:cubicBezTo>
                <a:cubicBezTo>
                  <a:pt x="330581" y="1662823"/>
                  <a:pt x="341249" y="1666887"/>
                  <a:pt x="351790" y="1670951"/>
                </a:cubicBezTo>
                <a:cubicBezTo>
                  <a:pt x="403733" y="1691017"/>
                  <a:pt x="449072" y="1706765"/>
                  <a:pt x="487807" y="1719211"/>
                </a:cubicBezTo>
                <a:cubicBezTo>
                  <a:pt x="579374" y="1748548"/>
                  <a:pt x="675132" y="1763026"/>
                  <a:pt x="1012615" y="1763026"/>
                </a:cubicBezTo>
                <a:lnTo>
                  <a:pt x="2279074" y="1763026"/>
                </a:lnTo>
                <a:cubicBezTo>
                  <a:pt x="2279074" y="1763026"/>
                  <a:pt x="9531146" y="1763026"/>
                  <a:pt x="9531146" y="1763026"/>
                </a:cubicBezTo>
                <a:lnTo>
                  <a:pt x="11086665" y="1763026"/>
                </a:lnTo>
                <a:cubicBezTo>
                  <a:pt x="11091365" y="1763026"/>
                  <a:pt x="11096064" y="1763280"/>
                  <a:pt x="11100763" y="1763661"/>
                </a:cubicBezTo>
                <a:cubicBezTo>
                  <a:pt x="11127432" y="1765820"/>
                  <a:pt x="11235255" y="1772170"/>
                  <a:pt x="11401244" y="1749818"/>
                </a:cubicBezTo>
                <a:cubicBezTo>
                  <a:pt x="11576631" y="1726196"/>
                  <a:pt x="11653975" y="1657616"/>
                  <a:pt x="11741985" y="1547126"/>
                </a:cubicBezTo>
                <a:cubicBezTo>
                  <a:pt x="11741985" y="1547126"/>
                  <a:pt x="11741985" y="1547126"/>
                  <a:pt x="11742239" y="1546745"/>
                </a:cubicBezTo>
                <a:cubicBezTo>
                  <a:pt x="11777038" y="1500136"/>
                  <a:pt x="11797612" y="1444510"/>
                  <a:pt x="11801930" y="1386598"/>
                </a:cubicBezTo>
                <a:cubicBezTo>
                  <a:pt x="11811328" y="1259979"/>
                  <a:pt x="11829107" y="969276"/>
                  <a:pt x="11830758" y="719201"/>
                </a:cubicBezTo>
                <a:cubicBezTo>
                  <a:pt x="11830885" y="711962"/>
                  <a:pt x="11830505" y="704723"/>
                  <a:pt x="11829742" y="697484"/>
                </a:cubicBezTo>
                <a:lnTo>
                  <a:pt x="11802056" y="453136"/>
                </a:lnTo>
                <a:close/>
              </a:path>
            </a:pathLst>
          </a:custGeom>
          <a:solidFill>
            <a:srgbClr val="C193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3929458" y="1469410"/>
            <a:ext cx="10429084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many lions are there?</a:t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 flipH="1">
            <a:off x="4052808" y="4451919"/>
            <a:ext cx="2016716" cy="1558372"/>
          </a:xfrm>
          <a:custGeom>
            <a:rect b="b" l="l" r="r" t="t"/>
            <a:pathLst>
              <a:path extrusionOk="0" h="1558372" w="2016716">
                <a:moveTo>
                  <a:pt x="2016717" y="0"/>
                </a:moveTo>
                <a:lnTo>
                  <a:pt x="0" y="0"/>
                </a:lnTo>
                <a:lnTo>
                  <a:pt x="0" y="1558372"/>
                </a:lnTo>
                <a:lnTo>
                  <a:pt x="2016717" y="1558372"/>
                </a:lnTo>
                <a:lnTo>
                  <a:pt x="201671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7"/>
          <p:cNvSpPr/>
          <p:nvPr/>
        </p:nvSpPr>
        <p:spPr>
          <a:xfrm flipH="1">
            <a:off x="1746917" y="4451919"/>
            <a:ext cx="2016716" cy="1558372"/>
          </a:xfrm>
          <a:custGeom>
            <a:rect b="b" l="l" r="r" t="t"/>
            <a:pathLst>
              <a:path extrusionOk="0" h="1558372" w="2016716">
                <a:moveTo>
                  <a:pt x="2016717" y="0"/>
                </a:moveTo>
                <a:lnTo>
                  <a:pt x="0" y="0"/>
                </a:lnTo>
                <a:lnTo>
                  <a:pt x="0" y="1558372"/>
                </a:lnTo>
                <a:lnTo>
                  <a:pt x="2016717" y="1558372"/>
                </a:lnTo>
                <a:lnTo>
                  <a:pt x="201671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7"/>
          <p:cNvSpPr/>
          <p:nvPr/>
        </p:nvSpPr>
        <p:spPr>
          <a:xfrm flipH="1">
            <a:off x="2755275" y="6335356"/>
            <a:ext cx="2016716" cy="1558372"/>
          </a:xfrm>
          <a:custGeom>
            <a:rect b="b" l="l" r="r" t="t"/>
            <a:pathLst>
              <a:path extrusionOk="0" h="1558372" w="2016716">
                <a:moveTo>
                  <a:pt x="2016717" y="0"/>
                </a:moveTo>
                <a:lnTo>
                  <a:pt x="0" y="0"/>
                </a:lnTo>
                <a:lnTo>
                  <a:pt x="0" y="1558372"/>
                </a:lnTo>
                <a:lnTo>
                  <a:pt x="2016717" y="1558372"/>
                </a:lnTo>
                <a:lnTo>
                  <a:pt x="201671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3" name="Google Shape;203;p17"/>
          <p:cNvGrpSpPr/>
          <p:nvPr/>
        </p:nvGrpSpPr>
        <p:grpSpPr>
          <a:xfrm>
            <a:off x="7964344" y="3481899"/>
            <a:ext cx="3997325" cy="4948288"/>
            <a:chOff x="0" y="-28575"/>
            <a:chExt cx="1052794" cy="1303253"/>
          </a:xfrm>
        </p:grpSpPr>
        <p:sp>
          <p:nvSpPr>
            <p:cNvPr id="204" name="Google Shape;204;p17"/>
            <p:cNvSpPr/>
            <p:nvPr/>
          </p:nvSpPr>
          <p:spPr>
            <a:xfrm>
              <a:off x="0" y="0"/>
              <a:ext cx="1052794" cy="1274678"/>
            </a:xfrm>
            <a:custGeom>
              <a:rect b="b" l="l" r="r" t="t"/>
              <a:pathLst>
                <a:path extrusionOk="0" h="1274678" w="1052794">
                  <a:moveTo>
                    <a:pt x="193677" y="0"/>
                  </a:moveTo>
                  <a:lnTo>
                    <a:pt x="859116" y="0"/>
                  </a:lnTo>
                  <a:cubicBezTo>
                    <a:pt x="966081" y="0"/>
                    <a:pt x="1052794" y="86712"/>
                    <a:pt x="1052794" y="193677"/>
                  </a:cubicBezTo>
                  <a:lnTo>
                    <a:pt x="1052794" y="1081000"/>
                  </a:lnTo>
                  <a:cubicBezTo>
                    <a:pt x="1052794" y="1187965"/>
                    <a:pt x="966081" y="1274678"/>
                    <a:pt x="859116" y="1274678"/>
                  </a:cubicBezTo>
                  <a:lnTo>
                    <a:pt x="193677" y="1274678"/>
                  </a:lnTo>
                  <a:cubicBezTo>
                    <a:pt x="86712" y="1274678"/>
                    <a:pt x="0" y="1187965"/>
                    <a:pt x="0" y="1081000"/>
                  </a:cubicBezTo>
                  <a:lnTo>
                    <a:pt x="0" y="193677"/>
                  </a:lnTo>
                  <a:cubicBezTo>
                    <a:pt x="0" y="86712"/>
                    <a:pt x="86712" y="0"/>
                    <a:pt x="193677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0" y="-28575"/>
              <a:ext cx="1052794" cy="1303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7"/>
          <p:cNvSpPr/>
          <p:nvPr/>
        </p:nvSpPr>
        <p:spPr>
          <a:xfrm flipH="1">
            <a:off x="8735860" y="4451919"/>
            <a:ext cx="2016716" cy="1558372"/>
          </a:xfrm>
          <a:custGeom>
            <a:rect b="b" l="l" r="r" t="t"/>
            <a:pathLst>
              <a:path extrusionOk="0" h="1558372" w="2016716">
                <a:moveTo>
                  <a:pt x="2016716" y="0"/>
                </a:moveTo>
                <a:lnTo>
                  <a:pt x="0" y="0"/>
                </a:lnTo>
                <a:lnTo>
                  <a:pt x="0" y="1558372"/>
                </a:lnTo>
                <a:lnTo>
                  <a:pt x="2016716" y="1558372"/>
                </a:lnTo>
                <a:lnTo>
                  <a:pt x="201671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7"/>
          <p:cNvSpPr/>
          <p:nvPr/>
        </p:nvSpPr>
        <p:spPr>
          <a:xfrm flipH="1">
            <a:off x="9203697" y="6335356"/>
            <a:ext cx="2016716" cy="1558372"/>
          </a:xfrm>
          <a:custGeom>
            <a:rect b="b" l="l" r="r" t="t"/>
            <a:pathLst>
              <a:path extrusionOk="0" h="1558372" w="2016716">
                <a:moveTo>
                  <a:pt x="2016717" y="0"/>
                </a:moveTo>
                <a:lnTo>
                  <a:pt x="0" y="0"/>
                </a:lnTo>
                <a:lnTo>
                  <a:pt x="0" y="1558372"/>
                </a:lnTo>
                <a:lnTo>
                  <a:pt x="2016717" y="1558372"/>
                </a:lnTo>
                <a:lnTo>
                  <a:pt x="201671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7"/>
          <p:cNvSpPr/>
          <p:nvPr/>
        </p:nvSpPr>
        <p:spPr>
          <a:xfrm>
            <a:off x="8688419" y="568940"/>
            <a:ext cx="911161" cy="919520"/>
          </a:xfrm>
          <a:custGeom>
            <a:rect b="b" l="l" r="r" t="t"/>
            <a:pathLst>
              <a:path extrusionOk="0" h="919520" w="911161">
                <a:moveTo>
                  <a:pt x="0" y="0"/>
                </a:moveTo>
                <a:lnTo>
                  <a:pt x="911162" y="0"/>
                </a:lnTo>
                <a:lnTo>
                  <a:pt x="911162" y="919520"/>
                </a:lnTo>
                <a:lnTo>
                  <a:pt x="0" y="919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9" name="Google Shape;209;p17"/>
          <p:cNvGrpSpPr/>
          <p:nvPr/>
        </p:nvGrpSpPr>
        <p:grpSpPr>
          <a:xfrm>
            <a:off x="14663618" y="5107132"/>
            <a:ext cx="1858176" cy="1806317"/>
            <a:chOff x="0" y="0"/>
            <a:chExt cx="2477569" cy="2408423"/>
          </a:xfrm>
        </p:grpSpPr>
        <p:grpSp>
          <p:nvGrpSpPr>
            <p:cNvPr id="210" name="Google Shape;210;p17"/>
            <p:cNvGrpSpPr/>
            <p:nvPr/>
          </p:nvGrpSpPr>
          <p:grpSpPr>
            <a:xfrm>
              <a:off x="226142" y="156996"/>
              <a:ext cx="2251427" cy="2251427"/>
              <a:chOff x="0" y="0"/>
              <a:chExt cx="812800" cy="812800"/>
            </a:xfrm>
          </p:grpSpPr>
          <p:sp>
            <p:nvSpPr>
              <p:cNvPr id="211" name="Google Shape;21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" name="Google Shape;213;p17"/>
            <p:cNvSpPr/>
            <p:nvPr/>
          </p:nvSpPr>
          <p:spPr>
            <a:xfrm>
              <a:off x="0" y="0"/>
              <a:ext cx="2335181" cy="2335181"/>
            </a:xfrm>
            <a:custGeom>
              <a:rect b="b" l="l" r="r" t="t"/>
              <a:pathLst>
                <a:path extrusionOk="0" h="2335181" w="2335181">
                  <a:moveTo>
                    <a:pt x="0" y="0"/>
                  </a:moveTo>
                  <a:lnTo>
                    <a:pt x="2335181" y="0"/>
                  </a:lnTo>
                  <a:lnTo>
                    <a:pt x="2335181" y="2335181"/>
                  </a:lnTo>
                  <a:lnTo>
                    <a:pt x="0" y="2335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4" name="Google Shape;214;p17"/>
            <p:cNvSpPr/>
            <p:nvPr/>
          </p:nvSpPr>
          <p:spPr>
            <a:xfrm>
              <a:off x="727053" y="362622"/>
              <a:ext cx="881074" cy="1609936"/>
            </a:xfrm>
            <a:custGeom>
              <a:rect b="b" l="l" r="r" t="t"/>
              <a:pathLst>
                <a:path extrusionOk="0" h="1609936" w="881074">
                  <a:moveTo>
                    <a:pt x="0" y="0"/>
                  </a:moveTo>
                  <a:lnTo>
                    <a:pt x="881074" y="0"/>
                  </a:lnTo>
                  <a:lnTo>
                    <a:pt x="881074" y="1609936"/>
                  </a:lnTo>
                  <a:lnTo>
                    <a:pt x="0" y="16099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15" name="Google Shape;215;p17"/>
          <p:cNvSpPr txBox="1"/>
          <p:nvPr/>
        </p:nvSpPr>
        <p:spPr>
          <a:xfrm>
            <a:off x="6367378" y="5659999"/>
            <a:ext cx="1245645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 + 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12312991" y="5481654"/>
            <a:ext cx="1245645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=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9336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682366" y="1662299"/>
            <a:ext cx="16922196" cy="793688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F9CF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3639998" y="1115430"/>
            <a:ext cx="11004814" cy="1648431"/>
          </a:xfrm>
          <a:custGeom>
            <a:rect b="b" l="l" r="r" t="t"/>
            <a:pathLst>
              <a:path extrusionOk="0" h="1772170" w="11830885">
                <a:moveTo>
                  <a:pt x="11802183" y="453009"/>
                </a:moveTo>
                <a:cubicBezTo>
                  <a:pt x="11798246" y="418465"/>
                  <a:pt x="11783895" y="385953"/>
                  <a:pt x="11760781" y="360045"/>
                </a:cubicBezTo>
                <a:cubicBezTo>
                  <a:pt x="11694614" y="285877"/>
                  <a:pt x="11551739" y="134493"/>
                  <a:pt x="11465253" y="101092"/>
                </a:cubicBezTo>
                <a:cubicBezTo>
                  <a:pt x="11308027" y="40513"/>
                  <a:pt x="11211633" y="18796"/>
                  <a:pt x="11174930" y="11938"/>
                </a:cubicBezTo>
                <a:cubicBezTo>
                  <a:pt x="11164770" y="10033"/>
                  <a:pt x="11154610" y="9144"/>
                  <a:pt x="11144196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1057541"/>
                  <a:pt x="5461" y="1228356"/>
                </a:cubicBezTo>
                <a:cubicBezTo>
                  <a:pt x="8001" y="1308239"/>
                  <a:pt x="43053" y="1384439"/>
                  <a:pt x="81153" y="1451114"/>
                </a:cubicBezTo>
                <a:cubicBezTo>
                  <a:pt x="133858" y="1543443"/>
                  <a:pt x="216916" y="1617611"/>
                  <a:pt x="319786" y="1658505"/>
                </a:cubicBezTo>
                <a:cubicBezTo>
                  <a:pt x="330581" y="1662823"/>
                  <a:pt x="341249" y="1666887"/>
                  <a:pt x="351790" y="1670951"/>
                </a:cubicBezTo>
                <a:cubicBezTo>
                  <a:pt x="403733" y="1691017"/>
                  <a:pt x="449072" y="1706765"/>
                  <a:pt x="487807" y="1719211"/>
                </a:cubicBezTo>
                <a:cubicBezTo>
                  <a:pt x="579374" y="1748548"/>
                  <a:pt x="675132" y="1763026"/>
                  <a:pt x="1012615" y="1763026"/>
                </a:cubicBezTo>
                <a:lnTo>
                  <a:pt x="2279074" y="1763026"/>
                </a:lnTo>
                <a:cubicBezTo>
                  <a:pt x="2279074" y="1763026"/>
                  <a:pt x="9531146" y="1763026"/>
                  <a:pt x="9531146" y="1763026"/>
                </a:cubicBezTo>
                <a:lnTo>
                  <a:pt x="11086665" y="1763026"/>
                </a:lnTo>
                <a:cubicBezTo>
                  <a:pt x="11091365" y="1763026"/>
                  <a:pt x="11096064" y="1763280"/>
                  <a:pt x="11100763" y="1763661"/>
                </a:cubicBezTo>
                <a:cubicBezTo>
                  <a:pt x="11127432" y="1765820"/>
                  <a:pt x="11235255" y="1772170"/>
                  <a:pt x="11401244" y="1749818"/>
                </a:cubicBezTo>
                <a:cubicBezTo>
                  <a:pt x="11576631" y="1726196"/>
                  <a:pt x="11653975" y="1657616"/>
                  <a:pt x="11741985" y="1547126"/>
                </a:cubicBezTo>
                <a:cubicBezTo>
                  <a:pt x="11741985" y="1547126"/>
                  <a:pt x="11741985" y="1547126"/>
                  <a:pt x="11742239" y="1546745"/>
                </a:cubicBezTo>
                <a:cubicBezTo>
                  <a:pt x="11777038" y="1500136"/>
                  <a:pt x="11797612" y="1444510"/>
                  <a:pt x="11801930" y="1386598"/>
                </a:cubicBezTo>
                <a:cubicBezTo>
                  <a:pt x="11811328" y="1259979"/>
                  <a:pt x="11829107" y="969276"/>
                  <a:pt x="11830758" y="719201"/>
                </a:cubicBezTo>
                <a:cubicBezTo>
                  <a:pt x="11830885" y="711962"/>
                  <a:pt x="11830505" y="704723"/>
                  <a:pt x="11829742" y="697484"/>
                </a:cubicBezTo>
                <a:lnTo>
                  <a:pt x="11802056" y="453136"/>
                </a:lnTo>
                <a:close/>
              </a:path>
            </a:pathLst>
          </a:custGeom>
          <a:solidFill>
            <a:srgbClr val="688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3786264" y="1478935"/>
            <a:ext cx="10715473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many zebras are there?</a:t>
            </a:r>
            <a:endParaRPr/>
          </a:p>
        </p:txBody>
      </p:sp>
      <p:grpSp>
        <p:nvGrpSpPr>
          <p:cNvPr id="224" name="Google Shape;224;p18"/>
          <p:cNvGrpSpPr/>
          <p:nvPr/>
        </p:nvGrpSpPr>
        <p:grpSpPr>
          <a:xfrm>
            <a:off x="7378385" y="3244663"/>
            <a:ext cx="4437420" cy="5597065"/>
            <a:chOff x="0" y="-28575"/>
            <a:chExt cx="1168703" cy="1474124"/>
          </a:xfrm>
        </p:grpSpPr>
        <p:sp>
          <p:nvSpPr>
            <p:cNvPr id="225" name="Google Shape;225;p18"/>
            <p:cNvSpPr/>
            <p:nvPr/>
          </p:nvSpPr>
          <p:spPr>
            <a:xfrm>
              <a:off x="0" y="0"/>
              <a:ext cx="1168703" cy="1445549"/>
            </a:xfrm>
            <a:custGeom>
              <a:rect b="b" l="l" r="r" t="t"/>
              <a:pathLst>
                <a:path extrusionOk="0" h="1445549" w="1168703">
                  <a:moveTo>
                    <a:pt x="174469" y="0"/>
                  </a:moveTo>
                  <a:lnTo>
                    <a:pt x="994234" y="0"/>
                  </a:lnTo>
                  <a:cubicBezTo>
                    <a:pt x="1090591" y="0"/>
                    <a:pt x="1168703" y="78112"/>
                    <a:pt x="1168703" y="174469"/>
                  </a:cubicBezTo>
                  <a:lnTo>
                    <a:pt x="1168703" y="1271080"/>
                  </a:lnTo>
                  <a:cubicBezTo>
                    <a:pt x="1168703" y="1367437"/>
                    <a:pt x="1090591" y="1445549"/>
                    <a:pt x="994234" y="1445549"/>
                  </a:cubicBezTo>
                  <a:lnTo>
                    <a:pt x="174469" y="1445549"/>
                  </a:lnTo>
                  <a:cubicBezTo>
                    <a:pt x="78112" y="1445549"/>
                    <a:pt x="0" y="1367437"/>
                    <a:pt x="0" y="1271080"/>
                  </a:cubicBezTo>
                  <a:lnTo>
                    <a:pt x="0" y="174469"/>
                  </a:lnTo>
                  <a:cubicBezTo>
                    <a:pt x="0" y="78112"/>
                    <a:pt x="78112" y="0"/>
                    <a:pt x="174469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0" y="-28575"/>
              <a:ext cx="1168703" cy="1474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8"/>
          <p:cNvSpPr/>
          <p:nvPr/>
        </p:nvSpPr>
        <p:spPr>
          <a:xfrm>
            <a:off x="8685003" y="558633"/>
            <a:ext cx="917993" cy="929827"/>
          </a:xfrm>
          <a:custGeom>
            <a:rect b="b" l="l" r="r" t="t"/>
            <a:pathLst>
              <a:path extrusionOk="0" h="929827" w="917993">
                <a:moveTo>
                  <a:pt x="0" y="0"/>
                </a:moveTo>
                <a:lnTo>
                  <a:pt x="917994" y="0"/>
                </a:lnTo>
                <a:lnTo>
                  <a:pt x="917994" y="929827"/>
                </a:lnTo>
                <a:lnTo>
                  <a:pt x="0" y="929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8" name="Google Shape;228;p18"/>
          <p:cNvGrpSpPr/>
          <p:nvPr/>
        </p:nvGrpSpPr>
        <p:grpSpPr>
          <a:xfrm>
            <a:off x="1424359" y="3136918"/>
            <a:ext cx="4437420" cy="5597065"/>
            <a:chOff x="0" y="-28575"/>
            <a:chExt cx="1168703" cy="1474124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168703" cy="1445549"/>
            </a:xfrm>
            <a:custGeom>
              <a:rect b="b" l="l" r="r" t="t"/>
              <a:pathLst>
                <a:path extrusionOk="0" h="1445549" w="1168703">
                  <a:moveTo>
                    <a:pt x="174469" y="0"/>
                  </a:moveTo>
                  <a:lnTo>
                    <a:pt x="994234" y="0"/>
                  </a:lnTo>
                  <a:cubicBezTo>
                    <a:pt x="1090591" y="0"/>
                    <a:pt x="1168703" y="78112"/>
                    <a:pt x="1168703" y="174469"/>
                  </a:cubicBezTo>
                  <a:lnTo>
                    <a:pt x="1168703" y="1271080"/>
                  </a:lnTo>
                  <a:cubicBezTo>
                    <a:pt x="1168703" y="1367437"/>
                    <a:pt x="1090591" y="1445549"/>
                    <a:pt x="994234" y="1445549"/>
                  </a:cubicBezTo>
                  <a:lnTo>
                    <a:pt x="174469" y="1445549"/>
                  </a:lnTo>
                  <a:cubicBezTo>
                    <a:pt x="78112" y="1445549"/>
                    <a:pt x="0" y="1367437"/>
                    <a:pt x="0" y="1271080"/>
                  </a:cubicBezTo>
                  <a:lnTo>
                    <a:pt x="0" y="174469"/>
                  </a:lnTo>
                  <a:cubicBezTo>
                    <a:pt x="0" y="78112"/>
                    <a:pt x="78112" y="0"/>
                    <a:pt x="174469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0" y="-28575"/>
              <a:ext cx="1168703" cy="1474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8"/>
          <p:cNvSpPr/>
          <p:nvPr/>
        </p:nvSpPr>
        <p:spPr>
          <a:xfrm>
            <a:off x="1934171" y="4291126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9"/>
                </a:lnTo>
                <a:lnTo>
                  <a:pt x="0" y="1590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8"/>
          <p:cNvSpPr/>
          <p:nvPr/>
        </p:nvSpPr>
        <p:spPr>
          <a:xfrm>
            <a:off x="7830554" y="3598835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9"/>
                </a:lnTo>
                <a:lnTo>
                  <a:pt x="0" y="1590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8"/>
          <p:cNvSpPr/>
          <p:nvPr/>
        </p:nvSpPr>
        <p:spPr>
          <a:xfrm>
            <a:off x="9776715" y="3573088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8"/>
                </a:lnTo>
                <a:lnTo>
                  <a:pt x="0" y="1590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8"/>
          <p:cNvSpPr/>
          <p:nvPr/>
        </p:nvSpPr>
        <p:spPr>
          <a:xfrm>
            <a:off x="7830554" y="5323014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8"/>
                </a:lnTo>
                <a:lnTo>
                  <a:pt x="0" y="1590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8"/>
          <p:cNvSpPr/>
          <p:nvPr/>
        </p:nvSpPr>
        <p:spPr>
          <a:xfrm>
            <a:off x="9776715" y="5424101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9"/>
                </a:lnTo>
                <a:lnTo>
                  <a:pt x="0" y="1590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8"/>
          <p:cNvSpPr/>
          <p:nvPr/>
        </p:nvSpPr>
        <p:spPr>
          <a:xfrm>
            <a:off x="8748548" y="7050020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9"/>
                </a:lnTo>
                <a:lnTo>
                  <a:pt x="0" y="1590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8"/>
          <p:cNvSpPr/>
          <p:nvPr/>
        </p:nvSpPr>
        <p:spPr>
          <a:xfrm>
            <a:off x="3643069" y="4291126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9"/>
                </a:lnTo>
                <a:lnTo>
                  <a:pt x="0" y="1590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8"/>
          <p:cNvSpPr/>
          <p:nvPr/>
        </p:nvSpPr>
        <p:spPr>
          <a:xfrm>
            <a:off x="2788620" y="6233621"/>
            <a:ext cx="1708898" cy="1590829"/>
          </a:xfrm>
          <a:custGeom>
            <a:rect b="b" l="l" r="r" t="t"/>
            <a:pathLst>
              <a:path extrusionOk="0" h="1590829" w="1708898">
                <a:moveTo>
                  <a:pt x="0" y="0"/>
                </a:moveTo>
                <a:lnTo>
                  <a:pt x="1708898" y="0"/>
                </a:lnTo>
                <a:lnTo>
                  <a:pt x="1708898" y="1590829"/>
                </a:lnTo>
                <a:lnTo>
                  <a:pt x="0" y="1590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9" name="Google Shape;239;p18"/>
          <p:cNvGrpSpPr/>
          <p:nvPr/>
        </p:nvGrpSpPr>
        <p:grpSpPr>
          <a:xfrm>
            <a:off x="14378823" y="5086540"/>
            <a:ext cx="1858176" cy="1806317"/>
            <a:chOff x="0" y="0"/>
            <a:chExt cx="2477569" cy="2408423"/>
          </a:xfrm>
        </p:grpSpPr>
        <p:grpSp>
          <p:nvGrpSpPr>
            <p:cNvPr id="240" name="Google Shape;240;p18"/>
            <p:cNvGrpSpPr/>
            <p:nvPr/>
          </p:nvGrpSpPr>
          <p:grpSpPr>
            <a:xfrm>
              <a:off x="226142" y="156996"/>
              <a:ext cx="2251427" cy="2251427"/>
              <a:chOff x="0" y="0"/>
              <a:chExt cx="812800" cy="812800"/>
            </a:xfrm>
          </p:grpSpPr>
          <p:sp>
            <p:nvSpPr>
              <p:cNvPr id="241" name="Google Shape;24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18"/>
            <p:cNvSpPr/>
            <p:nvPr/>
          </p:nvSpPr>
          <p:spPr>
            <a:xfrm>
              <a:off x="0" y="0"/>
              <a:ext cx="2335181" cy="2335181"/>
            </a:xfrm>
            <a:custGeom>
              <a:rect b="b" l="l" r="r" t="t"/>
              <a:pathLst>
                <a:path extrusionOk="0" h="2335181" w="2335181">
                  <a:moveTo>
                    <a:pt x="0" y="0"/>
                  </a:moveTo>
                  <a:lnTo>
                    <a:pt x="2335181" y="0"/>
                  </a:lnTo>
                  <a:lnTo>
                    <a:pt x="2335181" y="2335181"/>
                  </a:lnTo>
                  <a:lnTo>
                    <a:pt x="0" y="2335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4" name="Google Shape;244;p18"/>
            <p:cNvSpPr/>
            <p:nvPr/>
          </p:nvSpPr>
          <p:spPr>
            <a:xfrm>
              <a:off x="727053" y="362622"/>
              <a:ext cx="881074" cy="1609936"/>
            </a:xfrm>
            <a:custGeom>
              <a:rect b="b" l="l" r="r" t="t"/>
              <a:pathLst>
                <a:path extrusionOk="0" h="1609936" w="881074">
                  <a:moveTo>
                    <a:pt x="0" y="0"/>
                  </a:moveTo>
                  <a:lnTo>
                    <a:pt x="881074" y="0"/>
                  </a:lnTo>
                  <a:lnTo>
                    <a:pt x="881074" y="1609936"/>
                  </a:lnTo>
                  <a:lnTo>
                    <a:pt x="0" y="16099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45" name="Google Shape;245;p18"/>
          <p:cNvSpPr txBox="1"/>
          <p:nvPr/>
        </p:nvSpPr>
        <p:spPr>
          <a:xfrm>
            <a:off x="6050071" y="5703231"/>
            <a:ext cx="1140022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 + </a:t>
            </a:r>
            <a:endParaRPr/>
          </a:p>
        </p:txBody>
      </p:sp>
      <p:sp>
        <p:nvSpPr>
          <p:cNvPr id="246" name="Google Shape;246;p18"/>
          <p:cNvSpPr txBox="1"/>
          <p:nvPr/>
        </p:nvSpPr>
        <p:spPr>
          <a:xfrm>
            <a:off x="12219038" y="5703231"/>
            <a:ext cx="1245645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=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8B49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/>
          <p:nvPr/>
        </p:nvSpPr>
        <p:spPr>
          <a:xfrm>
            <a:off x="682366" y="1662299"/>
            <a:ext cx="16922196" cy="7936880"/>
          </a:xfrm>
          <a:custGeom>
            <a:rect b="b" l="l" r="r" t="t"/>
            <a:pathLst>
              <a:path extrusionOk="0" h="2827359" w="6028204">
                <a:moveTo>
                  <a:pt x="5627138" y="2814659"/>
                </a:moveTo>
                <a:cubicBezTo>
                  <a:pt x="5571258" y="2827359"/>
                  <a:pt x="5545858" y="2814659"/>
                  <a:pt x="5488708" y="2814659"/>
                </a:cubicBezTo>
                <a:cubicBezTo>
                  <a:pt x="5431558" y="2814659"/>
                  <a:pt x="5340499" y="2801959"/>
                  <a:pt x="5340499" y="2801959"/>
                </a:cubicBezTo>
                <a:lnTo>
                  <a:pt x="707771" y="2801959"/>
                </a:lnTo>
                <a:lnTo>
                  <a:pt x="631063" y="2789259"/>
                </a:lnTo>
                <a:cubicBezTo>
                  <a:pt x="631063" y="2789259"/>
                  <a:pt x="533400" y="2801959"/>
                  <a:pt x="457581" y="2789259"/>
                </a:cubicBezTo>
                <a:cubicBezTo>
                  <a:pt x="381762" y="2776559"/>
                  <a:pt x="296418" y="2789259"/>
                  <a:pt x="296418" y="2789259"/>
                </a:cubicBezTo>
                <a:cubicBezTo>
                  <a:pt x="240284" y="2789259"/>
                  <a:pt x="162814" y="2784941"/>
                  <a:pt x="119507" y="2755731"/>
                </a:cubicBezTo>
                <a:cubicBezTo>
                  <a:pt x="47371" y="2707090"/>
                  <a:pt x="25400" y="2636859"/>
                  <a:pt x="0" y="2531068"/>
                </a:cubicBezTo>
                <a:lnTo>
                  <a:pt x="0" y="2330535"/>
                </a:lnTo>
                <a:cubicBezTo>
                  <a:pt x="0" y="2330535"/>
                  <a:pt x="12700" y="2245572"/>
                  <a:pt x="12700" y="2187279"/>
                </a:cubicBezTo>
                <a:cubicBezTo>
                  <a:pt x="12700" y="2128986"/>
                  <a:pt x="0" y="2039070"/>
                  <a:pt x="0" y="2039070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0" y="459740"/>
                  <a:pt x="12700" y="375920"/>
                </a:cubicBezTo>
                <a:cubicBezTo>
                  <a:pt x="25400" y="292100"/>
                  <a:pt x="23876" y="258064"/>
                  <a:pt x="64897" y="195072"/>
                </a:cubicBezTo>
                <a:cubicBezTo>
                  <a:pt x="87249" y="160782"/>
                  <a:pt x="184404" y="76708"/>
                  <a:pt x="215900" y="50800"/>
                </a:cubicBezTo>
                <a:cubicBezTo>
                  <a:pt x="215900" y="50800"/>
                  <a:pt x="305181" y="24130"/>
                  <a:pt x="401320" y="12700"/>
                </a:cubicBezTo>
                <a:cubicBezTo>
                  <a:pt x="508000" y="0"/>
                  <a:pt x="481584" y="0"/>
                  <a:pt x="622300" y="0"/>
                </a:cubicBezTo>
                <a:lnTo>
                  <a:pt x="5509155" y="0"/>
                </a:lnTo>
                <a:cubicBezTo>
                  <a:pt x="5609231" y="0"/>
                  <a:pt x="5677684" y="12700"/>
                  <a:pt x="5677684" y="12700"/>
                </a:cubicBezTo>
                <a:cubicBezTo>
                  <a:pt x="5741819" y="12700"/>
                  <a:pt x="5830592" y="36322"/>
                  <a:pt x="5888504" y="50800"/>
                </a:cubicBezTo>
                <a:cubicBezTo>
                  <a:pt x="5990104" y="76200"/>
                  <a:pt x="6015504" y="254000"/>
                  <a:pt x="6015504" y="350520"/>
                </a:cubicBezTo>
                <a:lnTo>
                  <a:pt x="6015504" y="1948265"/>
                </a:lnTo>
                <a:cubicBezTo>
                  <a:pt x="6015504" y="1948265"/>
                  <a:pt x="6028204" y="2316946"/>
                  <a:pt x="6028204" y="2349966"/>
                </a:cubicBezTo>
                <a:cubicBezTo>
                  <a:pt x="6028204" y="2382986"/>
                  <a:pt x="6005725" y="2490936"/>
                  <a:pt x="5987818" y="2537164"/>
                </a:cubicBezTo>
                <a:cubicBezTo>
                  <a:pt x="5962799" y="2601807"/>
                  <a:pt x="5972959" y="2658703"/>
                  <a:pt x="5921143" y="2702899"/>
                </a:cubicBezTo>
                <a:cubicBezTo>
                  <a:pt x="5885075" y="2733760"/>
                  <a:pt x="5830973" y="2771098"/>
                  <a:pt x="5785761" y="2788243"/>
                </a:cubicBezTo>
                <a:cubicBezTo>
                  <a:pt x="5740549" y="2805388"/>
                  <a:pt x="5682764" y="2802086"/>
                  <a:pt x="5626884" y="2814786"/>
                </a:cubicBezTo>
                <a:close/>
              </a:path>
            </a:pathLst>
          </a:custGeom>
          <a:solidFill>
            <a:srgbClr val="CFE1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3639998" y="1115430"/>
            <a:ext cx="11004814" cy="1648431"/>
          </a:xfrm>
          <a:custGeom>
            <a:rect b="b" l="l" r="r" t="t"/>
            <a:pathLst>
              <a:path extrusionOk="0" h="1772170" w="11830885">
                <a:moveTo>
                  <a:pt x="11802183" y="453009"/>
                </a:moveTo>
                <a:cubicBezTo>
                  <a:pt x="11798246" y="418465"/>
                  <a:pt x="11783895" y="385953"/>
                  <a:pt x="11760781" y="360045"/>
                </a:cubicBezTo>
                <a:cubicBezTo>
                  <a:pt x="11694614" y="285877"/>
                  <a:pt x="11551739" y="134493"/>
                  <a:pt x="11465253" y="101092"/>
                </a:cubicBezTo>
                <a:cubicBezTo>
                  <a:pt x="11308027" y="40513"/>
                  <a:pt x="11211633" y="18796"/>
                  <a:pt x="11174930" y="11938"/>
                </a:cubicBezTo>
                <a:cubicBezTo>
                  <a:pt x="11164770" y="10033"/>
                  <a:pt x="11154610" y="9144"/>
                  <a:pt x="11144196" y="9144"/>
                </a:cubicBezTo>
                <a:lnTo>
                  <a:pt x="730250" y="9144"/>
                </a:lnTo>
                <a:cubicBezTo>
                  <a:pt x="725551" y="9144"/>
                  <a:pt x="720852" y="8890"/>
                  <a:pt x="716153" y="8509"/>
                </a:cubicBezTo>
                <a:cubicBezTo>
                  <a:pt x="689483" y="6350"/>
                  <a:pt x="581660" y="0"/>
                  <a:pt x="415671" y="22352"/>
                </a:cubicBezTo>
                <a:cubicBezTo>
                  <a:pt x="240411" y="45974"/>
                  <a:pt x="160147" y="144399"/>
                  <a:pt x="72009" y="254889"/>
                </a:cubicBezTo>
                <a:cubicBezTo>
                  <a:pt x="72009" y="254889"/>
                  <a:pt x="20193" y="322199"/>
                  <a:pt x="11430" y="479171"/>
                </a:cubicBezTo>
                <a:cubicBezTo>
                  <a:pt x="5588" y="583057"/>
                  <a:pt x="0" y="1057541"/>
                  <a:pt x="5461" y="1228356"/>
                </a:cubicBezTo>
                <a:cubicBezTo>
                  <a:pt x="8001" y="1308239"/>
                  <a:pt x="43053" y="1384439"/>
                  <a:pt x="81153" y="1451114"/>
                </a:cubicBezTo>
                <a:cubicBezTo>
                  <a:pt x="133858" y="1543443"/>
                  <a:pt x="216916" y="1617611"/>
                  <a:pt x="319786" y="1658505"/>
                </a:cubicBezTo>
                <a:cubicBezTo>
                  <a:pt x="330581" y="1662823"/>
                  <a:pt x="341249" y="1666887"/>
                  <a:pt x="351790" y="1670951"/>
                </a:cubicBezTo>
                <a:cubicBezTo>
                  <a:pt x="403733" y="1691017"/>
                  <a:pt x="449072" y="1706765"/>
                  <a:pt x="487807" y="1719211"/>
                </a:cubicBezTo>
                <a:cubicBezTo>
                  <a:pt x="579374" y="1748548"/>
                  <a:pt x="675132" y="1763026"/>
                  <a:pt x="1012615" y="1763026"/>
                </a:cubicBezTo>
                <a:lnTo>
                  <a:pt x="2279074" y="1763026"/>
                </a:lnTo>
                <a:cubicBezTo>
                  <a:pt x="2279074" y="1763026"/>
                  <a:pt x="9531146" y="1763026"/>
                  <a:pt x="9531146" y="1763026"/>
                </a:cubicBezTo>
                <a:lnTo>
                  <a:pt x="11086665" y="1763026"/>
                </a:lnTo>
                <a:cubicBezTo>
                  <a:pt x="11091365" y="1763026"/>
                  <a:pt x="11096064" y="1763280"/>
                  <a:pt x="11100763" y="1763661"/>
                </a:cubicBezTo>
                <a:cubicBezTo>
                  <a:pt x="11127432" y="1765820"/>
                  <a:pt x="11235255" y="1772170"/>
                  <a:pt x="11401244" y="1749818"/>
                </a:cubicBezTo>
                <a:cubicBezTo>
                  <a:pt x="11576631" y="1726196"/>
                  <a:pt x="11653975" y="1657616"/>
                  <a:pt x="11741985" y="1547126"/>
                </a:cubicBezTo>
                <a:cubicBezTo>
                  <a:pt x="11741985" y="1547126"/>
                  <a:pt x="11741985" y="1547126"/>
                  <a:pt x="11742239" y="1546745"/>
                </a:cubicBezTo>
                <a:cubicBezTo>
                  <a:pt x="11777038" y="1500136"/>
                  <a:pt x="11797612" y="1444510"/>
                  <a:pt x="11801930" y="1386598"/>
                </a:cubicBezTo>
                <a:cubicBezTo>
                  <a:pt x="11811328" y="1259979"/>
                  <a:pt x="11829107" y="969276"/>
                  <a:pt x="11830758" y="719201"/>
                </a:cubicBezTo>
                <a:cubicBezTo>
                  <a:pt x="11830885" y="711962"/>
                  <a:pt x="11830505" y="704723"/>
                  <a:pt x="11829742" y="697484"/>
                </a:cubicBezTo>
                <a:lnTo>
                  <a:pt x="11802056" y="453136"/>
                </a:lnTo>
                <a:close/>
              </a:path>
            </a:pathLst>
          </a:custGeom>
          <a:solidFill>
            <a:srgbClr val="849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3786264" y="1478935"/>
            <a:ext cx="10715473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8E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many giraffes are there?</a:t>
            </a: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8688385" y="558633"/>
            <a:ext cx="914612" cy="929827"/>
          </a:xfrm>
          <a:custGeom>
            <a:rect b="b" l="l" r="r" t="t"/>
            <a:pathLst>
              <a:path extrusionOk="0" h="929827" w="914612">
                <a:moveTo>
                  <a:pt x="0" y="0"/>
                </a:moveTo>
                <a:lnTo>
                  <a:pt x="914612" y="0"/>
                </a:lnTo>
                <a:lnTo>
                  <a:pt x="914612" y="929827"/>
                </a:lnTo>
                <a:lnTo>
                  <a:pt x="0" y="929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5" name="Google Shape;255;p19"/>
          <p:cNvGrpSpPr/>
          <p:nvPr/>
        </p:nvGrpSpPr>
        <p:grpSpPr>
          <a:xfrm>
            <a:off x="1424359" y="3136918"/>
            <a:ext cx="4437420" cy="5597065"/>
            <a:chOff x="0" y="-28575"/>
            <a:chExt cx="1168703" cy="1474124"/>
          </a:xfrm>
        </p:grpSpPr>
        <p:sp>
          <p:nvSpPr>
            <p:cNvPr id="256" name="Google Shape;256;p19"/>
            <p:cNvSpPr/>
            <p:nvPr/>
          </p:nvSpPr>
          <p:spPr>
            <a:xfrm>
              <a:off x="0" y="0"/>
              <a:ext cx="1168703" cy="1445549"/>
            </a:xfrm>
            <a:custGeom>
              <a:rect b="b" l="l" r="r" t="t"/>
              <a:pathLst>
                <a:path extrusionOk="0" h="1445549" w="1168703">
                  <a:moveTo>
                    <a:pt x="174469" y="0"/>
                  </a:moveTo>
                  <a:lnTo>
                    <a:pt x="994234" y="0"/>
                  </a:lnTo>
                  <a:cubicBezTo>
                    <a:pt x="1090591" y="0"/>
                    <a:pt x="1168703" y="78112"/>
                    <a:pt x="1168703" y="174469"/>
                  </a:cubicBezTo>
                  <a:lnTo>
                    <a:pt x="1168703" y="1271080"/>
                  </a:lnTo>
                  <a:cubicBezTo>
                    <a:pt x="1168703" y="1367437"/>
                    <a:pt x="1090591" y="1445549"/>
                    <a:pt x="994234" y="1445549"/>
                  </a:cubicBezTo>
                  <a:lnTo>
                    <a:pt x="174469" y="1445549"/>
                  </a:lnTo>
                  <a:cubicBezTo>
                    <a:pt x="78112" y="1445549"/>
                    <a:pt x="0" y="1367437"/>
                    <a:pt x="0" y="1271080"/>
                  </a:cubicBezTo>
                  <a:lnTo>
                    <a:pt x="0" y="174469"/>
                  </a:lnTo>
                  <a:cubicBezTo>
                    <a:pt x="0" y="78112"/>
                    <a:pt x="78112" y="0"/>
                    <a:pt x="174469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0" y="-28575"/>
              <a:ext cx="1168703" cy="1474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9"/>
          <p:cNvSpPr/>
          <p:nvPr/>
        </p:nvSpPr>
        <p:spPr>
          <a:xfrm flipH="1">
            <a:off x="1718785" y="3656860"/>
            <a:ext cx="1610278" cy="2332839"/>
          </a:xfrm>
          <a:custGeom>
            <a:rect b="b" l="l" r="r" t="t"/>
            <a:pathLst>
              <a:path extrusionOk="0" h="2332839" w="1610278">
                <a:moveTo>
                  <a:pt x="1610279" y="0"/>
                </a:moveTo>
                <a:lnTo>
                  <a:pt x="0" y="0"/>
                </a:lnTo>
                <a:lnTo>
                  <a:pt x="0" y="2332839"/>
                </a:lnTo>
                <a:lnTo>
                  <a:pt x="1610279" y="2332839"/>
                </a:lnTo>
                <a:lnTo>
                  <a:pt x="16102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9"/>
          <p:cNvSpPr/>
          <p:nvPr/>
        </p:nvSpPr>
        <p:spPr>
          <a:xfrm flipH="1">
            <a:off x="3786264" y="3656860"/>
            <a:ext cx="1610278" cy="2332839"/>
          </a:xfrm>
          <a:custGeom>
            <a:rect b="b" l="l" r="r" t="t"/>
            <a:pathLst>
              <a:path extrusionOk="0" h="2332839" w="1610278">
                <a:moveTo>
                  <a:pt x="1610278" y="0"/>
                </a:moveTo>
                <a:lnTo>
                  <a:pt x="0" y="0"/>
                </a:lnTo>
                <a:lnTo>
                  <a:pt x="0" y="2332839"/>
                </a:lnTo>
                <a:lnTo>
                  <a:pt x="1610278" y="2332839"/>
                </a:lnTo>
                <a:lnTo>
                  <a:pt x="161027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0" name="Google Shape;260;p19"/>
          <p:cNvGrpSpPr/>
          <p:nvPr/>
        </p:nvGrpSpPr>
        <p:grpSpPr>
          <a:xfrm>
            <a:off x="8034139" y="3136918"/>
            <a:ext cx="4437420" cy="5597065"/>
            <a:chOff x="0" y="-28575"/>
            <a:chExt cx="1168703" cy="1474124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1168703" cy="1445549"/>
            </a:xfrm>
            <a:custGeom>
              <a:rect b="b" l="l" r="r" t="t"/>
              <a:pathLst>
                <a:path extrusionOk="0" h="1445549" w="1168703">
                  <a:moveTo>
                    <a:pt x="174469" y="0"/>
                  </a:moveTo>
                  <a:lnTo>
                    <a:pt x="994234" y="0"/>
                  </a:lnTo>
                  <a:cubicBezTo>
                    <a:pt x="1090591" y="0"/>
                    <a:pt x="1168703" y="78112"/>
                    <a:pt x="1168703" y="174469"/>
                  </a:cubicBezTo>
                  <a:lnTo>
                    <a:pt x="1168703" y="1271080"/>
                  </a:lnTo>
                  <a:cubicBezTo>
                    <a:pt x="1168703" y="1367437"/>
                    <a:pt x="1090591" y="1445549"/>
                    <a:pt x="994234" y="1445549"/>
                  </a:cubicBezTo>
                  <a:lnTo>
                    <a:pt x="174469" y="1445549"/>
                  </a:lnTo>
                  <a:cubicBezTo>
                    <a:pt x="78112" y="1445549"/>
                    <a:pt x="0" y="1367437"/>
                    <a:pt x="0" y="1271080"/>
                  </a:cubicBezTo>
                  <a:lnTo>
                    <a:pt x="0" y="174469"/>
                  </a:lnTo>
                  <a:cubicBezTo>
                    <a:pt x="0" y="78112"/>
                    <a:pt x="78112" y="0"/>
                    <a:pt x="174469" y="0"/>
                  </a:cubicBezTo>
                  <a:close/>
                </a:path>
              </a:pathLst>
            </a:custGeom>
            <a:solidFill>
              <a:srgbClr val="FFF8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0" y="-28575"/>
              <a:ext cx="1168703" cy="1474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9"/>
          <p:cNvSpPr/>
          <p:nvPr/>
        </p:nvSpPr>
        <p:spPr>
          <a:xfrm flipH="1">
            <a:off x="9447710" y="6111289"/>
            <a:ext cx="1610278" cy="2332839"/>
          </a:xfrm>
          <a:custGeom>
            <a:rect b="b" l="l" r="r" t="t"/>
            <a:pathLst>
              <a:path extrusionOk="0" h="2332839" w="1610278">
                <a:moveTo>
                  <a:pt x="1610279" y="0"/>
                </a:moveTo>
                <a:lnTo>
                  <a:pt x="0" y="0"/>
                </a:lnTo>
                <a:lnTo>
                  <a:pt x="0" y="2332839"/>
                </a:lnTo>
                <a:lnTo>
                  <a:pt x="1610279" y="2332839"/>
                </a:lnTo>
                <a:lnTo>
                  <a:pt x="16102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9"/>
          <p:cNvSpPr/>
          <p:nvPr/>
        </p:nvSpPr>
        <p:spPr>
          <a:xfrm flipH="1">
            <a:off x="2837930" y="6111289"/>
            <a:ext cx="1610278" cy="2332839"/>
          </a:xfrm>
          <a:custGeom>
            <a:rect b="b" l="l" r="r" t="t"/>
            <a:pathLst>
              <a:path extrusionOk="0" h="2332839" w="1610278">
                <a:moveTo>
                  <a:pt x="1610279" y="0"/>
                </a:moveTo>
                <a:lnTo>
                  <a:pt x="0" y="0"/>
                </a:lnTo>
                <a:lnTo>
                  <a:pt x="0" y="2332839"/>
                </a:lnTo>
                <a:lnTo>
                  <a:pt x="1610279" y="2332839"/>
                </a:lnTo>
                <a:lnTo>
                  <a:pt x="16102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9"/>
          <p:cNvSpPr/>
          <p:nvPr/>
        </p:nvSpPr>
        <p:spPr>
          <a:xfrm flipH="1">
            <a:off x="8338861" y="3778450"/>
            <a:ext cx="1610278" cy="2332839"/>
          </a:xfrm>
          <a:custGeom>
            <a:rect b="b" l="l" r="r" t="t"/>
            <a:pathLst>
              <a:path extrusionOk="0" h="2332839" w="1610278">
                <a:moveTo>
                  <a:pt x="1610278" y="0"/>
                </a:moveTo>
                <a:lnTo>
                  <a:pt x="0" y="0"/>
                </a:lnTo>
                <a:lnTo>
                  <a:pt x="0" y="2332839"/>
                </a:lnTo>
                <a:lnTo>
                  <a:pt x="1610278" y="2332839"/>
                </a:lnTo>
                <a:lnTo>
                  <a:pt x="161027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9"/>
          <p:cNvSpPr/>
          <p:nvPr/>
        </p:nvSpPr>
        <p:spPr>
          <a:xfrm flipH="1">
            <a:off x="10473422" y="3778450"/>
            <a:ext cx="1610278" cy="2332839"/>
          </a:xfrm>
          <a:custGeom>
            <a:rect b="b" l="l" r="r" t="t"/>
            <a:pathLst>
              <a:path extrusionOk="0" h="2332839" w="1610278">
                <a:moveTo>
                  <a:pt x="1610279" y="0"/>
                </a:moveTo>
                <a:lnTo>
                  <a:pt x="0" y="0"/>
                </a:lnTo>
                <a:lnTo>
                  <a:pt x="0" y="2332839"/>
                </a:lnTo>
                <a:lnTo>
                  <a:pt x="1610279" y="2332839"/>
                </a:lnTo>
                <a:lnTo>
                  <a:pt x="16102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7" name="Google Shape;267;p19"/>
          <p:cNvGrpSpPr/>
          <p:nvPr/>
        </p:nvGrpSpPr>
        <p:grpSpPr>
          <a:xfrm>
            <a:off x="14378823" y="5086540"/>
            <a:ext cx="1858176" cy="1806317"/>
            <a:chOff x="0" y="0"/>
            <a:chExt cx="2477569" cy="2408423"/>
          </a:xfrm>
        </p:grpSpPr>
        <p:grpSp>
          <p:nvGrpSpPr>
            <p:cNvPr id="268" name="Google Shape;268;p19"/>
            <p:cNvGrpSpPr/>
            <p:nvPr/>
          </p:nvGrpSpPr>
          <p:grpSpPr>
            <a:xfrm>
              <a:off x="226142" y="156996"/>
              <a:ext cx="2251427" cy="2251427"/>
              <a:chOff x="0" y="0"/>
              <a:chExt cx="812800" cy="812800"/>
            </a:xfrm>
          </p:grpSpPr>
          <p:sp>
            <p:nvSpPr>
              <p:cNvPr id="269" name="Google Shape;26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1" name="Google Shape;271;p19"/>
            <p:cNvSpPr/>
            <p:nvPr/>
          </p:nvSpPr>
          <p:spPr>
            <a:xfrm>
              <a:off x="0" y="0"/>
              <a:ext cx="2335181" cy="2335181"/>
            </a:xfrm>
            <a:custGeom>
              <a:rect b="b" l="l" r="r" t="t"/>
              <a:pathLst>
                <a:path extrusionOk="0" h="2335181" w="2335181">
                  <a:moveTo>
                    <a:pt x="0" y="0"/>
                  </a:moveTo>
                  <a:lnTo>
                    <a:pt x="2335181" y="0"/>
                  </a:lnTo>
                  <a:lnTo>
                    <a:pt x="2335181" y="2335181"/>
                  </a:lnTo>
                  <a:lnTo>
                    <a:pt x="0" y="2335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19"/>
            <p:cNvSpPr/>
            <p:nvPr/>
          </p:nvSpPr>
          <p:spPr>
            <a:xfrm>
              <a:off x="727053" y="362622"/>
              <a:ext cx="881074" cy="1609936"/>
            </a:xfrm>
            <a:custGeom>
              <a:rect b="b" l="l" r="r" t="t"/>
              <a:pathLst>
                <a:path extrusionOk="0" h="1609936" w="881074">
                  <a:moveTo>
                    <a:pt x="0" y="0"/>
                  </a:moveTo>
                  <a:lnTo>
                    <a:pt x="881074" y="0"/>
                  </a:lnTo>
                  <a:lnTo>
                    <a:pt x="881074" y="1609936"/>
                  </a:lnTo>
                  <a:lnTo>
                    <a:pt x="0" y="16099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73" name="Google Shape;273;p19"/>
          <p:cNvSpPr txBox="1"/>
          <p:nvPr/>
        </p:nvSpPr>
        <p:spPr>
          <a:xfrm>
            <a:off x="6331295" y="5615989"/>
            <a:ext cx="1245645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 + </a:t>
            </a:r>
            <a:endParaRPr/>
          </a:p>
        </p:txBody>
      </p:sp>
      <p:sp>
        <p:nvSpPr>
          <p:cNvPr id="274" name="Google Shape;274;p19"/>
          <p:cNvSpPr txBox="1"/>
          <p:nvPr/>
        </p:nvSpPr>
        <p:spPr>
          <a:xfrm>
            <a:off x="12541337" y="5615989"/>
            <a:ext cx="1245645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03D36"/>
                </a:solidFill>
                <a:latin typeface="Quicksand"/>
                <a:ea typeface="Quicksand"/>
                <a:cs typeface="Quicksand"/>
                <a:sym typeface="Quicksand"/>
              </a:rPr>
              <a:t>=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