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Cabin SemiBold"/>
      <p:regular r:id="rId22"/>
      <p:bold r:id="rId23"/>
      <p:italic r:id="rId24"/>
      <p:boldItalic r:id="rId25"/>
    </p:embeddedFont>
    <p:embeddedFont>
      <p:font typeface="Cabin"/>
      <p:regular r:id="rId26"/>
      <p:bold r:id="rId27"/>
      <p:italic r:id="rId28"/>
      <p:boldItalic r:id="rId29"/>
    </p:embeddedFont>
    <p:embeddedFont>
      <p:font typeface="Cabin Medium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abinSemiBold-regular.fntdata"/><Relationship Id="rId21" Type="http://schemas.openxmlformats.org/officeDocument/2006/relationships/slide" Target="slides/slide16.xml"/><Relationship Id="rId24" Type="http://schemas.openxmlformats.org/officeDocument/2006/relationships/font" Target="fonts/CabinSemiBold-italic.fntdata"/><Relationship Id="rId23" Type="http://schemas.openxmlformats.org/officeDocument/2006/relationships/font" Target="fonts/CabinSemi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abin-regular.fntdata"/><Relationship Id="rId25" Type="http://schemas.openxmlformats.org/officeDocument/2006/relationships/font" Target="fonts/CabinSemiBold-boldItalic.fntdata"/><Relationship Id="rId28" Type="http://schemas.openxmlformats.org/officeDocument/2006/relationships/font" Target="fonts/Cabin-italic.fntdata"/><Relationship Id="rId27" Type="http://schemas.openxmlformats.org/officeDocument/2006/relationships/font" Target="fonts/Cabin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bin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binMedium-bold.fntdata"/><Relationship Id="rId30" Type="http://schemas.openxmlformats.org/officeDocument/2006/relationships/font" Target="fonts/CabinMedium-regular.fntdata"/><Relationship Id="rId11" Type="http://schemas.openxmlformats.org/officeDocument/2006/relationships/slide" Target="slides/slide6.xml"/><Relationship Id="rId33" Type="http://schemas.openxmlformats.org/officeDocument/2006/relationships/font" Target="fonts/Cabin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CabinMedium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3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78D65B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28700" y="956369"/>
            <a:ext cx="16230707" cy="8301986"/>
            <a:chOff x="0" y="-19050"/>
            <a:chExt cx="4274726" cy="2186517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5610416" y="6848371"/>
            <a:ext cx="7067169" cy="8229600"/>
          </a:xfrm>
          <a:custGeom>
            <a:rect b="b" l="l" r="r" t="t"/>
            <a:pathLst>
              <a:path extrusionOk="0" h="8229600" w="7067169">
                <a:moveTo>
                  <a:pt x="0" y="0"/>
                </a:moveTo>
                <a:lnTo>
                  <a:pt x="7067168" y="0"/>
                </a:lnTo>
                <a:lnTo>
                  <a:pt x="70671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10800000">
            <a:off x="5138274" y="-5278884"/>
            <a:ext cx="7992999" cy="8229600"/>
          </a:xfrm>
          <a:custGeom>
            <a:rect b="b" l="l" r="r" t="t"/>
            <a:pathLst>
              <a:path extrusionOk="0" h="8229600" w="7992999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-2861893" y="595911"/>
            <a:ext cx="6115062" cy="7290684"/>
          </a:xfrm>
          <a:custGeom>
            <a:rect b="b" l="l" r="r" t="t"/>
            <a:pathLst>
              <a:path extrusionOk="0" h="7290684" w="6115062">
                <a:moveTo>
                  <a:pt x="0" y="0"/>
                </a:moveTo>
                <a:lnTo>
                  <a:pt x="6115062" y="0"/>
                </a:lnTo>
                <a:lnTo>
                  <a:pt x="6115062" y="7290685"/>
                </a:lnTo>
                <a:lnTo>
                  <a:pt x="0" y="729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4916651" y="2884041"/>
            <a:ext cx="6876049" cy="6989630"/>
          </a:xfrm>
          <a:custGeom>
            <a:rect b="b" l="l" r="r" t="t"/>
            <a:pathLst>
              <a:path extrusionOk="0" h="6989630" w="6876049">
                <a:moveTo>
                  <a:pt x="0" y="0"/>
                </a:moveTo>
                <a:lnTo>
                  <a:pt x="6876048" y="0"/>
                </a:lnTo>
                <a:lnTo>
                  <a:pt x="6876048" y="6989630"/>
                </a:lnTo>
                <a:lnTo>
                  <a:pt x="0" y="698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" name="Google Shape;23;p3"/>
          <p:cNvGrpSpPr/>
          <p:nvPr/>
        </p:nvGrpSpPr>
        <p:grpSpPr>
          <a:xfrm>
            <a:off x="7813160" y="2884041"/>
            <a:ext cx="2662007" cy="944289"/>
            <a:chOff x="0" y="-19050"/>
            <a:chExt cx="701100" cy="248700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701018" cy="229571"/>
            </a:xfrm>
            <a:custGeom>
              <a:rect b="b" l="l" r="r" t="t"/>
              <a:pathLst>
                <a:path extrusionOk="0" h="229571" w="701018">
                  <a:moveTo>
                    <a:pt x="114785" y="0"/>
                  </a:moveTo>
                  <a:lnTo>
                    <a:pt x="586233" y="0"/>
                  </a:lnTo>
                  <a:cubicBezTo>
                    <a:pt x="649627" y="0"/>
                    <a:pt x="701018" y="51391"/>
                    <a:pt x="701018" y="114785"/>
                  </a:cubicBezTo>
                  <a:lnTo>
                    <a:pt x="701018" y="114785"/>
                  </a:lnTo>
                  <a:cubicBezTo>
                    <a:pt x="701018" y="145228"/>
                    <a:pt x="688925" y="174425"/>
                    <a:pt x="667399" y="195951"/>
                  </a:cubicBezTo>
                  <a:cubicBezTo>
                    <a:pt x="645872" y="217478"/>
                    <a:pt x="616676" y="229571"/>
                    <a:pt x="586233" y="229571"/>
                  </a:cubicBezTo>
                  <a:lnTo>
                    <a:pt x="114785" y="229571"/>
                  </a:lnTo>
                  <a:cubicBezTo>
                    <a:pt x="84342" y="229571"/>
                    <a:pt x="55146" y="217478"/>
                    <a:pt x="33620" y="195951"/>
                  </a:cubicBezTo>
                  <a:cubicBezTo>
                    <a:pt x="12093" y="174425"/>
                    <a:pt x="0" y="145228"/>
                    <a:pt x="0" y="114785"/>
                  </a:cubicBezTo>
                  <a:lnTo>
                    <a:pt x="0" y="114785"/>
                  </a:lnTo>
                  <a:cubicBezTo>
                    <a:pt x="0" y="84342"/>
                    <a:pt x="12093" y="55146"/>
                    <a:pt x="33620" y="33620"/>
                  </a:cubicBezTo>
                  <a:cubicBezTo>
                    <a:pt x="55146" y="12093"/>
                    <a:pt x="84342" y="0"/>
                    <a:pt x="114785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 txBox="1"/>
            <p:nvPr/>
          </p:nvSpPr>
          <p:spPr>
            <a:xfrm>
              <a:off x="0" y="-19050"/>
              <a:ext cx="701100" cy="24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/>
          <p:nvPr/>
        </p:nvSpPr>
        <p:spPr>
          <a:xfrm>
            <a:off x="8230810" y="3030538"/>
            <a:ext cx="1826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87" u="none" cap="none" strike="noStrike">
                <a:solidFill>
                  <a:srgbClr val="FFFBEF"/>
                </a:solidFill>
                <a:latin typeface="Cabin"/>
                <a:ea typeface="Cabin"/>
                <a:cs typeface="Cabin"/>
                <a:sym typeface="Cabin"/>
              </a:rPr>
              <a:t>GRADE 1</a:t>
            </a:r>
            <a:endParaRPr/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2943275" y="4295375"/>
            <a:ext cx="124017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Cabin Medium"/>
              <a:buNone/>
              <a:defRPr i="0" sz="10000" u="none" cap="none" strike="noStrike">
                <a:solidFill>
                  <a:schemeClr val="dk1"/>
                </a:solidFill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gradFill>
          <a:gsLst>
            <a:gs pos="0">
              <a:srgbClr val="F8BC02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1028700" y="1641217"/>
            <a:ext cx="16230707" cy="7617132"/>
            <a:chOff x="0" y="-19050"/>
            <a:chExt cx="4274726" cy="2006145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4274726" cy="1987095"/>
            </a:xfrm>
            <a:custGeom>
              <a:rect b="b" l="l" r="r" t="t"/>
              <a:pathLst>
                <a:path extrusionOk="0" h="1987095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1963246"/>
                  </a:lnTo>
                  <a:cubicBezTo>
                    <a:pt x="4274726" y="1969571"/>
                    <a:pt x="4272213" y="1975637"/>
                    <a:pt x="4267741" y="1980110"/>
                  </a:cubicBezTo>
                  <a:cubicBezTo>
                    <a:pt x="4263268" y="1984583"/>
                    <a:pt x="4257201" y="1987095"/>
                    <a:pt x="4250876" y="1987095"/>
                  </a:cubicBezTo>
                  <a:lnTo>
                    <a:pt x="23850" y="1987095"/>
                  </a:lnTo>
                  <a:cubicBezTo>
                    <a:pt x="17524" y="1987095"/>
                    <a:pt x="11458" y="1984583"/>
                    <a:pt x="6985" y="1980110"/>
                  </a:cubicBezTo>
                  <a:cubicBezTo>
                    <a:pt x="2513" y="1975637"/>
                    <a:pt x="0" y="1969571"/>
                    <a:pt x="0" y="1963246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 txBox="1"/>
            <p:nvPr/>
          </p:nvSpPr>
          <p:spPr>
            <a:xfrm>
              <a:off x="0" y="-19050"/>
              <a:ext cx="4274700" cy="200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5109098" y="780990"/>
            <a:ext cx="8070311" cy="1792896"/>
            <a:chOff x="0" y="-19050"/>
            <a:chExt cx="2125500" cy="472200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2125381" cy="453123"/>
            </a:xfrm>
            <a:custGeom>
              <a:rect b="b" l="l" r="r" t="t"/>
              <a:pathLst>
                <a:path extrusionOk="0" h="453123" w="2125381">
                  <a:moveTo>
                    <a:pt x="95937" y="0"/>
                  </a:moveTo>
                  <a:lnTo>
                    <a:pt x="2029444" y="0"/>
                  </a:lnTo>
                  <a:cubicBezTo>
                    <a:pt x="2054888" y="0"/>
                    <a:pt x="2079290" y="10108"/>
                    <a:pt x="2097281" y="28099"/>
                  </a:cubicBezTo>
                  <a:cubicBezTo>
                    <a:pt x="2115273" y="46091"/>
                    <a:pt x="2125381" y="70493"/>
                    <a:pt x="2125381" y="95937"/>
                  </a:cubicBezTo>
                  <a:lnTo>
                    <a:pt x="2125381" y="357186"/>
                  </a:lnTo>
                  <a:cubicBezTo>
                    <a:pt x="2125381" y="382630"/>
                    <a:pt x="2115273" y="407032"/>
                    <a:pt x="2097281" y="425024"/>
                  </a:cubicBezTo>
                  <a:cubicBezTo>
                    <a:pt x="2079290" y="443016"/>
                    <a:pt x="2054888" y="453123"/>
                    <a:pt x="2029444" y="453123"/>
                  </a:cubicBezTo>
                  <a:lnTo>
                    <a:pt x="95937" y="453123"/>
                  </a:lnTo>
                  <a:cubicBezTo>
                    <a:pt x="70493" y="453123"/>
                    <a:pt x="46091" y="443016"/>
                    <a:pt x="28099" y="425024"/>
                  </a:cubicBezTo>
                  <a:cubicBezTo>
                    <a:pt x="10108" y="407032"/>
                    <a:pt x="0" y="382630"/>
                    <a:pt x="0" y="357186"/>
                  </a:cubicBezTo>
                  <a:lnTo>
                    <a:pt x="0" y="95937"/>
                  </a:lnTo>
                  <a:cubicBezTo>
                    <a:pt x="0" y="70493"/>
                    <a:pt x="10108" y="46091"/>
                    <a:pt x="28099" y="28099"/>
                  </a:cubicBezTo>
                  <a:cubicBezTo>
                    <a:pt x="46091" y="10108"/>
                    <a:pt x="70493" y="0"/>
                    <a:pt x="95937" y="0"/>
                  </a:cubicBezTo>
                  <a:close/>
                </a:path>
              </a:pathLst>
            </a:custGeom>
            <a:solidFill>
              <a:srgbClr val="308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 txBox="1"/>
            <p:nvPr/>
          </p:nvSpPr>
          <p:spPr>
            <a:xfrm>
              <a:off x="0" y="-19050"/>
              <a:ext cx="2125500" cy="4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5475450" y="1068000"/>
            <a:ext cx="73374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bin Medium"/>
              <a:buNone/>
              <a:defRPr i="0" sz="6000" u="none" cap="none" strike="noStrike">
                <a:solidFill>
                  <a:schemeClr val="lt1"/>
                </a:solidFill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1917325" y="3186750"/>
            <a:ext cx="14489100" cy="53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78D65B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5"/>
          <p:cNvGrpSpPr/>
          <p:nvPr/>
        </p:nvGrpSpPr>
        <p:grpSpPr>
          <a:xfrm>
            <a:off x="1028700" y="956369"/>
            <a:ext cx="16230707" cy="8301986"/>
            <a:chOff x="0" y="-19050"/>
            <a:chExt cx="4274726" cy="2186517"/>
          </a:xfrm>
        </p:grpSpPr>
        <p:sp>
          <p:nvSpPr>
            <p:cNvPr id="39" name="Google Shape;39;p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5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5"/>
          <p:cNvSpPr/>
          <p:nvPr/>
        </p:nvSpPr>
        <p:spPr>
          <a:xfrm>
            <a:off x="11985557" y="1596481"/>
            <a:ext cx="7497001" cy="7094037"/>
          </a:xfrm>
          <a:custGeom>
            <a:rect b="b" l="l" r="r" t="t"/>
            <a:pathLst>
              <a:path extrusionOk="0" h="7094037" w="7497001">
                <a:moveTo>
                  <a:pt x="0" y="0"/>
                </a:moveTo>
                <a:lnTo>
                  <a:pt x="7497001" y="0"/>
                </a:lnTo>
                <a:lnTo>
                  <a:pt x="7497001" y="7094038"/>
                </a:lnTo>
                <a:lnTo>
                  <a:pt x="0" y="7094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5"/>
          <p:cNvSpPr txBox="1"/>
          <p:nvPr>
            <p:ph type="title"/>
          </p:nvPr>
        </p:nvSpPr>
        <p:spPr>
          <a:xfrm>
            <a:off x="1917325" y="172402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1917325" y="4195925"/>
            <a:ext cx="93552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gradFill>
          <a:gsLst>
            <a:gs pos="0">
              <a:srgbClr val="FE8BC2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6"/>
          <p:cNvGrpSpPr/>
          <p:nvPr/>
        </p:nvGrpSpPr>
        <p:grpSpPr>
          <a:xfrm>
            <a:off x="1028700" y="1146428"/>
            <a:ext cx="16230707" cy="8301986"/>
            <a:chOff x="0" y="-19050"/>
            <a:chExt cx="4274726" cy="2186517"/>
          </a:xfrm>
        </p:grpSpPr>
        <p:sp>
          <p:nvSpPr>
            <p:cNvPr id="46" name="Google Shape;46;p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6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6"/>
          <p:cNvSpPr/>
          <p:nvPr/>
        </p:nvSpPr>
        <p:spPr>
          <a:xfrm rot="103101">
            <a:off x="6270029" y="3801538"/>
            <a:ext cx="6117813" cy="7293964"/>
          </a:xfrm>
          <a:custGeom>
            <a:rect b="b" l="l" r="r" t="t"/>
            <a:pathLst>
              <a:path extrusionOk="0" h="7290684" w="6115062">
                <a:moveTo>
                  <a:pt x="0" y="0"/>
                </a:moveTo>
                <a:lnTo>
                  <a:pt x="6115061" y="0"/>
                </a:lnTo>
                <a:lnTo>
                  <a:pt x="6115061" y="7290684"/>
                </a:lnTo>
                <a:lnTo>
                  <a:pt x="0" y="7290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6"/>
          <p:cNvSpPr txBox="1"/>
          <p:nvPr>
            <p:ph type="title"/>
          </p:nvPr>
        </p:nvSpPr>
        <p:spPr>
          <a:xfrm>
            <a:off x="1917325" y="172402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" type="body"/>
          </p:nvPr>
        </p:nvSpPr>
        <p:spPr>
          <a:xfrm>
            <a:off x="1917325" y="4195925"/>
            <a:ext cx="45681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13060000" y="4195925"/>
            <a:ext cx="33513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gradFill>
          <a:gsLst>
            <a:gs pos="0">
              <a:srgbClr val="FE8BC2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1028700" y="995422"/>
            <a:ext cx="16230707" cy="8301986"/>
            <a:chOff x="0" y="-19050"/>
            <a:chExt cx="4274726" cy="2186517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7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7"/>
          <p:cNvSpPr/>
          <p:nvPr/>
        </p:nvSpPr>
        <p:spPr>
          <a:xfrm>
            <a:off x="385318" y="6954928"/>
            <a:ext cx="2858563" cy="2939396"/>
          </a:xfrm>
          <a:custGeom>
            <a:rect b="b" l="l" r="r" t="t"/>
            <a:pathLst>
              <a:path extrusionOk="0" h="2939396" w="2858563">
                <a:moveTo>
                  <a:pt x="0" y="0"/>
                </a:moveTo>
                <a:lnTo>
                  <a:pt x="2858563" y="0"/>
                </a:lnTo>
                <a:lnTo>
                  <a:pt x="2858563" y="2939396"/>
                </a:lnTo>
                <a:lnTo>
                  <a:pt x="0" y="2939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7"/>
          <p:cNvSpPr/>
          <p:nvPr/>
        </p:nvSpPr>
        <p:spPr>
          <a:xfrm>
            <a:off x="15107057" y="354416"/>
            <a:ext cx="2890368" cy="2714545"/>
          </a:xfrm>
          <a:custGeom>
            <a:rect b="b" l="l" r="r" t="t"/>
            <a:pathLst>
              <a:path extrusionOk="0" h="2714545" w="2890368">
                <a:moveTo>
                  <a:pt x="0" y="0"/>
                </a:moveTo>
                <a:lnTo>
                  <a:pt x="2890368" y="0"/>
                </a:lnTo>
                <a:lnTo>
                  <a:pt x="2890368" y="2714545"/>
                </a:lnTo>
                <a:lnTo>
                  <a:pt x="0" y="2714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" name="Google Shape;58;p7"/>
          <p:cNvSpPr txBox="1"/>
          <p:nvPr>
            <p:ph type="title"/>
          </p:nvPr>
        </p:nvSpPr>
        <p:spPr>
          <a:xfrm>
            <a:off x="4404650" y="158142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1" type="body"/>
          </p:nvPr>
        </p:nvSpPr>
        <p:spPr>
          <a:xfrm>
            <a:off x="2489975" y="3539925"/>
            <a:ext cx="133083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ctr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algn="ctr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algn="ctr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ctr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0586E5"/>
            </a:gs>
            <a:gs pos="100000">
              <a:srgbClr val="78D65B"/>
            </a:gs>
          </a:gsLst>
          <a:lin ang="0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1028700" y="1146428"/>
            <a:ext cx="16230707" cy="8301986"/>
            <a:chOff x="0" y="-19050"/>
            <a:chExt cx="4274726" cy="2186517"/>
          </a:xfrm>
        </p:grpSpPr>
        <p:sp>
          <p:nvSpPr>
            <p:cNvPr id="62" name="Google Shape;62;p8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8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8"/>
          <p:cNvGrpSpPr/>
          <p:nvPr/>
        </p:nvGrpSpPr>
        <p:grpSpPr>
          <a:xfrm>
            <a:off x="1028700" y="1146428"/>
            <a:ext cx="16230707" cy="8301986"/>
            <a:chOff x="0" y="-19050"/>
            <a:chExt cx="4274726" cy="2186517"/>
          </a:xfrm>
        </p:grpSpPr>
        <p:sp>
          <p:nvSpPr>
            <p:cNvPr id="65" name="Google Shape;65;p8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8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8"/>
          <p:cNvSpPr/>
          <p:nvPr/>
        </p:nvSpPr>
        <p:spPr>
          <a:xfrm>
            <a:off x="-2162856" y="1028700"/>
            <a:ext cx="8096818" cy="8800889"/>
          </a:xfrm>
          <a:custGeom>
            <a:rect b="b" l="l" r="r" t="t"/>
            <a:pathLst>
              <a:path extrusionOk="0" h="8800889" w="8096818">
                <a:moveTo>
                  <a:pt x="0" y="0"/>
                </a:moveTo>
                <a:lnTo>
                  <a:pt x="8096818" y="0"/>
                </a:lnTo>
                <a:lnTo>
                  <a:pt x="8096818" y="8800889"/>
                </a:lnTo>
                <a:lnTo>
                  <a:pt x="0" y="8800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8"/>
          <p:cNvSpPr txBox="1"/>
          <p:nvPr>
            <p:ph type="title"/>
          </p:nvPr>
        </p:nvSpPr>
        <p:spPr>
          <a:xfrm>
            <a:off x="6537925" y="183177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8"/>
          <p:cNvSpPr txBox="1"/>
          <p:nvPr>
            <p:ph idx="1" type="body"/>
          </p:nvPr>
        </p:nvSpPr>
        <p:spPr>
          <a:xfrm>
            <a:off x="6537925" y="4303675"/>
            <a:ext cx="93552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gradFill>
          <a:gsLst>
            <a:gs pos="0">
              <a:srgbClr val="0586E5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9"/>
          <p:cNvGrpSpPr/>
          <p:nvPr/>
        </p:nvGrpSpPr>
        <p:grpSpPr>
          <a:xfrm>
            <a:off x="1028700" y="956369"/>
            <a:ext cx="16230707" cy="8301986"/>
            <a:chOff x="0" y="-19050"/>
            <a:chExt cx="4274726" cy="2186517"/>
          </a:xfrm>
        </p:grpSpPr>
        <p:sp>
          <p:nvSpPr>
            <p:cNvPr id="72" name="Google Shape;72;p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9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9"/>
          <p:cNvSpPr/>
          <p:nvPr/>
        </p:nvSpPr>
        <p:spPr>
          <a:xfrm rot="877614">
            <a:off x="13647119" y="182931"/>
            <a:ext cx="4275083" cy="4345701"/>
          </a:xfrm>
          <a:custGeom>
            <a:rect b="b" l="l" r="r" t="t"/>
            <a:pathLst>
              <a:path extrusionOk="0" h="4346108" w="4275484">
                <a:moveTo>
                  <a:pt x="0" y="0"/>
                </a:moveTo>
                <a:lnTo>
                  <a:pt x="4275484" y="0"/>
                </a:lnTo>
                <a:lnTo>
                  <a:pt x="4275484" y="4346108"/>
                </a:lnTo>
                <a:lnTo>
                  <a:pt x="0" y="4346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9"/>
          <p:cNvSpPr txBox="1"/>
          <p:nvPr>
            <p:ph type="title"/>
          </p:nvPr>
        </p:nvSpPr>
        <p:spPr>
          <a:xfrm>
            <a:off x="1917325" y="172402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1917325" y="4195925"/>
            <a:ext cx="93552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gradFill>
          <a:gsLst>
            <a:gs pos="0">
              <a:srgbClr val="F8BC02"/>
            </a:gs>
            <a:gs pos="100000">
              <a:srgbClr val="FE8BC2"/>
            </a:gs>
          </a:gsLst>
          <a:lin ang="0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0"/>
          <p:cNvGrpSpPr/>
          <p:nvPr/>
        </p:nvGrpSpPr>
        <p:grpSpPr>
          <a:xfrm>
            <a:off x="1028700" y="956369"/>
            <a:ext cx="16230707" cy="8301986"/>
            <a:chOff x="0" y="-19050"/>
            <a:chExt cx="4274726" cy="2186517"/>
          </a:xfrm>
        </p:grpSpPr>
        <p:sp>
          <p:nvSpPr>
            <p:cNvPr id="79" name="Google Shape;79;p1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0"/>
            <p:cNvSpPr txBox="1"/>
            <p:nvPr/>
          </p:nvSpPr>
          <p:spPr>
            <a:xfrm>
              <a:off x="0" y="-19050"/>
              <a:ext cx="4274700" cy="21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" name="Google Shape;81;p10"/>
          <p:cNvSpPr/>
          <p:nvPr/>
        </p:nvSpPr>
        <p:spPr>
          <a:xfrm>
            <a:off x="11803664" y="4626111"/>
            <a:ext cx="7354783" cy="7441769"/>
          </a:xfrm>
          <a:custGeom>
            <a:rect b="b" l="l" r="r" t="t"/>
            <a:pathLst>
              <a:path extrusionOk="0" h="7441769" w="7354783">
                <a:moveTo>
                  <a:pt x="0" y="0"/>
                </a:moveTo>
                <a:lnTo>
                  <a:pt x="7354783" y="0"/>
                </a:lnTo>
                <a:lnTo>
                  <a:pt x="7354783" y="7441769"/>
                </a:lnTo>
                <a:lnTo>
                  <a:pt x="0" y="7441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759" l="0" r="0" t="0"/>
            </a:stretch>
          </a:blipFill>
          <a:ln>
            <a:noFill/>
          </a:ln>
        </p:spPr>
      </p:sp>
      <p:sp>
        <p:nvSpPr>
          <p:cNvPr id="82" name="Google Shape;82;p10"/>
          <p:cNvSpPr/>
          <p:nvPr/>
        </p:nvSpPr>
        <p:spPr>
          <a:xfrm rot="2212194">
            <a:off x="10542493" y="1606465"/>
            <a:ext cx="3812811" cy="4018773"/>
          </a:xfrm>
          <a:custGeom>
            <a:rect b="b" l="l" r="r" t="t"/>
            <a:pathLst>
              <a:path extrusionOk="0" h="4018773" w="3812811">
                <a:moveTo>
                  <a:pt x="0" y="0"/>
                </a:moveTo>
                <a:lnTo>
                  <a:pt x="3812811" y="0"/>
                </a:lnTo>
                <a:lnTo>
                  <a:pt x="3812811" y="4018774"/>
                </a:lnTo>
                <a:lnTo>
                  <a:pt x="0" y="40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0"/>
          <p:cNvSpPr txBox="1"/>
          <p:nvPr>
            <p:ph type="title"/>
          </p:nvPr>
        </p:nvSpPr>
        <p:spPr>
          <a:xfrm>
            <a:off x="1917325" y="1724025"/>
            <a:ext cx="9478800" cy="1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Font typeface="Cabin Medium"/>
              <a:buNone/>
              <a:defRPr i="0" sz="6000" u="none" cap="none" strike="noStrike"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" type="body"/>
          </p:nvPr>
        </p:nvSpPr>
        <p:spPr>
          <a:xfrm>
            <a:off x="1917325" y="4195925"/>
            <a:ext cx="93552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>
              <a:spcBef>
                <a:spcPts val="64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>
              <a:spcBef>
                <a:spcPts val="56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>
              <a:spcBef>
                <a:spcPts val="48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–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»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>
              <a:spcBef>
                <a:spcPts val="400"/>
              </a:spcBef>
              <a:spcAft>
                <a:spcPts val="0"/>
              </a:spcAft>
              <a:buSzPts val="2000"/>
              <a:buFont typeface="Cabin"/>
              <a:buChar char="•"/>
              <a:defRPr i="0" sz="2000" u="none" cap="none" strike="noStrike"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9306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bin Medium"/>
              <a:buNone/>
              <a:defRPr i="0" sz="7000" u="none" cap="none" strike="noStrike">
                <a:solidFill>
                  <a:schemeClr val="dk1"/>
                </a:solidFill>
                <a:latin typeface="Cabin Medium"/>
                <a:ea typeface="Cabin Medium"/>
                <a:cs typeface="Cabin Medium"/>
                <a:sym typeface="Cab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33020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43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19.jpg"/><Relationship Id="rId5" Type="http://schemas.openxmlformats.org/officeDocument/2006/relationships/image" Target="../media/image29.jpg"/><Relationship Id="rId6" Type="http://schemas.openxmlformats.org/officeDocument/2006/relationships/image" Target="../media/image14.png"/><Relationship Id="rId7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33.jpg"/><Relationship Id="rId5" Type="http://schemas.openxmlformats.org/officeDocument/2006/relationships/image" Target="../media/image27.jpg"/><Relationship Id="rId6" Type="http://schemas.openxmlformats.org/officeDocument/2006/relationships/image" Target="../media/image23.png"/><Relationship Id="rId7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25.jp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97B2"/>
            </a:gs>
            <a:gs pos="100000">
              <a:srgbClr val="7ED957"/>
            </a:gs>
          </a:gsLst>
          <a:lin ang="0" scaled="0"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1"/>
          <p:cNvGrpSpPr/>
          <p:nvPr/>
        </p:nvGrpSpPr>
        <p:grpSpPr>
          <a:xfrm>
            <a:off x="1028700" y="956369"/>
            <a:ext cx="16230707" cy="8301986"/>
            <a:chOff x="0" y="-19050"/>
            <a:chExt cx="4274726" cy="2186517"/>
          </a:xfrm>
        </p:grpSpPr>
        <p:sp>
          <p:nvSpPr>
            <p:cNvPr id="90" name="Google Shape;90;p11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1"/>
          <p:cNvSpPr/>
          <p:nvPr/>
        </p:nvSpPr>
        <p:spPr>
          <a:xfrm>
            <a:off x="5610416" y="6848371"/>
            <a:ext cx="7067169" cy="8229600"/>
          </a:xfrm>
          <a:custGeom>
            <a:rect b="b" l="l" r="r" t="t"/>
            <a:pathLst>
              <a:path extrusionOk="0" h="8229600" w="7067169">
                <a:moveTo>
                  <a:pt x="0" y="0"/>
                </a:moveTo>
                <a:lnTo>
                  <a:pt x="7067168" y="0"/>
                </a:lnTo>
                <a:lnTo>
                  <a:pt x="70671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1"/>
          <p:cNvSpPr/>
          <p:nvPr/>
        </p:nvSpPr>
        <p:spPr>
          <a:xfrm rot="10800000">
            <a:off x="5138274" y="-5278884"/>
            <a:ext cx="7992999" cy="8229600"/>
          </a:xfrm>
          <a:custGeom>
            <a:rect b="b" l="l" r="r" t="t"/>
            <a:pathLst>
              <a:path extrusionOk="0" h="8229600" w="7992999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1"/>
          <p:cNvSpPr/>
          <p:nvPr/>
        </p:nvSpPr>
        <p:spPr>
          <a:xfrm>
            <a:off x="-2861893" y="595911"/>
            <a:ext cx="6115062" cy="7290684"/>
          </a:xfrm>
          <a:custGeom>
            <a:rect b="b" l="l" r="r" t="t"/>
            <a:pathLst>
              <a:path extrusionOk="0" h="7290684" w="6115062">
                <a:moveTo>
                  <a:pt x="0" y="0"/>
                </a:moveTo>
                <a:lnTo>
                  <a:pt x="6115062" y="0"/>
                </a:lnTo>
                <a:lnTo>
                  <a:pt x="6115062" y="7290685"/>
                </a:lnTo>
                <a:lnTo>
                  <a:pt x="0" y="7290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>
            <a:off x="14916651" y="2884041"/>
            <a:ext cx="6876049" cy="6989630"/>
          </a:xfrm>
          <a:custGeom>
            <a:rect b="b" l="l" r="r" t="t"/>
            <a:pathLst>
              <a:path extrusionOk="0" h="6989630" w="6876049">
                <a:moveTo>
                  <a:pt x="0" y="0"/>
                </a:moveTo>
                <a:lnTo>
                  <a:pt x="6876048" y="0"/>
                </a:lnTo>
                <a:lnTo>
                  <a:pt x="6876048" y="6989630"/>
                </a:lnTo>
                <a:lnTo>
                  <a:pt x="0" y="6989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6" name="Google Shape;96;p11"/>
          <p:cNvGrpSpPr/>
          <p:nvPr/>
        </p:nvGrpSpPr>
        <p:grpSpPr>
          <a:xfrm>
            <a:off x="7813160" y="3160667"/>
            <a:ext cx="2661679" cy="943982"/>
            <a:chOff x="0" y="-19050"/>
            <a:chExt cx="701018" cy="248621"/>
          </a:xfrm>
        </p:grpSpPr>
        <p:sp>
          <p:nvSpPr>
            <p:cNvPr id="97" name="Google Shape;97;p11"/>
            <p:cNvSpPr/>
            <p:nvPr/>
          </p:nvSpPr>
          <p:spPr>
            <a:xfrm>
              <a:off x="0" y="0"/>
              <a:ext cx="701018" cy="229571"/>
            </a:xfrm>
            <a:custGeom>
              <a:rect b="b" l="l" r="r" t="t"/>
              <a:pathLst>
                <a:path extrusionOk="0" h="229571" w="701018">
                  <a:moveTo>
                    <a:pt x="114785" y="0"/>
                  </a:moveTo>
                  <a:lnTo>
                    <a:pt x="586233" y="0"/>
                  </a:lnTo>
                  <a:cubicBezTo>
                    <a:pt x="649627" y="0"/>
                    <a:pt x="701018" y="51391"/>
                    <a:pt x="701018" y="114785"/>
                  </a:cubicBezTo>
                  <a:lnTo>
                    <a:pt x="701018" y="114785"/>
                  </a:lnTo>
                  <a:cubicBezTo>
                    <a:pt x="701018" y="145228"/>
                    <a:pt x="688925" y="174425"/>
                    <a:pt x="667399" y="195951"/>
                  </a:cubicBezTo>
                  <a:cubicBezTo>
                    <a:pt x="645872" y="217478"/>
                    <a:pt x="616676" y="229571"/>
                    <a:pt x="586233" y="229571"/>
                  </a:cubicBezTo>
                  <a:lnTo>
                    <a:pt x="114785" y="229571"/>
                  </a:lnTo>
                  <a:cubicBezTo>
                    <a:pt x="84342" y="229571"/>
                    <a:pt x="55146" y="217478"/>
                    <a:pt x="33620" y="195951"/>
                  </a:cubicBezTo>
                  <a:cubicBezTo>
                    <a:pt x="12093" y="174425"/>
                    <a:pt x="0" y="145228"/>
                    <a:pt x="0" y="114785"/>
                  </a:cubicBezTo>
                  <a:lnTo>
                    <a:pt x="0" y="114785"/>
                  </a:lnTo>
                  <a:cubicBezTo>
                    <a:pt x="0" y="84342"/>
                    <a:pt x="12093" y="55146"/>
                    <a:pt x="33620" y="33620"/>
                  </a:cubicBezTo>
                  <a:cubicBezTo>
                    <a:pt x="55146" y="12093"/>
                    <a:pt x="84342" y="0"/>
                    <a:pt x="114785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1"/>
            <p:cNvSpPr txBox="1"/>
            <p:nvPr/>
          </p:nvSpPr>
          <p:spPr>
            <a:xfrm>
              <a:off x="0" y="-19050"/>
              <a:ext cx="701018" cy="2486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1"/>
          <p:cNvSpPr txBox="1"/>
          <p:nvPr/>
        </p:nvSpPr>
        <p:spPr>
          <a:xfrm>
            <a:off x="3319844" y="3778379"/>
            <a:ext cx="11648313" cy="1994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624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What are nouns?</a:t>
            </a:r>
            <a:endParaRPr/>
          </a:p>
        </p:txBody>
      </p:sp>
      <p:sp>
        <p:nvSpPr>
          <p:cNvPr id="100" name="Google Shape;100;p11"/>
          <p:cNvSpPr txBox="1"/>
          <p:nvPr/>
        </p:nvSpPr>
        <p:spPr>
          <a:xfrm>
            <a:off x="5754130" y="5672197"/>
            <a:ext cx="6779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Spotting common naming words</a:t>
            </a:r>
            <a:endParaRPr sz="500"/>
          </a:p>
        </p:txBody>
      </p:sp>
      <p:sp>
        <p:nvSpPr>
          <p:cNvPr id="101" name="Google Shape;101;p11"/>
          <p:cNvSpPr txBox="1"/>
          <p:nvPr/>
        </p:nvSpPr>
        <p:spPr>
          <a:xfrm>
            <a:off x="8230810" y="3306963"/>
            <a:ext cx="1826400" cy="6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87" u="none" cap="none" strike="noStrike">
                <a:solidFill>
                  <a:srgbClr val="FFFBEF"/>
                </a:solidFill>
                <a:latin typeface="Cabin"/>
                <a:ea typeface="Cabin"/>
                <a:cs typeface="Cabin"/>
                <a:sym typeface="Cabin"/>
              </a:rPr>
              <a:t>GRADE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86E5"/>
            </a:gs>
            <a:gs pos="100000">
              <a:srgbClr val="78D65B"/>
            </a:gs>
          </a:gsLst>
          <a:lin ang="0" scaled="0"/>
        </a:gra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20"/>
          <p:cNvGrpSpPr/>
          <p:nvPr/>
        </p:nvGrpSpPr>
        <p:grpSpPr>
          <a:xfrm>
            <a:off x="1028700" y="1146429"/>
            <a:ext cx="16230600" cy="8301930"/>
            <a:chOff x="0" y="-19050"/>
            <a:chExt cx="4274726" cy="2186517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20"/>
          <p:cNvGrpSpPr/>
          <p:nvPr/>
        </p:nvGrpSpPr>
        <p:grpSpPr>
          <a:xfrm>
            <a:off x="1028700" y="1146429"/>
            <a:ext cx="16230600" cy="8301930"/>
            <a:chOff x="0" y="-19050"/>
            <a:chExt cx="4274726" cy="2186517"/>
          </a:xfrm>
        </p:grpSpPr>
        <p:sp>
          <p:nvSpPr>
            <p:cNvPr id="257" name="Google Shape;257;p20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0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20"/>
          <p:cNvSpPr txBox="1"/>
          <p:nvPr/>
        </p:nvSpPr>
        <p:spPr>
          <a:xfrm>
            <a:off x="6870667" y="2315119"/>
            <a:ext cx="8961900" cy="5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Are you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ready to spot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those               ?</a:t>
            </a:r>
            <a:endParaRPr/>
          </a:p>
        </p:txBody>
      </p:sp>
      <p:grpSp>
        <p:nvGrpSpPr>
          <p:cNvPr id="260" name="Google Shape;260;p20"/>
          <p:cNvGrpSpPr/>
          <p:nvPr/>
        </p:nvGrpSpPr>
        <p:grpSpPr>
          <a:xfrm>
            <a:off x="10495024" y="5952707"/>
            <a:ext cx="4173027" cy="1660216"/>
            <a:chOff x="0" y="-19050"/>
            <a:chExt cx="1099069" cy="437258"/>
          </a:xfrm>
        </p:grpSpPr>
        <p:sp>
          <p:nvSpPr>
            <p:cNvPr id="261" name="Google Shape;261;p20"/>
            <p:cNvSpPr/>
            <p:nvPr/>
          </p:nvSpPr>
          <p:spPr>
            <a:xfrm>
              <a:off x="0" y="0"/>
              <a:ext cx="1099069" cy="418208"/>
            </a:xfrm>
            <a:custGeom>
              <a:rect b="b" l="l" r="r" t="t"/>
              <a:pathLst>
                <a:path extrusionOk="0" h="418208" w="1099069">
                  <a:moveTo>
                    <a:pt x="185523" y="0"/>
                  </a:moveTo>
                  <a:lnTo>
                    <a:pt x="913546" y="0"/>
                  </a:lnTo>
                  <a:cubicBezTo>
                    <a:pt x="962750" y="0"/>
                    <a:pt x="1009938" y="19546"/>
                    <a:pt x="1044730" y="54338"/>
                  </a:cubicBezTo>
                  <a:cubicBezTo>
                    <a:pt x="1079523" y="89131"/>
                    <a:pt x="1099069" y="136319"/>
                    <a:pt x="1099069" y="185523"/>
                  </a:cubicBezTo>
                  <a:lnTo>
                    <a:pt x="1099069" y="232686"/>
                  </a:lnTo>
                  <a:cubicBezTo>
                    <a:pt x="1099069" y="335147"/>
                    <a:pt x="1016007" y="418208"/>
                    <a:pt x="913546" y="418208"/>
                  </a:cubicBezTo>
                  <a:lnTo>
                    <a:pt x="185523" y="418208"/>
                  </a:lnTo>
                  <a:cubicBezTo>
                    <a:pt x="136319" y="418208"/>
                    <a:pt x="89131" y="398662"/>
                    <a:pt x="54338" y="363870"/>
                  </a:cubicBezTo>
                  <a:cubicBezTo>
                    <a:pt x="19546" y="329078"/>
                    <a:pt x="0" y="281889"/>
                    <a:pt x="0" y="232686"/>
                  </a:cubicBezTo>
                  <a:lnTo>
                    <a:pt x="0" y="185523"/>
                  </a:lnTo>
                  <a:cubicBezTo>
                    <a:pt x="0" y="83061"/>
                    <a:pt x="83061" y="0"/>
                    <a:pt x="185523" y="0"/>
                  </a:cubicBezTo>
                  <a:close/>
                </a:path>
              </a:pathLst>
            </a:custGeom>
            <a:solidFill>
              <a:srgbClr val="05A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 txBox="1"/>
            <p:nvPr/>
          </p:nvSpPr>
          <p:spPr>
            <a:xfrm>
              <a:off x="0" y="-19050"/>
              <a:ext cx="1099069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0"/>
          <p:cNvSpPr/>
          <p:nvPr/>
        </p:nvSpPr>
        <p:spPr>
          <a:xfrm>
            <a:off x="-2162856" y="1028700"/>
            <a:ext cx="8096818" cy="8800889"/>
          </a:xfrm>
          <a:custGeom>
            <a:rect b="b" l="l" r="r" t="t"/>
            <a:pathLst>
              <a:path extrusionOk="0" h="8800889" w="8096818">
                <a:moveTo>
                  <a:pt x="0" y="0"/>
                </a:moveTo>
                <a:lnTo>
                  <a:pt x="8096818" y="0"/>
                </a:lnTo>
                <a:lnTo>
                  <a:pt x="8096818" y="8800889"/>
                </a:lnTo>
                <a:lnTo>
                  <a:pt x="0" y="8800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0"/>
          <p:cNvSpPr txBox="1"/>
          <p:nvPr/>
        </p:nvSpPr>
        <p:spPr>
          <a:xfrm>
            <a:off x="10911433" y="5897471"/>
            <a:ext cx="3364185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nouns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86E5"/>
            </a:gs>
            <a:gs pos="100000">
              <a:srgbClr val="78D65B"/>
            </a:gs>
          </a:gsLst>
          <a:lin ang="0" scaled="0"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21"/>
          <p:cNvGrpSpPr/>
          <p:nvPr/>
        </p:nvGrpSpPr>
        <p:grpSpPr>
          <a:xfrm>
            <a:off x="1028700" y="1641218"/>
            <a:ext cx="16230600" cy="7617083"/>
            <a:chOff x="0" y="-19050"/>
            <a:chExt cx="4274726" cy="2006145"/>
          </a:xfrm>
        </p:grpSpPr>
        <p:sp>
          <p:nvSpPr>
            <p:cNvPr id="270" name="Google Shape;270;p21"/>
            <p:cNvSpPr/>
            <p:nvPr/>
          </p:nvSpPr>
          <p:spPr>
            <a:xfrm>
              <a:off x="0" y="0"/>
              <a:ext cx="4274726" cy="1987095"/>
            </a:xfrm>
            <a:custGeom>
              <a:rect b="b" l="l" r="r" t="t"/>
              <a:pathLst>
                <a:path extrusionOk="0" h="1987095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1963246"/>
                  </a:lnTo>
                  <a:cubicBezTo>
                    <a:pt x="4274726" y="1969571"/>
                    <a:pt x="4272213" y="1975637"/>
                    <a:pt x="4267741" y="1980110"/>
                  </a:cubicBezTo>
                  <a:cubicBezTo>
                    <a:pt x="4263268" y="1984583"/>
                    <a:pt x="4257201" y="1987095"/>
                    <a:pt x="4250876" y="1987095"/>
                  </a:cubicBezTo>
                  <a:lnTo>
                    <a:pt x="23850" y="1987095"/>
                  </a:lnTo>
                  <a:cubicBezTo>
                    <a:pt x="17524" y="1987095"/>
                    <a:pt x="11458" y="1984583"/>
                    <a:pt x="6985" y="1980110"/>
                  </a:cubicBezTo>
                  <a:cubicBezTo>
                    <a:pt x="2513" y="1975637"/>
                    <a:pt x="0" y="1969571"/>
                    <a:pt x="0" y="1963246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1"/>
            <p:cNvSpPr txBox="1"/>
            <p:nvPr/>
          </p:nvSpPr>
          <p:spPr>
            <a:xfrm>
              <a:off x="0" y="-19050"/>
              <a:ext cx="4274726" cy="200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21"/>
          <p:cNvGrpSpPr/>
          <p:nvPr/>
        </p:nvGrpSpPr>
        <p:grpSpPr>
          <a:xfrm>
            <a:off x="3573239" y="6071976"/>
            <a:ext cx="1616444" cy="786448"/>
            <a:chOff x="0" y="-19050"/>
            <a:chExt cx="970492" cy="472173"/>
          </a:xfrm>
        </p:grpSpPr>
        <p:sp>
          <p:nvSpPr>
            <p:cNvPr id="273" name="Google Shape;273;p21"/>
            <p:cNvSpPr/>
            <p:nvPr/>
          </p:nvSpPr>
          <p:spPr>
            <a:xfrm>
              <a:off x="0" y="0"/>
              <a:ext cx="970492" cy="453123"/>
            </a:xfrm>
            <a:custGeom>
              <a:rect b="b" l="l" r="r" t="t"/>
              <a:pathLst>
                <a:path extrusionOk="0" h="453123" w="970492">
                  <a:moveTo>
                    <a:pt x="226562" y="0"/>
                  </a:moveTo>
                  <a:lnTo>
                    <a:pt x="743931" y="0"/>
                  </a:lnTo>
                  <a:cubicBezTo>
                    <a:pt x="804019" y="0"/>
                    <a:pt x="861645" y="23870"/>
                    <a:pt x="904134" y="66358"/>
                  </a:cubicBezTo>
                  <a:cubicBezTo>
                    <a:pt x="946622" y="108847"/>
                    <a:pt x="970492" y="166474"/>
                    <a:pt x="970492" y="226562"/>
                  </a:cubicBezTo>
                  <a:lnTo>
                    <a:pt x="970492" y="226562"/>
                  </a:lnTo>
                  <a:cubicBezTo>
                    <a:pt x="970492" y="286649"/>
                    <a:pt x="946622" y="344276"/>
                    <a:pt x="904134" y="386765"/>
                  </a:cubicBezTo>
                  <a:cubicBezTo>
                    <a:pt x="861645" y="429253"/>
                    <a:pt x="804019" y="453123"/>
                    <a:pt x="743931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46A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1"/>
            <p:cNvSpPr txBox="1"/>
            <p:nvPr/>
          </p:nvSpPr>
          <p:spPr>
            <a:xfrm>
              <a:off x="0" y="-19050"/>
              <a:ext cx="970492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1"/>
          <p:cNvGrpSpPr/>
          <p:nvPr/>
        </p:nvGrpSpPr>
        <p:grpSpPr>
          <a:xfrm>
            <a:off x="8408090" y="6071976"/>
            <a:ext cx="1306821" cy="786448"/>
            <a:chOff x="0" y="-19050"/>
            <a:chExt cx="784599" cy="472173"/>
          </a:xfrm>
        </p:grpSpPr>
        <p:sp>
          <p:nvSpPr>
            <p:cNvPr id="276" name="Google Shape;276;p21"/>
            <p:cNvSpPr/>
            <p:nvPr/>
          </p:nvSpPr>
          <p:spPr>
            <a:xfrm>
              <a:off x="0" y="0"/>
              <a:ext cx="784599" cy="453123"/>
            </a:xfrm>
            <a:custGeom>
              <a:rect b="b" l="l" r="r" t="t"/>
              <a:pathLst>
                <a:path extrusionOk="0" h="453123" w="784599">
                  <a:moveTo>
                    <a:pt x="226562" y="0"/>
                  </a:moveTo>
                  <a:lnTo>
                    <a:pt x="558037" y="0"/>
                  </a:lnTo>
                  <a:cubicBezTo>
                    <a:pt x="618125" y="0"/>
                    <a:pt x="675752" y="23870"/>
                    <a:pt x="718240" y="66358"/>
                  </a:cubicBezTo>
                  <a:cubicBezTo>
                    <a:pt x="760729" y="108847"/>
                    <a:pt x="784599" y="166474"/>
                    <a:pt x="784599" y="226562"/>
                  </a:cubicBezTo>
                  <a:lnTo>
                    <a:pt x="784599" y="226562"/>
                  </a:lnTo>
                  <a:cubicBezTo>
                    <a:pt x="784599" y="286649"/>
                    <a:pt x="760729" y="344276"/>
                    <a:pt x="718240" y="386765"/>
                  </a:cubicBezTo>
                  <a:cubicBezTo>
                    <a:pt x="675752" y="429253"/>
                    <a:pt x="618125" y="453123"/>
                    <a:pt x="558037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1"/>
            <p:cNvSpPr txBox="1"/>
            <p:nvPr/>
          </p:nvSpPr>
          <p:spPr>
            <a:xfrm>
              <a:off x="0" y="-19050"/>
              <a:ext cx="784599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1"/>
          <p:cNvGrpSpPr/>
          <p:nvPr/>
        </p:nvGrpSpPr>
        <p:grpSpPr>
          <a:xfrm>
            <a:off x="13042690" y="6071976"/>
            <a:ext cx="1586502" cy="786448"/>
            <a:chOff x="0" y="-19050"/>
            <a:chExt cx="952516" cy="472173"/>
          </a:xfrm>
        </p:grpSpPr>
        <p:sp>
          <p:nvSpPr>
            <p:cNvPr id="279" name="Google Shape;279;p21"/>
            <p:cNvSpPr/>
            <p:nvPr/>
          </p:nvSpPr>
          <p:spPr>
            <a:xfrm>
              <a:off x="0" y="0"/>
              <a:ext cx="952516" cy="453123"/>
            </a:xfrm>
            <a:custGeom>
              <a:rect b="b" l="l" r="r" t="t"/>
              <a:pathLst>
                <a:path extrusionOk="0" h="453123" w="952516">
                  <a:moveTo>
                    <a:pt x="226562" y="0"/>
                  </a:moveTo>
                  <a:lnTo>
                    <a:pt x="725954" y="0"/>
                  </a:lnTo>
                  <a:cubicBezTo>
                    <a:pt x="786042" y="0"/>
                    <a:pt x="843669" y="23870"/>
                    <a:pt x="886157" y="66358"/>
                  </a:cubicBezTo>
                  <a:cubicBezTo>
                    <a:pt x="928646" y="108847"/>
                    <a:pt x="952516" y="166474"/>
                    <a:pt x="952516" y="226562"/>
                  </a:cubicBezTo>
                  <a:lnTo>
                    <a:pt x="952516" y="226562"/>
                  </a:lnTo>
                  <a:cubicBezTo>
                    <a:pt x="952516" y="286649"/>
                    <a:pt x="928646" y="344276"/>
                    <a:pt x="886157" y="386765"/>
                  </a:cubicBezTo>
                  <a:cubicBezTo>
                    <a:pt x="843669" y="429253"/>
                    <a:pt x="786042" y="453123"/>
                    <a:pt x="725954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05A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1"/>
            <p:cNvSpPr txBox="1"/>
            <p:nvPr/>
          </p:nvSpPr>
          <p:spPr>
            <a:xfrm>
              <a:off x="0" y="-19050"/>
              <a:ext cx="952516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21"/>
          <p:cNvGrpSpPr/>
          <p:nvPr/>
        </p:nvGrpSpPr>
        <p:grpSpPr>
          <a:xfrm>
            <a:off x="5313878" y="956369"/>
            <a:ext cx="7660244" cy="1660216"/>
            <a:chOff x="0" y="-19050"/>
            <a:chExt cx="2017513" cy="437258"/>
          </a:xfrm>
        </p:grpSpPr>
        <p:sp>
          <p:nvSpPr>
            <p:cNvPr id="282" name="Google Shape;282;p21"/>
            <p:cNvSpPr/>
            <p:nvPr/>
          </p:nvSpPr>
          <p:spPr>
            <a:xfrm>
              <a:off x="0" y="0"/>
              <a:ext cx="2017513" cy="418208"/>
            </a:xfrm>
            <a:custGeom>
              <a:rect b="b" l="l" r="r" t="t"/>
              <a:pathLst>
                <a:path extrusionOk="0" h="418208" w="2017513">
                  <a:moveTo>
                    <a:pt x="101066" y="0"/>
                  </a:moveTo>
                  <a:lnTo>
                    <a:pt x="1916446" y="0"/>
                  </a:lnTo>
                  <a:cubicBezTo>
                    <a:pt x="1972264" y="0"/>
                    <a:pt x="2017513" y="45249"/>
                    <a:pt x="2017513" y="101066"/>
                  </a:cubicBezTo>
                  <a:lnTo>
                    <a:pt x="2017513" y="317142"/>
                  </a:lnTo>
                  <a:cubicBezTo>
                    <a:pt x="2017513" y="372960"/>
                    <a:pt x="1972264" y="418208"/>
                    <a:pt x="1916446" y="418208"/>
                  </a:cubicBezTo>
                  <a:lnTo>
                    <a:pt x="101066" y="418208"/>
                  </a:lnTo>
                  <a:cubicBezTo>
                    <a:pt x="45249" y="418208"/>
                    <a:pt x="0" y="372960"/>
                    <a:pt x="0" y="317142"/>
                  </a:cubicBezTo>
                  <a:lnTo>
                    <a:pt x="0" y="101066"/>
                  </a:lnTo>
                  <a:cubicBezTo>
                    <a:pt x="0" y="45249"/>
                    <a:pt x="45249" y="0"/>
                    <a:pt x="101066" y="0"/>
                  </a:cubicBezTo>
                  <a:close/>
                </a:path>
              </a:pathLst>
            </a:custGeom>
            <a:solidFill>
              <a:srgbClr val="FE8B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0" y="-19050"/>
              <a:ext cx="2017513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p21"/>
          <p:cNvSpPr/>
          <p:nvPr/>
        </p:nvSpPr>
        <p:spPr>
          <a:xfrm>
            <a:off x="12503700" y="3194612"/>
            <a:ext cx="2579911" cy="2554404"/>
          </a:xfrm>
          <a:custGeom>
            <a:rect b="b" l="l" r="r" t="t"/>
            <a:pathLst>
              <a:path extrusionOk="0" h="2554404" w="2579911">
                <a:moveTo>
                  <a:pt x="0" y="0"/>
                </a:moveTo>
                <a:lnTo>
                  <a:pt x="2579912" y="0"/>
                </a:lnTo>
                <a:lnTo>
                  <a:pt x="2579912" y="2554403"/>
                </a:lnTo>
                <a:lnTo>
                  <a:pt x="0" y="2554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1"/>
          <p:cNvSpPr/>
          <p:nvPr/>
        </p:nvSpPr>
        <p:spPr>
          <a:xfrm rot="-4033061">
            <a:off x="7822515" y="3647690"/>
            <a:ext cx="2644134" cy="1648246"/>
          </a:xfrm>
          <a:custGeom>
            <a:rect b="b" l="l" r="r" t="t"/>
            <a:pathLst>
              <a:path extrusionOk="0" h="1648246" w="2644134">
                <a:moveTo>
                  <a:pt x="0" y="0"/>
                </a:moveTo>
                <a:lnTo>
                  <a:pt x="2644134" y="0"/>
                </a:lnTo>
                <a:lnTo>
                  <a:pt x="2644134" y="1648247"/>
                </a:lnTo>
                <a:lnTo>
                  <a:pt x="0" y="1648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1"/>
          <p:cNvSpPr/>
          <p:nvPr/>
        </p:nvSpPr>
        <p:spPr>
          <a:xfrm>
            <a:off x="2611567" y="3474701"/>
            <a:ext cx="3539790" cy="2274315"/>
          </a:xfrm>
          <a:custGeom>
            <a:rect b="b" l="l" r="r" t="t"/>
            <a:pathLst>
              <a:path extrusionOk="0" h="2274315" w="3539790">
                <a:moveTo>
                  <a:pt x="0" y="0"/>
                </a:moveTo>
                <a:lnTo>
                  <a:pt x="3539789" y="0"/>
                </a:lnTo>
                <a:lnTo>
                  <a:pt x="3539789" y="2274314"/>
                </a:lnTo>
                <a:lnTo>
                  <a:pt x="0" y="227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1"/>
          <p:cNvSpPr txBox="1"/>
          <p:nvPr/>
        </p:nvSpPr>
        <p:spPr>
          <a:xfrm>
            <a:off x="3995263" y="6169197"/>
            <a:ext cx="747864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boy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8811010" y="6169197"/>
            <a:ext cx="500981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up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13448096" y="6150147"/>
            <a:ext cx="823205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how</a:t>
            </a:r>
            <a:endParaRPr/>
          </a:p>
        </p:txBody>
      </p:sp>
      <p:sp>
        <p:nvSpPr>
          <p:cNvPr id="290" name="Google Shape;290;p21"/>
          <p:cNvSpPr txBox="1"/>
          <p:nvPr/>
        </p:nvSpPr>
        <p:spPr>
          <a:xfrm>
            <a:off x="4577358" y="7468025"/>
            <a:ext cx="91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Is the noun a 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person, animal, place, </a:t>
            </a: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 thing?</a:t>
            </a:r>
            <a:endParaRPr sz="3300"/>
          </a:p>
        </p:txBody>
      </p:sp>
      <p:sp>
        <p:nvSpPr>
          <p:cNvPr id="291" name="Google Shape;291;p21"/>
          <p:cNvSpPr txBox="1"/>
          <p:nvPr/>
        </p:nvSpPr>
        <p:spPr>
          <a:xfrm>
            <a:off x="6109246" y="1167323"/>
            <a:ext cx="6069509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Find the noun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86E5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2"/>
          <p:cNvGrpSpPr/>
          <p:nvPr/>
        </p:nvGrpSpPr>
        <p:grpSpPr>
          <a:xfrm>
            <a:off x="1028700" y="956370"/>
            <a:ext cx="16230600" cy="8301930"/>
            <a:chOff x="0" y="-19050"/>
            <a:chExt cx="4274726" cy="2186517"/>
          </a:xfrm>
        </p:grpSpPr>
        <p:sp>
          <p:nvSpPr>
            <p:cNvPr id="297" name="Google Shape;297;p22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2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22"/>
          <p:cNvGrpSpPr/>
          <p:nvPr/>
        </p:nvGrpSpPr>
        <p:grpSpPr>
          <a:xfrm>
            <a:off x="3722112" y="4640210"/>
            <a:ext cx="10843776" cy="1470183"/>
            <a:chOff x="0" y="-19050"/>
            <a:chExt cx="3225132" cy="437258"/>
          </a:xfrm>
        </p:grpSpPr>
        <p:sp>
          <p:nvSpPr>
            <p:cNvPr id="300" name="Google Shape;300;p22"/>
            <p:cNvSpPr/>
            <p:nvPr/>
          </p:nvSpPr>
          <p:spPr>
            <a:xfrm>
              <a:off x="0" y="0"/>
              <a:ext cx="3225132" cy="418208"/>
            </a:xfrm>
            <a:custGeom>
              <a:rect b="b" l="l" r="r" t="t"/>
              <a:pathLst>
                <a:path extrusionOk="0" h="418208" w="3225132">
                  <a:moveTo>
                    <a:pt x="71395" y="0"/>
                  </a:moveTo>
                  <a:lnTo>
                    <a:pt x="3153737" y="0"/>
                  </a:lnTo>
                  <a:cubicBezTo>
                    <a:pt x="3172672" y="0"/>
                    <a:pt x="3190831" y="7522"/>
                    <a:pt x="3204221" y="20911"/>
                  </a:cubicBezTo>
                  <a:cubicBezTo>
                    <a:pt x="3217610" y="34300"/>
                    <a:pt x="3225132" y="52460"/>
                    <a:pt x="3225132" y="71395"/>
                  </a:cubicBezTo>
                  <a:lnTo>
                    <a:pt x="3225132" y="346813"/>
                  </a:lnTo>
                  <a:cubicBezTo>
                    <a:pt x="3225132" y="386244"/>
                    <a:pt x="3193167" y="418208"/>
                    <a:pt x="3153737" y="418208"/>
                  </a:cubicBezTo>
                  <a:lnTo>
                    <a:pt x="71395" y="418208"/>
                  </a:lnTo>
                  <a:cubicBezTo>
                    <a:pt x="31965" y="418208"/>
                    <a:pt x="0" y="386244"/>
                    <a:pt x="0" y="346813"/>
                  </a:cubicBezTo>
                  <a:lnTo>
                    <a:pt x="0" y="71395"/>
                  </a:lnTo>
                  <a:cubicBezTo>
                    <a:pt x="0" y="31965"/>
                    <a:pt x="31965" y="0"/>
                    <a:pt x="71395" y="0"/>
                  </a:cubicBezTo>
                  <a:close/>
                </a:path>
              </a:pathLst>
            </a:custGeom>
            <a:solidFill>
              <a:srgbClr val="46A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 txBox="1"/>
            <p:nvPr/>
          </p:nvSpPr>
          <p:spPr>
            <a:xfrm>
              <a:off x="0" y="-19050"/>
              <a:ext cx="3225132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2"/>
          <p:cNvSpPr txBox="1"/>
          <p:nvPr/>
        </p:nvSpPr>
        <p:spPr>
          <a:xfrm>
            <a:off x="4257054" y="4821565"/>
            <a:ext cx="9757217" cy="1123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83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The sun shines in the sky.</a:t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1844958" y="1644831"/>
            <a:ext cx="5865600" cy="1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Find the noun in the sentence</a:t>
            </a:r>
            <a:endParaRPr/>
          </a:p>
        </p:txBody>
      </p:sp>
      <p:sp>
        <p:nvSpPr>
          <p:cNvPr id="304" name="Google Shape;304;p22"/>
          <p:cNvSpPr txBox="1"/>
          <p:nvPr/>
        </p:nvSpPr>
        <p:spPr>
          <a:xfrm>
            <a:off x="4569021" y="7224817"/>
            <a:ext cx="91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Is the noun a 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person, animal, place, </a:t>
            </a: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 thing?</a:t>
            </a:r>
            <a:endParaRPr sz="3300"/>
          </a:p>
        </p:txBody>
      </p:sp>
      <p:sp>
        <p:nvSpPr>
          <p:cNvPr id="305" name="Google Shape;305;p22"/>
          <p:cNvSpPr/>
          <p:nvPr/>
        </p:nvSpPr>
        <p:spPr>
          <a:xfrm rot="876183">
            <a:off x="13648161" y="182342"/>
            <a:ext cx="4275484" cy="4346108"/>
          </a:xfrm>
          <a:custGeom>
            <a:rect b="b" l="l" r="r" t="t"/>
            <a:pathLst>
              <a:path extrusionOk="0" h="4346108" w="4275484">
                <a:moveTo>
                  <a:pt x="0" y="0"/>
                </a:moveTo>
                <a:lnTo>
                  <a:pt x="4275484" y="0"/>
                </a:lnTo>
                <a:lnTo>
                  <a:pt x="4275484" y="4346108"/>
                </a:lnTo>
                <a:lnTo>
                  <a:pt x="0" y="4346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D65B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23"/>
          <p:cNvGrpSpPr/>
          <p:nvPr/>
        </p:nvGrpSpPr>
        <p:grpSpPr>
          <a:xfrm>
            <a:off x="1028700" y="956370"/>
            <a:ext cx="16230600" cy="8301930"/>
            <a:chOff x="0" y="-19050"/>
            <a:chExt cx="4274726" cy="2186517"/>
          </a:xfrm>
        </p:grpSpPr>
        <p:sp>
          <p:nvSpPr>
            <p:cNvPr id="311" name="Google Shape;311;p2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3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3"/>
          <p:cNvGrpSpPr/>
          <p:nvPr/>
        </p:nvGrpSpPr>
        <p:grpSpPr>
          <a:xfrm>
            <a:off x="5307180" y="4521423"/>
            <a:ext cx="7666962" cy="1470183"/>
            <a:chOff x="0" y="-19050"/>
            <a:chExt cx="2280291" cy="437258"/>
          </a:xfrm>
        </p:grpSpPr>
        <p:sp>
          <p:nvSpPr>
            <p:cNvPr id="314" name="Google Shape;314;p23"/>
            <p:cNvSpPr/>
            <p:nvPr/>
          </p:nvSpPr>
          <p:spPr>
            <a:xfrm>
              <a:off x="0" y="0"/>
              <a:ext cx="2280291" cy="418208"/>
            </a:xfrm>
            <a:custGeom>
              <a:rect b="b" l="l" r="r" t="t"/>
              <a:pathLst>
                <a:path extrusionOk="0" h="418208" w="2280291">
                  <a:moveTo>
                    <a:pt x="100978" y="0"/>
                  </a:moveTo>
                  <a:lnTo>
                    <a:pt x="2179313" y="0"/>
                  </a:lnTo>
                  <a:cubicBezTo>
                    <a:pt x="2206094" y="0"/>
                    <a:pt x="2231778" y="10639"/>
                    <a:pt x="2250715" y="29576"/>
                  </a:cubicBezTo>
                  <a:cubicBezTo>
                    <a:pt x="2269652" y="48513"/>
                    <a:pt x="2280291" y="74197"/>
                    <a:pt x="2280291" y="100978"/>
                  </a:cubicBezTo>
                  <a:lnTo>
                    <a:pt x="2280291" y="317231"/>
                  </a:lnTo>
                  <a:cubicBezTo>
                    <a:pt x="2280291" y="344012"/>
                    <a:pt x="2269652" y="369696"/>
                    <a:pt x="2250715" y="388633"/>
                  </a:cubicBezTo>
                  <a:cubicBezTo>
                    <a:pt x="2231778" y="407570"/>
                    <a:pt x="2206094" y="418208"/>
                    <a:pt x="2179313" y="418208"/>
                  </a:cubicBezTo>
                  <a:lnTo>
                    <a:pt x="100978" y="418208"/>
                  </a:lnTo>
                  <a:cubicBezTo>
                    <a:pt x="74197" y="418208"/>
                    <a:pt x="48513" y="407570"/>
                    <a:pt x="29576" y="388633"/>
                  </a:cubicBezTo>
                  <a:cubicBezTo>
                    <a:pt x="10639" y="369696"/>
                    <a:pt x="0" y="344012"/>
                    <a:pt x="0" y="317231"/>
                  </a:cubicBezTo>
                  <a:lnTo>
                    <a:pt x="0" y="100978"/>
                  </a:lnTo>
                  <a:cubicBezTo>
                    <a:pt x="0" y="74197"/>
                    <a:pt x="10639" y="48513"/>
                    <a:pt x="29576" y="29576"/>
                  </a:cubicBezTo>
                  <a:cubicBezTo>
                    <a:pt x="48513" y="10639"/>
                    <a:pt x="74197" y="0"/>
                    <a:pt x="100978" y="0"/>
                  </a:cubicBezTo>
                  <a:close/>
                </a:path>
              </a:pathLst>
            </a:custGeom>
            <a:solidFill>
              <a:srgbClr val="308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3"/>
            <p:cNvSpPr txBox="1"/>
            <p:nvPr/>
          </p:nvSpPr>
          <p:spPr>
            <a:xfrm>
              <a:off x="0" y="-19050"/>
              <a:ext cx="2280291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23"/>
          <p:cNvSpPr/>
          <p:nvPr/>
        </p:nvSpPr>
        <p:spPr>
          <a:xfrm>
            <a:off x="13487165" y="292221"/>
            <a:ext cx="3772135" cy="4105726"/>
          </a:xfrm>
          <a:custGeom>
            <a:rect b="b" l="l" r="r" t="t"/>
            <a:pathLst>
              <a:path extrusionOk="0" h="4105726" w="3772135">
                <a:moveTo>
                  <a:pt x="0" y="0"/>
                </a:moveTo>
                <a:lnTo>
                  <a:pt x="3772135" y="0"/>
                </a:lnTo>
                <a:lnTo>
                  <a:pt x="3772135" y="4105725"/>
                </a:lnTo>
                <a:lnTo>
                  <a:pt x="0" y="4105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3"/>
          <p:cNvSpPr txBox="1"/>
          <p:nvPr/>
        </p:nvSpPr>
        <p:spPr>
          <a:xfrm>
            <a:off x="5847728" y="4702778"/>
            <a:ext cx="6575870" cy="1123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83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 opened the gift.</a:t>
            </a:r>
            <a:endParaRPr/>
          </a:p>
        </p:txBody>
      </p:sp>
      <p:sp>
        <p:nvSpPr>
          <p:cNvPr id="318" name="Google Shape;318;p23"/>
          <p:cNvSpPr txBox="1"/>
          <p:nvPr/>
        </p:nvSpPr>
        <p:spPr>
          <a:xfrm>
            <a:off x="4569021" y="7224817"/>
            <a:ext cx="91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Is the noun a 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person, animal, place, </a:t>
            </a: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 thing?</a:t>
            </a:r>
            <a:endParaRPr sz="3300"/>
          </a:p>
        </p:txBody>
      </p:sp>
      <p:sp>
        <p:nvSpPr>
          <p:cNvPr id="319" name="Google Shape;319;p23"/>
          <p:cNvSpPr txBox="1"/>
          <p:nvPr/>
        </p:nvSpPr>
        <p:spPr>
          <a:xfrm>
            <a:off x="1844958" y="1644831"/>
            <a:ext cx="5865695" cy="1706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Find the noun in the sentence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8BC02"/>
            </a:gs>
            <a:gs pos="100000">
              <a:srgbClr val="FE8BC2"/>
            </a:gs>
          </a:gsLst>
          <a:lin ang="0" scaled="0"/>
        </a:gra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24"/>
          <p:cNvGrpSpPr/>
          <p:nvPr/>
        </p:nvGrpSpPr>
        <p:grpSpPr>
          <a:xfrm>
            <a:off x="1028700" y="956370"/>
            <a:ext cx="16230600" cy="8301930"/>
            <a:chOff x="0" y="-19050"/>
            <a:chExt cx="4274726" cy="2186517"/>
          </a:xfrm>
        </p:grpSpPr>
        <p:sp>
          <p:nvSpPr>
            <p:cNvPr id="325" name="Google Shape;325;p2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4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4"/>
          <p:cNvGrpSpPr/>
          <p:nvPr/>
        </p:nvGrpSpPr>
        <p:grpSpPr>
          <a:xfrm>
            <a:off x="6450471" y="5413961"/>
            <a:ext cx="3303129" cy="943982"/>
            <a:chOff x="0" y="-19050"/>
            <a:chExt cx="869960" cy="248621"/>
          </a:xfrm>
        </p:grpSpPr>
        <p:sp>
          <p:nvSpPr>
            <p:cNvPr id="328" name="Google Shape;328;p24"/>
            <p:cNvSpPr/>
            <p:nvPr/>
          </p:nvSpPr>
          <p:spPr>
            <a:xfrm>
              <a:off x="0" y="0"/>
              <a:ext cx="869960" cy="229571"/>
            </a:xfrm>
            <a:custGeom>
              <a:rect b="b" l="l" r="r" t="t"/>
              <a:pathLst>
                <a:path extrusionOk="0" h="229571" w="869960">
                  <a:moveTo>
                    <a:pt x="114785" y="0"/>
                  </a:moveTo>
                  <a:lnTo>
                    <a:pt x="755174" y="0"/>
                  </a:lnTo>
                  <a:cubicBezTo>
                    <a:pt x="785618" y="0"/>
                    <a:pt x="814814" y="12093"/>
                    <a:pt x="836340" y="33620"/>
                  </a:cubicBezTo>
                  <a:cubicBezTo>
                    <a:pt x="857867" y="55146"/>
                    <a:pt x="869960" y="84342"/>
                    <a:pt x="869960" y="114785"/>
                  </a:cubicBezTo>
                  <a:lnTo>
                    <a:pt x="869960" y="114785"/>
                  </a:lnTo>
                  <a:cubicBezTo>
                    <a:pt x="869960" y="178180"/>
                    <a:pt x="818569" y="229571"/>
                    <a:pt x="755174" y="229571"/>
                  </a:cubicBezTo>
                  <a:lnTo>
                    <a:pt x="114785" y="229571"/>
                  </a:lnTo>
                  <a:cubicBezTo>
                    <a:pt x="84342" y="229571"/>
                    <a:pt x="55146" y="217478"/>
                    <a:pt x="33620" y="195951"/>
                  </a:cubicBezTo>
                  <a:cubicBezTo>
                    <a:pt x="12093" y="174425"/>
                    <a:pt x="0" y="145228"/>
                    <a:pt x="0" y="114785"/>
                  </a:cubicBezTo>
                  <a:lnTo>
                    <a:pt x="0" y="114785"/>
                  </a:lnTo>
                  <a:cubicBezTo>
                    <a:pt x="0" y="84342"/>
                    <a:pt x="12093" y="55146"/>
                    <a:pt x="33620" y="33620"/>
                  </a:cubicBezTo>
                  <a:cubicBezTo>
                    <a:pt x="55146" y="12093"/>
                    <a:pt x="84342" y="0"/>
                    <a:pt x="114785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4"/>
            <p:cNvSpPr txBox="1"/>
            <p:nvPr/>
          </p:nvSpPr>
          <p:spPr>
            <a:xfrm>
              <a:off x="0" y="-19050"/>
              <a:ext cx="869960" cy="2486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4"/>
          <p:cNvSpPr/>
          <p:nvPr/>
        </p:nvSpPr>
        <p:spPr>
          <a:xfrm>
            <a:off x="11803664" y="4626111"/>
            <a:ext cx="7354783" cy="7441769"/>
          </a:xfrm>
          <a:custGeom>
            <a:rect b="b" l="l" r="r" t="t"/>
            <a:pathLst>
              <a:path extrusionOk="0" h="7441769" w="7354783">
                <a:moveTo>
                  <a:pt x="0" y="0"/>
                </a:moveTo>
                <a:lnTo>
                  <a:pt x="7354783" y="0"/>
                </a:lnTo>
                <a:lnTo>
                  <a:pt x="7354783" y="7441769"/>
                </a:lnTo>
                <a:lnTo>
                  <a:pt x="0" y="7441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54" l="0" r="0" t="0"/>
            </a:stretch>
          </a:blipFill>
          <a:ln>
            <a:noFill/>
          </a:ln>
        </p:spPr>
      </p:sp>
      <p:sp>
        <p:nvSpPr>
          <p:cNvPr id="331" name="Google Shape;331;p24"/>
          <p:cNvSpPr/>
          <p:nvPr/>
        </p:nvSpPr>
        <p:spPr>
          <a:xfrm rot="2213614">
            <a:off x="10541356" y="1606597"/>
            <a:ext cx="3812811" cy="4018773"/>
          </a:xfrm>
          <a:custGeom>
            <a:rect b="b" l="l" r="r" t="t"/>
            <a:pathLst>
              <a:path extrusionOk="0" h="4018773" w="3812811">
                <a:moveTo>
                  <a:pt x="0" y="0"/>
                </a:moveTo>
                <a:lnTo>
                  <a:pt x="3812811" y="0"/>
                </a:lnTo>
                <a:lnTo>
                  <a:pt x="3812811" y="4018774"/>
                </a:lnTo>
                <a:lnTo>
                  <a:pt x="0" y="4018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4"/>
          <p:cNvSpPr txBox="1"/>
          <p:nvPr/>
        </p:nvSpPr>
        <p:spPr>
          <a:xfrm>
            <a:off x="2684412" y="3473048"/>
            <a:ext cx="7041926" cy="19941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624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You did it!</a:t>
            </a:r>
            <a:endParaRPr/>
          </a:p>
        </p:txBody>
      </p:sp>
      <p:sp>
        <p:nvSpPr>
          <p:cNvPr id="333" name="Google Shape;333;p24"/>
          <p:cNvSpPr txBox="1"/>
          <p:nvPr/>
        </p:nvSpPr>
        <p:spPr>
          <a:xfrm>
            <a:off x="2657151" y="5539269"/>
            <a:ext cx="3603205" cy="6513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You’re officially a</a:t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6837554" y="5594494"/>
            <a:ext cx="25098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87" u="none" cap="none" strike="noStrike">
                <a:solidFill>
                  <a:srgbClr val="FFFBEF"/>
                </a:solidFill>
                <a:latin typeface="Cabin"/>
                <a:ea typeface="Cabin"/>
                <a:cs typeface="Cabin"/>
                <a:sym typeface="Cabin"/>
              </a:rPr>
              <a:t>noun expert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8BC2"/>
            </a:gs>
            <a:gs pos="100000">
              <a:srgbClr val="78D65B"/>
            </a:gs>
          </a:gsLst>
          <a:lin ang="0" scaled="0"/>
        </a:gra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 txBox="1"/>
          <p:nvPr/>
        </p:nvSpPr>
        <p:spPr>
          <a:xfrm>
            <a:off x="2711017" y="1692842"/>
            <a:ext cx="12865966" cy="353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40" name="Google Shape;340;p25"/>
          <p:cNvSpPr txBox="1"/>
          <p:nvPr/>
        </p:nvSpPr>
        <p:spPr>
          <a:xfrm>
            <a:off x="3990100" y="723100"/>
            <a:ext cx="10307700" cy="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Resource Page</a:t>
            </a:r>
            <a:endParaRPr/>
          </a:p>
        </p:txBody>
      </p:sp>
      <p:grpSp>
        <p:nvGrpSpPr>
          <p:cNvPr id="341" name="Google Shape;341;p25"/>
          <p:cNvGrpSpPr/>
          <p:nvPr/>
        </p:nvGrpSpPr>
        <p:grpSpPr>
          <a:xfrm>
            <a:off x="714865" y="2228207"/>
            <a:ext cx="5097641" cy="7472652"/>
            <a:chOff x="0" y="-19050"/>
            <a:chExt cx="1342589" cy="1968106"/>
          </a:xfrm>
        </p:grpSpPr>
        <p:sp>
          <p:nvSpPr>
            <p:cNvPr id="342" name="Google Shape;342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5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5"/>
          <p:cNvGrpSpPr/>
          <p:nvPr/>
        </p:nvGrpSpPr>
        <p:grpSpPr>
          <a:xfrm>
            <a:off x="6060156" y="2228207"/>
            <a:ext cx="11512980" cy="7472652"/>
            <a:chOff x="0" y="-19050"/>
            <a:chExt cx="3032225" cy="1968106"/>
          </a:xfrm>
        </p:grpSpPr>
        <p:sp>
          <p:nvSpPr>
            <p:cNvPr id="345" name="Google Shape;345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5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5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348" name="Google Shape;348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85233" y="0"/>
                  </a:moveTo>
                  <a:lnTo>
                    <a:pt x="1052085" y="0"/>
                  </a:lnTo>
                  <a:cubicBezTo>
                    <a:pt x="1074691" y="0"/>
                    <a:pt x="1096370" y="8980"/>
                    <a:pt x="1112354" y="24964"/>
                  </a:cubicBezTo>
                  <a:cubicBezTo>
                    <a:pt x="1128338" y="40948"/>
                    <a:pt x="1137318" y="62628"/>
                    <a:pt x="1137318" y="85233"/>
                  </a:cubicBezTo>
                  <a:lnTo>
                    <a:pt x="1137318" y="85233"/>
                  </a:lnTo>
                  <a:cubicBezTo>
                    <a:pt x="1137318" y="107838"/>
                    <a:pt x="1128338" y="129517"/>
                    <a:pt x="1112354" y="145502"/>
                  </a:cubicBezTo>
                  <a:cubicBezTo>
                    <a:pt x="1096370" y="161486"/>
                    <a:pt x="1074691" y="170466"/>
                    <a:pt x="1052085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629D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350" name="Google Shape;350;p25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351" name="Google Shape;351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85233" y="0"/>
                  </a:moveTo>
                  <a:lnTo>
                    <a:pt x="1065204" y="0"/>
                  </a:lnTo>
                  <a:cubicBezTo>
                    <a:pt x="1087810" y="0"/>
                    <a:pt x="1109489" y="8980"/>
                    <a:pt x="1125473" y="24964"/>
                  </a:cubicBezTo>
                  <a:cubicBezTo>
                    <a:pt x="1141457" y="40948"/>
                    <a:pt x="1150437" y="62628"/>
                    <a:pt x="1150437" y="85233"/>
                  </a:cubicBezTo>
                  <a:lnTo>
                    <a:pt x="1150437" y="85233"/>
                  </a:lnTo>
                  <a:cubicBezTo>
                    <a:pt x="1150437" y="107838"/>
                    <a:pt x="1141457" y="129517"/>
                    <a:pt x="1125473" y="145502"/>
                  </a:cubicBezTo>
                  <a:cubicBezTo>
                    <a:pt x="1109489" y="161486"/>
                    <a:pt x="1087810" y="170466"/>
                    <a:pt x="1065204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FE8B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5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/>
            </a:p>
          </p:txBody>
        </p:sp>
      </p:grpSp>
      <p:grpSp>
        <p:nvGrpSpPr>
          <p:cNvPr id="353" name="Google Shape;353;p25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354" name="Google Shape;354;p25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85233" y="0"/>
                  </a:moveTo>
                  <a:lnTo>
                    <a:pt x="1052085" y="0"/>
                  </a:lnTo>
                  <a:cubicBezTo>
                    <a:pt x="1074691" y="0"/>
                    <a:pt x="1096370" y="8980"/>
                    <a:pt x="1112354" y="24964"/>
                  </a:cubicBezTo>
                  <a:cubicBezTo>
                    <a:pt x="1128338" y="40948"/>
                    <a:pt x="1137318" y="62628"/>
                    <a:pt x="1137318" y="85233"/>
                  </a:cubicBezTo>
                  <a:lnTo>
                    <a:pt x="1137318" y="85233"/>
                  </a:lnTo>
                  <a:cubicBezTo>
                    <a:pt x="1137318" y="107838"/>
                    <a:pt x="1128338" y="129517"/>
                    <a:pt x="1112354" y="145502"/>
                  </a:cubicBezTo>
                  <a:cubicBezTo>
                    <a:pt x="1096370" y="161486"/>
                    <a:pt x="1074691" y="170466"/>
                    <a:pt x="1052085" y="170466"/>
                  </a:cubicBezTo>
                  <a:lnTo>
                    <a:pt x="85233" y="170466"/>
                  </a:lnTo>
                  <a:cubicBezTo>
                    <a:pt x="62628" y="170466"/>
                    <a:pt x="40948" y="161486"/>
                    <a:pt x="24964" y="145502"/>
                  </a:cubicBezTo>
                  <a:cubicBezTo>
                    <a:pt x="8980" y="129517"/>
                    <a:pt x="0" y="107838"/>
                    <a:pt x="0" y="85233"/>
                  </a:cubicBezTo>
                  <a:lnTo>
                    <a:pt x="0" y="85233"/>
                  </a:lnTo>
                  <a:cubicBezTo>
                    <a:pt x="0" y="62628"/>
                    <a:pt x="8980" y="40948"/>
                    <a:pt x="24964" y="24964"/>
                  </a:cubicBezTo>
                  <a:cubicBezTo>
                    <a:pt x="40948" y="8980"/>
                    <a:pt x="62628" y="0"/>
                    <a:pt x="85233" y="0"/>
                  </a:cubicBezTo>
                  <a:close/>
                </a:path>
              </a:pathLst>
            </a:custGeom>
            <a:solidFill>
              <a:srgbClr val="46A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5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356" name="Google Shape;356;p25"/>
          <p:cNvGrpSpPr/>
          <p:nvPr/>
        </p:nvGrpSpPr>
        <p:grpSpPr>
          <a:xfrm>
            <a:off x="1161022" y="8261080"/>
            <a:ext cx="725897" cy="725897"/>
            <a:chOff x="0" y="0"/>
            <a:chExt cx="812800" cy="812800"/>
          </a:xfrm>
        </p:grpSpPr>
        <p:sp>
          <p:nvSpPr>
            <p:cNvPr id="357" name="Google Shape;35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5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360" name="Google Shape;36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AB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5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363" name="Google Shape;36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5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66" name="Google Shape;36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8B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69" name="Google Shape;36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p25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uses the following free fonts:</a:t>
            </a:r>
            <a:endParaRPr/>
          </a:p>
        </p:txBody>
      </p:sp>
      <p:sp>
        <p:nvSpPr>
          <p:cNvPr id="372" name="Google Shape;372;p25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You can find these fonts online too.</a:t>
            </a:r>
            <a:endParaRPr/>
          </a:p>
        </p:txBody>
      </p:sp>
      <p:sp>
        <p:nvSpPr>
          <p:cNvPr id="373" name="Google Shape;373;p25"/>
          <p:cNvSpPr txBox="1"/>
          <p:nvPr/>
        </p:nvSpPr>
        <p:spPr>
          <a:xfrm>
            <a:off x="238128" y="5015250"/>
            <a:ext cx="60510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0F1A38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Cabin SemiBold</a:t>
            </a:r>
            <a:endParaRPr/>
          </a:p>
        </p:txBody>
      </p:sp>
      <p:sp>
        <p:nvSpPr>
          <p:cNvPr id="374" name="Google Shape;374;p25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Cabin Regular</a:t>
            </a:r>
            <a:endParaRPr/>
          </a:p>
        </p:txBody>
      </p:sp>
      <p:sp>
        <p:nvSpPr>
          <p:cNvPr id="375" name="Google Shape;375;p25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TITLES:</a:t>
            </a:r>
            <a:endParaRPr/>
          </a:p>
        </p:txBody>
      </p:sp>
      <p:sp>
        <p:nvSpPr>
          <p:cNvPr id="376" name="Google Shape;376;p25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BODY TEXT:</a:t>
            </a:r>
            <a:endParaRPr/>
          </a:p>
        </p:txBody>
      </p:sp>
      <p:sp>
        <p:nvSpPr>
          <p:cNvPr id="377" name="Google Shape;377;p25"/>
          <p:cNvSpPr txBox="1"/>
          <p:nvPr/>
        </p:nvSpPr>
        <p:spPr>
          <a:xfrm>
            <a:off x="1161022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#0586E5</a:t>
            </a:r>
            <a:endParaRPr/>
          </a:p>
        </p:txBody>
      </p:sp>
      <p:sp>
        <p:nvSpPr>
          <p:cNvPr id="378" name="Google Shape;378;p25"/>
          <p:cNvSpPr txBox="1"/>
          <p:nvPr/>
        </p:nvSpPr>
        <p:spPr>
          <a:xfrm>
            <a:off x="2064714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#09AB47</a:t>
            </a:r>
            <a:endParaRPr/>
          </a:p>
        </p:txBody>
      </p:sp>
      <p:sp>
        <p:nvSpPr>
          <p:cNvPr id="379" name="Google Shape;379;p25"/>
          <p:cNvSpPr txBox="1"/>
          <p:nvPr/>
        </p:nvSpPr>
        <p:spPr>
          <a:xfrm>
            <a:off x="2943011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#F8BC02</a:t>
            </a:r>
            <a:endParaRPr/>
          </a:p>
        </p:txBody>
      </p:sp>
      <p:sp>
        <p:nvSpPr>
          <p:cNvPr id="380" name="Google Shape;380;p25"/>
          <p:cNvSpPr txBox="1"/>
          <p:nvPr/>
        </p:nvSpPr>
        <p:spPr>
          <a:xfrm>
            <a:off x="3819515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#FE8BC2</a:t>
            </a:r>
            <a:endParaRPr/>
          </a:p>
        </p:txBody>
      </p:sp>
      <p:sp>
        <p:nvSpPr>
          <p:cNvPr id="381" name="Google Shape;381;p25"/>
          <p:cNvSpPr txBox="1"/>
          <p:nvPr/>
        </p:nvSpPr>
        <p:spPr>
          <a:xfrm>
            <a:off x="4696916" y="9102151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#0F1A38</a:t>
            </a:r>
            <a:endParaRPr/>
          </a:p>
        </p:txBody>
      </p:sp>
      <p:sp>
        <p:nvSpPr>
          <p:cNvPr id="382" name="Google Shape;382;p25"/>
          <p:cNvSpPr/>
          <p:nvPr/>
        </p:nvSpPr>
        <p:spPr>
          <a:xfrm>
            <a:off x="9373839" y="6270327"/>
            <a:ext cx="1637059" cy="1782747"/>
          </a:xfrm>
          <a:custGeom>
            <a:rect b="b" l="l" r="r" t="t"/>
            <a:pathLst>
              <a:path extrusionOk="0" h="6321933" w="5805297">
                <a:moveTo>
                  <a:pt x="5519928" y="682752"/>
                </a:moveTo>
                <a:cubicBezTo>
                  <a:pt x="5676900" y="716915"/>
                  <a:pt x="5805297" y="876300"/>
                  <a:pt x="5805297" y="1036955"/>
                </a:cubicBezTo>
                <a:lnTo>
                  <a:pt x="5805297" y="6029833"/>
                </a:lnTo>
                <a:cubicBezTo>
                  <a:pt x="5805297" y="6190488"/>
                  <a:pt x="5673852" y="6321933"/>
                  <a:pt x="5513197" y="6321933"/>
                </a:cubicBezTo>
                <a:lnTo>
                  <a:pt x="247269" y="6321933"/>
                </a:lnTo>
                <a:cubicBezTo>
                  <a:pt x="86614" y="6321933"/>
                  <a:pt x="0" y="6198362"/>
                  <a:pt x="54610" y="6047359"/>
                </a:cubicBezTo>
                <a:lnTo>
                  <a:pt x="2156079" y="246634"/>
                </a:lnTo>
                <a:cubicBezTo>
                  <a:pt x="2210816" y="95631"/>
                  <a:pt x="2384044" y="0"/>
                  <a:pt x="2541016" y="34163"/>
                </a:cubicBezTo>
                <a:lnTo>
                  <a:pt x="5519928" y="68275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5"/>
          <p:cNvSpPr/>
          <p:nvPr/>
        </p:nvSpPr>
        <p:spPr>
          <a:xfrm>
            <a:off x="11456210" y="6436935"/>
            <a:ext cx="1668021" cy="1608968"/>
          </a:xfrm>
          <a:custGeom>
            <a:rect b="b" l="l" r="r" t="t"/>
            <a:pathLst>
              <a:path extrusionOk="0" h="6083173" w="6306439">
                <a:moveTo>
                  <a:pt x="285750" y="799973"/>
                </a:moveTo>
                <a:cubicBezTo>
                  <a:pt x="128651" y="833120"/>
                  <a:pt x="0" y="991743"/>
                  <a:pt x="0" y="1152398"/>
                </a:cubicBezTo>
                <a:lnTo>
                  <a:pt x="0" y="5791073"/>
                </a:lnTo>
                <a:cubicBezTo>
                  <a:pt x="0" y="5951728"/>
                  <a:pt x="131445" y="6083173"/>
                  <a:pt x="292100" y="6083173"/>
                </a:cubicBezTo>
                <a:lnTo>
                  <a:pt x="6057900" y="6083173"/>
                </a:lnTo>
                <a:cubicBezTo>
                  <a:pt x="6218555" y="6083173"/>
                  <a:pt x="6306439" y="5959094"/>
                  <a:pt x="6253353" y="5807583"/>
                </a:cubicBezTo>
                <a:lnTo>
                  <a:pt x="4303776" y="248539"/>
                </a:lnTo>
                <a:cubicBezTo>
                  <a:pt x="4250563" y="96901"/>
                  <a:pt x="4078478" y="0"/>
                  <a:pt x="3921252" y="33147"/>
                </a:cubicBezTo>
                <a:lnTo>
                  <a:pt x="285750" y="79997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5"/>
          <p:cNvSpPr/>
          <p:nvPr/>
        </p:nvSpPr>
        <p:spPr>
          <a:xfrm>
            <a:off x="13148119" y="6277991"/>
            <a:ext cx="1471547" cy="1782891"/>
          </a:xfrm>
          <a:custGeom>
            <a:rect b="b" l="l" r="r" t="t"/>
            <a:pathLst>
              <a:path extrusionOk="0" h="6322060" w="5218049">
                <a:moveTo>
                  <a:pt x="4925949" y="0"/>
                </a:moveTo>
                <a:cubicBezTo>
                  <a:pt x="5086604" y="0"/>
                  <a:pt x="5218049" y="131445"/>
                  <a:pt x="5218049" y="292100"/>
                </a:cubicBezTo>
                <a:lnTo>
                  <a:pt x="5218049" y="6057900"/>
                </a:lnTo>
                <a:cubicBezTo>
                  <a:pt x="5218049" y="6218555"/>
                  <a:pt x="5089652" y="6322060"/>
                  <a:pt x="4932680" y="6287897"/>
                </a:cubicBezTo>
                <a:lnTo>
                  <a:pt x="1595755" y="5561457"/>
                </a:lnTo>
                <a:cubicBezTo>
                  <a:pt x="1438783" y="5527294"/>
                  <a:pt x="1279144" y="5371592"/>
                  <a:pt x="1241171" y="5215509"/>
                </a:cubicBezTo>
                <a:lnTo>
                  <a:pt x="38100" y="283718"/>
                </a:lnTo>
                <a:cubicBezTo>
                  <a:pt x="0" y="127762"/>
                  <a:pt x="100203" y="0"/>
                  <a:pt x="260858" y="0"/>
                </a:cubicBezTo>
                <a:lnTo>
                  <a:pt x="4925949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5"/>
          <p:cNvSpPr/>
          <p:nvPr/>
        </p:nvSpPr>
        <p:spPr>
          <a:xfrm>
            <a:off x="10315306" y="4062732"/>
            <a:ext cx="1556347" cy="1812340"/>
          </a:xfrm>
          <a:custGeom>
            <a:rect b="b" l="l" r="r" t="t"/>
            <a:pathLst>
              <a:path extrusionOk="0" h="1812340" w="1556347">
                <a:moveTo>
                  <a:pt x="0" y="0"/>
                </a:moveTo>
                <a:lnTo>
                  <a:pt x="1556347" y="0"/>
                </a:lnTo>
                <a:lnTo>
                  <a:pt x="1556347" y="1812339"/>
                </a:lnTo>
                <a:lnTo>
                  <a:pt x="0" y="1812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5"/>
          <p:cNvSpPr/>
          <p:nvPr/>
        </p:nvSpPr>
        <p:spPr>
          <a:xfrm>
            <a:off x="8429230" y="4026731"/>
            <a:ext cx="1760235" cy="1812340"/>
          </a:xfrm>
          <a:custGeom>
            <a:rect b="b" l="l" r="r" t="t"/>
            <a:pathLst>
              <a:path extrusionOk="0" h="1812340" w="1760235">
                <a:moveTo>
                  <a:pt x="0" y="0"/>
                </a:moveTo>
                <a:lnTo>
                  <a:pt x="1760235" y="0"/>
                </a:lnTo>
                <a:lnTo>
                  <a:pt x="1760235" y="1812339"/>
                </a:lnTo>
                <a:lnTo>
                  <a:pt x="0" y="1812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5"/>
          <p:cNvSpPr/>
          <p:nvPr/>
        </p:nvSpPr>
        <p:spPr>
          <a:xfrm>
            <a:off x="6915359" y="4233501"/>
            <a:ext cx="1346671" cy="1605570"/>
          </a:xfrm>
          <a:custGeom>
            <a:rect b="b" l="l" r="r" t="t"/>
            <a:pathLst>
              <a:path extrusionOk="0" h="1605570" w="1346671">
                <a:moveTo>
                  <a:pt x="0" y="0"/>
                </a:moveTo>
                <a:lnTo>
                  <a:pt x="1346672" y="0"/>
                </a:lnTo>
                <a:lnTo>
                  <a:pt x="1346672" y="1605569"/>
                </a:lnTo>
                <a:lnTo>
                  <a:pt x="0" y="1605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5"/>
          <p:cNvSpPr/>
          <p:nvPr/>
        </p:nvSpPr>
        <p:spPr>
          <a:xfrm>
            <a:off x="12002142" y="4335800"/>
            <a:ext cx="1514258" cy="1539271"/>
          </a:xfrm>
          <a:custGeom>
            <a:rect b="b" l="l" r="r" t="t"/>
            <a:pathLst>
              <a:path extrusionOk="0" h="1539271" w="1514258">
                <a:moveTo>
                  <a:pt x="0" y="0"/>
                </a:moveTo>
                <a:lnTo>
                  <a:pt x="1514258" y="0"/>
                </a:lnTo>
                <a:lnTo>
                  <a:pt x="1514258" y="1539271"/>
                </a:lnTo>
                <a:lnTo>
                  <a:pt x="0" y="153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5"/>
          <p:cNvSpPr/>
          <p:nvPr/>
        </p:nvSpPr>
        <p:spPr>
          <a:xfrm rot="1712844">
            <a:off x="15242556" y="4367058"/>
            <a:ext cx="1501054" cy="1223737"/>
          </a:xfrm>
          <a:custGeom>
            <a:rect b="b" l="l" r="r" t="t"/>
            <a:pathLst>
              <a:path extrusionOk="0" h="1223737" w="1501054">
                <a:moveTo>
                  <a:pt x="0" y="0"/>
                </a:moveTo>
                <a:lnTo>
                  <a:pt x="1501054" y="0"/>
                </a:lnTo>
                <a:lnTo>
                  <a:pt x="1501054" y="1223736"/>
                </a:lnTo>
                <a:lnTo>
                  <a:pt x="0" y="1223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5"/>
          <p:cNvSpPr/>
          <p:nvPr/>
        </p:nvSpPr>
        <p:spPr>
          <a:xfrm rot="-10537977">
            <a:off x="13732683" y="4430590"/>
            <a:ext cx="1437111" cy="1349690"/>
          </a:xfrm>
          <a:custGeom>
            <a:rect b="b" l="l" r="r" t="t"/>
            <a:pathLst>
              <a:path extrusionOk="0" h="1349690" w="1437111">
                <a:moveTo>
                  <a:pt x="0" y="0"/>
                </a:moveTo>
                <a:lnTo>
                  <a:pt x="1437111" y="0"/>
                </a:lnTo>
                <a:lnTo>
                  <a:pt x="1437111" y="1349691"/>
                </a:lnTo>
                <a:lnTo>
                  <a:pt x="0" y="1349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8BC2"/>
            </a:gs>
            <a:gs pos="100000">
              <a:srgbClr val="78D65B"/>
            </a:gs>
          </a:gsLst>
          <a:lin ang="0" scaled="0"/>
        </a:gra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26"/>
          <p:cNvGrpSpPr/>
          <p:nvPr/>
        </p:nvGrpSpPr>
        <p:grpSpPr>
          <a:xfrm>
            <a:off x="1600481" y="3609791"/>
            <a:ext cx="7313278" cy="3889102"/>
            <a:chOff x="0" y="-28575"/>
            <a:chExt cx="1926131" cy="1024290"/>
          </a:xfrm>
        </p:grpSpPr>
        <p:sp>
          <p:nvSpPr>
            <p:cNvPr id="396" name="Google Shape;396;p26"/>
            <p:cNvSpPr/>
            <p:nvPr/>
          </p:nvSpPr>
          <p:spPr>
            <a:xfrm>
              <a:off x="0" y="0"/>
              <a:ext cx="1926131" cy="995715"/>
            </a:xfrm>
            <a:custGeom>
              <a:rect b="b" l="l" r="r" t="t"/>
              <a:pathLst>
                <a:path extrusionOk="0" h="995715" w="1926131">
                  <a:moveTo>
                    <a:pt x="31758" y="0"/>
                  </a:moveTo>
                  <a:lnTo>
                    <a:pt x="1894373" y="0"/>
                  </a:lnTo>
                  <a:cubicBezTo>
                    <a:pt x="1902795" y="0"/>
                    <a:pt x="1910873" y="3346"/>
                    <a:pt x="1916829" y="9302"/>
                  </a:cubicBezTo>
                  <a:cubicBezTo>
                    <a:pt x="1922785" y="15258"/>
                    <a:pt x="1926131" y="23336"/>
                    <a:pt x="1926131" y="31758"/>
                  </a:cubicBezTo>
                  <a:lnTo>
                    <a:pt x="1926131" y="963957"/>
                  </a:lnTo>
                  <a:cubicBezTo>
                    <a:pt x="1926131" y="981496"/>
                    <a:pt x="1911912" y="995715"/>
                    <a:pt x="1894373" y="995715"/>
                  </a:cubicBezTo>
                  <a:lnTo>
                    <a:pt x="31758" y="995715"/>
                  </a:lnTo>
                  <a:cubicBezTo>
                    <a:pt x="14219" y="995715"/>
                    <a:pt x="0" y="981496"/>
                    <a:pt x="0" y="963957"/>
                  </a:cubicBezTo>
                  <a:lnTo>
                    <a:pt x="0" y="31758"/>
                  </a:lnTo>
                  <a:cubicBezTo>
                    <a:pt x="0" y="14219"/>
                    <a:pt x="14219" y="0"/>
                    <a:pt x="3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6"/>
            <p:cNvSpPr txBox="1"/>
            <p:nvPr/>
          </p:nvSpPr>
          <p:spPr>
            <a:xfrm>
              <a:off x="0" y="-28575"/>
              <a:ext cx="1926131" cy="1024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6"/>
          <p:cNvGrpSpPr/>
          <p:nvPr/>
        </p:nvGrpSpPr>
        <p:grpSpPr>
          <a:xfrm>
            <a:off x="9374240" y="3609791"/>
            <a:ext cx="7313278" cy="3889102"/>
            <a:chOff x="0" y="-28575"/>
            <a:chExt cx="1926131" cy="1024290"/>
          </a:xfrm>
        </p:grpSpPr>
        <p:sp>
          <p:nvSpPr>
            <p:cNvPr id="399" name="Google Shape;399;p26"/>
            <p:cNvSpPr/>
            <p:nvPr/>
          </p:nvSpPr>
          <p:spPr>
            <a:xfrm>
              <a:off x="0" y="0"/>
              <a:ext cx="1926131" cy="995715"/>
            </a:xfrm>
            <a:custGeom>
              <a:rect b="b" l="l" r="r" t="t"/>
              <a:pathLst>
                <a:path extrusionOk="0" h="995715" w="1926131">
                  <a:moveTo>
                    <a:pt x="31758" y="0"/>
                  </a:moveTo>
                  <a:lnTo>
                    <a:pt x="1894373" y="0"/>
                  </a:lnTo>
                  <a:cubicBezTo>
                    <a:pt x="1902795" y="0"/>
                    <a:pt x="1910873" y="3346"/>
                    <a:pt x="1916829" y="9302"/>
                  </a:cubicBezTo>
                  <a:cubicBezTo>
                    <a:pt x="1922785" y="15258"/>
                    <a:pt x="1926131" y="23336"/>
                    <a:pt x="1926131" y="31758"/>
                  </a:cubicBezTo>
                  <a:lnTo>
                    <a:pt x="1926131" y="963957"/>
                  </a:lnTo>
                  <a:cubicBezTo>
                    <a:pt x="1926131" y="981496"/>
                    <a:pt x="1911912" y="995715"/>
                    <a:pt x="1894373" y="995715"/>
                  </a:cubicBezTo>
                  <a:lnTo>
                    <a:pt x="31758" y="995715"/>
                  </a:lnTo>
                  <a:cubicBezTo>
                    <a:pt x="14219" y="995715"/>
                    <a:pt x="0" y="981496"/>
                    <a:pt x="0" y="963957"/>
                  </a:cubicBezTo>
                  <a:lnTo>
                    <a:pt x="0" y="31758"/>
                  </a:lnTo>
                  <a:cubicBezTo>
                    <a:pt x="0" y="14219"/>
                    <a:pt x="14219" y="0"/>
                    <a:pt x="3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6"/>
            <p:cNvSpPr txBox="1"/>
            <p:nvPr/>
          </p:nvSpPr>
          <p:spPr>
            <a:xfrm>
              <a:off x="0" y="-28575"/>
              <a:ext cx="1926131" cy="10242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6"/>
          <p:cNvSpPr/>
          <p:nvPr/>
        </p:nvSpPr>
        <p:spPr>
          <a:xfrm rot="-1205590">
            <a:off x="15002287" y="5817250"/>
            <a:ext cx="4212316" cy="5007210"/>
          </a:xfrm>
          <a:custGeom>
            <a:rect b="b" l="l" r="r" t="t"/>
            <a:pathLst>
              <a:path extrusionOk="0" h="5007210" w="4212316">
                <a:moveTo>
                  <a:pt x="0" y="0"/>
                </a:moveTo>
                <a:lnTo>
                  <a:pt x="4212315" y="0"/>
                </a:lnTo>
                <a:lnTo>
                  <a:pt x="4212315" y="5007210"/>
                </a:lnTo>
                <a:lnTo>
                  <a:pt x="0" y="5007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6"/>
          <p:cNvSpPr/>
          <p:nvPr/>
        </p:nvSpPr>
        <p:spPr>
          <a:xfrm rot="590895">
            <a:off x="-2262509" y="482672"/>
            <a:ext cx="6175346" cy="6167627"/>
          </a:xfrm>
          <a:custGeom>
            <a:rect b="b" l="l" r="r" t="t"/>
            <a:pathLst>
              <a:path extrusionOk="0" h="6167627" w="6175346">
                <a:moveTo>
                  <a:pt x="0" y="0"/>
                </a:moveTo>
                <a:lnTo>
                  <a:pt x="6175347" y="0"/>
                </a:lnTo>
                <a:lnTo>
                  <a:pt x="6175347" y="6167627"/>
                </a:lnTo>
                <a:lnTo>
                  <a:pt x="0" y="6167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6"/>
          <p:cNvSpPr txBox="1"/>
          <p:nvPr/>
        </p:nvSpPr>
        <p:spPr>
          <a:xfrm>
            <a:off x="2373861" y="6334996"/>
            <a:ext cx="5766520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for this presentation template</a:t>
            </a:r>
            <a:endParaRPr/>
          </a:p>
        </p:txBody>
      </p:sp>
      <p:sp>
        <p:nvSpPr>
          <p:cNvPr id="404" name="Google Shape;404;p26"/>
          <p:cNvSpPr txBox="1"/>
          <p:nvPr/>
        </p:nvSpPr>
        <p:spPr>
          <a:xfrm>
            <a:off x="9882077" y="6334996"/>
            <a:ext cx="6297604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for the photos, graphics, and elements</a:t>
            </a:r>
            <a:endParaRPr/>
          </a:p>
        </p:txBody>
      </p:sp>
      <p:sp>
        <p:nvSpPr>
          <p:cNvPr id="405" name="Google Shape;405;p26"/>
          <p:cNvSpPr txBox="1"/>
          <p:nvPr/>
        </p:nvSpPr>
        <p:spPr>
          <a:xfrm>
            <a:off x="10088745" y="4739605"/>
            <a:ext cx="5884270" cy="1171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Cabin Medium"/>
                <a:ea typeface="Cabin Medium"/>
                <a:cs typeface="Cabin Medium"/>
                <a:sym typeface="Cabin Medium"/>
              </a:rPr>
              <a:t>Pexels, Pixabay, Sketchify</a:t>
            </a:r>
            <a:endParaRPr/>
          </a:p>
        </p:txBody>
      </p:sp>
      <p:sp>
        <p:nvSpPr>
          <p:cNvPr id="406" name="Google Shape;406;p26"/>
          <p:cNvSpPr txBox="1"/>
          <p:nvPr/>
        </p:nvSpPr>
        <p:spPr>
          <a:xfrm>
            <a:off x="3377480" y="2965812"/>
            <a:ext cx="11533039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This presentation template is free for everyone to use, thanks to the following:</a:t>
            </a:r>
            <a:endParaRPr/>
          </a:p>
        </p:txBody>
      </p:sp>
      <p:grpSp>
        <p:nvGrpSpPr>
          <p:cNvPr id="407" name="Google Shape;407;p26"/>
          <p:cNvGrpSpPr/>
          <p:nvPr/>
        </p:nvGrpSpPr>
        <p:grpSpPr>
          <a:xfrm>
            <a:off x="6713268" y="1307454"/>
            <a:ext cx="4861498" cy="1456016"/>
            <a:chOff x="0" y="-19050"/>
            <a:chExt cx="1280386" cy="383475"/>
          </a:xfrm>
        </p:grpSpPr>
        <p:sp>
          <p:nvSpPr>
            <p:cNvPr id="408" name="Google Shape;408;p26"/>
            <p:cNvSpPr/>
            <p:nvPr/>
          </p:nvSpPr>
          <p:spPr>
            <a:xfrm>
              <a:off x="0" y="0"/>
              <a:ext cx="1280386" cy="364425"/>
            </a:xfrm>
            <a:custGeom>
              <a:rect b="b" l="l" r="r" t="t"/>
              <a:pathLst>
                <a:path extrusionOk="0" h="364425" w="1280386">
                  <a:moveTo>
                    <a:pt x="159251" y="0"/>
                  </a:moveTo>
                  <a:lnTo>
                    <a:pt x="1121135" y="0"/>
                  </a:lnTo>
                  <a:cubicBezTo>
                    <a:pt x="1209087" y="0"/>
                    <a:pt x="1280386" y="71299"/>
                    <a:pt x="1280386" y="159251"/>
                  </a:cubicBezTo>
                  <a:lnTo>
                    <a:pt x="1280386" y="205174"/>
                  </a:lnTo>
                  <a:cubicBezTo>
                    <a:pt x="1280386" y="247410"/>
                    <a:pt x="1263607" y="287916"/>
                    <a:pt x="1233742" y="317782"/>
                  </a:cubicBezTo>
                  <a:cubicBezTo>
                    <a:pt x="1203877" y="347647"/>
                    <a:pt x="1163371" y="364425"/>
                    <a:pt x="1121135" y="364425"/>
                  </a:cubicBezTo>
                  <a:lnTo>
                    <a:pt x="159251" y="364425"/>
                  </a:lnTo>
                  <a:cubicBezTo>
                    <a:pt x="71299" y="364425"/>
                    <a:pt x="0" y="293126"/>
                    <a:pt x="0" y="205174"/>
                  </a:cubicBezTo>
                  <a:lnTo>
                    <a:pt x="0" y="159251"/>
                  </a:lnTo>
                  <a:cubicBezTo>
                    <a:pt x="0" y="71299"/>
                    <a:pt x="71299" y="0"/>
                    <a:pt x="159251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6"/>
            <p:cNvSpPr txBox="1"/>
            <p:nvPr/>
          </p:nvSpPr>
          <p:spPr>
            <a:xfrm>
              <a:off x="0" y="-19050"/>
              <a:ext cx="1280386" cy="383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26"/>
          <p:cNvSpPr txBox="1"/>
          <p:nvPr/>
        </p:nvSpPr>
        <p:spPr>
          <a:xfrm>
            <a:off x="5469975" y="1378078"/>
            <a:ext cx="7348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Credits</a:t>
            </a:r>
            <a:endParaRPr/>
          </a:p>
        </p:txBody>
      </p:sp>
      <p:pic>
        <p:nvPicPr>
          <p:cNvPr id="411" name="Google Shape;4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5750" y="4561950"/>
            <a:ext cx="5042774" cy="12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8BC02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2"/>
          <p:cNvGrpSpPr/>
          <p:nvPr/>
        </p:nvGrpSpPr>
        <p:grpSpPr>
          <a:xfrm>
            <a:off x="1028700" y="1641218"/>
            <a:ext cx="16230600" cy="7617083"/>
            <a:chOff x="0" y="-19050"/>
            <a:chExt cx="4274726" cy="2006145"/>
          </a:xfrm>
        </p:grpSpPr>
        <p:sp>
          <p:nvSpPr>
            <p:cNvPr id="107" name="Google Shape;107;p12"/>
            <p:cNvSpPr/>
            <p:nvPr/>
          </p:nvSpPr>
          <p:spPr>
            <a:xfrm>
              <a:off x="0" y="0"/>
              <a:ext cx="4274726" cy="1987095"/>
            </a:xfrm>
            <a:custGeom>
              <a:rect b="b" l="l" r="r" t="t"/>
              <a:pathLst>
                <a:path extrusionOk="0" h="1987095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1963246"/>
                  </a:lnTo>
                  <a:cubicBezTo>
                    <a:pt x="4274726" y="1969571"/>
                    <a:pt x="4272213" y="1975637"/>
                    <a:pt x="4267741" y="1980110"/>
                  </a:cubicBezTo>
                  <a:cubicBezTo>
                    <a:pt x="4263268" y="1984583"/>
                    <a:pt x="4257201" y="1987095"/>
                    <a:pt x="4250876" y="1987095"/>
                  </a:cubicBezTo>
                  <a:lnTo>
                    <a:pt x="23850" y="1987095"/>
                  </a:lnTo>
                  <a:cubicBezTo>
                    <a:pt x="17524" y="1987095"/>
                    <a:pt x="11458" y="1984583"/>
                    <a:pt x="6985" y="1980110"/>
                  </a:cubicBezTo>
                  <a:cubicBezTo>
                    <a:pt x="2513" y="1975637"/>
                    <a:pt x="0" y="1969571"/>
                    <a:pt x="0" y="1963246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2"/>
            <p:cNvSpPr txBox="1"/>
            <p:nvPr/>
          </p:nvSpPr>
          <p:spPr>
            <a:xfrm>
              <a:off x="0" y="-19050"/>
              <a:ext cx="4274726" cy="200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2"/>
          <p:cNvGrpSpPr/>
          <p:nvPr/>
        </p:nvGrpSpPr>
        <p:grpSpPr>
          <a:xfrm>
            <a:off x="5109098" y="780991"/>
            <a:ext cx="8069808" cy="1792782"/>
            <a:chOff x="0" y="-19050"/>
            <a:chExt cx="2125381" cy="472173"/>
          </a:xfrm>
        </p:grpSpPr>
        <p:sp>
          <p:nvSpPr>
            <p:cNvPr id="110" name="Google Shape;110;p12"/>
            <p:cNvSpPr/>
            <p:nvPr/>
          </p:nvSpPr>
          <p:spPr>
            <a:xfrm>
              <a:off x="0" y="0"/>
              <a:ext cx="2125381" cy="453123"/>
            </a:xfrm>
            <a:custGeom>
              <a:rect b="b" l="l" r="r" t="t"/>
              <a:pathLst>
                <a:path extrusionOk="0" h="453123" w="2125381">
                  <a:moveTo>
                    <a:pt x="95937" y="0"/>
                  </a:moveTo>
                  <a:lnTo>
                    <a:pt x="2029444" y="0"/>
                  </a:lnTo>
                  <a:cubicBezTo>
                    <a:pt x="2054888" y="0"/>
                    <a:pt x="2079290" y="10108"/>
                    <a:pt x="2097281" y="28099"/>
                  </a:cubicBezTo>
                  <a:cubicBezTo>
                    <a:pt x="2115273" y="46091"/>
                    <a:pt x="2125381" y="70493"/>
                    <a:pt x="2125381" y="95937"/>
                  </a:cubicBezTo>
                  <a:lnTo>
                    <a:pt x="2125381" y="357186"/>
                  </a:lnTo>
                  <a:cubicBezTo>
                    <a:pt x="2125381" y="382630"/>
                    <a:pt x="2115273" y="407032"/>
                    <a:pt x="2097281" y="425024"/>
                  </a:cubicBezTo>
                  <a:cubicBezTo>
                    <a:pt x="2079290" y="443016"/>
                    <a:pt x="2054888" y="453123"/>
                    <a:pt x="2029444" y="453123"/>
                  </a:cubicBezTo>
                  <a:lnTo>
                    <a:pt x="95937" y="453123"/>
                  </a:lnTo>
                  <a:cubicBezTo>
                    <a:pt x="70493" y="453123"/>
                    <a:pt x="46091" y="443016"/>
                    <a:pt x="28099" y="425024"/>
                  </a:cubicBezTo>
                  <a:cubicBezTo>
                    <a:pt x="10108" y="407032"/>
                    <a:pt x="0" y="382630"/>
                    <a:pt x="0" y="357186"/>
                  </a:cubicBezTo>
                  <a:lnTo>
                    <a:pt x="0" y="95937"/>
                  </a:lnTo>
                  <a:cubicBezTo>
                    <a:pt x="0" y="70493"/>
                    <a:pt x="10108" y="46091"/>
                    <a:pt x="28099" y="28099"/>
                  </a:cubicBezTo>
                  <a:cubicBezTo>
                    <a:pt x="46091" y="10108"/>
                    <a:pt x="70493" y="0"/>
                    <a:pt x="95937" y="0"/>
                  </a:cubicBezTo>
                  <a:close/>
                </a:path>
              </a:pathLst>
            </a:custGeom>
            <a:solidFill>
              <a:srgbClr val="308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2"/>
            <p:cNvSpPr txBox="1"/>
            <p:nvPr/>
          </p:nvSpPr>
          <p:spPr>
            <a:xfrm>
              <a:off x="0" y="-19050"/>
              <a:ext cx="2125380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2"/>
          <p:cNvSpPr txBox="1"/>
          <p:nvPr/>
        </p:nvSpPr>
        <p:spPr>
          <a:xfrm>
            <a:off x="5961900" y="1106974"/>
            <a:ext cx="6364200" cy="2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Today, you’ll...</a:t>
            </a:r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2742601" y="7316700"/>
            <a:ext cx="204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Learn what a noun is</a:t>
            </a:r>
            <a:endParaRPr sz="3000"/>
          </a:p>
        </p:txBody>
      </p:sp>
      <p:sp>
        <p:nvSpPr>
          <p:cNvPr id="114" name="Google Shape;114;p12"/>
          <p:cNvSpPr txBox="1"/>
          <p:nvPr/>
        </p:nvSpPr>
        <p:spPr>
          <a:xfrm>
            <a:off x="7274438" y="7316700"/>
            <a:ext cx="334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Name some examples of nouns</a:t>
            </a:r>
            <a:endParaRPr sz="3000"/>
          </a:p>
        </p:txBody>
      </p:sp>
      <p:sp>
        <p:nvSpPr>
          <p:cNvPr id="115" name="Google Shape;115;p12"/>
          <p:cNvSpPr txBox="1"/>
          <p:nvPr/>
        </p:nvSpPr>
        <p:spPr>
          <a:xfrm>
            <a:off x="13198325" y="7316700"/>
            <a:ext cx="247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Find nouns in sentences</a:t>
            </a:r>
            <a:endParaRPr sz="3000"/>
          </a:p>
        </p:txBody>
      </p:sp>
      <p:sp>
        <p:nvSpPr>
          <p:cNvPr id="116" name="Google Shape;116;p12"/>
          <p:cNvSpPr/>
          <p:nvPr/>
        </p:nvSpPr>
        <p:spPr>
          <a:xfrm>
            <a:off x="2094799" y="2934713"/>
            <a:ext cx="3343124" cy="3893012"/>
          </a:xfrm>
          <a:custGeom>
            <a:rect b="b" l="l" r="r" t="t"/>
            <a:pathLst>
              <a:path extrusionOk="0" h="3893012" w="3343124">
                <a:moveTo>
                  <a:pt x="0" y="0"/>
                </a:moveTo>
                <a:lnTo>
                  <a:pt x="3343123" y="0"/>
                </a:lnTo>
                <a:lnTo>
                  <a:pt x="3343123" y="3893012"/>
                </a:lnTo>
                <a:lnTo>
                  <a:pt x="0" y="3893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2"/>
          <p:cNvSpPr/>
          <p:nvPr/>
        </p:nvSpPr>
        <p:spPr>
          <a:xfrm>
            <a:off x="12595546" y="3138934"/>
            <a:ext cx="3676129" cy="3736853"/>
          </a:xfrm>
          <a:custGeom>
            <a:rect b="b" l="l" r="r" t="t"/>
            <a:pathLst>
              <a:path extrusionOk="0" h="3736853" w="3676129">
                <a:moveTo>
                  <a:pt x="0" y="0"/>
                </a:moveTo>
                <a:lnTo>
                  <a:pt x="3676129" y="0"/>
                </a:lnTo>
                <a:lnTo>
                  <a:pt x="3676129" y="3736852"/>
                </a:lnTo>
                <a:lnTo>
                  <a:pt x="0" y="3736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8" name="Google Shape;118;p12"/>
          <p:cNvSpPr/>
          <p:nvPr/>
        </p:nvSpPr>
        <p:spPr>
          <a:xfrm>
            <a:off x="7419479" y="3732412"/>
            <a:ext cx="3053002" cy="3143374"/>
          </a:xfrm>
          <a:custGeom>
            <a:rect b="b" l="l" r="r" t="t"/>
            <a:pathLst>
              <a:path extrusionOk="0" h="3143374" w="3053002">
                <a:moveTo>
                  <a:pt x="0" y="0"/>
                </a:moveTo>
                <a:lnTo>
                  <a:pt x="3053002" y="0"/>
                </a:lnTo>
                <a:lnTo>
                  <a:pt x="3053002" y="3143374"/>
                </a:lnTo>
                <a:lnTo>
                  <a:pt x="0" y="3143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D65B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3"/>
          <p:cNvGrpSpPr/>
          <p:nvPr/>
        </p:nvGrpSpPr>
        <p:grpSpPr>
          <a:xfrm>
            <a:off x="1028700" y="956370"/>
            <a:ext cx="16230600" cy="8301930"/>
            <a:chOff x="0" y="-19050"/>
            <a:chExt cx="4274726" cy="2186517"/>
          </a:xfrm>
        </p:grpSpPr>
        <p:sp>
          <p:nvSpPr>
            <p:cNvPr id="124" name="Google Shape;124;p13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3"/>
          <p:cNvSpPr/>
          <p:nvPr/>
        </p:nvSpPr>
        <p:spPr>
          <a:xfrm>
            <a:off x="11985557" y="1596481"/>
            <a:ext cx="7497001" cy="7094037"/>
          </a:xfrm>
          <a:custGeom>
            <a:rect b="b" l="l" r="r" t="t"/>
            <a:pathLst>
              <a:path extrusionOk="0" h="7094037" w="7497001">
                <a:moveTo>
                  <a:pt x="0" y="0"/>
                </a:moveTo>
                <a:lnTo>
                  <a:pt x="7497001" y="0"/>
                </a:lnTo>
                <a:lnTo>
                  <a:pt x="7497001" y="7094038"/>
                </a:lnTo>
                <a:lnTo>
                  <a:pt x="0" y="7094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3"/>
          <p:cNvSpPr txBox="1"/>
          <p:nvPr/>
        </p:nvSpPr>
        <p:spPr>
          <a:xfrm>
            <a:off x="2019356" y="3712034"/>
            <a:ext cx="9966201" cy="1725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What is a            ?</a:t>
            </a:r>
            <a:endParaRPr/>
          </a:p>
        </p:txBody>
      </p:sp>
      <p:sp>
        <p:nvSpPr>
          <p:cNvPr id="128" name="Google Shape;128;p13"/>
          <p:cNvSpPr txBox="1"/>
          <p:nvPr/>
        </p:nvSpPr>
        <p:spPr>
          <a:xfrm>
            <a:off x="2057456" y="5693739"/>
            <a:ext cx="95613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A noun names a </a:t>
            </a:r>
            <a:r>
              <a:rPr b="1" i="1" lang="en-US" sz="31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person, animal, place, </a:t>
            </a:r>
            <a:r>
              <a:rPr b="1" i="0" lang="en-US" sz="31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b="1" i="1" lang="en-US" sz="3187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 thing</a:t>
            </a:r>
            <a:endParaRPr sz="800"/>
          </a:p>
        </p:txBody>
      </p:sp>
      <p:grpSp>
        <p:nvGrpSpPr>
          <p:cNvPr id="129" name="Google Shape;129;p13"/>
          <p:cNvGrpSpPr/>
          <p:nvPr/>
        </p:nvGrpSpPr>
        <p:grpSpPr>
          <a:xfrm>
            <a:off x="7727400" y="3825372"/>
            <a:ext cx="3507819" cy="1660216"/>
            <a:chOff x="0" y="-19050"/>
            <a:chExt cx="923870" cy="437258"/>
          </a:xfrm>
        </p:grpSpPr>
        <p:sp>
          <p:nvSpPr>
            <p:cNvPr id="130" name="Google Shape;130;p13"/>
            <p:cNvSpPr/>
            <p:nvPr/>
          </p:nvSpPr>
          <p:spPr>
            <a:xfrm>
              <a:off x="0" y="0"/>
              <a:ext cx="923870" cy="418208"/>
            </a:xfrm>
            <a:custGeom>
              <a:rect b="b" l="l" r="r" t="t"/>
              <a:pathLst>
                <a:path extrusionOk="0" h="418208" w="923870">
                  <a:moveTo>
                    <a:pt x="209104" y="0"/>
                  </a:moveTo>
                  <a:lnTo>
                    <a:pt x="714766" y="0"/>
                  </a:lnTo>
                  <a:cubicBezTo>
                    <a:pt x="830251" y="0"/>
                    <a:pt x="923870" y="93619"/>
                    <a:pt x="923870" y="209104"/>
                  </a:cubicBezTo>
                  <a:lnTo>
                    <a:pt x="923870" y="209104"/>
                  </a:lnTo>
                  <a:cubicBezTo>
                    <a:pt x="923870" y="264562"/>
                    <a:pt x="901840" y="317749"/>
                    <a:pt x="862625" y="356963"/>
                  </a:cubicBezTo>
                  <a:cubicBezTo>
                    <a:pt x="823410" y="396178"/>
                    <a:pt x="770224" y="418208"/>
                    <a:pt x="714766" y="418208"/>
                  </a:cubicBezTo>
                  <a:lnTo>
                    <a:pt x="209104" y="418208"/>
                  </a:lnTo>
                  <a:cubicBezTo>
                    <a:pt x="153646" y="418208"/>
                    <a:pt x="100460" y="396178"/>
                    <a:pt x="61245" y="356963"/>
                  </a:cubicBezTo>
                  <a:cubicBezTo>
                    <a:pt x="22031" y="317749"/>
                    <a:pt x="0" y="264562"/>
                    <a:pt x="0" y="209104"/>
                  </a:cubicBezTo>
                  <a:lnTo>
                    <a:pt x="0" y="209104"/>
                  </a:lnTo>
                  <a:cubicBezTo>
                    <a:pt x="0" y="153646"/>
                    <a:pt x="22031" y="100460"/>
                    <a:pt x="61245" y="61245"/>
                  </a:cubicBezTo>
                  <a:cubicBezTo>
                    <a:pt x="100460" y="22031"/>
                    <a:pt x="153646" y="0"/>
                    <a:pt x="209104" y="0"/>
                  </a:cubicBezTo>
                  <a:close/>
                </a:path>
              </a:pathLst>
            </a:custGeom>
            <a:solidFill>
              <a:srgbClr val="0586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3"/>
            <p:cNvSpPr txBox="1"/>
            <p:nvPr/>
          </p:nvSpPr>
          <p:spPr>
            <a:xfrm>
              <a:off x="0" y="-19050"/>
              <a:ext cx="923870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3"/>
          <p:cNvSpPr txBox="1"/>
          <p:nvPr/>
        </p:nvSpPr>
        <p:spPr>
          <a:xfrm>
            <a:off x="8056046" y="3770136"/>
            <a:ext cx="2826990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noun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8BC2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4"/>
          <p:cNvGrpSpPr/>
          <p:nvPr/>
        </p:nvGrpSpPr>
        <p:grpSpPr>
          <a:xfrm>
            <a:off x="1028700" y="1146429"/>
            <a:ext cx="16230600" cy="8301930"/>
            <a:chOff x="0" y="-19050"/>
            <a:chExt cx="4274726" cy="2186517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4"/>
          <p:cNvGrpSpPr/>
          <p:nvPr/>
        </p:nvGrpSpPr>
        <p:grpSpPr>
          <a:xfrm>
            <a:off x="11007831" y="2051235"/>
            <a:ext cx="4173027" cy="1660216"/>
            <a:chOff x="0" y="-19050"/>
            <a:chExt cx="1099069" cy="437258"/>
          </a:xfrm>
        </p:grpSpPr>
        <p:sp>
          <p:nvSpPr>
            <p:cNvPr id="141" name="Google Shape;141;p14"/>
            <p:cNvSpPr/>
            <p:nvPr/>
          </p:nvSpPr>
          <p:spPr>
            <a:xfrm>
              <a:off x="0" y="0"/>
              <a:ext cx="1099069" cy="418208"/>
            </a:xfrm>
            <a:custGeom>
              <a:rect b="b" l="l" r="r" t="t"/>
              <a:pathLst>
                <a:path extrusionOk="0" h="418208" w="1099069">
                  <a:moveTo>
                    <a:pt x="185523" y="0"/>
                  </a:moveTo>
                  <a:lnTo>
                    <a:pt x="913546" y="0"/>
                  </a:lnTo>
                  <a:cubicBezTo>
                    <a:pt x="962750" y="0"/>
                    <a:pt x="1009938" y="19546"/>
                    <a:pt x="1044730" y="54338"/>
                  </a:cubicBezTo>
                  <a:cubicBezTo>
                    <a:pt x="1079523" y="89131"/>
                    <a:pt x="1099069" y="136319"/>
                    <a:pt x="1099069" y="185523"/>
                  </a:cubicBezTo>
                  <a:lnTo>
                    <a:pt x="1099069" y="232686"/>
                  </a:lnTo>
                  <a:cubicBezTo>
                    <a:pt x="1099069" y="335147"/>
                    <a:pt x="1016007" y="418208"/>
                    <a:pt x="913546" y="418208"/>
                  </a:cubicBezTo>
                  <a:lnTo>
                    <a:pt x="185523" y="418208"/>
                  </a:lnTo>
                  <a:cubicBezTo>
                    <a:pt x="136319" y="418208"/>
                    <a:pt x="89131" y="398662"/>
                    <a:pt x="54338" y="363870"/>
                  </a:cubicBezTo>
                  <a:cubicBezTo>
                    <a:pt x="19546" y="329078"/>
                    <a:pt x="0" y="281889"/>
                    <a:pt x="0" y="232686"/>
                  </a:cubicBezTo>
                  <a:lnTo>
                    <a:pt x="0" y="185523"/>
                  </a:lnTo>
                  <a:cubicBezTo>
                    <a:pt x="0" y="83061"/>
                    <a:pt x="83061" y="0"/>
                    <a:pt x="185523" y="0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 txBox="1"/>
            <p:nvPr/>
          </p:nvSpPr>
          <p:spPr>
            <a:xfrm>
              <a:off x="0" y="-19050"/>
              <a:ext cx="1099069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4"/>
          <p:cNvSpPr txBox="1"/>
          <p:nvPr/>
        </p:nvSpPr>
        <p:spPr>
          <a:xfrm>
            <a:off x="3107150" y="1985525"/>
            <a:ext cx="8192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Let’s explore</a:t>
            </a:r>
            <a:endParaRPr/>
          </a:p>
        </p:txBody>
      </p:sp>
      <p:sp>
        <p:nvSpPr>
          <p:cNvPr id="144" name="Google Shape;144;p14"/>
          <p:cNvSpPr txBox="1"/>
          <p:nvPr/>
        </p:nvSpPr>
        <p:spPr>
          <a:xfrm>
            <a:off x="11424241" y="1995999"/>
            <a:ext cx="3364185" cy="1571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nouns</a:t>
            </a:r>
            <a:endParaRPr/>
          </a:p>
        </p:txBody>
      </p:sp>
      <p:sp>
        <p:nvSpPr>
          <p:cNvPr id="145" name="Google Shape;145;p14"/>
          <p:cNvSpPr/>
          <p:nvPr/>
        </p:nvSpPr>
        <p:spPr>
          <a:xfrm rot="102873">
            <a:off x="6593552" y="3801302"/>
            <a:ext cx="6115062" cy="7290684"/>
          </a:xfrm>
          <a:custGeom>
            <a:rect b="b" l="l" r="r" t="t"/>
            <a:pathLst>
              <a:path extrusionOk="0" h="7290684" w="6115062">
                <a:moveTo>
                  <a:pt x="0" y="0"/>
                </a:moveTo>
                <a:lnTo>
                  <a:pt x="6115061" y="0"/>
                </a:lnTo>
                <a:lnTo>
                  <a:pt x="6115061" y="7290684"/>
                </a:lnTo>
                <a:lnTo>
                  <a:pt x="0" y="7290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D65B"/>
            </a:gs>
            <a:gs pos="100000">
              <a:srgbClr val="0586E5"/>
            </a:gs>
          </a:gsLst>
          <a:lin ang="0" scaled="0"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5"/>
          <p:cNvGrpSpPr/>
          <p:nvPr/>
        </p:nvGrpSpPr>
        <p:grpSpPr>
          <a:xfrm>
            <a:off x="1028700" y="995423"/>
            <a:ext cx="16230600" cy="8301930"/>
            <a:chOff x="0" y="-19050"/>
            <a:chExt cx="4274726" cy="2186517"/>
          </a:xfrm>
        </p:grpSpPr>
        <p:sp>
          <p:nvSpPr>
            <p:cNvPr id="151" name="Google Shape;151;p15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5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5"/>
          <p:cNvGrpSpPr/>
          <p:nvPr/>
        </p:nvGrpSpPr>
        <p:grpSpPr>
          <a:xfrm>
            <a:off x="6894130" y="519660"/>
            <a:ext cx="4406820" cy="1792782"/>
            <a:chOff x="0" y="-19050"/>
            <a:chExt cx="1160644" cy="472173"/>
          </a:xfrm>
        </p:grpSpPr>
        <p:sp>
          <p:nvSpPr>
            <p:cNvPr id="154" name="Google Shape;154;p15"/>
            <p:cNvSpPr/>
            <p:nvPr/>
          </p:nvSpPr>
          <p:spPr>
            <a:xfrm>
              <a:off x="0" y="0"/>
              <a:ext cx="1160644" cy="453123"/>
            </a:xfrm>
            <a:custGeom>
              <a:rect b="b" l="l" r="r" t="t"/>
              <a:pathLst>
                <a:path extrusionOk="0" h="453123" w="1160644">
                  <a:moveTo>
                    <a:pt x="175680" y="0"/>
                  </a:moveTo>
                  <a:lnTo>
                    <a:pt x="984964" y="0"/>
                  </a:lnTo>
                  <a:cubicBezTo>
                    <a:pt x="1031557" y="0"/>
                    <a:pt x="1076242" y="18509"/>
                    <a:pt x="1109188" y="51456"/>
                  </a:cubicBezTo>
                  <a:cubicBezTo>
                    <a:pt x="1142135" y="84402"/>
                    <a:pt x="1160644" y="129087"/>
                    <a:pt x="1160644" y="175680"/>
                  </a:cubicBezTo>
                  <a:lnTo>
                    <a:pt x="1160644" y="277443"/>
                  </a:lnTo>
                  <a:cubicBezTo>
                    <a:pt x="1160644" y="324036"/>
                    <a:pt x="1142135" y="368721"/>
                    <a:pt x="1109188" y="401668"/>
                  </a:cubicBezTo>
                  <a:cubicBezTo>
                    <a:pt x="1076242" y="434614"/>
                    <a:pt x="1031557" y="453123"/>
                    <a:pt x="984964" y="453123"/>
                  </a:cubicBezTo>
                  <a:lnTo>
                    <a:pt x="175680" y="453123"/>
                  </a:lnTo>
                  <a:cubicBezTo>
                    <a:pt x="129087" y="453123"/>
                    <a:pt x="84402" y="434614"/>
                    <a:pt x="51456" y="401668"/>
                  </a:cubicBezTo>
                  <a:cubicBezTo>
                    <a:pt x="18509" y="368721"/>
                    <a:pt x="0" y="324036"/>
                    <a:pt x="0" y="277443"/>
                  </a:cubicBezTo>
                  <a:lnTo>
                    <a:pt x="0" y="175680"/>
                  </a:lnTo>
                  <a:cubicBezTo>
                    <a:pt x="0" y="129087"/>
                    <a:pt x="18509" y="84402"/>
                    <a:pt x="51456" y="51456"/>
                  </a:cubicBezTo>
                  <a:cubicBezTo>
                    <a:pt x="84402" y="18509"/>
                    <a:pt x="129087" y="0"/>
                    <a:pt x="175680" y="0"/>
                  </a:cubicBezTo>
                  <a:close/>
                </a:path>
              </a:pathLst>
            </a:custGeom>
            <a:solidFill>
              <a:srgbClr val="FE8B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5"/>
            <p:cNvSpPr txBox="1"/>
            <p:nvPr/>
          </p:nvSpPr>
          <p:spPr>
            <a:xfrm>
              <a:off x="0" y="-19050"/>
              <a:ext cx="1160644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5"/>
          <p:cNvSpPr/>
          <p:nvPr/>
        </p:nvSpPr>
        <p:spPr>
          <a:xfrm>
            <a:off x="3782539" y="2724671"/>
            <a:ext cx="2920064" cy="4719295"/>
          </a:xfrm>
          <a:custGeom>
            <a:rect b="b" l="l" r="r" t="t"/>
            <a:pathLst>
              <a:path extrusionOk="0" h="4719295" w="2920064">
                <a:moveTo>
                  <a:pt x="0" y="0"/>
                </a:moveTo>
                <a:lnTo>
                  <a:pt x="2920064" y="0"/>
                </a:lnTo>
                <a:lnTo>
                  <a:pt x="2920064" y="4719295"/>
                </a:lnTo>
                <a:lnTo>
                  <a:pt x="0" y="4719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5"/>
          <p:cNvSpPr/>
          <p:nvPr/>
        </p:nvSpPr>
        <p:spPr>
          <a:xfrm>
            <a:off x="7661463" y="3492098"/>
            <a:ext cx="2870044" cy="3951868"/>
          </a:xfrm>
          <a:custGeom>
            <a:rect b="b" l="l" r="r" t="t"/>
            <a:pathLst>
              <a:path extrusionOk="0" h="3951868" w="2870044">
                <a:moveTo>
                  <a:pt x="0" y="0"/>
                </a:moveTo>
                <a:lnTo>
                  <a:pt x="2870044" y="0"/>
                </a:lnTo>
                <a:lnTo>
                  <a:pt x="2870044" y="3951868"/>
                </a:lnTo>
                <a:lnTo>
                  <a:pt x="0" y="3951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5"/>
          <p:cNvSpPr/>
          <p:nvPr/>
        </p:nvSpPr>
        <p:spPr>
          <a:xfrm>
            <a:off x="11832325" y="4721736"/>
            <a:ext cx="3274732" cy="2537917"/>
          </a:xfrm>
          <a:custGeom>
            <a:rect b="b" l="l" r="r" t="t"/>
            <a:pathLst>
              <a:path extrusionOk="0" h="2537917" w="3274732">
                <a:moveTo>
                  <a:pt x="0" y="0"/>
                </a:moveTo>
                <a:lnTo>
                  <a:pt x="3274732" y="0"/>
                </a:lnTo>
                <a:lnTo>
                  <a:pt x="3274732" y="2537917"/>
                </a:lnTo>
                <a:lnTo>
                  <a:pt x="0" y="2537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5"/>
          <p:cNvSpPr/>
          <p:nvPr/>
        </p:nvSpPr>
        <p:spPr>
          <a:xfrm>
            <a:off x="385318" y="6954928"/>
            <a:ext cx="2858563" cy="2939396"/>
          </a:xfrm>
          <a:custGeom>
            <a:rect b="b" l="l" r="r" t="t"/>
            <a:pathLst>
              <a:path extrusionOk="0" h="2939396" w="2858563">
                <a:moveTo>
                  <a:pt x="0" y="0"/>
                </a:moveTo>
                <a:lnTo>
                  <a:pt x="2858563" y="0"/>
                </a:lnTo>
                <a:lnTo>
                  <a:pt x="2858563" y="2939396"/>
                </a:lnTo>
                <a:lnTo>
                  <a:pt x="0" y="2939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5"/>
          <p:cNvSpPr/>
          <p:nvPr/>
        </p:nvSpPr>
        <p:spPr>
          <a:xfrm>
            <a:off x="15107057" y="354416"/>
            <a:ext cx="2890368" cy="2714545"/>
          </a:xfrm>
          <a:custGeom>
            <a:rect b="b" l="l" r="r" t="t"/>
            <a:pathLst>
              <a:path extrusionOk="0" h="2714545" w="2890368">
                <a:moveTo>
                  <a:pt x="0" y="0"/>
                </a:moveTo>
                <a:lnTo>
                  <a:pt x="2890368" y="0"/>
                </a:lnTo>
                <a:lnTo>
                  <a:pt x="2890368" y="2714545"/>
                </a:lnTo>
                <a:lnTo>
                  <a:pt x="0" y="2714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5"/>
          <p:cNvSpPr txBox="1"/>
          <p:nvPr/>
        </p:nvSpPr>
        <p:spPr>
          <a:xfrm>
            <a:off x="7625989" y="758796"/>
            <a:ext cx="3033787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Person</a:t>
            </a:r>
            <a:endParaRPr/>
          </a:p>
        </p:txBody>
      </p:sp>
      <p:sp>
        <p:nvSpPr>
          <p:cNvPr id="162" name="Google Shape;162;p15"/>
          <p:cNvSpPr txBox="1"/>
          <p:nvPr/>
        </p:nvSpPr>
        <p:spPr>
          <a:xfrm>
            <a:off x="3782539" y="7607090"/>
            <a:ext cx="251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teacher</a:t>
            </a:r>
            <a:endParaRPr sz="3300"/>
          </a:p>
        </p:txBody>
      </p:sp>
      <p:sp>
        <p:nvSpPr>
          <p:cNvPr id="163" name="Google Shape;163;p15"/>
          <p:cNvSpPr txBox="1"/>
          <p:nvPr/>
        </p:nvSpPr>
        <p:spPr>
          <a:xfrm>
            <a:off x="7045753" y="7607090"/>
            <a:ext cx="410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sister</a:t>
            </a:r>
            <a:endParaRPr sz="3300"/>
          </a:p>
        </p:txBody>
      </p:sp>
      <p:sp>
        <p:nvSpPr>
          <p:cNvPr id="164" name="Google Shape;164;p15"/>
          <p:cNvSpPr txBox="1"/>
          <p:nvPr/>
        </p:nvSpPr>
        <p:spPr>
          <a:xfrm>
            <a:off x="11490118" y="7607090"/>
            <a:ext cx="395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baby</a:t>
            </a:r>
            <a:endParaRPr sz="33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E8BC2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6"/>
          <p:cNvGrpSpPr/>
          <p:nvPr/>
        </p:nvGrpSpPr>
        <p:grpSpPr>
          <a:xfrm>
            <a:off x="1028700" y="995423"/>
            <a:ext cx="16230600" cy="8301930"/>
            <a:chOff x="0" y="-19050"/>
            <a:chExt cx="4274726" cy="2186517"/>
          </a:xfrm>
        </p:grpSpPr>
        <p:sp>
          <p:nvSpPr>
            <p:cNvPr id="170" name="Google Shape;170;p16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6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16"/>
          <p:cNvGrpSpPr/>
          <p:nvPr/>
        </p:nvGrpSpPr>
        <p:grpSpPr>
          <a:xfrm>
            <a:off x="6714161" y="484288"/>
            <a:ext cx="4859679" cy="1792782"/>
            <a:chOff x="0" y="-19050"/>
            <a:chExt cx="1279915" cy="472173"/>
          </a:xfrm>
        </p:grpSpPr>
        <p:sp>
          <p:nvSpPr>
            <p:cNvPr id="173" name="Google Shape;173;p16"/>
            <p:cNvSpPr/>
            <p:nvPr/>
          </p:nvSpPr>
          <p:spPr>
            <a:xfrm>
              <a:off x="0" y="0"/>
              <a:ext cx="1279915" cy="453123"/>
            </a:xfrm>
            <a:custGeom>
              <a:rect b="b" l="l" r="r" t="t"/>
              <a:pathLst>
                <a:path extrusionOk="0" h="453123" w="1279915">
                  <a:moveTo>
                    <a:pt x="159309" y="0"/>
                  </a:moveTo>
                  <a:lnTo>
                    <a:pt x="1120606" y="0"/>
                  </a:lnTo>
                  <a:cubicBezTo>
                    <a:pt x="1208590" y="0"/>
                    <a:pt x="1279915" y="71325"/>
                    <a:pt x="1279915" y="159309"/>
                  </a:cubicBezTo>
                  <a:lnTo>
                    <a:pt x="1279915" y="293814"/>
                  </a:lnTo>
                  <a:cubicBezTo>
                    <a:pt x="1279915" y="336065"/>
                    <a:pt x="1263131" y="376586"/>
                    <a:pt x="1233255" y="406463"/>
                  </a:cubicBezTo>
                  <a:cubicBezTo>
                    <a:pt x="1203378" y="436339"/>
                    <a:pt x="1162858" y="453123"/>
                    <a:pt x="1120606" y="453123"/>
                  </a:cubicBezTo>
                  <a:lnTo>
                    <a:pt x="159309" y="453123"/>
                  </a:lnTo>
                  <a:cubicBezTo>
                    <a:pt x="71325" y="453123"/>
                    <a:pt x="0" y="381798"/>
                    <a:pt x="0" y="293814"/>
                  </a:cubicBezTo>
                  <a:lnTo>
                    <a:pt x="0" y="159309"/>
                  </a:lnTo>
                  <a:cubicBezTo>
                    <a:pt x="0" y="71325"/>
                    <a:pt x="71325" y="0"/>
                    <a:pt x="159309" y="0"/>
                  </a:cubicBezTo>
                  <a:close/>
                </a:path>
              </a:pathLst>
            </a:custGeom>
            <a:solidFill>
              <a:srgbClr val="1288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6"/>
            <p:cNvSpPr txBox="1"/>
            <p:nvPr/>
          </p:nvSpPr>
          <p:spPr>
            <a:xfrm>
              <a:off x="0" y="-19050"/>
              <a:ext cx="1279915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6"/>
          <p:cNvSpPr/>
          <p:nvPr/>
        </p:nvSpPr>
        <p:spPr>
          <a:xfrm>
            <a:off x="2602641" y="2938397"/>
            <a:ext cx="3846009" cy="4188281"/>
          </a:xfrm>
          <a:custGeom>
            <a:rect b="b" l="l" r="r" t="t"/>
            <a:pathLst>
              <a:path extrusionOk="0" h="6321933" w="5805297">
                <a:moveTo>
                  <a:pt x="5519928" y="682752"/>
                </a:moveTo>
                <a:cubicBezTo>
                  <a:pt x="5676900" y="716915"/>
                  <a:pt x="5805297" y="876300"/>
                  <a:pt x="5805297" y="1036955"/>
                </a:cubicBezTo>
                <a:lnTo>
                  <a:pt x="5805297" y="6029833"/>
                </a:lnTo>
                <a:cubicBezTo>
                  <a:pt x="5805297" y="6190488"/>
                  <a:pt x="5673852" y="6321933"/>
                  <a:pt x="5513197" y="6321933"/>
                </a:cubicBezTo>
                <a:lnTo>
                  <a:pt x="247269" y="6321933"/>
                </a:lnTo>
                <a:cubicBezTo>
                  <a:pt x="86614" y="6321933"/>
                  <a:pt x="0" y="6198362"/>
                  <a:pt x="54610" y="6047359"/>
                </a:cubicBezTo>
                <a:lnTo>
                  <a:pt x="2156079" y="246634"/>
                </a:lnTo>
                <a:cubicBezTo>
                  <a:pt x="2210816" y="95631"/>
                  <a:pt x="2384044" y="0"/>
                  <a:pt x="2541016" y="34163"/>
                </a:cubicBezTo>
                <a:lnTo>
                  <a:pt x="5519928" y="682752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225" l="0" r="-8969" t="-1761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6"/>
          <p:cNvSpPr/>
          <p:nvPr/>
        </p:nvSpPr>
        <p:spPr>
          <a:xfrm>
            <a:off x="7503686" y="3330525"/>
            <a:ext cx="3925758" cy="3786775"/>
          </a:xfrm>
          <a:custGeom>
            <a:rect b="b" l="l" r="r" t="t"/>
            <a:pathLst>
              <a:path extrusionOk="0" h="6083173" w="6306439">
                <a:moveTo>
                  <a:pt x="285750" y="799973"/>
                </a:moveTo>
                <a:cubicBezTo>
                  <a:pt x="128651" y="833120"/>
                  <a:pt x="0" y="991743"/>
                  <a:pt x="0" y="1152398"/>
                </a:cubicBezTo>
                <a:lnTo>
                  <a:pt x="0" y="5791073"/>
                </a:lnTo>
                <a:cubicBezTo>
                  <a:pt x="0" y="5951728"/>
                  <a:pt x="131445" y="6083173"/>
                  <a:pt x="292100" y="6083173"/>
                </a:cubicBezTo>
                <a:lnTo>
                  <a:pt x="6057900" y="6083173"/>
                </a:lnTo>
                <a:cubicBezTo>
                  <a:pt x="6218555" y="6083173"/>
                  <a:pt x="6306439" y="5959094"/>
                  <a:pt x="6253353" y="5807583"/>
                </a:cubicBezTo>
                <a:lnTo>
                  <a:pt x="4303776" y="248539"/>
                </a:lnTo>
                <a:cubicBezTo>
                  <a:pt x="4250563" y="96901"/>
                  <a:pt x="4078478" y="0"/>
                  <a:pt x="3921252" y="33147"/>
                </a:cubicBezTo>
                <a:lnTo>
                  <a:pt x="285750" y="79997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926" r="-15926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6"/>
          <p:cNvSpPr/>
          <p:nvPr/>
        </p:nvSpPr>
        <p:spPr>
          <a:xfrm>
            <a:off x="11553945" y="2956435"/>
            <a:ext cx="3456957" cy="4188365"/>
          </a:xfrm>
          <a:custGeom>
            <a:rect b="b" l="l" r="r" t="t"/>
            <a:pathLst>
              <a:path extrusionOk="0" h="6322060" w="5218049">
                <a:moveTo>
                  <a:pt x="4925949" y="0"/>
                </a:moveTo>
                <a:cubicBezTo>
                  <a:pt x="5086604" y="0"/>
                  <a:pt x="5218049" y="131445"/>
                  <a:pt x="5218049" y="292100"/>
                </a:cubicBezTo>
                <a:lnTo>
                  <a:pt x="5218049" y="6057900"/>
                </a:lnTo>
                <a:cubicBezTo>
                  <a:pt x="5218049" y="6218555"/>
                  <a:pt x="5089652" y="6322060"/>
                  <a:pt x="4932680" y="6287897"/>
                </a:cubicBezTo>
                <a:lnTo>
                  <a:pt x="1595755" y="5561457"/>
                </a:lnTo>
                <a:cubicBezTo>
                  <a:pt x="1438783" y="5527294"/>
                  <a:pt x="1279144" y="5371592"/>
                  <a:pt x="1241171" y="5215509"/>
                </a:cubicBezTo>
                <a:lnTo>
                  <a:pt x="38100" y="283718"/>
                </a:lnTo>
                <a:cubicBezTo>
                  <a:pt x="0" y="127762"/>
                  <a:pt x="100203" y="0"/>
                  <a:pt x="260858" y="0"/>
                </a:cubicBezTo>
                <a:lnTo>
                  <a:pt x="492594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8325" l="-687" r="-31052" t="-3947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173079" y="293077"/>
            <a:ext cx="2832538" cy="2478246"/>
          </a:xfrm>
          <a:custGeom>
            <a:rect b="b" l="l" r="r" t="t"/>
            <a:pathLst>
              <a:path extrusionOk="0" h="2478246" w="2832538">
                <a:moveTo>
                  <a:pt x="0" y="0"/>
                </a:moveTo>
                <a:lnTo>
                  <a:pt x="2832538" y="0"/>
                </a:lnTo>
                <a:lnTo>
                  <a:pt x="2832538" y="2478246"/>
                </a:lnTo>
                <a:lnTo>
                  <a:pt x="0" y="2478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846" r="-1845" t="0"/>
            </a:stretch>
          </a:blipFill>
          <a:ln>
            <a:noFill/>
          </a:ln>
        </p:spPr>
      </p:sp>
      <p:sp>
        <p:nvSpPr>
          <p:cNvPr id="179" name="Google Shape;179;p16"/>
          <p:cNvSpPr/>
          <p:nvPr/>
        </p:nvSpPr>
        <p:spPr>
          <a:xfrm rot="1712844">
            <a:off x="15457614" y="7650793"/>
            <a:ext cx="3285217" cy="2678278"/>
          </a:xfrm>
          <a:custGeom>
            <a:rect b="b" l="l" r="r" t="t"/>
            <a:pathLst>
              <a:path extrusionOk="0" h="2678278" w="3285217">
                <a:moveTo>
                  <a:pt x="0" y="0"/>
                </a:moveTo>
                <a:lnTo>
                  <a:pt x="3285217" y="0"/>
                </a:lnTo>
                <a:lnTo>
                  <a:pt x="3285217" y="2678278"/>
                </a:lnTo>
                <a:lnTo>
                  <a:pt x="0" y="26782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6"/>
          <p:cNvSpPr txBox="1"/>
          <p:nvPr/>
        </p:nvSpPr>
        <p:spPr>
          <a:xfrm>
            <a:off x="7381242" y="758796"/>
            <a:ext cx="352551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Animals</a:t>
            </a:r>
            <a:endParaRPr/>
          </a:p>
        </p:txBody>
      </p:sp>
      <p:sp>
        <p:nvSpPr>
          <p:cNvPr id="181" name="Google Shape;181;p16"/>
          <p:cNvSpPr txBox="1"/>
          <p:nvPr/>
        </p:nvSpPr>
        <p:spPr>
          <a:xfrm>
            <a:off x="3285690" y="7419690"/>
            <a:ext cx="251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dog</a:t>
            </a:r>
            <a:endParaRPr sz="3300"/>
          </a:p>
        </p:txBody>
      </p:sp>
      <p:sp>
        <p:nvSpPr>
          <p:cNvPr id="182" name="Google Shape;182;p16"/>
          <p:cNvSpPr txBox="1"/>
          <p:nvPr/>
        </p:nvSpPr>
        <p:spPr>
          <a:xfrm>
            <a:off x="7404170" y="7419690"/>
            <a:ext cx="410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ant</a:t>
            </a:r>
            <a:endParaRPr sz="3300"/>
          </a:p>
        </p:txBody>
      </p:sp>
      <p:sp>
        <p:nvSpPr>
          <p:cNvPr id="183" name="Google Shape;183;p16"/>
          <p:cNvSpPr txBox="1"/>
          <p:nvPr/>
        </p:nvSpPr>
        <p:spPr>
          <a:xfrm>
            <a:off x="11700842" y="7436567"/>
            <a:ext cx="395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cat</a:t>
            </a:r>
            <a:endParaRPr sz="3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D65B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7"/>
          <p:cNvGrpSpPr/>
          <p:nvPr/>
        </p:nvGrpSpPr>
        <p:grpSpPr>
          <a:xfrm>
            <a:off x="1028700" y="1641218"/>
            <a:ext cx="16230600" cy="7617083"/>
            <a:chOff x="0" y="-19050"/>
            <a:chExt cx="4274726" cy="2006145"/>
          </a:xfrm>
        </p:grpSpPr>
        <p:sp>
          <p:nvSpPr>
            <p:cNvPr id="189" name="Google Shape;189;p17"/>
            <p:cNvSpPr/>
            <p:nvPr/>
          </p:nvSpPr>
          <p:spPr>
            <a:xfrm>
              <a:off x="0" y="0"/>
              <a:ext cx="4274726" cy="1987095"/>
            </a:xfrm>
            <a:custGeom>
              <a:rect b="b" l="l" r="r" t="t"/>
              <a:pathLst>
                <a:path extrusionOk="0" h="1987095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1963246"/>
                  </a:lnTo>
                  <a:cubicBezTo>
                    <a:pt x="4274726" y="1969571"/>
                    <a:pt x="4272213" y="1975637"/>
                    <a:pt x="4267741" y="1980110"/>
                  </a:cubicBezTo>
                  <a:cubicBezTo>
                    <a:pt x="4263268" y="1984583"/>
                    <a:pt x="4257201" y="1987095"/>
                    <a:pt x="4250876" y="1987095"/>
                  </a:cubicBezTo>
                  <a:lnTo>
                    <a:pt x="23850" y="1987095"/>
                  </a:lnTo>
                  <a:cubicBezTo>
                    <a:pt x="17524" y="1987095"/>
                    <a:pt x="11458" y="1984583"/>
                    <a:pt x="6985" y="1980110"/>
                  </a:cubicBezTo>
                  <a:cubicBezTo>
                    <a:pt x="2513" y="1975637"/>
                    <a:pt x="0" y="1969571"/>
                    <a:pt x="0" y="1963246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7"/>
            <p:cNvSpPr txBox="1"/>
            <p:nvPr/>
          </p:nvSpPr>
          <p:spPr>
            <a:xfrm>
              <a:off x="0" y="-19050"/>
              <a:ext cx="4274726" cy="2006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7"/>
          <p:cNvGrpSpPr/>
          <p:nvPr/>
        </p:nvGrpSpPr>
        <p:grpSpPr>
          <a:xfrm>
            <a:off x="3573239" y="6071976"/>
            <a:ext cx="1616444" cy="786448"/>
            <a:chOff x="0" y="-19050"/>
            <a:chExt cx="970492" cy="472173"/>
          </a:xfrm>
        </p:grpSpPr>
        <p:sp>
          <p:nvSpPr>
            <p:cNvPr id="192" name="Google Shape;192;p17"/>
            <p:cNvSpPr/>
            <p:nvPr/>
          </p:nvSpPr>
          <p:spPr>
            <a:xfrm>
              <a:off x="0" y="0"/>
              <a:ext cx="970492" cy="453123"/>
            </a:xfrm>
            <a:custGeom>
              <a:rect b="b" l="l" r="r" t="t"/>
              <a:pathLst>
                <a:path extrusionOk="0" h="453123" w="970492">
                  <a:moveTo>
                    <a:pt x="226562" y="0"/>
                  </a:moveTo>
                  <a:lnTo>
                    <a:pt x="743931" y="0"/>
                  </a:lnTo>
                  <a:cubicBezTo>
                    <a:pt x="804019" y="0"/>
                    <a:pt x="861645" y="23870"/>
                    <a:pt x="904134" y="66358"/>
                  </a:cubicBezTo>
                  <a:cubicBezTo>
                    <a:pt x="946622" y="108847"/>
                    <a:pt x="970492" y="166474"/>
                    <a:pt x="970492" y="226562"/>
                  </a:cubicBezTo>
                  <a:lnTo>
                    <a:pt x="970492" y="226562"/>
                  </a:lnTo>
                  <a:cubicBezTo>
                    <a:pt x="970492" y="286649"/>
                    <a:pt x="946622" y="344276"/>
                    <a:pt x="904134" y="386765"/>
                  </a:cubicBezTo>
                  <a:cubicBezTo>
                    <a:pt x="861645" y="429253"/>
                    <a:pt x="804019" y="453123"/>
                    <a:pt x="743931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308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7"/>
            <p:cNvSpPr txBox="1"/>
            <p:nvPr/>
          </p:nvSpPr>
          <p:spPr>
            <a:xfrm>
              <a:off x="0" y="-19050"/>
              <a:ext cx="970492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17"/>
          <p:cNvGrpSpPr/>
          <p:nvPr/>
        </p:nvGrpSpPr>
        <p:grpSpPr>
          <a:xfrm>
            <a:off x="7529066" y="6071976"/>
            <a:ext cx="3017356" cy="786448"/>
            <a:chOff x="0" y="-19050"/>
            <a:chExt cx="1811581" cy="472173"/>
          </a:xfrm>
        </p:grpSpPr>
        <p:sp>
          <p:nvSpPr>
            <p:cNvPr id="195" name="Google Shape;195;p17"/>
            <p:cNvSpPr/>
            <p:nvPr/>
          </p:nvSpPr>
          <p:spPr>
            <a:xfrm>
              <a:off x="0" y="0"/>
              <a:ext cx="1811581" cy="453123"/>
            </a:xfrm>
            <a:custGeom>
              <a:rect b="b" l="l" r="r" t="t"/>
              <a:pathLst>
                <a:path extrusionOk="0" h="453123" w="1811581">
                  <a:moveTo>
                    <a:pt x="226562" y="0"/>
                  </a:moveTo>
                  <a:lnTo>
                    <a:pt x="1585019" y="0"/>
                  </a:lnTo>
                  <a:cubicBezTo>
                    <a:pt x="1645107" y="0"/>
                    <a:pt x="1702734" y="23870"/>
                    <a:pt x="1745222" y="66358"/>
                  </a:cubicBezTo>
                  <a:cubicBezTo>
                    <a:pt x="1787711" y="108847"/>
                    <a:pt x="1811581" y="166474"/>
                    <a:pt x="1811581" y="226562"/>
                  </a:cubicBezTo>
                  <a:lnTo>
                    <a:pt x="1811581" y="226562"/>
                  </a:lnTo>
                  <a:cubicBezTo>
                    <a:pt x="1811581" y="286649"/>
                    <a:pt x="1787711" y="344276"/>
                    <a:pt x="1745222" y="386765"/>
                  </a:cubicBezTo>
                  <a:cubicBezTo>
                    <a:pt x="1702734" y="429253"/>
                    <a:pt x="1645107" y="453123"/>
                    <a:pt x="1585019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46A4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7"/>
            <p:cNvSpPr txBox="1"/>
            <p:nvPr/>
          </p:nvSpPr>
          <p:spPr>
            <a:xfrm>
              <a:off x="0" y="-19050"/>
              <a:ext cx="1811580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17"/>
          <p:cNvGrpSpPr/>
          <p:nvPr/>
        </p:nvGrpSpPr>
        <p:grpSpPr>
          <a:xfrm>
            <a:off x="13064538" y="6071976"/>
            <a:ext cx="1585728" cy="786448"/>
            <a:chOff x="0" y="-19050"/>
            <a:chExt cx="952051" cy="472173"/>
          </a:xfrm>
        </p:grpSpPr>
        <p:sp>
          <p:nvSpPr>
            <p:cNvPr id="198" name="Google Shape;198;p17"/>
            <p:cNvSpPr/>
            <p:nvPr/>
          </p:nvSpPr>
          <p:spPr>
            <a:xfrm>
              <a:off x="0" y="0"/>
              <a:ext cx="952051" cy="453123"/>
            </a:xfrm>
            <a:custGeom>
              <a:rect b="b" l="l" r="r" t="t"/>
              <a:pathLst>
                <a:path extrusionOk="0" h="453123" w="952051">
                  <a:moveTo>
                    <a:pt x="226562" y="0"/>
                  </a:moveTo>
                  <a:lnTo>
                    <a:pt x="725489" y="0"/>
                  </a:lnTo>
                  <a:cubicBezTo>
                    <a:pt x="785577" y="0"/>
                    <a:pt x="843204" y="23870"/>
                    <a:pt x="885692" y="66358"/>
                  </a:cubicBezTo>
                  <a:cubicBezTo>
                    <a:pt x="928181" y="108847"/>
                    <a:pt x="952051" y="166474"/>
                    <a:pt x="952051" y="226562"/>
                  </a:cubicBezTo>
                  <a:lnTo>
                    <a:pt x="952051" y="226562"/>
                  </a:lnTo>
                  <a:cubicBezTo>
                    <a:pt x="952051" y="286649"/>
                    <a:pt x="928181" y="344276"/>
                    <a:pt x="885692" y="386765"/>
                  </a:cubicBezTo>
                  <a:cubicBezTo>
                    <a:pt x="843204" y="429253"/>
                    <a:pt x="785577" y="453123"/>
                    <a:pt x="725489" y="453123"/>
                  </a:cubicBezTo>
                  <a:lnTo>
                    <a:pt x="226562" y="453123"/>
                  </a:lnTo>
                  <a:cubicBezTo>
                    <a:pt x="166474" y="453123"/>
                    <a:pt x="108847" y="429253"/>
                    <a:pt x="66358" y="386765"/>
                  </a:cubicBezTo>
                  <a:cubicBezTo>
                    <a:pt x="23870" y="344276"/>
                    <a:pt x="0" y="286649"/>
                    <a:pt x="0" y="226562"/>
                  </a:cubicBezTo>
                  <a:lnTo>
                    <a:pt x="0" y="226562"/>
                  </a:lnTo>
                  <a:cubicBezTo>
                    <a:pt x="0" y="166474"/>
                    <a:pt x="23870" y="108847"/>
                    <a:pt x="66358" y="66358"/>
                  </a:cubicBezTo>
                  <a:cubicBezTo>
                    <a:pt x="108847" y="23870"/>
                    <a:pt x="166474" y="0"/>
                    <a:pt x="226562" y="0"/>
                  </a:cubicBezTo>
                  <a:close/>
                </a:path>
              </a:pathLst>
            </a:custGeom>
            <a:solidFill>
              <a:srgbClr val="F8B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7"/>
            <p:cNvSpPr txBox="1"/>
            <p:nvPr/>
          </p:nvSpPr>
          <p:spPr>
            <a:xfrm>
              <a:off x="0" y="-19050"/>
              <a:ext cx="952051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7"/>
          <p:cNvGrpSpPr/>
          <p:nvPr/>
        </p:nvGrpSpPr>
        <p:grpSpPr>
          <a:xfrm>
            <a:off x="5313878" y="956369"/>
            <a:ext cx="7660244" cy="1660216"/>
            <a:chOff x="0" y="-19050"/>
            <a:chExt cx="2017513" cy="437258"/>
          </a:xfrm>
        </p:grpSpPr>
        <p:sp>
          <p:nvSpPr>
            <p:cNvPr id="201" name="Google Shape;201;p17"/>
            <p:cNvSpPr/>
            <p:nvPr/>
          </p:nvSpPr>
          <p:spPr>
            <a:xfrm>
              <a:off x="0" y="0"/>
              <a:ext cx="2017513" cy="418208"/>
            </a:xfrm>
            <a:custGeom>
              <a:rect b="b" l="l" r="r" t="t"/>
              <a:pathLst>
                <a:path extrusionOk="0" h="418208" w="2017513">
                  <a:moveTo>
                    <a:pt x="101066" y="0"/>
                  </a:moveTo>
                  <a:lnTo>
                    <a:pt x="1916446" y="0"/>
                  </a:lnTo>
                  <a:cubicBezTo>
                    <a:pt x="1972264" y="0"/>
                    <a:pt x="2017513" y="45249"/>
                    <a:pt x="2017513" y="101066"/>
                  </a:cubicBezTo>
                  <a:lnTo>
                    <a:pt x="2017513" y="317142"/>
                  </a:lnTo>
                  <a:cubicBezTo>
                    <a:pt x="2017513" y="372960"/>
                    <a:pt x="1972264" y="418208"/>
                    <a:pt x="1916446" y="418208"/>
                  </a:cubicBezTo>
                  <a:lnTo>
                    <a:pt x="101066" y="418208"/>
                  </a:lnTo>
                  <a:cubicBezTo>
                    <a:pt x="45249" y="418208"/>
                    <a:pt x="0" y="372960"/>
                    <a:pt x="0" y="317142"/>
                  </a:cubicBezTo>
                  <a:lnTo>
                    <a:pt x="0" y="101066"/>
                  </a:lnTo>
                  <a:cubicBezTo>
                    <a:pt x="0" y="45249"/>
                    <a:pt x="45249" y="0"/>
                    <a:pt x="101066" y="0"/>
                  </a:cubicBezTo>
                  <a:close/>
                </a:path>
              </a:pathLst>
            </a:custGeom>
            <a:solidFill>
              <a:srgbClr val="FE8B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 txBox="1"/>
            <p:nvPr/>
          </p:nvSpPr>
          <p:spPr>
            <a:xfrm>
              <a:off x="0" y="-19050"/>
              <a:ext cx="2017513" cy="437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17"/>
          <p:cNvSpPr/>
          <p:nvPr/>
        </p:nvSpPr>
        <p:spPr>
          <a:xfrm>
            <a:off x="12433126" y="3142989"/>
            <a:ext cx="2805631" cy="2525068"/>
          </a:xfrm>
          <a:custGeom>
            <a:rect b="b" l="l" r="r" t="t"/>
            <a:pathLst>
              <a:path extrusionOk="0" h="2525068" w="2805631">
                <a:moveTo>
                  <a:pt x="0" y="0"/>
                </a:moveTo>
                <a:lnTo>
                  <a:pt x="2805631" y="0"/>
                </a:lnTo>
                <a:lnTo>
                  <a:pt x="2805631" y="2525068"/>
                </a:lnTo>
                <a:lnTo>
                  <a:pt x="0" y="2525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7"/>
          <p:cNvSpPr txBox="1"/>
          <p:nvPr/>
        </p:nvSpPr>
        <p:spPr>
          <a:xfrm>
            <a:off x="4054984" y="6169197"/>
            <a:ext cx="628421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the</a:t>
            </a:r>
            <a:endParaRPr/>
          </a:p>
        </p:txBody>
      </p:sp>
      <p:sp>
        <p:nvSpPr>
          <p:cNvPr id="205" name="Google Shape;205;p17"/>
          <p:cNvSpPr txBox="1"/>
          <p:nvPr/>
        </p:nvSpPr>
        <p:spPr>
          <a:xfrm>
            <a:off x="7998969" y="6169197"/>
            <a:ext cx="2125062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sometimes</a:t>
            </a:r>
            <a:endParaRPr/>
          </a:p>
        </p:txBody>
      </p:sp>
      <p:sp>
        <p:nvSpPr>
          <p:cNvPr id="206" name="Google Shape;206;p17"/>
          <p:cNvSpPr txBox="1"/>
          <p:nvPr/>
        </p:nvSpPr>
        <p:spPr>
          <a:xfrm>
            <a:off x="13454788" y="6150147"/>
            <a:ext cx="809821" cy="561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9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coin</a:t>
            </a:r>
            <a:endParaRPr/>
          </a:p>
        </p:txBody>
      </p:sp>
      <p:sp>
        <p:nvSpPr>
          <p:cNvPr id="207" name="Google Shape;207;p17"/>
          <p:cNvSpPr txBox="1"/>
          <p:nvPr/>
        </p:nvSpPr>
        <p:spPr>
          <a:xfrm>
            <a:off x="4577358" y="7468025"/>
            <a:ext cx="9133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Is the noun a 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person, animal, place, </a:t>
            </a: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or</a:t>
            </a:r>
            <a:r>
              <a:rPr b="1" i="1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 thing?</a:t>
            </a:r>
            <a:endParaRPr sz="3300"/>
          </a:p>
        </p:txBody>
      </p:sp>
      <p:sp>
        <p:nvSpPr>
          <p:cNvPr id="208" name="Google Shape;208;p17"/>
          <p:cNvSpPr txBox="1"/>
          <p:nvPr/>
        </p:nvSpPr>
        <p:spPr>
          <a:xfrm>
            <a:off x="6109246" y="1167323"/>
            <a:ext cx="6069509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Find the noun</a:t>
            </a: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70275" y="3275570"/>
            <a:ext cx="2547451" cy="2392487"/>
          </a:xfrm>
          <a:custGeom>
            <a:rect b="b" l="l" r="r" t="t"/>
            <a:pathLst>
              <a:path extrusionOk="0" h="2392487" w="2547451">
                <a:moveTo>
                  <a:pt x="0" y="0"/>
                </a:moveTo>
                <a:lnTo>
                  <a:pt x="2547450" y="0"/>
                </a:lnTo>
                <a:lnTo>
                  <a:pt x="2547450" y="2392487"/>
                </a:lnTo>
                <a:lnTo>
                  <a:pt x="0" y="23924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>
            <a:off x="2952925" y="3275570"/>
            <a:ext cx="2832538" cy="2478246"/>
          </a:xfrm>
          <a:custGeom>
            <a:rect b="b" l="l" r="r" t="t"/>
            <a:pathLst>
              <a:path extrusionOk="0" h="2478246" w="2832538">
                <a:moveTo>
                  <a:pt x="0" y="0"/>
                </a:moveTo>
                <a:lnTo>
                  <a:pt x="2832539" y="0"/>
                </a:lnTo>
                <a:lnTo>
                  <a:pt x="2832539" y="2478246"/>
                </a:lnTo>
                <a:lnTo>
                  <a:pt x="0" y="2478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846" r="-1845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86E5"/>
            </a:gs>
            <a:gs pos="100000">
              <a:srgbClr val="F8BC02"/>
            </a:gs>
          </a:gsLst>
          <a:lin ang="0" scaled="0"/>
        </a:gra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8"/>
          <p:cNvGrpSpPr/>
          <p:nvPr/>
        </p:nvGrpSpPr>
        <p:grpSpPr>
          <a:xfrm>
            <a:off x="1028700" y="995423"/>
            <a:ext cx="16230600" cy="8301930"/>
            <a:chOff x="0" y="-19050"/>
            <a:chExt cx="4274726" cy="2186517"/>
          </a:xfrm>
        </p:grpSpPr>
        <p:sp>
          <p:nvSpPr>
            <p:cNvPr id="216" name="Google Shape;216;p18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8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8"/>
          <p:cNvGrpSpPr/>
          <p:nvPr/>
        </p:nvGrpSpPr>
        <p:grpSpPr>
          <a:xfrm>
            <a:off x="6953472" y="481560"/>
            <a:ext cx="4381056" cy="1792782"/>
            <a:chOff x="0" y="-19050"/>
            <a:chExt cx="1153858" cy="472173"/>
          </a:xfrm>
        </p:grpSpPr>
        <p:sp>
          <p:nvSpPr>
            <p:cNvPr id="219" name="Google Shape;219;p18"/>
            <p:cNvSpPr/>
            <p:nvPr/>
          </p:nvSpPr>
          <p:spPr>
            <a:xfrm>
              <a:off x="0" y="0"/>
              <a:ext cx="1153858" cy="453123"/>
            </a:xfrm>
            <a:custGeom>
              <a:rect b="b" l="l" r="r" t="t"/>
              <a:pathLst>
                <a:path extrusionOk="0" h="453123" w="1153858">
                  <a:moveTo>
                    <a:pt x="176714" y="0"/>
                  </a:moveTo>
                  <a:lnTo>
                    <a:pt x="977145" y="0"/>
                  </a:lnTo>
                  <a:cubicBezTo>
                    <a:pt x="1024012" y="0"/>
                    <a:pt x="1068960" y="18618"/>
                    <a:pt x="1102100" y="51758"/>
                  </a:cubicBezTo>
                  <a:cubicBezTo>
                    <a:pt x="1135240" y="84898"/>
                    <a:pt x="1153858" y="129846"/>
                    <a:pt x="1153858" y="176714"/>
                  </a:cubicBezTo>
                  <a:lnTo>
                    <a:pt x="1153858" y="276410"/>
                  </a:lnTo>
                  <a:cubicBezTo>
                    <a:pt x="1153858" y="323277"/>
                    <a:pt x="1135240" y="368225"/>
                    <a:pt x="1102100" y="401365"/>
                  </a:cubicBezTo>
                  <a:cubicBezTo>
                    <a:pt x="1068960" y="434505"/>
                    <a:pt x="1024012" y="453123"/>
                    <a:pt x="977145" y="453123"/>
                  </a:cubicBezTo>
                  <a:lnTo>
                    <a:pt x="176714" y="453123"/>
                  </a:lnTo>
                  <a:cubicBezTo>
                    <a:pt x="129846" y="453123"/>
                    <a:pt x="84898" y="434505"/>
                    <a:pt x="51758" y="401365"/>
                  </a:cubicBezTo>
                  <a:cubicBezTo>
                    <a:pt x="18618" y="368225"/>
                    <a:pt x="0" y="323277"/>
                    <a:pt x="0" y="276410"/>
                  </a:cubicBezTo>
                  <a:lnTo>
                    <a:pt x="0" y="176714"/>
                  </a:lnTo>
                  <a:cubicBezTo>
                    <a:pt x="0" y="129846"/>
                    <a:pt x="18618" y="84898"/>
                    <a:pt x="51758" y="51758"/>
                  </a:cubicBezTo>
                  <a:cubicBezTo>
                    <a:pt x="84898" y="18618"/>
                    <a:pt x="129846" y="0"/>
                    <a:pt x="176714" y="0"/>
                  </a:cubicBezTo>
                  <a:close/>
                </a:path>
              </a:pathLst>
            </a:custGeom>
            <a:solidFill>
              <a:srgbClr val="05AC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0" y="-19050"/>
              <a:ext cx="1153858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18"/>
          <p:cNvSpPr/>
          <p:nvPr/>
        </p:nvSpPr>
        <p:spPr>
          <a:xfrm>
            <a:off x="2602641" y="2873404"/>
            <a:ext cx="3852963" cy="4195854"/>
          </a:xfrm>
          <a:custGeom>
            <a:rect b="b" l="l" r="r" t="t"/>
            <a:pathLst>
              <a:path extrusionOk="0" h="6321933" w="5805297">
                <a:moveTo>
                  <a:pt x="5519928" y="682752"/>
                </a:moveTo>
                <a:cubicBezTo>
                  <a:pt x="5676900" y="716915"/>
                  <a:pt x="5805297" y="876300"/>
                  <a:pt x="5805297" y="1036955"/>
                </a:cubicBezTo>
                <a:lnTo>
                  <a:pt x="5805297" y="6029833"/>
                </a:lnTo>
                <a:cubicBezTo>
                  <a:pt x="5805297" y="6190488"/>
                  <a:pt x="5673852" y="6321933"/>
                  <a:pt x="5513197" y="6321933"/>
                </a:cubicBezTo>
                <a:lnTo>
                  <a:pt x="247269" y="6321933"/>
                </a:lnTo>
                <a:cubicBezTo>
                  <a:pt x="86614" y="6321933"/>
                  <a:pt x="0" y="6198362"/>
                  <a:pt x="54610" y="6047359"/>
                </a:cubicBezTo>
                <a:lnTo>
                  <a:pt x="2156079" y="246634"/>
                </a:lnTo>
                <a:cubicBezTo>
                  <a:pt x="2210816" y="95631"/>
                  <a:pt x="2384044" y="0"/>
                  <a:pt x="2541016" y="34163"/>
                </a:cubicBezTo>
                <a:lnTo>
                  <a:pt x="5519928" y="682752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19" r="-6412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7503686" y="3265532"/>
            <a:ext cx="3925834" cy="3786848"/>
          </a:xfrm>
          <a:custGeom>
            <a:rect b="b" l="l" r="r" t="t"/>
            <a:pathLst>
              <a:path extrusionOk="0" h="6083173" w="6306439">
                <a:moveTo>
                  <a:pt x="285750" y="799973"/>
                </a:moveTo>
                <a:cubicBezTo>
                  <a:pt x="128651" y="833120"/>
                  <a:pt x="0" y="991743"/>
                  <a:pt x="0" y="1152398"/>
                </a:cubicBezTo>
                <a:lnTo>
                  <a:pt x="0" y="5791073"/>
                </a:lnTo>
                <a:cubicBezTo>
                  <a:pt x="0" y="5951728"/>
                  <a:pt x="131445" y="6083173"/>
                  <a:pt x="292100" y="6083173"/>
                </a:cubicBezTo>
                <a:lnTo>
                  <a:pt x="6057900" y="6083173"/>
                </a:lnTo>
                <a:cubicBezTo>
                  <a:pt x="6218555" y="6083173"/>
                  <a:pt x="6306439" y="5959094"/>
                  <a:pt x="6253353" y="5807583"/>
                </a:cubicBezTo>
                <a:lnTo>
                  <a:pt x="4303776" y="248539"/>
                </a:lnTo>
                <a:cubicBezTo>
                  <a:pt x="4250563" y="96901"/>
                  <a:pt x="4078478" y="0"/>
                  <a:pt x="3921252" y="33147"/>
                </a:cubicBezTo>
                <a:lnTo>
                  <a:pt x="285750" y="79997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9001" l="0" r="0" t="-1900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8"/>
          <p:cNvSpPr/>
          <p:nvPr/>
        </p:nvSpPr>
        <p:spPr>
          <a:xfrm>
            <a:off x="11485741" y="2891442"/>
            <a:ext cx="3463418" cy="4196192"/>
          </a:xfrm>
          <a:custGeom>
            <a:rect b="b" l="l" r="r" t="t"/>
            <a:pathLst>
              <a:path extrusionOk="0" h="6322060" w="5218049">
                <a:moveTo>
                  <a:pt x="4925949" y="0"/>
                </a:moveTo>
                <a:cubicBezTo>
                  <a:pt x="5086604" y="0"/>
                  <a:pt x="5218049" y="131445"/>
                  <a:pt x="5218049" y="292100"/>
                </a:cubicBezTo>
                <a:lnTo>
                  <a:pt x="5218049" y="6057900"/>
                </a:lnTo>
                <a:cubicBezTo>
                  <a:pt x="5218049" y="6218555"/>
                  <a:pt x="5089652" y="6322060"/>
                  <a:pt x="4932680" y="6287897"/>
                </a:cubicBezTo>
                <a:lnTo>
                  <a:pt x="1595755" y="5561457"/>
                </a:lnTo>
                <a:cubicBezTo>
                  <a:pt x="1438783" y="5527294"/>
                  <a:pt x="1279144" y="5371592"/>
                  <a:pt x="1241171" y="5215509"/>
                </a:cubicBezTo>
                <a:lnTo>
                  <a:pt x="38100" y="283718"/>
                </a:lnTo>
                <a:cubicBezTo>
                  <a:pt x="0" y="127762"/>
                  <a:pt x="100203" y="0"/>
                  <a:pt x="260858" y="0"/>
                </a:cubicBezTo>
                <a:lnTo>
                  <a:pt x="492594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0909" r="-4090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"/>
          <p:cNvSpPr/>
          <p:nvPr/>
        </p:nvSpPr>
        <p:spPr>
          <a:xfrm rot="-2080749">
            <a:off x="15192152" y="104761"/>
            <a:ext cx="2903288" cy="2985386"/>
          </a:xfrm>
          <a:custGeom>
            <a:rect b="b" l="l" r="r" t="t"/>
            <a:pathLst>
              <a:path extrusionOk="0" h="2985386" w="2903288">
                <a:moveTo>
                  <a:pt x="0" y="0"/>
                </a:moveTo>
                <a:lnTo>
                  <a:pt x="2903288" y="0"/>
                </a:lnTo>
                <a:lnTo>
                  <a:pt x="2903288" y="2985386"/>
                </a:lnTo>
                <a:lnTo>
                  <a:pt x="0" y="2985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8"/>
          <p:cNvSpPr/>
          <p:nvPr/>
        </p:nvSpPr>
        <p:spPr>
          <a:xfrm>
            <a:off x="126180" y="7669160"/>
            <a:ext cx="2969010" cy="2939656"/>
          </a:xfrm>
          <a:custGeom>
            <a:rect b="b" l="l" r="r" t="t"/>
            <a:pathLst>
              <a:path extrusionOk="0" h="2939656" w="2969010">
                <a:moveTo>
                  <a:pt x="0" y="0"/>
                </a:moveTo>
                <a:lnTo>
                  <a:pt x="2969010" y="0"/>
                </a:lnTo>
                <a:lnTo>
                  <a:pt x="2969010" y="2939655"/>
                </a:lnTo>
                <a:lnTo>
                  <a:pt x="0" y="2939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8"/>
          <p:cNvSpPr txBox="1"/>
          <p:nvPr/>
        </p:nvSpPr>
        <p:spPr>
          <a:xfrm>
            <a:off x="7746988" y="758796"/>
            <a:ext cx="2794025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Places</a:t>
            </a:r>
            <a:endParaRPr/>
          </a:p>
        </p:txBody>
      </p:sp>
      <p:sp>
        <p:nvSpPr>
          <p:cNvPr id="227" name="Google Shape;227;p18"/>
          <p:cNvSpPr txBox="1"/>
          <p:nvPr/>
        </p:nvSpPr>
        <p:spPr>
          <a:xfrm>
            <a:off x="3285690" y="7354697"/>
            <a:ext cx="251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school</a:t>
            </a:r>
            <a:endParaRPr sz="3300"/>
          </a:p>
        </p:txBody>
      </p:sp>
      <p:sp>
        <p:nvSpPr>
          <p:cNvPr id="228" name="Google Shape;228;p18"/>
          <p:cNvSpPr txBox="1"/>
          <p:nvPr/>
        </p:nvSpPr>
        <p:spPr>
          <a:xfrm>
            <a:off x="7404170" y="7354697"/>
            <a:ext cx="410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house</a:t>
            </a:r>
            <a:endParaRPr sz="3300"/>
          </a:p>
        </p:txBody>
      </p:sp>
      <p:sp>
        <p:nvSpPr>
          <p:cNvPr id="229" name="Google Shape;229;p18"/>
          <p:cNvSpPr txBox="1"/>
          <p:nvPr/>
        </p:nvSpPr>
        <p:spPr>
          <a:xfrm>
            <a:off x="11700842" y="7371575"/>
            <a:ext cx="395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field</a:t>
            </a:r>
            <a:endParaRPr sz="3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8D65B"/>
            </a:gs>
            <a:gs pos="100000">
              <a:srgbClr val="FE8BC2"/>
            </a:gs>
          </a:gsLst>
          <a:lin ang="0" scaled="0"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9"/>
          <p:cNvGrpSpPr/>
          <p:nvPr/>
        </p:nvGrpSpPr>
        <p:grpSpPr>
          <a:xfrm>
            <a:off x="1028700" y="995423"/>
            <a:ext cx="16230600" cy="8301930"/>
            <a:chOff x="0" y="-19050"/>
            <a:chExt cx="4274726" cy="2186517"/>
          </a:xfrm>
        </p:grpSpPr>
        <p:sp>
          <p:nvSpPr>
            <p:cNvPr id="235" name="Google Shape;235;p19"/>
            <p:cNvSpPr/>
            <p:nvPr/>
          </p:nvSpPr>
          <p:spPr>
            <a:xfrm>
              <a:off x="0" y="0"/>
              <a:ext cx="4274726" cy="2167467"/>
            </a:xfrm>
            <a:custGeom>
              <a:rect b="b" l="l" r="r" t="t"/>
              <a:pathLst>
                <a:path extrusionOk="0" h="2167467" w="4274726">
                  <a:moveTo>
                    <a:pt x="23850" y="0"/>
                  </a:moveTo>
                  <a:lnTo>
                    <a:pt x="4250876" y="0"/>
                  </a:lnTo>
                  <a:cubicBezTo>
                    <a:pt x="4257201" y="0"/>
                    <a:pt x="4263268" y="2513"/>
                    <a:pt x="4267741" y="6985"/>
                  </a:cubicBezTo>
                  <a:cubicBezTo>
                    <a:pt x="4272213" y="11458"/>
                    <a:pt x="4274726" y="17524"/>
                    <a:pt x="4274726" y="23850"/>
                  </a:cubicBezTo>
                  <a:lnTo>
                    <a:pt x="4274726" y="2143617"/>
                  </a:lnTo>
                  <a:cubicBezTo>
                    <a:pt x="4274726" y="2149942"/>
                    <a:pt x="4272213" y="2156009"/>
                    <a:pt x="4267741" y="2160481"/>
                  </a:cubicBezTo>
                  <a:cubicBezTo>
                    <a:pt x="4263268" y="2164954"/>
                    <a:pt x="4257201" y="2167467"/>
                    <a:pt x="4250876" y="2167467"/>
                  </a:cubicBezTo>
                  <a:lnTo>
                    <a:pt x="23850" y="2167467"/>
                  </a:lnTo>
                  <a:cubicBezTo>
                    <a:pt x="17524" y="2167467"/>
                    <a:pt x="11458" y="2164954"/>
                    <a:pt x="6985" y="2160481"/>
                  </a:cubicBezTo>
                  <a:cubicBezTo>
                    <a:pt x="2513" y="2156009"/>
                    <a:pt x="0" y="2149942"/>
                    <a:pt x="0" y="2143617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9"/>
            <p:cNvSpPr txBox="1"/>
            <p:nvPr/>
          </p:nvSpPr>
          <p:spPr>
            <a:xfrm>
              <a:off x="0" y="-19050"/>
              <a:ext cx="4274726" cy="2186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9"/>
          <p:cNvGrpSpPr/>
          <p:nvPr/>
        </p:nvGrpSpPr>
        <p:grpSpPr>
          <a:xfrm>
            <a:off x="6953472" y="481560"/>
            <a:ext cx="4381056" cy="1792782"/>
            <a:chOff x="0" y="-19050"/>
            <a:chExt cx="1153858" cy="472173"/>
          </a:xfrm>
        </p:grpSpPr>
        <p:sp>
          <p:nvSpPr>
            <p:cNvPr id="238" name="Google Shape;238;p19"/>
            <p:cNvSpPr/>
            <p:nvPr/>
          </p:nvSpPr>
          <p:spPr>
            <a:xfrm>
              <a:off x="0" y="0"/>
              <a:ext cx="1153858" cy="453123"/>
            </a:xfrm>
            <a:custGeom>
              <a:rect b="b" l="l" r="r" t="t"/>
              <a:pathLst>
                <a:path extrusionOk="0" h="453123" w="1153858">
                  <a:moveTo>
                    <a:pt x="176714" y="0"/>
                  </a:moveTo>
                  <a:lnTo>
                    <a:pt x="977145" y="0"/>
                  </a:lnTo>
                  <a:cubicBezTo>
                    <a:pt x="1024012" y="0"/>
                    <a:pt x="1068960" y="18618"/>
                    <a:pt x="1102100" y="51758"/>
                  </a:cubicBezTo>
                  <a:cubicBezTo>
                    <a:pt x="1135240" y="84898"/>
                    <a:pt x="1153858" y="129846"/>
                    <a:pt x="1153858" y="176714"/>
                  </a:cubicBezTo>
                  <a:lnTo>
                    <a:pt x="1153858" y="276410"/>
                  </a:lnTo>
                  <a:cubicBezTo>
                    <a:pt x="1153858" y="323277"/>
                    <a:pt x="1135240" y="368225"/>
                    <a:pt x="1102100" y="401365"/>
                  </a:cubicBezTo>
                  <a:cubicBezTo>
                    <a:pt x="1068960" y="434505"/>
                    <a:pt x="1024012" y="453123"/>
                    <a:pt x="977145" y="453123"/>
                  </a:cubicBezTo>
                  <a:lnTo>
                    <a:pt x="176714" y="453123"/>
                  </a:lnTo>
                  <a:cubicBezTo>
                    <a:pt x="129846" y="453123"/>
                    <a:pt x="84898" y="434505"/>
                    <a:pt x="51758" y="401365"/>
                  </a:cubicBezTo>
                  <a:cubicBezTo>
                    <a:pt x="18618" y="368225"/>
                    <a:pt x="0" y="323277"/>
                    <a:pt x="0" y="276410"/>
                  </a:cubicBezTo>
                  <a:lnTo>
                    <a:pt x="0" y="176714"/>
                  </a:lnTo>
                  <a:cubicBezTo>
                    <a:pt x="0" y="129846"/>
                    <a:pt x="18618" y="84898"/>
                    <a:pt x="51758" y="51758"/>
                  </a:cubicBezTo>
                  <a:cubicBezTo>
                    <a:pt x="84898" y="18618"/>
                    <a:pt x="129846" y="0"/>
                    <a:pt x="176714" y="0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9"/>
            <p:cNvSpPr txBox="1"/>
            <p:nvPr/>
          </p:nvSpPr>
          <p:spPr>
            <a:xfrm>
              <a:off x="0" y="-19050"/>
              <a:ext cx="1153858" cy="472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9"/>
          <p:cNvSpPr/>
          <p:nvPr/>
        </p:nvSpPr>
        <p:spPr>
          <a:xfrm>
            <a:off x="2602641" y="2873404"/>
            <a:ext cx="3852963" cy="4195854"/>
          </a:xfrm>
          <a:custGeom>
            <a:rect b="b" l="l" r="r" t="t"/>
            <a:pathLst>
              <a:path extrusionOk="0" h="6321933" w="5805297">
                <a:moveTo>
                  <a:pt x="5519928" y="682752"/>
                </a:moveTo>
                <a:cubicBezTo>
                  <a:pt x="5676900" y="716915"/>
                  <a:pt x="5805297" y="876300"/>
                  <a:pt x="5805297" y="1036955"/>
                </a:cubicBezTo>
                <a:lnTo>
                  <a:pt x="5805297" y="6029833"/>
                </a:lnTo>
                <a:cubicBezTo>
                  <a:pt x="5805297" y="6190488"/>
                  <a:pt x="5673852" y="6321933"/>
                  <a:pt x="5513197" y="6321933"/>
                </a:cubicBezTo>
                <a:lnTo>
                  <a:pt x="247269" y="6321933"/>
                </a:lnTo>
                <a:cubicBezTo>
                  <a:pt x="86614" y="6321933"/>
                  <a:pt x="0" y="6198362"/>
                  <a:pt x="54610" y="6047359"/>
                </a:cubicBezTo>
                <a:lnTo>
                  <a:pt x="2156079" y="246634"/>
                </a:lnTo>
                <a:cubicBezTo>
                  <a:pt x="2210816" y="95631"/>
                  <a:pt x="2384044" y="0"/>
                  <a:pt x="2541016" y="34163"/>
                </a:cubicBezTo>
                <a:lnTo>
                  <a:pt x="5519928" y="682752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765" l="0" r="0" t="-1476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9"/>
          <p:cNvSpPr/>
          <p:nvPr/>
        </p:nvSpPr>
        <p:spPr>
          <a:xfrm>
            <a:off x="7503686" y="3265532"/>
            <a:ext cx="3925834" cy="3786848"/>
          </a:xfrm>
          <a:custGeom>
            <a:rect b="b" l="l" r="r" t="t"/>
            <a:pathLst>
              <a:path extrusionOk="0" h="6083173" w="6306439">
                <a:moveTo>
                  <a:pt x="285750" y="799973"/>
                </a:moveTo>
                <a:cubicBezTo>
                  <a:pt x="128651" y="833120"/>
                  <a:pt x="0" y="991743"/>
                  <a:pt x="0" y="1152398"/>
                </a:cubicBezTo>
                <a:lnTo>
                  <a:pt x="0" y="5791073"/>
                </a:lnTo>
                <a:cubicBezTo>
                  <a:pt x="0" y="5951728"/>
                  <a:pt x="131445" y="6083173"/>
                  <a:pt x="292100" y="6083173"/>
                </a:cubicBezTo>
                <a:lnTo>
                  <a:pt x="6057900" y="6083173"/>
                </a:lnTo>
                <a:cubicBezTo>
                  <a:pt x="6218555" y="6083173"/>
                  <a:pt x="6306439" y="5959094"/>
                  <a:pt x="6253353" y="5807583"/>
                </a:cubicBezTo>
                <a:lnTo>
                  <a:pt x="4303776" y="248539"/>
                </a:lnTo>
                <a:cubicBezTo>
                  <a:pt x="4250563" y="96901"/>
                  <a:pt x="4078478" y="0"/>
                  <a:pt x="3921252" y="33147"/>
                </a:cubicBezTo>
                <a:lnTo>
                  <a:pt x="285750" y="799973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678" l="0" r="0" t="-27842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11485741" y="2891442"/>
            <a:ext cx="3463418" cy="4196192"/>
          </a:xfrm>
          <a:custGeom>
            <a:rect b="b" l="l" r="r" t="t"/>
            <a:pathLst>
              <a:path extrusionOk="0" h="6322060" w="5218049">
                <a:moveTo>
                  <a:pt x="4925949" y="0"/>
                </a:moveTo>
                <a:cubicBezTo>
                  <a:pt x="5086604" y="0"/>
                  <a:pt x="5218049" y="131445"/>
                  <a:pt x="5218049" y="292100"/>
                </a:cubicBezTo>
                <a:lnTo>
                  <a:pt x="5218049" y="6057900"/>
                </a:lnTo>
                <a:cubicBezTo>
                  <a:pt x="5218049" y="6218555"/>
                  <a:pt x="5089652" y="6322060"/>
                  <a:pt x="4932680" y="6287897"/>
                </a:cubicBezTo>
                <a:lnTo>
                  <a:pt x="1595755" y="5561457"/>
                </a:lnTo>
                <a:cubicBezTo>
                  <a:pt x="1438783" y="5527294"/>
                  <a:pt x="1279144" y="5371592"/>
                  <a:pt x="1241171" y="5215509"/>
                </a:cubicBezTo>
                <a:lnTo>
                  <a:pt x="38100" y="283718"/>
                </a:lnTo>
                <a:cubicBezTo>
                  <a:pt x="0" y="127762"/>
                  <a:pt x="100203" y="0"/>
                  <a:pt x="260858" y="0"/>
                </a:cubicBezTo>
                <a:lnTo>
                  <a:pt x="492594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378" r="-8043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9"/>
          <p:cNvSpPr txBox="1"/>
          <p:nvPr/>
        </p:nvSpPr>
        <p:spPr>
          <a:xfrm>
            <a:off x="7710934" y="758796"/>
            <a:ext cx="2866132" cy="12630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Things</a:t>
            </a:r>
            <a:endParaRPr/>
          </a:p>
        </p:txBody>
      </p:sp>
      <p:sp>
        <p:nvSpPr>
          <p:cNvPr id="244" name="Google Shape;244;p19"/>
          <p:cNvSpPr txBox="1"/>
          <p:nvPr/>
        </p:nvSpPr>
        <p:spPr>
          <a:xfrm>
            <a:off x="3285690" y="7354697"/>
            <a:ext cx="2512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bag</a:t>
            </a:r>
            <a:endParaRPr sz="3300"/>
          </a:p>
        </p:txBody>
      </p:sp>
      <p:sp>
        <p:nvSpPr>
          <p:cNvPr id="245" name="Google Shape;245;p19"/>
          <p:cNvSpPr txBox="1"/>
          <p:nvPr/>
        </p:nvSpPr>
        <p:spPr>
          <a:xfrm>
            <a:off x="7404170" y="7354697"/>
            <a:ext cx="4101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car</a:t>
            </a:r>
            <a:endParaRPr sz="3300"/>
          </a:p>
        </p:txBody>
      </p:sp>
      <p:sp>
        <p:nvSpPr>
          <p:cNvPr id="246" name="Google Shape;246;p19"/>
          <p:cNvSpPr txBox="1"/>
          <p:nvPr/>
        </p:nvSpPr>
        <p:spPr>
          <a:xfrm>
            <a:off x="11700842" y="7371575"/>
            <a:ext cx="3959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0F1A38"/>
                </a:solidFill>
                <a:latin typeface="Cabin"/>
                <a:ea typeface="Cabin"/>
                <a:cs typeface="Cabin"/>
                <a:sym typeface="Cabin"/>
              </a:rPr>
              <a:t>chair</a:t>
            </a:r>
            <a:endParaRPr sz="3300"/>
          </a:p>
        </p:txBody>
      </p:sp>
      <p:sp>
        <p:nvSpPr>
          <p:cNvPr id="247" name="Google Shape;247;p19"/>
          <p:cNvSpPr/>
          <p:nvPr/>
        </p:nvSpPr>
        <p:spPr>
          <a:xfrm rot="1712844">
            <a:off x="-1210163" y="-201942"/>
            <a:ext cx="3964564" cy="3232117"/>
          </a:xfrm>
          <a:custGeom>
            <a:rect b="b" l="l" r="r" t="t"/>
            <a:pathLst>
              <a:path extrusionOk="0" h="3232117" w="3964564">
                <a:moveTo>
                  <a:pt x="0" y="0"/>
                </a:moveTo>
                <a:lnTo>
                  <a:pt x="3964564" y="0"/>
                </a:lnTo>
                <a:lnTo>
                  <a:pt x="3964564" y="3232117"/>
                </a:lnTo>
                <a:lnTo>
                  <a:pt x="0" y="3232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9"/>
          <p:cNvSpPr/>
          <p:nvPr/>
        </p:nvSpPr>
        <p:spPr>
          <a:xfrm rot="-10537977">
            <a:off x="15283421" y="7605382"/>
            <a:ext cx="3120695" cy="2930860"/>
          </a:xfrm>
          <a:custGeom>
            <a:rect b="b" l="l" r="r" t="t"/>
            <a:pathLst>
              <a:path extrusionOk="0" h="2930860" w="3120695">
                <a:moveTo>
                  <a:pt x="0" y="0"/>
                </a:moveTo>
                <a:lnTo>
                  <a:pt x="3120695" y="0"/>
                </a:lnTo>
                <a:lnTo>
                  <a:pt x="3120695" y="2930860"/>
                </a:lnTo>
                <a:lnTo>
                  <a:pt x="0" y="2930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