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Concert One"/>
      <p:regular r:id="rId21"/>
    </p:embeddedFont>
    <p:embeddedFont>
      <p:font typeface="Nunito"/>
      <p:bold r:id="rId22"/>
      <p:boldItalic r:id="rId23"/>
    </p:embeddedFont>
    <p:embeddedFont>
      <p:font typeface="Barl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.fntdata"/><Relationship Id="rId21" Type="http://schemas.openxmlformats.org/officeDocument/2006/relationships/font" Target="fonts/ConcertOne-regular.fntdata"/><Relationship Id="rId24" Type="http://schemas.openxmlformats.org/officeDocument/2006/relationships/font" Target="fonts/Barlow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italic.fntdata"/><Relationship Id="rId25" Type="http://schemas.openxmlformats.org/officeDocument/2006/relationships/font" Target="fonts/Barlow-bold.fntdata"/><Relationship Id="rId27" Type="http://schemas.openxmlformats.org/officeDocument/2006/relationships/font" Target="fonts/Barl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rgbClr val="FF6F6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9144000" y="2815579"/>
            <a:ext cx="8115385" cy="2917237"/>
            <a:chOff x="0" y="-47625"/>
            <a:chExt cx="2325925" cy="836100"/>
          </a:xfrm>
        </p:grpSpPr>
        <p:sp>
          <p:nvSpPr>
            <p:cNvPr id="134" name="Google Shape;134;p11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1"/>
            <p:cNvSpPr txBox="1"/>
            <p:nvPr/>
          </p:nvSpPr>
          <p:spPr>
            <a:xfrm>
              <a:off x="0" y="-47625"/>
              <a:ext cx="2325900" cy="8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1"/>
          <p:cNvGrpSpPr/>
          <p:nvPr/>
        </p:nvGrpSpPr>
        <p:grpSpPr>
          <a:xfrm>
            <a:off x="9144000" y="5852292"/>
            <a:ext cx="8115385" cy="1452973"/>
            <a:chOff x="0" y="-47625"/>
            <a:chExt cx="2325925" cy="416432"/>
          </a:xfrm>
        </p:grpSpPr>
        <p:sp>
          <p:nvSpPr>
            <p:cNvPr id="137" name="Google Shape;137;p11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1"/>
            <p:cNvSpPr txBox="1"/>
            <p:nvPr/>
          </p:nvSpPr>
          <p:spPr>
            <a:xfrm>
              <a:off x="0" y="-47625"/>
              <a:ext cx="23259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1"/>
          <p:cNvSpPr/>
          <p:nvPr/>
        </p:nvSpPr>
        <p:spPr>
          <a:xfrm>
            <a:off x="1485661" y="810251"/>
            <a:ext cx="6129578" cy="8666498"/>
          </a:xfrm>
          <a:custGeom>
            <a:rect b="b" l="l" r="r" t="t"/>
            <a:pathLst>
              <a:path extrusionOk="0" h="8666498" w="6129578">
                <a:moveTo>
                  <a:pt x="0" y="0"/>
                </a:moveTo>
                <a:lnTo>
                  <a:pt x="6129577" y="0"/>
                </a:lnTo>
                <a:lnTo>
                  <a:pt x="6129577" y="8666498"/>
                </a:lnTo>
                <a:lnTo>
                  <a:pt x="0" y="8666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solidFill>
          <a:srgbClr val="7FDA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2"/>
          <p:cNvGrpSpPr/>
          <p:nvPr/>
        </p:nvGrpSpPr>
        <p:grpSpPr>
          <a:xfrm>
            <a:off x="1028700" y="862532"/>
            <a:ext cx="16230766" cy="2190094"/>
            <a:chOff x="0" y="-47625"/>
            <a:chExt cx="4651849" cy="627696"/>
          </a:xfrm>
        </p:grpSpPr>
        <p:sp>
          <p:nvSpPr>
            <p:cNvPr id="142" name="Google Shape;142;p12"/>
            <p:cNvSpPr/>
            <p:nvPr/>
          </p:nvSpPr>
          <p:spPr>
            <a:xfrm>
              <a:off x="0" y="0"/>
              <a:ext cx="4651849" cy="580071"/>
            </a:xfrm>
            <a:custGeom>
              <a:rect b="b" l="l" r="r" t="t"/>
              <a:pathLst>
                <a:path extrusionOk="0" h="580071" w="4651849">
                  <a:moveTo>
                    <a:pt x="14310" y="0"/>
                  </a:moveTo>
                  <a:lnTo>
                    <a:pt x="4637539" y="0"/>
                  </a:lnTo>
                  <a:cubicBezTo>
                    <a:pt x="4641335" y="0"/>
                    <a:pt x="4644975" y="1508"/>
                    <a:pt x="4647658" y="4191"/>
                  </a:cubicBezTo>
                  <a:cubicBezTo>
                    <a:pt x="4650342" y="6875"/>
                    <a:pt x="4651849" y="10515"/>
                    <a:pt x="4651849" y="14310"/>
                  </a:cubicBezTo>
                  <a:lnTo>
                    <a:pt x="4651849" y="565761"/>
                  </a:lnTo>
                  <a:cubicBezTo>
                    <a:pt x="4651849" y="569557"/>
                    <a:pt x="4650342" y="573196"/>
                    <a:pt x="4647658" y="575880"/>
                  </a:cubicBezTo>
                  <a:cubicBezTo>
                    <a:pt x="4644975" y="578564"/>
                    <a:pt x="4641335" y="580071"/>
                    <a:pt x="4637539" y="580071"/>
                  </a:cubicBezTo>
                  <a:lnTo>
                    <a:pt x="14310" y="580071"/>
                  </a:lnTo>
                  <a:cubicBezTo>
                    <a:pt x="10515" y="580071"/>
                    <a:pt x="6875" y="578564"/>
                    <a:pt x="4191" y="575880"/>
                  </a:cubicBezTo>
                  <a:cubicBezTo>
                    <a:pt x="1508" y="573196"/>
                    <a:pt x="0" y="569557"/>
                    <a:pt x="0" y="565761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2"/>
            <p:cNvSpPr txBox="1"/>
            <p:nvPr/>
          </p:nvSpPr>
          <p:spPr>
            <a:xfrm>
              <a:off x="0" y="-47625"/>
              <a:ext cx="46518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2"/>
          <p:cNvSpPr/>
          <p:nvPr/>
        </p:nvSpPr>
        <p:spPr>
          <a:xfrm>
            <a:off x="9710118" y="3531494"/>
            <a:ext cx="5936609" cy="3011480"/>
          </a:xfrm>
          <a:custGeom>
            <a:rect b="b" l="l" r="r" t="t"/>
            <a:pathLst>
              <a:path extrusionOk="0" h="3011480" w="5936609">
                <a:moveTo>
                  <a:pt x="0" y="0"/>
                </a:moveTo>
                <a:lnTo>
                  <a:pt x="5936609" y="0"/>
                </a:lnTo>
                <a:lnTo>
                  <a:pt x="5936609" y="3011480"/>
                </a:lnTo>
                <a:lnTo>
                  <a:pt x="0" y="301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5" name="Google Shape;14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4075" y="6299100"/>
            <a:ext cx="8455127" cy="3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25" y="3579590"/>
            <a:ext cx="8455125" cy="537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7FDA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9144000" y="3200776"/>
            <a:ext cx="8115385" cy="4087882"/>
            <a:chOff x="0" y="-47625"/>
            <a:chExt cx="2325925" cy="1171615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325925" cy="1123990"/>
            </a:xfrm>
            <a:custGeom>
              <a:rect b="b" l="l" r="r" t="t"/>
              <a:pathLst>
                <a:path extrusionOk="0" h="1123990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1095370"/>
                  </a:lnTo>
                  <a:cubicBezTo>
                    <a:pt x="2325925" y="1111176"/>
                    <a:pt x="2313111" y="1123990"/>
                    <a:pt x="2297305" y="1123990"/>
                  </a:cubicBezTo>
                  <a:lnTo>
                    <a:pt x="28620" y="1123990"/>
                  </a:lnTo>
                  <a:cubicBezTo>
                    <a:pt x="12813" y="1123990"/>
                    <a:pt x="0" y="1111176"/>
                    <a:pt x="0" y="1095370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23259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9144000" y="1380398"/>
            <a:ext cx="8115385" cy="1723978"/>
            <a:chOff x="0" y="-47625"/>
            <a:chExt cx="2325925" cy="494104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325925" cy="446479"/>
            </a:xfrm>
            <a:custGeom>
              <a:rect b="b" l="l" r="r" t="t"/>
              <a:pathLst>
                <a:path extrusionOk="0" h="446479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417859"/>
                  </a:lnTo>
                  <a:cubicBezTo>
                    <a:pt x="2325925" y="433666"/>
                    <a:pt x="2313111" y="446479"/>
                    <a:pt x="2297305" y="446479"/>
                  </a:cubicBezTo>
                  <a:lnTo>
                    <a:pt x="28620" y="446479"/>
                  </a:lnTo>
                  <a:cubicBezTo>
                    <a:pt x="12813" y="446479"/>
                    <a:pt x="0" y="433666"/>
                    <a:pt x="0" y="417859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6F61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47625"/>
              <a:ext cx="2325900" cy="4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9144000" y="7385033"/>
            <a:ext cx="3934658" cy="1452973"/>
            <a:chOff x="0" y="-47625"/>
            <a:chExt cx="1127700" cy="416432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1127582" cy="368807"/>
            </a:xfrm>
            <a:custGeom>
              <a:rect b="b" l="l" r="r" t="t"/>
              <a:pathLst>
                <a:path extrusionOk="0" h="368807" w="1127582">
                  <a:moveTo>
                    <a:pt x="59035" y="0"/>
                  </a:moveTo>
                  <a:lnTo>
                    <a:pt x="1068547" y="0"/>
                  </a:lnTo>
                  <a:cubicBezTo>
                    <a:pt x="1084204" y="0"/>
                    <a:pt x="1099220" y="6220"/>
                    <a:pt x="1110291" y="17291"/>
                  </a:cubicBezTo>
                  <a:cubicBezTo>
                    <a:pt x="1121362" y="28362"/>
                    <a:pt x="1127582" y="43378"/>
                    <a:pt x="1127582" y="59035"/>
                  </a:cubicBezTo>
                  <a:lnTo>
                    <a:pt x="1127582" y="309772"/>
                  </a:lnTo>
                  <a:cubicBezTo>
                    <a:pt x="1127582" y="325429"/>
                    <a:pt x="1121362" y="340445"/>
                    <a:pt x="1110291" y="351516"/>
                  </a:cubicBezTo>
                  <a:cubicBezTo>
                    <a:pt x="1099220" y="362588"/>
                    <a:pt x="1084204" y="368807"/>
                    <a:pt x="1068547" y="368807"/>
                  </a:cubicBezTo>
                  <a:lnTo>
                    <a:pt x="59035" y="368807"/>
                  </a:lnTo>
                  <a:cubicBezTo>
                    <a:pt x="43378" y="368807"/>
                    <a:pt x="28362" y="362588"/>
                    <a:pt x="17291" y="351516"/>
                  </a:cubicBezTo>
                  <a:cubicBezTo>
                    <a:pt x="6220" y="340445"/>
                    <a:pt x="0" y="325429"/>
                    <a:pt x="0" y="309772"/>
                  </a:cubicBezTo>
                  <a:lnTo>
                    <a:pt x="0" y="59035"/>
                  </a:lnTo>
                  <a:cubicBezTo>
                    <a:pt x="0" y="43378"/>
                    <a:pt x="6220" y="28362"/>
                    <a:pt x="17291" y="17291"/>
                  </a:cubicBezTo>
                  <a:cubicBezTo>
                    <a:pt x="28362" y="6220"/>
                    <a:pt x="43378" y="0"/>
                    <a:pt x="59035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11277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3325094" y="7385033"/>
            <a:ext cx="3934658" cy="1452973"/>
            <a:chOff x="0" y="-47625"/>
            <a:chExt cx="1127700" cy="416432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1127582" cy="368807"/>
            </a:xfrm>
            <a:custGeom>
              <a:rect b="b" l="l" r="r" t="t"/>
              <a:pathLst>
                <a:path extrusionOk="0" h="368807" w="1127582">
                  <a:moveTo>
                    <a:pt x="59035" y="0"/>
                  </a:moveTo>
                  <a:lnTo>
                    <a:pt x="1068547" y="0"/>
                  </a:lnTo>
                  <a:cubicBezTo>
                    <a:pt x="1084204" y="0"/>
                    <a:pt x="1099220" y="6220"/>
                    <a:pt x="1110291" y="17291"/>
                  </a:cubicBezTo>
                  <a:cubicBezTo>
                    <a:pt x="1121362" y="28362"/>
                    <a:pt x="1127582" y="43378"/>
                    <a:pt x="1127582" y="59035"/>
                  </a:cubicBezTo>
                  <a:lnTo>
                    <a:pt x="1127582" y="309772"/>
                  </a:lnTo>
                  <a:cubicBezTo>
                    <a:pt x="1127582" y="325429"/>
                    <a:pt x="1121362" y="340445"/>
                    <a:pt x="1110291" y="351516"/>
                  </a:cubicBezTo>
                  <a:cubicBezTo>
                    <a:pt x="1099220" y="362588"/>
                    <a:pt x="1084204" y="368807"/>
                    <a:pt x="1068547" y="368807"/>
                  </a:cubicBezTo>
                  <a:lnTo>
                    <a:pt x="59035" y="368807"/>
                  </a:lnTo>
                  <a:cubicBezTo>
                    <a:pt x="43378" y="368807"/>
                    <a:pt x="28362" y="362588"/>
                    <a:pt x="17291" y="351516"/>
                  </a:cubicBezTo>
                  <a:cubicBezTo>
                    <a:pt x="6220" y="340445"/>
                    <a:pt x="0" y="325429"/>
                    <a:pt x="0" y="309772"/>
                  </a:cubicBezTo>
                  <a:lnTo>
                    <a:pt x="0" y="59035"/>
                  </a:lnTo>
                  <a:cubicBezTo>
                    <a:pt x="0" y="43378"/>
                    <a:pt x="6220" y="28362"/>
                    <a:pt x="17291" y="17291"/>
                  </a:cubicBezTo>
                  <a:cubicBezTo>
                    <a:pt x="28362" y="6220"/>
                    <a:pt x="43378" y="0"/>
                    <a:pt x="59035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-47625"/>
              <a:ext cx="11277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11008648" y="1824323"/>
            <a:ext cx="1208891" cy="1002280"/>
          </a:xfrm>
          <a:custGeom>
            <a:rect b="b" l="l" r="r" t="t"/>
            <a:pathLst>
              <a:path extrusionOk="0" h="1002280" w="1208891">
                <a:moveTo>
                  <a:pt x="0" y="0"/>
                </a:moveTo>
                <a:lnTo>
                  <a:pt x="1208891" y="0"/>
                </a:lnTo>
                <a:lnTo>
                  <a:pt x="1208891" y="1002280"/>
                </a:lnTo>
                <a:lnTo>
                  <a:pt x="0" y="1002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3"/>
          <p:cNvSpPr/>
          <p:nvPr/>
        </p:nvSpPr>
        <p:spPr>
          <a:xfrm>
            <a:off x="1028700" y="1245808"/>
            <a:ext cx="7200100" cy="7795384"/>
          </a:xfrm>
          <a:custGeom>
            <a:rect b="b" l="l" r="r" t="t"/>
            <a:pathLst>
              <a:path extrusionOk="0" h="7795384" w="7200100">
                <a:moveTo>
                  <a:pt x="0" y="0"/>
                </a:moveTo>
                <a:lnTo>
                  <a:pt x="7200100" y="0"/>
                </a:lnTo>
                <a:lnTo>
                  <a:pt x="7200100" y="7795384"/>
                </a:lnTo>
                <a:lnTo>
                  <a:pt x="0" y="7795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3"/>
          <p:cNvSpPr txBox="1"/>
          <p:nvPr/>
        </p:nvSpPr>
        <p:spPr>
          <a:xfrm>
            <a:off x="12347313" y="1953988"/>
            <a:ext cx="304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LITTLE HAVEN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PRIMARY SCHOOL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1" name="Google Shape;31;p3"/>
          <p:cNvSpPr txBox="1"/>
          <p:nvPr>
            <p:ph type="title"/>
          </p:nvPr>
        </p:nvSpPr>
        <p:spPr>
          <a:xfrm>
            <a:off x="10216250" y="3868475"/>
            <a:ext cx="59709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ncert One"/>
              <a:buNone/>
              <a:defRPr i="0" sz="8000" u="none" cap="none" strike="noStrik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32" name="Google Shape;32;p3"/>
          <p:cNvSpPr txBox="1"/>
          <p:nvPr>
            <p:ph idx="2" type="title"/>
          </p:nvPr>
        </p:nvSpPr>
        <p:spPr>
          <a:xfrm>
            <a:off x="9532125" y="7843325"/>
            <a:ext cx="315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3" type="title"/>
          </p:nvPr>
        </p:nvSpPr>
        <p:spPr>
          <a:xfrm>
            <a:off x="13713225" y="7843325"/>
            <a:ext cx="315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7FDA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3578051" y="862532"/>
            <a:ext cx="13681808" cy="2190094"/>
            <a:chOff x="0" y="-47625"/>
            <a:chExt cx="3921300" cy="627696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3921180" cy="580071"/>
            </a:xfrm>
            <a:custGeom>
              <a:rect b="b" l="l" r="r" t="t"/>
              <a:pathLst>
                <a:path extrusionOk="0" h="580071" w="3921180">
                  <a:moveTo>
                    <a:pt x="16976" y="0"/>
                  </a:moveTo>
                  <a:lnTo>
                    <a:pt x="3904204" y="0"/>
                  </a:lnTo>
                  <a:cubicBezTo>
                    <a:pt x="3913580" y="0"/>
                    <a:pt x="3921180" y="7601"/>
                    <a:pt x="3921180" y="16976"/>
                  </a:cubicBezTo>
                  <a:lnTo>
                    <a:pt x="3921180" y="563095"/>
                  </a:lnTo>
                  <a:cubicBezTo>
                    <a:pt x="3921180" y="567597"/>
                    <a:pt x="3919392" y="571915"/>
                    <a:pt x="3916208" y="575099"/>
                  </a:cubicBezTo>
                  <a:cubicBezTo>
                    <a:pt x="3913024" y="578283"/>
                    <a:pt x="3908706" y="580071"/>
                    <a:pt x="3904204" y="580071"/>
                  </a:cubicBezTo>
                  <a:lnTo>
                    <a:pt x="16976" y="580071"/>
                  </a:lnTo>
                  <a:cubicBezTo>
                    <a:pt x="12474" y="580071"/>
                    <a:pt x="8156" y="578283"/>
                    <a:pt x="4972" y="575099"/>
                  </a:cubicBezTo>
                  <a:cubicBezTo>
                    <a:pt x="1789" y="571915"/>
                    <a:pt x="0" y="567597"/>
                    <a:pt x="0" y="563095"/>
                  </a:cubicBezTo>
                  <a:lnTo>
                    <a:pt x="0" y="16976"/>
                  </a:lnTo>
                  <a:cubicBezTo>
                    <a:pt x="0" y="12474"/>
                    <a:pt x="1789" y="8156"/>
                    <a:pt x="4972" y="4972"/>
                  </a:cubicBezTo>
                  <a:cubicBezTo>
                    <a:pt x="8156" y="1789"/>
                    <a:pt x="12474" y="0"/>
                    <a:pt x="16976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 txBox="1"/>
            <p:nvPr/>
          </p:nvSpPr>
          <p:spPr>
            <a:xfrm>
              <a:off x="0" y="-47625"/>
              <a:ext cx="39213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1028700" y="862532"/>
            <a:ext cx="2264077" cy="2190094"/>
            <a:chOff x="0" y="-47625"/>
            <a:chExt cx="648900" cy="627696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648770" cy="580071"/>
            </a:xfrm>
            <a:custGeom>
              <a:rect b="b" l="l" r="r" t="t"/>
              <a:pathLst>
                <a:path extrusionOk="0" h="580071" w="648770">
                  <a:moveTo>
                    <a:pt x="102605" y="0"/>
                  </a:moveTo>
                  <a:lnTo>
                    <a:pt x="546165" y="0"/>
                  </a:lnTo>
                  <a:cubicBezTo>
                    <a:pt x="602832" y="0"/>
                    <a:pt x="648770" y="45938"/>
                    <a:pt x="648770" y="102605"/>
                  </a:cubicBezTo>
                  <a:lnTo>
                    <a:pt x="648770" y="477466"/>
                  </a:lnTo>
                  <a:cubicBezTo>
                    <a:pt x="648770" y="534133"/>
                    <a:pt x="602832" y="580071"/>
                    <a:pt x="546165" y="580071"/>
                  </a:cubicBezTo>
                  <a:lnTo>
                    <a:pt x="102605" y="580071"/>
                  </a:lnTo>
                  <a:cubicBezTo>
                    <a:pt x="45938" y="580071"/>
                    <a:pt x="0" y="534133"/>
                    <a:pt x="0" y="477466"/>
                  </a:cubicBezTo>
                  <a:lnTo>
                    <a:pt x="0" y="102605"/>
                  </a:lnTo>
                  <a:cubicBezTo>
                    <a:pt x="0" y="45938"/>
                    <a:pt x="45938" y="0"/>
                    <a:pt x="10260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 txBox="1"/>
            <p:nvPr/>
          </p:nvSpPr>
          <p:spPr>
            <a:xfrm>
              <a:off x="0" y="-47625"/>
              <a:ext cx="6489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>
            <a:off x="1028700" y="3172187"/>
            <a:ext cx="7124512" cy="6086173"/>
            <a:chOff x="0" y="-47625"/>
            <a:chExt cx="2041934" cy="1744339"/>
          </a:xfrm>
        </p:grpSpPr>
        <p:sp>
          <p:nvSpPr>
            <p:cNvPr id="42" name="Google Shape;42;p4"/>
            <p:cNvSpPr/>
            <p:nvPr/>
          </p:nvSpPr>
          <p:spPr>
            <a:xfrm>
              <a:off x="0" y="0"/>
              <a:ext cx="2041934" cy="1696714"/>
            </a:xfrm>
            <a:custGeom>
              <a:rect b="b" l="l" r="r" t="t"/>
              <a:pathLst>
                <a:path extrusionOk="0" h="1696714" w="2041934">
                  <a:moveTo>
                    <a:pt x="16300" y="0"/>
                  </a:moveTo>
                  <a:lnTo>
                    <a:pt x="2025634" y="0"/>
                  </a:lnTo>
                  <a:cubicBezTo>
                    <a:pt x="2029957" y="0"/>
                    <a:pt x="2034103" y="1717"/>
                    <a:pt x="2037160" y="4774"/>
                  </a:cubicBezTo>
                  <a:cubicBezTo>
                    <a:pt x="2040216" y="7831"/>
                    <a:pt x="2041934" y="11977"/>
                    <a:pt x="2041934" y="16300"/>
                  </a:cubicBezTo>
                  <a:lnTo>
                    <a:pt x="2041934" y="1680414"/>
                  </a:lnTo>
                  <a:cubicBezTo>
                    <a:pt x="2041934" y="1689417"/>
                    <a:pt x="2034636" y="1696714"/>
                    <a:pt x="2025634" y="1696714"/>
                  </a:cubicBezTo>
                  <a:lnTo>
                    <a:pt x="16300" y="1696714"/>
                  </a:lnTo>
                  <a:cubicBezTo>
                    <a:pt x="7298" y="1696714"/>
                    <a:pt x="0" y="1689417"/>
                    <a:pt x="0" y="1680414"/>
                  </a:cubicBezTo>
                  <a:lnTo>
                    <a:pt x="0" y="16300"/>
                  </a:lnTo>
                  <a:cubicBezTo>
                    <a:pt x="0" y="11977"/>
                    <a:pt x="1717" y="7831"/>
                    <a:pt x="4774" y="4774"/>
                  </a:cubicBezTo>
                  <a:cubicBezTo>
                    <a:pt x="7831" y="1717"/>
                    <a:pt x="11977" y="0"/>
                    <a:pt x="163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857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 txBox="1"/>
            <p:nvPr/>
          </p:nvSpPr>
          <p:spPr>
            <a:xfrm>
              <a:off x="0" y="-47625"/>
              <a:ext cx="20418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4"/>
          <p:cNvGrpSpPr/>
          <p:nvPr/>
        </p:nvGrpSpPr>
        <p:grpSpPr>
          <a:xfrm>
            <a:off x="8438887" y="3172187"/>
            <a:ext cx="8820794" cy="2985274"/>
            <a:chOff x="0" y="-47625"/>
            <a:chExt cx="2528100" cy="855600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2528017" cy="807897"/>
            </a:xfrm>
            <a:custGeom>
              <a:rect b="b" l="l" r="r" t="t"/>
              <a:pathLst>
                <a:path extrusionOk="0" h="807897" w="2528017">
                  <a:moveTo>
                    <a:pt x="26332" y="0"/>
                  </a:moveTo>
                  <a:lnTo>
                    <a:pt x="2501685" y="0"/>
                  </a:lnTo>
                  <a:cubicBezTo>
                    <a:pt x="2508669" y="0"/>
                    <a:pt x="2515367" y="2774"/>
                    <a:pt x="2520305" y="7712"/>
                  </a:cubicBezTo>
                  <a:cubicBezTo>
                    <a:pt x="2525243" y="12651"/>
                    <a:pt x="2528017" y="19348"/>
                    <a:pt x="2528017" y="26332"/>
                  </a:cubicBezTo>
                  <a:lnTo>
                    <a:pt x="2528017" y="781565"/>
                  </a:lnTo>
                  <a:cubicBezTo>
                    <a:pt x="2528017" y="788549"/>
                    <a:pt x="2525243" y="795246"/>
                    <a:pt x="2520305" y="800184"/>
                  </a:cubicBezTo>
                  <a:cubicBezTo>
                    <a:pt x="2515367" y="805123"/>
                    <a:pt x="2508669" y="807897"/>
                    <a:pt x="2501685" y="807897"/>
                  </a:cubicBezTo>
                  <a:lnTo>
                    <a:pt x="26332" y="807897"/>
                  </a:lnTo>
                  <a:cubicBezTo>
                    <a:pt x="19348" y="807897"/>
                    <a:pt x="12651" y="805123"/>
                    <a:pt x="7712" y="800184"/>
                  </a:cubicBezTo>
                  <a:cubicBezTo>
                    <a:pt x="2774" y="795246"/>
                    <a:pt x="0" y="788549"/>
                    <a:pt x="0" y="781565"/>
                  </a:cubicBezTo>
                  <a:lnTo>
                    <a:pt x="0" y="26332"/>
                  </a:lnTo>
                  <a:cubicBezTo>
                    <a:pt x="0" y="19348"/>
                    <a:pt x="2774" y="12651"/>
                    <a:pt x="7712" y="7712"/>
                  </a:cubicBezTo>
                  <a:cubicBezTo>
                    <a:pt x="12651" y="2774"/>
                    <a:pt x="19348" y="0"/>
                    <a:pt x="2633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 txBox="1"/>
            <p:nvPr/>
          </p:nvSpPr>
          <p:spPr>
            <a:xfrm>
              <a:off x="0" y="-47625"/>
              <a:ext cx="25281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8438887" y="6273328"/>
            <a:ext cx="8820794" cy="2985274"/>
            <a:chOff x="0" y="-47625"/>
            <a:chExt cx="2528100" cy="855600"/>
          </a:xfrm>
        </p:grpSpPr>
        <p:sp>
          <p:nvSpPr>
            <p:cNvPr id="48" name="Google Shape;48;p4"/>
            <p:cNvSpPr/>
            <p:nvPr/>
          </p:nvSpPr>
          <p:spPr>
            <a:xfrm>
              <a:off x="0" y="0"/>
              <a:ext cx="2528017" cy="807897"/>
            </a:xfrm>
            <a:custGeom>
              <a:rect b="b" l="l" r="r" t="t"/>
              <a:pathLst>
                <a:path extrusionOk="0" h="807897" w="2528017">
                  <a:moveTo>
                    <a:pt x="26332" y="0"/>
                  </a:moveTo>
                  <a:lnTo>
                    <a:pt x="2501685" y="0"/>
                  </a:lnTo>
                  <a:cubicBezTo>
                    <a:pt x="2508669" y="0"/>
                    <a:pt x="2515367" y="2774"/>
                    <a:pt x="2520305" y="7712"/>
                  </a:cubicBezTo>
                  <a:cubicBezTo>
                    <a:pt x="2525243" y="12651"/>
                    <a:pt x="2528017" y="19348"/>
                    <a:pt x="2528017" y="26332"/>
                  </a:cubicBezTo>
                  <a:lnTo>
                    <a:pt x="2528017" y="781565"/>
                  </a:lnTo>
                  <a:cubicBezTo>
                    <a:pt x="2528017" y="788549"/>
                    <a:pt x="2525243" y="795246"/>
                    <a:pt x="2520305" y="800184"/>
                  </a:cubicBezTo>
                  <a:cubicBezTo>
                    <a:pt x="2515367" y="805123"/>
                    <a:pt x="2508669" y="807897"/>
                    <a:pt x="2501685" y="807897"/>
                  </a:cubicBezTo>
                  <a:lnTo>
                    <a:pt x="26332" y="807897"/>
                  </a:lnTo>
                  <a:cubicBezTo>
                    <a:pt x="19348" y="807897"/>
                    <a:pt x="12651" y="805123"/>
                    <a:pt x="7712" y="800184"/>
                  </a:cubicBezTo>
                  <a:cubicBezTo>
                    <a:pt x="2774" y="795246"/>
                    <a:pt x="0" y="788549"/>
                    <a:pt x="0" y="781565"/>
                  </a:cubicBezTo>
                  <a:lnTo>
                    <a:pt x="0" y="26332"/>
                  </a:lnTo>
                  <a:cubicBezTo>
                    <a:pt x="0" y="19348"/>
                    <a:pt x="2774" y="12651"/>
                    <a:pt x="7712" y="7712"/>
                  </a:cubicBezTo>
                  <a:cubicBezTo>
                    <a:pt x="12651" y="2774"/>
                    <a:pt x="19348" y="0"/>
                    <a:pt x="2633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 txBox="1"/>
            <p:nvPr/>
          </p:nvSpPr>
          <p:spPr>
            <a:xfrm>
              <a:off x="0" y="-47625"/>
              <a:ext cx="25281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4"/>
          <p:cNvSpPr txBox="1"/>
          <p:nvPr>
            <p:ph type="title"/>
          </p:nvPr>
        </p:nvSpPr>
        <p:spPr>
          <a:xfrm>
            <a:off x="4023100" y="1310975"/>
            <a:ext cx="127917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ncert One"/>
              <a:buNone/>
              <a:defRPr i="0" sz="8000" u="none" cap="none" strike="noStrik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1598075" y="3752713"/>
            <a:ext cx="5960400" cy="49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»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2" type="body"/>
          </p:nvPr>
        </p:nvSpPr>
        <p:spPr>
          <a:xfrm>
            <a:off x="9041525" y="3752725"/>
            <a:ext cx="76818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»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3" name="Google Shape;53;p4"/>
          <p:cNvSpPr txBox="1"/>
          <p:nvPr>
            <p:ph idx="3" type="body"/>
          </p:nvPr>
        </p:nvSpPr>
        <p:spPr>
          <a:xfrm>
            <a:off x="9041525" y="6833125"/>
            <a:ext cx="76818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»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D93D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9144000" y="2815579"/>
            <a:ext cx="8115385" cy="2917237"/>
            <a:chOff x="0" y="-47625"/>
            <a:chExt cx="2325925" cy="836100"/>
          </a:xfrm>
        </p:grpSpPr>
        <p:sp>
          <p:nvSpPr>
            <p:cNvPr id="56" name="Google Shape;56;p5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 txBox="1"/>
            <p:nvPr/>
          </p:nvSpPr>
          <p:spPr>
            <a:xfrm>
              <a:off x="0" y="-47625"/>
              <a:ext cx="2325900" cy="8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9144000" y="5852292"/>
            <a:ext cx="8115385" cy="1452973"/>
            <a:chOff x="0" y="-47625"/>
            <a:chExt cx="2325925" cy="416432"/>
          </a:xfrm>
        </p:grpSpPr>
        <p:sp>
          <p:nvSpPr>
            <p:cNvPr id="59" name="Google Shape;59;p5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 txBox="1"/>
            <p:nvPr/>
          </p:nvSpPr>
          <p:spPr>
            <a:xfrm>
              <a:off x="0" y="-47625"/>
              <a:ext cx="23259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5"/>
          <p:cNvSpPr/>
          <p:nvPr/>
        </p:nvSpPr>
        <p:spPr>
          <a:xfrm>
            <a:off x="1028700" y="1028700"/>
            <a:ext cx="7137308" cy="8229600"/>
          </a:xfrm>
          <a:custGeom>
            <a:rect b="b" l="l" r="r" t="t"/>
            <a:pathLst>
              <a:path extrusionOk="0" h="8229600" w="7137308">
                <a:moveTo>
                  <a:pt x="0" y="0"/>
                </a:moveTo>
                <a:lnTo>
                  <a:pt x="7137308" y="0"/>
                </a:lnTo>
                <a:lnTo>
                  <a:pt x="713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D93D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6"/>
          <p:cNvGrpSpPr/>
          <p:nvPr/>
        </p:nvGrpSpPr>
        <p:grpSpPr>
          <a:xfrm>
            <a:off x="1028700" y="862532"/>
            <a:ext cx="7829631" cy="2190094"/>
            <a:chOff x="0" y="-47625"/>
            <a:chExt cx="2244026" cy="627696"/>
          </a:xfrm>
        </p:grpSpPr>
        <p:sp>
          <p:nvSpPr>
            <p:cNvPr id="64" name="Google Shape;64;p6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6"/>
            <p:cNvSpPr txBox="1"/>
            <p:nvPr/>
          </p:nvSpPr>
          <p:spPr>
            <a:xfrm>
              <a:off x="0" y="-47625"/>
              <a:ext cx="22440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6"/>
          <p:cNvGrpSpPr/>
          <p:nvPr/>
        </p:nvGrpSpPr>
        <p:grpSpPr>
          <a:xfrm>
            <a:off x="9144000" y="862532"/>
            <a:ext cx="8115385" cy="3533760"/>
            <a:chOff x="0" y="-47625"/>
            <a:chExt cx="2325925" cy="1012800"/>
          </a:xfrm>
        </p:grpSpPr>
        <p:sp>
          <p:nvSpPr>
            <p:cNvPr id="67" name="Google Shape;67;p6"/>
            <p:cNvSpPr/>
            <p:nvPr/>
          </p:nvSpPr>
          <p:spPr>
            <a:xfrm>
              <a:off x="0" y="0"/>
              <a:ext cx="2325925" cy="965032"/>
            </a:xfrm>
            <a:custGeom>
              <a:rect b="b" l="l" r="r" t="t"/>
              <a:pathLst>
                <a:path extrusionOk="0" h="965032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936412"/>
                  </a:lnTo>
                  <a:cubicBezTo>
                    <a:pt x="2325925" y="952218"/>
                    <a:pt x="2313111" y="965032"/>
                    <a:pt x="2297305" y="965032"/>
                  </a:cubicBezTo>
                  <a:lnTo>
                    <a:pt x="28620" y="965032"/>
                  </a:lnTo>
                  <a:cubicBezTo>
                    <a:pt x="12813" y="965032"/>
                    <a:pt x="0" y="952218"/>
                    <a:pt x="0" y="936412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 txBox="1"/>
            <p:nvPr/>
          </p:nvSpPr>
          <p:spPr>
            <a:xfrm>
              <a:off x="0" y="-47625"/>
              <a:ext cx="2325900" cy="10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6"/>
          <p:cNvGrpSpPr/>
          <p:nvPr/>
        </p:nvGrpSpPr>
        <p:grpSpPr>
          <a:xfrm>
            <a:off x="9144000" y="4515340"/>
            <a:ext cx="8115385" cy="4743009"/>
            <a:chOff x="0" y="-47625"/>
            <a:chExt cx="2325925" cy="1359379"/>
          </a:xfrm>
        </p:grpSpPr>
        <p:sp>
          <p:nvSpPr>
            <p:cNvPr id="70" name="Google Shape;70;p6"/>
            <p:cNvSpPr/>
            <p:nvPr/>
          </p:nvSpPr>
          <p:spPr>
            <a:xfrm>
              <a:off x="0" y="0"/>
              <a:ext cx="2325925" cy="1311754"/>
            </a:xfrm>
            <a:custGeom>
              <a:rect b="b" l="l" r="r" t="t"/>
              <a:pathLst>
                <a:path extrusionOk="0" h="1311754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1283134"/>
                  </a:lnTo>
                  <a:cubicBezTo>
                    <a:pt x="2325925" y="1298940"/>
                    <a:pt x="2313111" y="1311754"/>
                    <a:pt x="2297305" y="1311754"/>
                  </a:cubicBezTo>
                  <a:lnTo>
                    <a:pt x="28620" y="1311754"/>
                  </a:lnTo>
                  <a:cubicBezTo>
                    <a:pt x="12813" y="1311754"/>
                    <a:pt x="0" y="1298940"/>
                    <a:pt x="0" y="1283134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"/>
            <p:cNvSpPr txBox="1"/>
            <p:nvPr/>
          </p:nvSpPr>
          <p:spPr>
            <a:xfrm>
              <a:off x="0" y="-47625"/>
              <a:ext cx="2325900" cy="13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6"/>
          <p:cNvSpPr/>
          <p:nvPr/>
        </p:nvSpPr>
        <p:spPr>
          <a:xfrm>
            <a:off x="14935945" y="5867478"/>
            <a:ext cx="1751855" cy="2204852"/>
          </a:xfrm>
          <a:custGeom>
            <a:rect b="b" l="l" r="r" t="t"/>
            <a:pathLst>
              <a:path extrusionOk="0" h="2204852" w="1751855">
                <a:moveTo>
                  <a:pt x="0" y="0"/>
                </a:moveTo>
                <a:lnTo>
                  <a:pt x="1751855" y="0"/>
                </a:lnTo>
                <a:lnTo>
                  <a:pt x="1751855" y="2204852"/>
                </a:lnTo>
                <a:lnTo>
                  <a:pt x="0" y="2204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6"/>
          <p:cNvSpPr/>
          <p:nvPr/>
        </p:nvSpPr>
        <p:spPr>
          <a:xfrm rot="-1463078">
            <a:off x="14790933" y="1970667"/>
            <a:ext cx="2039586" cy="1483336"/>
          </a:xfrm>
          <a:custGeom>
            <a:rect b="b" l="l" r="r" t="t"/>
            <a:pathLst>
              <a:path extrusionOk="0" h="1484631" w="2041367">
                <a:moveTo>
                  <a:pt x="0" y="0"/>
                </a:moveTo>
                <a:lnTo>
                  <a:pt x="2041367" y="0"/>
                </a:lnTo>
                <a:lnTo>
                  <a:pt x="2041367" y="1484631"/>
                </a:lnTo>
                <a:lnTo>
                  <a:pt x="0" y="1484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6"/>
          <p:cNvSpPr/>
          <p:nvPr>
            <p:ph idx="2" type="pic"/>
          </p:nvPr>
        </p:nvSpPr>
        <p:spPr>
          <a:xfrm>
            <a:off x="1074325" y="3311750"/>
            <a:ext cx="7739100" cy="5946600"/>
          </a:xfrm>
          <a:prstGeom prst="roundRect">
            <a:avLst>
              <a:gd fmla="val 4796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43D37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9144000" y="2815579"/>
            <a:ext cx="8115385" cy="2917237"/>
            <a:chOff x="0" y="-47625"/>
            <a:chExt cx="2325925" cy="836100"/>
          </a:xfrm>
        </p:grpSpPr>
        <p:sp>
          <p:nvSpPr>
            <p:cNvPr id="77" name="Google Shape;77;p7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7"/>
            <p:cNvSpPr txBox="1"/>
            <p:nvPr/>
          </p:nvSpPr>
          <p:spPr>
            <a:xfrm>
              <a:off x="0" y="-47625"/>
              <a:ext cx="2325900" cy="8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7"/>
          <p:cNvGrpSpPr/>
          <p:nvPr/>
        </p:nvGrpSpPr>
        <p:grpSpPr>
          <a:xfrm>
            <a:off x="9144000" y="5852292"/>
            <a:ext cx="8115385" cy="1452973"/>
            <a:chOff x="0" y="-47625"/>
            <a:chExt cx="2325925" cy="416432"/>
          </a:xfrm>
        </p:grpSpPr>
        <p:sp>
          <p:nvSpPr>
            <p:cNvPr id="80" name="Google Shape;80;p7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7"/>
            <p:cNvSpPr txBox="1"/>
            <p:nvPr/>
          </p:nvSpPr>
          <p:spPr>
            <a:xfrm>
              <a:off x="0" y="-47625"/>
              <a:ext cx="23259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1028700" y="1028700"/>
            <a:ext cx="7325788" cy="11192176"/>
          </a:xfrm>
          <a:custGeom>
            <a:rect b="b" l="l" r="r" t="t"/>
            <a:pathLst>
              <a:path extrusionOk="0" h="11192176" w="7325788">
                <a:moveTo>
                  <a:pt x="0" y="0"/>
                </a:moveTo>
                <a:lnTo>
                  <a:pt x="7325788" y="0"/>
                </a:lnTo>
                <a:lnTo>
                  <a:pt x="7325788" y="11192176"/>
                </a:lnTo>
                <a:lnTo>
                  <a:pt x="0" y="1119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3" name="Google Shape;83;p7"/>
          <p:cNvGrpSpPr/>
          <p:nvPr/>
        </p:nvGrpSpPr>
        <p:grpSpPr>
          <a:xfrm rot="-256012">
            <a:off x="1646031" y="5221983"/>
            <a:ext cx="2181498" cy="1979319"/>
            <a:chOff x="0" y="0"/>
            <a:chExt cx="2908747" cy="2639167"/>
          </a:xfrm>
        </p:grpSpPr>
        <p:sp>
          <p:nvSpPr>
            <p:cNvPr id="84" name="Google Shape;84;p7"/>
            <p:cNvSpPr/>
            <p:nvPr/>
          </p:nvSpPr>
          <p:spPr>
            <a:xfrm>
              <a:off x="0" y="0"/>
              <a:ext cx="1426574" cy="1351354"/>
            </a:xfrm>
            <a:custGeom>
              <a:rect b="b" l="l" r="r" t="t"/>
              <a:pathLst>
                <a:path extrusionOk="0" h="1351354" w="1426574">
                  <a:moveTo>
                    <a:pt x="0" y="0"/>
                  </a:moveTo>
                  <a:lnTo>
                    <a:pt x="1426574" y="0"/>
                  </a:lnTo>
                  <a:lnTo>
                    <a:pt x="1426574" y="1351354"/>
                  </a:lnTo>
                  <a:lnTo>
                    <a:pt x="0" y="1351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5" name="Google Shape;85;p7"/>
            <p:cNvSpPr/>
            <p:nvPr/>
          </p:nvSpPr>
          <p:spPr>
            <a:xfrm>
              <a:off x="969834" y="1017531"/>
              <a:ext cx="1938913" cy="1621636"/>
            </a:xfrm>
            <a:custGeom>
              <a:rect b="b" l="l" r="r" t="t"/>
              <a:pathLst>
                <a:path extrusionOk="0" h="1621636" w="1938913">
                  <a:moveTo>
                    <a:pt x="0" y="0"/>
                  </a:moveTo>
                  <a:lnTo>
                    <a:pt x="1938913" y="0"/>
                  </a:lnTo>
                  <a:lnTo>
                    <a:pt x="1938913" y="1621636"/>
                  </a:lnTo>
                  <a:lnTo>
                    <a:pt x="0" y="16216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43D374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1028700" y="862532"/>
            <a:ext cx="7829631" cy="2190094"/>
            <a:chOff x="0" y="-47625"/>
            <a:chExt cx="2244026" cy="627696"/>
          </a:xfrm>
        </p:grpSpPr>
        <p:sp>
          <p:nvSpPr>
            <p:cNvPr id="88" name="Google Shape;88;p8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 txBox="1"/>
            <p:nvPr/>
          </p:nvSpPr>
          <p:spPr>
            <a:xfrm>
              <a:off x="0" y="-47625"/>
              <a:ext cx="22440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8"/>
          <p:cNvGrpSpPr/>
          <p:nvPr/>
        </p:nvGrpSpPr>
        <p:grpSpPr>
          <a:xfrm>
            <a:off x="1028700" y="3172187"/>
            <a:ext cx="7829631" cy="2604264"/>
            <a:chOff x="0" y="-47625"/>
            <a:chExt cx="2244026" cy="746400"/>
          </a:xfrm>
        </p:grpSpPr>
        <p:sp>
          <p:nvSpPr>
            <p:cNvPr id="91" name="Google Shape;91;p8"/>
            <p:cNvSpPr/>
            <p:nvPr/>
          </p:nvSpPr>
          <p:spPr>
            <a:xfrm>
              <a:off x="0" y="0"/>
              <a:ext cx="2244026" cy="698700"/>
            </a:xfrm>
            <a:custGeom>
              <a:rect b="b" l="l" r="r" t="t"/>
              <a:pathLst>
                <a:path extrusionOk="0" h="698700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669035"/>
                  </a:lnTo>
                  <a:cubicBezTo>
                    <a:pt x="2244026" y="676903"/>
                    <a:pt x="2240901" y="684448"/>
                    <a:pt x="2235338" y="690011"/>
                  </a:cubicBezTo>
                  <a:cubicBezTo>
                    <a:pt x="2229774" y="695574"/>
                    <a:pt x="2222229" y="698700"/>
                    <a:pt x="2214362" y="698700"/>
                  </a:cubicBezTo>
                  <a:lnTo>
                    <a:pt x="29664" y="698700"/>
                  </a:lnTo>
                  <a:cubicBezTo>
                    <a:pt x="21797" y="698700"/>
                    <a:pt x="14252" y="695574"/>
                    <a:pt x="8688" y="690011"/>
                  </a:cubicBezTo>
                  <a:cubicBezTo>
                    <a:pt x="3125" y="684448"/>
                    <a:pt x="0" y="676903"/>
                    <a:pt x="0" y="669035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 txBox="1"/>
            <p:nvPr/>
          </p:nvSpPr>
          <p:spPr>
            <a:xfrm>
              <a:off x="0" y="-47625"/>
              <a:ext cx="2244000" cy="7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1028700" y="5895744"/>
            <a:ext cx="7829631" cy="3362589"/>
            <a:chOff x="0" y="-47625"/>
            <a:chExt cx="2244026" cy="963741"/>
          </a:xfrm>
        </p:grpSpPr>
        <p:sp>
          <p:nvSpPr>
            <p:cNvPr id="94" name="Google Shape;94;p8"/>
            <p:cNvSpPr/>
            <p:nvPr/>
          </p:nvSpPr>
          <p:spPr>
            <a:xfrm>
              <a:off x="0" y="0"/>
              <a:ext cx="2244026" cy="916116"/>
            </a:xfrm>
            <a:custGeom>
              <a:rect b="b" l="l" r="r" t="t"/>
              <a:pathLst>
                <a:path extrusionOk="0" h="916116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886452"/>
                  </a:lnTo>
                  <a:cubicBezTo>
                    <a:pt x="2244026" y="894319"/>
                    <a:pt x="2240901" y="901865"/>
                    <a:pt x="2235338" y="907428"/>
                  </a:cubicBezTo>
                  <a:cubicBezTo>
                    <a:pt x="2229774" y="912991"/>
                    <a:pt x="2222229" y="916116"/>
                    <a:pt x="2214362" y="916116"/>
                  </a:cubicBezTo>
                  <a:lnTo>
                    <a:pt x="29664" y="916116"/>
                  </a:lnTo>
                  <a:cubicBezTo>
                    <a:pt x="21797" y="916116"/>
                    <a:pt x="14252" y="912991"/>
                    <a:pt x="8688" y="907428"/>
                  </a:cubicBezTo>
                  <a:cubicBezTo>
                    <a:pt x="3125" y="901865"/>
                    <a:pt x="0" y="894319"/>
                    <a:pt x="0" y="886452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 txBox="1"/>
            <p:nvPr/>
          </p:nvSpPr>
          <p:spPr>
            <a:xfrm>
              <a:off x="0" y="-47625"/>
              <a:ext cx="2244000" cy="9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8"/>
          <p:cNvSpPr txBox="1"/>
          <p:nvPr/>
        </p:nvSpPr>
        <p:spPr>
          <a:xfrm>
            <a:off x="1600200" y="3910614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Our goal: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1600200" y="6784844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Let’s think: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98" name="Google Shape;98;p8"/>
          <p:cNvSpPr/>
          <p:nvPr>
            <p:ph idx="2" type="pic"/>
          </p:nvPr>
        </p:nvSpPr>
        <p:spPr>
          <a:xfrm>
            <a:off x="9184125" y="1049000"/>
            <a:ext cx="8128800" cy="8166900"/>
          </a:xfrm>
          <a:prstGeom prst="roundRect">
            <a:avLst>
              <a:gd fmla="val 2690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2F90DA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9"/>
          <p:cNvGrpSpPr/>
          <p:nvPr/>
        </p:nvGrpSpPr>
        <p:grpSpPr>
          <a:xfrm>
            <a:off x="1010227" y="4726103"/>
            <a:ext cx="5226323" cy="4532341"/>
            <a:chOff x="0" y="-47625"/>
            <a:chExt cx="1497900" cy="1299000"/>
          </a:xfrm>
        </p:grpSpPr>
        <p:sp>
          <p:nvSpPr>
            <p:cNvPr id="101" name="Google Shape;101;p9"/>
            <p:cNvSpPr/>
            <p:nvPr/>
          </p:nvSpPr>
          <p:spPr>
            <a:xfrm>
              <a:off x="0" y="0"/>
              <a:ext cx="1497825" cy="1251347"/>
            </a:xfrm>
            <a:custGeom>
              <a:rect b="b" l="l" r="r" t="t"/>
              <a:pathLst>
                <a:path extrusionOk="0" h="125134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1206904"/>
                  </a:lnTo>
                  <a:cubicBezTo>
                    <a:pt x="1497825" y="1218691"/>
                    <a:pt x="1493143" y="1229995"/>
                    <a:pt x="1484808" y="1238330"/>
                  </a:cubicBezTo>
                  <a:cubicBezTo>
                    <a:pt x="1476474" y="1246665"/>
                    <a:pt x="1465169" y="1251347"/>
                    <a:pt x="1453383" y="1251347"/>
                  </a:cubicBezTo>
                  <a:lnTo>
                    <a:pt x="44443" y="1251347"/>
                  </a:lnTo>
                  <a:cubicBezTo>
                    <a:pt x="32656" y="1251347"/>
                    <a:pt x="21352" y="1246665"/>
                    <a:pt x="13017" y="1238330"/>
                  </a:cubicBezTo>
                  <a:cubicBezTo>
                    <a:pt x="4682" y="1229995"/>
                    <a:pt x="0" y="1218691"/>
                    <a:pt x="0" y="1206904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 txBox="1"/>
            <p:nvPr/>
          </p:nvSpPr>
          <p:spPr>
            <a:xfrm>
              <a:off x="0" y="-47625"/>
              <a:ext cx="1497900" cy="129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9"/>
          <p:cNvGrpSpPr/>
          <p:nvPr/>
        </p:nvGrpSpPr>
        <p:grpSpPr>
          <a:xfrm>
            <a:off x="6530996" y="4726103"/>
            <a:ext cx="5226323" cy="4532341"/>
            <a:chOff x="0" y="-47625"/>
            <a:chExt cx="1497900" cy="1299000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1497825" cy="1251347"/>
            </a:xfrm>
            <a:custGeom>
              <a:rect b="b" l="l" r="r" t="t"/>
              <a:pathLst>
                <a:path extrusionOk="0" h="125134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1206904"/>
                  </a:lnTo>
                  <a:cubicBezTo>
                    <a:pt x="1497825" y="1218691"/>
                    <a:pt x="1493143" y="1229995"/>
                    <a:pt x="1484808" y="1238330"/>
                  </a:cubicBezTo>
                  <a:cubicBezTo>
                    <a:pt x="1476474" y="1246665"/>
                    <a:pt x="1465169" y="1251347"/>
                    <a:pt x="1453383" y="1251347"/>
                  </a:cubicBezTo>
                  <a:lnTo>
                    <a:pt x="44443" y="1251347"/>
                  </a:lnTo>
                  <a:cubicBezTo>
                    <a:pt x="32656" y="1251347"/>
                    <a:pt x="21352" y="1246665"/>
                    <a:pt x="13017" y="1238330"/>
                  </a:cubicBezTo>
                  <a:cubicBezTo>
                    <a:pt x="4682" y="1229995"/>
                    <a:pt x="0" y="1218691"/>
                    <a:pt x="0" y="1206904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9"/>
            <p:cNvSpPr txBox="1"/>
            <p:nvPr/>
          </p:nvSpPr>
          <p:spPr>
            <a:xfrm>
              <a:off x="0" y="-47625"/>
              <a:ext cx="1497900" cy="129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9"/>
          <p:cNvGrpSpPr/>
          <p:nvPr/>
        </p:nvGrpSpPr>
        <p:grpSpPr>
          <a:xfrm>
            <a:off x="12033292" y="4726103"/>
            <a:ext cx="5226323" cy="4532341"/>
            <a:chOff x="0" y="-47625"/>
            <a:chExt cx="1497900" cy="1299000"/>
          </a:xfrm>
        </p:grpSpPr>
        <p:sp>
          <p:nvSpPr>
            <p:cNvPr id="107" name="Google Shape;107;p9"/>
            <p:cNvSpPr/>
            <p:nvPr/>
          </p:nvSpPr>
          <p:spPr>
            <a:xfrm>
              <a:off x="0" y="0"/>
              <a:ext cx="1497825" cy="1251347"/>
            </a:xfrm>
            <a:custGeom>
              <a:rect b="b" l="l" r="r" t="t"/>
              <a:pathLst>
                <a:path extrusionOk="0" h="125134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1206904"/>
                  </a:lnTo>
                  <a:cubicBezTo>
                    <a:pt x="1497825" y="1218691"/>
                    <a:pt x="1493143" y="1229995"/>
                    <a:pt x="1484808" y="1238330"/>
                  </a:cubicBezTo>
                  <a:cubicBezTo>
                    <a:pt x="1476474" y="1246665"/>
                    <a:pt x="1465169" y="1251347"/>
                    <a:pt x="1453383" y="1251347"/>
                  </a:cubicBezTo>
                  <a:lnTo>
                    <a:pt x="44443" y="1251347"/>
                  </a:lnTo>
                  <a:cubicBezTo>
                    <a:pt x="32656" y="1251347"/>
                    <a:pt x="21352" y="1246665"/>
                    <a:pt x="13017" y="1238330"/>
                  </a:cubicBezTo>
                  <a:cubicBezTo>
                    <a:pt x="4682" y="1229995"/>
                    <a:pt x="0" y="1218691"/>
                    <a:pt x="0" y="1206904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9"/>
            <p:cNvSpPr txBox="1"/>
            <p:nvPr/>
          </p:nvSpPr>
          <p:spPr>
            <a:xfrm>
              <a:off x="0" y="-47625"/>
              <a:ext cx="1497900" cy="129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1028700" y="862532"/>
            <a:ext cx="8115385" cy="2190094"/>
            <a:chOff x="0" y="-47625"/>
            <a:chExt cx="2325925" cy="627696"/>
          </a:xfrm>
        </p:grpSpPr>
        <p:sp>
          <p:nvSpPr>
            <p:cNvPr id="110" name="Google Shape;110;p9"/>
            <p:cNvSpPr/>
            <p:nvPr/>
          </p:nvSpPr>
          <p:spPr>
            <a:xfrm>
              <a:off x="0" y="0"/>
              <a:ext cx="2325925" cy="580071"/>
            </a:xfrm>
            <a:custGeom>
              <a:rect b="b" l="l" r="r" t="t"/>
              <a:pathLst>
                <a:path extrusionOk="0" h="580071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551451"/>
                  </a:lnTo>
                  <a:cubicBezTo>
                    <a:pt x="2325925" y="567258"/>
                    <a:pt x="2313111" y="580071"/>
                    <a:pt x="2297305" y="580071"/>
                  </a:cubicBezTo>
                  <a:lnTo>
                    <a:pt x="28620" y="580071"/>
                  </a:lnTo>
                  <a:cubicBezTo>
                    <a:pt x="12813" y="580071"/>
                    <a:pt x="0" y="567258"/>
                    <a:pt x="0" y="551451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9"/>
            <p:cNvSpPr txBox="1"/>
            <p:nvPr/>
          </p:nvSpPr>
          <p:spPr>
            <a:xfrm>
              <a:off x="0" y="-47625"/>
              <a:ext cx="23259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9"/>
          <p:cNvGrpSpPr/>
          <p:nvPr/>
        </p:nvGrpSpPr>
        <p:grpSpPr>
          <a:xfrm>
            <a:off x="9429750" y="862532"/>
            <a:ext cx="7829631" cy="2190094"/>
            <a:chOff x="0" y="-47625"/>
            <a:chExt cx="2244026" cy="627696"/>
          </a:xfrm>
        </p:grpSpPr>
        <p:sp>
          <p:nvSpPr>
            <p:cNvPr id="113" name="Google Shape;113;p9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9"/>
            <p:cNvSpPr txBox="1"/>
            <p:nvPr/>
          </p:nvSpPr>
          <p:spPr>
            <a:xfrm>
              <a:off x="0" y="-47625"/>
              <a:ext cx="22440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9"/>
          <p:cNvGrpSpPr/>
          <p:nvPr/>
        </p:nvGrpSpPr>
        <p:grpSpPr>
          <a:xfrm>
            <a:off x="1010227" y="3167710"/>
            <a:ext cx="5226323" cy="1452973"/>
            <a:chOff x="0" y="-47625"/>
            <a:chExt cx="1497900" cy="416432"/>
          </a:xfrm>
        </p:grpSpPr>
        <p:sp>
          <p:nvSpPr>
            <p:cNvPr id="116" name="Google Shape;116;p9"/>
            <p:cNvSpPr/>
            <p:nvPr/>
          </p:nvSpPr>
          <p:spPr>
            <a:xfrm>
              <a:off x="0" y="0"/>
              <a:ext cx="1497825" cy="368807"/>
            </a:xfrm>
            <a:custGeom>
              <a:rect b="b" l="l" r="r" t="t"/>
              <a:pathLst>
                <a:path extrusionOk="0" h="36880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324365"/>
                  </a:lnTo>
                  <a:cubicBezTo>
                    <a:pt x="1497825" y="348910"/>
                    <a:pt x="1477928" y="368807"/>
                    <a:pt x="1453383" y="368807"/>
                  </a:cubicBezTo>
                  <a:lnTo>
                    <a:pt x="44443" y="368807"/>
                  </a:lnTo>
                  <a:cubicBezTo>
                    <a:pt x="32656" y="368807"/>
                    <a:pt x="21352" y="364125"/>
                    <a:pt x="13017" y="355790"/>
                  </a:cubicBezTo>
                  <a:cubicBezTo>
                    <a:pt x="4682" y="347456"/>
                    <a:pt x="0" y="336152"/>
                    <a:pt x="0" y="324365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6F61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9"/>
            <p:cNvSpPr txBox="1"/>
            <p:nvPr/>
          </p:nvSpPr>
          <p:spPr>
            <a:xfrm>
              <a:off x="0" y="-47625"/>
              <a:ext cx="14979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9"/>
          <p:cNvGrpSpPr/>
          <p:nvPr/>
        </p:nvGrpSpPr>
        <p:grpSpPr>
          <a:xfrm>
            <a:off x="6521856" y="3167710"/>
            <a:ext cx="5226323" cy="1452973"/>
            <a:chOff x="0" y="-47625"/>
            <a:chExt cx="1497900" cy="416432"/>
          </a:xfrm>
        </p:grpSpPr>
        <p:sp>
          <p:nvSpPr>
            <p:cNvPr id="119" name="Google Shape;119;p9"/>
            <p:cNvSpPr/>
            <p:nvPr/>
          </p:nvSpPr>
          <p:spPr>
            <a:xfrm>
              <a:off x="0" y="0"/>
              <a:ext cx="1497825" cy="368807"/>
            </a:xfrm>
            <a:custGeom>
              <a:rect b="b" l="l" r="r" t="t"/>
              <a:pathLst>
                <a:path extrusionOk="0" h="36880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324365"/>
                  </a:lnTo>
                  <a:cubicBezTo>
                    <a:pt x="1497825" y="348910"/>
                    <a:pt x="1477928" y="368807"/>
                    <a:pt x="1453383" y="368807"/>
                  </a:cubicBezTo>
                  <a:lnTo>
                    <a:pt x="44443" y="368807"/>
                  </a:lnTo>
                  <a:cubicBezTo>
                    <a:pt x="32656" y="368807"/>
                    <a:pt x="21352" y="364125"/>
                    <a:pt x="13017" y="355790"/>
                  </a:cubicBezTo>
                  <a:cubicBezTo>
                    <a:pt x="4682" y="347456"/>
                    <a:pt x="0" y="336152"/>
                    <a:pt x="0" y="324365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9"/>
            <p:cNvSpPr txBox="1"/>
            <p:nvPr/>
          </p:nvSpPr>
          <p:spPr>
            <a:xfrm>
              <a:off x="0" y="-47625"/>
              <a:ext cx="14979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12033292" y="3167710"/>
            <a:ext cx="5226323" cy="1452973"/>
            <a:chOff x="0" y="-47625"/>
            <a:chExt cx="1497900" cy="416432"/>
          </a:xfrm>
        </p:grpSpPr>
        <p:sp>
          <p:nvSpPr>
            <p:cNvPr id="122" name="Google Shape;122;p9"/>
            <p:cNvSpPr/>
            <p:nvPr/>
          </p:nvSpPr>
          <p:spPr>
            <a:xfrm>
              <a:off x="0" y="0"/>
              <a:ext cx="1497825" cy="368807"/>
            </a:xfrm>
            <a:custGeom>
              <a:rect b="b" l="l" r="r" t="t"/>
              <a:pathLst>
                <a:path extrusionOk="0" h="36880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324365"/>
                  </a:lnTo>
                  <a:cubicBezTo>
                    <a:pt x="1497825" y="348910"/>
                    <a:pt x="1477928" y="368807"/>
                    <a:pt x="1453383" y="368807"/>
                  </a:cubicBezTo>
                  <a:lnTo>
                    <a:pt x="44443" y="368807"/>
                  </a:lnTo>
                  <a:cubicBezTo>
                    <a:pt x="32656" y="368807"/>
                    <a:pt x="21352" y="364125"/>
                    <a:pt x="13017" y="355790"/>
                  </a:cubicBezTo>
                  <a:cubicBezTo>
                    <a:pt x="4682" y="347456"/>
                    <a:pt x="0" y="336152"/>
                    <a:pt x="0" y="324365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 txBox="1"/>
            <p:nvPr/>
          </p:nvSpPr>
          <p:spPr>
            <a:xfrm>
              <a:off x="0" y="-47625"/>
              <a:ext cx="14979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rgbClr val="7FDA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9144000" y="2815579"/>
            <a:ext cx="8115385" cy="2917237"/>
            <a:chOff x="0" y="-47625"/>
            <a:chExt cx="2325925" cy="836100"/>
          </a:xfrm>
        </p:grpSpPr>
        <p:sp>
          <p:nvSpPr>
            <p:cNvPr id="126" name="Google Shape;126;p10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0"/>
            <p:cNvSpPr txBox="1"/>
            <p:nvPr/>
          </p:nvSpPr>
          <p:spPr>
            <a:xfrm>
              <a:off x="0" y="-47625"/>
              <a:ext cx="2325900" cy="8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0"/>
          <p:cNvGrpSpPr/>
          <p:nvPr/>
        </p:nvGrpSpPr>
        <p:grpSpPr>
          <a:xfrm>
            <a:off x="9144000" y="5852292"/>
            <a:ext cx="8115385" cy="1452973"/>
            <a:chOff x="0" y="-47625"/>
            <a:chExt cx="2325925" cy="416432"/>
          </a:xfrm>
        </p:grpSpPr>
        <p:sp>
          <p:nvSpPr>
            <p:cNvPr id="129" name="Google Shape;129;p10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0"/>
            <p:cNvSpPr txBox="1"/>
            <p:nvPr/>
          </p:nvSpPr>
          <p:spPr>
            <a:xfrm>
              <a:off x="0" y="-47625"/>
              <a:ext cx="23259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0"/>
          <p:cNvSpPr/>
          <p:nvPr/>
        </p:nvSpPr>
        <p:spPr>
          <a:xfrm>
            <a:off x="1028700" y="810251"/>
            <a:ext cx="7043499" cy="8666498"/>
          </a:xfrm>
          <a:custGeom>
            <a:rect b="b" l="l" r="r" t="t"/>
            <a:pathLst>
              <a:path extrusionOk="0" h="8666498" w="7043499">
                <a:moveTo>
                  <a:pt x="0" y="0"/>
                </a:moveTo>
                <a:lnTo>
                  <a:pt x="7043499" y="0"/>
                </a:lnTo>
                <a:lnTo>
                  <a:pt x="7043499" y="8666498"/>
                </a:lnTo>
                <a:lnTo>
                  <a:pt x="0" y="8666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0530"/>
            <a:ext cx="82296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ncert One"/>
              <a:buNone/>
              <a:defRPr i="0" sz="7000" u="none" cap="none" strike="noStrik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836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»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jp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DA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9144000" y="3200777"/>
            <a:ext cx="8115300" cy="4087839"/>
            <a:chOff x="0" y="-47625"/>
            <a:chExt cx="2325925" cy="1171615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2325925" cy="1123990"/>
            </a:xfrm>
            <a:custGeom>
              <a:rect b="b" l="l" r="r" t="t"/>
              <a:pathLst>
                <a:path extrusionOk="0" h="1123990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1095370"/>
                  </a:lnTo>
                  <a:cubicBezTo>
                    <a:pt x="2325925" y="1111176"/>
                    <a:pt x="2313111" y="1123990"/>
                    <a:pt x="2297305" y="1123990"/>
                  </a:cubicBezTo>
                  <a:lnTo>
                    <a:pt x="28620" y="1123990"/>
                  </a:lnTo>
                  <a:cubicBezTo>
                    <a:pt x="12813" y="1123990"/>
                    <a:pt x="0" y="1111176"/>
                    <a:pt x="0" y="1095370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0" y="-47625"/>
              <a:ext cx="2325925" cy="1171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9144000" y="1380399"/>
            <a:ext cx="8115300" cy="1723961"/>
            <a:chOff x="0" y="-47625"/>
            <a:chExt cx="2325925" cy="494104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2325925" cy="446479"/>
            </a:xfrm>
            <a:custGeom>
              <a:rect b="b" l="l" r="r" t="t"/>
              <a:pathLst>
                <a:path extrusionOk="0" h="446479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417859"/>
                  </a:lnTo>
                  <a:cubicBezTo>
                    <a:pt x="2325925" y="433666"/>
                    <a:pt x="2313111" y="446479"/>
                    <a:pt x="2297305" y="446479"/>
                  </a:cubicBezTo>
                  <a:lnTo>
                    <a:pt x="28620" y="446479"/>
                  </a:lnTo>
                  <a:cubicBezTo>
                    <a:pt x="12813" y="446479"/>
                    <a:pt x="0" y="433666"/>
                    <a:pt x="0" y="417859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6F61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0" y="-47625"/>
              <a:ext cx="2325925" cy="49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3"/>
          <p:cNvGrpSpPr/>
          <p:nvPr/>
        </p:nvGrpSpPr>
        <p:grpSpPr>
          <a:xfrm>
            <a:off x="9144000" y="7385034"/>
            <a:ext cx="3934206" cy="1452959"/>
            <a:chOff x="0" y="-47625"/>
            <a:chExt cx="1127582" cy="416432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1127582" cy="368807"/>
            </a:xfrm>
            <a:custGeom>
              <a:rect b="b" l="l" r="r" t="t"/>
              <a:pathLst>
                <a:path extrusionOk="0" h="368807" w="1127582">
                  <a:moveTo>
                    <a:pt x="59035" y="0"/>
                  </a:moveTo>
                  <a:lnTo>
                    <a:pt x="1068547" y="0"/>
                  </a:lnTo>
                  <a:cubicBezTo>
                    <a:pt x="1084204" y="0"/>
                    <a:pt x="1099220" y="6220"/>
                    <a:pt x="1110291" y="17291"/>
                  </a:cubicBezTo>
                  <a:cubicBezTo>
                    <a:pt x="1121362" y="28362"/>
                    <a:pt x="1127582" y="43378"/>
                    <a:pt x="1127582" y="59035"/>
                  </a:cubicBezTo>
                  <a:lnTo>
                    <a:pt x="1127582" y="309772"/>
                  </a:lnTo>
                  <a:cubicBezTo>
                    <a:pt x="1127582" y="325429"/>
                    <a:pt x="1121362" y="340445"/>
                    <a:pt x="1110291" y="351516"/>
                  </a:cubicBezTo>
                  <a:cubicBezTo>
                    <a:pt x="1099220" y="362588"/>
                    <a:pt x="1084204" y="368807"/>
                    <a:pt x="1068547" y="368807"/>
                  </a:cubicBezTo>
                  <a:lnTo>
                    <a:pt x="59035" y="368807"/>
                  </a:lnTo>
                  <a:cubicBezTo>
                    <a:pt x="43378" y="368807"/>
                    <a:pt x="28362" y="362588"/>
                    <a:pt x="17291" y="351516"/>
                  </a:cubicBezTo>
                  <a:cubicBezTo>
                    <a:pt x="6220" y="340445"/>
                    <a:pt x="0" y="325429"/>
                    <a:pt x="0" y="309772"/>
                  </a:cubicBezTo>
                  <a:lnTo>
                    <a:pt x="0" y="59035"/>
                  </a:lnTo>
                  <a:cubicBezTo>
                    <a:pt x="0" y="43378"/>
                    <a:pt x="6220" y="28362"/>
                    <a:pt x="17291" y="17291"/>
                  </a:cubicBezTo>
                  <a:cubicBezTo>
                    <a:pt x="28362" y="6220"/>
                    <a:pt x="43378" y="0"/>
                    <a:pt x="59035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0" y="-47625"/>
              <a:ext cx="1127582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13325094" y="7385034"/>
            <a:ext cx="3934206" cy="1452959"/>
            <a:chOff x="0" y="-47625"/>
            <a:chExt cx="1127582" cy="416432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1127582" cy="368807"/>
            </a:xfrm>
            <a:custGeom>
              <a:rect b="b" l="l" r="r" t="t"/>
              <a:pathLst>
                <a:path extrusionOk="0" h="368807" w="1127582">
                  <a:moveTo>
                    <a:pt x="59035" y="0"/>
                  </a:moveTo>
                  <a:lnTo>
                    <a:pt x="1068547" y="0"/>
                  </a:lnTo>
                  <a:cubicBezTo>
                    <a:pt x="1084204" y="0"/>
                    <a:pt x="1099220" y="6220"/>
                    <a:pt x="1110291" y="17291"/>
                  </a:cubicBezTo>
                  <a:cubicBezTo>
                    <a:pt x="1121362" y="28362"/>
                    <a:pt x="1127582" y="43378"/>
                    <a:pt x="1127582" y="59035"/>
                  </a:cubicBezTo>
                  <a:lnTo>
                    <a:pt x="1127582" y="309772"/>
                  </a:lnTo>
                  <a:cubicBezTo>
                    <a:pt x="1127582" y="325429"/>
                    <a:pt x="1121362" y="340445"/>
                    <a:pt x="1110291" y="351516"/>
                  </a:cubicBezTo>
                  <a:cubicBezTo>
                    <a:pt x="1099220" y="362588"/>
                    <a:pt x="1084204" y="368807"/>
                    <a:pt x="1068547" y="368807"/>
                  </a:cubicBezTo>
                  <a:lnTo>
                    <a:pt x="59035" y="368807"/>
                  </a:lnTo>
                  <a:cubicBezTo>
                    <a:pt x="43378" y="368807"/>
                    <a:pt x="28362" y="362588"/>
                    <a:pt x="17291" y="351516"/>
                  </a:cubicBezTo>
                  <a:cubicBezTo>
                    <a:pt x="6220" y="340445"/>
                    <a:pt x="0" y="325429"/>
                    <a:pt x="0" y="309772"/>
                  </a:cubicBezTo>
                  <a:lnTo>
                    <a:pt x="0" y="59035"/>
                  </a:lnTo>
                  <a:cubicBezTo>
                    <a:pt x="0" y="43378"/>
                    <a:pt x="6220" y="28362"/>
                    <a:pt x="17291" y="17291"/>
                  </a:cubicBezTo>
                  <a:cubicBezTo>
                    <a:pt x="28362" y="6220"/>
                    <a:pt x="43378" y="0"/>
                    <a:pt x="59035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-47625"/>
              <a:ext cx="1127582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3"/>
          <p:cNvSpPr/>
          <p:nvPr/>
        </p:nvSpPr>
        <p:spPr>
          <a:xfrm>
            <a:off x="11008648" y="1824323"/>
            <a:ext cx="1208891" cy="1002280"/>
          </a:xfrm>
          <a:custGeom>
            <a:rect b="b" l="l" r="r" t="t"/>
            <a:pathLst>
              <a:path extrusionOk="0" h="1002280" w="1208891">
                <a:moveTo>
                  <a:pt x="0" y="0"/>
                </a:moveTo>
                <a:lnTo>
                  <a:pt x="1208891" y="0"/>
                </a:lnTo>
                <a:lnTo>
                  <a:pt x="1208891" y="1002280"/>
                </a:lnTo>
                <a:lnTo>
                  <a:pt x="0" y="1002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3"/>
          <p:cNvSpPr/>
          <p:nvPr/>
        </p:nvSpPr>
        <p:spPr>
          <a:xfrm>
            <a:off x="1028700" y="1245808"/>
            <a:ext cx="7200100" cy="7795384"/>
          </a:xfrm>
          <a:custGeom>
            <a:rect b="b" l="l" r="r" t="t"/>
            <a:pathLst>
              <a:path extrusionOk="0" h="7795384" w="7200100">
                <a:moveTo>
                  <a:pt x="0" y="0"/>
                </a:moveTo>
                <a:lnTo>
                  <a:pt x="7200100" y="0"/>
                </a:lnTo>
                <a:lnTo>
                  <a:pt x="7200100" y="7795384"/>
                </a:lnTo>
                <a:lnTo>
                  <a:pt x="0" y="7795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3"/>
          <p:cNvSpPr txBox="1"/>
          <p:nvPr/>
        </p:nvSpPr>
        <p:spPr>
          <a:xfrm>
            <a:off x="9555035" y="3983458"/>
            <a:ext cx="7293300" cy="28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605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WELCOME TO CLASS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12347313" y="1953988"/>
            <a:ext cx="304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LITTLE HAVEN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PRIMARY SCHOOL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9565936" y="7817522"/>
            <a:ext cx="309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LAURICE MORETTI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10666934" y="8279237"/>
            <a:ext cx="8883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Teacher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13658395" y="7817522"/>
            <a:ext cx="32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GRADE 2 - AUTUMN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14670261" y="8279237"/>
            <a:ext cx="1243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Grade level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DAFF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2"/>
          <p:cNvGrpSpPr/>
          <p:nvPr/>
        </p:nvGrpSpPr>
        <p:grpSpPr>
          <a:xfrm>
            <a:off x="1028700" y="862533"/>
            <a:ext cx="7829550" cy="2190072"/>
            <a:chOff x="0" y="-47625"/>
            <a:chExt cx="2244026" cy="627696"/>
          </a:xfrm>
        </p:grpSpPr>
        <p:sp>
          <p:nvSpPr>
            <p:cNvPr id="423" name="Google Shape;423;p22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-47625"/>
              <a:ext cx="2244026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9144000" y="862533"/>
            <a:ext cx="8115300" cy="4144353"/>
            <a:chOff x="0" y="-47625"/>
            <a:chExt cx="2325925" cy="1187812"/>
          </a:xfrm>
        </p:grpSpPr>
        <p:sp>
          <p:nvSpPr>
            <p:cNvPr id="426" name="Google Shape;426;p22"/>
            <p:cNvSpPr/>
            <p:nvPr/>
          </p:nvSpPr>
          <p:spPr>
            <a:xfrm>
              <a:off x="0" y="0"/>
              <a:ext cx="2325925" cy="1140187"/>
            </a:xfrm>
            <a:custGeom>
              <a:rect b="b" l="l" r="r" t="t"/>
              <a:pathLst>
                <a:path extrusionOk="0" h="114018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1111567"/>
                  </a:lnTo>
                  <a:cubicBezTo>
                    <a:pt x="2325925" y="1127374"/>
                    <a:pt x="2313111" y="1140187"/>
                    <a:pt x="2297305" y="1140187"/>
                  </a:cubicBezTo>
                  <a:lnTo>
                    <a:pt x="28620" y="1140187"/>
                  </a:lnTo>
                  <a:cubicBezTo>
                    <a:pt x="12813" y="1140187"/>
                    <a:pt x="0" y="1127374"/>
                    <a:pt x="0" y="1111567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0" y="-47625"/>
              <a:ext cx="2325925" cy="1187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9144000" y="5113947"/>
            <a:ext cx="8115300" cy="4144353"/>
            <a:chOff x="0" y="-47625"/>
            <a:chExt cx="2325925" cy="1187812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2325925" cy="1140187"/>
            </a:xfrm>
            <a:custGeom>
              <a:rect b="b" l="l" r="r" t="t"/>
              <a:pathLst>
                <a:path extrusionOk="0" h="114018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1111567"/>
                  </a:lnTo>
                  <a:cubicBezTo>
                    <a:pt x="2325925" y="1127374"/>
                    <a:pt x="2313111" y="1140187"/>
                    <a:pt x="2297305" y="1140187"/>
                  </a:cubicBezTo>
                  <a:lnTo>
                    <a:pt x="28620" y="1140187"/>
                  </a:lnTo>
                  <a:cubicBezTo>
                    <a:pt x="12813" y="1140187"/>
                    <a:pt x="0" y="1127374"/>
                    <a:pt x="0" y="1111567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0" y="-47625"/>
              <a:ext cx="2325925" cy="1187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22"/>
          <p:cNvSpPr/>
          <p:nvPr/>
        </p:nvSpPr>
        <p:spPr>
          <a:xfrm>
            <a:off x="1028700" y="3338355"/>
            <a:ext cx="7829550" cy="5919945"/>
          </a:xfrm>
          <a:custGeom>
            <a:rect b="b" l="l" r="r" t="t"/>
            <a:pathLst>
              <a:path extrusionOk="0" h="917154" w="1213002">
                <a:moveTo>
                  <a:pt x="29664" y="0"/>
                </a:moveTo>
                <a:lnTo>
                  <a:pt x="1183338" y="0"/>
                </a:lnTo>
                <a:cubicBezTo>
                  <a:pt x="1191205" y="0"/>
                  <a:pt x="1198751" y="3125"/>
                  <a:pt x="1204314" y="8688"/>
                </a:cubicBezTo>
                <a:cubicBezTo>
                  <a:pt x="1209877" y="14252"/>
                  <a:pt x="1213002" y="21797"/>
                  <a:pt x="1213002" y="29664"/>
                </a:cubicBezTo>
                <a:lnTo>
                  <a:pt x="1213002" y="887490"/>
                </a:lnTo>
                <a:cubicBezTo>
                  <a:pt x="1213002" y="895358"/>
                  <a:pt x="1209877" y="902903"/>
                  <a:pt x="1204314" y="908466"/>
                </a:cubicBezTo>
                <a:cubicBezTo>
                  <a:pt x="1198751" y="914029"/>
                  <a:pt x="1191205" y="917154"/>
                  <a:pt x="1183338" y="917154"/>
                </a:cubicBezTo>
                <a:lnTo>
                  <a:pt x="29664" y="917154"/>
                </a:lnTo>
                <a:cubicBezTo>
                  <a:pt x="21797" y="917154"/>
                  <a:pt x="14252" y="914029"/>
                  <a:pt x="8688" y="908466"/>
                </a:cubicBezTo>
                <a:cubicBezTo>
                  <a:pt x="3125" y="902903"/>
                  <a:pt x="0" y="895358"/>
                  <a:pt x="0" y="887490"/>
                </a:cubicBezTo>
                <a:lnTo>
                  <a:pt x="0" y="29664"/>
                </a:lnTo>
                <a:cubicBezTo>
                  <a:pt x="0" y="21797"/>
                  <a:pt x="3125" y="14252"/>
                  <a:pt x="8688" y="8688"/>
                </a:cubicBezTo>
                <a:cubicBezTo>
                  <a:pt x="14252" y="3125"/>
                  <a:pt x="21797" y="0"/>
                  <a:pt x="29664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742" r="-6740" t="0"/>
            </a:stretch>
          </a:blipFill>
          <a:ln cap="rnd" cmpd="sng" w="8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9715500" y="6392255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Let’s ask: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14935945" y="2292937"/>
            <a:ext cx="1751855" cy="1519336"/>
          </a:xfrm>
          <a:custGeom>
            <a:rect b="b" l="l" r="r" t="t"/>
            <a:pathLst>
              <a:path extrusionOk="0" h="1519336" w="1751855">
                <a:moveTo>
                  <a:pt x="0" y="0"/>
                </a:moveTo>
                <a:lnTo>
                  <a:pt x="1751855" y="0"/>
                </a:lnTo>
                <a:lnTo>
                  <a:pt x="1751855" y="1519336"/>
                </a:lnTo>
                <a:lnTo>
                  <a:pt x="0" y="151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22"/>
          <p:cNvSpPr/>
          <p:nvPr/>
        </p:nvSpPr>
        <p:spPr>
          <a:xfrm>
            <a:off x="14673830" y="6282362"/>
            <a:ext cx="2013970" cy="1973690"/>
          </a:xfrm>
          <a:custGeom>
            <a:rect b="b" l="l" r="r" t="t"/>
            <a:pathLst>
              <a:path extrusionOk="0" h="1973690" w="2013970">
                <a:moveTo>
                  <a:pt x="0" y="0"/>
                </a:moveTo>
                <a:lnTo>
                  <a:pt x="2013970" y="0"/>
                </a:lnTo>
                <a:lnTo>
                  <a:pt x="2013970" y="1973690"/>
                </a:lnTo>
                <a:lnTo>
                  <a:pt x="0" y="1973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22"/>
          <p:cNvSpPr txBox="1"/>
          <p:nvPr/>
        </p:nvSpPr>
        <p:spPr>
          <a:xfrm>
            <a:off x="9715500" y="2177343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Let’s observe: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1743101" y="1647850"/>
            <a:ext cx="668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Activity title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9715500" y="2698408"/>
            <a:ext cx="49584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a question to help learners observe or notice something during the activity.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9715500" y="6916700"/>
            <a:ext cx="41298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Include an open-ended question that encourages curiosity.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F6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3"/>
          <p:cNvGrpSpPr/>
          <p:nvPr/>
        </p:nvGrpSpPr>
        <p:grpSpPr>
          <a:xfrm>
            <a:off x="9144000" y="2815580"/>
            <a:ext cx="8115300" cy="2917130"/>
            <a:chOff x="0" y="-47625"/>
            <a:chExt cx="2325925" cy="836078"/>
          </a:xfrm>
        </p:grpSpPr>
        <p:sp>
          <p:nvSpPr>
            <p:cNvPr id="444" name="Google Shape;444;p23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3"/>
            <p:cNvSpPr txBox="1"/>
            <p:nvPr/>
          </p:nvSpPr>
          <p:spPr>
            <a:xfrm>
              <a:off x="0" y="-47625"/>
              <a:ext cx="2325925" cy="836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23"/>
          <p:cNvGrpSpPr/>
          <p:nvPr/>
        </p:nvGrpSpPr>
        <p:grpSpPr>
          <a:xfrm>
            <a:off x="9144000" y="5852293"/>
            <a:ext cx="8115300" cy="1452959"/>
            <a:chOff x="0" y="-47625"/>
            <a:chExt cx="2325925" cy="416432"/>
          </a:xfrm>
        </p:grpSpPr>
        <p:sp>
          <p:nvSpPr>
            <p:cNvPr id="447" name="Google Shape;447;p23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3"/>
            <p:cNvSpPr txBox="1"/>
            <p:nvPr/>
          </p:nvSpPr>
          <p:spPr>
            <a:xfrm>
              <a:off x="0" y="-47625"/>
              <a:ext cx="2325925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449;p23"/>
          <p:cNvSpPr/>
          <p:nvPr/>
        </p:nvSpPr>
        <p:spPr>
          <a:xfrm>
            <a:off x="1485661" y="810251"/>
            <a:ext cx="6129578" cy="8666498"/>
          </a:xfrm>
          <a:custGeom>
            <a:rect b="b" l="l" r="r" t="t"/>
            <a:pathLst>
              <a:path extrusionOk="0" h="8666498" w="6129578">
                <a:moveTo>
                  <a:pt x="0" y="0"/>
                </a:moveTo>
                <a:lnTo>
                  <a:pt x="6129577" y="0"/>
                </a:lnTo>
                <a:lnTo>
                  <a:pt x="6129577" y="8666498"/>
                </a:lnTo>
                <a:lnTo>
                  <a:pt x="0" y="8666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23"/>
          <p:cNvSpPr txBox="1"/>
          <p:nvPr/>
        </p:nvSpPr>
        <p:spPr>
          <a:xfrm>
            <a:off x="9554960" y="3603728"/>
            <a:ext cx="72933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405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ART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>
            <a:off x="11054887" y="6301729"/>
            <a:ext cx="429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Let’s play and create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F6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4"/>
          <p:cNvGrpSpPr/>
          <p:nvPr/>
        </p:nvGrpSpPr>
        <p:grpSpPr>
          <a:xfrm>
            <a:off x="1028700" y="862533"/>
            <a:ext cx="7829550" cy="2190072"/>
            <a:chOff x="0" y="-47625"/>
            <a:chExt cx="2244026" cy="627696"/>
          </a:xfrm>
        </p:grpSpPr>
        <p:sp>
          <p:nvSpPr>
            <p:cNvPr id="457" name="Google Shape;457;p24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0" y="-47625"/>
              <a:ext cx="2244026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24"/>
          <p:cNvGrpSpPr/>
          <p:nvPr/>
        </p:nvGrpSpPr>
        <p:grpSpPr>
          <a:xfrm>
            <a:off x="1028700" y="3172188"/>
            <a:ext cx="7829550" cy="1951113"/>
            <a:chOff x="0" y="-47625"/>
            <a:chExt cx="2244026" cy="559208"/>
          </a:xfrm>
        </p:grpSpPr>
        <p:sp>
          <p:nvSpPr>
            <p:cNvPr id="460" name="Google Shape;460;p24"/>
            <p:cNvSpPr/>
            <p:nvPr/>
          </p:nvSpPr>
          <p:spPr>
            <a:xfrm>
              <a:off x="0" y="0"/>
              <a:ext cx="2244026" cy="511583"/>
            </a:xfrm>
            <a:custGeom>
              <a:rect b="b" l="l" r="r" t="t"/>
              <a:pathLst>
                <a:path extrusionOk="0" h="511583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481919"/>
                  </a:lnTo>
                  <a:cubicBezTo>
                    <a:pt x="2244026" y="489786"/>
                    <a:pt x="2240901" y="497332"/>
                    <a:pt x="2235338" y="502895"/>
                  </a:cubicBezTo>
                  <a:cubicBezTo>
                    <a:pt x="2229774" y="508458"/>
                    <a:pt x="2222229" y="511583"/>
                    <a:pt x="2214362" y="511583"/>
                  </a:cubicBezTo>
                  <a:lnTo>
                    <a:pt x="29664" y="511583"/>
                  </a:lnTo>
                  <a:cubicBezTo>
                    <a:pt x="21797" y="511583"/>
                    <a:pt x="14252" y="508458"/>
                    <a:pt x="8688" y="502895"/>
                  </a:cubicBezTo>
                  <a:cubicBezTo>
                    <a:pt x="3125" y="497332"/>
                    <a:pt x="0" y="489786"/>
                    <a:pt x="0" y="481919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 txBox="1"/>
            <p:nvPr/>
          </p:nvSpPr>
          <p:spPr>
            <a:xfrm>
              <a:off x="0" y="-47625"/>
              <a:ext cx="2244026" cy="559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24"/>
          <p:cNvGrpSpPr/>
          <p:nvPr/>
        </p:nvGrpSpPr>
        <p:grpSpPr>
          <a:xfrm>
            <a:off x="1028700" y="5239687"/>
            <a:ext cx="7829550" cy="1951113"/>
            <a:chOff x="0" y="-47625"/>
            <a:chExt cx="2244026" cy="559208"/>
          </a:xfrm>
        </p:grpSpPr>
        <p:sp>
          <p:nvSpPr>
            <p:cNvPr id="463" name="Google Shape;463;p24"/>
            <p:cNvSpPr/>
            <p:nvPr/>
          </p:nvSpPr>
          <p:spPr>
            <a:xfrm>
              <a:off x="0" y="0"/>
              <a:ext cx="2244026" cy="511583"/>
            </a:xfrm>
            <a:custGeom>
              <a:rect b="b" l="l" r="r" t="t"/>
              <a:pathLst>
                <a:path extrusionOk="0" h="511583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481919"/>
                  </a:lnTo>
                  <a:cubicBezTo>
                    <a:pt x="2244026" y="489786"/>
                    <a:pt x="2240901" y="497332"/>
                    <a:pt x="2235338" y="502895"/>
                  </a:cubicBezTo>
                  <a:cubicBezTo>
                    <a:pt x="2229774" y="508458"/>
                    <a:pt x="2222229" y="511583"/>
                    <a:pt x="2214362" y="511583"/>
                  </a:cubicBezTo>
                  <a:lnTo>
                    <a:pt x="29664" y="511583"/>
                  </a:lnTo>
                  <a:cubicBezTo>
                    <a:pt x="21797" y="511583"/>
                    <a:pt x="14252" y="508458"/>
                    <a:pt x="8688" y="502895"/>
                  </a:cubicBezTo>
                  <a:cubicBezTo>
                    <a:pt x="3125" y="497332"/>
                    <a:pt x="0" y="489786"/>
                    <a:pt x="0" y="481919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D9D9D9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 txBox="1"/>
            <p:nvPr/>
          </p:nvSpPr>
          <p:spPr>
            <a:xfrm>
              <a:off x="0" y="-47625"/>
              <a:ext cx="2244026" cy="559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24"/>
          <p:cNvGrpSpPr/>
          <p:nvPr/>
        </p:nvGrpSpPr>
        <p:grpSpPr>
          <a:xfrm>
            <a:off x="1028700" y="7307187"/>
            <a:ext cx="7829550" cy="1951113"/>
            <a:chOff x="0" y="-47625"/>
            <a:chExt cx="2244026" cy="559208"/>
          </a:xfrm>
        </p:grpSpPr>
        <p:sp>
          <p:nvSpPr>
            <p:cNvPr id="466" name="Google Shape;466;p24"/>
            <p:cNvSpPr/>
            <p:nvPr/>
          </p:nvSpPr>
          <p:spPr>
            <a:xfrm>
              <a:off x="0" y="0"/>
              <a:ext cx="2244026" cy="511583"/>
            </a:xfrm>
            <a:custGeom>
              <a:rect b="b" l="l" r="r" t="t"/>
              <a:pathLst>
                <a:path extrusionOk="0" h="511583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481919"/>
                  </a:lnTo>
                  <a:cubicBezTo>
                    <a:pt x="2244026" y="489786"/>
                    <a:pt x="2240901" y="497332"/>
                    <a:pt x="2235338" y="502895"/>
                  </a:cubicBezTo>
                  <a:cubicBezTo>
                    <a:pt x="2229774" y="508458"/>
                    <a:pt x="2222229" y="511583"/>
                    <a:pt x="2214362" y="511583"/>
                  </a:cubicBezTo>
                  <a:lnTo>
                    <a:pt x="29664" y="511583"/>
                  </a:lnTo>
                  <a:cubicBezTo>
                    <a:pt x="21797" y="511583"/>
                    <a:pt x="14252" y="508458"/>
                    <a:pt x="8688" y="502895"/>
                  </a:cubicBezTo>
                  <a:cubicBezTo>
                    <a:pt x="3125" y="497332"/>
                    <a:pt x="0" y="489786"/>
                    <a:pt x="0" y="481919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 txBox="1"/>
            <p:nvPr/>
          </p:nvSpPr>
          <p:spPr>
            <a:xfrm>
              <a:off x="0" y="-47625"/>
              <a:ext cx="2244026" cy="559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24"/>
          <p:cNvGrpSpPr/>
          <p:nvPr/>
        </p:nvGrpSpPr>
        <p:grpSpPr>
          <a:xfrm>
            <a:off x="9144000" y="862533"/>
            <a:ext cx="8154364" cy="8395767"/>
            <a:chOff x="0" y="-47625"/>
            <a:chExt cx="2337121" cy="2406309"/>
          </a:xfrm>
        </p:grpSpPr>
        <p:sp>
          <p:nvSpPr>
            <p:cNvPr id="469" name="Google Shape;469;p24"/>
            <p:cNvSpPr/>
            <p:nvPr/>
          </p:nvSpPr>
          <p:spPr>
            <a:xfrm>
              <a:off x="0" y="0"/>
              <a:ext cx="2337121" cy="2358684"/>
            </a:xfrm>
            <a:custGeom>
              <a:rect b="b" l="l" r="r" t="t"/>
              <a:pathLst>
                <a:path extrusionOk="0" h="2358684" w="2337121">
                  <a:moveTo>
                    <a:pt x="28483" y="0"/>
                  </a:moveTo>
                  <a:lnTo>
                    <a:pt x="2308639" y="0"/>
                  </a:lnTo>
                  <a:cubicBezTo>
                    <a:pt x="2324369" y="0"/>
                    <a:pt x="2337121" y="12752"/>
                    <a:pt x="2337121" y="28483"/>
                  </a:cubicBezTo>
                  <a:lnTo>
                    <a:pt x="2337121" y="2330202"/>
                  </a:lnTo>
                  <a:cubicBezTo>
                    <a:pt x="2337121" y="2337756"/>
                    <a:pt x="2334120" y="2345000"/>
                    <a:pt x="2328779" y="2350342"/>
                  </a:cubicBezTo>
                  <a:cubicBezTo>
                    <a:pt x="2323437" y="2355684"/>
                    <a:pt x="2316193" y="2358684"/>
                    <a:pt x="2308639" y="2358684"/>
                  </a:cubicBezTo>
                  <a:lnTo>
                    <a:pt x="28483" y="2358684"/>
                  </a:lnTo>
                  <a:cubicBezTo>
                    <a:pt x="12752" y="2358684"/>
                    <a:pt x="0" y="2345932"/>
                    <a:pt x="0" y="2330202"/>
                  </a:cubicBezTo>
                  <a:lnTo>
                    <a:pt x="0" y="28483"/>
                  </a:lnTo>
                  <a:cubicBezTo>
                    <a:pt x="0" y="20929"/>
                    <a:pt x="3001" y="13684"/>
                    <a:pt x="8342" y="8342"/>
                  </a:cubicBezTo>
                  <a:cubicBezTo>
                    <a:pt x="13684" y="3001"/>
                    <a:pt x="20929" y="0"/>
                    <a:pt x="2848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 txBox="1"/>
            <p:nvPr/>
          </p:nvSpPr>
          <p:spPr>
            <a:xfrm>
              <a:off x="0" y="-47625"/>
              <a:ext cx="2337121" cy="2406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24"/>
          <p:cNvSpPr/>
          <p:nvPr/>
        </p:nvSpPr>
        <p:spPr>
          <a:xfrm>
            <a:off x="10685884" y="2678602"/>
            <a:ext cx="1747885" cy="1896128"/>
          </a:xfrm>
          <a:custGeom>
            <a:rect b="b" l="l" r="r" t="t"/>
            <a:pathLst>
              <a:path extrusionOk="0" h="1896128" w="1747885">
                <a:moveTo>
                  <a:pt x="0" y="0"/>
                </a:moveTo>
                <a:lnTo>
                  <a:pt x="1747886" y="0"/>
                </a:lnTo>
                <a:lnTo>
                  <a:pt x="1747886" y="1896128"/>
                </a:lnTo>
                <a:lnTo>
                  <a:pt x="0" y="189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24"/>
          <p:cNvSpPr/>
          <p:nvPr/>
        </p:nvSpPr>
        <p:spPr>
          <a:xfrm>
            <a:off x="13485122" y="2832440"/>
            <a:ext cx="2809159" cy="1588452"/>
          </a:xfrm>
          <a:custGeom>
            <a:rect b="b" l="l" r="r" t="t"/>
            <a:pathLst>
              <a:path extrusionOk="0" h="1588452" w="2809159">
                <a:moveTo>
                  <a:pt x="0" y="0"/>
                </a:moveTo>
                <a:lnTo>
                  <a:pt x="2809159" y="0"/>
                </a:lnTo>
                <a:lnTo>
                  <a:pt x="2809159" y="1588452"/>
                </a:lnTo>
                <a:lnTo>
                  <a:pt x="0" y="158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4"/>
          <p:cNvSpPr/>
          <p:nvPr/>
        </p:nvSpPr>
        <p:spPr>
          <a:xfrm>
            <a:off x="10539046" y="5735642"/>
            <a:ext cx="2027235" cy="1872428"/>
          </a:xfrm>
          <a:custGeom>
            <a:rect b="b" l="l" r="r" t="t"/>
            <a:pathLst>
              <a:path extrusionOk="0" h="1872428" w="2027235">
                <a:moveTo>
                  <a:pt x="0" y="0"/>
                </a:moveTo>
                <a:lnTo>
                  <a:pt x="2027235" y="0"/>
                </a:lnTo>
                <a:lnTo>
                  <a:pt x="2027235" y="1872428"/>
                </a:lnTo>
                <a:lnTo>
                  <a:pt x="0" y="1872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4"/>
          <p:cNvSpPr/>
          <p:nvPr/>
        </p:nvSpPr>
        <p:spPr>
          <a:xfrm>
            <a:off x="13832272" y="5935500"/>
            <a:ext cx="2114859" cy="1472711"/>
          </a:xfrm>
          <a:custGeom>
            <a:rect b="b" l="l" r="r" t="t"/>
            <a:pathLst>
              <a:path extrusionOk="0" h="1472711" w="2114859">
                <a:moveTo>
                  <a:pt x="0" y="0"/>
                </a:moveTo>
                <a:lnTo>
                  <a:pt x="2114859" y="0"/>
                </a:lnTo>
                <a:lnTo>
                  <a:pt x="2114859" y="1472711"/>
                </a:lnTo>
                <a:lnTo>
                  <a:pt x="0" y="1472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24"/>
          <p:cNvSpPr txBox="1"/>
          <p:nvPr/>
        </p:nvSpPr>
        <p:spPr>
          <a:xfrm>
            <a:off x="1506401" y="1617175"/>
            <a:ext cx="715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Activity title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6" name="Google Shape;476;p24"/>
          <p:cNvSpPr txBox="1"/>
          <p:nvPr/>
        </p:nvSpPr>
        <p:spPr>
          <a:xfrm>
            <a:off x="1600785" y="3830358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Our goal: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7" name="Google Shape;477;p24"/>
          <p:cNvSpPr txBox="1"/>
          <p:nvPr/>
        </p:nvSpPr>
        <p:spPr>
          <a:xfrm>
            <a:off x="1600785" y="5899456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What we’ll use: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8" name="Google Shape;478;p24"/>
          <p:cNvSpPr txBox="1"/>
          <p:nvPr/>
        </p:nvSpPr>
        <p:spPr>
          <a:xfrm>
            <a:off x="1601954" y="7962326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Inspiration: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79" name="Google Shape;479;p24"/>
          <p:cNvSpPr txBox="1"/>
          <p:nvPr/>
        </p:nvSpPr>
        <p:spPr>
          <a:xfrm>
            <a:off x="1487550" y="4313109"/>
            <a:ext cx="66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Share the purpose of the activity.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0" name="Google Shape;480;p24"/>
          <p:cNvSpPr txBox="1"/>
          <p:nvPr/>
        </p:nvSpPr>
        <p:spPr>
          <a:xfrm>
            <a:off x="1487550" y="6382207"/>
            <a:ext cx="66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List the materials that will be used.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1" name="Google Shape;481;p24"/>
          <p:cNvSpPr txBox="1"/>
          <p:nvPr/>
        </p:nvSpPr>
        <p:spPr>
          <a:xfrm>
            <a:off x="1487550" y="8445077"/>
            <a:ext cx="69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Share an example or an inspirational piece.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2" name="Google Shape;482;p24"/>
          <p:cNvSpPr txBox="1"/>
          <p:nvPr/>
        </p:nvSpPr>
        <p:spPr>
          <a:xfrm>
            <a:off x="10606391" y="1914664"/>
            <a:ext cx="52674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Instructions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83" name="Google Shape;483;p24"/>
          <p:cNvSpPr txBox="1"/>
          <p:nvPr/>
        </p:nvSpPr>
        <p:spPr>
          <a:xfrm>
            <a:off x="10539046" y="4849751"/>
            <a:ext cx="2041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Step 1: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Prepare the clay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4" name="Google Shape;484;p24"/>
          <p:cNvSpPr txBox="1"/>
          <p:nvPr/>
        </p:nvSpPr>
        <p:spPr>
          <a:xfrm>
            <a:off x="13485122" y="7886495"/>
            <a:ext cx="28092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Step 4: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next step here.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10148084" y="7886495"/>
            <a:ext cx="28092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Step 3: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next step here.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6" name="Google Shape;486;p24"/>
          <p:cNvSpPr txBox="1"/>
          <p:nvPr/>
        </p:nvSpPr>
        <p:spPr>
          <a:xfrm>
            <a:off x="13868920" y="4849751"/>
            <a:ext cx="2041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Step 2: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Roll the clay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DAFF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25"/>
          <p:cNvGrpSpPr/>
          <p:nvPr/>
        </p:nvGrpSpPr>
        <p:grpSpPr>
          <a:xfrm>
            <a:off x="1028700" y="862533"/>
            <a:ext cx="16230600" cy="2190072"/>
            <a:chOff x="0" y="-47625"/>
            <a:chExt cx="4651850" cy="627696"/>
          </a:xfrm>
        </p:grpSpPr>
        <p:sp>
          <p:nvSpPr>
            <p:cNvPr id="492" name="Google Shape;492;p25"/>
            <p:cNvSpPr/>
            <p:nvPr/>
          </p:nvSpPr>
          <p:spPr>
            <a:xfrm>
              <a:off x="0" y="0"/>
              <a:ext cx="4651849" cy="580071"/>
            </a:xfrm>
            <a:custGeom>
              <a:rect b="b" l="l" r="r" t="t"/>
              <a:pathLst>
                <a:path extrusionOk="0" h="580071" w="4651849">
                  <a:moveTo>
                    <a:pt x="14310" y="0"/>
                  </a:moveTo>
                  <a:lnTo>
                    <a:pt x="4637539" y="0"/>
                  </a:lnTo>
                  <a:cubicBezTo>
                    <a:pt x="4641335" y="0"/>
                    <a:pt x="4644975" y="1508"/>
                    <a:pt x="4647658" y="4191"/>
                  </a:cubicBezTo>
                  <a:cubicBezTo>
                    <a:pt x="4650342" y="6875"/>
                    <a:pt x="4651849" y="10515"/>
                    <a:pt x="4651849" y="14310"/>
                  </a:cubicBezTo>
                  <a:lnTo>
                    <a:pt x="4651849" y="565761"/>
                  </a:lnTo>
                  <a:cubicBezTo>
                    <a:pt x="4651849" y="569557"/>
                    <a:pt x="4650342" y="573196"/>
                    <a:pt x="4647658" y="575880"/>
                  </a:cubicBezTo>
                  <a:cubicBezTo>
                    <a:pt x="4644975" y="578564"/>
                    <a:pt x="4641335" y="580071"/>
                    <a:pt x="4637539" y="580071"/>
                  </a:cubicBezTo>
                  <a:lnTo>
                    <a:pt x="14310" y="580071"/>
                  </a:lnTo>
                  <a:cubicBezTo>
                    <a:pt x="10515" y="580071"/>
                    <a:pt x="6875" y="578564"/>
                    <a:pt x="4191" y="575880"/>
                  </a:cubicBezTo>
                  <a:cubicBezTo>
                    <a:pt x="1508" y="573196"/>
                    <a:pt x="0" y="569557"/>
                    <a:pt x="0" y="565761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5"/>
            <p:cNvSpPr txBox="1"/>
            <p:nvPr/>
          </p:nvSpPr>
          <p:spPr>
            <a:xfrm>
              <a:off x="0" y="-47625"/>
              <a:ext cx="4651850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25"/>
          <p:cNvSpPr/>
          <p:nvPr/>
        </p:nvSpPr>
        <p:spPr>
          <a:xfrm>
            <a:off x="9710118" y="3531494"/>
            <a:ext cx="5936609" cy="3011480"/>
          </a:xfrm>
          <a:custGeom>
            <a:rect b="b" l="l" r="r" t="t"/>
            <a:pathLst>
              <a:path extrusionOk="0" h="3011480" w="5936609">
                <a:moveTo>
                  <a:pt x="0" y="0"/>
                </a:moveTo>
                <a:lnTo>
                  <a:pt x="5936609" y="0"/>
                </a:lnTo>
                <a:lnTo>
                  <a:pt x="5936609" y="3011480"/>
                </a:lnTo>
                <a:lnTo>
                  <a:pt x="0" y="301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25"/>
          <p:cNvSpPr txBox="1"/>
          <p:nvPr/>
        </p:nvSpPr>
        <p:spPr>
          <a:xfrm>
            <a:off x="1676246" y="1478719"/>
            <a:ext cx="1493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AWESOME JOB TODAY! 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496" name="Google Shape;4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4075" y="6299100"/>
            <a:ext cx="8455127" cy="3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525" y="3579590"/>
            <a:ext cx="8455125" cy="537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DAFF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26"/>
          <p:cNvGrpSpPr/>
          <p:nvPr/>
        </p:nvGrpSpPr>
        <p:grpSpPr>
          <a:xfrm>
            <a:off x="714865" y="2300537"/>
            <a:ext cx="5097641" cy="7400322"/>
            <a:chOff x="0" y="0"/>
            <a:chExt cx="1342589" cy="1949056"/>
          </a:xfrm>
        </p:grpSpPr>
        <p:sp>
          <p:nvSpPr>
            <p:cNvPr id="503" name="Google Shape;503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57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6"/>
            <p:cNvSpPr txBox="1"/>
            <p:nvPr/>
          </p:nvSpPr>
          <p:spPr>
            <a:xfrm>
              <a:off x="0" y="9525"/>
              <a:ext cx="1342589" cy="193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26"/>
          <p:cNvGrpSpPr/>
          <p:nvPr/>
        </p:nvGrpSpPr>
        <p:grpSpPr>
          <a:xfrm>
            <a:off x="6060156" y="2300537"/>
            <a:ext cx="11512980" cy="7400322"/>
            <a:chOff x="0" y="0"/>
            <a:chExt cx="3032225" cy="1949056"/>
          </a:xfrm>
        </p:grpSpPr>
        <p:sp>
          <p:nvSpPr>
            <p:cNvPr id="506" name="Google Shape;506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57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6"/>
            <p:cNvSpPr txBox="1"/>
            <p:nvPr/>
          </p:nvSpPr>
          <p:spPr>
            <a:xfrm>
              <a:off x="0" y="9525"/>
              <a:ext cx="3032225" cy="193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26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509" name="Google Shape;509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Fonts</a:t>
              </a:r>
              <a:endParaRPr/>
            </a:p>
          </p:txBody>
        </p:sp>
      </p:grpSp>
      <p:grpSp>
        <p:nvGrpSpPr>
          <p:cNvPr id="511" name="Google Shape;511;p26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512" name="Google Shape;512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Design Elements / Icons</a:t>
              </a:r>
              <a:endParaRPr/>
            </a:p>
          </p:txBody>
        </p:sp>
      </p:grpSp>
      <p:grpSp>
        <p:nvGrpSpPr>
          <p:cNvPr id="514" name="Google Shape;514;p26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515" name="Google Shape;515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Colors</a:t>
              </a:r>
              <a:endParaRPr/>
            </a:p>
          </p:txBody>
        </p:sp>
      </p:grpSp>
      <p:grpSp>
        <p:nvGrpSpPr>
          <p:cNvPr id="517" name="Google Shape;517;p26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518" name="Google Shape;51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26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521" name="Google Shape;52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524" name="Google Shape;52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61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26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527" name="Google Shape;52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D37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26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530" name="Google Shape;53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90DA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6"/>
          <p:cNvSpPr/>
          <p:nvPr/>
        </p:nvSpPr>
        <p:spPr>
          <a:xfrm>
            <a:off x="8398699" y="6576949"/>
            <a:ext cx="2125842" cy="2615689"/>
          </a:xfrm>
          <a:custGeom>
            <a:rect b="b" l="l" r="r" t="t"/>
            <a:pathLst>
              <a:path extrusionOk="0" h="2615689" w="2125842">
                <a:moveTo>
                  <a:pt x="0" y="0"/>
                </a:moveTo>
                <a:lnTo>
                  <a:pt x="2125842" y="0"/>
                </a:lnTo>
                <a:lnTo>
                  <a:pt x="2125842" y="2615689"/>
                </a:lnTo>
                <a:lnTo>
                  <a:pt x="0" y="2615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26"/>
          <p:cNvSpPr/>
          <p:nvPr/>
        </p:nvSpPr>
        <p:spPr>
          <a:xfrm>
            <a:off x="13222889" y="6591109"/>
            <a:ext cx="1712368" cy="2587369"/>
          </a:xfrm>
          <a:custGeom>
            <a:rect b="b" l="l" r="r" t="t"/>
            <a:pathLst>
              <a:path extrusionOk="0" h="2587369" w="1712368">
                <a:moveTo>
                  <a:pt x="0" y="0"/>
                </a:moveTo>
                <a:lnTo>
                  <a:pt x="1712368" y="0"/>
                </a:lnTo>
                <a:lnTo>
                  <a:pt x="1712368" y="2587369"/>
                </a:lnTo>
                <a:lnTo>
                  <a:pt x="0" y="258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26"/>
          <p:cNvSpPr/>
          <p:nvPr/>
        </p:nvSpPr>
        <p:spPr>
          <a:xfrm>
            <a:off x="10798905" y="3692752"/>
            <a:ext cx="1850006" cy="2615689"/>
          </a:xfrm>
          <a:custGeom>
            <a:rect b="b" l="l" r="r" t="t"/>
            <a:pathLst>
              <a:path extrusionOk="0" h="2615689" w="1850006">
                <a:moveTo>
                  <a:pt x="0" y="0"/>
                </a:moveTo>
                <a:lnTo>
                  <a:pt x="1850005" y="0"/>
                </a:lnTo>
                <a:lnTo>
                  <a:pt x="1850005" y="2615690"/>
                </a:lnTo>
                <a:lnTo>
                  <a:pt x="0" y="2615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26"/>
          <p:cNvSpPr/>
          <p:nvPr/>
        </p:nvSpPr>
        <p:spPr>
          <a:xfrm>
            <a:off x="13099238" y="3692752"/>
            <a:ext cx="2135353" cy="2615689"/>
          </a:xfrm>
          <a:custGeom>
            <a:rect b="b" l="l" r="r" t="t"/>
            <a:pathLst>
              <a:path extrusionOk="0" h="2615689" w="2135353">
                <a:moveTo>
                  <a:pt x="0" y="0"/>
                </a:moveTo>
                <a:lnTo>
                  <a:pt x="2135354" y="0"/>
                </a:lnTo>
                <a:lnTo>
                  <a:pt x="2135354" y="2615690"/>
                </a:lnTo>
                <a:lnTo>
                  <a:pt x="0" y="2615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26"/>
          <p:cNvSpPr/>
          <p:nvPr/>
        </p:nvSpPr>
        <p:spPr>
          <a:xfrm>
            <a:off x="10974869" y="6576949"/>
            <a:ext cx="1797692" cy="2615689"/>
          </a:xfrm>
          <a:custGeom>
            <a:rect b="b" l="l" r="r" t="t"/>
            <a:pathLst>
              <a:path extrusionOk="0" h="2615689" w="1797692">
                <a:moveTo>
                  <a:pt x="0" y="0"/>
                </a:moveTo>
                <a:lnTo>
                  <a:pt x="1797692" y="0"/>
                </a:lnTo>
                <a:lnTo>
                  <a:pt x="1797692" y="2615689"/>
                </a:lnTo>
                <a:lnTo>
                  <a:pt x="0" y="2615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26"/>
          <p:cNvSpPr/>
          <p:nvPr/>
        </p:nvSpPr>
        <p:spPr>
          <a:xfrm>
            <a:off x="8398699" y="3692752"/>
            <a:ext cx="1949877" cy="2615689"/>
          </a:xfrm>
          <a:custGeom>
            <a:rect b="b" l="l" r="r" t="t"/>
            <a:pathLst>
              <a:path extrusionOk="0" h="2615689" w="1949877">
                <a:moveTo>
                  <a:pt x="0" y="0"/>
                </a:moveTo>
                <a:lnTo>
                  <a:pt x="1949877" y="0"/>
                </a:lnTo>
                <a:lnTo>
                  <a:pt x="1949877" y="2615690"/>
                </a:lnTo>
                <a:lnTo>
                  <a:pt x="0" y="2615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26"/>
          <p:cNvSpPr txBox="1"/>
          <p:nvPr/>
        </p:nvSpPr>
        <p:spPr>
          <a:xfrm>
            <a:off x="1173043" y="3682826"/>
            <a:ext cx="4181285" cy="5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uses the following free fonts:</a:t>
            </a:r>
            <a:endParaRPr/>
          </a:p>
        </p:txBody>
      </p:sp>
      <p:sp>
        <p:nvSpPr>
          <p:cNvPr id="539" name="Google Shape;539;p26"/>
          <p:cNvSpPr txBox="1"/>
          <p:nvPr/>
        </p:nvSpPr>
        <p:spPr>
          <a:xfrm>
            <a:off x="1116102" y="6775604"/>
            <a:ext cx="4368067" cy="247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You can find these fonts online too.</a:t>
            </a:r>
            <a:endParaRPr/>
          </a:p>
        </p:txBody>
      </p:sp>
      <p:sp>
        <p:nvSpPr>
          <p:cNvPr id="540" name="Google Shape;540;p26"/>
          <p:cNvSpPr txBox="1"/>
          <p:nvPr/>
        </p:nvSpPr>
        <p:spPr>
          <a:xfrm>
            <a:off x="1688417" y="4967635"/>
            <a:ext cx="3150536" cy="40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Baloo</a:t>
            </a:r>
            <a:endParaRPr/>
          </a:p>
        </p:txBody>
      </p:sp>
      <p:sp>
        <p:nvSpPr>
          <p:cNvPr id="541" name="Google Shape;541;p26"/>
          <p:cNvSpPr txBox="1"/>
          <p:nvPr/>
        </p:nvSpPr>
        <p:spPr>
          <a:xfrm>
            <a:off x="1523971" y="5966002"/>
            <a:ext cx="3479429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Nunito Regular</a:t>
            </a:r>
            <a:endParaRPr/>
          </a:p>
        </p:txBody>
      </p:sp>
      <p:sp>
        <p:nvSpPr>
          <p:cNvPr id="542" name="Google Shape;542;p26"/>
          <p:cNvSpPr txBox="1"/>
          <p:nvPr/>
        </p:nvSpPr>
        <p:spPr>
          <a:xfrm>
            <a:off x="2319155" y="4679560"/>
            <a:ext cx="18890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TITLES:</a:t>
            </a:r>
            <a:endParaRPr/>
          </a:p>
        </p:txBody>
      </p:sp>
      <p:sp>
        <p:nvSpPr>
          <p:cNvPr id="543" name="Google Shape;543;p26"/>
          <p:cNvSpPr txBox="1"/>
          <p:nvPr/>
        </p:nvSpPr>
        <p:spPr>
          <a:xfrm>
            <a:off x="2319155" y="5680252"/>
            <a:ext cx="18890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BODY TEXT:</a:t>
            </a:r>
            <a:endParaRPr/>
          </a:p>
        </p:txBody>
      </p:sp>
      <p:sp>
        <p:nvSpPr>
          <p:cNvPr id="544" name="Google Shape;544;p26"/>
          <p:cNvSpPr txBox="1"/>
          <p:nvPr/>
        </p:nvSpPr>
        <p:spPr>
          <a:xfrm>
            <a:off x="1249355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#ED7843</a:t>
            </a:r>
            <a:endParaRPr/>
          </a:p>
        </p:txBody>
      </p:sp>
      <p:sp>
        <p:nvSpPr>
          <p:cNvPr id="545" name="Google Shape;545;p26"/>
          <p:cNvSpPr txBox="1"/>
          <p:nvPr/>
        </p:nvSpPr>
        <p:spPr>
          <a:xfrm>
            <a:off x="2064714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#ED7843</a:t>
            </a:r>
            <a:endParaRPr/>
          </a:p>
        </p:txBody>
      </p:sp>
      <p:sp>
        <p:nvSpPr>
          <p:cNvPr id="546" name="Google Shape;546;p26"/>
          <p:cNvSpPr txBox="1"/>
          <p:nvPr/>
        </p:nvSpPr>
        <p:spPr>
          <a:xfrm>
            <a:off x="2943011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#ED7843</a:t>
            </a:r>
            <a:endParaRPr/>
          </a:p>
        </p:txBody>
      </p:sp>
      <p:sp>
        <p:nvSpPr>
          <p:cNvPr id="547" name="Google Shape;547;p26"/>
          <p:cNvSpPr txBox="1"/>
          <p:nvPr/>
        </p:nvSpPr>
        <p:spPr>
          <a:xfrm>
            <a:off x="3819515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#ED7843</a:t>
            </a:r>
            <a:endParaRPr/>
          </a:p>
        </p:txBody>
      </p:sp>
      <p:sp>
        <p:nvSpPr>
          <p:cNvPr id="548" name="Google Shape;548;p26"/>
          <p:cNvSpPr txBox="1"/>
          <p:nvPr/>
        </p:nvSpPr>
        <p:spPr>
          <a:xfrm>
            <a:off x="4696916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#ED7843</a:t>
            </a:r>
            <a:endParaRPr/>
          </a:p>
        </p:txBody>
      </p:sp>
      <p:sp>
        <p:nvSpPr>
          <p:cNvPr id="549" name="Google Shape;549;p26"/>
          <p:cNvSpPr txBox="1"/>
          <p:nvPr/>
        </p:nvSpPr>
        <p:spPr>
          <a:xfrm>
            <a:off x="3800933" y="1719479"/>
            <a:ext cx="10686133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550" name="Google Shape;550;p26"/>
          <p:cNvSpPr txBox="1"/>
          <p:nvPr/>
        </p:nvSpPr>
        <p:spPr>
          <a:xfrm>
            <a:off x="5469973" y="595666"/>
            <a:ext cx="7348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399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Resource Page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DAFF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7"/>
          <p:cNvGrpSpPr/>
          <p:nvPr/>
        </p:nvGrpSpPr>
        <p:grpSpPr>
          <a:xfrm>
            <a:off x="714865" y="593699"/>
            <a:ext cx="16858270" cy="9099602"/>
            <a:chOff x="0" y="0"/>
            <a:chExt cx="4440038" cy="2396603"/>
          </a:xfrm>
        </p:grpSpPr>
        <p:sp>
          <p:nvSpPr>
            <p:cNvPr id="556" name="Google Shape;556;p27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57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7"/>
            <p:cNvSpPr txBox="1"/>
            <p:nvPr/>
          </p:nvSpPr>
          <p:spPr>
            <a:xfrm>
              <a:off x="0" y="9525"/>
              <a:ext cx="4440038" cy="2387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27"/>
          <p:cNvSpPr txBox="1"/>
          <p:nvPr/>
        </p:nvSpPr>
        <p:spPr>
          <a:xfrm>
            <a:off x="3377480" y="2492366"/>
            <a:ext cx="11533039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559" name="Google Shape;559;p27"/>
          <p:cNvSpPr txBox="1"/>
          <p:nvPr/>
        </p:nvSpPr>
        <p:spPr>
          <a:xfrm>
            <a:off x="3377480" y="5269847"/>
            <a:ext cx="11533039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 this presentation template</a:t>
            </a:r>
            <a:endParaRPr/>
          </a:p>
        </p:txBody>
      </p:sp>
      <p:sp>
        <p:nvSpPr>
          <p:cNvPr id="560" name="Google Shape;560;p27"/>
          <p:cNvSpPr txBox="1"/>
          <p:nvPr/>
        </p:nvSpPr>
        <p:spPr>
          <a:xfrm>
            <a:off x="3377480" y="7327214"/>
            <a:ext cx="11533039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 the photos, graphics, and elements</a:t>
            </a:r>
            <a:endParaRPr/>
          </a:p>
        </p:txBody>
      </p:sp>
      <p:sp>
        <p:nvSpPr>
          <p:cNvPr id="561" name="Google Shape;561;p27"/>
          <p:cNvSpPr txBox="1"/>
          <p:nvPr/>
        </p:nvSpPr>
        <p:spPr>
          <a:xfrm>
            <a:off x="7108732" y="8489231"/>
            <a:ext cx="4070535" cy="485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562" name="Google Shape;562;p27"/>
          <p:cNvSpPr txBox="1"/>
          <p:nvPr/>
        </p:nvSpPr>
        <p:spPr>
          <a:xfrm>
            <a:off x="5469973" y="1320155"/>
            <a:ext cx="7348055" cy="961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563" name="Google Shape;563;p27"/>
          <p:cNvSpPr txBox="1"/>
          <p:nvPr/>
        </p:nvSpPr>
        <p:spPr>
          <a:xfrm>
            <a:off x="5004582" y="6431864"/>
            <a:ext cx="8278835" cy="685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pic>
        <p:nvPicPr>
          <p:cNvPr id="564" name="Google Shape;5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425" y="3580325"/>
            <a:ext cx="5751150" cy="14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DA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3578051" y="862533"/>
            <a:ext cx="13681249" cy="2190072"/>
            <a:chOff x="0" y="-47625"/>
            <a:chExt cx="3921181" cy="627696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3921180" cy="580071"/>
            </a:xfrm>
            <a:custGeom>
              <a:rect b="b" l="l" r="r" t="t"/>
              <a:pathLst>
                <a:path extrusionOk="0" h="580071" w="3921180">
                  <a:moveTo>
                    <a:pt x="16976" y="0"/>
                  </a:moveTo>
                  <a:lnTo>
                    <a:pt x="3904204" y="0"/>
                  </a:lnTo>
                  <a:cubicBezTo>
                    <a:pt x="3913580" y="0"/>
                    <a:pt x="3921180" y="7601"/>
                    <a:pt x="3921180" y="16976"/>
                  </a:cubicBezTo>
                  <a:lnTo>
                    <a:pt x="3921180" y="563095"/>
                  </a:lnTo>
                  <a:cubicBezTo>
                    <a:pt x="3921180" y="567597"/>
                    <a:pt x="3919392" y="571915"/>
                    <a:pt x="3916208" y="575099"/>
                  </a:cubicBezTo>
                  <a:cubicBezTo>
                    <a:pt x="3913024" y="578283"/>
                    <a:pt x="3908706" y="580071"/>
                    <a:pt x="3904204" y="580071"/>
                  </a:cubicBezTo>
                  <a:lnTo>
                    <a:pt x="16976" y="580071"/>
                  </a:lnTo>
                  <a:cubicBezTo>
                    <a:pt x="12474" y="580071"/>
                    <a:pt x="8156" y="578283"/>
                    <a:pt x="4972" y="575099"/>
                  </a:cubicBezTo>
                  <a:cubicBezTo>
                    <a:pt x="1789" y="571915"/>
                    <a:pt x="0" y="567597"/>
                    <a:pt x="0" y="563095"/>
                  </a:cubicBezTo>
                  <a:lnTo>
                    <a:pt x="0" y="16976"/>
                  </a:lnTo>
                  <a:cubicBezTo>
                    <a:pt x="0" y="12474"/>
                    <a:pt x="1789" y="8156"/>
                    <a:pt x="4972" y="4972"/>
                  </a:cubicBezTo>
                  <a:cubicBezTo>
                    <a:pt x="8156" y="1789"/>
                    <a:pt x="12474" y="0"/>
                    <a:pt x="16976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0" y="-47625"/>
              <a:ext cx="3921181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1028700" y="862533"/>
            <a:ext cx="2263601" cy="2190072"/>
            <a:chOff x="0" y="-47625"/>
            <a:chExt cx="648770" cy="627696"/>
          </a:xfrm>
        </p:grpSpPr>
        <p:sp>
          <p:nvSpPr>
            <p:cNvPr id="179" name="Google Shape;179;p14"/>
            <p:cNvSpPr/>
            <p:nvPr/>
          </p:nvSpPr>
          <p:spPr>
            <a:xfrm>
              <a:off x="0" y="0"/>
              <a:ext cx="648770" cy="580071"/>
            </a:xfrm>
            <a:custGeom>
              <a:rect b="b" l="l" r="r" t="t"/>
              <a:pathLst>
                <a:path extrusionOk="0" h="580071" w="648770">
                  <a:moveTo>
                    <a:pt x="102605" y="0"/>
                  </a:moveTo>
                  <a:lnTo>
                    <a:pt x="546165" y="0"/>
                  </a:lnTo>
                  <a:cubicBezTo>
                    <a:pt x="602832" y="0"/>
                    <a:pt x="648770" y="45938"/>
                    <a:pt x="648770" y="102605"/>
                  </a:cubicBezTo>
                  <a:lnTo>
                    <a:pt x="648770" y="477466"/>
                  </a:lnTo>
                  <a:cubicBezTo>
                    <a:pt x="648770" y="534133"/>
                    <a:pt x="602832" y="580071"/>
                    <a:pt x="546165" y="580071"/>
                  </a:cubicBezTo>
                  <a:lnTo>
                    <a:pt x="102605" y="580071"/>
                  </a:lnTo>
                  <a:cubicBezTo>
                    <a:pt x="45938" y="580071"/>
                    <a:pt x="0" y="534133"/>
                    <a:pt x="0" y="477466"/>
                  </a:cubicBezTo>
                  <a:lnTo>
                    <a:pt x="0" y="102605"/>
                  </a:lnTo>
                  <a:cubicBezTo>
                    <a:pt x="0" y="45938"/>
                    <a:pt x="45938" y="0"/>
                    <a:pt x="10260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0" y="-47625"/>
              <a:ext cx="648770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1028700" y="3172188"/>
            <a:ext cx="7124437" cy="6086112"/>
            <a:chOff x="0" y="-47625"/>
            <a:chExt cx="2041934" cy="1744339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2041934" cy="1696714"/>
            </a:xfrm>
            <a:custGeom>
              <a:rect b="b" l="l" r="r" t="t"/>
              <a:pathLst>
                <a:path extrusionOk="0" h="1696714" w="2041934">
                  <a:moveTo>
                    <a:pt x="16300" y="0"/>
                  </a:moveTo>
                  <a:lnTo>
                    <a:pt x="2025634" y="0"/>
                  </a:lnTo>
                  <a:cubicBezTo>
                    <a:pt x="2029957" y="0"/>
                    <a:pt x="2034103" y="1717"/>
                    <a:pt x="2037160" y="4774"/>
                  </a:cubicBezTo>
                  <a:cubicBezTo>
                    <a:pt x="2040216" y="7831"/>
                    <a:pt x="2041934" y="11977"/>
                    <a:pt x="2041934" y="16300"/>
                  </a:cubicBezTo>
                  <a:lnTo>
                    <a:pt x="2041934" y="1680414"/>
                  </a:lnTo>
                  <a:cubicBezTo>
                    <a:pt x="2041934" y="1689417"/>
                    <a:pt x="2034636" y="1696714"/>
                    <a:pt x="2025634" y="1696714"/>
                  </a:cubicBezTo>
                  <a:lnTo>
                    <a:pt x="16300" y="1696714"/>
                  </a:lnTo>
                  <a:cubicBezTo>
                    <a:pt x="7298" y="1696714"/>
                    <a:pt x="0" y="1689417"/>
                    <a:pt x="0" y="1680414"/>
                  </a:cubicBezTo>
                  <a:lnTo>
                    <a:pt x="0" y="16300"/>
                  </a:lnTo>
                  <a:cubicBezTo>
                    <a:pt x="0" y="11977"/>
                    <a:pt x="1717" y="7831"/>
                    <a:pt x="4774" y="4774"/>
                  </a:cubicBezTo>
                  <a:cubicBezTo>
                    <a:pt x="7831" y="1717"/>
                    <a:pt x="11977" y="0"/>
                    <a:pt x="163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857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0" y="-47625"/>
              <a:ext cx="2041934" cy="1744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8438887" y="3172188"/>
            <a:ext cx="8820413" cy="2984971"/>
            <a:chOff x="0" y="-47625"/>
            <a:chExt cx="2528017" cy="855522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2528017" cy="807897"/>
            </a:xfrm>
            <a:custGeom>
              <a:rect b="b" l="l" r="r" t="t"/>
              <a:pathLst>
                <a:path extrusionOk="0" h="807897" w="2528017">
                  <a:moveTo>
                    <a:pt x="26332" y="0"/>
                  </a:moveTo>
                  <a:lnTo>
                    <a:pt x="2501685" y="0"/>
                  </a:lnTo>
                  <a:cubicBezTo>
                    <a:pt x="2508669" y="0"/>
                    <a:pt x="2515367" y="2774"/>
                    <a:pt x="2520305" y="7712"/>
                  </a:cubicBezTo>
                  <a:cubicBezTo>
                    <a:pt x="2525243" y="12651"/>
                    <a:pt x="2528017" y="19348"/>
                    <a:pt x="2528017" y="26332"/>
                  </a:cubicBezTo>
                  <a:lnTo>
                    <a:pt x="2528017" y="781565"/>
                  </a:lnTo>
                  <a:cubicBezTo>
                    <a:pt x="2528017" y="788549"/>
                    <a:pt x="2525243" y="795246"/>
                    <a:pt x="2520305" y="800184"/>
                  </a:cubicBezTo>
                  <a:cubicBezTo>
                    <a:pt x="2515367" y="805123"/>
                    <a:pt x="2508669" y="807897"/>
                    <a:pt x="2501685" y="807897"/>
                  </a:cubicBezTo>
                  <a:lnTo>
                    <a:pt x="26332" y="807897"/>
                  </a:lnTo>
                  <a:cubicBezTo>
                    <a:pt x="19348" y="807897"/>
                    <a:pt x="12651" y="805123"/>
                    <a:pt x="7712" y="800184"/>
                  </a:cubicBezTo>
                  <a:cubicBezTo>
                    <a:pt x="2774" y="795246"/>
                    <a:pt x="0" y="788549"/>
                    <a:pt x="0" y="781565"/>
                  </a:cubicBezTo>
                  <a:lnTo>
                    <a:pt x="0" y="26332"/>
                  </a:lnTo>
                  <a:cubicBezTo>
                    <a:pt x="0" y="19348"/>
                    <a:pt x="2774" y="12651"/>
                    <a:pt x="7712" y="7712"/>
                  </a:cubicBezTo>
                  <a:cubicBezTo>
                    <a:pt x="12651" y="2774"/>
                    <a:pt x="19348" y="0"/>
                    <a:pt x="2633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0" y="-47625"/>
              <a:ext cx="2528017" cy="855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8438887" y="6273329"/>
            <a:ext cx="8820413" cy="2984971"/>
            <a:chOff x="0" y="-47625"/>
            <a:chExt cx="2528017" cy="855522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0"/>
              <a:ext cx="2528017" cy="807897"/>
            </a:xfrm>
            <a:custGeom>
              <a:rect b="b" l="l" r="r" t="t"/>
              <a:pathLst>
                <a:path extrusionOk="0" h="807897" w="2528017">
                  <a:moveTo>
                    <a:pt x="26332" y="0"/>
                  </a:moveTo>
                  <a:lnTo>
                    <a:pt x="2501685" y="0"/>
                  </a:lnTo>
                  <a:cubicBezTo>
                    <a:pt x="2508669" y="0"/>
                    <a:pt x="2515367" y="2774"/>
                    <a:pt x="2520305" y="7712"/>
                  </a:cubicBezTo>
                  <a:cubicBezTo>
                    <a:pt x="2525243" y="12651"/>
                    <a:pt x="2528017" y="19348"/>
                    <a:pt x="2528017" y="26332"/>
                  </a:cubicBezTo>
                  <a:lnTo>
                    <a:pt x="2528017" y="781565"/>
                  </a:lnTo>
                  <a:cubicBezTo>
                    <a:pt x="2528017" y="788549"/>
                    <a:pt x="2525243" y="795246"/>
                    <a:pt x="2520305" y="800184"/>
                  </a:cubicBezTo>
                  <a:cubicBezTo>
                    <a:pt x="2515367" y="805123"/>
                    <a:pt x="2508669" y="807897"/>
                    <a:pt x="2501685" y="807897"/>
                  </a:cubicBezTo>
                  <a:lnTo>
                    <a:pt x="26332" y="807897"/>
                  </a:lnTo>
                  <a:cubicBezTo>
                    <a:pt x="19348" y="807897"/>
                    <a:pt x="12651" y="805123"/>
                    <a:pt x="7712" y="800184"/>
                  </a:cubicBezTo>
                  <a:cubicBezTo>
                    <a:pt x="2774" y="795246"/>
                    <a:pt x="0" y="788549"/>
                    <a:pt x="0" y="781565"/>
                  </a:cubicBezTo>
                  <a:lnTo>
                    <a:pt x="0" y="26332"/>
                  </a:lnTo>
                  <a:cubicBezTo>
                    <a:pt x="0" y="19348"/>
                    <a:pt x="2774" y="12651"/>
                    <a:pt x="7712" y="7712"/>
                  </a:cubicBezTo>
                  <a:cubicBezTo>
                    <a:pt x="12651" y="2774"/>
                    <a:pt x="19348" y="0"/>
                    <a:pt x="2633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0" y="-47625"/>
              <a:ext cx="2528017" cy="855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1819132" y="4254974"/>
            <a:ext cx="1541088" cy="763121"/>
            <a:chOff x="0" y="-47625"/>
            <a:chExt cx="484380" cy="239857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D93D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4"/>
          <p:cNvGrpSpPr/>
          <p:nvPr/>
        </p:nvGrpSpPr>
        <p:grpSpPr>
          <a:xfrm>
            <a:off x="3977594" y="4254974"/>
            <a:ext cx="1541088" cy="763121"/>
            <a:chOff x="0" y="-47625"/>
            <a:chExt cx="484380" cy="239857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D93D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4"/>
          <p:cNvGrpSpPr/>
          <p:nvPr/>
        </p:nvGrpSpPr>
        <p:grpSpPr>
          <a:xfrm>
            <a:off x="1819132" y="5026202"/>
            <a:ext cx="1541088" cy="763121"/>
            <a:chOff x="0" y="-47625"/>
            <a:chExt cx="484380" cy="239857"/>
          </a:xfrm>
        </p:grpSpPr>
        <p:sp>
          <p:nvSpPr>
            <p:cNvPr id="197" name="Google Shape;197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6F6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4"/>
          <p:cNvGrpSpPr/>
          <p:nvPr/>
        </p:nvGrpSpPr>
        <p:grpSpPr>
          <a:xfrm>
            <a:off x="3977594" y="5026202"/>
            <a:ext cx="1541088" cy="763121"/>
            <a:chOff x="0" y="-47625"/>
            <a:chExt cx="484380" cy="239857"/>
          </a:xfrm>
        </p:grpSpPr>
        <p:sp>
          <p:nvSpPr>
            <p:cNvPr id="200" name="Google Shape;200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6F6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4"/>
          <p:cNvGrpSpPr/>
          <p:nvPr/>
        </p:nvGrpSpPr>
        <p:grpSpPr>
          <a:xfrm>
            <a:off x="1819132" y="5797429"/>
            <a:ext cx="1541088" cy="763121"/>
            <a:chOff x="0" y="-47625"/>
            <a:chExt cx="484380" cy="239857"/>
          </a:xfrm>
        </p:grpSpPr>
        <p:sp>
          <p:nvSpPr>
            <p:cNvPr id="203" name="Google Shape;203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43D374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3977594" y="5797429"/>
            <a:ext cx="1541088" cy="763121"/>
            <a:chOff x="0" y="-47625"/>
            <a:chExt cx="484380" cy="239857"/>
          </a:xfrm>
        </p:grpSpPr>
        <p:sp>
          <p:nvSpPr>
            <p:cNvPr id="206" name="Google Shape;206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43D374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>
            <a:off x="1819132" y="6568656"/>
            <a:ext cx="1541088" cy="763121"/>
            <a:chOff x="0" y="-47625"/>
            <a:chExt cx="484380" cy="239857"/>
          </a:xfrm>
        </p:grpSpPr>
        <p:sp>
          <p:nvSpPr>
            <p:cNvPr id="209" name="Google Shape;209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D93D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4"/>
          <p:cNvGrpSpPr/>
          <p:nvPr/>
        </p:nvGrpSpPr>
        <p:grpSpPr>
          <a:xfrm>
            <a:off x="3977594" y="6568656"/>
            <a:ext cx="1541088" cy="763121"/>
            <a:chOff x="0" y="-47625"/>
            <a:chExt cx="484380" cy="239857"/>
          </a:xfrm>
        </p:grpSpPr>
        <p:sp>
          <p:nvSpPr>
            <p:cNvPr id="212" name="Google Shape;212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D93D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4"/>
          <p:cNvGrpSpPr/>
          <p:nvPr/>
        </p:nvGrpSpPr>
        <p:grpSpPr>
          <a:xfrm>
            <a:off x="1819132" y="7339883"/>
            <a:ext cx="1541088" cy="763121"/>
            <a:chOff x="0" y="-47625"/>
            <a:chExt cx="484380" cy="239857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6F6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3977594" y="7339883"/>
            <a:ext cx="1541088" cy="763121"/>
            <a:chOff x="0" y="-47625"/>
            <a:chExt cx="484380" cy="239857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FF6F6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4"/>
          <p:cNvGrpSpPr/>
          <p:nvPr/>
        </p:nvGrpSpPr>
        <p:grpSpPr>
          <a:xfrm>
            <a:off x="1819132" y="8113407"/>
            <a:ext cx="1541088" cy="763121"/>
            <a:chOff x="0" y="-47625"/>
            <a:chExt cx="484380" cy="239857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43D374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3977594" y="8113407"/>
            <a:ext cx="1541088" cy="763121"/>
            <a:chOff x="0" y="-47625"/>
            <a:chExt cx="484380" cy="239857"/>
          </a:xfrm>
        </p:grpSpPr>
        <p:sp>
          <p:nvSpPr>
            <p:cNvPr id="224" name="Google Shape;224;p14"/>
            <p:cNvSpPr/>
            <p:nvPr/>
          </p:nvSpPr>
          <p:spPr>
            <a:xfrm>
              <a:off x="0" y="0"/>
              <a:ext cx="484380" cy="192232"/>
            </a:xfrm>
            <a:custGeom>
              <a:rect b="b" l="l" r="r" t="t"/>
              <a:pathLst>
                <a:path extrusionOk="0" h="192232" w="484380">
                  <a:moveTo>
                    <a:pt x="75355" y="0"/>
                  </a:moveTo>
                  <a:lnTo>
                    <a:pt x="409025" y="0"/>
                  </a:lnTo>
                  <a:cubicBezTo>
                    <a:pt x="450642" y="0"/>
                    <a:pt x="484380" y="33738"/>
                    <a:pt x="484380" y="75355"/>
                  </a:cubicBezTo>
                  <a:lnTo>
                    <a:pt x="484380" y="116877"/>
                  </a:lnTo>
                  <a:cubicBezTo>
                    <a:pt x="484380" y="158494"/>
                    <a:pt x="450642" y="192232"/>
                    <a:pt x="409025" y="192232"/>
                  </a:cubicBezTo>
                  <a:lnTo>
                    <a:pt x="75355" y="192232"/>
                  </a:lnTo>
                  <a:cubicBezTo>
                    <a:pt x="33738" y="192232"/>
                    <a:pt x="0" y="158494"/>
                    <a:pt x="0" y="116877"/>
                  </a:cubicBezTo>
                  <a:lnTo>
                    <a:pt x="0" y="75355"/>
                  </a:lnTo>
                  <a:cubicBezTo>
                    <a:pt x="0" y="33738"/>
                    <a:pt x="33738" y="0"/>
                    <a:pt x="75355" y="0"/>
                  </a:cubicBezTo>
                  <a:close/>
                </a:path>
              </a:pathLst>
            </a:custGeom>
            <a:solidFill>
              <a:srgbClr val="43D374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 txBox="1"/>
            <p:nvPr/>
          </p:nvSpPr>
          <p:spPr>
            <a:xfrm>
              <a:off x="0" y="-47625"/>
              <a:ext cx="484380" cy="239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4"/>
          <p:cNvSpPr/>
          <p:nvPr/>
        </p:nvSpPr>
        <p:spPr>
          <a:xfrm>
            <a:off x="15040328" y="4083202"/>
            <a:ext cx="1301014" cy="1576264"/>
          </a:xfrm>
          <a:custGeom>
            <a:rect b="b" l="l" r="r" t="t"/>
            <a:pathLst>
              <a:path extrusionOk="0" h="1576264" w="1301014">
                <a:moveTo>
                  <a:pt x="0" y="0"/>
                </a:moveTo>
                <a:lnTo>
                  <a:pt x="1301013" y="0"/>
                </a:lnTo>
                <a:lnTo>
                  <a:pt x="1301013" y="1576264"/>
                </a:lnTo>
                <a:lnTo>
                  <a:pt x="0" y="1576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9603"/>
            </a:stretch>
          </a:blipFill>
          <a:ln>
            <a:noFill/>
          </a:ln>
        </p:spPr>
      </p:sp>
      <p:sp>
        <p:nvSpPr>
          <p:cNvPr id="227" name="Google Shape;227;p14"/>
          <p:cNvSpPr/>
          <p:nvPr/>
        </p:nvSpPr>
        <p:spPr>
          <a:xfrm rot="-907270">
            <a:off x="14905718" y="7219581"/>
            <a:ext cx="1570232" cy="1507423"/>
          </a:xfrm>
          <a:custGeom>
            <a:rect b="b" l="l" r="r" t="t"/>
            <a:pathLst>
              <a:path extrusionOk="0" h="1507423" w="1570232">
                <a:moveTo>
                  <a:pt x="0" y="0"/>
                </a:moveTo>
                <a:lnTo>
                  <a:pt x="1570233" y="0"/>
                </a:lnTo>
                <a:lnTo>
                  <a:pt x="1570233" y="1507423"/>
                </a:lnTo>
                <a:lnTo>
                  <a:pt x="0" y="1507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4"/>
          <p:cNvSpPr txBox="1"/>
          <p:nvPr/>
        </p:nvSpPr>
        <p:spPr>
          <a:xfrm>
            <a:off x="6170371" y="1433494"/>
            <a:ext cx="8496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HOMEROOM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1632373" y="1534718"/>
            <a:ext cx="1056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8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1474054" y="1271500"/>
            <a:ext cx="13731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99" u="none" cap="none" strike="noStrike">
                <a:solidFill>
                  <a:srgbClr val="FF6F61"/>
                </a:solidFill>
                <a:latin typeface="Barlow"/>
                <a:ea typeface="Barlow"/>
                <a:cs typeface="Barlow"/>
                <a:sym typeface="Barlow"/>
              </a:rPr>
              <a:t>MONTH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" name="Google Shape;231;p14"/>
          <p:cNvSpPr txBox="1"/>
          <p:nvPr/>
        </p:nvSpPr>
        <p:spPr>
          <a:xfrm>
            <a:off x="1632349" y="2580575"/>
            <a:ext cx="10563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99" u="none" cap="none" strike="noStrike">
                <a:solidFill>
                  <a:srgbClr val="FF6F61"/>
                </a:solidFill>
                <a:latin typeface="Barlow"/>
                <a:ea typeface="Barlow"/>
                <a:cs typeface="Barlow"/>
                <a:sym typeface="Barlow"/>
              </a:rPr>
              <a:t>DAY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1564339" y="3843952"/>
            <a:ext cx="60531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What we’ll explore today 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3420568" y="4639922"/>
            <a:ext cx="496679" cy="23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5683315" y="4639922"/>
            <a:ext cx="16794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Homeroom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2086336" y="4627524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8:00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2086336" y="5398751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9:00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2086336" y="6169978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10:00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2086336" y="6941205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2086336" y="7712432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12:00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2086336" y="8485956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1:00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4244798" y="4627524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9:00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4244798" y="5398751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10:00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4244798" y="6169978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4244798" y="6941205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12:00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4244798" y="7712432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1:00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4244798" y="8485956"/>
            <a:ext cx="1006680" cy="264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2:00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5683315" y="5411150"/>
            <a:ext cx="16794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Reading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5683315" y="6182377"/>
            <a:ext cx="16794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Math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5683315" y="6953604"/>
            <a:ext cx="16794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Lunch Break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683315" y="7724831"/>
            <a:ext cx="16794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Science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5683315" y="8498355"/>
            <a:ext cx="16794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Art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3420568" y="5411150"/>
            <a:ext cx="496679" cy="23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3420568" y="6182377"/>
            <a:ext cx="496679" cy="23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254" name="Google Shape;254;p14"/>
          <p:cNvSpPr txBox="1"/>
          <p:nvPr/>
        </p:nvSpPr>
        <p:spPr>
          <a:xfrm>
            <a:off x="3420568" y="6953604"/>
            <a:ext cx="496679" cy="23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3420568" y="7724831"/>
            <a:ext cx="496679" cy="23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3420568" y="8498355"/>
            <a:ext cx="496679" cy="23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8391339" y="3843952"/>
            <a:ext cx="60531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Class reminders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9388539" y="4438227"/>
            <a:ext cx="50559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any important notes students need to remember for the day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9388539" y="7538853"/>
            <a:ext cx="50559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a fun riddle, brain teaser, or puzzle to spark student thinking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8418189" y="6947734"/>
            <a:ext cx="60531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Puzzle of the day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F6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/>
          <p:nvPr/>
        </p:nvSpPr>
        <p:spPr>
          <a:xfrm>
            <a:off x="9144000" y="1028700"/>
            <a:ext cx="8115300" cy="8229600"/>
          </a:xfrm>
          <a:custGeom>
            <a:rect b="b" l="l" r="r" t="t"/>
            <a:pathLst>
              <a:path extrusionOk="0" h="1274980" w="1257272">
                <a:moveTo>
                  <a:pt x="28620" y="0"/>
                </a:moveTo>
                <a:lnTo>
                  <a:pt x="1228653" y="0"/>
                </a:lnTo>
                <a:cubicBezTo>
                  <a:pt x="1244459" y="0"/>
                  <a:pt x="1257272" y="12813"/>
                  <a:pt x="1257272" y="28620"/>
                </a:cubicBezTo>
                <a:lnTo>
                  <a:pt x="1257272" y="1246361"/>
                </a:lnTo>
                <a:cubicBezTo>
                  <a:pt x="1257272" y="1262167"/>
                  <a:pt x="1244459" y="1274980"/>
                  <a:pt x="1228653" y="1274980"/>
                </a:cubicBezTo>
                <a:lnTo>
                  <a:pt x="28620" y="1274980"/>
                </a:lnTo>
                <a:cubicBezTo>
                  <a:pt x="12813" y="1274980"/>
                  <a:pt x="0" y="1262167"/>
                  <a:pt x="0" y="1246361"/>
                </a:cubicBezTo>
                <a:lnTo>
                  <a:pt x="0" y="28620"/>
                </a:lnTo>
                <a:cubicBezTo>
                  <a:pt x="0" y="12813"/>
                  <a:pt x="12813" y="0"/>
                  <a:pt x="2862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985" r="-25983" t="0"/>
            </a:stretch>
          </a:blipFill>
          <a:ln cap="rnd" cmpd="sng" w="8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1028700" y="862533"/>
            <a:ext cx="7829550" cy="2190072"/>
            <a:chOff x="0" y="-47625"/>
            <a:chExt cx="2244026" cy="627696"/>
          </a:xfrm>
        </p:grpSpPr>
        <p:sp>
          <p:nvSpPr>
            <p:cNvPr id="267" name="Google Shape;267;p15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 txBox="1"/>
            <p:nvPr/>
          </p:nvSpPr>
          <p:spPr>
            <a:xfrm>
              <a:off x="0" y="-47625"/>
              <a:ext cx="2244026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1028700" y="3172188"/>
            <a:ext cx="7829550" cy="6086112"/>
            <a:chOff x="0" y="-47625"/>
            <a:chExt cx="2244026" cy="1744339"/>
          </a:xfrm>
        </p:grpSpPr>
        <p:sp>
          <p:nvSpPr>
            <p:cNvPr id="270" name="Google Shape;270;p15"/>
            <p:cNvSpPr/>
            <p:nvPr/>
          </p:nvSpPr>
          <p:spPr>
            <a:xfrm>
              <a:off x="0" y="0"/>
              <a:ext cx="2244026" cy="1696714"/>
            </a:xfrm>
            <a:custGeom>
              <a:rect b="b" l="l" r="r" t="t"/>
              <a:pathLst>
                <a:path extrusionOk="0" h="1696714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1667050"/>
                  </a:lnTo>
                  <a:cubicBezTo>
                    <a:pt x="2244026" y="1674918"/>
                    <a:pt x="2240901" y="1682463"/>
                    <a:pt x="2235338" y="1688026"/>
                  </a:cubicBezTo>
                  <a:cubicBezTo>
                    <a:pt x="2229774" y="1693589"/>
                    <a:pt x="2222229" y="1696714"/>
                    <a:pt x="2214362" y="1696714"/>
                  </a:cubicBezTo>
                  <a:lnTo>
                    <a:pt x="29664" y="1696714"/>
                  </a:lnTo>
                  <a:cubicBezTo>
                    <a:pt x="21797" y="1696714"/>
                    <a:pt x="14252" y="1693589"/>
                    <a:pt x="8688" y="1688026"/>
                  </a:cubicBezTo>
                  <a:cubicBezTo>
                    <a:pt x="3125" y="1682463"/>
                    <a:pt x="0" y="1674918"/>
                    <a:pt x="0" y="1667050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 txBox="1"/>
            <p:nvPr/>
          </p:nvSpPr>
          <p:spPr>
            <a:xfrm>
              <a:off x="0" y="-47625"/>
              <a:ext cx="2244026" cy="1744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5"/>
          <p:cNvSpPr/>
          <p:nvPr/>
        </p:nvSpPr>
        <p:spPr>
          <a:xfrm>
            <a:off x="13851836" y="4571276"/>
            <a:ext cx="5844414" cy="8928965"/>
          </a:xfrm>
          <a:custGeom>
            <a:rect b="b" l="l" r="r" t="t"/>
            <a:pathLst>
              <a:path extrusionOk="0" h="8928965" w="5844414">
                <a:moveTo>
                  <a:pt x="0" y="0"/>
                </a:moveTo>
                <a:lnTo>
                  <a:pt x="5844414" y="0"/>
                </a:lnTo>
                <a:lnTo>
                  <a:pt x="5844414" y="8928965"/>
                </a:lnTo>
                <a:lnTo>
                  <a:pt x="0" y="8928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5"/>
          <p:cNvSpPr txBox="1"/>
          <p:nvPr/>
        </p:nvSpPr>
        <p:spPr>
          <a:xfrm>
            <a:off x="1556250" y="1567850"/>
            <a:ext cx="677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Let’s warm up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2095753" y="4682018"/>
            <a:ext cx="56955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a short physical or interactive activity to help students get ready for the day. You can include a timer or visual elements, too.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3D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6"/>
          <p:cNvGrpSpPr/>
          <p:nvPr/>
        </p:nvGrpSpPr>
        <p:grpSpPr>
          <a:xfrm>
            <a:off x="9144000" y="2815580"/>
            <a:ext cx="8115300" cy="2917130"/>
            <a:chOff x="0" y="-47625"/>
            <a:chExt cx="2325925" cy="836078"/>
          </a:xfrm>
        </p:grpSpPr>
        <p:sp>
          <p:nvSpPr>
            <p:cNvPr id="280" name="Google Shape;280;p16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0" y="-47625"/>
              <a:ext cx="2325925" cy="836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6"/>
          <p:cNvGrpSpPr/>
          <p:nvPr/>
        </p:nvGrpSpPr>
        <p:grpSpPr>
          <a:xfrm>
            <a:off x="9144000" y="5852293"/>
            <a:ext cx="8115300" cy="1452959"/>
            <a:chOff x="0" y="-47625"/>
            <a:chExt cx="2325925" cy="416432"/>
          </a:xfrm>
        </p:grpSpPr>
        <p:sp>
          <p:nvSpPr>
            <p:cNvPr id="283" name="Google Shape;283;p16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 txBox="1"/>
            <p:nvPr/>
          </p:nvSpPr>
          <p:spPr>
            <a:xfrm>
              <a:off x="0" y="-47625"/>
              <a:ext cx="2325925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6"/>
          <p:cNvSpPr/>
          <p:nvPr/>
        </p:nvSpPr>
        <p:spPr>
          <a:xfrm>
            <a:off x="1028700" y="1028700"/>
            <a:ext cx="7137308" cy="8229600"/>
          </a:xfrm>
          <a:custGeom>
            <a:rect b="b" l="l" r="r" t="t"/>
            <a:pathLst>
              <a:path extrusionOk="0" h="8229600" w="7137308">
                <a:moveTo>
                  <a:pt x="0" y="0"/>
                </a:moveTo>
                <a:lnTo>
                  <a:pt x="7137308" y="0"/>
                </a:lnTo>
                <a:lnTo>
                  <a:pt x="7137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6"/>
          <p:cNvSpPr txBox="1"/>
          <p:nvPr/>
        </p:nvSpPr>
        <p:spPr>
          <a:xfrm>
            <a:off x="9554960" y="3584003"/>
            <a:ext cx="72933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405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READING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11082255" y="6380091"/>
            <a:ext cx="423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Let’s explore stories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3D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7"/>
          <p:cNvGrpSpPr/>
          <p:nvPr/>
        </p:nvGrpSpPr>
        <p:grpSpPr>
          <a:xfrm>
            <a:off x="1028700" y="862533"/>
            <a:ext cx="7829550" cy="2190072"/>
            <a:chOff x="0" y="-47625"/>
            <a:chExt cx="2244026" cy="627696"/>
          </a:xfrm>
        </p:grpSpPr>
        <p:sp>
          <p:nvSpPr>
            <p:cNvPr id="293" name="Google Shape;293;p17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 txBox="1"/>
            <p:nvPr/>
          </p:nvSpPr>
          <p:spPr>
            <a:xfrm>
              <a:off x="0" y="-47625"/>
              <a:ext cx="2244026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7"/>
          <p:cNvGrpSpPr/>
          <p:nvPr/>
        </p:nvGrpSpPr>
        <p:grpSpPr>
          <a:xfrm>
            <a:off x="9144000" y="862533"/>
            <a:ext cx="8115300" cy="3533225"/>
            <a:chOff x="0" y="-47625"/>
            <a:chExt cx="2325925" cy="1012657"/>
          </a:xfrm>
        </p:grpSpPr>
        <p:sp>
          <p:nvSpPr>
            <p:cNvPr id="296" name="Google Shape;296;p17"/>
            <p:cNvSpPr/>
            <p:nvPr/>
          </p:nvSpPr>
          <p:spPr>
            <a:xfrm>
              <a:off x="0" y="0"/>
              <a:ext cx="2325925" cy="965032"/>
            </a:xfrm>
            <a:custGeom>
              <a:rect b="b" l="l" r="r" t="t"/>
              <a:pathLst>
                <a:path extrusionOk="0" h="965032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936412"/>
                  </a:lnTo>
                  <a:cubicBezTo>
                    <a:pt x="2325925" y="952218"/>
                    <a:pt x="2313111" y="965032"/>
                    <a:pt x="2297305" y="965032"/>
                  </a:cubicBezTo>
                  <a:lnTo>
                    <a:pt x="28620" y="965032"/>
                  </a:lnTo>
                  <a:cubicBezTo>
                    <a:pt x="12813" y="965032"/>
                    <a:pt x="0" y="952218"/>
                    <a:pt x="0" y="936412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 txBox="1"/>
            <p:nvPr/>
          </p:nvSpPr>
          <p:spPr>
            <a:xfrm>
              <a:off x="0" y="-47625"/>
              <a:ext cx="2325925" cy="101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7"/>
          <p:cNvGrpSpPr/>
          <p:nvPr/>
        </p:nvGrpSpPr>
        <p:grpSpPr>
          <a:xfrm>
            <a:off x="9144000" y="4515341"/>
            <a:ext cx="8115300" cy="4742959"/>
            <a:chOff x="0" y="-47625"/>
            <a:chExt cx="2325925" cy="1359379"/>
          </a:xfrm>
        </p:grpSpPr>
        <p:sp>
          <p:nvSpPr>
            <p:cNvPr id="299" name="Google Shape;299;p17"/>
            <p:cNvSpPr/>
            <p:nvPr/>
          </p:nvSpPr>
          <p:spPr>
            <a:xfrm>
              <a:off x="0" y="0"/>
              <a:ext cx="2325925" cy="1311754"/>
            </a:xfrm>
            <a:custGeom>
              <a:rect b="b" l="l" r="r" t="t"/>
              <a:pathLst>
                <a:path extrusionOk="0" h="1311754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1283134"/>
                  </a:lnTo>
                  <a:cubicBezTo>
                    <a:pt x="2325925" y="1298940"/>
                    <a:pt x="2313111" y="1311754"/>
                    <a:pt x="2297305" y="1311754"/>
                  </a:cubicBezTo>
                  <a:lnTo>
                    <a:pt x="28620" y="1311754"/>
                  </a:lnTo>
                  <a:cubicBezTo>
                    <a:pt x="12813" y="1311754"/>
                    <a:pt x="0" y="1298940"/>
                    <a:pt x="0" y="1283134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 txBox="1"/>
            <p:nvPr/>
          </p:nvSpPr>
          <p:spPr>
            <a:xfrm>
              <a:off x="0" y="-47625"/>
              <a:ext cx="2325925" cy="1359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7"/>
          <p:cNvSpPr/>
          <p:nvPr/>
        </p:nvSpPr>
        <p:spPr>
          <a:xfrm>
            <a:off x="1028700" y="3338355"/>
            <a:ext cx="7829550" cy="5919945"/>
          </a:xfrm>
          <a:custGeom>
            <a:rect b="b" l="l" r="r" t="t"/>
            <a:pathLst>
              <a:path extrusionOk="0" h="917154" w="1213002">
                <a:moveTo>
                  <a:pt x="29664" y="0"/>
                </a:moveTo>
                <a:lnTo>
                  <a:pt x="1183338" y="0"/>
                </a:lnTo>
                <a:cubicBezTo>
                  <a:pt x="1191205" y="0"/>
                  <a:pt x="1198751" y="3125"/>
                  <a:pt x="1204314" y="8688"/>
                </a:cubicBezTo>
                <a:cubicBezTo>
                  <a:pt x="1209877" y="14252"/>
                  <a:pt x="1213002" y="21797"/>
                  <a:pt x="1213002" y="29664"/>
                </a:cubicBezTo>
                <a:lnTo>
                  <a:pt x="1213002" y="887490"/>
                </a:lnTo>
                <a:cubicBezTo>
                  <a:pt x="1213002" y="895358"/>
                  <a:pt x="1209877" y="902903"/>
                  <a:pt x="1204314" y="908466"/>
                </a:cubicBezTo>
                <a:cubicBezTo>
                  <a:pt x="1198751" y="914029"/>
                  <a:pt x="1191205" y="917154"/>
                  <a:pt x="1183338" y="917154"/>
                </a:cubicBezTo>
                <a:lnTo>
                  <a:pt x="29664" y="917154"/>
                </a:lnTo>
                <a:cubicBezTo>
                  <a:pt x="21797" y="917154"/>
                  <a:pt x="14252" y="914029"/>
                  <a:pt x="8688" y="908466"/>
                </a:cubicBezTo>
                <a:cubicBezTo>
                  <a:pt x="3125" y="902903"/>
                  <a:pt x="0" y="895358"/>
                  <a:pt x="0" y="887490"/>
                </a:cubicBezTo>
                <a:lnTo>
                  <a:pt x="0" y="29664"/>
                </a:lnTo>
                <a:cubicBezTo>
                  <a:pt x="0" y="21797"/>
                  <a:pt x="3125" y="14252"/>
                  <a:pt x="8688" y="8688"/>
                </a:cubicBezTo>
                <a:cubicBezTo>
                  <a:pt x="14252" y="3125"/>
                  <a:pt x="21797" y="0"/>
                  <a:pt x="29664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29" l="-6635" r="-14826" t="0"/>
            </a:stretch>
          </a:blipFill>
          <a:ln cap="rnd" cmpd="sng" w="8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9715500" y="2065583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New words: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9715500" y="5864336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Let’s think: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14935945" y="5867478"/>
            <a:ext cx="1751855" cy="2204852"/>
          </a:xfrm>
          <a:custGeom>
            <a:rect b="b" l="l" r="r" t="t"/>
            <a:pathLst>
              <a:path extrusionOk="0" h="2204852" w="1751855">
                <a:moveTo>
                  <a:pt x="0" y="0"/>
                </a:moveTo>
                <a:lnTo>
                  <a:pt x="1751855" y="0"/>
                </a:lnTo>
                <a:lnTo>
                  <a:pt x="1751855" y="2204852"/>
                </a:lnTo>
                <a:lnTo>
                  <a:pt x="0" y="2204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7"/>
          <p:cNvSpPr/>
          <p:nvPr/>
        </p:nvSpPr>
        <p:spPr>
          <a:xfrm rot="-1463991">
            <a:off x="14791189" y="1969913"/>
            <a:ext cx="2041367" cy="1484631"/>
          </a:xfrm>
          <a:custGeom>
            <a:rect b="b" l="l" r="r" t="t"/>
            <a:pathLst>
              <a:path extrusionOk="0" h="1484631" w="2041367">
                <a:moveTo>
                  <a:pt x="0" y="0"/>
                </a:moveTo>
                <a:lnTo>
                  <a:pt x="2041367" y="0"/>
                </a:lnTo>
                <a:lnTo>
                  <a:pt x="2041367" y="1484631"/>
                </a:lnTo>
                <a:lnTo>
                  <a:pt x="0" y="1484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7"/>
          <p:cNvSpPr txBox="1"/>
          <p:nvPr/>
        </p:nvSpPr>
        <p:spPr>
          <a:xfrm>
            <a:off x="2822216" y="1614578"/>
            <a:ext cx="424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Book title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9715500" y="2586648"/>
            <a:ext cx="4958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List 2-3 words students will learn while reading.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9715500" y="6388780"/>
            <a:ext cx="49584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2-3 simple questions to guide reflection.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These could focus on characters, setting, or events.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D374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8"/>
          <p:cNvGrpSpPr/>
          <p:nvPr/>
        </p:nvGrpSpPr>
        <p:grpSpPr>
          <a:xfrm>
            <a:off x="9144000" y="2815580"/>
            <a:ext cx="8115300" cy="2917130"/>
            <a:chOff x="0" y="-47625"/>
            <a:chExt cx="2325925" cy="836078"/>
          </a:xfrm>
        </p:grpSpPr>
        <p:sp>
          <p:nvSpPr>
            <p:cNvPr id="314" name="Google Shape;314;p18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0" y="-47625"/>
              <a:ext cx="2325925" cy="836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9144000" y="5852293"/>
            <a:ext cx="8115300" cy="1452959"/>
            <a:chOff x="0" y="-47625"/>
            <a:chExt cx="2325925" cy="416432"/>
          </a:xfrm>
        </p:grpSpPr>
        <p:sp>
          <p:nvSpPr>
            <p:cNvPr id="317" name="Google Shape;317;p18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0" y="-47625"/>
              <a:ext cx="2325925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8"/>
          <p:cNvSpPr/>
          <p:nvPr/>
        </p:nvSpPr>
        <p:spPr>
          <a:xfrm>
            <a:off x="1028700" y="1028700"/>
            <a:ext cx="7325788" cy="11192176"/>
          </a:xfrm>
          <a:custGeom>
            <a:rect b="b" l="l" r="r" t="t"/>
            <a:pathLst>
              <a:path extrusionOk="0" h="11192176" w="7325788">
                <a:moveTo>
                  <a:pt x="0" y="0"/>
                </a:moveTo>
                <a:lnTo>
                  <a:pt x="7325788" y="0"/>
                </a:lnTo>
                <a:lnTo>
                  <a:pt x="7325788" y="11192176"/>
                </a:lnTo>
                <a:lnTo>
                  <a:pt x="0" y="1119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0" name="Google Shape;320;p18"/>
          <p:cNvGrpSpPr/>
          <p:nvPr/>
        </p:nvGrpSpPr>
        <p:grpSpPr>
          <a:xfrm rot="-256119">
            <a:off x="1646061" y="5221945"/>
            <a:ext cx="2181560" cy="1979375"/>
            <a:chOff x="0" y="0"/>
            <a:chExt cx="2908747" cy="2639167"/>
          </a:xfrm>
        </p:grpSpPr>
        <p:sp>
          <p:nvSpPr>
            <p:cNvPr id="321" name="Google Shape;321;p18"/>
            <p:cNvSpPr/>
            <p:nvPr/>
          </p:nvSpPr>
          <p:spPr>
            <a:xfrm>
              <a:off x="0" y="0"/>
              <a:ext cx="1426574" cy="1351354"/>
            </a:xfrm>
            <a:custGeom>
              <a:rect b="b" l="l" r="r" t="t"/>
              <a:pathLst>
                <a:path extrusionOk="0" h="1351354" w="1426574">
                  <a:moveTo>
                    <a:pt x="0" y="0"/>
                  </a:moveTo>
                  <a:lnTo>
                    <a:pt x="1426574" y="0"/>
                  </a:lnTo>
                  <a:lnTo>
                    <a:pt x="1426574" y="1351354"/>
                  </a:lnTo>
                  <a:lnTo>
                    <a:pt x="0" y="1351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2" name="Google Shape;322;p18"/>
            <p:cNvSpPr/>
            <p:nvPr/>
          </p:nvSpPr>
          <p:spPr>
            <a:xfrm>
              <a:off x="969834" y="1017531"/>
              <a:ext cx="1938913" cy="1621636"/>
            </a:xfrm>
            <a:custGeom>
              <a:rect b="b" l="l" r="r" t="t"/>
              <a:pathLst>
                <a:path extrusionOk="0" h="1621636" w="1938913">
                  <a:moveTo>
                    <a:pt x="0" y="0"/>
                  </a:moveTo>
                  <a:lnTo>
                    <a:pt x="1938913" y="0"/>
                  </a:lnTo>
                  <a:lnTo>
                    <a:pt x="1938913" y="1621636"/>
                  </a:lnTo>
                  <a:lnTo>
                    <a:pt x="0" y="16216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23" name="Google Shape;323;p18"/>
          <p:cNvSpPr txBox="1"/>
          <p:nvPr/>
        </p:nvSpPr>
        <p:spPr>
          <a:xfrm>
            <a:off x="9554960" y="3615978"/>
            <a:ext cx="72933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405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MATH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10893078" y="6347729"/>
            <a:ext cx="461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Let’s think in numbers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D374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9"/>
          <p:cNvGrpSpPr/>
          <p:nvPr/>
        </p:nvGrpSpPr>
        <p:grpSpPr>
          <a:xfrm>
            <a:off x="1028700" y="862533"/>
            <a:ext cx="7829550" cy="2190072"/>
            <a:chOff x="0" y="-47625"/>
            <a:chExt cx="2244026" cy="627696"/>
          </a:xfrm>
        </p:grpSpPr>
        <p:sp>
          <p:nvSpPr>
            <p:cNvPr id="330" name="Google Shape;330;p19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0" y="-47625"/>
              <a:ext cx="2244026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9"/>
          <p:cNvGrpSpPr/>
          <p:nvPr/>
        </p:nvGrpSpPr>
        <p:grpSpPr>
          <a:xfrm>
            <a:off x="1028700" y="3172188"/>
            <a:ext cx="7829550" cy="2603977"/>
            <a:chOff x="0" y="-47625"/>
            <a:chExt cx="2244026" cy="746325"/>
          </a:xfrm>
        </p:grpSpPr>
        <p:sp>
          <p:nvSpPr>
            <p:cNvPr id="333" name="Google Shape;333;p19"/>
            <p:cNvSpPr/>
            <p:nvPr/>
          </p:nvSpPr>
          <p:spPr>
            <a:xfrm>
              <a:off x="0" y="0"/>
              <a:ext cx="2244026" cy="698700"/>
            </a:xfrm>
            <a:custGeom>
              <a:rect b="b" l="l" r="r" t="t"/>
              <a:pathLst>
                <a:path extrusionOk="0" h="698700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669035"/>
                  </a:lnTo>
                  <a:cubicBezTo>
                    <a:pt x="2244026" y="676903"/>
                    <a:pt x="2240901" y="684448"/>
                    <a:pt x="2235338" y="690011"/>
                  </a:cubicBezTo>
                  <a:cubicBezTo>
                    <a:pt x="2229774" y="695574"/>
                    <a:pt x="2222229" y="698700"/>
                    <a:pt x="2214362" y="698700"/>
                  </a:cubicBezTo>
                  <a:lnTo>
                    <a:pt x="29664" y="698700"/>
                  </a:lnTo>
                  <a:cubicBezTo>
                    <a:pt x="21797" y="698700"/>
                    <a:pt x="14252" y="695574"/>
                    <a:pt x="8688" y="690011"/>
                  </a:cubicBezTo>
                  <a:cubicBezTo>
                    <a:pt x="3125" y="684448"/>
                    <a:pt x="0" y="676903"/>
                    <a:pt x="0" y="669035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9"/>
            <p:cNvSpPr txBox="1"/>
            <p:nvPr/>
          </p:nvSpPr>
          <p:spPr>
            <a:xfrm>
              <a:off x="0" y="-47625"/>
              <a:ext cx="2244026" cy="746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9"/>
          <p:cNvGrpSpPr/>
          <p:nvPr/>
        </p:nvGrpSpPr>
        <p:grpSpPr>
          <a:xfrm>
            <a:off x="1028700" y="5895745"/>
            <a:ext cx="7829550" cy="3362555"/>
            <a:chOff x="0" y="-47625"/>
            <a:chExt cx="2244026" cy="963741"/>
          </a:xfrm>
        </p:grpSpPr>
        <p:sp>
          <p:nvSpPr>
            <p:cNvPr id="336" name="Google Shape;336;p19"/>
            <p:cNvSpPr/>
            <p:nvPr/>
          </p:nvSpPr>
          <p:spPr>
            <a:xfrm>
              <a:off x="0" y="0"/>
              <a:ext cx="2244026" cy="916116"/>
            </a:xfrm>
            <a:custGeom>
              <a:rect b="b" l="l" r="r" t="t"/>
              <a:pathLst>
                <a:path extrusionOk="0" h="916116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886452"/>
                  </a:lnTo>
                  <a:cubicBezTo>
                    <a:pt x="2244026" y="894319"/>
                    <a:pt x="2240901" y="901865"/>
                    <a:pt x="2235338" y="907428"/>
                  </a:cubicBezTo>
                  <a:cubicBezTo>
                    <a:pt x="2229774" y="912991"/>
                    <a:pt x="2222229" y="916116"/>
                    <a:pt x="2214362" y="916116"/>
                  </a:cubicBezTo>
                  <a:lnTo>
                    <a:pt x="29664" y="916116"/>
                  </a:lnTo>
                  <a:cubicBezTo>
                    <a:pt x="21797" y="916116"/>
                    <a:pt x="14252" y="912991"/>
                    <a:pt x="8688" y="907428"/>
                  </a:cubicBezTo>
                  <a:cubicBezTo>
                    <a:pt x="3125" y="901865"/>
                    <a:pt x="0" y="894319"/>
                    <a:pt x="0" y="886452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9"/>
            <p:cNvSpPr txBox="1"/>
            <p:nvPr/>
          </p:nvSpPr>
          <p:spPr>
            <a:xfrm>
              <a:off x="0" y="-47625"/>
              <a:ext cx="2244026" cy="963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19"/>
          <p:cNvGrpSpPr/>
          <p:nvPr/>
        </p:nvGrpSpPr>
        <p:grpSpPr>
          <a:xfrm>
            <a:off x="9144000" y="862533"/>
            <a:ext cx="8154364" cy="8395767"/>
            <a:chOff x="0" y="-47625"/>
            <a:chExt cx="2337121" cy="2406309"/>
          </a:xfrm>
        </p:grpSpPr>
        <p:sp>
          <p:nvSpPr>
            <p:cNvPr id="339" name="Google Shape;339;p19"/>
            <p:cNvSpPr/>
            <p:nvPr/>
          </p:nvSpPr>
          <p:spPr>
            <a:xfrm>
              <a:off x="0" y="0"/>
              <a:ext cx="2337121" cy="2358684"/>
            </a:xfrm>
            <a:custGeom>
              <a:rect b="b" l="l" r="r" t="t"/>
              <a:pathLst>
                <a:path extrusionOk="0" h="2358684" w="2337121">
                  <a:moveTo>
                    <a:pt x="28483" y="0"/>
                  </a:moveTo>
                  <a:lnTo>
                    <a:pt x="2308639" y="0"/>
                  </a:lnTo>
                  <a:cubicBezTo>
                    <a:pt x="2324369" y="0"/>
                    <a:pt x="2337121" y="12752"/>
                    <a:pt x="2337121" y="28483"/>
                  </a:cubicBezTo>
                  <a:lnTo>
                    <a:pt x="2337121" y="2330202"/>
                  </a:lnTo>
                  <a:cubicBezTo>
                    <a:pt x="2337121" y="2337756"/>
                    <a:pt x="2334120" y="2345000"/>
                    <a:pt x="2328779" y="2350342"/>
                  </a:cubicBezTo>
                  <a:cubicBezTo>
                    <a:pt x="2323437" y="2355684"/>
                    <a:pt x="2316193" y="2358684"/>
                    <a:pt x="2308639" y="2358684"/>
                  </a:cubicBezTo>
                  <a:lnTo>
                    <a:pt x="28483" y="2358684"/>
                  </a:lnTo>
                  <a:cubicBezTo>
                    <a:pt x="12752" y="2358684"/>
                    <a:pt x="0" y="2345932"/>
                    <a:pt x="0" y="2330202"/>
                  </a:cubicBezTo>
                  <a:lnTo>
                    <a:pt x="0" y="28483"/>
                  </a:lnTo>
                  <a:cubicBezTo>
                    <a:pt x="0" y="20929"/>
                    <a:pt x="3001" y="13684"/>
                    <a:pt x="8342" y="8342"/>
                  </a:cubicBezTo>
                  <a:cubicBezTo>
                    <a:pt x="13684" y="3001"/>
                    <a:pt x="20929" y="0"/>
                    <a:pt x="2848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0" y="-47625"/>
              <a:ext cx="2337121" cy="2406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19"/>
          <p:cNvSpPr/>
          <p:nvPr/>
        </p:nvSpPr>
        <p:spPr>
          <a:xfrm rot="9854196">
            <a:off x="6788857" y="7054545"/>
            <a:ext cx="1665292" cy="1211122"/>
          </a:xfrm>
          <a:custGeom>
            <a:rect b="b" l="l" r="r" t="t"/>
            <a:pathLst>
              <a:path extrusionOk="0" h="1211122" w="1665292">
                <a:moveTo>
                  <a:pt x="0" y="0"/>
                </a:moveTo>
                <a:lnTo>
                  <a:pt x="1665293" y="0"/>
                </a:lnTo>
                <a:lnTo>
                  <a:pt x="1665293" y="1211122"/>
                </a:lnTo>
                <a:lnTo>
                  <a:pt x="0" y="1211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9"/>
          <p:cNvSpPr/>
          <p:nvPr/>
        </p:nvSpPr>
        <p:spPr>
          <a:xfrm>
            <a:off x="6776140" y="3870209"/>
            <a:ext cx="1690727" cy="1374100"/>
          </a:xfrm>
          <a:custGeom>
            <a:rect b="b" l="l" r="r" t="t"/>
            <a:pathLst>
              <a:path extrusionOk="0" h="1374100" w="1690727">
                <a:moveTo>
                  <a:pt x="0" y="0"/>
                </a:moveTo>
                <a:lnTo>
                  <a:pt x="1690727" y="0"/>
                </a:lnTo>
                <a:lnTo>
                  <a:pt x="1690727" y="1374100"/>
                </a:lnTo>
                <a:lnTo>
                  <a:pt x="0" y="137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3" name="Google Shape;343;p19"/>
          <p:cNvGrpSpPr/>
          <p:nvPr/>
        </p:nvGrpSpPr>
        <p:grpSpPr>
          <a:xfrm>
            <a:off x="9939531" y="2893279"/>
            <a:ext cx="3018657" cy="1661858"/>
            <a:chOff x="0" y="-6262"/>
            <a:chExt cx="812800" cy="447470"/>
          </a:xfrm>
        </p:grpSpPr>
        <p:sp>
          <p:nvSpPr>
            <p:cNvPr id="344" name="Google Shape;344;p19"/>
            <p:cNvSpPr/>
            <p:nvPr/>
          </p:nvSpPr>
          <p:spPr>
            <a:xfrm>
              <a:off x="0" y="0"/>
              <a:ext cx="812800" cy="441208"/>
            </a:xfrm>
            <a:custGeom>
              <a:rect b="b" l="l" r="r" t="t"/>
              <a:pathLst>
                <a:path extrusionOk="0" h="441208" w="812800">
                  <a:moveTo>
                    <a:pt x="406400" y="0"/>
                  </a:moveTo>
                  <a:cubicBezTo>
                    <a:pt x="181951" y="0"/>
                    <a:pt x="0" y="98768"/>
                    <a:pt x="0" y="220604"/>
                  </a:cubicBezTo>
                  <a:cubicBezTo>
                    <a:pt x="0" y="342440"/>
                    <a:pt x="181951" y="441208"/>
                    <a:pt x="406400" y="441208"/>
                  </a:cubicBezTo>
                  <a:cubicBezTo>
                    <a:pt x="630849" y="441208"/>
                    <a:pt x="812800" y="342440"/>
                    <a:pt x="812800" y="220604"/>
                  </a:cubicBezTo>
                  <a:cubicBezTo>
                    <a:pt x="812800" y="9876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61"/>
            </a:solidFill>
            <a:ln cap="sq" cmpd="sng" w="57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76200" y="-6262"/>
              <a:ext cx="660400" cy="406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9"/>
          <p:cNvGrpSpPr/>
          <p:nvPr/>
        </p:nvGrpSpPr>
        <p:grpSpPr>
          <a:xfrm>
            <a:off x="10224756" y="5776162"/>
            <a:ext cx="2448207" cy="2142181"/>
            <a:chOff x="0" y="0"/>
            <a:chExt cx="812800" cy="711200"/>
          </a:xfrm>
        </p:grpSpPr>
        <p:sp>
          <p:nvSpPr>
            <p:cNvPr id="347" name="Google Shape;347;p19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F90DA"/>
            </a:solidFill>
            <a:ln cap="sq" cmpd="sng" w="571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8" name="Google Shape;348;p19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13914047" y="2475551"/>
            <a:ext cx="2158917" cy="2339743"/>
            <a:chOff x="0" y="-47625"/>
            <a:chExt cx="568604" cy="616229"/>
          </a:xfrm>
        </p:grpSpPr>
        <p:sp>
          <p:nvSpPr>
            <p:cNvPr id="350" name="Google Shape;350;p19"/>
            <p:cNvSpPr/>
            <p:nvPr/>
          </p:nvSpPr>
          <p:spPr>
            <a:xfrm>
              <a:off x="0" y="0"/>
              <a:ext cx="568604" cy="568604"/>
            </a:xfrm>
            <a:custGeom>
              <a:rect b="b" l="l" r="r" t="t"/>
              <a:pathLst>
                <a:path extrusionOk="0" h="568604" w="568604">
                  <a:moveTo>
                    <a:pt x="107581" y="0"/>
                  </a:moveTo>
                  <a:lnTo>
                    <a:pt x="461023" y="0"/>
                  </a:lnTo>
                  <a:cubicBezTo>
                    <a:pt x="489555" y="0"/>
                    <a:pt x="516919" y="11334"/>
                    <a:pt x="537094" y="31510"/>
                  </a:cubicBezTo>
                  <a:cubicBezTo>
                    <a:pt x="557269" y="51685"/>
                    <a:pt x="568604" y="79048"/>
                    <a:pt x="568604" y="107581"/>
                  </a:cubicBezTo>
                  <a:lnTo>
                    <a:pt x="568604" y="461023"/>
                  </a:lnTo>
                  <a:cubicBezTo>
                    <a:pt x="568604" y="489555"/>
                    <a:pt x="557269" y="516919"/>
                    <a:pt x="537094" y="537094"/>
                  </a:cubicBezTo>
                  <a:cubicBezTo>
                    <a:pt x="516919" y="557269"/>
                    <a:pt x="489555" y="568604"/>
                    <a:pt x="461023" y="568604"/>
                  </a:cubicBezTo>
                  <a:lnTo>
                    <a:pt x="107581" y="568604"/>
                  </a:lnTo>
                  <a:cubicBezTo>
                    <a:pt x="79048" y="568604"/>
                    <a:pt x="51685" y="557269"/>
                    <a:pt x="31510" y="537094"/>
                  </a:cubicBezTo>
                  <a:cubicBezTo>
                    <a:pt x="11334" y="516919"/>
                    <a:pt x="0" y="489555"/>
                    <a:pt x="0" y="461023"/>
                  </a:cubicBezTo>
                  <a:lnTo>
                    <a:pt x="0" y="107581"/>
                  </a:lnTo>
                  <a:cubicBezTo>
                    <a:pt x="0" y="79048"/>
                    <a:pt x="11334" y="51685"/>
                    <a:pt x="31510" y="31510"/>
                  </a:cubicBezTo>
                  <a:cubicBezTo>
                    <a:pt x="51685" y="11334"/>
                    <a:pt x="79048" y="0"/>
                    <a:pt x="107581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 txBox="1"/>
            <p:nvPr/>
          </p:nvSpPr>
          <p:spPr>
            <a:xfrm>
              <a:off x="0" y="-47625"/>
              <a:ext cx="568604" cy="616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9"/>
          <p:cNvGrpSpPr/>
          <p:nvPr/>
        </p:nvGrpSpPr>
        <p:grpSpPr>
          <a:xfrm>
            <a:off x="13484177" y="5808470"/>
            <a:ext cx="3018657" cy="1896739"/>
            <a:chOff x="0" y="-47625"/>
            <a:chExt cx="795037" cy="499553"/>
          </a:xfrm>
        </p:grpSpPr>
        <p:sp>
          <p:nvSpPr>
            <p:cNvPr id="353" name="Google Shape;353;p19"/>
            <p:cNvSpPr/>
            <p:nvPr/>
          </p:nvSpPr>
          <p:spPr>
            <a:xfrm>
              <a:off x="0" y="0"/>
              <a:ext cx="795037" cy="451928"/>
            </a:xfrm>
            <a:custGeom>
              <a:rect b="b" l="l" r="r" t="t"/>
              <a:pathLst>
                <a:path extrusionOk="0" h="451928" w="795037">
                  <a:moveTo>
                    <a:pt x="76941" y="0"/>
                  </a:moveTo>
                  <a:lnTo>
                    <a:pt x="718096" y="0"/>
                  </a:lnTo>
                  <a:cubicBezTo>
                    <a:pt x="760590" y="0"/>
                    <a:pt x="795037" y="34448"/>
                    <a:pt x="795037" y="76941"/>
                  </a:cubicBezTo>
                  <a:lnTo>
                    <a:pt x="795037" y="374987"/>
                  </a:lnTo>
                  <a:cubicBezTo>
                    <a:pt x="795037" y="395393"/>
                    <a:pt x="786931" y="414963"/>
                    <a:pt x="772502" y="429392"/>
                  </a:cubicBezTo>
                  <a:cubicBezTo>
                    <a:pt x="758073" y="443822"/>
                    <a:pt x="738502" y="451928"/>
                    <a:pt x="718096" y="451928"/>
                  </a:cubicBezTo>
                  <a:lnTo>
                    <a:pt x="76941" y="451928"/>
                  </a:lnTo>
                  <a:cubicBezTo>
                    <a:pt x="34448" y="451928"/>
                    <a:pt x="0" y="417480"/>
                    <a:pt x="0" y="374987"/>
                  </a:cubicBezTo>
                  <a:lnTo>
                    <a:pt x="0" y="76941"/>
                  </a:lnTo>
                  <a:cubicBezTo>
                    <a:pt x="0" y="34448"/>
                    <a:pt x="34448" y="0"/>
                    <a:pt x="76941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9"/>
            <p:cNvSpPr txBox="1"/>
            <p:nvPr/>
          </p:nvSpPr>
          <p:spPr>
            <a:xfrm>
              <a:off x="0" y="-47625"/>
              <a:ext cx="795037" cy="499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9"/>
          <p:cNvSpPr/>
          <p:nvPr/>
        </p:nvSpPr>
        <p:spPr>
          <a:xfrm>
            <a:off x="10718380" y="3310830"/>
            <a:ext cx="1460959" cy="850012"/>
          </a:xfrm>
          <a:custGeom>
            <a:rect b="b" l="l" r="r" t="t"/>
            <a:pathLst>
              <a:path extrusionOk="0" h="850012" w="1460959">
                <a:moveTo>
                  <a:pt x="0" y="0"/>
                </a:moveTo>
                <a:lnTo>
                  <a:pt x="1460958" y="0"/>
                </a:lnTo>
                <a:lnTo>
                  <a:pt x="1460958" y="850012"/>
                </a:lnTo>
                <a:lnTo>
                  <a:pt x="0" y="850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19"/>
          <p:cNvSpPr/>
          <p:nvPr/>
        </p:nvSpPr>
        <p:spPr>
          <a:xfrm>
            <a:off x="14265302" y="3310830"/>
            <a:ext cx="1456408" cy="850012"/>
          </a:xfrm>
          <a:custGeom>
            <a:rect b="b" l="l" r="r" t="t"/>
            <a:pathLst>
              <a:path extrusionOk="0" h="850012" w="1456408">
                <a:moveTo>
                  <a:pt x="0" y="0"/>
                </a:moveTo>
                <a:lnTo>
                  <a:pt x="1456407" y="0"/>
                </a:lnTo>
                <a:lnTo>
                  <a:pt x="1456407" y="850012"/>
                </a:lnTo>
                <a:lnTo>
                  <a:pt x="0" y="850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9"/>
          <p:cNvSpPr/>
          <p:nvPr/>
        </p:nvSpPr>
        <p:spPr>
          <a:xfrm>
            <a:off x="10659151" y="6855197"/>
            <a:ext cx="1579415" cy="850012"/>
          </a:xfrm>
          <a:custGeom>
            <a:rect b="b" l="l" r="r" t="t"/>
            <a:pathLst>
              <a:path extrusionOk="0" h="850012" w="1579415">
                <a:moveTo>
                  <a:pt x="0" y="0"/>
                </a:moveTo>
                <a:lnTo>
                  <a:pt x="1579415" y="0"/>
                </a:lnTo>
                <a:lnTo>
                  <a:pt x="1579415" y="850012"/>
                </a:lnTo>
                <a:lnTo>
                  <a:pt x="0" y="850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9"/>
          <p:cNvSpPr/>
          <p:nvPr/>
        </p:nvSpPr>
        <p:spPr>
          <a:xfrm>
            <a:off x="14187459" y="6422247"/>
            <a:ext cx="1612093" cy="850012"/>
          </a:xfrm>
          <a:custGeom>
            <a:rect b="b" l="l" r="r" t="t"/>
            <a:pathLst>
              <a:path extrusionOk="0" h="850012" w="1612093">
                <a:moveTo>
                  <a:pt x="0" y="0"/>
                </a:moveTo>
                <a:lnTo>
                  <a:pt x="1612093" y="0"/>
                </a:lnTo>
                <a:lnTo>
                  <a:pt x="1612093" y="850012"/>
                </a:lnTo>
                <a:lnTo>
                  <a:pt x="0" y="850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9"/>
          <p:cNvSpPr txBox="1"/>
          <p:nvPr/>
        </p:nvSpPr>
        <p:spPr>
          <a:xfrm>
            <a:off x="2315100" y="1652300"/>
            <a:ext cx="554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Topic title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1600200" y="3910614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Our goal: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61" name="Google Shape;361;p19"/>
          <p:cNvSpPr txBox="1"/>
          <p:nvPr/>
        </p:nvSpPr>
        <p:spPr>
          <a:xfrm>
            <a:off x="1600200" y="4431678"/>
            <a:ext cx="4958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List 2-3 words students will learn while reading.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1600200" y="6784844"/>
            <a:ext cx="5267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Let’s think: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1600200" y="7305909"/>
            <a:ext cx="49584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Add 2–3 questions to help students observe and reflect.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80669" lvl="1" marL="56134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Use open-ended questions.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10606391" y="1892440"/>
            <a:ext cx="52674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Let’s compare shapes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10408690" y="4745637"/>
            <a:ext cx="20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Oval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13953337" y="5005794"/>
            <a:ext cx="20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Square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10408690" y="8108876"/>
            <a:ext cx="20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Triangle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13953337" y="7899359"/>
            <a:ext cx="20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Rectangle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90DA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20"/>
          <p:cNvGrpSpPr/>
          <p:nvPr/>
        </p:nvGrpSpPr>
        <p:grpSpPr>
          <a:xfrm>
            <a:off x="1010227" y="4726104"/>
            <a:ext cx="5226008" cy="4532196"/>
            <a:chOff x="0" y="-47625"/>
            <a:chExt cx="1497825" cy="1298972"/>
          </a:xfrm>
        </p:grpSpPr>
        <p:sp>
          <p:nvSpPr>
            <p:cNvPr id="374" name="Google Shape;374;p20"/>
            <p:cNvSpPr/>
            <p:nvPr/>
          </p:nvSpPr>
          <p:spPr>
            <a:xfrm>
              <a:off x="0" y="0"/>
              <a:ext cx="1497825" cy="1251347"/>
            </a:xfrm>
            <a:custGeom>
              <a:rect b="b" l="l" r="r" t="t"/>
              <a:pathLst>
                <a:path extrusionOk="0" h="125134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1206904"/>
                  </a:lnTo>
                  <a:cubicBezTo>
                    <a:pt x="1497825" y="1218691"/>
                    <a:pt x="1493143" y="1229995"/>
                    <a:pt x="1484808" y="1238330"/>
                  </a:cubicBezTo>
                  <a:cubicBezTo>
                    <a:pt x="1476474" y="1246665"/>
                    <a:pt x="1465169" y="1251347"/>
                    <a:pt x="1453383" y="1251347"/>
                  </a:cubicBezTo>
                  <a:lnTo>
                    <a:pt x="44443" y="1251347"/>
                  </a:lnTo>
                  <a:cubicBezTo>
                    <a:pt x="32656" y="1251347"/>
                    <a:pt x="21352" y="1246665"/>
                    <a:pt x="13017" y="1238330"/>
                  </a:cubicBezTo>
                  <a:cubicBezTo>
                    <a:pt x="4682" y="1229995"/>
                    <a:pt x="0" y="1218691"/>
                    <a:pt x="0" y="1206904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 txBox="1"/>
            <p:nvPr/>
          </p:nvSpPr>
          <p:spPr>
            <a:xfrm>
              <a:off x="0" y="-47625"/>
              <a:ext cx="1497825" cy="129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20"/>
          <p:cNvGrpSpPr/>
          <p:nvPr/>
        </p:nvGrpSpPr>
        <p:grpSpPr>
          <a:xfrm>
            <a:off x="6530996" y="4726104"/>
            <a:ext cx="5226008" cy="4532196"/>
            <a:chOff x="0" y="-47625"/>
            <a:chExt cx="1497825" cy="1298972"/>
          </a:xfrm>
        </p:grpSpPr>
        <p:sp>
          <p:nvSpPr>
            <p:cNvPr id="377" name="Google Shape;377;p20"/>
            <p:cNvSpPr/>
            <p:nvPr/>
          </p:nvSpPr>
          <p:spPr>
            <a:xfrm>
              <a:off x="0" y="0"/>
              <a:ext cx="1497825" cy="1251347"/>
            </a:xfrm>
            <a:custGeom>
              <a:rect b="b" l="l" r="r" t="t"/>
              <a:pathLst>
                <a:path extrusionOk="0" h="125134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1206904"/>
                  </a:lnTo>
                  <a:cubicBezTo>
                    <a:pt x="1497825" y="1218691"/>
                    <a:pt x="1493143" y="1229995"/>
                    <a:pt x="1484808" y="1238330"/>
                  </a:cubicBezTo>
                  <a:cubicBezTo>
                    <a:pt x="1476474" y="1246665"/>
                    <a:pt x="1465169" y="1251347"/>
                    <a:pt x="1453383" y="1251347"/>
                  </a:cubicBezTo>
                  <a:lnTo>
                    <a:pt x="44443" y="1251347"/>
                  </a:lnTo>
                  <a:cubicBezTo>
                    <a:pt x="32656" y="1251347"/>
                    <a:pt x="21352" y="1246665"/>
                    <a:pt x="13017" y="1238330"/>
                  </a:cubicBezTo>
                  <a:cubicBezTo>
                    <a:pt x="4682" y="1229995"/>
                    <a:pt x="0" y="1218691"/>
                    <a:pt x="0" y="1206904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 txBox="1"/>
            <p:nvPr/>
          </p:nvSpPr>
          <p:spPr>
            <a:xfrm>
              <a:off x="0" y="-47625"/>
              <a:ext cx="1497825" cy="129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0"/>
          <p:cNvGrpSpPr/>
          <p:nvPr/>
        </p:nvGrpSpPr>
        <p:grpSpPr>
          <a:xfrm>
            <a:off x="12033292" y="4726104"/>
            <a:ext cx="5226008" cy="4532196"/>
            <a:chOff x="0" y="-47625"/>
            <a:chExt cx="1497825" cy="1298972"/>
          </a:xfrm>
        </p:grpSpPr>
        <p:sp>
          <p:nvSpPr>
            <p:cNvPr id="380" name="Google Shape;380;p20"/>
            <p:cNvSpPr/>
            <p:nvPr/>
          </p:nvSpPr>
          <p:spPr>
            <a:xfrm>
              <a:off x="0" y="0"/>
              <a:ext cx="1497825" cy="1251347"/>
            </a:xfrm>
            <a:custGeom>
              <a:rect b="b" l="l" r="r" t="t"/>
              <a:pathLst>
                <a:path extrusionOk="0" h="125134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1206904"/>
                  </a:lnTo>
                  <a:cubicBezTo>
                    <a:pt x="1497825" y="1218691"/>
                    <a:pt x="1493143" y="1229995"/>
                    <a:pt x="1484808" y="1238330"/>
                  </a:cubicBezTo>
                  <a:cubicBezTo>
                    <a:pt x="1476474" y="1246665"/>
                    <a:pt x="1465169" y="1251347"/>
                    <a:pt x="1453383" y="1251347"/>
                  </a:cubicBezTo>
                  <a:lnTo>
                    <a:pt x="44443" y="1251347"/>
                  </a:lnTo>
                  <a:cubicBezTo>
                    <a:pt x="32656" y="1251347"/>
                    <a:pt x="21352" y="1246665"/>
                    <a:pt x="13017" y="1238330"/>
                  </a:cubicBezTo>
                  <a:cubicBezTo>
                    <a:pt x="4682" y="1229995"/>
                    <a:pt x="0" y="1218691"/>
                    <a:pt x="0" y="1206904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 txBox="1"/>
            <p:nvPr/>
          </p:nvSpPr>
          <p:spPr>
            <a:xfrm>
              <a:off x="0" y="-47625"/>
              <a:ext cx="1497825" cy="129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20"/>
          <p:cNvGrpSpPr/>
          <p:nvPr/>
        </p:nvGrpSpPr>
        <p:grpSpPr>
          <a:xfrm>
            <a:off x="1028700" y="862532"/>
            <a:ext cx="8115385" cy="2190094"/>
            <a:chOff x="0" y="-47625"/>
            <a:chExt cx="2325925" cy="627696"/>
          </a:xfrm>
        </p:grpSpPr>
        <p:sp>
          <p:nvSpPr>
            <p:cNvPr id="383" name="Google Shape;383;p20"/>
            <p:cNvSpPr/>
            <p:nvPr/>
          </p:nvSpPr>
          <p:spPr>
            <a:xfrm>
              <a:off x="0" y="0"/>
              <a:ext cx="2325925" cy="580071"/>
            </a:xfrm>
            <a:custGeom>
              <a:rect b="b" l="l" r="r" t="t"/>
              <a:pathLst>
                <a:path extrusionOk="0" h="580071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551451"/>
                  </a:lnTo>
                  <a:cubicBezTo>
                    <a:pt x="2325925" y="567258"/>
                    <a:pt x="2313111" y="580071"/>
                    <a:pt x="2297305" y="580071"/>
                  </a:cubicBezTo>
                  <a:lnTo>
                    <a:pt x="28620" y="580071"/>
                  </a:lnTo>
                  <a:cubicBezTo>
                    <a:pt x="12813" y="580071"/>
                    <a:pt x="0" y="567258"/>
                    <a:pt x="0" y="551451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 txBox="1"/>
            <p:nvPr/>
          </p:nvSpPr>
          <p:spPr>
            <a:xfrm>
              <a:off x="0" y="-47625"/>
              <a:ext cx="2325925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20"/>
          <p:cNvGrpSpPr/>
          <p:nvPr/>
        </p:nvGrpSpPr>
        <p:grpSpPr>
          <a:xfrm>
            <a:off x="9429750" y="862533"/>
            <a:ext cx="7829550" cy="2190072"/>
            <a:chOff x="0" y="-47625"/>
            <a:chExt cx="2244026" cy="627696"/>
          </a:xfrm>
        </p:grpSpPr>
        <p:sp>
          <p:nvSpPr>
            <p:cNvPr id="386" name="Google Shape;386;p20"/>
            <p:cNvSpPr/>
            <p:nvPr/>
          </p:nvSpPr>
          <p:spPr>
            <a:xfrm>
              <a:off x="0" y="0"/>
              <a:ext cx="2244026" cy="580071"/>
            </a:xfrm>
            <a:custGeom>
              <a:rect b="b" l="l" r="r" t="t"/>
              <a:pathLst>
                <a:path extrusionOk="0" h="580071" w="2244026">
                  <a:moveTo>
                    <a:pt x="29664" y="0"/>
                  </a:moveTo>
                  <a:lnTo>
                    <a:pt x="2214362" y="0"/>
                  </a:lnTo>
                  <a:cubicBezTo>
                    <a:pt x="2222229" y="0"/>
                    <a:pt x="2229774" y="3125"/>
                    <a:pt x="2235338" y="8688"/>
                  </a:cubicBezTo>
                  <a:cubicBezTo>
                    <a:pt x="2240901" y="14252"/>
                    <a:pt x="2244026" y="21797"/>
                    <a:pt x="2244026" y="29664"/>
                  </a:cubicBezTo>
                  <a:lnTo>
                    <a:pt x="2244026" y="550407"/>
                  </a:lnTo>
                  <a:cubicBezTo>
                    <a:pt x="2244026" y="558274"/>
                    <a:pt x="2240901" y="565820"/>
                    <a:pt x="2235338" y="571383"/>
                  </a:cubicBezTo>
                  <a:cubicBezTo>
                    <a:pt x="2229774" y="576946"/>
                    <a:pt x="2222229" y="580071"/>
                    <a:pt x="2214362" y="580071"/>
                  </a:cubicBezTo>
                  <a:lnTo>
                    <a:pt x="29664" y="580071"/>
                  </a:lnTo>
                  <a:cubicBezTo>
                    <a:pt x="21797" y="580071"/>
                    <a:pt x="14252" y="576946"/>
                    <a:pt x="8688" y="571383"/>
                  </a:cubicBezTo>
                  <a:cubicBezTo>
                    <a:pt x="3125" y="565820"/>
                    <a:pt x="0" y="558274"/>
                    <a:pt x="0" y="550407"/>
                  </a:cubicBezTo>
                  <a:lnTo>
                    <a:pt x="0" y="29664"/>
                  </a:lnTo>
                  <a:cubicBezTo>
                    <a:pt x="0" y="21797"/>
                    <a:pt x="3125" y="14252"/>
                    <a:pt x="8688" y="8688"/>
                  </a:cubicBezTo>
                  <a:cubicBezTo>
                    <a:pt x="14252" y="3125"/>
                    <a:pt x="21797" y="0"/>
                    <a:pt x="296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 txBox="1"/>
            <p:nvPr/>
          </p:nvSpPr>
          <p:spPr>
            <a:xfrm>
              <a:off x="0" y="-47625"/>
              <a:ext cx="2244026" cy="62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20"/>
          <p:cNvSpPr txBox="1"/>
          <p:nvPr/>
        </p:nvSpPr>
        <p:spPr>
          <a:xfrm>
            <a:off x="2573139" y="1653128"/>
            <a:ext cx="502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0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Brain Break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10081055" y="1837787"/>
            <a:ext cx="652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Choose something fun to reset.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grpSp>
        <p:nvGrpSpPr>
          <p:cNvPr id="390" name="Google Shape;390;p20"/>
          <p:cNvGrpSpPr/>
          <p:nvPr/>
        </p:nvGrpSpPr>
        <p:grpSpPr>
          <a:xfrm>
            <a:off x="1010227" y="3167711"/>
            <a:ext cx="5226008" cy="1452959"/>
            <a:chOff x="0" y="-47625"/>
            <a:chExt cx="1497825" cy="416432"/>
          </a:xfrm>
        </p:grpSpPr>
        <p:sp>
          <p:nvSpPr>
            <p:cNvPr id="391" name="Google Shape;391;p20"/>
            <p:cNvSpPr/>
            <p:nvPr/>
          </p:nvSpPr>
          <p:spPr>
            <a:xfrm>
              <a:off x="0" y="0"/>
              <a:ext cx="1497825" cy="368807"/>
            </a:xfrm>
            <a:custGeom>
              <a:rect b="b" l="l" r="r" t="t"/>
              <a:pathLst>
                <a:path extrusionOk="0" h="36880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324365"/>
                  </a:lnTo>
                  <a:cubicBezTo>
                    <a:pt x="1497825" y="348910"/>
                    <a:pt x="1477928" y="368807"/>
                    <a:pt x="1453383" y="368807"/>
                  </a:cubicBezTo>
                  <a:lnTo>
                    <a:pt x="44443" y="368807"/>
                  </a:lnTo>
                  <a:cubicBezTo>
                    <a:pt x="32656" y="368807"/>
                    <a:pt x="21352" y="364125"/>
                    <a:pt x="13017" y="355790"/>
                  </a:cubicBezTo>
                  <a:cubicBezTo>
                    <a:pt x="4682" y="347456"/>
                    <a:pt x="0" y="336152"/>
                    <a:pt x="0" y="324365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FF6F61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 txBox="1"/>
            <p:nvPr/>
          </p:nvSpPr>
          <p:spPr>
            <a:xfrm>
              <a:off x="0" y="-47625"/>
              <a:ext cx="1497825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0"/>
          <p:cNvGrpSpPr/>
          <p:nvPr/>
        </p:nvGrpSpPr>
        <p:grpSpPr>
          <a:xfrm>
            <a:off x="6521856" y="3167711"/>
            <a:ext cx="5226008" cy="1452959"/>
            <a:chOff x="0" y="-47625"/>
            <a:chExt cx="1497825" cy="416432"/>
          </a:xfrm>
        </p:grpSpPr>
        <p:sp>
          <p:nvSpPr>
            <p:cNvPr id="394" name="Google Shape;394;p20"/>
            <p:cNvSpPr/>
            <p:nvPr/>
          </p:nvSpPr>
          <p:spPr>
            <a:xfrm>
              <a:off x="0" y="0"/>
              <a:ext cx="1497825" cy="368807"/>
            </a:xfrm>
            <a:custGeom>
              <a:rect b="b" l="l" r="r" t="t"/>
              <a:pathLst>
                <a:path extrusionOk="0" h="36880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324365"/>
                  </a:lnTo>
                  <a:cubicBezTo>
                    <a:pt x="1497825" y="348910"/>
                    <a:pt x="1477928" y="368807"/>
                    <a:pt x="1453383" y="368807"/>
                  </a:cubicBezTo>
                  <a:lnTo>
                    <a:pt x="44443" y="368807"/>
                  </a:lnTo>
                  <a:cubicBezTo>
                    <a:pt x="32656" y="368807"/>
                    <a:pt x="21352" y="364125"/>
                    <a:pt x="13017" y="355790"/>
                  </a:cubicBezTo>
                  <a:cubicBezTo>
                    <a:pt x="4682" y="347456"/>
                    <a:pt x="0" y="336152"/>
                    <a:pt x="0" y="324365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43D374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0" y="-47625"/>
              <a:ext cx="1497825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0"/>
          <p:cNvGrpSpPr/>
          <p:nvPr/>
        </p:nvGrpSpPr>
        <p:grpSpPr>
          <a:xfrm>
            <a:off x="12033292" y="3167711"/>
            <a:ext cx="5226008" cy="1452959"/>
            <a:chOff x="0" y="-47625"/>
            <a:chExt cx="1497825" cy="416432"/>
          </a:xfrm>
        </p:grpSpPr>
        <p:sp>
          <p:nvSpPr>
            <p:cNvPr id="397" name="Google Shape;397;p20"/>
            <p:cNvSpPr/>
            <p:nvPr/>
          </p:nvSpPr>
          <p:spPr>
            <a:xfrm>
              <a:off x="0" y="0"/>
              <a:ext cx="1497825" cy="368807"/>
            </a:xfrm>
            <a:custGeom>
              <a:rect b="b" l="l" r="r" t="t"/>
              <a:pathLst>
                <a:path extrusionOk="0" h="368807" w="1497825">
                  <a:moveTo>
                    <a:pt x="44443" y="0"/>
                  </a:moveTo>
                  <a:lnTo>
                    <a:pt x="1453383" y="0"/>
                  </a:lnTo>
                  <a:cubicBezTo>
                    <a:pt x="1477928" y="0"/>
                    <a:pt x="1497825" y="19898"/>
                    <a:pt x="1497825" y="44443"/>
                  </a:cubicBezTo>
                  <a:lnTo>
                    <a:pt x="1497825" y="324365"/>
                  </a:lnTo>
                  <a:cubicBezTo>
                    <a:pt x="1497825" y="348910"/>
                    <a:pt x="1477928" y="368807"/>
                    <a:pt x="1453383" y="368807"/>
                  </a:cubicBezTo>
                  <a:lnTo>
                    <a:pt x="44443" y="368807"/>
                  </a:lnTo>
                  <a:cubicBezTo>
                    <a:pt x="32656" y="368807"/>
                    <a:pt x="21352" y="364125"/>
                    <a:pt x="13017" y="355790"/>
                  </a:cubicBezTo>
                  <a:cubicBezTo>
                    <a:pt x="4682" y="347456"/>
                    <a:pt x="0" y="336152"/>
                    <a:pt x="0" y="324365"/>
                  </a:cubicBezTo>
                  <a:lnTo>
                    <a:pt x="0" y="44443"/>
                  </a:lnTo>
                  <a:cubicBezTo>
                    <a:pt x="0" y="32656"/>
                    <a:pt x="4682" y="21352"/>
                    <a:pt x="13017" y="13017"/>
                  </a:cubicBezTo>
                  <a:cubicBezTo>
                    <a:pt x="21352" y="4682"/>
                    <a:pt x="32656" y="0"/>
                    <a:pt x="44443" y="0"/>
                  </a:cubicBezTo>
                  <a:close/>
                </a:path>
              </a:pathLst>
            </a:custGeom>
            <a:solidFill>
              <a:srgbClr val="7FDA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0" y="-47625"/>
              <a:ext cx="1497825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20"/>
          <p:cNvSpPr txBox="1"/>
          <p:nvPr/>
        </p:nvSpPr>
        <p:spPr>
          <a:xfrm>
            <a:off x="1816043" y="3695483"/>
            <a:ext cx="361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Follow the leader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00" name="Google Shape;400;p20"/>
          <p:cNvSpPr txBox="1"/>
          <p:nvPr/>
        </p:nvSpPr>
        <p:spPr>
          <a:xfrm>
            <a:off x="7512596" y="3695483"/>
            <a:ext cx="32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Scavenger hunt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01" name="Google Shape;401;p20"/>
          <p:cNvSpPr txBox="1"/>
          <p:nvPr/>
        </p:nvSpPr>
        <p:spPr>
          <a:xfrm>
            <a:off x="12684698" y="3695475"/>
            <a:ext cx="392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Activity title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1588525" y="6146400"/>
            <a:ext cx="40695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Watch the leader closely and copy every move they make. Get ready to jump, clap, spin, or tiptoe!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3" name="Google Shape;403;p20"/>
          <p:cNvSpPr txBox="1"/>
          <p:nvPr/>
        </p:nvSpPr>
        <p:spPr>
          <a:xfrm>
            <a:off x="7391962" y="6146400"/>
            <a:ext cx="35040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Look around the room and find one object that is red, round, or starts with the letter B.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4" name="Google Shape;404;p20"/>
          <p:cNvSpPr txBox="1"/>
          <p:nvPr/>
        </p:nvSpPr>
        <p:spPr>
          <a:xfrm>
            <a:off x="12752485" y="6603447"/>
            <a:ext cx="37875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Describe the short brain break activity here.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DAFF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1"/>
          <p:cNvGrpSpPr/>
          <p:nvPr/>
        </p:nvGrpSpPr>
        <p:grpSpPr>
          <a:xfrm>
            <a:off x="9144000" y="2815580"/>
            <a:ext cx="8115300" cy="2917130"/>
            <a:chOff x="0" y="-47625"/>
            <a:chExt cx="2325925" cy="836078"/>
          </a:xfrm>
        </p:grpSpPr>
        <p:sp>
          <p:nvSpPr>
            <p:cNvPr id="410" name="Google Shape;410;p21"/>
            <p:cNvSpPr/>
            <p:nvPr/>
          </p:nvSpPr>
          <p:spPr>
            <a:xfrm>
              <a:off x="0" y="0"/>
              <a:ext cx="2325925" cy="788453"/>
            </a:xfrm>
            <a:custGeom>
              <a:rect b="b" l="l" r="r" t="t"/>
              <a:pathLst>
                <a:path extrusionOk="0" h="788453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759833"/>
                  </a:lnTo>
                  <a:cubicBezTo>
                    <a:pt x="2325925" y="775640"/>
                    <a:pt x="2313111" y="788453"/>
                    <a:pt x="2297305" y="788453"/>
                  </a:cubicBezTo>
                  <a:lnTo>
                    <a:pt x="28620" y="788453"/>
                  </a:lnTo>
                  <a:cubicBezTo>
                    <a:pt x="12813" y="788453"/>
                    <a:pt x="0" y="775640"/>
                    <a:pt x="0" y="759833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0" y="-47625"/>
              <a:ext cx="2325925" cy="836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21"/>
          <p:cNvGrpSpPr/>
          <p:nvPr/>
        </p:nvGrpSpPr>
        <p:grpSpPr>
          <a:xfrm>
            <a:off x="9144000" y="5852293"/>
            <a:ext cx="8115300" cy="1452959"/>
            <a:chOff x="0" y="-47625"/>
            <a:chExt cx="2325925" cy="416432"/>
          </a:xfrm>
        </p:grpSpPr>
        <p:sp>
          <p:nvSpPr>
            <p:cNvPr id="413" name="Google Shape;413;p21"/>
            <p:cNvSpPr/>
            <p:nvPr/>
          </p:nvSpPr>
          <p:spPr>
            <a:xfrm>
              <a:off x="0" y="0"/>
              <a:ext cx="2325925" cy="368807"/>
            </a:xfrm>
            <a:custGeom>
              <a:rect b="b" l="l" r="r" t="t"/>
              <a:pathLst>
                <a:path extrusionOk="0" h="368807" w="2325925">
                  <a:moveTo>
                    <a:pt x="28620" y="0"/>
                  </a:moveTo>
                  <a:lnTo>
                    <a:pt x="2297305" y="0"/>
                  </a:lnTo>
                  <a:cubicBezTo>
                    <a:pt x="2313111" y="0"/>
                    <a:pt x="2325925" y="12813"/>
                    <a:pt x="2325925" y="28620"/>
                  </a:cubicBezTo>
                  <a:lnTo>
                    <a:pt x="2325925" y="340188"/>
                  </a:lnTo>
                  <a:cubicBezTo>
                    <a:pt x="2325925" y="355994"/>
                    <a:pt x="2313111" y="368807"/>
                    <a:pt x="2297305" y="368807"/>
                  </a:cubicBezTo>
                  <a:lnTo>
                    <a:pt x="28620" y="368807"/>
                  </a:lnTo>
                  <a:cubicBezTo>
                    <a:pt x="12813" y="368807"/>
                    <a:pt x="0" y="355994"/>
                    <a:pt x="0" y="340188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FFD93D"/>
            </a:solidFill>
            <a:ln cap="rnd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1"/>
            <p:cNvSpPr txBox="1"/>
            <p:nvPr/>
          </p:nvSpPr>
          <p:spPr>
            <a:xfrm>
              <a:off x="0" y="-47625"/>
              <a:ext cx="2325925" cy="41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1028700" y="810251"/>
            <a:ext cx="7043499" cy="8666498"/>
          </a:xfrm>
          <a:custGeom>
            <a:rect b="b" l="l" r="r" t="t"/>
            <a:pathLst>
              <a:path extrusionOk="0" h="8666498" w="7043499">
                <a:moveTo>
                  <a:pt x="0" y="0"/>
                </a:moveTo>
                <a:lnTo>
                  <a:pt x="7043499" y="0"/>
                </a:lnTo>
                <a:lnTo>
                  <a:pt x="7043499" y="8666498"/>
                </a:lnTo>
                <a:lnTo>
                  <a:pt x="0" y="8666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1"/>
          <p:cNvSpPr txBox="1"/>
          <p:nvPr/>
        </p:nvSpPr>
        <p:spPr>
          <a:xfrm>
            <a:off x="9554960" y="3603728"/>
            <a:ext cx="72933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405" u="none" cap="none" strike="noStrike">
                <a:solidFill>
                  <a:srgbClr val="000000"/>
                </a:solidFill>
                <a:latin typeface="Concert One"/>
                <a:ea typeface="Concert One"/>
                <a:cs typeface="Concert One"/>
                <a:sym typeface="Concert One"/>
              </a:rPr>
              <a:t>SCIENCE</a:t>
            </a:r>
            <a:endParaRPr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9657308" y="6389966"/>
            <a:ext cx="708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99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Let’s understand how things work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