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Montserrat"/>
      <p:regular r:id="rId25"/>
      <p:bold r:id="rId26"/>
      <p:italic r:id="rId27"/>
      <p:boldItalic r:id="rId28"/>
    </p:embeddedFont>
    <p:embeddedFont>
      <p:font typeface="Alegreya Sans SC"/>
      <p:regular r:id="rId29"/>
      <p:bold r:id="rId30"/>
      <p:italic r:id="rId31"/>
      <p:boldItalic r:id="rId32"/>
    </p:embeddedFont>
    <p:embeddedFont>
      <p:font typeface="Kalam"/>
      <p:bold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Montserrat-bold.fntdata"/><Relationship Id="rId25" Type="http://schemas.openxmlformats.org/officeDocument/2006/relationships/font" Target="fonts/Montserrat-regular.fntdata"/><Relationship Id="rId28" Type="http://schemas.openxmlformats.org/officeDocument/2006/relationships/font" Target="fonts/Montserrat-boldItalic.fntdata"/><Relationship Id="rId27" Type="http://schemas.openxmlformats.org/officeDocument/2006/relationships/font" Target="fonts/Montserra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AlegreyaSansSC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AlegreyaSansSC-italic.fntdata"/><Relationship Id="rId30" Type="http://schemas.openxmlformats.org/officeDocument/2006/relationships/font" Target="fonts/AlegreyaSansSC-bold.fntdata"/><Relationship Id="rId11" Type="http://schemas.openxmlformats.org/officeDocument/2006/relationships/slide" Target="slides/slide6.xml"/><Relationship Id="rId33" Type="http://schemas.openxmlformats.org/officeDocument/2006/relationships/font" Target="fonts/Kalam-bold.fntdata"/><Relationship Id="rId10" Type="http://schemas.openxmlformats.org/officeDocument/2006/relationships/slide" Target="slides/slide5.xml"/><Relationship Id="rId32" Type="http://schemas.openxmlformats.org/officeDocument/2006/relationships/font" Target="fonts/AlegreyaSansSC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ctrTitle"/>
          </p:nvPr>
        </p:nvSpPr>
        <p:spPr>
          <a:xfrm>
            <a:off x="3429000" y="3509900"/>
            <a:ext cx="114300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4904550" y="6710850"/>
            <a:ext cx="84789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1013100" y="1477650"/>
            <a:ext cx="16261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1912875" y="45236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1228348" y="1188100"/>
            <a:ext cx="158313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None/>
              <a:defRPr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Font typeface="Alegreya Sans SC"/>
              <a:buNone/>
              <a:defRPr sz="9000">
                <a:latin typeface="Alegreya Sans SC"/>
                <a:ea typeface="Alegreya Sans SC"/>
                <a:cs typeface="Alegreya Sans SC"/>
                <a:sym typeface="Alegreya Sans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Font typeface="Alegreya Sans SC"/>
              <a:buNone/>
              <a:defRPr sz="9000">
                <a:latin typeface="Alegreya Sans SC"/>
                <a:ea typeface="Alegreya Sans SC"/>
                <a:cs typeface="Alegreya Sans SC"/>
                <a:sym typeface="Alegreya Sans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Font typeface="Alegreya Sans SC"/>
              <a:buNone/>
              <a:defRPr sz="9000">
                <a:latin typeface="Alegreya Sans SC"/>
                <a:ea typeface="Alegreya Sans SC"/>
                <a:cs typeface="Alegreya Sans SC"/>
                <a:sym typeface="Alegreya Sans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Font typeface="Alegreya Sans SC"/>
              <a:buNone/>
              <a:defRPr sz="9000">
                <a:latin typeface="Alegreya Sans SC"/>
                <a:ea typeface="Alegreya Sans SC"/>
                <a:cs typeface="Alegreya Sans SC"/>
                <a:sym typeface="Alegreya Sans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Font typeface="Alegreya Sans SC"/>
              <a:buNone/>
              <a:defRPr sz="9000">
                <a:latin typeface="Alegreya Sans SC"/>
                <a:ea typeface="Alegreya Sans SC"/>
                <a:cs typeface="Alegreya Sans SC"/>
                <a:sym typeface="Alegreya Sans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Font typeface="Alegreya Sans SC"/>
              <a:buNone/>
              <a:defRPr sz="9000">
                <a:latin typeface="Alegreya Sans SC"/>
                <a:ea typeface="Alegreya Sans SC"/>
                <a:cs typeface="Alegreya Sans SC"/>
                <a:sym typeface="Alegreya Sans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Font typeface="Alegreya Sans SC"/>
              <a:buNone/>
              <a:defRPr sz="9000">
                <a:latin typeface="Alegreya Sans SC"/>
                <a:ea typeface="Alegreya Sans SC"/>
                <a:cs typeface="Alegreya Sans SC"/>
                <a:sym typeface="Alegreya Sans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Font typeface="Alegreya Sans SC"/>
              <a:buNone/>
              <a:defRPr sz="9000">
                <a:latin typeface="Alegreya Sans SC"/>
                <a:ea typeface="Alegreya Sans SC"/>
                <a:cs typeface="Alegreya Sans SC"/>
                <a:sym typeface="Alegreya Sans SC"/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1576288" y="6880938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5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5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5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1013100" y="1477650"/>
            <a:ext cx="16261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1902375" y="4227775"/>
            <a:ext cx="7159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2" type="body"/>
          </p:nvPr>
        </p:nvSpPr>
        <p:spPr>
          <a:xfrm>
            <a:off x="9332149" y="4227775"/>
            <a:ext cx="71595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/>
          <p:nvPr>
            <p:ph type="title"/>
          </p:nvPr>
        </p:nvSpPr>
        <p:spPr>
          <a:xfrm>
            <a:off x="1013100" y="1017825"/>
            <a:ext cx="16261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7"/>
          <p:cNvSpPr txBox="1"/>
          <p:nvPr>
            <p:ph idx="1" type="body"/>
          </p:nvPr>
        </p:nvSpPr>
        <p:spPr>
          <a:xfrm>
            <a:off x="1770975" y="3915625"/>
            <a:ext cx="67590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28" name="Google Shape;28;p7"/>
          <p:cNvSpPr txBox="1"/>
          <p:nvPr>
            <p:ph idx="2" type="body"/>
          </p:nvPr>
        </p:nvSpPr>
        <p:spPr>
          <a:xfrm>
            <a:off x="8777178" y="3915625"/>
            <a:ext cx="67620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/>
          <p:nvPr>
            <p:ph type="title"/>
          </p:nvPr>
        </p:nvSpPr>
        <p:spPr>
          <a:xfrm>
            <a:off x="3112650" y="4138075"/>
            <a:ext cx="12062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1508250" y="2178075"/>
            <a:ext cx="162645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9"/>
          <p:cNvSpPr txBox="1"/>
          <p:nvPr>
            <p:ph idx="1" type="body"/>
          </p:nvPr>
        </p:nvSpPr>
        <p:spPr>
          <a:xfrm>
            <a:off x="8188642" y="3941550"/>
            <a:ext cx="89601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1pPr>
            <a:lvl2pPr indent="-38735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2pPr>
            <a:lvl3pPr indent="-38735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3pPr>
            <a:lvl4pPr indent="-38735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–"/>
              <a:defRPr/>
            </a:lvl4pPr>
            <a:lvl5pPr indent="-38735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»"/>
              <a:defRPr/>
            </a:lvl5pPr>
            <a:lvl6pPr indent="-38735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6pPr>
            <a:lvl7pPr indent="-38735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7pPr>
            <a:lvl8pPr indent="-38735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8pPr>
            <a:lvl9pPr indent="-38735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Char char="•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2" type="body"/>
          </p:nvPr>
        </p:nvSpPr>
        <p:spPr>
          <a:xfrm>
            <a:off x="1508250" y="3941550"/>
            <a:ext cx="5273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type="title"/>
          </p:nvPr>
        </p:nvSpPr>
        <p:spPr>
          <a:xfrm>
            <a:off x="2599650" y="1055900"/>
            <a:ext cx="13088700" cy="24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/>
            </a:lvl9pPr>
          </a:lstStyle>
          <a:p/>
        </p:txBody>
      </p:sp>
      <p:sp>
        <p:nvSpPr>
          <p:cNvPr id="37" name="Google Shape;37;p10"/>
          <p:cNvSpPr/>
          <p:nvPr>
            <p:ph idx="2" type="pic"/>
          </p:nvPr>
        </p:nvSpPr>
        <p:spPr>
          <a:xfrm>
            <a:off x="11382988" y="4176150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2229513" y="45790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9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Google Shape;7;p1"/>
          <p:cNvCxnSpPr/>
          <p:nvPr/>
        </p:nvCxnSpPr>
        <p:spPr>
          <a:xfrm>
            <a:off x="1013092" y="-521919"/>
            <a:ext cx="0" cy="1474530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" name="Google Shape;8;p1"/>
          <p:cNvCxnSpPr/>
          <p:nvPr/>
        </p:nvCxnSpPr>
        <p:spPr>
          <a:xfrm>
            <a:off x="-874046" y="9066545"/>
            <a:ext cx="14745300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" name="Google Shape;9;p1"/>
          <p:cNvSpPr txBox="1"/>
          <p:nvPr>
            <p:ph type="title"/>
          </p:nvPr>
        </p:nvSpPr>
        <p:spPr>
          <a:xfrm>
            <a:off x="1013100" y="1477650"/>
            <a:ext cx="16261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Alegreya Sans SC"/>
              <a:buNone/>
              <a:defRPr b="1" i="0" sz="9000" u="none" cap="none" strike="noStrike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" name="Google Shape;10;p1"/>
          <p:cNvSpPr txBox="1"/>
          <p:nvPr>
            <p:ph idx="1" type="body"/>
          </p:nvPr>
        </p:nvSpPr>
        <p:spPr>
          <a:xfrm>
            <a:off x="3341850" y="411347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735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SC"/>
              <a:buChar char="•"/>
              <a:defRPr i="0" sz="2500" u="none" cap="none" strike="noStrike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1pPr>
            <a:lvl2pPr indent="-3873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SC"/>
              <a:buChar char="–"/>
              <a:defRPr i="0" sz="2500" u="none" cap="none" strike="noStrike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2pPr>
            <a:lvl3pPr indent="-3873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SC"/>
              <a:buChar char="•"/>
              <a:defRPr i="0" sz="2500" u="none" cap="none" strike="noStrike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3pPr>
            <a:lvl4pPr indent="-38735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SC"/>
              <a:buChar char="–"/>
              <a:defRPr i="0" sz="2500" u="none" cap="none" strike="noStrike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4pPr>
            <a:lvl5pPr indent="-38735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SC"/>
              <a:buChar char="»"/>
              <a:defRPr i="0" sz="2500" u="none" cap="none" strike="noStrike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5pPr>
            <a:lvl6pPr indent="-38735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SC"/>
              <a:buChar char="•"/>
              <a:defRPr i="0" sz="2500" u="none" cap="none" strike="noStrike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6pPr>
            <a:lvl7pPr indent="-38735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SC"/>
              <a:buChar char="•"/>
              <a:defRPr i="0" sz="2500" u="none" cap="none" strike="noStrike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7pPr>
            <a:lvl8pPr indent="-38735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SC"/>
              <a:buChar char="•"/>
              <a:defRPr i="0" sz="2500" u="none" cap="none" strike="noStrike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8pPr>
            <a:lvl9pPr indent="-38735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Alegreya Sans SC"/>
              <a:buChar char="•"/>
              <a:defRPr i="0" sz="2500" u="none" cap="none" strike="noStrike">
                <a:solidFill>
                  <a:schemeClr val="dk1"/>
                </a:solidFill>
                <a:latin typeface="Alegreya Sans SC"/>
                <a:ea typeface="Alegreya Sans SC"/>
                <a:cs typeface="Alegreya Sans SC"/>
                <a:sym typeface="Alegreya Sans S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8.png"/><Relationship Id="rId5" Type="http://schemas.openxmlformats.org/officeDocument/2006/relationships/image" Target="../media/image4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40.png"/><Relationship Id="rId8" Type="http://schemas.openxmlformats.org/officeDocument/2006/relationships/image" Target="../media/image4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10" Type="http://schemas.openxmlformats.org/officeDocument/2006/relationships/image" Target="../media/image53.png"/><Relationship Id="rId9" Type="http://schemas.openxmlformats.org/officeDocument/2006/relationships/image" Target="../media/image48.png"/><Relationship Id="rId5" Type="http://schemas.openxmlformats.org/officeDocument/2006/relationships/image" Target="../media/image39.png"/><Relationship Id="rId6" Type="http://schemas.openxmlformats.org/officeDocument/2006/relationships/image" Target="../media/image46.png"/><Relationship Id="rId7" Type="http://schemas.openxmlformats.org/officeDocument/2006/relationships/image" Target="../media/image60.png"/><Relationship Id="rId8" Type="http://schemas.openxmlformats.org/officeDocument/2006/relationships/image" Target="../media/image7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41.png"/><Relationship Id="rId5" Type="http://schemas.openxmlformats.org/officeDocument/2006/relationships/image" Target="../media/image64.png"/><Relationship Id="rId6" Type="http://schemas.openxmlformats.org/officeDocument/2006/relationships/image" Target="../media/image52.png"/><Relationship Id="rId7" Type="http://schemas.openxmlformats.org/officeDocument/2006/relationships/image" Target="../media/image47.png"/><Relationship Id="rId8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93.png"/><Relationship Id="rId10" Type="http://schemas.openxmlformats.org/officeDocument/2006/relationships/image" Target="../media/image50.png"/><Relationship Id="rId9" Type="http://schemas.openxmlformats.org/officeDocument/2006/relationships/image" Target="../media/image62.png"/><Relationship Id="rId5" Type="http://schemas.openxmlformats.org/officeDocument/2006/relationships/image" Target="../media/image71.png"/><Relationship Id="rId6" Type="http://schemas.openxmlformats.org/officeDocument/2006/relationships/image" Target="../media/image65.png"/><Relationship Id="rId7" Type="http://schemas.openxmlformats.org/officeDocument/2006/relationships/image" Target="../media/image54.png"/><Relationship Id="rId8" Type="http://schemas.openxmlformats.org/officeDocument/2006/relationships/image" Target="../media/image5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49.png"/><Relationship Id="rId9" Type="http://schemas.openxmlformats.org/officeDocument/2006/relationships/image" Target="../media/image75.png"/><Relationship Id="rId5" Type="http://schemas.openxmlformats.org/officeDocument/2006/relationships/image" Target="../media/image57.png"/><Relationship Id="rId6" Type="http://schemas.openxmlformats.org/officeDocument/2006/relationships/image" Target="../media/image51.png"/><Relationship Id="rId7" Type="http://schemas.openxmlformats.org/officeDocument/2006/relationships/image" Target="../media/image55.png"/><Relationship Id="rId8" Type="http://schemas.openxmlformats.org/officeDocument/2006/relationships/image" Target="../media/image5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Relationship Id="rId4" Type="http://schemas.openxmlformats.org/officeDocument/2006/relationships/image" Target="../media/image83.png"/><Relationship Id="rId5" Type="http://schemas.openxmlformats.org/officeDocument/2006/relationships/image" Target="../media/image77.png"/><Relationship Id="rId6" Type="http://schemas.openxmlformats.org/officeDocument/2006/relationships/image" Target="../media/image6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68.png"/><Relationship Id="rId5" Type="http://schemas.openxmlformats.org/officeDocument/2006/relationships/image" Target="../media/image73.png"/><Relationship Id="rId6" Type="http://schemas.openxmlformats.org/officeDocument/2006/relationships/image" Target="../media/image66.png"/><Relationship Id="rId7" Type="http://schemas.openxmlformats.org/officeDocument/2006/relationships/image" Target="../media/image6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74.png"/><Relationship Id="rId10" Type="http://schemas.openxmlformats.org/officeDocument/2006/relationships/image" Target="../media/image94.png"/><Relationship Id="rId9" Type="http://schemas.openxmlformats.org/officeDocument/2006/relationships/image" Target="../media/image91.png"/><Relationship Id="rId5" Type="http://schemas.openxmlformats.org/officeDocument/2006/relationships/image" Target="../media/image67.png"/><Relationship Id="rId6" Type="http://schemas.openxmlformats.org/officeDocument/2006/relationships/image" Target="../media/image61.png"/><Relationship Id="rId7" Type="http://schemas.openxmlformats.org/officeDocument/2006/relationships/image" Target="../media/image70.png"/><Relationship Id="rId8" Type="http://schemas.openxmlformats.org/officeDocument/2006/relationships/image" Target="../media/image79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88.png"/><Relationship Id="rId22" Type="http://schemas.openxmlformats.org/officeDocument/2006/relationships/image" Target="../media/image102.png"/><Relationship Id="rId21" Type="http://schemas.openxmlformats.org/officeDocument/2006/relationships/image" Target="../media/image100.png"/><Relationship Id="rId24" Type="http://schemas.openxmlformats.org/officeDocument/2006/relationships/image" Target="../media/image105.png"/><Relationship Id="rId23" Type="http://schemas.openxmlformats.org/officeDocument/2006/relationships/image" Target="../media/image10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78.png"/><Relationship Id="rId9" Type="http://schemas.openxmlformats.org/officeDocument/2006/relationships/image" Target="../media/image96.png"/><Relationship Id="rId25" Type="http://schemas.openxmlformats.org/officeDocument/2006/relationships/image" Target="../media/image89.png"/><Relationship Id="rId5" Type="http://schemas.openxmlformats.org/officeDocument/2006/relationships/image" Target="../media/image76.png"/><Relationship Id="rId6" Type="http://schemas.openxmlformats.org/officeDocument/2006/relationships/image" Target="../media/image86.png"/><Relationship Id="rId7" Type="http://schemas.openxmlformats.org/officeDocument/2006/relationships/image" Target="../media/image97.png"/><Relationship Id="rId8" Type="http://schemas.openxmlformats.org/officeDocument/2006/relationships/image" Target="../media/image107.png"/><Relationship Id="rId11" Type="http://schemas.openxmlformats.org/officeDocument/2006/relationships/image" Target="../media/image82.png"/><Relationship Id="rId10" Type="http://schemas.openxmlformats.org/officeDocument/2006/relationships/image" Target="../media/image90.png"/><Relationship Id="rId13" Type="http://schemas.openxmlformats.org/officeDocument/2006/relationships/image" Target="../media/image85.png"/><Relationship Id="rId12" Type="http://schemas.openxmlformats.org/officeDocument/2006/relationships/image" Target="../media/image81.png"/><Relationship Id="rId15" Type="http://schemas.openxmlformats.org/officeDocument/2006/relationships/image" Target="../media/image51.png"/><Relationship Id="rId14" Type="http://schemas.openxmlformats.org/officeDocument/2006/relationships/image" Target="../media/image92.png"/><Relationship Id="rId17" Type="http://schemas.openxmlformats.org/officeDocument/2006/relationships/image" Target="../media/image87.png"/><Relationship Id="rId16" Type="http://schemas.openxmlformats.org/officeDocument/2006/relationships/image" Target="../media/image55.png"/><Relationship Id="rId19" Type="http://schemas.openxmlformats.org/officeDocument/2006/relationships/image" Target="../media/image99.png"/><Relationship Id="rId18" Type="http://schemas.openxmlformats.org/officeDocument/2006/relationships/image" Target="../media/image10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98.png"/><Relationship Id="rId5" Type="http://schemas.openxmlformats.org/officeDocument/2006/relationships/image" Target="../media/image103.png"/><Relationship Id="rId6" Type="http://schemas.openxmlformats.org/officeDocument/2006/relationships/image" Target="../media/image95.png"/><Relationship Id="rId7" Type="http://schemas.openxmlformats.org/officeDocument/2006/relationships/image" Target="../media/image106.png"/><Relationship Id="rId8" Type="http://schemas.openxmlformats.org/officeDocument/2006/relationships/image" Target="../media/image10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10.png"/><Relationship Id="rId6" Type="http://schemas.openxmlformats.org/officeDocument/2006/relationships/image" Target="../media/image36.png"/><Relationship Id="rId7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Relationship Id="rId4" Type="http://schemas.openxmlformats.org/officeDocument/2006/relationships/image" Target="../media/image43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8.png"/><Relationship Id="rId5" Type="http://schemas.openxmlformats.org/officeDocument/2006/relationships/image" Target="../media/image21.png"/><Relationship Id="rId6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8.png"/><Relationship Id="rId7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Relationship Id="rId5" Type="http://schemas.openxmlformats.org/officeDocument/2006/relationships/image" Target="../media/image31.png"/><Relationship Id="rId6" Type="http://schemas.openxmlformats.org/officeDocument/2006/relationships/image" Target="../media/image20.png"/><Relationship Id="rId7" Type="http://schemas.openxmlformats.org/officeDocument/2006/relationships/image" Target="../media/image15.png"/><Relationship Id="rId8" Type="http://schemas.openxmlformats.org/officeDocument/2006/relationships/image" Target="../media/image1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35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45.png"/><Relationship Id="rId10" Type="http://schemas.openxmlformats.org/officeDocument/2006/relationships/image" Target="../media/image32.png"/><Relationship Id="rId9" Type="http://schemas.openxmlformats.org/officeDocument/2006/relationships/image" Target="../media/image22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Relationship Id="rId8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180700" y="478125"/>
            <a:ext cx="6535799" cy="91149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Google Shape;45;p11"/>
          <p:cNvCxnSpPr/>
          <p:nvPr/>
        </p:nvCxnSpPr>
        <p:spPr>
          <a:xfrm>
            <a:off x="2036167" y="-554744"/>
            <a:ext cx="0" cy="14745235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6" name="Google Shape;46;p11"/>
          <p:cNvGrpSpPr/>
          <p:nvPr/>
        </p:nvGrpSpPr>
        <p:grpSpPr>
          <a:xfrm>
            <a:off x="877503" y="1110227"/>
            <a:ext cx="11373537" cy="5707647"/>
            <a:chOff x="0" y="-47625"/>
            <a:chExt cx="2995499" cy="1503249"/>
          </a:xfrm>
        </p:grpSpPr>
        <p:sp>
          <p:nvSpPr>
            <p:cNvPr id="47" name="Google Shape;47;p11"/>
            <p:cNvSpPr/>
            <p:nvPr/>
          </p:nvSpPr>
          <p:spPr>
            <a:xfrm>
              <a:off x="0" y="0"/>
              <a:ext cx="2995499" cy="1455624"/>
            </a:xfrm>
            <a:custGeom>
              <a:rect b="b" l="l" r="r" t="t"/>
              <a:pathLst>
                <a:path extrusionOk="0" h="1455624" w="2995499">
                  <a:moveTo>
                    <a:pt x="0" y="0"/>
                  </a:moveTo>
                  <a:lnTo>
                    <a:pt x="2995499" y="0"/>
                  </a:lnTo>
                  <a:lnTo>
                    <a:pt x="2995499" y="1455624"/>
                  </a:lnTo>
                  <a:lnTo>
                    <a:pt x="0" y="1455624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48" name="Google Shape;48;p11"/>
            <p:cNvSpPr txBox="1"/>
            <p:nvPr/>
          </p:nvSpPr>
          <p:spPr>
            <a:xfrm>
              <a:off x="0" y="-47625"/>
              <a:ext cx="2995499" cy="15032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11"/>
          <p:cNvSpPr txBox="1"/>
          <p:nvPr/>
        </p:nvSpPr>
        <p:spPr>
          <a:xfrm>
            <a:off x="1028700" y="1582726"/>
            <a:ext cx="11071143" cy="4743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999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Architectural Drafting</a:t>
            </a:r>
            <a:r>
              <a:rPr b="1" i="0" lang="en-US" sz="9999" u="none" cap="none" strike="noStrike">
                <a:solidFill>
                  <a:srgbClr val="000000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 </a:t>
            </a:r>
            <a:r>
              <a:rPr b="1" i="0" lang="en-US" sz="9999" u="none" cap="none" strike="noStrike">
                <a:solidFill>
                  <a:srgbClr val="A1D3D2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&amp;</a:t>
            </a:r>
            <a:r>
              <a:rPr b="1" i="0" lang="en-US" sz="9999" u="none" cap="none" strike="noStrike">
                <a:solidFill>
                  <a:srgbClr val="000000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 </a:t>
            </a:r>
            <a:r>
              <a:rPr b="1" i="0" lang="en-US" sz="9999" u="none" cap="none" strike="noStrike">
                <a:solidFill>
                  <a:srgbClr val="E57B6A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CAD Technology Major </a:t>
            </a:r>
            <a:endParaRPr/>
          </a:p>
        </p:txBody>
      </p:sp>
      <p:cxnSp>
        <p:nvCxnSpPr>
          <p:cNvPr id="50" name="Google Shape;50;p11"/>
          <p:cNvCxnSpPr/>
          <p:nvPr/>
        </p:nvCxnSpPr>
        <p:spPr>
          <a:xfrm>
            <a:off x="-808346" y="8639570"/>
            <a:ext cx="14745235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51" name="Google Shape;51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7499" y="7887262"/>
            <a:ext cx="6535800" cy="1295088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/>
          <p:nvPr/>
        </p:nvSpPr>
        <p:spPr>
          <a:xfrm>
            <a:off x="9144000" y="8050608"/>
            <a:ext cx="3127200" cy="9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for College</a:t>
            </a:r>
            <a:endParaRPr/>
          </a:p>
        </p:txBody>
      </p:sp>
      <p:pic>
        <p:nvPicPr>
          <p:cNvPr id="53" name="Google Shape;53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614325" y="0"/>
            <a:ext cx="2673675" cy="2768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20"/>
          <p:cNvGrpSpPr/>
          <p:nvPr/>
        </p:nvGrpSpPr>
        <p:grpSpPr>
          <a:xfrm>
            <a:off x="3082237" y="3827687"/>
            <a:ext cx="2312856" cy="1528615"/>
            <a:chOff x="0" y="-47625"/>
            <a:chExt cx="609147" cy="402598"/>
          </a:xfrm>
        </p:grpSpPr>
        <p:sp>
          <p:nvSpPr>
            <p:cNvPr id="226" name="Google Shape;226;p20"/>
            <p:cNvSpPr/>
            <p:nvPr/>
          </p:nvSpPr>
          <p:spPr>
            <a:xfrm>
              <a:off x="0" y="0"/>
              <a:ext cx="609147" cy="354973"/>
            </a:xfrm>
            <a:custGeom>
              <a:rect b="b" l="l" r="r" t="t"/>
              <a:pathLst>
                <a:path extrusionOk="0" h="354973" w="609147">
                  <a:moveTo>
                    <a:pt x="0" y="0"/>
                  </a:moveTo>
                  <a:lnTo>
                    <a:pt x="609147" y="0"/>
                  </a:lnTo>
                  <a:lnTo>
                    <a:pt x="609147" y="354973"/>
                  </a:lnTo>
                  <a:lnTo>
                    <a:pt x="0" y="354973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27" name="Google Shape;227;p20"/>
            <p:cNvSpPr txBox="1"/>
            <p:nvPr/>
          </p:nvSpPr>
          <p:spPr>
            <a:xfrm>
              <a:off x="0" y="-47625"/>
              <a:ext cx="609147" cy="402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28" name="Google Shape;228;p20"/>
          <p:cNvCxnSpPr/>
          <p:nvPr/>
        </p:nvCxnSpPr>
        <p:spPr>
          <a:xfrm>
            <a:off x="-851504" y="6537838"/>
            <a:ext cx="19991009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29" name="Google Shape;229;p20"/>
          <p:cNvSpPr txBox="1"/>
          <p:nvPr/>
        </p:nvSpPr>
        <p:spPr>
          <a:xfrm>
            <a:off x="2171684" y="838200"/>
            <a:ext cx="13944632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Career Opportunities</a:t>
            </a:r>
            <a:endParaRPr/>
          </a:p>
        </p:txBody>
      </p:sp>
      <p:pic>
        <p:nvPicPr>
          <p:cNvPr id="230" name="Google Shape;23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1157" y="5642608"/>
            <a:ext cx="5353295" cy="16952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1" name="Google Shape;231;p20"/>
          <p:cNvCxnSpPr/>
          <p:nvPr/>
        </p:nvCxnSpPr>
        <p:spPr>
          <a:xfrm rot="10800000">
            <a:off x="17204798" y="-284504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32" name="Google Shape;232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67593" y="5642608"/>
            <a:ext cx="5353295" cy="1695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833547" y="5642608"/>
            <a:ext cx="5353295" cy="16952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" name="Google Shape;234;p20"/>
          <p:cNvGrpSpPr/>
          <p:nvPr/>
        </p:nvGrpSpPr>
        <p:grpSpPr>
          <a:xfrm>
            <a:off x="7987813" y="3827687"/>
            <a:ext cx="2312856" cy="1528615"/>
            <a:chOff x="0" y="-47625"/>
            <a:chExt cx="609147" cy="402598"/>
          </a:xfrm>
        </p:grpSpPr>
        <p:sp>
          <p:nvSpPr>
            <p:cNvPr id="235" name="Google Shape;235;p20"/>
            <p:cNvSpPr/>
            <p:nvPr/>
          </p:nvSpPr>
          <p:spPr>
            <a:xfrm>
              <a:off x="0" y="0"/>
              <a:ext cx="609147" cy="354973"/>
            </a:xfrm>
            <a:custGeom>
              <a:rect b="b" l="l" r="r" t="t"/>
              <a:pathLst>
                <a:path extrusionOk="0" h="354973" w="609147">
                  <a:moveTo>
                    <a:pt x="0" y="0"/>
                  </a:moveTo>
                  <a:lnTo>
                    <a:pt x="609147" y="0"/>
                  </a:lnTo>
                  <a:lnTo>
                    <a:pt x="609147" y="354973"/>
                  </a:lnTo>
                  <a:lnTo>
                    <a:pt x="0" y="354973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6" name="Google Shape;236;p20"/>
            <p:cNvSpPr txBox="1"/>
            <p:nvPr/>
          </p:nvSpPr>
          <p:spPr>
            <a:xfrm>
              <a:off x="0" y="-47625"/>
              <a:ext cx="609147" cy="402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7" name="Google Shape;237;p20"/>
          <p:cNvGrpSpPr/>
          <p:nvPr/>
        </p:nvGrpSpPr>
        <p:grpSpPr>
          <a:xfrm>
            <a:off x="13353767" y="3827687"/>
            <a:ext cx="2312856" cy="1528615"/>
            <a:chOff x="0" y="-47625"/>
            <a:chExt cx="609147" cy="402598"/>
          </a:xfrm>
        </p:grpSpPr>
        <p:sp>
          <p:nvSpPr>
            <p:cNvPr id="238" name="Google Shape;238;p20"/>
            <p:cNvSpPr/>
            <p:nvPr/>
          </p:nvSpPr>
          <p:spPr>
            <a:xfrm>
              <a:off x="0" y="0"/>
              <a:ext cx="609147" cy="354973"/>
            </a:xfrm>
            <a:custGeom>
              <a:rect b="b" l="l" r="r" t="t"/>
              <a:pathLst>
                <a:path extrusionOk="0" h="354973" w="609147">
                  <a:moveTo>
                    <a:pt x="0" y="0"/>
                  </a:moveTo>
                  <a:lnTo>
                    <a:pt x="609147" y="0"/>
                  </a:lnTo>
                  <a:lnTo>
                    <a:pt x="609147" y="354973"/>
                  </a:lnTo>
                  <a:lnTo>
                    <a:pt x="0" y="354973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39" name="Google Shape;239;p20"/>
            <p:cNvSpPr txBox="1"/>
            <p:nvPr/>
          </p:nvSpPr>
          <p:spPr>
            <a:xfrm>
              <a:off x="0" y="-47625"/>
              <a:ext cx="609147" cy="40259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40;p20"/>
          <p:cNvSpPr txBox="1"/>
          <p:nvPr/>
        </p:nvSpPr>
        <p:spPr>
          <a:xfrm>
            <a:off x="2008366" y="7414616"/>
            <a:ext cx="353887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241" name="Google Shape;241;p20"/>
          <p:cNvSpPr txBox="1"/>
          <p:nvPr/>
        </p:nvSpPr>
        <p:spPr>
          <a:xfrm>
            <a:off x="12740756" y="7414616"/>
            <a:ext cx="353887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242" name="Google Shape;242;p20"/>
          <p:cNvSpPr txBox="1"/>
          <p:nvPr/>
        </p:nvSpPr>
        <p:spPr>
          <a:xfrm>
            <a:off x="7374561" y="7414616"/>
            <a:ext cx="3538878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statistic.</a:t>
            </a:r>
            <a:endParaRPr/>
          </a:p>
        </p:txBody>
      </p:sp>
      <p:sp>
        <p:nvSpPr>
          <p:cNvPr id="243" name="Google Shape;243;p20"/>
          <p:cNvSpPr txBox="1"/>
          <p:nvPr/>
        </p:nvSpPr>
        <p:spPr>
          <a:xfrm>
            <a:off x="2982803" y="2466932"/>
            <a:ext cx="12322393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the featured statistic</a:t>
            </a:r>
            <a:endParaRPr/>
          </a:p>
        </p:txBody>
      </p:sp>
      <p:sp>
        <p:nvSpPr>
          <p:cNvPr id="244" name="Google Shape;244;p20"/>
          <p:cNvSpPr txBox="1"/>
          <p:nvPr/>
        </p:nvSpPr>
        <p:spPr>
          <a:xfrm>
            <a:off x="3353945" y="4350620"/>
            <a:ext cx="1769439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43%</a:t>
            </a:r>
            <a:endParaRPr/>
          </a:p>
        </p:txBody>
      </p:sp>
      <p:sp>
        <p:nvSpPr>
          <p:cNvPr id="245" name="Google Shape;245;p20"/>
          <p:cNvSpPr txBox="1"/>
          <p:nvPr/>
        </p:nvSpPr>
        <p:spPr>
          <a:xfrm>
            <a:off x="8259521" y="4350620"/>
            <a:ext cx="1769439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60%</a:t>
            </a:r>
            <a:endParaRPr/>
          </a:p>
        </p:txBody>
      </p:sp>
      <p:sp>
        <p:nvSpPr>
          <p:cNvPr id="246" name="Google Shape;246;p20"/>
          <p:cNvSpPr txBox="1"/>
          <p:nvPr/>
        </p:nvSpPr>
        <p:spPr>
          <a:xfrm>
            <a:off x="13625475" y="4350620"/>
            <a:ext cx="1769439" cy="5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35%</a:t>
            </a:r>
            <a:endParaRPr/>
          </a:p>
        </p:txBody>
      </p:sp>
      <p:pic>
        <p:nvPicPr>
          <p:cNvPr id="247" name="Google Shape;247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591324" y="8624042"/>
            <a:ext cx="5402524" cy="4441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5791500" y="480753"/>
            <a:ext cx="4381674" cy="868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291600" y="-3448489"/>
            <a:ext cx="5402526" cy="69898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2850" y="2896117"/>
            <a:ext cx="3306075" cy="393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48663" y="2896104"/>
            <a:ext cx="3306075" cy="393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11063" y="3012792"/>
            <a:ext cx="3306075" cy="393927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8" name="Google Shape;258;p21"/>
          <p:cNvCxnSpPr/>
          <p:nvPr/>
        </p:nvCxnSpPr>
        <p:spPr>
          <a:xfrm>
            <a:off x="-525345" y="7564559"/>
            <a:ext cx="19991009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59" name="Google Shape;259;p21"/>
          <p:cNvGrpSpPr/>
          <p:nvPr/>
        </p:nvGrpSpPr>
        <p:grpSpPr>
          <a:xfrm>
            <a:off x="1917130" y="7038977"/>
            <a:ext cx="3182823" cy="908437"/>
            <a:chOff x="0" y="-47625"/>
            <a:chExt cx="838274" cy="239259"/>
          </a:xfrm>
        </p:grpSpPr>
        <p:sp>
          <p:nvSpPr>
            <p:cNvPr id="260" name="Google Shape;260;p21"/>
            <p:cNvSpPr/>
            <p:nvPr/>
          </p:nvSpPr>
          <p:spPr>
            <a:xfrm>
              <a:off x="0" y="0"/>
              <a:ext cx="838274" cy="191634"/>
            </a:xfrm>
            <a:custGeom>
              <a:rect b="b" l="l" r="r" t="t"/>
              <a:pathLst>
                <a:path extrusionOk="0" h="191634" w="838274">
                  <a:moveTo>
                    <a:pt x="0" y="0"/>
                  </a:moveTo>
                  <a:lnTo>
                    <a:pt x="838274" y="0"/>
                  </a:lnTo>
                  <a:lnTo>
                    <a:pt x="838274" y="191634"/>
                  </a:lnTo>
                  <a:lnTo>
                    <a:pt x="0" y="191634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61" name="Google Shape;261;p21"/>
            <p:cNvSpPr txBox="1"/>
            <p:nvPr/>
          </p:nvSpPr>
          <p:spPr>
            <a:xfrm>
              <a:off x="0" y="-47625"/>
              <a:ext cx="838274" cy="2392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21"/>
          <p:cNvSpPr txBox="1"/>
          <p:nvPr/>
        </p:nvSpPr>
        <p:spPr>
          <a:xfrm>
            <a:off x="5632852" y="8309365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63" name="Google Shape;263;p21"/>
          <p:cNvSpPr txBox="1"/>
          <p:nvPr/>
        </p:nvSpPr>
        <p:spPr>
          <a:xfrm>
            <a:off x="1855505" y="7331196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Name</a:t>
            </a:r>
            <a:endParaRPr/>
          </a:p>
        </p:txBody>
      </p:sp>
      <p:sp>
        <p:nvSpPr>
          <p:cNvPr id="264" name="Google Shape;264;p21"/>
          <p:cNvSpPr txBox="1"/>
          <p:nvPr/>
        </p:nvSpPr>
        <p:spPr>
          <a:xfrm>
            <a:off x="1855505" y="8309365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65" name="Google Shape;265;p21"/>
          <p:cNvSpPr txBox="1"/>
          <p:nvPr/>
        </p:nvSpPr>
        <p:spPr>
          <a:xfrm>
            <a:off x="9408534" y="8309365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66" name="Google Shape;266;p21"/>
          <p:cNvSpPr txBox="1"/>
          <p:nvPr/>
        </p:nvSpPr>
        <p:spPr>
          <a:xfrm>
            <a:off x="890224" y="838200"/>
            <a:ext cx="16507551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Meet  Our Teachers</a:t>
            </a:r>
            <a:endParaRPr/>
          </a:p>
        </p:txBody>
      </p:sp>
      <p:sp>
        <p:nvSpPr>
          <p:cNvPr id="267" name="Google Shape;267;p21"/>
          <p:cNvSpPr txBox="1"/>
          <p:nvPr/>
        </p:nvSpPr>
        <p:spPr>
          <a:xfrm>
            <a:off x="13065298" y="8309365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cxnSp>
        <p:nvCxnSpPr>
          <p:cNvPr id="268" name="Google Shape;268;p21"/>
          <p:cNvCxnSpPr/>
          <p:nvPr/>
        </p:nvCxnSpPr>
        <p:spPr>
          <a:xfrm rot="10800000">
            <a:off x="1009650" y="-30362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269" name="Google Shape;269;p21"/>
          <p:cNvGrpSpPr/>
          <p:nvPr/>
        </p:nvGrpSpPr>
        <p:grpSpPr>
          <a:xfrm>
            <a:off x="5694477" y="7038977"/>
            <a:ext cx="3182823" cy="908437"/>
            <a:chOff x="0" y="-47625"/>
            <a:chExt cx="838274" cy="239259"/>
          </a:xfrm>
        </p:grpSpPr>
        <p:sp>
          <p:nvSpPr>
            <p:cNvPr id="270" name="Google Shape;270;p21"/>
            <p:cNvSpPr/>
            <p:nvPr/>
          </p:nvSpPr>
          <p:spPr>
            <a:xfrm>
              <a:off x="0" y="0"/>
              <a:ext cx="838274" cy="191634"/>
            </a:xfrm>
            <a:custGeom>
              <a:rect b="b" l="l" r="r" t="t"/>
              <a:pathLst>
                <a:path extrusionOk="0" h="191634" w="838274">
                  <a:moveTo>
                    <a:pt x="0" y="0"/>
                  </a:moveTo>
                  <a:lnTo>
                    <a:pt x="838274" y="0"/>
                  </a:lnTo>
                  <a:lnTo>
                    <a:pt x="838274" y="191634"/>
                  </a:lnTo>
                  <a:lnTo>
                    <a:pt x="0" y="191634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1" name="Google Shape;271;p21"/>
            <p:cNvSpPr txBox="1"/>
            <p:nvPr/>
          </p:nvSpPr>
          <p:spPr>
            <a:xfrm>
              <a:off x="0" y="-47625"/>
              <a:ext cx="838274" cy="2392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2" name="Google Shape;272;p21"/>
          <p:cNvSpPr txBox="1"/>
          <p:nvPr/>
        </p:nvSpPr>
        <p:spPr>
          <a:xfrm>
            <a:off x="5632852" y="7331196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Name</a:t>
            </a:r>
            <a:endParaRPr/>
          </a:p>
        </p:txBody>
      </p:sp>
      <p:grpSp>
        <p:nvGrpSpPr>
          <p:cNvPr id="273" name="Google Shape;273;p21"/>
          <p:cNvGrpSpPr/>
          <p:nvPr/>
        </p:nvGrpSpPr>
        <p:grpSpPr>
          <a:xfrm>
            <a:off x="9470159" y="7038977"/>
            <a:ext cx="3182823" cy="908437"/>
            <a:chOff x="0" y="-47625"/>
            <a:chExt cx="838274" cy="239259"/>
          </a:xfrm>
        </p:grpSpPr>
        <p:sp>
          <p:nvSpPr>
            <p:cNvPr id="274" name="Google Shape;274;p21"/>
            <p:cNvSpPr/>
            <p:nvPr/>
          </p:nvSpPr>
          <p:spPr>
            <a:xfrm>
              <a:off x="0" y="0"/>
              <a:ext cx="838274" cy="191634"/>
            </a:xfrm>
            <a:custGeom>
              <a:rect b="b" l="l" r="r" t="t"/>
              <a:pathLst>
                <a:path extrusionOk="0" h="191634" w="838274">
                  <a:moveTo>
                    <a:pt x="0" y="0"/>
                  </a:moveTo>
                  <a:lnTo>
                    <a:pt x="838274" y="0"/>
                  </a:lnTo>
                  <a:lnTo>
                    <a:pt x="838274" y="191634"/>
                  </a:lnTo>
                  <a:lnTo>
                    <a:pt x="0" y="191634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5" name="Google Shape;275;p21"/>
            <p:cNvSpPr txBox="1"/>
            <p:nvPr/>
          </p:nvSpPr>
          <p:spPr>
            <a:xfrm>
              <a:off x="0" y="-47625"/>
              <a:ext cx="838274" cy="2392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21"/>
          <p:cNvSpPr txBox="1"/>
          <p:nvPr/>
        </p:nvSpPr>
        <p:spPr>
          <a:xfrm>
            <a:off x="9408534" y="7331196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Name</a:t>
            </a:r>
            <a:endParaRPr/>
          </a:p>
        </p:txBody>
      </p:sp>
      <p:grpSp>
        <p:nvGrpSpPr>
          <p:cNvPr id="277" name="Google Shape;277;p21"/>
          <p:cNvGrpSpPr/>
          <p:nvPr/>
        </p:nvGrpSpPr>
        <p:grpSpPr>
          <a:xfrm>
            <a:off x="13126923" y="7038977"/>
            <a:ext cx="3182823" cy="908437"/>
            <a:chOff x="0" y="-47625"/>
            <a:chExt cx="838274" cy="239259"/>
          </a:xfrm>
        </p:grpSpPr>
        <p:sp>
          <p:nvSpPr>
            <p:cNvPr id="278" name="Google Shape;278;p21"/>
            <p:cNvSpPr/>
            <p:nvPr/>
          </p:nvSpPr>
          <p:spPr>
            <a:xfrm>
              <a:off x="0" y="0"/>
              <a:ext cx="838274" cy="191634"/>
            </a:xfrm>
            <a:custGeom>
              <a:rect b="b" l="l" r="r" t="t"/>
              <a:pathLst>
                <a:path extrusionOk="0" h="191634" w="838274">
                  <a:moveTo>
                    <a:pt x="0" y="0"/>
                  </a:moveTo>
                  <a:lnTo>
                    <a:pt x="838274" y="0"/>
                  </a:lnTo>
                  <a:lnTo>
                    <a:pt x="838274" y="191634"/>
                  </a:lnTo>
                  <a:lnTo>
                    <a:pt x="0" y="191634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279" name="Google Shape;279;p21"/>
            <p:cNvSpPr txBox="1"/>
            <p:nvPr/>
          </p:nvSpPr>
          <p:spPr>
            <a:xfrm>
              <a:off x="0" y="-47625"/>
              <a:ext cx="838274" cy="23925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p21"/>
          <p:cNvSpPr txBox="1"/>
          <p:nvPr/>
        </p:nvSpPr>
        <p:spPr>
          <a:xfrm>
            <a:off x="13065298" y="7331196"/>
            <a:ext cx="330607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Name</a:t>
            </a:r>
            <a:endParaRPr/>
          </a:p>
        </p:txBody>
      </p:sp>
      <p:pic>
        <p:nvPicPr>
          <p:cNvPr id="281" name="Google Shape;28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50575" y="192821"/>
            <a:ext cx="3306075" cy="5907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824847" y="-1368000"/>
            <a:ext cx="749300" cy="37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7175" y="2896104"/>
            <a:ext cx="3306075" cy="3939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08620" y="3794870"/>
            <a:ext cx="2003150" cy="269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83463" y="3794871"/>
            <a:ext cx="2003175" cy="27055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060008" y="3775770"/>
            <a:ext cx="2003150" cy="269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716770" y="3798995"/>
            <a:ext cx="2003150" cy="269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2350" y="840627"/>
            <a:ext cx="11514593" cy="50240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4" name="Google Shape;294;p22"/>
          <p:cNvCxnSpPr/>
          <p:nvPr/>
        </p:nvCxnSpPr>
        <p:spPr>
          <a:xfrm>
            <a:off x="1028700" y="6451162"/>
            <a:ext cx="17894171" cy="0"/>
          </a:xfrm>
          <a:prstGeom prst="straightConnector1">
            <a:avLst/>
          </a:prstGeom>
          <a:noFill/>
          <a:ln cap="flat" cmpd="sng" w="38100">
            <a:solidFill>
              <a:srgbClr val="4C696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p22"/>
          <p:cNvCxnSpPr/>
          <p:nvPr/>
        </p:nvCxnSpPr>
        <p:spPr>
          <a:xfrm rot="10800000">
            <a:off x="7363995" y="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4C6968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6" name="Google Shape;296;p22"/>
          <p:cNvSpPr txBox="1"/>
          <p:nvPr/>
        </p:nvSpPr>
        <p:spPr>
          <a:xfrm>
            <a:off x="9144000" y="1939006"/>
            <a:ext cx="7378075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3FBFF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About Us</a:t>
            </a:r>
            <a:endParaRPr/>
          </a:p>
        </p:txBody>
      </p:sp>
      <p:sp>
        <p:nvSpPr>
          <p:cNvPr id="297" name="Google Shape;297;p22"/>
          <p:cNvSpPr txBox="1"/>
          <p:nvPr/>
        </p:nvSpPr>
        <p:spPr>
          <a:xfrm>
            <a:off x="9946750" y="3739479"/>
            <a:ext cx="6303180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98" name="Google Shape;298;p22"/>
          <p:cNvSpPr txBox="1"/>
          <p:nvPr/>
        </p:nvSpPr>
        <p:spPr>
          <a:xfrm>
            <a:off x="2963325" y="6575200"/>
            <a:ext cx="26583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0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03</a:t>
            </a:r>
            <a:endParaRPr/>
          </a:p>
        </p:txBody>
      </p:sp>
      <p:pic>
        <p:nvPicPr>
          <p:cNvPr id="299" name="Google Shape;29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9300" y="839062"/>
            <a:ext cx="4606349" cy="5179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4575" y="224226"/>
            <a:ext cx="2658300" cy="228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266479" y="8224626"/>
            <a:ext cx="4606351" cy="309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946750" y="7595182"/>
            <a:ext cx="6575326" cy="481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280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" name="Google Shape;308;p23"/>
          <p:cNvGrpSpPr/>
          <p:nvPr/>
        </p:nvGrpSpPr>
        <p:grpSpPr>
          <a:xfrm>
            <a:off x="9144000" y="3940437"/>
            <a:ext cx="7606868" cy="3440167"/>
            <a:chOff x="0" y="-47625"/>
            <a:chExt cx="2003455" cy="906052"/>
          </a:xfrm>
        </p:grpSpPr>
        <p:sp>
          <p:nvSpPr>
            <p:cNvPr id="309" name="Google Shape;309;p23"/>
            <p:cNvSpPr/>
            <p:nvPr/>
          </p:nvSpPr>
          <p:spPr>
            <a:xfrm>
              <a:off x="0" y="0"/>
              <a:ext cx="2003455" cy="858427"/>
            </a:xfrm>
            <a:custGeom>
              <a:rect b="b" l="l" r="r" t="t"/>
              <a:pathLst>
                <a:path extrusionOk="0" h="858427" w="2003455">
                  <a:moveTo>
                    <a:pt x="0" y="0"/>
                  </a:moveTo>
                  <a:lnTo>
                    <a:pt x="2003455" y="0"/>
                  </a:lnTo>
                  <a:lnTo>
                    <a:pt x="2003455" y="858427"/>
                  </a:lnTo>
                  <a:lnTo>
                    <a:pt x="0" y="858427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10" name="Google Shape;310;p23"/>
            <p:cNvSpPr txBox="1"/>
            <p:nvPr/>
          </p:nvSpPr>
          <p:spPr>
            <a:xfrm>
              <a:off x="0" y="-47625"/>
              <a:ext cx="2003455" cy="90605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11" name="Google Shape;311;p23"/>
          <p:cNvCxnSpPr/>
          <p:nvPr/>
        </p:nvCxnSpPr>
        <p:spPr>
          <a:xfrm rot="10800000">
            <a:off x="17240250" y="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2" name="Google Shape;312;p23"/>
          <p:cNvCxnSpPr/>
          <p:nvPr/>
        </p:nvCxnSpPr>
        <p:spPr>
          <a:xfrm>
            <a:off x="3542765" y="2495550"/>
            <a:ext cx="14745235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3" name="Google Shape;313;p23"/>
          <p:cNvSpPr txBox="1"/>
          <p:nvPr/>
        </p:nvSpPr>
        <p:spPr>
          <a:xfrm>
            <a:off x="5138518" y="838200"/>
            <a:ext cx="8010964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Our History</a:t>
            </a:r>
            <a:endParaRPr/>
          </a:p>
        </p:txBody>
      </p:sp>
      <p:sp>
        <p:nvSpPr>
          <p:cNvPr id="314" name="Google Shape;314;p23"/>
          <p:cNvSpPr txBox="1"/>
          <p:nvPr/>
        </p:nvSpPr>
        <p:spPr>
          <a:xfrm>
            <a:off x="9846002" y="4905116"/>
            <a:ext cx="6202863" cy="165353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pic>
        <p:nvPicPr>
          <p:cNvPr id="315" name="Google Shape;31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0976" y="3265850"/>
            <a:ext cx="7050867" cy="4753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2625" y="6745471"/>
            <a:ext cx="2171375" cy="21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950" y="2679075"/>
            <a:ext cx="2052425" cy="20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55176" y="9202475"/>
            <a:ext cx="1839069" cy="16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248176" y="8019576"/>
            <a:ext cx="6710750" cy="502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355538" y="577150"/>
            <a:ext cx="1095375" cy="99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70250" y="-274375"/>
            <a:ext cx="1399825" cy="125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24"/>
          <p:cNvGrpSpPr/>
          <p:nvPr/>
        </p:nvGrpSpPr>
        <p:grpSpPr>
          <a:xfrm>
            <a:off x="9881407" y="3115113"/>
            <a:ext cx="1761295" cy="1595335"/>
            <a:chOff x="0" y="-47625"/>
            <a:chExt cx="609147" cy="551749"/>
          </a:xfrm>
        </p:grpSpPr>
        <p:sp>
          <p:nvSpPr>
            <p:cNvPr id="328" name="Google Shape;328;p24"/>
            <p:cNvSpPr/>
            <p:nvPr/>
          </p:nvSpPr>
          <p:spPr>
            <a:xfrm>
              <a:off x="0" y="0"/>
              <a:ext cx="609147" cy="504124"/>
            </a:xfrm>
            <a:custGeom>
              <a:rect b="b" l="l" r="r" t="t"/>
              <a:pathLst>
                <a:path extrusionOk="0" h="504124" w="609147">
                  <a:moveTo>
                    <a:pt x="0" y="0"/>
                  </a:moveTo>
                  <a:lnTo>
                    <a:pt x="609147" y="0"/>
                  </a:lnTo>
                  <a:lnTo>
                    <a:pt x="609147" y="504124"/>
                  </a:lnTo>
                  <a:lnTo>
                    <a:pt x="0" y="504124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29" name="Google Shape;329;p24"/>
            <p:cNvSpPr txBox="1"/>
            <p:nvPr/>
          </p:nvSpPr>
          <p:spPr>
            <a:xfrm>
              <a:off x="0" y="-47625"/>
              <a:ext cx="609147" cy="551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24"/>
          <p:cNvGrpSpPr/>
          <p:nvPr/>
        </p:nvGrpSpPr>
        <p:grpSpPr>
          <a:xfrm>
            <a:off x="5929717" y="7452405"/>
            <a:ext cx="1761295" cy="1595335"/>
            <a:chOff x="0" y="-47625"/>
            <a:chExt cx="609147" cy="551749"/>
          </a:xfrm>
        </p:grpSpPr>
        <p:sp>
          <p:nvSpPr>
            <p:cNvPr id="331" name="Google Shape;331;p24"/>
            <p:cNvSpPr/>
            <p:nvPr/>
          </p:nvSpPr>
          <p:spPr>
            <a:xfrm>
              <a:off x="0" y="0"/>
              <a:ext cx="609147" cy="504124"/>
            </a:xfrm>
            <a:custGeom>
              <a:rect b="b" l="l" r="r" t="t"/>
              <a:pathLst>
                <a:path extrusionOk="0" h="504124" w="609147">
                  <a:moveTo>
                    <a:pt x="0" y="0"/>
                  </a:moveTo>
                  <a:lnTo>
                    <a:pt x="609147" y="0"/>
                  </a:lnTo>
                  <a:lnTo>
                    <a:pt x="609147" y="504124"/>
                  </a:lnTo>
                  <a:lnTo>
                    <a:pt x="0" y="504124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2" name="Google Shape;332;p24"/>
            <p:cNvSpPr txBox="1"/>
            <p:nvPr/>
          </p:nvSpPr>
          <p:spPr>
            <a:xfrm>
              <a:off x="0" y="-47625"/>
              <a:ext cx="609147" cy="551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24"/>
          <p:cNvGrpSpPr/>
          <p:nvPr/>
        </p:nvGrpSpPr>
        <p:grpSpPr>
          <a:xfrm>
            <a:off x="14304314" y="7452405"/>
            <a:ext cx="1761295" cy="1595335"/>
            <a:chOff x="0" y="-47625"/>
            <a:chExt cx="609147" cy="551749"/>
          </a:xfrm>
        </p:grpSpPr>
        <p:sp>
          <p:nvSpPr>
            <p:cNvPr id="334" name="Google Shape;334;p24"/>
            <p:cNvSpPr/>
            <p:nvPr/>
          </p:nvSpPr>
          <p:spPr>
            <a:xfrm>
              <a:off x="0" y="0"/>
              <a:ext cx="609147" cy="504124"/>
            </a:xfrm>
            <a:custGeom>
              <a:rect b="b" l="l" r="r" t="t"/>
              <a:pathLst>
                <a:path extrusionOk="0" h="504124" w="609147">
                  <a:moveTo>
                    <a:pt x="0" y="0"/>
                  </a:moveTo>
                  <a:lnTo>
                    <a:pt x="609147" y="0"/>
                  </a:lnTo>
                  <a:lnTo>
                    <a:pt x="609147" y="504124"/>
                  </a:lnTo>
                  <a:lnTo>
                    <a:pt x="0" y="504124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5" name="Google Shape;335;p24"/>
            <p:cNvSpPr txBox="1"/>
            <p:nvPr/>
          </p:nvSpPr>
          <p:spPr>
            <a:xfrm>
              <a:off x="0" y="-47625"/>
              <a:ext cx="609147" cy="551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36" name="Google Shape;336;p24"/>
          <p:cNvCxnSpPr/>
          <p:nvPr/>
        </p:nvCxnSpPr>
        <p:spPr>
          <a:xfrm flipH="1" rot="10800000">
            <a:off x="459564" y="6039006"/>
            <a:ext cx="16799736" cy="18971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37" name="Google Shape;337;p24"/>
          <p:cNvGrpSpPr/>
          <p:nvPr/>
        </p:nvGrpSpPr>
        <p:grpSpPr>
          <a:xfrm>
            <a:off x="1775105" y="3115113"/>
            <a:ext cx="1761295" cy="1595335"/>
            <a:chOff x="0" y="-47625"/>
            <a:chExt cx="609147" cy="551749"/>
          </a:xfrm>
        </p:grpSpPr>
        <p:sp>
          <p:nvSpPr>
            <p:cNvPr id="338" name="Google Shape;338;p24"/>
            <p:cNvSpPr/>
            <p:nvPr/>
          </p:nvSpPr>
          <p:spPr>
            <a:xfrm>
              <a:off x="0" y="0"/>
              <a:ext cx="609147" cy="504124"/>
            </a:xfrm>
            <a:custGeom>
              <a:rect b="b" l="l" r="r" t="t"/>
              <a:pathLst>
                <a:path extrusionOk="0" h="504124" w="609147">
                  <a:moveTo>
                    <a:pt x="0" y="0"/>
                  </a:moveTo>
                  <a:lnTo>
                    <a:pt x="609147" y="0"/>
                  </a:lnTo>
                  <a:lnTo>
                    <a:pt x="609147" y="504124"/>
                  </a:lnTo>
                  <a:lnTo>
                    <a:pt x="0" y="504124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39" name="Google Shape;339;p24"/>
            <p:cNvSpPr txBox="1"/>
            <p:nvPr/>
          </p:nvSpPr>
          <p:spPr>
            <a:xfrm>
              <a:off x="0" y="-47625"/>
              <a:ext cx="609147" cy="55174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0" name="Google Shape;340;p24"/>
          <p:cNvSpPr txBox="1"/>
          <p:nvPr/>
        </p:nvSpPr>
        <p:spPr>
          <a:xfrm>
            <a:off x="1028700" y="838200"/>
            <a:ext cx="162306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Our Goals Timeline </a:t>
            </a:r>
            <a:endParaRPr/>
          </a:p>
        </p:txBody>
      </p:sp>
      <p:cxnSp>
        <p:nvCxnSpPr>
          <p:cNvPr id="341" name="Google Shape;341;p24"/>
          <p:cNvCxnSpPr/>
          <p:nvPr/>
        </p:nvCxnSpPr>
        <p:spPr>
          <a:xfrm rot="10800000">
            <a:off x="17240250" y="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342" name="Google Shape;342;p24"/>
          <p:cNvGrpSpPr/>
          <p:nvPr/>
        </p:nvGrpSpPr>
        <p:grpSpPr>
          <a:xfrm>
            <a:off x="1028700" y="6510551"/>
            <a:ext cx="3527202" cy="1371697"/>
            <a:chOff x="0" y="0"/>
            <a:chExt cx="4702935" cy="1828929"/>
          </a:xfrm>
        </p:grpSpPr>
        <p:sp>
          <p:nvSpPr>
            <p:cNvPr id="343" name="Google Shape;343;p24"/>
            <p:cNvSpPr txBox="1"/>
            <p:nvPr/>
          </p:nvSpPr>
          <p:spPr>
            <a:xfrm>
              <a:off x="108185" y="0"/>
              <a:ext cx="44865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4C6968"/>
                  </a:solidFill>
                  <a:latin typeface="Kalam"/>
                  <a:ea typeface="Kalam"/>
                  <a:cs typeface="Kalam"/>
                  <a:sym typeface="Kalam"/>
                </a:rPr>
                <a:t>Add a main point</a:t>
              </a:r>
              <a:endParaRPr/>
            </a:p>
          </p:txBody>
        </p:sp>
        <p:sp>
          <p:nvSpPr>
            <p:cNvPr id="344" name="Google Shape;344;p24"/>
            <p:cNvSpPr txBox="1"/>
            <p:nvPr/>
          </p:nvSpPr>
          <p:spPr>
            <a:xfrm>
              <a:off x="0" y="966176"/>
              <a:ext cx="4702935" cy="8627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</a:t>
              </a:r>
              <a:endParaRPr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want to discuss. </a:t>
              </a:r>
              <a:endParaRPr/>
            </a:p>
          </p:txBody>
        </p:sp>
      </p:grpSp>
      <p:grpSp>
        <p:nvGrpSpPr>
          <p:cNvPr id="345" name="Google Shape;345;p24"/>
          <p:cNvGrpSpPr/>
          <p:nvPr/>
        </p:nvGrpSpPr>
        <p:grpSpPr>
          <a:xfrm>
            <a:off x="5122292" y="4249766"/>
            <a:ext cx="3527202" cy="1371697"/>
            <a:chOff x="0" y="0"/>
            <a:chExt cx="4702935" cy="1828929"/>
          </a:xfrm>
        </p:grpSpPr>
        <p:sp>
          <p:nvSpPr>
            <p:cNvPr id="346" name="Google Shape;346;p24"/>
            <p:cNvSpPr txBox="1"/>
            <p:nvPr/>
          </p:nvSpPr>
          <p:spPr>
            <a:xfrm>
              <a:off x="108185" y="0"/>
              <a:ext cx="44865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4C6968"/>
                  </a:solidFill>
                  <a:latin typeface="Kalam"/>
                  <a:ea typeface="Kalam"/>
                  <a:cs typeface="Kalam"/>
                  <a:sym typeface="Kalam"/>
                </a:rPr>
                <a:t>Add a main point</a:t>
              </a:r>
              <a:endParaRPr/>
            </a:p>
          </p:txBody>
        </p:sp>
        <p:sp>
          <p:nvSpPr>
            <p:cNvPr id="347" name="Google Shape;347;p24"/>
            <p:cNvSpPr txBox="1"/>
            <p:nvPr/>
          </p:nvSpPr>
          <p:spPr>
            <a:xfrm>
              <a:off x="0" y="966176"/>
              <a:ext cx="4702935" cy="8627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</a:t>
              </a:r>
              <a:endParaRPr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want to discuss. </a:t>
              </a:r>
              <a:endParaRPr/>
            </a:p>
          </p:txBody>
        </p:sp>
      </p:grpSp>
      <p:grpSp>
        <p:nvGrpSpPr>
          <p:cNvPr id="348" name="Google Shape;348;p24"/>
          <p:cNvGrpSpPr/>
          <p:nvPr/>
        </p:nvGrpSpPr>
        <p:grpSpPr>
          <a:xfrm>
            <a:off x="9234062" y="6510551"/>
            <a:ext cx="3527202" cy="1371697"/>
            <a:chOff x="0" y="0"/>
            <a:chExt cx="4702935" cy="1828929"/>
          </a:xfrm>
        </p:grpSpPr>
        <p:sp>
          <p:nvSpPr>
            <p:cNvPr id="349" name="Google Shape;349;p24"/>
            <p:cNvSpPr txBox="1"/>
            <p:nvPr/>
          </p:nvSpPr>
          <p:spPr>
            <a:xfrm>
              <a:off x="108185" y="0"/>
              <a:ext cx="44865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4C6968"/>
                  </a:solidFill>
                  <a:latin typeface="Kalam"/>
                  <a:ea typeface="Kalam"/>
                  <a:cs typeface="Kalam"/>
                  <a:sym typeface="Kalam"/>
                </a:rPr>
                <a:t>Add a main point</a:t>
              </a:r>
              <a:endParaRPr/>
            </a:p>
          </p:txBody>
        </p:sp>
        <p:sp>
          <p:nvSpPr>
            <p:cNvPr id="350" name="Google Shape;350;p24"/>
            <p:cNvSpPr txBox="1"/>
            <p:nvPr/>
          </p:nvSpPr>
          <p:spPr>
            <a:xfrm>
              <a:off x="0" y="966176"/>
              <a:ext cx="4702935" cy="8627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</a:t>
              </a:r>
              <a:endParaRPr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want to discuss. </a:t>
              </a:r>
              <a:endParaRPr/>
            </a:p>
          </p:txBody>
        </p:sp>
      </p:grpSp>
      <p:grpSp>
        <p:nvGrpSpPr>
          <p:cNvPr id="351" name="Google Shape;351;p24"/>
          <p:cNvGrpSpPr/>
          <p:nvPr/>
        </p:nvGrpSpPr>
        <p:grpSpPr>
          <a:xfrm>
            <a:off x="13099571" y="4249766"/>
            <a:ext cx="3527202" cy="1371697"/>
            <a:chOff x="0" y="0"/>
            <a:chExt cx="4702935" cy="1828929"/>
          </a:xfrm>
        </p:grpSpPr>
        <p:sp>
          <p:nvSpPr>
            <p:cNvPr id="352" name="Google Shape;352;p24"/>
            <p:cNvSpPr txBox="1"/>
            <p:nvPr/>
          </p:nvSpPr>
          <p:spPr>
            <a:xfrm>
              <a:off x="108185" y="0"/>
              <a:ext cx="4486566" cy="647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3200" u="none" cap="none" strike="noStrike">
                  <a:solidFill>
                    <a:srgbClr val="4C6968"/>
                  </a:solidFill>
                  <a:latin typeface="Kalam"/>
                  <a:ea typeface="Kalam"/>
                  <a:cs typeface="Kalam"/>
                  <a:sym typeface="Kalam"/>
                </a:rPr>
                <a:t>Add a main point</a:t>
              </a:r>
              <a:endParaRPr/>
            </a:p>
          </p:txBody>
        </p:sp>
        <p:sp>
          <p:nvSpPr>
            <p:cNvPr id="353" name="Google Shape;353;p24"/>
            <p:cNvSpPr txBox="1"/>
            <p:nvPr/>
          </p:nvSpPr>
          <p:spPr>
            <a:xfrm>
              <a:off x="0" y="966176"/>
              <a:ext cx="4702935" cy="8627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Elaborate on what you </a:t>
              </a:r>
              <a:endParaRPr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900" u="none" cap="none" strike="noStrike">
                  <a:solidFill>
                    <a:srgbClr val="00000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want to discuss. </a:t>
              </a:r>
              <a:endParaRPr/>
            </a:p>
          </p:txBody>
        </p:sp>
      </p:grpSp>
      <p:pic>
        <p:nvPicPr>
          <p:cNvPr id="354" name="Google Shape;35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79571" y="-2675050"/>
            <a:ext cx="4329525" cy="545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77602" y="8334825"/>
            <a:ext cx="3913997" cy="503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03888" y="3429772"/>
            <a:ext cx="1103725" cy="11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35395" y="3487020"/>
            <a:ext cx="989225" cy="98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1271" y="7767083"/>
            <a:ext cx="1103700" cy="11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633112" y="7767081"/>
            <a:ext cx="1103700" cy="110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" y="0"/>
            <a:ext cx="13200358" cy="102869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6" name="Google Shape;366;p25"/>
          <p:cNvGrpSpPr/>
          <p:nvPr/>
        </p:nvGrpSpPr>
        <p:grpSpPr>
          <a:xfrm>
            <a:off x="10498487" y="1817293"/>
            <a:ext cx="7283842" cy="6750564"/>
            <a:chOff x="0" y="-47625"/>
            <a:chExt cx="2519130" cy="2334695"/>
          </a:xfrm>
        </p:grpSpPr>
        <p:sp>
          <p:nvSpPr>
            <p:cNvPr id="367" name="Google Shape;367;p25"/>
            <p:cNvSpPr/>
            <p:nvPr/>
          </p:nvSpPr>
          <p:spPr>
            <a:xfrm>
              <a:off x="0" y="0"/>
              <a:ext cx="2519130" cy="2287070"/>
            </a:xfrm>
            <a:custGeom>
              <a:rect b="b" l="l" r="r" t="t"/>
              <a:pathLst>
                <a:path extrusionOk="0" h="2287070" w="2519130">
                  <a:moveTo>
                    <a:pt x="0" y="0"/>
                  </a:moveTo>
                  <a:lnTo>
                    <a:pt x="2519130" y="0"/>
                  </a:lnTo>
                  <a:lnTo>
                    <a:pt x="2519130" y="2287070"/>
                  </a:lnTo>
                  <a:lnTo>
                    <a:pt x="0" y="2287070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68" name="Google Shape;368;p25"/>
            <p:cNvSpPr txBox="1"/>
            <p:nvPr/>
          </p:nvSpPr>
          <p:spPr>
            <a:xfrm>
              <a:off x="0" y="-47625"/>
              <a:ext cx="2519130" cy="23346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9" name="Google Shape;369;p25"/>
          <p:cNvSpPr txBox="1"/>
          <p:nvPr/>
        </p:nvSpPr>
        <p:spPr>
          <a:xfrm>
            <a:off x="10999790" y="3048041"/>
            <a:ext cx="6281236" cy="44743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A picture is worth a thousand words</a:t>
            </a:r>
            <a:endParaRPr/>
          </a:p>
        </p:txBody>
      </p:sp>
      <p:cxnSp>
        <p:nvCxnSpPr>
          <p:cNvPr id="370" name="Google Shape;370;p25"/>
          <p:cNvCxnSpPr/>
          <p:nvPr/>
        </p:nvCxnSpPr>
        <p:spPr>
          <a:xfrm rot="10800000">
            <a:off x="17763279" y="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71" name="Google Shape;37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724197" y="6710625"/>
            <a:ext cx="2545550" cy="267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393675" y="-4917800"/>
            <a:ext cx="1580750" cy="796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8" name="Google Shape;378;p26"/>
          <p:cNvGrpSpPr/>
          <p:nvPr/>
        </p:nvGrpSpPr>
        <p:grpSpPr>
          <a:xfrm>
            <a:off x="2495015" y="1371566"/>
            <a:ext cx="13664791" cy="5452744"/>
            <a:chOff x="0" y="-47625"/>
            <a:chExt cx="4725993" cy="1885842"/>
          </a:xfrm>
        </p:grpSpPr>
        <p:sp>
          <p:nvSpPr>
            <p:cNvPr id="379" name="Google Shape;379;p26"/>
            <p:cNvSpPr/>
            <p:nvPr/>
          </p:nvSpPr>
          <p:spPr>
            <a:xfrm>
              <a:off x="0" y="0"/>
              <a:ext cx="4725993" cy="1838217"/>
            </a:xfrm>
            <a:custGeom>
              <a:rect b="b" l="l" r="r" t="t"/>
              <a:pathLst>
                <a:path extrusionOk="0" h="1838217" w="4725993">
                  <a:moveTo>
                    <a:pt x="0" y="0"/>
                  </a:moveTo>
                  <a:lnTo>
                    <a:pt x="4725993" y="0"/>
                  </a:lnTo>
                  <a:lnTo>
                    <a:pt x="4725993" y="1838217"/>
                  </a:lnTo>
                  <a:lnTo>
                    <a:pt x="0" y="1838217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80" name="Google Shape;380;p26"/>
            <p:cNvSpPr txBox="1"/>
            <p:nvPr/>
          </p:nvSpPr>
          <p:spPr>
            <a:xfrm>
              <a:off x="0" y="-47625"/>
              <a:ext cx="4725993" cy="1885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1" name="Google Shape;381;p26"/>
          <p:cNvSpPr txBox="1"/>
          <p:nvPr/>
        </p:nvSpPr>
        <p:spPr>
          <a:xfrm>
            <a:off x="4288884" y="1918890"/>
            <a:ext cx="9710232" cy="42918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Write an original statement or inspiring quote</a:t>
            </a:r>
            <a:endParaRPr/>
          </a:p>
        </p:txBody>
      </p:sp>
      <p:sp>
        <p:nvSpPr>
          <p:cNvPr id="382" name="Google Shape;382;p26"/>
          <p:cNvSpPr txBox="1"/>
          <p:nvPr/>
        </p:nvSpPr>
        <p:spPr>
          <a:xfrm>
            <a:off x="2741618" y="7337179"/>
            <a:ext cx="1280476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— Include a credit, citation, or supporting message</a:t>
            </a:r>
            <a:endParaRPr/>
          </a:p>
        </p:txBody>
      </p:sp>
      <p:cxnSp>
        <p:nvCxnSpPr>
          <p:cNvPr id="383" name="Google Shape;383;p26"/>
          <p:cNvCxnSpPr/>
          <p:nvPr/>
        </p:nvCxnSpPr>
        <p:spPr>
          <a:xfrm rot="10800000">
            <a:off x="17240250" y="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4" name="Google Shape;384;p26"/>
          <p:cNvCxnSpPr/>
          <p:nvPr/>
        </p:nvCxnSpPr>
        <p:spPr>
          <a:xfrm>
            <a:off x="0" y="8624146"/>
            <a:ext cx="17240250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85" name="Google Shape;3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85175" y="6506796"/>
            <a:ext cx="3526671" cy="54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68750" y="4961562"/>
            <a:ext cx="2701875" cy="29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86997" y="679462"/>
            <a:ext cx="2701875" cy="2932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159758" y="-1877450"/>
            <a:ext cx="2936900" cy="3088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4" name="Google Shape;394;p27"/>
          <p:cNvGrpSpPr/>
          <p:nvPr/>
        </p:nvGrpSpPr>
        <p:grpSpPr>
          <a:xfrm>
            <a:off x="2516105" y="3313241"/>
            <a:ext cx="7172523" cy="5293718"/>
            <a:chOff x="0" y="-47625"/>
            <a:chExt cx="2480630" cy="1830842"/>
          </a:xfrm>
        </p:grpSpPr>
        <p:sp>
          <p:nvSpPr>
            <p:cNvPr id="395" name="Google Shape;395;p27"/>
            <p:cNvSpPr/>
            <p:nvPr/>
          </p:nvSpPr>
          <p:spPr>
            <a:xfrm>
              <a:off x="0" y="0"/>
              <a:ext cx="2480630" cy="1783217"/>
            </a:xfrm>
            <a:custGeom>
              <a:rect b="b" l="l" r="r" t="t"/>
              <a:pathLst>
                <a:path extrusionOk="0" h="1783217" w="2480630">
                  <a:moveTo>
                    <a:pt x="0" y="0"/>
                  </a:moveTo>
                  <a:lnTo>
                    <a:pt x="2480630" y="0"/>
                  </a:lnTo>
                  <a:lnTo>
                    <a:pt x="2480630" y="1783217"/>
                  </a:lnTo>
                  <a:lnTo>
                    <a:pt x="0" y="1783217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396" name="Google Shape;396;p27"/>
            <p:cNvSpPr txBox="1"/>
            <p:nvPr/>
          </p:nvSpPr>
          <p:spPr>
            <a:xfrm>
              <a:off x="0" y="-47625"/>
              <a:ext cx="2480630" cy="18308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7" name="Google Shape;397;p27"/>
          <p:cNvSpPr txBox="1"/>
          <p:nvPr/>
        </p:nvSpPr>
        <p:spPr>
          <a:xfrm>
            <a:off x="3581400" y="953179"/>
            <a:ext cx="55626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Contact Us</a:t>
            </a:r>
            <a:endParaRPr/>
          </a:p>
        </p:txBody>
      </p:sp>
      <p:sp>
        <p:nvSpPr>
          <p:cNvPr id="398" name="Google Shape;398;p27"/>
          <p:cNvSpPr/>
          <p:nvPr/>
        </p:nvSpPr>
        <p:spPr>
          <a:xfrm>
            <a:off x="3016604" y="4065733"/>
            <a:ext cx="210121" cy="300173"/>
          </a:xfrm>
          <a:custGeom>
            <a:rect b="b" l="l" r="r" t="t"/>
            <a:pathLst>
              <a:path extrusionOk="0" h="300173" w="210121">
                <a:moveTo>
                  <a:pt x="0" y="0"/>
                </a:moveTo>
                <a:lnTo>
                  <a:pt x="210121" y="0"/>
                </a:lnTo>
                <a:lnTo>
                  <a:pt x="210121" y="300173"/>
                </a:lnTo>
                <a:lnTo>
                  <a:pt x="0" y="3001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9" name="Google Shape;399;p27"/>
          <p:cNvSpPr/>
          <p:nvPr/>
        </p:nvSpPr>
        <p:spPr>
          <a:xfrm>
            <a:off x="2989981" y="5017300"/>
            <a:ext cx="263367" cy="263367"/>
          </a:xfrm>
          <a:custGeom>
            <a:rect b="b" l="l" r="r" t="t"/>
            <a:pathLst>
              <a:path extrusionOk="0" h="263367" w="263367">
                <a:moveTo>
                  <a:pt x="0" y="0"/>
                </a:moveTo>
                <a:lnTo>
                  <a:pt x="263367" y="0"/>
                </a:lnTo>
                <a:lnTo>
                  <a:pt x="263367" y="263367"/>
                </a:lnTo>
                <a:lnTo>
                  <a:pt x="0" y="2633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0" name="Google Shape;400;p27"/>
          <p:cNvSpPr/>
          <p:nvPr/>
        </p:nvSpPr>
        <p:spPr>
          <a:xfrm>
            <a:off x="2998600" y="5967294"/>
            <a:ext cx="246129" cy="169214"/>
          </a:xfrm>
          <a:custGeom>
            <a:rect b="b" l="l" r="r" t="t"/>
            <a:pathLst>
              <a:path extrusionOk="0" h="169214" w="246129">
                <a:moveTo>
                  <a:pt x="0" y="0"/>
                </a:moveTo>
                <a:lnTo>
                  <a:pt x="246129" y="0"/>
                </a:lnTo>
                <a:lnTo>
                  <a:pt x="246129" y="169214"/>
                </a:lnTo>
                <a:lnTo>
                  <a:pt x="0" y="169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1" name="Google Shape;401;p27"/>
          <p:cNvSpPr/>
          <p:nvPr/>
        </p:nvSpPr>
        <p:spPr>
          <a:xfrm>
            <a:off x="2985147" y="7710974"/>
            <a:ext cx="273035" cy="273035"/>
          </a:xfrm>
          <a:custGeom>
            <a:rect b="b" l="l" r="r" t="t"/>
            <a:pathLst>
              <a:path extrusionOk="0" h="273035" w="273035">
                <a:moveTo>
                  <a:pt x="0" y="0"/>
                </a:moveTo>
                <a:lnTo>
                  <a:pt x="273035" y="0"/>
                </a:lnTo>
                <a:lnTo>
                  <a:pt x="273035" y="273035"/>
                </a:lnTo>
                <a:lnTo>
                  <a:pt x="0" y="2730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402" name="Google Shape;402;p27"/>
          <p:cNvCxnSpPr/>
          <p:nvPr/>
        </p:nvCxnSpPr>
        <p:spPr>
          <a:xfrm>
            <a:off x="0" y="2515279"/>
            <a:ext cx="14745235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3" name="Google Shape;403;p27"/>
          <p:cNvCxnSpPr/>
          <p:nvPr/>
        </p:nvCxnSpPr>
        <p:spPr>
          <a:xfrm rot="10800000">
            <a:off x="1047750" y="-124973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4" name="Google Shape;404;p27"/>
          <p:cNvSpPr/>
          <p:nvPr/>
        </p:nvSpPr>
        <p:spPr>
          <a:xfrm>
            <a:off x="2967289" y="6804252"/>
            <a:ext cx="308750" cy="277875"/>
          </a:xfrm>
          <a:custGeom>
            <a:rect b="b" l="l" r="r" t="t"/>
            <a:pathLst>
              <a:path extrusionOk="0" h="277875" w="308750">
                <a:moveTo>
                  <a:pt x="0" y="0"/>
                </a:moveTo>
                <a:lnTo>
                  <a:pt x="308750" y="0"/>
                </a:lnTo>
                <a:lnTo>
                  <a:pt x="308750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5" name="Google Shape;405;p27"/>
          <p:cNvSpPr txBox="1"/>
          <p:nvPr/>
        </p:nvSpPr>
        <p:spPr>
          <a:xfrm>
            <a:off x="3654722" y="4034527"/>
            <a:ext cx="5801458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123 Anywhere St., Any City,ST 12345</a:t>
            </a:r>
            <a:endParaRPr/>
          </a:p>
        </p:txBody>
      </p:sp>
      <p:sp>
        <p:nvSpPr>
          <p:cNvPr id="406" name="Google Shape;406;p27"/>
          <p:cNvSpPr txBox="1"/>
          <p:nvPr/>
        </p:nvSpPr>
        <p:spPr>
          <a:xfrm>
            <a:off x="3654722" y="4960150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123-456-7890</a:t>
            </a:r>
            <a:endParaRPr/>
          </a:p>
        </p:txBody>
      </p:sp>
      <p:sp>
        <p:nvSpPr>
          <p:cNvPr id="407" name="Google Shape;407;p27"/>
          <p:cNvSpPr txBox="1"/>
          <p:nvPr/>
        </p:nvSpPr>
        <p:spPr>
          <a:xfrm>
            <a:off x="3654722" y="5848709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hello@reallygreatsite.com</a:t>
            </a:r>
            <a:endParaRPr/>
          </a:p>
        </p:txBody>
      </p:sp>
      <p:sp>
        <p:nvSpPr>
          <p:cNvPr id="408" name="Google Shape;408;p27"/>
          <p:cNvSpPr txBox="1"/>
          <p:nvPr/>
        </p:nvSpPr>
        <p:spPr>
          <a:xfrm>
            <a:off x="3654722" y="7630355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reallygreatsite.com</a:t>
            </a:r>
            <a:endParaRPr/>
          </a:p>
        </p:txBody>
      </p:sp>
      <p:sp>
        <p:nvSpPr>
          <p:cNvPr id="409" name="Google Shape;409;p27"/>
          <p:cNvSpPr txBox="1"/>
          <p:nvPr/>
        </p:nvSpPr>
        <p:spPr>
          <a:xfrm>
            <a:off x="3654722" y="6726053"/>
            <a:ext cx="4892954" cy="3962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@reallygreatsite</a:t>
            </a:r>
            <a:endParaRPr/>
          </a:p>
        </p:txBody>
      </p:sp>
      <p:pic>
        <p:nvPicPr>
          <p:cNvPr id="410" name="Google Shape;410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84176" y="1815088"/>
            <a:ext cx="8119282" cy="8162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56950" y="3845850"/>
            <a:ext cx="5562599" cy="44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8"/>
          <p:cNvSpPr txBox="1"/>
          <p:nvPr/>
        </p:nvSpPr>
        <p:spPr>
          <a:xfrm>
            <a:off x="936749" y="838200"/>
            <a:ext cx="8115300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Resource Page</a:t>
            </a:r>
            <a:endParaRPr/>
          </a:p>
        </p:txBody>
      </p:sp>
      <p:cxnSp>
        <p:nvCxnSpPr>
          <p:cNvPr id="418" name="Google Shape;418;p28"/>
          <p:cNvCxnSpPr/>
          <p:nvPr/>
        </p:nvCxnSpPr>
        <p:spPr>
          <a:xfrm rot="10800000">
            <a:off x="17240250" y="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9" name="Google Shape;419;p28"/>
          <p:cNvCxnSpPr/>
          <p:nvPr/>
        </p:nvCxnSpPr>
        <p:spPr>
          <a:xfrm>
            <a:off x="3542765" y="2495550"/>
            <a:ext cx="14745235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0" name="Google Shape;420;p28"/>
          <p:cNvSpPr/>
          <p:nvPr/>
        </p:nvSpPr>
        <p:spPr>
          <a:xfrm>
            <a:off x="14695278" y="3330007"/>
            <a:ext cx="1129096" cy="1129096"/>
          </a:xfrm>
          <a:custGeom>
            <a:rect b="b" l="l" r="r" t="t"/>
            <a:pathLst>
              <a:path extrusionOk="0" h="1129096" w="1129096">
                <a:moveTo>
                  <a:pt x="0" y="0"/>
                </a:moveTo>
                <a:lnTo>
                  <a:pt x="1129096" y="0"/>
                </a:lnTo>
                <a:lnTo>
                  <a:pt x="1129096" y="1129096"/>
                </a:lnTo>
                <a:lnTo>
                  <a:pt x="0" y="11290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28"/>
          <p:cNvSpPr/>
          <p:nvPr/>
        </p:nvSpPr>
        <p:spPr>
          <a:xfrm>
            <a:off x="9018398" y="6394021"/>
            <a:ext cx="1100243" cy="1100243"/>
          </a:xfrm>
          <a:custGeom>
            <a:rect b="b" l="l" r="r" t="t"/>
            <a:pathLst>
              <a:path extrusionOk="0" h="1100243" w="1100243">
                <a:moveTo>
                  <a:pt x="0" y="0"/>
                </a:moveTo>
                <a:lnTo>
                  <a:pt x="1100243" y="0"/>
                </a:lnTo>
                <a:lnTo>
                  <a:pt x="1100243" y="1100243"/>
                </a:lnTo>
                <a:lnTo>
                  <a:pt x="0" y="11002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8"/>
          <p:cNvSpPr/>
          <p:nvPr/>
        </p:nvSpPr>
        <p:spPr>
          <a:xfrm>
            <a:off x="9022107" y="4877634"/>
            <a:ext cx="1136378" cy="1136378"/>
          </a:xfrm>
          <a:custGeom>
            <a:rect b="b" l="l" r="r" t="t"/>
            <a:pathLst>
              <a:path extrusionOk="0" h="1136378" w="1136378">
                <a:moveTo>
                  <a:pt x="0" y="0"/>
                </a:moveTo>
                <a:lnTo>
                  <a:pt x="1136378" y="0"/>
                </a:lnTo>
                <a:lnTo>
                  <a:pt x="1136378" y="1136378"/>
                </a:lnTo>
                <a:lnTo>
                  <a:pt x="0" y="11363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3" name="Google Shape;423;p28"/>
          <p:cNvSpPr/>
          <p:nvPr/>
        </p:nvSpPr>
        <p:spPr>
          <a:xfrm>
            <a:off x="7153610" y="6406011"/>
            <a:ext cx="1076262" cy="1076262"/>
          </a:xfrm>
          <a:custGeom>
            <a:rect b="b" l="l" r="r" t="t"/>
            <a:pathLst>
              <a:path extrusionOk="0" h="1076262" w="1076262">
                <a:moveTo>
                  <a:pt x="0" y="0"/>
                </a:moveTo>
                <a:lnTo>
                  <a:pt x="1076262" y="0"/>
                </a:lnTo>
                <a:lnTo>
                  <a:pt x="1076262" y="1076262"/>
                </a:lnTo>
                <a:lnTo>
                  <a:pt x="0" y="10762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4" name="Google Shape;424;p28"/>
          <p:cNvSpPr/>
          <p:nvPr/>
        </p:nvSpPr>
        <p:spPr>
          <a:xfrm>
            <a:off x="12830527" y="7951739"/>
            <a:ext cx="1067953" cy="1067953"/>
          </a:xfrm>
          <a:custGeom>
            <a:rect b="b" l="l" r="r" t="t"/>
            <a:pathLst>
              <a:path extrusionOk="0" h="1067953" w="1067953">
                <a:moveTo>
                  <a:pt x="0" y="0"/>
                </a:moveTo>
                <a:lnTo>
                  <a:pt x="1067952" y="0"/>
                </a:lnTo>
                <a:lnTo>
                  <a:pt x="1067952" y="1067953"/>
                </a:lnTo>
                <a:lnTo>
                  <a:pt x="0" y="10679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5" name="Google Shape;425;p28"/>
          <p:cNvSpPr/>
          <p:nvPr/>
        </p:nvSpPr>
        <p:spPr>
          <a:xfrm>
            <a:off x="11017836" y="7995129"/>
            <a:ext cx="981174" cy="981174"/>
          </a:xfrm>
          <a:custGeom>
            <a:rect b="b" l="l" r="r" t="t"/>
            <a:pathLst>
              <a:path extrusionOk="0" h="981174" w="981174">
                <a:moveTo>
                  <a:pt x="0" y="0"/>
                </a:moveTo>
                <a:lnTo>
                  <a:pt x="981174" y="0"/>
                </a:lnTo>
                <a:lnTo>
                  <a:pt x="981174" y="981174"/>
                </a:lnTo>
                <a:lnTo>
                  <a:pt x="0" y="9811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6" name="Google Shape;426;p28"/>
          <p:cNvSpPr/>
          <p:nvPr/>
        </p:nvSpPr>
        <p:spPr>
          <a:xfrm>
            <a:off x="9019335" y="7902223"/>
            <a:ext cx="1166986" cy="1166986"/>
          </a:xfrm>
          <a:custGeom>
            <a:rect b="b" l="l" r="r" t="t"/>
            <a:pathLst>
              <a:path extrusionOk="0" h="1166986" w="1166986">
                <a:moveTo>
                  <a:pt x="0" y="0"/>
                </a:moveTo>
                <a:lnTo>
                  <a:pt x="1166985" y="0"/>
                </a:lnTo>
                <a:lnTo>
                  <a:pt x="1166985" y="1166986"/>
                </a:lnTo>
                <a:lnTo>
                  <a:pt x="0" y="11669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7" name="Google Shape;427;p28"/>
          <p:cNvSpPr/>
          <p:nvPr/>
        </p:nvSpPr>
        <p:spPr>
          <a:xfrm>
            <a:off x="14649036" y="6333352"/>
            <a:ext cx="1221581" cy="1221581"/>
          </a:xfrm>
          <a:custGeom>
            <a:rect b="b" l="l" r="r" t="t"/>
            <a:pathLst>
              <a:path extrusionOk="0" h="1221581" w="1221581">
                <a:moveTo>
                  <a:pt x="0" y="0"/>
                </a:moveTo>
                <a:lnTo>
                  <a:pt x="1221581" y="0"/>
                </a:lnTo>
                <a:lnTo>
                  <a:pt x="1221581" y="1221581"/>
                </a:lnTo>
                <a:lnTo>
                  <a:pt x="0" y="1221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8" name="Google Shape;428;p28"/>
          <p:cNvSpPr/>
          <p:nvPr/>
        </p:nvSpPr>
        <p:spPr>
          <a:xfrm>
            <a:off x="12849389" y="4895512"/>
            <a:ext cx="1100622" cy="1100622"/>
          </a:xfrm>
          <a:custGeom>
            <a:rect b="b" l="l" r="r" t="t"/>
            <a:pathLst>
              <a:path extrusionOk="0" h="1100622" w="1100622">
                <a:moveTo>
                  <a:pt x="0" y="0"/>
                </a:moveTo>
                <a:lnTo>
                  <a:pt x="1100622" y="0"/>
                </a:lnTo>
                <a:lnTo>
                  <a:pt x="1100622" y="1100622"/>
                </a:lnTo>
                <a:lnTo>
                  <a:pt x="0" y="11006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9" name="Google Shape;429;p28"/>
          <p:cNvSpPr/>
          <p:nvPr/>
        </p:nvSpPr>
        <p:spPr>
          <a:xfrm>
            <a:off x="14729995" y="7955885"/>
            <a:ext cx="1059662" cy="1059662"/>
          </a:xfrm>
          <a:custGeom>
            <a:rect b="b" l="l" r="r" t="t"/>
            <a:pathLst>
              <a:path extrusionOk="0" h="1059662" w="1059662">
                <a:moveTo>
                  <a:pt x="0" y="0"/>
                </a:moveTo>
                <a:lnTo>
                  <a:pt x="1059662" y="0"/>
                </a:lnTo>
                <a:lnTo>
                  <a:pt x="1059662" y="1059662"/>
                </a:lnTo>
                <a:lnTo>
                  <a:pt x="0" y="105966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30" name="Google Shape;430;p28"/>
          <p:cNvSpPr txBox="1"/>
          <p:nvPr/>
        </p:nvSpPr>
        <p:spPr>
          <a:xfrm>
            <a:off x="1028700" y="3411855"/>
            <a:ext cx="5059200" cy="55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Don't forget to delete this page before presenting. </a:t>
            </a:r>
            <a:endParaRPr/>
          </a:p>
        </p:txBody>
      </p:sp>
      <p:sp>
        <p:nvSpPr>
          <p:cNvPr id="431" name="Google Shape;431;p28"/>
          <p:cNvSpPr txBox="1"/>
          <p:nvPr/>
        </p:nvSpPr>
        <p:spPr>
          <a:xfrm>
            <a:off x="1028700" y="4704016"/>
            <a:ext cx="4676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uses the following free fonts:</a:t>
            </a:r>
            <a:endParaRPr/>
          </a:p>
        </p:txBody>
      </p:sp>
      <p:sp>
        <p:nvSpPr>
          <p:cNvPr id="432" name="Google Shape;432;p28"/>
          <p:cNvSpPr txBox="1"/>
          <p:nvPr/>
        </p:nvSpPr>
        <p:spPr>
          <a:xfrm>
            <a:off x="1028700" y="5768911"/>
            <a:ext cx="50592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Titles: Alegreya Sans SC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Headers: Kalam</a:t>
            </a:r>
            <a:endParaRPr/>
          </a:p>
          <a:p>
            <a:pPr indent="-259079" lvl="1" marL="5181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Montserrat"/>
              <a:buAutoNum type="arabicPeriod"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Body Copy: Montserrat</a:t>
            </a:r>
            <a:endParaRPr/>
          </a:p>
        </p:txBody>
      </p:sp>
      <p:pic>
        <p:nvPicPr>
          <p:cNvPr id="433" name="Google Shape;433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61907" y="3420700"/>
            <a:ext cx="1059650" cy="1064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48775" y="3429650"/>
            <a:ext cx="1067950" cy="10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1017825" y="3402862"/>
            <a:ext cx="1100600" cy="11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2694720" y="3377782"/>
            <a:ext cx="1165775" cy="1171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161910" y="4838975"/>
            <a:ext cx="1059650" cy="105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969957" y="4896645"/>
            <a:ext cx="1067950" cy="106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4649025" y="4929627"/>
            <a:ext cx="1100250" cy="109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0943195" y="6432415"/>
            <a:ext cx="1100600" cy="109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12868350" y="6495275"/>
            <a:ext cx="1059650" cy="105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161901" y="7930594"/>
            <a:ext cx="981175" cy="975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5532800" y="8457850"/>
            <a:ext cx="3944475" cy="279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-1321397" y="-1685497"/>
            <a:ext cx="3411250" cy="368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Google Shape;44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29"/>
          <p:cNvSpPr txBox="1"/>
          <p:nvPr/>
        </p:nvSpPr>
        <p:spPr>
          <a:xfrm>
            <a:off x="5280936" y="717131"/>
            <a:ext cx="7726128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Credits</a:t>
            </a:r>
            <a:endParaRPr/>
          </a:p>
        </p:txBody>
      </p:sp>
      <p:sp>
        <p:nvSpPr>
          <p:cNvPr id="451" name="Google Shape;451;p29"/>
          <p:cNvSpPr txBox="1"/>
          <p:nvPr/>
        </p:nvSpPr>
        <p:spPr>
          <a:xfrm>
            <a:off x="2818025" y="8690638"/>
            <a:ext cx="12651949" cy="5651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Happy designing! </a:t>
            </a:r>
            <a:endParaRPr/>
          </a:p>
        </p:txBody>
      </p:sp>
      <p:cxnSp>
        <p:nvCxnSpPr>
          <p:cNvPr id="452" name="Google Shape;452;p29"/>
          <p:cNvCxnSpPr/>
          <p:nvPr/>
        </p:nvCxnSpPr>
        <p:spPr>
          <a:xfrm rot="10800000">
            <a:off x="17240250" y="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3" name="Google Shape;453;p29"/>
          <p:cNvCxnSpPr/>
          <p:nvPr/>
        </p:nvCxnSpPr>
        <p:spPr>
          <a:xfrm>
            <a:off x="0" y="2495550"/>
            <a:ext cx="18288000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4" name="Google Shape;454;p29"/>
          <p:cNvSpPr txBox="1"/>
          <p:nvPr/>
        </p:nvSpPr>
        <p:spPr>
          <a:xfrm>
            <a:off x="3143698" y="5112475"/>
            <a:ext cx="11810379" cy="1292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9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55" name="Google Shape;455;p29"/>
          <p:cNvSpPr txBox="1"/>
          <p:nvPr/>
        </p:nvSpPr>
        <p:spPr>
          <a:xfrm>
            <a:off x="2818025" y="7271413"/>
            <a:ext cx="12651949" cy="8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000000"/>
                </a:solidFill>
                <a:latin typeface="Kalam"/>
                <a:ea typeface="Kalam"/>
                <a:cs typeface="Kalam"/>
                <a:sym typeface="Kalam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000000"/>
                </a:solidFill>
                <a:latin typeface="Kalam"/>
                <a:ea typeface="Kalam"/>
                <a:cs typeface="Kalam"/>
                <a:sym typeface="Kalam"/>
              </a:rPr>
              <a:t>Pexels for the photos</a:t>
            </a:r>
            <a:endParaRPr/>
          </a:p>
        </p:txBody>
      </p:sp>
      <p:pic>
        <p:nvPicPr>
          <p:cNvPr id="456" name="Google Shape;45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3331" y="3022962"/>
            <a:ext cx="6248357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80856" y="-679775"/>
            <a:ext cx="4667726" cy="503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433429" y="600850"/>
            <a:ext cx="1438646" cy="12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43500" y="8547775"/>
            <a:ext cx="949081" cy="85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779300" y="7498626"/>
            <a:ext cx="3960649" cy="387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" name="Google Shape;59;p12"/>
          <p:cNvGrpSpPr/>
          <p:nvPr/>
        </p:nvGrpSpPr>
        <p:grpSpPr>
          <a:xfrm>
            <a:off x="2740004" y="4292340"/>
            <a:ext cx="2225836" cy="1574724"/>
            <a:chOff x="0" y="-47625"/>
            <a:chExt cx="586228" cy="414742"/>
          </a:xfrm>
        </p:grpSpPr>
        <p:sp>
          <p:nvSpPr>
            <p:cNvPr id="60" name="Google Shape;60;p12"/>
            <p:cNvSpPr/>
            <p:nvPr/>
          </p:nvSpPr>
          <p:spPr>
            <a:xfrm>
              <a:off x="0" y="0"/>
              <a:ext cx="586228" cy="367117"/>
            </a:xfrm>
            <a:custGeom>
              <a:rect b="b" l="l" r="r" t="t"/>
              <a:pathLst>
                <a:path extrusionOk="0" h="367117" w="586228">
                  <a:moveTo>
                    <a:pt x="0" y="0"/>
                  </a:moveTo>
                  <a:lnTo>
                    <a:pt x="586228" y="0"/>
                  </a:lnTo>
                  <a:lnTo>
                    <a:pt x="586228" y="367117"/>
                  </a:lnTo>
                  <a:lnTo>
                    <a:pt x="0" y="367117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1" name="Google Shape;61;p12"/>
            <p:cNvSpPr txBox="1"/>
            <p:nvPr/>
          </p:nvSpPr>
          <p:spPr>
            <a:xfrm>
              <a:off x="0" y="-47625"/>
              <a:ext cx="586228" cy="414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" name="Google Shape;62;p12"/>
          <p:cNvSpPr txBox="1"/>
          <p:nvPr/>
        </p:nvSpPr>
        <p:spPr>
          <a:xfrm>
            <a:off x="890224" y="1296191"/>
            <a:ext cx="16507551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Table Of Contents</a:t>
            </a:r>
            <a:endParaRPr/>
          </a:p>
        </p:txBody>
      </p:sp>
      <p:cxnSp>
        <p:nvCxnSpPr>
          <p:cNvPr id="63" name="Google Shape;63;p12"/>
          <p:cNvCxnSpPr/>
          <p:nvPr/>
        </p:nvCxnSpPr>
        <p:spPr>
          <a:xfrm rot="10800000">
            <a:off x="17240250" y="457991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4" name="Google Shape;64;p12"/>
          <p:cNvCxnSpPr>
            <a:stCxn id="61" idx="3"/>
          </p:cNvCxnSpPr>
          <p:nvPr/>
        </p:nvCxnSpPr>
        <p:spPr>
          <a:xfrm>
            <a:off x="4965840" y="5079702"/>
            <a:ext cx="12274500" cy="7140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5" name="Google Shape;65;p12"/>
          <p:cNvGrpSpPr/>
          <p:nvPr/>
        </p:nvGrpSpPr>
        <p:grpSpPr>
          <a:xfrm>
            <a:off x="7908981" y="4292340"/>
            <a:ext cx="2225836" cy="1574724"/>
            <a:chOff x="0" y="-47625"/>
            <a:chExt cx="586228" cy="414742"/>
          </a:xfrm>
        </p:grpSpPr>
        <p:sp>
          <p:nvSpPr>
            <p:cNvPr id="66" name="Google Shape;66;p12"/>
            <p:cNvSpPr/>
            <p:nvPr/>
          </p:nvSpPr>
          <p:spPr>
            <a:xfrm>
              <a:off x="0" y="0"/>
              <a:ext cx="586228" cy="367117"/>
            </a:xfrm>
            <a:custGeom>
              <a:rect b="b" l="l" r="r" t="t"/>
              <a:pathLst>
                <a:path extrusionOk="0" h="367117" w="586228">
                  <a:moveTo>
                    <a:pt x="0" y="0"/>
                  </a:moveTo>
                  <a:lnTo>
                    <a:pt x="586228" y="0"/>
                  </a:lnTo>
                  <a:lnTo>
                    <a:pt x="586228" y="367117"/>
                  </a:lnTo>
                  <a:lnTo>
                    <a:pt x="0" y="367117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67" name="Google Shape;67;p12"/>
            <p:cNvSpPr txBox="1"/>
            <p:nvPr/>
          </p:nvSpPr>
          <p:spPr>
            <a:xfrm>
              <a:off x="0" y="-47625"/>
              <a:ext cx="586228" cy="414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" name="Google Shape;68;p12"/>
          <p:cNvGrpSpPr/>
          <p:nvPr/>
        </p:nvGrpSpPr>
        <p:grpSpPr>
          <a:xfrm>
            <a:off x="13074779" y="4292340"/>
            <a:ext cx="2225836" cy="1574724"/>
            <a:chOff x="0" y="-47625"/>
            <a:chExt cx="586228" cy="414742"/>
          </a:xfrm>
        </p:grpSpPr>
        <p:sp>
          <p:nvSpPr>
            <p:cNvPr id="69" name="Google Shape;69;p12"/>
            <p:cNvSpPr/>
            <p:nvPr/>
          </p:nvSpPr>
          <p:spPr>
            <a:xfrm>
              <a:off x="0" y="0"/>
              <a:ext cx="586228" cy="367117"/>
            </a:xfrm>
            <a:custGeom>
              <a:rect b="b" l="l" r="r" t="t"/>
              <a:pathLst>
                <a:path extrusionOk="0" h="367117" w="586228">
                  <a:moveTo>
                    <a:pt x="0" y="0"/>
                  </a:moveTo>
                  <a:lnTo>
                    <a:pt x="586228" y="0"/>
                  </a:lnTo>
                  <a:lnTo>
                    <a:pt x="586228" y="367117"/>
                  </a:lnTo>
                  <a:lnTo>
                    <a:pt x="0" y="367117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0" name="Google Shape;70;p12"/>
            <p:cNvSpPr txBox="1"/>
            <p:nvPr/>
          </p:nvSpPr>
          <p:spPr>
            <a:xfrm>
              <a:off x="0" y="-47625"/>
              <a:ext cx="586228" cy="41474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" name="Google Shape;71;p12"/>
          <p:cNvSpPr txBox="1"/>
          <p:nvPr/>
        </p:nvSpPr>
        <p:spPr>
          <a:xfrm>
            <a:off x="7370451" y="6312451"/>
            <a:ext cx="330607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Our Projects</a:t>
            </a:r>
            <a:endParaRPr/>
          </a:p>
        </p:txBody>
      </p:sp>
      <p:sp>
        <p:nvSpPr>
          <p:cNvPr id="72" name="Google Shape;72;p12"/>
          <p:cNvSpPr txBox="1"/>
          <p:nvPr/>
        </p:nvSpPr>
        <p:spPr>
          <a:xfrm>
            <a:off x="7370451" y="7112638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73" name="Google Shape;73;p12"/>
          <p:cNvSpPr txBox="1"/>
          <p:nvPr/>
        </p:nvSpPr>
        <p:spPr>
          <a:xfrm>
            <a:off x="2201475" y="6312451"/>
            <a:ext cx="3306074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Introduction</a:t>
            </a:r>
            <a:endParaRPr/>
          </a:p>
        </p:txBody>
      </p:sp>
      <p:sp>
        <p:nvSpPr>
          <p:cNvPr id="74" name="Google Shape;74;p12"/>
          <p:cNvSpPr txBox="1"/>
          <p:nvPr/>
        </p:nvSpPr>
        <p:spPr>
          <a:xfrm>
            <a:off x="2201475" y="7112638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75" name="Google Shape;75;p12"/>
          <p:cNvSpPr txBox="1"/>
          <p:nvPr/>
        </p:nvSpPr>
        <p:spPr>
          <a:xfrm>
            <a:off x="12292047" y="6312451"/>
            <a:ext cx="3794478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About Us</a:t>
            </a:r>
            <a:endParaRPr/>
          </a:p>
        </p:txBody>
      </p:sp>
      <p:sp>
        <p:nvSpPr>
          <p:cNvPr id="76" name="Google Shape;76;p12"/>
          <p:cNvSpPr txBox="1"/>
          <p:nvPr/>
        </p:nvSpPr>
        <p:spPr>
          <a:xfrm>
            <a:off x="12536249" y="7112638"/>
            <a:ext cx="3306074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77" name="Google Shape;77;p12"/>
          <p:cNvSpPr txBox="1"/>
          <p:nvPr/>
        </p:nvSpPr>
        <p:spPr>
          <a:xfrm>
            <a:off x="3195018" y="4589100"/>
            <a:ext cx="968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01</a:t>
            </a:r>
            <a:endParaRPr/>
          </a:p>
        </p:txBody>
      </p:sp>
      <p:sp>
        <p:nvSpPr>
          <p:cNvPr id="78" name="Google Shape;78;p12"/>
          <p:cNvSpPr txBox="1"/>
          <p:nvPr/>
        </p:nvSpPr>
        <p:spPr>
          <a:xfrm>
            <a:off x="8471098" y="4589100"/>
            <a:ext cx="968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02</a:t>
            </a:r>
            <a:endParaRPr/>
          </a:p>
        </p:txBody>
      </p:sp>
      <p:sp>
        <p:nvSpPr>
          <p:cNvPr id="79" name="Google Shape;79;p12"/>
          <p:cNvSpPr txBox="1"/>
          <p:nvPr/>
        </p:nvSpPr>
        <p:spPr>
          <a:xfrm>
            <a:off x="13518048" y="4589100"/>
            <a:ext cx="1073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03</a:t>
            </a:r>
            <a:endParaRPr/>
          </a:p>
        </p:txBody>
      </p:sp>
      <p:pic>
        <p:nvPicPr>
          <p:cNvPr id="80" name="Google Shape;80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787250" y="-107902"/>
            <a:ext cx="794300" cy="4017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78450" y="8194775"/>
            <a:ext cx="4773124" cy="74198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" name="Google Shape;87;p13"/>
          <p:cNvCxnSpPr/>
          <p:nvPr/>
        </p:nvCxnSpPr>
        <p:spPr>
          <a:xfrm>
            <a:off x="1028700" y="3128924"/>
            <a:ext cx="17894171" cy="0"/>
          </a:xfrm>
          <a:prstGeom prst="straightConnector1">
            <a:avLst/>
          </a:prstGeom>
          <a:noFill/>
          <a:ln cap="flat" cmpd="sng" w="38100">
            <a:solidFill>
              <a:srgbClr val="4C6968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8" name="Google Shape;88;p13"/>
          <p:cNvCxnSpPr/>
          <p:nvPr/>
        </p:nvCxnSpPr>
        <p:spPr>
          <a:xfrm rot="10800000">
            <a:off x="8589527" y="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4C6968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83575" y="3942759"/>
            <a:ext cx="10627499" cy="4482578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9144000" y="4953000"/>
            <a:ext cx="7378075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3FBFF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Introduction</a:t>
            </a:r>
            <a:endParaRPr/>
          </a:p>
        </p:txBody>
      </p:sp>
      <p:sp>
        <p:nvSpPr>
          <p:cNvPr id="91" name="Google Shape;91;p13"/>
          <p:cNvSpPr txBox="1"/>
          <p:nvPr/>
        </p:nvSpPr>
        <p:spPr>
          <a:xfrm>
            <a:off x="9787510" y="6822949"/>
            <a:ext cx="6091054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92" name="Google Shape;92;p13"/>
          <p:cNvSpPr txBox="1"/>
          <p:nvPr/>
        </p:nvSpPr>
        <p:spPr>
          <a:xfrm>
            <a:off x="9144000" y="580300"/>
            <a:ext cx="29583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0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01</a:t>
            </a:r>
            <a:endParaRPr/>
          </a:p>
        </p:txBody>
      </p:sp>
      <p:pic>
        <p:nvPicPr>
          <p:cNvPr id="93" name="Google Shape;9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44027" y="2497462"/>
            <a:ext cx="7947400" cy="799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2175" y="3815625"/>
            <a:ext cx="4947500" cy="5502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061700" y="7472450"/>
            <a:ext cx="4947500" cy="301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1" name="Google Shape;101;p14"/>
          <p:cNvGrpSpPr/>
          <p:nvPr/>
        </p:nvGrpSpPr>
        <p:grpSpPr>
          <a:xfrm>
            <a:off x="4499522" y="2557639"/>
            <a:ext cx="9288955" cy="5629607"/>
            <a:chOff x="0" y="-47625"/>
            <a:chExt cx="2446474" cy="1482695"/>
          </a:xfrm>
        </p:grpSpPr>
        <p:sp>
          <p:nvSpPr>
            <p:cNvPr id="102" name="Google Shape;102;p14"/>
            <p:cNvSpPr/>
            <p:nvPr/>
          </p:nvSpPr>
          <p:spPr>
            <a:xfrm>
              <a:off x="0" y="0"/>
              <a:ext cx="2446474" cy="1435070"/>
            </a:xfrm>
            <a:custGeom>
              <a:rect b="b" l="l" r="r" t="t"/>
              <a:pathLst>
                <a:path extrusionOk="0" h="1435070" w="2446474">
                  <a:moveTo>
                    <a:pt x="0" y="0"/>
                  </a:moveTo>
                  <a:lnTo>
                    <a:pt x="2446474" y="0"/>
                  </a:lnTo>
                  <a:lnTo>
                    <a:pt x="2446474" y="1435070"/>
                  </a:lnTo>
                  <a:lnTo>
                    <a:pt x="0" y="1435070"/>
                  </a:lnTo>
                  <a:close/>
                </a:path>
              </a:pathLst>
            </a:custGeom>
            <a:solidFill>
              <a:srgbClr val="F3FB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03" name="Google Shape;103;p14"/>
            <p:cNvSpPr txBox="1"/>
            <p:nvPr/>
          </p:nvSpPr>
          <p:spPr>
            <a:xfrm>
              <a:off x="0" y="-47625"/>
              <a:ext cx="2446474" cy="14826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4" name="Google Shape;104;p14"/>
          <p:cNvSpPr txBox="1"/>
          <p:nvPr/>
        </p:nvSpPr>
        <p:spPr>
          <a:xfrm>
            <a:off x="1365337" y="926615"/>
            <a:ext cx="15557326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Welcome To Presentation</a:t>
            </a:r>
            <a:endParaRPr/>
          </a:p>
        </p:txBody>
      </p:sp>
      <p:cxnSp>
        <p:nvCxnSpPr>
          <p:cNvPr id="105" name="Google Shape;105;p14"/>
          <p:cNvCxnSpPr/>
          <p:nvPr/>
        </p:nvCxnSpPr>
        <p:spPr>
          <a:xfrm rot="10800000">
            <a:off x="17240250" y="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6" name="Google Shape;106;p14"/>
          <p:cNvSpPr txBox="1"/>
          <p:nvPr/>
        </p:nvSpPr>
        <p:spPr>
          <a:xfrm>
            <a:off x="1365337" y="8417947"/>
            <a:ext cx="15557326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I'm Rain, and I'll be sharing with you my beautiful ideas. Follow me at </a:t>
            </a:r>
            <a:r>
              <a:rPr b="0" i="0" lang="en-US" sz="2400" u="none" cap="none" strike="noStrike">
                <a:solidFill>
                  <a:srgbClr val="AD3623"/>
                </a:solidFill>
                <a:latin typeface="Montserrat"/>
                <a:ea typeface="Montserrat"/>
                <a:cs typeface="Montserrat"/>
                <a:sym typeface="Montserrat"/>
              </a:rPr>
              <a:t>@reallygreatsite</a:t>
            </a: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to learn more. </a:t>
            </a:r>
            <a:endParaRPr/>
          </a:p>
        </p:txBody>
      </p:sp>
      <p:cxnSp>
        <p:nvCxnSpPr>
          <p:cNvPr id="107" name="Google Shape;107;p14"/>
          <p:cNvCxnSpPr/>
          <p:nvPr/>
        </p:nvCxnSpPr>
        <p:spPr>
          <a:xfrm>
            <a:off x="9124950" y="9667967"/>
            <a:ext cx="8115300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8" name="Google Shape;10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1342" y="3074850"/>
            <a:ext cx="8632344" cy="475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3675" y="3429000"/>
            <a:ext cx="4524375" cy="89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86747" y="7065175"/>
            <a:ext cx="3085226" cy="61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5"/>
          <p:cNvSpPr txBox="1"/>
          <p:nvPr/>
        </p:nvSpPr>
        <p:spPr>
          <a:xfrm>
            <a:off x="1347546" y="819084"/>
            <a:ext cx="14690533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Practical Uses Of This Major</a:t>
            </a:r>
            <a:endParaRPr/>
          </a:p>
        </p:txBody>
      </p:sp>
      <p:cxnSp>
        <p:nvCxnSpPr>
          <p:cNvPr id="117" name="Google Shape;117;p15"/>
          <p:cNvCxnSpPr/>
          <p:nvPr/>
        </p:nvCxnSpPr>
        <p:spPr>
          <a:xfrm rot="10800000">
            <a:off x="1009650" y="-30362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" name="Google Shape;118;p15"/>
          <p:cNvCxnSpPr/>
          <p:nvPr/>
        </p:nvCxnSpPr>
        <p:spPr>
          <a:xfrm>
            <a:off x="0" y="2495484"/>
            <a:ext cx="19991009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19" name="Google Shape;119;p15"/>
          <p:cNvGrpSpPr/>
          <p:nvPr/>
        </p:nvGrpSpPr>
        <p:grpSpPr>
          <a:xfrm>
            <a:off x="1706575" y="5789943"/>
            <a:ext cx="4584125" cy="1264112"/>
            <a:chOff x="0" y="-47625"/>
            <a:chExt cx="1207341" cy="332935"/>
          </a:xfrm>
        </p:grpSpPr>
        <p:sp>
          <p:nvSpPr>
            <p:cNvPr id="120" name="Google Shape;120;p15"/>
            <p:cNvSpPr/>
            <p:nvPr/>
          </p:nvSpPr>
          <p:spPr>
            <a:xfrm>
              <a:off x="0" y="0"/>
              <a:ext cx="1207341" cy="285310"/>
            </a:xfrm>
            <a:custGeom>
              <a:rect b="b" l="l" r="r" t="t"/>
              <a:pathLst>
                <a:path extrusionOk="0" h="285310" w="1207341">
                  <a:moveTo>
                    <a:pt x="0" y="0"/>
                  </a:moveTo>
                  <a:lnTo>
                    <a:pt x="1207341" y="0"/>
                  </a:lnTo>
                  <a:lnTo>
                    <a:pt x="1207341" y="285310"/>
                  </a:lnTo>
                  <a:lnTo>
                    <a:pt x="0" y="285310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1" name="Google Shape;121;p15"/>
            <p:cNvSpPr txBox="1"/>
            <p:nvPr/>
          </p:nvSpPr>
          <p:spPr>
            <a:xfrm>
              <a:off x="0" y="-47625"/>
              <a:ext cx="1207341" cy="33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15"/>
          <p:cNvGrpSpPr/>
          <p:nvPr/>
        </p:nvGrpSpPr>
        <p:grpSpPr>
          <a:xfrm>
            <a:off x="1706575" y="3046677"/>
            <a:ext cx="4584125" cy="1264112"/>
            <a:chOff x="0" y="-47625"/>
            <a:chExt cx="1207341" cy="332935"/>
          </a:xfrm>
        </p:grpSpPr>
        <p:sp>
          <p:nvSpPr>
            <p:cNvPr id="123" name="Google Shape;123;p15"/>
            <p:cNvSpPr/>
            <p:nvPr/>
          </p:nvSpPr>
          <p:spPr>
            <a:xfrm>
              <a:off x="0" y="0"/>
              <a:ext cx="1207341" cy="285310"/>
            </a:xfrm>
            <a:custGeom>
              <a:rect b="b" l="l" r="r" t="t"/>
              <a:pathLst>
                <a:path extrusionOk="0" h="285310" w="1207341">
                  <a:moveTo>
                    <a:pt x="0" y="0"/>
                  </a:moveTo>
                  <a:lnTo>
                    <a:pt x="1207341" y="0"/>
                  </a:lnTo>
                  <a:lnTo>
                    <a:pt x="1207341" y="285310"/>
                  </a:lnTo>
                  <a:lnTo>
                    <a:pt x="0" y="285310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24" name="Google Shape;124;p15"/>
            <p:cNvSpPr txBox="1"/>
            <p:nvPr/>
          </p:nvSpPr>
          <p:spPr>
            <a:xfrm>
              <a:off x="0" y="-47625"/>
              <a:ext cx="1207341" cy="33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5" name="Google Shape;125;p15"/>
          <p:cNvSpPr txBox="1"/>
          <p:nvPr/>
        </p:nvSpPr>
        <p:spPr>
          <a:xfrm>
            <a:off x="2359533" y="6263033"/>
            <a:ext cx="3135936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What we do? </a:t>
            </a:r>
            <a:endParaRPr/>
          </a:p>
        </p:txBody>
      </p:sp>
      <p:sp>
        <p:nvSpPr>
          <p:cNvPr id="126" name="Google Shape;126;p15"/>
          <p:cNvSpPr txBox="1"/>
          <p:nvPr/>
        </p:nvSpPr>
        <p:spPr>
          <a:xfrm>
            <a:off x="2501806" y="3516733"/>
            <a:ext cx="2993662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Who we are?</a:t>
            </a:r>
            <a:endParaRPr/>
          </a:p>
        </p:txBody>
      </p:sp>
      <p:sp>
        <p:nvSpPr>
          <p:cNvPr id="127" name="Google Shape;127;p15"/>
          <p:cNvSpPr txBox="1"/>
          <p:nvPr/>
        </p:nvSpPr>
        <p:spPr>
          <a:xfrm>
            <a:off x="1706575" y="4590443"/>
            <a:ext cx="45841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sp>
        <p:nvSpPr>
          <p:cNvPr id="128" name="Google Shape;128;p15"/>
          <p:cNvSpPr txBox="1"/>
          <p:nvPr/>
        </p:nvSpPr>
        <p:spPr>
          <a:xfrm>
            <a:off x="1706575" y="7333709"/>
            <a:ext cx="45841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Briefly elaborate on what you want to discuss. </a:t>
            </a:r>
            <a:endParaRPr/>
          </a:p>
        </p:txBody>
      </p:sp>
      <p:pic>
        <p:nvPicPr>
          <p:cNvPr id="129" name="Google Shape;12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38075" y="819076"/>
            <a:ext cx="1676125" cy="374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81325" y="3046675"/>
            <a:ext cx="8000277" cy="619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6200" y="7908900"/>
            <a:ext cx="2513225" cy="11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7025" y="-611375"/>
            <a:ext cx="18435026" cy="1227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6"/>
          <p:cNvSpPr txBox="1"/>
          <p:nvPr/>
        </p:nvSpPr>
        <p:spPr>
          <a:xfrm>
            <a:off x="3960823" y="933384"/>
            <a:ext cx="10366353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Mission And Vision</a:t>
            </a:r>
            <a:endParaRPr/>
          </a:p>
        </p:txBody>
      </p:sp>
      <p:cxnSp>
        <p:nvCxnSpPr>
          <p:cNvPr id="138" name="Google Shape;138;p16"/>
          <p:cNvCxnSpPr/>
          <p:nvPr/>
        </p:nvCxnSpPr>
        <p:spPr>
          <a:xfrm rot="10800000">
            <a:off x="17204798" y="-284504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9" name="Google Shape;139;p16"/>
          <p:cNvCxnSpPr/>
          <p:nvPr/>
        </p:nvCxnSpPr>
        <p:spPr>
          <a:xfrm>
            <a:off x="0" y="2495484"/>
            <a:ext cx="19991009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40" name="Google Shape;140;p16"/>
          <p:cNvGrpSpPr/>
          <p:nvPr/>
        </p:nvGrpSpPr>
        <p:grpSpPr>
          <a:xfrm>
            <a:off x="1258840" y="3732179"/>
            <a:ext cx="2826440" cy="2150075"/>
            <a:chOff x="0" y="-47625"/>
            <a:chExt cx="744412" cy="566275"/>
          </a:xfrm>
        </p:grpSpPr>
        <p:sp>
          <p:nvSpPr>
            <p:cNvPr id="141" name="Google Shape;141;p16"/>
            <p:cNvSpPr/>
            <p:nvPr/>
          </p:nvSpPr>
          <p:spPr>
            <a:xfrm>
              <a:off x="0" y="0"/>
              <a:ext cx="744412" cy="518650"/>
            </a:xfrm>
            <a:custGeom>
              <a:rect b="b" l="l" r="r" t="t"/>
              <a:pathLst>
                <a:path extrusionOk="0" h="518650" w="744412">
                  <a:moveTo>
                    <a:pt x="0" y="0"/>
                  </a:moveTo>
                  <a:lnTo>
                    <a:pt x="744412" y="0"/>
                  </a:lnTo>
                  <a:lnTo>
                    <a:pt x="744412" y="518650"/>
                  </a:lnTo>
                  <a:lnTo>
                    <a:pt x="0" y="518650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2" name="Google Shape;142;p16"/>
            <p:cNvSpPr txBox="1"/>
            <p:nvPr/>
          </p:nvSpPr>
          <p:spPr>
            <a:xfrm>
              <a:off x="0" y="-47625"/>
              <a:ext cx="744412" cy="566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3" name="Google Shape;143;p16"/>
          <p:cNvGrpSpPr/>
          <p:nvPr/>
        </p:nvGrpSpPr>
        <p:grpSpPr>
          <a:xfrm>
            <a:off x="12749465" y="5907890"/>
            <a:ext cx="2969564" cy="2150075"/>
            <a:chOff x="0" y="-47625"/>
            <a:chExt cx="782107" cy="566275"/>
          </a:xfrm>
        </p:grpSpPr>
        <p:sp>
          <p:nvSpPr>
            <p:cNvPr id="144" name="Google Shape;144;p16"/>
            <p:cNvSpPr/>
            <p:nvPr/>
          </p:nvSpPr>
          <p:spPr>
            <a:xfrm>
              <a:off x="0" y="0"/>
              <a:ext cx="782107" cy="518650"/>
            </a:xfrm>
            <a:custGeom>
              <a:rect b="b" l="l" r="r" t="t"/>
              <a:pathLst>
                <a:path extrusionOk="0" h="518650" w="782107">
                  <a:moveTo>
                    <a:pt x="0" y="0"/>
                  </a:moveTo>
                  <a:lnTo>
                    <a:pt x="782107" y="0"/>
                  </a:lnTo>
                  <a:lnTo>
                    <a:pt x="782107" y="518650"/>
                  </a:lnTo>
                  <a:lnTo>
                    <a:pt x="0" y="518650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45" name="Google Shape;145;p16"/>
            <p:cNvSpPr txBox="1"/>
            <p:nvPr/>
          </p:nvSpPr>
          <p:spPr>
            <a:xfrm>
              <a:off x="0" y="-47625"/>
              <a:ext cx="782107" cy="5662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16"/>
          <p:cNvSpPr txBox="1"/>
          <p:nvPr/>
        </p:nvSpPr>
        <p:spPr>
          <a:xfrm>
            <a:off x="4356158" y="4097786"/>
            <a:ext cx="45841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Mission</a:t>
            </a:r>
            <a:endParaRPr/>
          </a:p>
        </p:txBody>
      </p:sp>
      <p:sp>
        <p:nvSpPr>
          <p:cNvPr id="147" name="Google Shape;147;p16"/>
          <p:cNvSpPr txBox="1"/>
          <p:nvPr/>
        </p:nvSpPr>
        <p:spPr>
          <a:xfrm>
            <a:off x="4356158" y="4891790"/>
            <a:ext cx="45841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Enter your grand </a:t>
            </a:r>
            <a:endParaRPr/>
          </a:p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vision statement!</a:t>
            </a:r>
            <a:endParaRPr/>
          </a:p>
        </p:txBody>
      </p:sp>
      <p:sp>
        <p:nvSpPr>
          <p:cNvPr id="148" name="Google Shape;148;p16"/>
          <p:cNvSpPr txBox="1"/>
          <p:nvPr/>
        </p:nvSpPr>
        <p:spPr>
          <a:xfrm>
            <a:off x="7923795" y="6273431"/>
            <a:ext cx="4584125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Vision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7923795" y="7067435"/>
            <a:ext cx="4584125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Enter your grand </a:t>
            </a:r>
            <a:endParaRPr/>
          </a:p>
          <a:p>
            <a:pPr indent="0" lvl="0" marL="0" marR="0" rtl="0" algn="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vision statement!</a:t>
            </a:r>
            <a:endParaRPr/>
          </a:p>
        </p:txBody>
      </p:sp>
      <p:pic>
        <p:nvPicPr>
          <p:cNvPr id="150" name="Google Shape;15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421675" y="6273425"/>
            <a:ext cx="1625175" cy="16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59475" y="4034824"/>
            <a:ext cx="1625175" cy="162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901776" y="2359863"/>
            <a:ext cx="6013651" cy="3913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147025" y="7347574"/>
            <a:ext cx="8078986" cy="308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7"/>
          <p:cNvSpPr/>
          <p:nvPr/>
        </p:nvSpPr>
        <p:spPr>
          <a:xfrm>
            <a:off x="15140858" y="8594364"/>
            <a:ext cx="737706" cy="663936"/>
          </a:xfrm>
          <a:custGeom>
            <a:rect b="b" l="l" r="r" t="t"/>
            <a:pathLst>
              <a:path extrusionOk="0" h="663936" w="737706">
                <a:moveTo>
                  <a:pt x="0" y="0"/>
                </a:moveTo>
                <a:lnTo>
                  <a:pt x="737706" y="0"/>
                </a:lnTo>
                <a:lnTo>
                  <a:pt x="737706" y="663936"/>
                </a:lnTo>
                <a:lnTo>
                  <a:pt x="0" y="6639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0" name="Google Shape;160;p17"/>
          <p:cNvSpPr txBox="1"/>
          <p:nvPr/>
        </p:nvSpPr>
        <p:spPr>
          <a:xfrm>
            <a:off x="9144000" y="679475"/>
            <a:ext cx="2976600" cy="261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7000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02</a:t>
            </a:r>
            <a:endParaRPr/>
          </a:p>
        </p:txBody>
      </p:sp>
      <p:cxnSp>
        <p:nvCxnSpPr>
          <p:cNvPr id="161" name="Google Shape;161;p17"/>
          <p:cNvCxnSpPr/>
          <p:nvPr/>
        </p:nvCxnSpPr>
        <p:spPr>
          <a:xfrm>
            <a:off x="1028700" y="3128924"/>
            <a:ext cx="17894171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2" name="Google Shape;162;p17"/>
          <p:cNvCxnSpPr/>
          <p:nvPr/>
        </p:nvCxnSpPr>
        <p:spPr>
          <a:xfrm rot="10800000">
            <a:off x="8589527" y="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63" name="Google Shape;16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775" y="3721565"/>
            <a:ext cx="8353924" cy="522850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 txBox="1"/>
          <p:nvPr/>
        </p:nvSpPr>
        <p:spPr>
          <a:xfrm>
            <a:off x="1028700" y="5005349"/>
            <a:ext cx="7378075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3FBFF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Our Projects</a:t>
            </a:r>
            <a:endParaRPr/>
          </a:p>
        </p:txBody>
      </p:sp>
      <p:sp>
        <p:nvSpPr>
          <p:cNvPr id="165" name="Google Shape;165;p17"/>
          <p:cNvSpPr txBox="1"/>
          <p:nvPr/>
        </p:nvSpPr>
        <p:spPr>
          <a:xfrm>
            <a:off x="1225429" y="6843674"/>
            <a:ext cx="6984617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pic>
        <p:nvPicPr>
          <p:cNvPr id="166" name="Google Shape;16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096437" y="3721575"/>
            <a:ext cx="6313187" cy="5960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63728" y="9048747"/>
            <a:ext cx="4891972" cy="9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464476" y="3128922"/>
            <a:ext cx="2976600" cy="2051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25426" y="632013"/>
            <a:ext cx="16575949" cy="499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p18"/>
          <p:cNvGrpSpPr/>
          <p:nvPr/>
        </p:nvGrpSpPr>
        <p:grpSpPr>
          <a:xfrm>
            <a:off x="6716632" y="2602826"/>
            <a:ext cx="4854736" cy="7143730"/>
            <a:chOff x="0" y="-47625"/>
            <a:chExt cx="1278614" cy="1881476"/>
          </a:xfrm>
        </p:grpSpPr>
        <p:sp>
          <p:nvSpPr>
            <p:cNvPr id="176" name="Google Shape;176;p18"/>
            <p:cNvSpPr/>
            <p:nvPr/>
          </p:nvSpPr>
          <p:spPr>
            <a:xfrm>
              <a:off x="0" y="0"/>
              <a:ext cx="1278614" cy="1833851"/>
            </a:xfrm>
            <a:custGeom>
              <a:rect b="b" l="l" r="r" t="t"/>
              <a:pathLst>
                <a:path extrusionOk="0" h="1833851" w="1278614">
                  <a:moveTo>
                    <a:pt x="0" y="0"/>
                  </a:moveTo>
                  <a:lnTo>
                    <a:pt x="1278614" y="0"/>
                  </a:lnTo>
                  <a:lnTo>
                    <a:pt x="1278614" y="1833851"/>
                  </a:lnTo>
                  <a:lnTo>
                    <a:pt x="0" y="1833851"/>
                  </a:lnTo>
                  <a:close/>
                </a:path>
              </a:pathLst>
            </a:custGeom>
            <a:solidFill>
              <a:srgbClr val="F3FB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77" name="Google Shape;177;p18"/>
            <p:cNvSpPr txBox="1"/>
            <p:nvPr/>
          </p:nvSpPr>
          <p:spPr>
            <a:xfrm>
              <a:off x="0" y="-47625"/>
              <a:ext cx="1278614" cy="18814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8" name="Google Shape;178;p18"/>
          <p:cNvSpPr txBox="1"/>
          <p:nvPr/>
        </p:nvSpPr>
        <p:spPr>
          <a:xfrm>
            <a:off x="1214270" y="838200"/>
            <a:ext cx="15859461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Requirements For The Degree</a:t>
            </a:r>
            <a:endParaRPr/>
          </a:p>
        </p:txBody>
      </p:sp>
      <p:grpSp>
        <p:nvGrpSpPr>
          <p:cNvPr id="179" name="Google Shape;179;p18"/>
          <p:cNvGrpSpPr/>
          <p:nvPr/>
        </p:nvGrpSpPr>
        <p:grpSpPr>
          <a:xfrm>
            <a:off x="2075380" y="3258973"/>
            <a:ext cx="4088802" cy="1264112"/>
            <a:chOff x="0" y="-47625"/>
            <a:chExt cx="1076886" cy="332935"/>
          </a:xfrm>
        </p:grpSpPr>
        <p:sp>
          <p:nvSpPr>
            <p:cNvPr id="180" name="Google Shape;180;p18"/>
            <p:cNvSpPr/>
            <p:nvPr/>
          </p:nvSpPr>
          <p:spPr>
            <a:xfrm>
              <a:off x="0" y="0"/>
              <a:ext cx="1076886" cy="285310"/>
            </a:xfrm>
            <a:custGeom>
              <a:rect b="b" l="l" r="r" t="t"/>
              <a:pathLst>
                <a:path extrusionOk="0" h="285310" w="1076886">
                  <a:moveTo>
                    <a:pt x="0" y="0"/>
                  </a:moveTo>
                  <a:lnTo>
                    <a:pt x="1076886" y="0"/>
                  </a:lnTo>
                  <a:lnTo>
                    <a:pt x="1076886" y="285310"/>
                  </a:lnTo>
                  <a:lnTo>
                    <a:pt x="0" y="285310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1" name="Google Shape;181;p18"/>
            <p:cNvSpPr txBox="1"/>
            <p:nvPr/>
          </p:nvSpPr>
          <p:spPr>
            <a:xfrm>
              <a:off x="0" y="-47625"/>
              <a:ext cx="1076886" cy="33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2" name="Google Shape;182;p18"/>
          <p:cNvGrpSpPr/>
          <p:nvPr/>
        </p:nvGrpSpPr>
        <p:grpSpPr>
          <a:xfrm>
            <a:off x="12334157" y="3258973"/>
            <a:ext cx="4088802" cy="1264112"/>
            <a:chOff x="0" y="-47625"/>
            <a:chExt cx="1076886" cy="332935"/>
          </a:xfrm>
        </p:grpSpPr>
        <p:sp>
          <p:nvSpPr>
            <p:cNvPr id="183" name="Google Shape;183;p18"/>
            <p:cNvSpPr/>
            <p:nvPr/>
          </p:nvSpPr>
          <p:spPr>
            <a:xfrm>
              <a:off x="0" y="0"/>
              <a:ext cx="1076886" cy="285310"/>
            </a:xfrm>
            <a:custGeom>
              <a:rect b="b" l="l" r="r" t="t"/>
              <a:pathLst>
                <a:path extrusionOk="0" h="285310" w="1076886">
                  <a:moveTo>
                    <a:pt x="0" y="0"/>
                  </a:moveTo>
                  <a:lnTo>
                    <a:pt x="1076886" y="0"/>
                  </a:lnTo>
                  <a:lnTo>
                    <a:pt x="1076886" y="285310"/>
                  </a:lnTo>
                  <a:lnTo>
                    <a:pt x="0" y="285310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4" name="Google Shape;184;p18"/>
            <p:cNvSpPr txBox="1"/>
            <p:nvPr/>
          </p:nvSpPr>
          <p:spPr>
            <a:xfrm>
              <a:off x="0" y="-47625"/>
              <a:ext cx="1076886" cy="33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" name="Google Shape;185;p18"/>
          <p:cNvGrpSpPr/>
          <p:nvPr/>
        </p:nvGrpSpPr>
        <p:grpSpPr>
          <a:xfrm>
            <a:off x="2075380" y="6168224"/>
            <a:ext cx="4088802" cy="1264112"/>
            <a:chOff x="0" y="-47625"/>
            <a:chExt cx="1076886" cy="332935"/>
          </a:xfrm>
        </p:grpSpPr>
        <p:sp>
          <p:nvSpPr>
            <p:cNvPr id="186" name="Google Shape;186;p18"/>
            <p:cNvSpPr/>
            <p:nvPr/>
          </p:nvSpPr>
          <p:spPr>
            <a:xfrm>
              <a:off x="0" y="0"/>
              <a:ext cx="1076886" cy="285310"/>
            </a:xfrm>
            <a:custGeom>
              <a:rect b="b" l="l" r="r" t="t"/>
              <a:pathLst>
                <a:path extrusionOk="0" h="285310" w="1076886">
                  <a:moveTo>
                    <a:pt x="0" y="0"/>
                  </a:moveTo>
                  <a:lnTo>
                    <a:pt x="1076886" y="0"/>
                  </a:lnTo>
                  <a:lnTo>
                    <a:pt x="1076886" y="285310"/>
                  </a:lnTo>
                  <a:lnTo>
                    <a:pt x="0" y="285310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87" name="Google Shape;187;p18"/>
            <p:cNvSpPr txBox="1"/>
            <p:nvPr/>
          </p:nvSpPr>
          <p:spPr>
            <a:xfrm>
              <a:off x="0" y="-47625"/>
              <a:ext cx="1076886" cy="33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" name="Google Shape;188;p18"/>
          <p:cNvGrpSpPr/>
          <p:nvPr/>
        </p:nvGrpSpPr>
        <p:grpSpPr>
          <a:xfrm>
            <a:off x="12334157" y="6168224"/>
            <a:ext cx="4088802" cy="1264112"/>
            <a:chOff x="0" y="-47625"/>
            <a:chExt cx="1076886" cy="332935"/>
          </a:xfrm>
        </p:grpSpPr>
        <p:sp>
          <p:nvSpPr>
            <p:cNvPr id="189" name="Google Shape;189;p18"/>
            <p:cNvSpPr/>
            <p:nvPr/>
          </p:nvSpPr>
          <p:spPr>
            <a:xfrm>
              <a:off x="0" y="0"/>
              <a:ext cx="1076886" cy="285310"/>
            </a:xfrm>
            <a:custGeom>
              <a:rect b="b" l="l" r="r" t="t"/>
              <a:pathLst>
                <a:path extrusionOk="0" h="285310" w="1076886">
                  <a:moveTo>
                    <a:pt x="0" y="0"/>
                  </a:moveTo>
                  <a:lnTo>
                    <a:pt x="1076886" y="0"/>
                  </a:lnTo>
                  <a:lnTo>
                    <a:pt x="1076886" y="285310"/>
                  </a:lnTo>
                  <a:lnTo>
                    <a:pt x="0" y="285310"/>
                  </a:lnTo>
                  <a:close/>
                </a:path>
              </a:pathLst>
            </a:custGeom>
            <a:solidFill>
              <a:srgbClr val="FFFFFF"/>
            </a:solidFill>
            <a:ln cap="sq" cmpd="sng" w="38100">
              <a:solidFill>
                <a:srgbClr val="E57B6A"/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190" name="Google Shape;190;p18"/>
            <p:cNvSpPr txBox="1"/>
            <p:nvPr/>
          </p:nvSpPr>
          <p:spPr>
            <a:xfrm>
              <a:off x="0" y="-47625"/>
              <a:ext cx="1076886" cy="33293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91" name="Google Shape;191;p18"/>
          <p:cNvCxnSpPr/>
          <p:nvPr/>
        </p:nvCxnSpPr>
        <p:spPr>
          <a:xfrm rot="10800000">
            <a:off x="17204798" y="-284504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p18"/>
          <p:cNvCxnSpPr/>
          <p:nvPr/>
        </p:nvCxnSpPr>
        <p:spPr>
          <a:xfrm>
            <a:off x="10488166" y="2381250"/>
            <a:ext cx="6716632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p18"/>
          <p:cNvSpPr txBox="1"/>
          <p:nvPr/>
        </p:nvSpPr>
        <p:spPr>
          <a:xfrm>
            <a:off x="3410124" y="3729030"/>
            <a:ext cx="141931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One</a:t>
            </a:r>
            <a:endParaRPr/>
          </a:p>
        </p:txBody>
      </p:sp>
      <p:sp>
        <p:nvSpPr>
          <p:cNvPr id="194" name="Google Shape;194;p18"/>
          <p:cNvSpPr txBox="1"/>
          <p:nvPr/>
        </p:nvSpPr>
        <p:spPr>
          <a:xfrm>
            <a:off x="13719515" y="3729030"/>
            <a:ext cx="1318087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Two</a:t>
            </a:r>
            <a:endParaRPr/>
          </a:p>
        </p:txBody>
      </p:sp>
      <p:sp>
        <p:nvSpPr>
          <p:cNvPr id="195" name="Google Shape;195;p18"/>
          <p:cNvSpPr txBox="1"/>
          <p:nvPr/>
        </p:nvSpPr>
        <p:spPr>
          <a:xfrm>
            <a:off x="3333389" y="6638280"/>
            <a:ext cx="1572783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Three</a:t>
            </a:r>
            <a:endParaRPr/>
          </a:p>
        </p:txBody>
      </p:sp>
      <p:sp>
        <p:nvSpPr>
          <p:cNvPr id="196" name="Google Shape;196;p18"/>
          <p:cNvSpPr txBox="1"/>
          <p:nvPr/>
        </p:nvSpPr>
        <p:spPr>
          <a:xfrm>
            <a:off x="13159791" y="6638280"/>
            <a:ext cx="2437534" cy="514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99" u="none" cap="none" strike="noStrike">
                <a:solidFill>
                  <a:srgbClr val="4C6968"/>
                </a:solidFill>
                <a:latin typeface="Kalam"/>
                <a:ea typeface="Kalam"/>
                <a:cs typeface="Kalam"/>
                <a:sym typeface="Kalam"/>
              </a:rPr>
              <a:t>Four</a:t>
            </a:r>
            <a:endParaRPr/>
          </a:p>
        </p:txBody>
      </p:sp>
      <p:sp>
        <p:nvSpPr>
          <p:cNvPr id="197" name="Google Shape;197;p18"/>
          <p:cNvSpPr txBox="1"/>
          <p:nvPr/>
        </p:nvSpPr>
        <p:spPr>
          <a:xfrm>
            <a:off x="12334157" y="4814124"/>
            <a:ext cx="3870752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198" name="Google Shape;198;p18"/>
          <p:cNvSpPr txBox="1"/>
          <p:nvPr/>
        </p:nvSpPr>
        <p:spPr>
          <a:xfrm>
            <a:off x="2184065" y="7665720"/>
            <a:ext cx="3980117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199" name="Google Shape;199;p18"/>
          <p:cNvSpPr txBox="1"/>
          <p:nvPr/>
        </p:nvSpPr>
        <p:spPr>
          <a:xfrm>
            <a:off x="12334157" y="7665720"/>
            <a:ext cx="3980117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sp>
        <p:nvSpPr>
          <p:cNvPr id="200" name="Google Shape;200;p18"/>
          <p:cNvSpPr txBox="1"/>
          <p:nvPr/>
        </p:nvSpPr>
        <p:spPr>
          <a:xfrm>
            <a:off x="2184065" y="4814124"/>
            <a:ext cx="3980117" cy="8153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Elaborate on what you want to discuss. </a:t>
            </a:r>
            <a:endParaRPr/>
          </a:p>
        </p:txBody>
      </p:sp>
      <p:pic>
        <p:nvPicPr>
          <p:cNvPr id="201" name="Google Shape;2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9250" y="3197962"/>
            <a:ext cx="3980124" cy="597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23140" y="8481050"/>
            <a:ext cx="5378785" cy="301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228725" y="-868875"/>
            <a:ext cx="2690700" cy="29707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BFF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7900"/>
            <a:ext cx="18435026" cy="122780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9" name="Google Shape;209;p19"/>
          <p:cNvCxnSpPr/>
          <p:nvPr/>
        </p:nvCxnSpPr>
        <p:spPr>
          <a:xfrm rot="10800000">
            <a:off x="17240250" y="0"/>
            <a:ext cx="0" cy="10856009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0" name="Google Shape;210;p19"/>
          <p:cNvCxnSpPr/>
          <p:nvPr/>
        </p:nvCxnSpPr>
        <p:spPr>
          <a:xfrm>
            <a:off x="3542765" y="2495550"/>
            <a:ext cx="14745235" cy="0"/>
          </a:xfrm>
          <a:prstGeom prst="straightConnector1">
            <a:avLst/>
          </a:prstGeom>
          <a:noFill/>
          <a:ln cap="flat" cmpd="sng" w="38100">
            <a:solidFill>
              <a:srgbClr val="E57B6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1" name="Google Shape;211;p19"/>
          <p:cNvSpPr txBox="1"/>
          <p:nvPr/>
        </p:nvSpPr>
        <p:spPr>
          <a:xfrm>
            <a:off x="2616965" y="2686033"/>
            <a:ext cx="13054070" cy="379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What can you say about your projects? Share it here!</a:t>
            </a:r>
            <a:endParaRPr/>
          </a:p>
        </p:txBody>
      </p:sp>
      <p:sp>
        <p:nvSpPr>
          <p:cNvPr id="212" name="Google Shape;212;p19"/>
          <p:cNvSpPr txBox="1"/>
          <p:nvPr/>
        </p:nvSpPr>
        <p:spPr>
          <a:xfrm>
            <a:off x="5279484" y="838200"/>
            <a:ext cx="7729031" cy="15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4C6968"/>
                </a:solidFill>
                <a:latin typeface="Alegreya Sans SC"/>
                <a:ea typeface="Alegreya Sans SC"/>
                <a:cs typeface="Alegreya Sans SC"/>
                <a:sym typeface="Alegreya Sans SC"/>
              </a:rPr>
              <a:t>Our Portfolio</a:t>
            </a:r>
            <a:endParaRPr/>
          </a:p>
        </p:txBody>
      </p:sp>
      <p:pic>
        <p:nvPicPr>
          <p:cNvPr id="213" name="Google Shape;21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7063" y="3817525"/>
            <a:ext cx="3864525" cy="579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10925" y="3895525"/>
            <a:ext cx="4504222" cy="24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10925" y="7092149"/>
            <a:ext cx="4504225" cy="2498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08520" y="7068892"/>
            <a:ext cx="4539199" cy="2498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08525" y="3807435"/>
            <a:ext cx="4539199" cy="2498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921744" y="9010700"/>
            <a:ext cx="6086532" cy="24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2123449" y="560038"/>
            <a:ext cx="4740419" cy="463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rchitectural Drafting &amp; CAD Technology Major for College Presentation">
  <a:themeElements>
    <a:clrScheme name="Office">
      <a:dk1>
        <a:srgbClr val="000000"/>
      </a:dk1>
      <a:lt1>
        <a:srgbClr val="FFFFFF"/>
      </a:lt1>
      <a:dk2>
        <a:srgbClr val="888888"/>
      </a:dk2>
      <a:lt2>
        <a:srgbClr val="AD3623"/>
      </a:lt2>
      <a:accent1>
        <a:srgbClr val="E57B6A"/>
      </a:accent1>
      <a:accent2>
        <a:srgbClr val="4C6968"/>
      </a:accent2>
      <a:accent3>
        <a:srgbClr val="A1D3D2"/>
      </a:accent3>
      <a:accent4>
        <a:srgbClr val="F3FBFF"/>
      </a:accent4>
      <a:accent5>
        <a:srgbClr val="888888"/>
      </a:accent5>
      <a:accent6>
        <a:srgbClr val="AD3623"/>
      </a:accent6>
      <a:hlink>
        <a:srgbClr val="E57B6A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