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Montserra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slide" Target="slides/slide20.xml"/><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gineering Project Proposal Presentation" type="blank">
  <p:cSld name="BLANK">
    <p:spTree>
      <p:nvGrpSpPr>
        <p:cNvPr id="21" name="Shape 2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3"/>
          <p:cNvSpPr txBox="1"/>
          <p:nvPr>
            <p:ph type="ctrTitle"/>
          </p:nvPr>
        </p:nvSpPr>
        <p:spPr>
          <a:xfrm>
            <a:off x="3098075" y="2234700"/>
            <a:ext cx="11253900" cy="1470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3"/>
          <p:cNvSpPr txBox="1"/>
          <p:nvPr>
            <p:ph idx="1" type="subTitle"/>
          </p:nvPr>
        </p:nvSpPr>
        <p:spPr>
          <a:xfrm>
            <a:off x="5524625" y="56065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001250" y="1688938"/>
            <a:ext cx="10285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1725725" y="378965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4"/>
          <p:cNvSpPr/>
          <p:nvPr/>
        </p:nvSpPr>
        <p:spPr>
          <a:xfrm>
            <a:off x="0" y="10120962"/>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2">
              <a:alphaModFix/>
            </a:blip>
            <a:stretch>
              <a:fillRect b="-1215030" l="0" r="0" t="-6016355"/>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2573680" y="1852525"/>
            <a:ext cx="108561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b="1" cap="none"/>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31" name="Google Shape;31;p5"/>
          <p:cNvSpPr txBox="1"/>
          <p:nvPr>
            <p:ph idx="1" type="body"/>
          </p:nvPr>
        </p:nvSpPr>
        <p:spPr>
          <a:xfrm>
            <a:off x="1730138" y="685123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500"/>
              <a:buNone/>
              <a:defRPr/>
            </a:lvl1pPr>
            <a:lvl2pPr indent="-228600" lvl="1" marL="914400" algn="l">
              <a:spcBef>
                <a:spcPts val="360"/>
              </a:spcBef>
              <a:spcAft>
                <a:spcPts val="0"/>
              </a:spcAft>
              <a:buSzPts val="2500"/>
              <a:buNone/>
              <a:defRPr/>
            </a:lvl2pPr>
            <a:lvl3pPr indent="-228600" lvl="2" marL="1371600" algn="l">
              <a:spcBef>
                <a:spcPts val="320"/>
              </a:spcBef>
              <a:spcAft>
                <a:spcPts val="0"/>
              </a:spcAft>
              <a:buSzPts val="2500"/>
              <a:buNone/>
              <a:defRPr/>
            </a:lvl3pPr>
            <a:lvl4pPr indent="-228600" lvl="3" marL="1828800" algn="l">
              <a:spcBef>
                <a:spcPts val="280"/>
              </a:spcBef>
              <a:spcAft>
                <a:spcPts val="0"/>
              </a:spcAft>
              <a:buSzPts val="2500"/>
              <a:buNone/>
              <a:defRPr/>
            </a:lvl4pPr>
            <a:lvl5pPr indent="-228600" lvl="4" marL="2286000" algn="l">
              <a:spcBef>
                <a:spcPts val="280"/>
              </a:spcBef>
              <a:spcAft>
                <a:spcPts val="0"/>
              </a:spcAft>
              <a:buSzPts val="2500"/>
              <a:buNone/>
              <a:defRPr/>
            </a:lvl5pPr>
            <a:lvl6pPr indent="-228600" lvl="5" marL="2743200" algn="l">
              <a:spcBef>
                <a:spcPts val="280"/>
              </a:spcBef>
              <a:spcAft>
                <a:spcPts val="0"/>
              </a:spcAft>
              <a:buSzPts val="2500"/>
              <a:buNone/>
              <a:defRPr/>
            </a:lvl6pPr>
            <a:lvl7pPr indent="-228600" lvl="6" marL="3200400" algn="l">
              <a:spcBef>
                <a:spcPts val="280"/>
              </a:spcBef>
              <a:spcAft>
                <a:spcPts val="0"/>
              </a:spcAft>
              <a:buSzPts val="2500"/>
              <a:buNone/>
              <a:defRPr/>
            </a:lvl7pPr>
            <a:lvl8pPr indent="-228600" lvl="7" marL="3657600" algn="l">
              <a:spcBef>
                <a:spcPts val="280"/>
              </a:spcBef>
              <a:spcAft>
                <a:spcPts val="0"/>
              </a:spcAft>
              <a:buSzPts val="2500"/>
              <a:buNone/>
              <a:defRPr/>
            </a:lvl8pPr>
            <a:lvl9pPr indent="-228600" lvl="8" marL="4114800" algn="l">
              <a:spcBef>
                <a:spcPts val="280"/>
              </a:spcBef>
              <a:spcAft>
                <a:spcPts val="0"/>
              </a:spcAft>
              <a:buSzPts val="25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6"/>
          <p:cNvSpPr txBox="1"/>
          <p:nvPr>
            <p:ph type="title"/>
          </p:nvPr>
        </p:nvSpPr>
        <p:spPr>
          <a:xfrm>
            <a:off x="4001250" y="1914838"/>
            <a:ext cx="10285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
          <p:cNvSpPr txBox="1"/>
          <p:nvPr>
            <p:ph idx="1" type="body"/>
          </p:nvPr>
        </p:nvSpPr>
        <p:spPr>
          <a:xfrm>
            <a:off x="2594550" y="4415200"/>
            <a:ext cx="63684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sp>
        <p:nvSpPr>
          <p:cNvPr id="35" name="Google Shape;35;p6"/>
          <p:cNvSpPr txBox="1"/>
          <p:nvPr>
            <p:ph idx="2" type="body"/>
          </p:nvPr>
        </p:nvSpPr>
        <p:spPr>
          <a:xfrm>
            <a:off x="9203156" y="4415200"/>
            <a:ext cx="6368400" cy="4526100"/>
          </a:xfrm>
          <a:prstGeom prst="rect">
            <a:avLst/>
          </a:prstGeom>
          <a:noFill/>
          <a:ln>
            <a:noFill/>
          </a:ln>
        </p:spPr>
        <p:txBody>
          <a:bodyPr anchorCtr="0" anchor="t" bIns="45700" lIns="91425" spcFirstLastPara="1" rIns="91425" wrap="square" tIns="45700">
            <a:normAutofit/>
          </a:bodyPr>
          <a:lstStyle>
            <a:lvl1pPr indent="-387350" lvl="0" marL="457200" algn="l">
              <a:spcBef>
                <a:spcPts val="560"/>
              </a:spcBef>
              <a:spcAft>
                <a:spcPts val="0"/>
              </a:spcAft>
              <a:buClr>
                <a:schemeClr val="dk1"/>
              </a:buClr>
              <a:buSzPts val="2500"/>
              <a:buChar char="•"/>
              <a:defRPr/>
            </a:lvl1pPr>
            <a:lvl2pPr indent="-387350" lvl="1" marL="914400" algn="l">
              <a:spcBef>
                <a:spcPts val="480"/>
              </a:spcBef>
              <a:spcAft>
                <a:spcPts val="0"/>
              </a:spcAft>
              <a:buClr>
                <a:schemeClr val="dk1"/>
              </a:buClr>
              <a:buSzPts val="2500"/>
              <a:buChar char="–"/>
              <a:defRPr/>
            </a:lvl2pPr>
            <a:lvl3pPr indent="-387350" lvl="2" marL="1371600" algn="l">
              <a:spcBef>
                <a:spcPts val="400"/>
              </a:spcBef>
              <a:spcAft>
                <a:spcPts val="0"/>
              </a:spcAft>
              <a:buClr>
                <a:schemeClr val="dk1"/>
              </a:buClr>
              <a:buSzPts val="2500"/>
              <a:buChar char="•"/>
              <a:defRPr/>
            </a:lvl3pPr>
            <a:lvl4pPr indent="-387350" lvl="3" marL="1828800" algn="l">
              <a:spcBef>
                <a:spcPts val="360"/>
              </a:spcBef>
              <a:spcAft>
                <a:spcPts val="0"/>
              </a:spcAft>
              <a:buClr>
                <a:schemeClr val="dk1"/>
              </a:buClr>
              <a:buSzPts val="2500"/>
              <a:buChar char="–"/>
              <a:defRPr/>
            </a:lvl4pPr>
            <a:lvl5pPr indent="-387350" lvl="4" marL="2286000" algn="l">
              <a:spcBef>
                <a:spcPts val="360"/>
              </a:spcBef>
              <a:spcAft>
                <a:spcPts val="0"/>
              </a:spcAft>
              <a:buClr>
                <a:schemeClr val="dk1"/>
              </a:buClr>
              <a:buSzPts val="2500"/>
              <a:buChar char="»"/>
              <a:defRPr/>
            </a:lvl5pPr>
            <a:lvl6pPr indent="-387350" lvl="5" marL="2743200" algn="l">
              <a:spcBef>
                <a:spcPts val="360"/>
              </a:spcBef>
              <a:spcAft>
                <a:spcPts val="0"/>
              </a:spcAft>
              <a:buClr>
                <a:schemeClr val="dk1"/>
              </a:buClr>
              <a:buSzPts val="2500"/>
              <a:buChar char="•"/>
              <a:defRPr/>
            </a:lvl6pPr>
            <a:lvl7pPr indent="-387350" lvl="6" marL="3200400" algn="l">
              <a:spcBef>
                <a:spcPts val="360"/>
              </a:spcBef>
              <a:spcAft>
                <a:spcPts val="0"/>
              </a:spcAft>
              <a:buClr>
                <a:schemeClr val="dk1"/>
              </a:buClr>
              <a:buSzPts val="2500"/>
              <a:buChar char="•"/>
              <a:defRPr/>
            </a:lvl7pPr>
            <a:lvl8pPr indent="-387350" lvl="7" marL="3657600" algn="l">
              <a:spcBef>
                <a:spcPts val="360"/>
              </a:spcBef>
              <a:spcAft>
                <a:spcPts val="0"/>
              </a:spcAft>
              <a:buClr>
                <a:schemeClr val="dk1"/>
              </a:buClr>
              <a:buSzPts val="2500"/>
              <a:buChar char="•"/>
              <a:defRPr/>
            </a:lvl8pPr>
            <a:lvl9pPr indent="-387350" lvl="8" marL="4114800" algn="l">
              <a:spcBef>
                <a:spcPts val="360"/>
              </a:spcBef>
              <a:spcAft>
                <a:spcPts val="0"/>
              </a:spcAft>
              <a:buClr>
                <a:schemeClr val="dk1"/>
              </a:buClr>
              <a:buSzPts val="2500"/>
              <a:buChar char="•"/>
              <a:defRPr/>
            </a:lvl9pPr>
          </a:lstStyle>
          <a:p/>
        </p:txBody>
      </p:sp>
      <p:sp>
        <p:nvSpPr>
          <p:cNvPr id="36" name="Google Shape;36;p6"/>
          <p:cNvSpPr/>
          <p:nvPr/>
        </p:nvSpPr>
        <p:spPr>
          <a:xfrm>
            <a:off x="0" y="8612026"/>
            <a:ext cx="18288000" cy="1674974"/>
          </a:xfrm>
          <a:custGeom>
            <a:rect b="b" l="l" r="r" t="t"/>
            <a:pathLst>
              <a:path extrusionOk="0" h="1674974" w="18288000">
                <a:moveTo>
                  <a:pt x="0" y="0"/>
                </a:moveTo>
                <a:lnTo>
                  <a:pt x="18288000" y="0"/>
                </a:lnTo>
                <a:lnTo>
                  <a:pt x="18288000" y="1674974"/>
                </a:lnTo>
                <a:lnTo>
                  <a:pt x="0" y="1674974"/>
                </a:lnTo>
                <a:lnTo>
                  <a:pt x="0" y="0"/>
                </a:lnTo>
                <a:close/>
              </a:path>
            </a:pathLst>
          </a:custGeom>
          <a:blipFill rotWithShape="1">
            <a:blip r:embed="rId2">
              <a:alphaModFix/>
            </a:blip>
            <a:stretch>
              <a:fillRect b="-494723" l="0" r="0" t="-133078"/>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 name="Shape 37"/>
        <p:cNvGrpSpPr/>
        <p:nvPr/>
      </p:nvGrpSpPr>
      <p:grpSpPr>
        <a:xfrm>
          <a:off x="0" y="0"/>
          <a:ext cx="0" cy="0"/>
          <a:chOff x="0" y="0"/>
          <a:chExt cx="0" cy="0"/>
        </a:xfrm>
      </p:grpSpPr>
      <p:sp>
        <p:nvSpPr>
          <p:cNvPr id="38" name="Google Shape;38;p7"/>
          <p:cNvSpPr txBox="1"/>
          <p:nvPr>
            <p:ph type="title"/>
          </p:nvPr>
        </p:nvSpPr>
        <p:spPr>
          <a:xfrm>
            <a:off x="4001250" y="2018500"/>
            <a:ext cx="10285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7"/>
          <p:cNvSpPr txBox="1"/>
          <p:nvPr>
            <p:ph idx="1" type="body"/>
          </p:nvPr>
        </p:nvSpPr>
        <p:spPr>
          <a:xfrm>
            <a:off x="2472900" y="4451225"/>
            <a:ext cx="6020700" cy="3951300"/>
          </a:xfrm>
          <a:prstGeom prst="rect">
            <a:avLst/>
          </a:prstGeom>
          <a:noFill/>
          <a:ln>
            <a:noFill/>
          </a:ln>
        </p:spPr>
        <p:txBody>
          <a:bodyPr anchorCtr="0" anchor="t" bIns="45700" lIns="91425" spcFirstLastPara="1" rIns="91425" wrap="square" tIns="45700">
            <a:normAutofit/>
          </a:bodyPr>
          <a:lstStyle>
            <a:lvl1pPr indent="-387350" lvl="0" marL="457200" algn="l">
              <a:spcBef>
                <a:spcPts val="480"/>
              </a:spcBef>
              <a:spcAft>
                <a:spcPts val="0"/>
              </a:spcAft>
              <a:buClr>
                <a:schemeClr val="dk1"/>
              </a:buClr>
              <a:buSzPts val="2500"/>
              <a:buChar char="•"/>
              <a:defRPr/>
            </a:lvl1pPr>
            <a:lvl2pPr indent="-387350" lvl="1" marL="914400" algn="l">
              <a:spcBef>
                <a:spcPts val="400"/>
              </a:spcBef>
              <a:spcAft>
                <a:spcPts val="0"/>
              </a:spcAft>
              <a:buClr>
                <a:schemeClr val="dk1"/>
              </a:buClr>
              <a:buSzPts val="2500"/>
              <a:buChar char="–"/>
              <a:defRPr/>
            </a:lvl2pPr>
            <a:lvl3pPr indent="-387350" lvl="2" marL="1371600" algn="l">
              <a:spcBef>
                <a:spcPts val="360"/>
              </a:spcBef>
              <a:spcAft>
                <a:spcPts val="0"/>
              </a:spcAft>
              <a:buClr>
                <a:schemeClr val="dk1"/>
              </a:buClr>
              <a:buSzPts val="2500"/>
              <a:buChar char="•"/>
              <a:defRPr/>
            </a:lvl3pPr>
            <a:lvl4pPr indent="-387350" lvl="3" marL="1828800" algn="l">
              <a:spcBef>
                <a:spcPts val="320"/>
              </a:spcBef>
              <a:spcAft>
                <a:spcPts val="0"/>
              </a:spcAft>
              <a:buClr>
                <a:schemeClr val="dk1"/>
              </a:buClr>
              <a:buSzPts val="2500"/>
              <a:buChar char="–"/>
              <a:defRPr/>
            </a:lvl4pPr>
            <a:lvl5pPr indent="-387350" lvl="4" marL="2286000" algn="l">
              <a:spcBef>
                <a:spcPts val="320"/>
              </a:spcBef>
              <a:spcAft>
                <a:spcPts val="0"/>
              </a:spcAft>
              <a:buClr>
                <a:schemeClr val="dk1"/>
              </a:buClr>
              <a:buSzPts val="2500"/>
              <a:buChar char="»"/>
              <a:defRPr/>
            </a:lvl5pPr>
            <a:lvl6pPr indent="-387350" lvl="5" marL="2743200" algn="l">
              <a:spcBef>
                <a:spcPts val="320"/>
              </a:spcBef>
              <a:spcAft>
                <a:spcPts val="0"/>
              </a:spcAft>
              <a:buClr>
                <a:schemeClr val="dk1"/>
              </a:buClr>
              <a:buSzPts val="2500"/>
              <a:buChar char="•"/>
              <a:defRPr/>
            </a:lvl6pPr>
            <a:lvl7pPr indent="-387350" lvl="6" marL="3200400" algn="l">
              <a:spcBef>
                <a:spcPts val="320"/>
              </a:spcBef>
              <a:spcAft>
                <a:spcPts val="0"/>
              </a:spcAft>
              <a:buClr>
                <a:schemeClr val="dk1"/>
              </a:buClr>
              <a:buSzPts val="2500"/>
              <a:buChar char="•"/>
              <a:defRPr/>
            </a:lvl7pPr>
            <a:lvl8pPr indent="-387350" lvl="7" marL="3657600" algn="l">
              <a:spcBef>
                <a:spcPts val="320"/>
              </a:spcBef>
              <a:spcAft>
                <a:spcPts val="0"/>
              </a:spcAft>
              <a:buClr>
                <a:schemeClr val="dk1"/>
              </a:buClr>
              <a:buSzPts val="2500"/>
              <a:buChar char="•"/>
              <a:defRPr/>
            </a:lvl8pPr>
            <a:lvl9pPr indent="-387350" lvl="8" marL="4114800" algn="l">
              <a:spcBef>
                <a:spcPts val="320"/>
              </a:spcBef>
              <a:spcAft>
                <a:spcPts val="0"/>
              </a:spcAft>
              <a:buClr>
                <a:schemeClr val="dk1"/>
              </a:buClr>
              <a:buSzPts val="2500"/>
              <a:buChar char="•"/>
              <a:defRPr/>
            </a:lvl9pPr>
          </a:lstStyle>
          <a:p/>
        </p:txBody>
      </p:sp>
      <p:sp>
        <p:nvSpPr>
          <p:cNvPr id="40" name="Google Shape;40;p7"/>
          <p:cNvSpPr txBox="1"/>
          <p:nvPr>
            <p:ph idx="2" type="body"/>
          </p:nvPr>
        </p:nvSpPr>
        <p:spPr>
          <a:xfrm>
            <a:off x="8713871" y="4451225"/>
            <a:ext cx="6023400" cy="3951300"/>
          </a:xfrm>
          <a:prstGeom prst="rect">
            <a:avLst/>
          </a:prstGeom>
          <a:noFill/>
          <a:ln>
            <a:noFill/>
          </a:ln>
        </p:spPr>
        <p:txBody>
          <a:bodyPr anchorCtr="0" anchor="t" bIns="45700" lIns="91425" spcFirstLastPara="1" rIns="91425" wrap="square" tIns="45700">
            <a:normAutofit/>
          </a:bodyPr>
          <a:lstStyle>
            <a:lvl1pPr indent="-387350" lvl="0" marL="457200" algn="l">
              <a:spcBef>
                <a:spcPts val="480"/>
              </a:spcBef>
              <a:spcAft>
                <a:spcPts val="0"/>
              </a:spcAft>
              <a:buClr>
                <a:schemeClr val="dk1"/>
              </a:buClr>
              <a:buSzPts val="2500"/>
              <a:buChar char="•"/>
              <a:defRPr/>
            </a:lvl1pPr>
            <a:lvl2pPr indent="-387350" lvl="1" marL="914400" algn="l">
              <a:spcBef>
                <a:spcPts val="400"/>
              </a:spcBef>
              <a:spcAft>
                <a:spcPts val="0"/>
              </a:spcAft>
              <a:buClr>
                <a:schemeClr val="dk1"/>
              </a:buClr>
              <a:buSzPts val="2500"/>
              <a:buChar char="–"/>
              <a:defRPr/>
            </a:lvl2pPr>
            <a:lvl3pPr indent="-387350" lvl="2" marL="1371600" algn="l">
              <a:spcBef>
                <a:spcPts val="360"/>
              </a:spcBef>
              <a:spcAft>
                <a:spcPts val="0"/>
              </a:spcAft>
              <a:buClr>
                <a:schemeClr val="dk1"/>
              </a:buClr>
              <a:buSzPts val="2500"/>
              <a:buChar char="•"/>
              <a:defRPr/>
            </a:lvl3pPr>
            <a:lvl4pPr indent="-387350" lvl="3" marL="1828800" algn="l">
              <a:spcBef>
                <a:spcPts val="320"/>
              </a:spcBef>
              <a:spcAft>
                <a:spcPts val="0"/>
              </a:spcAft>
              <a:buClr>
                <a:schemeClr val="dk1"/>
              </a:buClr>
              <a:buSzPts val="2500"/>
              <a:buChar char="–"/>
              <a:defRPr/>
            </a:lvl4pPr>
            <a:lvl5pPr indent="-387350" lvl="4" marL="2286000" algn="l">
              <a:spcBef>
                <a:spcPts val="320"/>
              </a:spcBef>
              <a:spcAft>
                <a:spcPts val="0"/>
              </a:spcAft>
              <a:buClr>
                <a:schemeClr val="dk1"/>
              </a:buClr>
              <a:buSzPts val="2500"/>
              <a:buChar char="»"/>
              <a:defRPr/>
            </a:lvl5pPr>
            <a:lvl6pPr indent="-387350" lvl="5" marL="2743200" algn="l">
              <a:spcBef>
                <a:spcPts val="320"/>
              </a:spcBef>
              <a:spcAft>
                <a:spcPts val="0"/>
              </a:spcAft>
              <a:buClr>
                <a:schemeClr val="dk1"/>
              </a:buClr>
              <a:buSzPts val="2500"/>
              <a:buChar char="•"/>
              <a:defRPr/>
            </a:lvl6pPr>
            <a:lvl7pPr indent="-387350" lvl="6" marL="3200400" algn="l">
              <a:spcBef>
                <a:spcPts val="320"/>
              </a:spcBef>
              <a:spcAft>
                <a:spcPts val="0"/>
              </a:spcAft>
              <a:buClr>
                <a:schemeClr val="dk1"/>
              </a:buClr>
              <a:buSzPts val="2500"/>
              <a:buChar char="•"/>
              <a:defRPr/>
            </a:lvl7pPr>
            <a:lvl8pPr indent="-387350" lvl="7" marL="3657600" algn="l">
              <a:spcBef>
                <a:spcPts val="320"/>
              </a:spcBef>
              <a:spcAft>
                <a:spcPts val="0"/>
              </a:spcAft>
              <a:buClr>
                <a:schemeClr val="dk1"/>
              </a:buClr>
              <a:buSzPts val="2500"/>
              <a:buChar char="•"/>
              <a:defRPr/>
            </a:lvl8pPr>
            <a:lvl9pPr indent="-387350" lvl="8" marL="4114800" algn="l">
              <a:spcBef>
                <a:spcPts val="320"/>
              </a:spcBef>
              <a:spcAft>
                <a:spcPts val="0"/>
              </a:spcAft>
              <a:buClr>
                <a:schemeClr val="dk1"/>
              </a:buClr>
              <a:buSzPts val="25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sp>
        <p:nvSpPr>
          <p:cNvPr id="42" name="Google Shape;42;p8"/>
          <p:cNvSpPr txBox="1"/>
          <p:nvPr>
            <p:ph type="title"/>
          </p:nvPr>
        </p:nvSpPr>
        <p:spPr>
          <a:xfrm>
            <a:off x="4105500" y="2227613"/>
            <a:ext cx="102855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9"/>
          <p:cNvSpPr txBox="1"/>
          <p:nvPr>
            <p:ph type="title"/>
          </p:nvPr>
        </p:nvSpPr>
        <p:spPr>
          <a:xfrm>
            <a:off x="1439225" y="2132350"/>
            <a:ext cx="11447700" cy="11622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5" name="Google Shape;45;p9"/>
          <p:cNvSpPr txBox="1"/>
          <p:nvPr>
            <p:ph idx="1" type="body"/>
          </p:nvPr>
        </p:nvSpPr>
        <p:spPr>
          <a:xfrm>
            <a:off x="10135675" y="4321975"/>
            <a:ext cx="6235200" cy="4691100"/>
          </a:xfrm>
          <a:prstGeom prst="rect">
            <a:avLst/>
          </a:prstGeom>
          <a:noFill/>
          <a:ln>
            <a:noFill/>
          </a:ln>
        </p:spPr>
        <p:txBody>
          <a:bodyPr anchorCtr="0" anchor="t" bIns="45700" lIns="91425" spcFirstLastPara="1" rIns="91425" wrap="square" tIns="45700">
            <a:normAutofit/>
          </a:bodyPr>
          <a:lstStyle>
            <a:lvl1pPr indent="-387350" lvl="0" marL="457200" rtl="0" algn="l">
              <a:spcBef>
                <a:spcPts val="640"/>
              </a:spcBef>
              <a:spcAft>
                <a:spcPts val="0"/>
              </a:spcAft>
              <a:buClr>
                <a:schemeClr val="dk1"/>
              </a:buClr>
              <a:buSzPts val="2500"/>
              <a:buChar char="•"/>
              <a:defRPr/>
            </a:lvl1pPr>
            <a:lvl2pPr indent="-387350" lvl="1" marL="914400" rtl="0" algn="l">
              <a:spcBef>
                <a:spcPts val="560"/>
              </a:spcBef>
              <a:spcAft>
                <a:spcPts val="0"/>
              </a:spcAft>
              <a:buClr>
                <a:schemeClr val="dk1"/>
              </a:buClr>
              <a:buSzPts val="2500"/>
              <a:buChar char="–"/>
              <a:defRPr/>
            </a:lvl2pPr>
            <a:lvl3pPr indent="-387350" lvl="2" marL="1371600" rtl="0" algn="l">
              <a:spcBef>
                <a:spcPts val="480"/>
              </a:spcBef>
              <a:spcAft>
                <a:spcPts val="0"/>
              </a:spcAft>
              <a:buClr>
                <a:schemeClr val="dk1"/>
              </a:buClr>
              <a:buSzPts val="2500"/>
              <a:buChar char="•"/>
              <a:defRPr/>
            </a:lvl3pPr>
            <a:lvl4pPr indent="-387350" lvl="3" marL="1828800" rtl="0" algn="l">
              <a:spcBef>
                <a:spcPts val="400"/>
              </a:spcBef>
              <a:spcAft>
                <a:spcPts val="0"/>
              </a:spcAft>
              <a:buClr>
                <a:schemeClr val="dk1"/>
              </a:buClr>
              <a:buSzPts val="2500"/>
              <a:buChar char="–"/>
              <a:defRPr/>
            </a:lvl4pPr>
            <a:lvl5pPr indent="-387350" lvl="4" marL="2286000" rtl="0" algn="l">
              <a:spcBef>
                <a:spcPts val="400"/>
              </a:spcBef>
              <a:spcAft>
                <a:spcPts val="0"/>
              </a:spcAft>
              <a:buClr>
                <a:schemeClr val="dk1"/>
              </a:buClr>
              <a:buSzPts val="2500"/>
              <a:buChar char="»"/>
              <a:defRPr/>
            </a:lvl5pPr>
            <a:lvl6pPr indent="-387350" lvl="5" marL="2743200" rtl="0" algn="l">
              <a:spcBef>
                <a:spcPts val="400"/>
              </a:spcBef>
              <a:spcAft>
                <a:spcPts val="0"/>
              </a:spcAft>
              <a:buClr>
                <a:schemeClr val="dk1"/>
              </a:buClr>
              <a:buSzPts val="2500"/>
              <a:buChar char="•"/>
              <a:defRPr/>
            </a:lvl6pPr>
            <a:lvl7pPr indent="-387350" lvl="6" marL="3200400" rtl="0" algn="l">
              <a:spcBef>
                <a:spcPts val="400"/>
              </a:spcBef>
              <a:spcAft>
                <a:spcPts val="0"/>
              </a:spcAft>
              <a:buClr>
                <a:schemeClr val="dk1"/>
              </a:buClr>
              <a:buSzPts val="2500"/>
              <a:buChar char="•"/>
              <a:defRPr/>
            </a:lvl7pPr>
            <a:lvl8pPr indent="-387350" lvl="7" marL="3657600" rtl="0" algn="l">
              <a:spcBef>
                <a:spcPts val="400"/>
              </a:spcBef>
              <a:spcAft>
                <a:spcPts val="0"/>
              </a:spcAft>
              <a:buClr>
                <a:schemeClr val="dk1"/>
              </a:buClr>
              <a:buSzPts val="2500"/>
              <a:buChar char="•"/>
              <a:defRPr/>
            </a:lvl8pPr>
            <a:lvl9pPr indent="-387350" lvl="8" marL="4114800" rtl="0" algn="l">
              <a:spcBef>
                <a:spcPts val="400"/>
              </a:spcBef>
              <a:spcAft>
                <a:spcPts val="0"/>
              </a:spcAft>
              <a:buClr>
                <a:schemeClr val="dk1"/>
              </a:buClr>
              <a:buSzPts val="2500"/>
              <a:buChar char="•"/>
              <a:defRPr/>
            </a:lvl9pPr>
          </a:lstStyle>
          <a:p/>
        </p:txBody>
      </p:sp>
      <p:sp>
        <p:nvSpPr>
          <p:cNvPr id="46" name="Google Shape;46;p9"/>
          <p:cNvSpPr txBox="1"/>
          <p:nvPr>
            <p:ph idx="2" type="body"/>
          </p:nvPr>
        </p:nvSpPr>
        <p:spPr>
          <a:xfrm>
            <a:off x="2069750" y="4321975"/>
            <a:ext cx="7576200" cy="4691100"/>
          </a:xfrm>
          <a:prstGeom prst="rect">
            <a:avLst/>
          </a:prstGeom>
          <a:noFill/>
          <a:ln>
            <a:noFill/>
          </a:ln>
        </p:spPr>
        <p:txBody>
          <a:bodyPr anchorCtr="0" anchor="t" bIns="45700" lIns="91425" spcFirstLastPara="1" rIns="91425" wrap="square" tIns="45700">
            <a:normAutofit/>
          </a:bodyPr>
          <a:lstStyle>
            <a:lvl1pPr indent="-228600" lvl="0" marL="457200" rtl="0" algn="l">
              <a:spcBef>
                <a:spcPts val="280"/>
              </a:spcBef>
              <a:spcAft>
                <a:spcPts val="0"/>
              </a:spcAft>
              <a:buClr>
                <a:schemeClr val="dk1"/>
              </a:buClr>
              <a:buSzPts val="2500"/>
              <a:buNone/>
              <a:defRPr/>
            </a:lvl1pPr>
            <a:lvl2pPr indent="-228600" lvl="1" marL="914400" rtl="0" algn="l">
              <a:spcBef>
                <a:spcPts val="240"/>
              </a:spcBef>
              <a:spcAft>
                <a:spcPts val="0"/>
              </a:spcAft>
              <a:buClr>
                <a:schemeClr val="dk1"/>
              </a:buClr>
              <a:buSzPts val="2500"/>
              <a:buNone/>
              <a:defRPr/>
            </a:lvl2pPr>
            <a:lvl3pPr indent="-228600" lvl="2" marL="1371600" rtl="0" algn="l">
              <a:spcBef>
                <a:spcPts val="200"/>
              </a:spcBef>
              <a:spcAft>
                <a:spcPts val="0"/>
              </a:spcAft>
              <a:buClr>
                <a:schemeClr val="dk1"/>
              </a:buClr>
              <a:buSzPts val="2500"/>
              <a:buNone/>
              <a:defRPr/>
            </a:lvl3pPr>
            <a:lvl4pPr indent="-228600" lvl="3" marL="1828800" rtl="0" algn="l">
              <a:spcBef>
                <a:spcPts val="180"/>
              </a:spcBef>
              <a:spcAft>
                <a:spcPts val="0"/>
              </a:spcAft>
              <a:buClr>
                <a:schemeClr val="dk1"/>
              </a:buClr>
              <a:buSzPts val="2500"/>
              <a:buNone/>
              <a:defRPr/>
            </a:lvl4pPr>
            <a:lvl5pPr indent="-228600" lvl="4" marL="2286000" rtl="0" algn="l">
              <a:spcBef>
                <a:spcPts val="180"/>
              </a:spcBef>
              <a:spcAft>
                <a:spcPts val="0"/>
              </a:spcAft>
              <a:buClr>
                <a:schemeClr val="dk1"/>
              </a:buClr>
              <a:buSzPts val="2500"/>
              <a:buNone/>
              <a:defRPr/>
            </a:lvl5pPr>
            <a:lvl6pPr indent="-228600" lvl="5" marL="2743200" rtl="0" algn="l">
              <a:spcBef>
                <a:spcPts val="180"/>
              </a:spcBef>
              <a:spcAft>
                <a:spcPts val="0"/>
              </a:spcAft>
              <a:buClr>
                <a:schemeClr val="dk1"/>
              </a:buClr>
              <a:buSzPts val="2500"/>
              <a:buNone/>
              <a:defRPr/>
            </a:lvl6pPr>
            <a:lvl7pPr indent="-228600" lvl="6" marL="3200400" rtl="0" algn="l">
              <a:spcBef>
                <a:spcPts val="180"/>
              </a:spcBef>
              <a:spcAft>
                <a:spcPts val="0"/>
              </a:spcAft>
              <a:buClr>
                <a:schemeClr val="dk1"/>
              </a:buClr>
              <a:buSzPts val="2500"/>
              <a:buNone/>
              <a:defRPr/>
            </a:lvl7pPr>
            <a:lvl8pPr indent="-228600" lvl="7" marL="3657600" rtl="0" algn="l">
              <a:spcBef>
                <a:spcPts val="180"/>
              </a:spcBef>
              <a:spcAft>
                <a:spcPts val="0"/>
              </a:spcAft>
              <a:buClr>
                <a:schemeClr val="dk1"/>
              </a:buClr>
              <a:buSzPts val="2500"/>
              <a:buNone/>
              <a:defRPr/>
            </a:lvl8pPr>
            <a:lvl9pPr indent="-228600" lvl="8" marL="4114800" rtl="0" algn="l">
              <a:spcBef>
                <a:spcPts val="180"/>
              </a:spcBef>
              <a:spcAft>
                <a:spcPts val="0"/>
              </a:spcAft>
              <a:buClr>
                <a:schemeClr val="dk1"/>
              </a:buClr>
              <a:buSzPts val="25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 name="Shape 47"/>
        <p:cNvGrpSpPr/>
        <p:nvPr/>
      </p:nvGrpSpPr>
      <p:grpSpPr>
        <a:xfrm>
          <a:off x="0" y="0"/>
          <a:ext cx="0" cy="0"/>
          <a:chOff x="0" y="0"/>
          <a:chExt cx="0" cy="0"/>
        </a:xfrm>
      </p:grpSpPr>
      <p:sp>
        <p:nvSpPr>
          <p:cNvPr id="48" name="Google Shape;48;p10"/>
          <p:cNvSpPr txBox="1"/>
          <p:nvPr>
            <p:ph type="title"/>
          </p:nvPr>
        </p:nvSpPr>
        <p:spPr>
          <a:xfrm>
            <a:off x="2069775" y="2247375"/>
            <a:ext cx="14839800" cy="14343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b="1"/>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9" name="Google Shape;49;p10"/>
          <p:cNvSpPr txBox="1"/>
          <p:nvPr>
            <p:ph idx="1" type="body"/>
          </p:nvPr>
        </p:nvSpPr>
        <p:spPr>
          <a:xfrm>
            <a:off x="2558613" y="51546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500"/>
              <a:buNone/>
              <a:defRPr/>
            </a:lvl1pPr>
            <a:lvl2pPr indent="-228600" lvl="1" marL="914400" algn="l">
              <a:spcBef>
                <a:spcPts val="240"/>
              </a:spcBef>
              <a:spcAft>
                <a:spcPts val="0"/>
              </a:spcAft>
              <a:buClr>
                <a:schemeClr val="dk1"/>
              </a:buClr>
              <a:buSzPts val="2500"/>
              <a:buNone/>
              <a:defRPr/>
            </a:lvl2pPr>
            <a:lvl3pPr indent="-228600" lvl="2" marL="1371600" algn="l">
              <a:spcBef>
                <a:spcPts val="200"/>
              </a:spcBef>
              <a:spcAft>
                <a:spcPts val="0"/>
              </a:spcAft>
              <a:buClr>
                <a:schemeClr val="dk1"/>
              </a:buClr>
              <a:buSzPts val="2500"/>
              <a:buNone/>
              <a:defRPr/>
            </a:lvl3pPr>
            <a:lvl4pPr indent="-228600" lvl="3" marL="1828800" algn="l">
              <a:spcBef>
                <a:spcPts val="180"/>
              </a:spcBef>
              <a:spcAft>
                <a:spcPts val="0"/>
              </a:spcAft>
              <a:buClr>
                <a:schemeClr val="dk1"/>
              </a:buClr>
              <a:buSzPts val="2500"/>
              <a:buNone/>
              <a:defRPr/>
            </a:lvl4pPr>
            <a:lvl5pPr indent="-228600" lvl="4" marL="2286000" algn="l">
              <a:spcBef>
                <a:spcPts val="180"/>
              </a:spcBef>
              <a:spcAft>
                <a:spcPts val="0"/>
              </a:spcAft>
              <a:buClr>
                <a:schemeClr val="dk1"/>
              </a:buClr>
              <a:buSzPts val="2500"/>
              <a:buNone/>
              <a:defRPr/>
            </a:lvl5pPr>
            <a:lvl6pPr indent="-228600" lvl="5" marL="2743200" algn="l">
              <a:spcBef>
                <a:spcPts val="180"/>
              </a:spcBef>
              <a:spcAft>
                <a:spcPts val="0"/>
              </a:spcAft>
              <a:buClr>
                <a:schemeClr val="dk1"/>
              </a:buClr>
              <a:buSzPts val="2500"/>
              <a:buNone/>
              <a:defRPr/>
            </a:lvl6pPr>
            <a:lvl7pPr indent="-228600" lvl="6" marL="3200400" algn="l">
              <a:spcBef>
                <a:spcPts val="180"/>
              </a:spcBef>
              <a:spcAft>
                <a:spcPts val="0"/>
              </a:spcAft>
              <a:buClr>
                <a:schemeClr val="dk1"/>
              </a:buClr>
              <a:buSzPts val="2500"/>
              <a:buNone/>
              <a:defRPr/>
            </a:lvl7pPr>
            <a:lvl8pPr indent="-228600" lvl="7" marL="3657600" algn="l">
              <a:spcBef>
                <a:spcPts val="180"/>
              </a:spcBef>
              <a:spcAft>
                <a:spcPts val="0"/>
              </a:spcAft>
              <a:buClr>
                <a:schemeClr val="dk1"/>
              </a:buClr>
              <a:buSzPts val="2500"/>
              <a:buNone/>
              <a:defRPr/>
            </a:lvl8pPr>
            <a:lvl9pPr indent="-228600" lvl="8" marL="4114800" algn="l">
              <a:spcBef>
                <a:spcPts val="180"/>
              </a:spcBef>
              <a:spcAft>
                <a:spcPts val="0"/>
              </a:spcAft>
              <a:buClr>
                <a:schemeClr val="dk1"/>
              </a:buClr>
              <a:buSzPts val="2500"/>
              <a:buNone/>
              <a:defRPr/>
            </a:lvl9pPr>
          </a:lstStyle>
          <a:p/>
        </p:txBody>
      </p:sp>
      <p:grpSp>
        <p:nvGrpSpPr>
          <p:cNvPr id="50" name="Google Shape;50;p10"/>
          <p:cNvGrpSpPr/>
          <p:nvPr/>
        </p:nvGrpSpPr>
        <p:grpSpPr>
          <a:xfrm>
            <a:off x="11038373" y="3342147"/>
            <a:ext cx="5832489" cy="5706284"/>
            <a:chOff x="0" y="-47625"/>
            <a:chExt cx="1983300" cy="2010600"/>
          </a:xfrm>
        </p:grpSpPr>
        <p:sp>
          <p:nvSpPr>
            <p:cNvPr id="51" name="Google Shape;51;p10"/>
            <p:cNvSpPr/>
            <p:nvPr/>
          </p:nvSpPr>
          <p:spPr>
            <a:xfrm>
              <a:off x="0" y="0"/>
              <a:ext cx="1983265" cy="1962881"/>
            </a:xfrm>
            <a:custGeom>
              <a:rect b="b" l="l" r="r" t="t"/>
              <a:pathLst>
                <a:path extrusionOk="0" h="1962881" w="1983265">
                  <a:moveTo>
                    <a:pt x="52434" y="0"/>
                  </a:moveTo>
                  <a:lnTo>
                    <a:pt x="1930831" y="0"/>
                  </a:lnTo>
                  <a:cubicBezTo>
                    <a:pt x="1944738" y="0"/>
                    <a:pt x="1958074" y="5524"/>
                    <a:pt x="1967908" y="15358"/>
                  </a:cubicBezTo>
                  <a:cubicBezTo>
                    <a:pt x="1977741" y="25191"/>
                    <a:pt x="1983265" y="38528"/>
                    <a:pt x="1983265" y="52434"/>
                  </a:cubicBezTo>
                  <a:lnTo>
                    <a:pt x="1983265" y="1910447"/>
                  </a:lnTo>
                  <a:cubicBezTo>
                    <a:pt x="1983265" y="1939406"/>
                    <a:pt x="1959790" y="1962881"/>
                    <a:pt x="1930831" y="1962881"/>
                  </a:cubicBezTo>
                  <a:lnTo>
                    <a:pt x="52434" y="1962881"/>
                  </a:lnTo>
                  <a:cubicBezTo>
                    <a:pt x="23475" y="1962881"/>
                    <a:pt x="0" y="1939406"/>
                    <a:pt x="0" y="1910447"/>
                  </a:cubicBezTo>
                  <a:lnTo>
                    <a:pt x="0" y="52434"/>
                  </a:lnTo>
                  <a:cubicBezTo>
                    <a:pt x="0" y="23475"/>
                    <a:pt x="23475" y="0"/>
                    <a:pt x="52434"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nvSpPr>
          <p:spPr>
            <a:xfrm>
              <a:off x="0" y="-47625"/>
              <a:ext cx="1983300" cy="2010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 name="Google Shape;53;p10"/>
          <p:cNvGrpSpPr/>
          <p:nvPr/>
        </p:nvGrpSpPr>
        <p:grpSpPr>
          <a:xfrm>
            <a:off x="10906824" y="6134781"/>
            <a:ext cx="270581" cy="261153"/>
            <a:chOff x="0" y="0"/>
            <a:chExt cx="812800" cy="812800"/>
          </a:xfrm>
        </p:grpSpPr>
        <p:sp>
          <p:nvSpPr>
            <p:cNvPr id="54" name="Google Shape;5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 name="Google Shape;56;p10"/>
          <p:cNvSpPr/>
          <p:nvPr>
            <p:ph idx="2" type="pic"/>
          </p:nvPr>
        </p:nvSpPr>
        <p:spPr>
          <a:xfrm>
            <a:off x="11435800" y="3836700"/>
            <a:ext cx="5108700" cy="48573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11" Type="http://schemas.openxmlformats.org/officeDocument/2006/relationships/slideLayout" Target="../slideLayouts/slideLayout9.xml"/><Relationship Id="rId10" Type="http://schemas.openxmlformats.org/officeDocument/2006/relationships/slideLayout" Target="../slideLayouts/slideLayout8.xml"/><Relationship Id="rId12" Type="http://schemas.openxmlformats.org/officeDocument/2006/relationships/theme" Target="../theme/theme2.xml"/><Relationship Id="rId9" Type="http://schemas.openxmlformats.org/officeDocument/2006/relationships/slideLayout" Target="../slideLayouts/slideLayout7.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001250" y="1688938"/>
            <a:ext cx="102855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lt1"/>
              </a:buClr>
              <a:buSzPts val="6000"/>
              <a:buNone/>
              <a:defRPr i="0" sz="6000" u="none" cap="none" strike="noStrike">
                <a:solidFill>
                  <a:schemeClr val="lt1"/>
                </a:solidFi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1571425" y="3980800"/>
            <a:ext cx="8229600" cy="4526100"/>
          </a:xfrm>
          <a:prstGeom prst="rect">
            <a:avLst/>
          </a:prstGeom>
          <a:noFill/>
          <a:ln>
            <a:noFill/>
          </a:ln>
        </p:spPr>
        <p:txBody>
          <a:bodyPr anchorCtr="0" anchor="t" bIns="45700" lIns="91425" spcFirstLastPara="1" rIns="91425" wrap="square" tIns="45700">
            <a:normAutofit/>
          </a:bodyPr>
          <a:lstStyle>
            <a:lvl1pPr indent="-387350" lvl="0" marL="457200" marR="0" rtl="0" algn="l">
              <a:spcBef>
                <a:spcPts val="640"/>
              </a:spcBef>
              <a:spcAft>
                <a:spcPts val="0"/>
              </a:spcAft>
              <a:buClr>
                <a:schemeClr val="lt1"/>
              </a:buClr>
              <a:buSzPts val="2500"/>
              <a:buChar char="•"/>
              <a:defRPr i="0" sz="2500" u="none" cap="none" strike="noStrike">
                <a:solidFill>
                  <a:schemeClr val="lt1"/>
                </a:solidFill>
              </a:defRPr>
            </a:lvl1pPr>
            <a:lvl2pPr indent="-387350" lvl="1" marL="914400" marR="0" rtl="0" algn="l">
              <a:spcBef>
                <a:spcPts val="560"/>
              </a:spcBef>
              <a:spcAft>
                <a:spcPts val="0"/>
              </a:spcAft>
              <a:buClr>
                <a:schemeClr val="lt1"/>
              </a:buClr>
              <a:buSzPts val="2500"/>
              <a:buChar char="–"/>
              <a:defRPr i="0" sz="2500" u="none" cap="none" strike="noStrike">
                <a:solidFill>
                  <a:schemeClr val="lt1"/>
                </a:solidFill>
              </a:defRPr>
            </a:lvl2pPr>
            <a:lvl3pPr indent="-387350" lvl="2" marL="1371600" marR="0" rtl="0" algn="l">
              <a:spcBef>
                <a:spcPts val="480"/>
              </a:spcBef>
              <a:spcAft>
                <a:spcPts val="0"/>
              </a:spcAft>
              <a:buClr>
                <a:schemeClr val="lt1"/>
              </a:buClr>
              <a:buSzPts val="2500"/>
              <a:buChar char="•"/>
              <a:defRPr i="0" sz="2500" u="none" cap="none" strike="noStrike">
                <a:solidFill>
                  <a:schemeClr val="lt1"/>
                </a:solidFill>
              </a:defRPr>
            </a:lvl3pPr>
            <a:lvl4pPr indent="-387350" lvl="3" marL="1828800" marR="0" rtl="0" algn="l">
              <a:spcBef>
                <a:spcPts val="400"/>
              </a:spcBef>
              <a:spcAft>
                <a:spcPts val="0"/>
              </a:spcAft>
              <a:buClr>
                <a:schemeClr val="lt1"/>
              </a:buClr>
              <a:buSzPts val="2500"/>
              <a:buChar char="–"/>
              <a:defRPr i="0" sz="2500" u="none" cap="none" strike="noStrike">
                <a:solidFill>
                  <a:schemeClr val="lt1"/>
                </a:solidFill>
              </a:defRPr>
            </a:lvl4pPr>
            <a:lvl5pPr indent="-387350" lvl="4" marL="2286000" marR="0" rtl="0" algn="l">
              <a:spcBef>
                <a:spcPts val="400"/>
              </a:spcBef>
              <a:spcAft>
                <a:spcPts val="0"/>
              </a:spcAft>
              <a:buClr>
                <a:schemeClr val="lt1"/>
              </a:buClr>
              <a:buSzPts val="2500"/>
              <a:buChar char="»"/>
              <a:defRPr i="0" sz="2500" u="none" cap="none" strike="noStrike">
                <a:solidFill>
                  <a:schemeClr val="lt1"/>
                </a:solidFill>
              </a:defRPr>
            </a:lvl5pPr>
            <a:lvl6pPr indent="-387350" lvl="5" marL="2743200" marR="0" rtl="0" algn="l">
              <a:spcBef>
                <a:spcPts val="400"/>
              </a:spcBef>
              <a:spcAft>
                <a:spcPts val="0"/>
              </a:spcAft>
              <a:buClr>
                <a:schemeClr val="lt1"/>
              </a:buClr>
              <a:buSzPts val="2500"/>
              <a:buChar char="•"/>
              <a:defRPr i="0" sz="2500" u="none" cap="none" strike="noStrike">
                <a:solidFill>
                  <a:schemeClr val="lt1"/>
                </a:solidFill>
              </a:defRPr>
            </a:lvl6pPr>
            <a:lvl7pPr indent="-387350" lvl="6" marL="3200400" marR="0" rtl="0" algn="l">
              <a:spcBef>
                <a:spcPts val="400"/>
              </a:spcBef>
              <a:spcAft>
                <a:spcPts val="0"/>
              </a:spcAft>
              <a:buClr>
                <a:schemeClr val="lt1"/>
              </a:buClr>
              <a:buSzPts val="2500"/>
              <a:buChar char="•"/>
              <a:defRPr i="0" sz="2500" u="none" cap="none" strike="noStrike">
                <a:solidFill>
                  <a:schemeClr val="lt1"/>
                </a:solidFill>
              </a:defRPr>
            </a:lvl7pPr>
            <a:lvl8pPr indent="-387350" lvl="7" marL="3657600" marR="0" rtl="0" algn="l">
              <a:spcBef>
                <a:spcPts val="400"/>
              </a:spcBef>
              <a:spcAft>
                <a:spcPts val="0"/>
              </a:spcAft>
              <a:buClr>
                <a:schemeClr val="lt1"/>
              </a:buClr>
              <a:buSzPts val="2500"/>
              <a:buChar char="•"/>
              <a:defRPr i="0" sz="2500" u="none" cap="none" strike="noStrike">
                <a:solidFill>
                  <a:schemeClr val="lt1"/>
                </a:solidFill>
              </a:defRPr>
            </a:lvl8pPr>
            <a:lvl9pPr indent="-387350" lvl="8" marL="4114800" marR="0" rtl="0" algn="l">
              <a:spcBef>
                <a:spcPts val="400"/>
              </a:spcBef>
              <a:spcAft>
                <a:spcPts val="0"/>
              </a:spcAft>
              <a:buClr>
                <a:schemeClr val="lt1"/>
              </a:buClr>
              <a:buSzPts val="2500"/>
              <a:buChar char="•"/>
              <a:defRPr i="0" sz="2500" u="none" cap="none" strike="noStrike">
                <a:solidFill>
                  <a:schemeClr val="lt1"/>
                </a:solidFill>
              </a:defRPr>
            </a:lvl9pPr>
          </a:lstStyle>
          <a:p/>
        </p:txBody>
      </p:sp>
      <p:sp>
        <p:nvSpPr>
          <p:cNvPr id="8" name="Google Shape;8;p1"/>
          <p:cNvSpPr/>
          <p:nvPr/>
        </p:nvSpPr>
        <p:spPr>
          <a:xfrm rot="5400000">
            <a:off x="9020935" y="-9020935"/>
            <a:ext cx="246131" cy="18288000"/>
          </a:xfrm>
          <a:custGeom>
            <a:rect b="b" l="l" r="r" t="t"/>
            <a:pathLst>
              <a:path extrusionOk="0" h="18288000" w="246131">
                <a:moveTo>
                  <a:pt x="0" y="0"/>
                </a:moveTo>
                <a:lnTo>
                  <a:pt x="246130" y="0"/>
                </a:lnTo>
                <a:lnTo>
                  <a:pt x="246130" y="18288000"/>
                </a:lnTo>
                <a:lnTo>
                  <a:pt x="0" y="18288000"/>
                </a:lnTo>
                <a:lnTo>
                  <a:pt x="0" y="0"/>
                </a:lnTo>
                <a:close/>
              </a:path>
            </a:pathLst>
          </a:custGeom>
          <a:blipFill rotWithShape="1">
            <a:blip r:embed="rId1">
              <a:alphaModFix/>
            </a:blip>
            <a:stretch>
              <a:fillRect b="0" l="-291324" r="-10732159" t="0"/>
            </a:stretch>
          </a:blipFill>
          <a:ln>
            <a:noFill/>
          </a:ln>
        </p:spPr>
      </p:sp>
      <p:grpSp>
        <p:nvGrpSpPr>
          <p:cNvPr id="9" name="Google Shape;9;p1"/>
          <p:cNvGrpSpPr/>
          <p:nvPr/>
        </p:nvGrpSpPr>
        <p:grpSpPr>
          <a:xfrm>
            <a:off x="1656777" y="784390"/>
            <a:ext cx="16230600" cy="276975"/>
            <a:chOff x="837436" y="133478"/>
            <a:chExt cx="21640800" cy="369300"/>
          </a:xfrm>
        </p:grpSpPr>
        <p:sp>
          <p:nvSpPr>
            <p:cNvPr id="10" name="Google Shape;10;p1"/>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11" name="Google Shape;11;p1"/>
            <p:cNvGrpSpPr/>
            <p:nvPr/>
          </p:nvGrpSpPr>
          <p:grpSpPr>
            <a:xfrm>
              <a:off x="13950053" y="263425"/>
              <a:ext cx="105501" cy="105501"/>
              <a:chOff x="0" y="0"/>
              <a:chExt cx="812800" cy="812800"/>
            </a:xfrm>
          </p:grpSpPr>
          <p:sp>
            <p:nvSpPr>
              <p:cNvPr id="12" name="Google Shape;12;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 name="Google Shape;14;p1"/>
            <p:cNvGrpSpPr/>
            <p:nvPr/>
          </p:nvGrpSpPr>
          <p:grpSpPr>
            <a:xfrm>
              <a:off x="17449890" y="263425"/>
              <a:ext cx="105501" cy="105501"/>
              <a:chOff x="0" y="0"/>
              <a:chExt cx="812800" cy="812800"/>
            </a:xfrm>
          </p:grpSpPr>
          <p:sp>
            <p:nvSpPr>
              <p:cNvPr id="15" name="Google Shape;15;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 name="Google Shape;17;p1"/>
            <p:cNvGrpSpPr/>
            <p:nvPr/>
          </p:nvGrpSpPr>
          <p:grpSpPr>
            <a:xfrm>
              <a:off x="19791521" y="263425"/>
              <a:ext cx="105501" cy="105501"/>
              <a:chOff x="0" y="0"/>
              <a:chExt cx="812800" cy="812800"/>
            </a:xfrm>
          </p:grpSpPr>
          <p:sp>
            <p:nvSpPr>
              <p:cNvPr id="18" name="Google Shape;18;p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0" name="Google Shape;20;p1"/>
          <p:cNvPicPr preferRelativeResize="0"/>
          <p:nvPr/>
        </p:nvPicPr>
        <p:blipFill>
          <a:blip r:embed="rId2">
            <a:alphaModFix/>
          </a:blip>
          <a:stretch>
            <a:fillRect/>
          </a:stretch>
        </p:blipFill>
        <p:spPr>
          <a:xfrm>
            <a:off x="1028699" y="646562"/>
            <a:ext cx="542723" cy="53567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31.png"/><Relationship Id="rId5" Type="http://schemas.openxmlformats.org/officeDocument/2006/relationships/image" Target="../media/image41.png"/><Relationship Id="rId6" Type="http://schemas.openxmlformats.org/officeDocument/2006/relationships/image" Target="../media/image9.png"/><Relationship Id="rId7"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9.png"/><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50.png"/><Relationship Id="rId5" Type="http://schemas.openxmlformats.org/officeDocument/2006/relationships/image" Target="../media/image44.png"/><Relationship Id="rId6" Type="http://schemas.openxmlformats.org/officeDocument/2006/relationships/image" Target="../media/image46.png"/><Relationship Id="rId7"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63.png"/><Relationship Id="rId5" Type="http://schemas.openxmlformats.org/officeDocument/2006/relationships/image" Target="../media/image40.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40.png"/><Relationship Id="rId7"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47.png"/><Relationship Id="rId5"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2.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51.png"/><Relationship Id="rId5" Type="http://schemas.openxmlformats.org/officeDocument/2006/relationships/image" Target="../media/image1.png"/></Relationships>
</file>

<file path=ppt/slides/_rels/slide19.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4.png"/><Relationship Id="rId13" Type="http://schemas.openxmlformats.org/officeDocument/2006/relationships/image" Target="../media/image61.png"/><Relationship Id="rId12" Type="http://schemas.openxmlformats.org/officeDocument/2006/relationships/image" Target="../media/image64.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49.png"/><Relationship Id="rId9" Type="http://schemas.openxmlformats.org/officeDocument/2006/relationships/image" Target="../media/image57.png"/><Relationship Id="rId15" Type="http://schemas.openxmlformats.org/officeDocument/2006/relationships/image" Target="../media/image55.png"/><Relationship Id="rId14" Type="http://schemas.openxmlformats.org/officeDocument/2006/relationships/image" Target="../media/image48.png"/><Relationship Id="rId5" Type="http://schemas.openxmlformats.org/officeDocument/2006/relationships/image" Target="../media/image56.png"/><Relationship Id="rId6" Type="http://schemas.openxmlformats.org/officeDocument/2006/relationships/image" Target="../media/image45.png"/><Relationship Id="rId7" Type="http://schemas.openxmlformats.org/officeDocument/2006/relationships/image" Target="../media/image59.png"/><Relationship Id="rId8"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60.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9.png"/><Relationship Id="rId5" Type="http://schemas.openxmlformats.org/officeDocument/2006/relationships/image" Target="../media/image21.png"/><Relationship Id="rId6" Type="http://schemas.openxmlformats.org/officeDocument/2006/relationships/image" Target="../media/image4.pn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9.png"/><Relationship Id="rId5" Type="http://schemas.openxmlformats.org/officeDocument/2006/relationships/image" Target="../media/image18.png"/><Relationship Id="rId6" Type="http://schemas.openxmlformats.org/officeDocument/2006/relationships/image" Target="../media/image7.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9.png"/><Relationship Id="rId5" Type="http://schemas.openxmlformats.org/officeDocument/2006/relationships/image" Target="../media/image24.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9.png"/><Relationship Id="rId5" Type="http://schemas.openxmlformats.org/officeDocument/2006/relationships/image" Target="../media/image14.png"/><Relationship Id="rId6" Type="http://schemas.openxmlformats.org/officeDocument/2006/relationships/image" Target="../media/image12.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5.png"/><Relationship Id="rId5" Type="http://schemas.openxmlformats.org/officeDocument/2006/relationships/image" Target="../media/image22.png"/><Relationship Id="rId6" Type="http://schemas.openxmlformats.org/officeDocument/2006/relationships/image" Target="../media/image25.png"/><Relationship Id="rId7" Type="http://schemas.openxmlformats.org/officeDocument/2006/relationships/image" Target="../media/image32.png"/><Relationship Id="rId8"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26.png"/><Relationship Id="rId9" Type="http://schemas.openxmlformats.org/officeDocument/2006/relationships/image" Target="../media/image1.png"/><Relationship Id="rId5" Type="http://schemas.openxmlformats.org/officeDocument/2006/relationships/image" Target="../media/image28.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png"/><Relationship Id="rId11" Type="http://schemas.openxmlformats.org/officeDocument/2006/relationships/image" Target="../media/image29.png"/><Relationship Id="rId10" Type="http://schemas.openxmlformats.org/officeDocument/2006/relationships/image" Target="../media/image34.png"/><Relationship Id="rId12" Type="http://schemas.openxmlformats.org/officeDocument/2006/relationships/image" Target="../media/image23.png"/><Relationship Id="rId9" Type="http://schemas.openxmlformats.org/officeDocument/2006/relationships/image" Target="../media/image30.png"/><Relationship Id="rId5" Type="http://schemas.openxmlformats.org/officeDocument/2006/relationships/image" Target="../media/image27.png"/><Relationship Id="rId6" Type="http://schemas.openxmlformats.org/officeDocument/2006/relationships/image" Target="../media/image19.png"/><Relationship Id="rId7" Type="http://schemas.openxmlformats.org/officeDocument/2006/relationships/image" Target="../media/image33.png"/><Relationship Id="rId8"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21516"/>
        </a:solidFill>
      </p:bgPr>
    </p:bg>
    <p:spTree>
      <p:nvGrpSpPr>
        <p:cNvPr id="60" name="Shape 60"/>
        <p:cNvGrpSpPr/>
        <p:nvPr/>
      </p:nvGrpSpPr>
      <p:grpSpPr>
        <a:xfrm>
          <a:off x="0" y="0"/>
          <a:ext cx="0" cy="0"/>
          <a:chOff x="0" y="0"/>
          <a:chExt cx="0" cy="0"/>
        </a:xfrm>
      </p:grpSpPr>
      <p:grpSp>
        <p:nvGrpSpPr>
          <p:cNvPr id="61" name="Google Shape;61;p11"/>
          <p:cNvGrpSpPr/>
          <p:nvPr/>
        </p:nvGrpSpPr>
        <p:grpSpPr>
          <a:xfrm>
            <a:off x="10074529" y="2037736"/>
            <a:ext cx="6952721" cy="6952721"/>
            <a:chOff x="0" y="0"/>
            <a:chExt cx="812800" cy="812800"/>
          </a:xfrm>
        </p:grpSpPr>
        <p:sp>
          <p:nvSpPr>
            <p:cNvPr id="62" name="Google Shape;6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4" name="Google Shape;64;p11"/>
          <p:cNvGrpSpPr/>
          <p:nvPr/>
        </p:nvGrpSpPr>
        <p:grpSpPr>
          <a:xfrm>
            <a:off x="1028700" y="5981958"/>
            <a:ext cx="4861936" cy="1100740"/>
            <a:chOff x="0" y="-47625"/>
            <a:chExt cx="1280510" cy="289907"/>
          </a:xfrm>
        </p:grpSpPr>
        <p:sp>
          <p:nvSpPr>
            <p:cNvPr id="65" name="Google Shape;65;p11"/>
            <p:cNvSpPr/>
            <p:nvPr/>
          </p:nvSpPr>
          <p:spPr>
            <a:xfrm>
              <a:off x="0" y="0"/>
              <a:ext cx="1280510" cy="242282"/>
            </a:xfrm>
            <a:custGeom>
              <a:rect b="b" l="l" r="r" t="t"/>
              <a:pathLst>
                <a:path extrusionOk="0" h="242282" w="1280510">
                  <a:moveTo>
                    <a:pt x="121141" y="0"/>
                  </a:moveTo>
                  <a:lnTo>
                    <a:pt x="1159369" y="0"/>
                  </a:lnTo>
                  <a:cubicBezTo>
                    <a:pt x="1191498" y="0"/>
                    <a:pt x="1222310" y="12763"/>
                    <a:pt x="1245029" y="35481"/>
                  </a:cubicBezTo>
                  <a:cubicBezTo>
                    <a:pt x="1267747" y="58200"/>
                    <a:pt x="1280510" y="89012"/>
                    <a:pt x="1280510" y="121141"/>
                  </a:cubicBezTo>
                  <a:lnTo>
                    <a:pt x="1280510" y="121141"/>
                  </a:lnTo>
                  <a:cubicBezTo>
                    <a:pt x="1280510" y="188045"/>
                    <a:pt x="1226273" y="242282"/>
                    <a:pt x="1159369" y="242282"/>
                  </a:cubicBezTo>
                  <a:lnTo>
                    <a:pt x="121141" y="242282"/>
                  </a:lnTo>
                  <a:cubicBezTo>
                    <a:pt x="89012" y="242282"/>
                    <a:pt x="58200" y="229519"/>
                    <a:pt x="35481" y="206800"/>
                  </a:cubicBezTo>
                  <a:cubicBezTo>
                    <a:pt x="12763" y="184082"/>
                    <a:pt x="0" y="153269"/>
                    <a:pt x="0" y="121141"/>
                  </a:cubicBezTo>
                  <a:lnTo>
                    <a:pt x="0" y="121141"/>
                  </a:lnTo>
                  <a:cubicBezTo>
                    <a:pt x="0" y="89012"/>
                    <a:pt x="12763" y="58200"/>
                    <a:pt x="35481" y="35481"/>
                  </a:cubicBezTo>
                  <a:cubicBezTo>
                    <a:pt x="58200" y="12763"/>
                    <a:pt x="89012" y="0"/>
                    <a:pt x="121141"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11"/>
            <p:cNvSpPr txBox="1"/>
            <p:nvPr/>
          </p:nvSpPr>
          <p:spPr>
            <a:xfrm>
              <a:off x="0" y="-47625"/>
              <a:ext cx="1280510" cy="289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 name="Google Shape;67;p11"/>
          <p:cNvSpPr txBox="1"/>
          <p:nvPr/>
        </p:nvSpPr>
        <p:spPr>
          <a:xfrm>
            <a:off x="1028700" y="2766075"/>
            <a:ext cx="11364028" cy="2788920"/>
          </a:xfrm>
          <a:prstGeom prst="rect">
            <a:avLst/>
          </a:prstGeom>
          <a:noFill/>
          <a:ln>
            <a:noFill/>
          </a:ln>
        </p:spPr>
        <p:txBody>
          <a:bodyPr anchorCtr="0" anchor="t" bIns="0" lIns="0" spcFirstLastPara="1" rIns="0" wrap="square" tIns="0">
            <a:spAutoFit/>
          </a:bodyPr>
          <a:lstStyle/>
          <a:p>
            <a:pPr indent="0" lvl="0" marL="0" marR="0" rtl="0" algn="l">
              <a:lnSpc>
                <a:spcPct val="119003"/>
              </a:lnSpc>
              <a:spcBef>
                <a:spcPts val="0"/>
              </a:spcBef>
              <a:spcAft>
                <a:spcPts val="0"/>
              </a:spcAft>
              <a:buNone/>
            </a:pPr>
            <a:r>
              <a:rPr b="0" i="0" lang="en-US" sz="5999" u="none" cap="none" strike="noStrike">
                <a:solidFill>
                  <a:srgbClr val="FFFFFF"/>
                </a:solidFill>
                <a:latin typeface="Arial"/>
                <a:ea typeface="Arial"/>
                <a:cs typeface="Arial"/>
                <a:sym typeface="Arial"/>
              </a:rPr>
              <a:t>ENGINEERING PROJECT PROPOSAL</a:t>
            </a:r>
            <a:endParaRPr/>
          </a:p>
        </p:txBody>
      </p:sp>
      <p:grpSp>
        <p:nvGrpSpPr>
          <p:cNvPr id="68" name="Google Shape;68;p11"/>
          <p:cNvGrpSpPr/>
          <p:nvPr/>
        </p:nvGrpSpPr>
        <p:grpSpPr>
          <a:xfrm>
            <a:off x="15381766" y="2481692"/>
            <a:ext cx="349367" cy="349367"/>
            <a:chOff x="0" y="0"/>
            <a:chExt cx="812800" cy="812800"/>
          </a:xfrm>
        </p:grpSpPr>
        <p:sp>
          <p:nvSpPr>
            <p:cNvPr id="69" name="Google Shape;69;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11"/>
          <p:cNvGrpSpPr/>
          <p:nvPr/>
        </p:nvGrpSpPr>
        <p:grpSpPr>
          <a:xfrm>
            <a:off x="5149172" y="6914206"/>
            <a:ext cx="349367" cy="349367"/>
            <a:chOff x="0" y="0"/>
            <a:chExt cx="812800" cy="812800"/>
          </a:xfrm>
        </p:grpSpPr>
        <p:sp>
          <p:nvSpPr>
            <p:cNvPr id="72" name="Google Shape;7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74" name="Google Shape;74;p11"/>
          <p:cNvSpPr/>
          <p:nvPr/>
        </p:nvSpPr>
        <p:spPr>
          <a:xfrm rot="5400000">
            <a:off x="9020935" y="-9020935"/>
            <a:ext cx="246131" cy="18288000"/>
          </a:xfrm>
          <a:custGeom>
            <a:rect b="b" l="l" r="r" t="t"/>
            <a:pathLst>
              <a:path extrusionOk="0" h="18288000" w="246131">
                <a:moveTo>
                  <a:pt x="0" y="0"/>
                </a:moveTo>
                <a:lnTo>
                  <a:pt x="246130" y="0"/>
                </a:lnTo>
                <a:lnTo>
                  <a:pt x="246130" y="18288000"/>
                </a:lnTo>
                <a:lnTo>
                  <a:pt x="0" y="18288000"/>
                </a:lnTo>
                <a:lnTo>
                  <a:pt x="0" y="0"/>
                </a:lnTo>
                <a:close/>
              </a:path>
            </a:pathLst>
          </a:custGeom>
          <a:blipFill rotWithShape="1">
            <a:blip r:embed="rId3">
              <a:alphaModFix/>
            </a:blip>
            <a:stretch>
              <a:fillRect b="0" l="-291760" r="-10744127" t="0"/>
            </a:stretch>
          </a:blipFill>
          <a:ln>
            <a:noFill/>
          </a:ln>
        </p:spPr>
      </p:sp>
      <p:sp>
        <p:nvSpPr>
          <p:cNvPr id="75" name="Google Shape;75;p11"/>
          <p:cNvSpPr txBox="1"/>
          <p:nvPr/>
        </p:nvSpPr>
        <p:spPr>
          <a:xfrm>
            <a:off x="1390310" y="6293176"/>
            <a:ext cx="4325375"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DEVELOPMENT OF SUSTAINABLE URBAN INFRASTRUCTURE</a:t>
            </a:r>
            <a:endParaRPr/>
          </a:p>
        </p:txBody>
      </p:sp>
      <p:sp>
        <p:nvSpPr>
          <p:cNvPr id="76" name="Google Shape;76;p11"/>
          <p:cNvSpPr txBox="1"/>
          <p:nvPr/>
        </p:nvSpPr>
        <p:spPr>
          <a:xfrm>
            <a:off x="1028700" y="8722614"/>
            <a:ext cx="4120472" cy="535686"/>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BUSINESS PRESENTATION    24/05/2025</a:t>
            </a:r>
            <a:endParaRPr/>
          </a:p>
        </p:txBody>
      </p:sp>
      <p:pic>
        <p:nvPicPr>
          <p:cNvPr id="77" name="Google Shape;77;p11"/>
          <p:cNvPicPr preferRelativeResize="0"/>
          <p:nvPr/>
        </p:nvPicPr>
        <p:blipFill>
          <a:blip r:embed="rId4">
            <a:alphaModFix/>
          </a:blip>
          <a:stretch>
            <a:fillRect/>
          </a:stretch>
        </p:blipFill>
        <p:spPr>
          <a:xfrm>
            <a:off x="10464581" y="2424850"/>
            <a:ext cx="6172582" cy="6178475"/>
          </a:xfrm>
          <a:prstGeom prst="rect">
            <a:avLst/>
          </a:prstGeom>
          <a:noFill/>
          <a:ln>
            <a:noFill/>
          </a:ln>
        </p:spPr>
      </p:pic>
      <p:sp>
        <p:nvSpPr>
          <p:cNvPr id="78" name="Google Shape;78;p11"/>
          <p:cNvSpPr/>
          <p:nvPr/>
        </p:nvSpPr>
        <p:spPr>
          <a:xfrm>
            <a:off x="9595242" y="6331276"/>
            <a:ext cx="2399803" cy="2399803"/>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5">
              <a:alphaModFix/>
            </a:blip>
            <a:stretch>
              <a:fillRect b="0" l="-24998" r="-24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9" name="Google Shape;79;p11"/>
          <p:cNvGrpSpPr/>
          <p:nvPr/>
        </p:nvGrpSpPr>
        <p:grpSpPr>
          <a:xfrm>
            <a:off x="1656777" y="784390"/>
            <a:ext cx="16230600" cy="276975"/>
            <a:chOff x="837436" y="133478"/>
            <a:chExt cx="21640800" cy="369300"/>
          </a:xfrm>
        </p:grpSpPr>
        <p:sp>
          <p:nvSpPr>
            <p:cNvPr id="80" name="Google Shape;80;p11"/>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81" name="Google Shape;81;p11"/>
            <p:cNvGrpSpPr/>
            <p:nvPr/>
          </p:nvGrpSpPr>
          <p:grpSpPr>
            <a:xfrm>
              <a:off x="13950053" y="263425"/>
              <a:ext cx="105501" cy="105501"/>
              <a:chOff x="0" y="0"/>
              <a:chExt cx="812800" cy="812800"/>
            </a:xfrm>
          </p:grpSpPr>
          <p:sp>
            <p:nvSpPr>
              <p:cNvPr id="82" name="Google Shape;82;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4" name="Google Shape;84;p11"/>
            <p:cNvGrpSpPr/>
            <p:nvPr/>
          </p:nvGrpSpPr>
          <p:grpSpPr>
            <a:xfrm>
              <a:off x="17449890" y="263425"/>
              <a:ext cx="105501" cy="105501"/>
              <a:chOff x="0" y="0"/>
              <a:chExt cx="812800" cy="812800"/>
            </a:xfrm>
          </p:grpSpPr>
          <p:sp>
            <p:nvSpPr>
              <p:cNvPr id="85" name="Google Shape;8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7" name="Google Shape;87;p11"/>
            <p:cNvGrpSpPr/>
            <p:nvPr/>
          </p:nvGrpSpPr>
          <p:grpSpPr>
            <a:xfrm>
              <a:off x="19791521" y="263425"/>
              <a:ext cx="105501" cy="105501"/>
              <a:chOff x="0" y="0"/>
              <a:chExt cx="812800" cy="812800"/>
            </a:xfrm>
          </p:grpSpPr>
          <p:sp>
            <p:nvSpPr>
              <p:cNvPr id="88" name="Google Shape;8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90" name="Google Shape;90;p11"/>
          <p:cNvPicPr preferRelativeResize="0"/>
          <p:nvPr/>
        </p:nvPicPr>
        <p:blipFill>
          <a:blip r:embed="rId6">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379" name="Shape 379"/>
        <p:cNvGrpSpPr/>
        <p:nvPr/>
      </p:nvGrpSpPr>
      <p:grpSpPr>
        <a:xfrm>
          <a:off x="0" y="0"/>
          <a:ext cx="0" cy="0"/>
          <a:chOff x="0" y="0"/>
          <a:chExt cx="0" cy="0"/>
        </a:xfrm>
      </p:grpSpPr>
      <p:sp>
        <p:nvSpPr>
          <p:cNvPr id="380" name="Google Shape;380;p20"/>
          <p:cNvSpPr txBox="1"/>
          <p:nvPr/>
        </p:nvSpPr>
        <p:spPr>
          <a:xfrm>
            <a:off x="1029519" y="2078020"/>
            <a:ext cx="13944632"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Market Research</a:t>
            </a:r>
            <a:endParaRPr/>
          </a:p>
        </p:txBody>
      </p:sp>
      <p:sp>
        <p:nvSpPr>
          <p:cNvPr id="381" name="Google Shape;381;p20"/>
          <p:cNvSpPr txBox="1"/>
          <p:nvPr/>
        </p:nvSpPr>
        <p:spPr>
          <a:xfrm>
            <a:off x="1029519" y="3317785"/>
            <a:ext cx="12322393" cy="2914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Elaborate on the featured statistic</a:t>
            </a:r>
            <a:endParaRPr/>
          </a:p>
        </p:txBody>
      </p:sp>
      <p:pic>
        <p:nvPicPr>
          <p:cNvPr id="382" name="Google Shape;382;p20"/>
          <p:cNvPicPr preferRelativeResize="0"/>
          <p:nvPr/>
        </p:nvPicPr>
        <p:blipFill rotWithShape="1">
          <a:blip r:embed="rId3">
            <a:alphaModFix/>
          </a:blip>
          <a:srcRect b="0" l="0" r="0" t="0"/>
          <a:stretch/>
        </p:blipFill>
        <p:spPr>
          <a:xfrm>
            <a:off x="715868" y="4348930"/>
            <a:ext cx="3753983" cy="2189824"/>
          </a:xfrm>
          <a:prstGeom prst="rect">
            <a:avLst/>
          </a:prstGeom>
          <a:noFill/>
          <a:ln>
            <a:noFill/>
          </a:ln>
        </p:spPr>
      </p:pic>
      <p:pic>
        <p:nvPicPr>
          <p:cNvPr id="383" name="Google Shape;383;p20"/>
          <p:cNvPicPr preferRelativeResize="0"/>
          <p:nvPr/>
        </p:nvPicPr>
        <p:blipFill rotWithShape="1">
          <a:blip r:embed="rId4">
            <a:alphaModFix/>
          </a:blip>
          <a:srcRect b="0" l="0" r="0" t="0"/>
          <a:stretch/>
        </p:blipFill>
        <p:spPr>
          <a:xfrm>
            <a:off x="6795860" y="4348930"/>
            <a:ext cx="3753983" cy="2189824"/>
          </a:xfrm>
          <a:prstGeom prst="rect">
            <a:avLst/>
          </a:prstGeom>
          <a:noFill/>
          <a:ln>
            <a:noFill/>
          </a:ln>
        </p:spPr>
      </p:pic>
      <p:pic>
        <p:nvPicPr>
          <p:cNvPr id="384" name="Google Shape;384;p20"/>
          <p:cNvPicPr preferRelativeResize="0"/>
          <p:nvPr/>
        </p:nvPicPr>
        <p:blipFill rotWithShape="1">
          <a:blip r:embed="rId5">
            <a:alphaModFix/>
          </a:blip>
          <a:srcRect b="0" l="0" r="0" t="0"/>
          <a:stretch/>
        </p:blipFill>
        <p:spPr>
          <a:xfrm>
            <a:off x="12875851" y="4348930"/>
            <a:ext cx="3753983" cy="2189824"/>
          </a:xfrm>
          <a:prstGeom prst="rect">
            <a:avLst/>
          </a:prstGeom>
          <a:noFill/>
          <a:ln>
            <a:noFill/>
          </a:ln>
        </p:spPr>
      </p:pic>
      <p:grpSp>
        <p:nvGrpSpPr>
          <p:cNvPr id="385" name="Google Shape;385;p20"/>
          <p:cNvGrpSpPr/>
          <p:nvPr/>
        </p:nvGrpSpPr>
        <p:grpSpPr>
          <a:xfrm>
            <a:off x="1028700" y="6615235"/>
            <a:ext cx="3386323" cy="944279"/>
            <a:chOff x="0" y="-47625"/>
            <a:chExt cx="891871" cy="248699"/>
          </a:xfrm>
        </p:grpSpPr>
        <p:sp>
          <p:nvSpPr>
            <p:cNvPr id="386" name="Google Shape;386;p20"/>
            <p:cNvSpPr/>
            <p:nvPr/>
          </p:nvSpPr>
          <p:spPr>
            <a:xfrm>
              <a:off x="0" y="0"/>
              <a:ext cx="891871" cy="201074"/>
            </a:xfrm>
            <a:custGeom>
              <a:rect b="b" l="l" r="r" t="t"/>
              <a:pathLst>
                <a:path extrusionOk="0" h="201074" w="891871">
                  <a:moveTo>
                    <a:pt x="100537" y="0"/>
                  </a:moveTo>
                  <a:lnTo>
                    <a:pt x="791334" y="0"/>
                  </a:lnTo>
                  <a:cubicBezTo>
                    <a:pt x="817998" y="0"/>
                    <a:pt x="843570" y="10592"/>
                    <a:pt x="862424" y="29447"/>
                  </a:cubicBezTo>
                  <a:cubicBezTo>
                    <a:pt x="881279" y="48301"/>
                    <a:pt x="891871" y="73873"/>
                    <a:pt x="891871" y="100537"/>
                  </a:cubicBezTo>
                  <a:lnTo>
                    <a:pt x="891871" y="100537"/>
                  </a:lnTo>
                  <a:cubicBezTo>
                    <a:pt x="891871" y="156062"/>
                    <a:pt x="846859" y="201074"/>
                    <a:pt x="791334" y="201074"/>
                  </a:cubicBezTo>
                  <a:lnTo>
                    <a:pt x="100537" y="201074"/>
                  </a:lnTo>
                  <a:cubicBezTo>
                    <a:pt x="73873" y="201074"/>
                    <a:pt x="48301" y="190482"/>
                    <a:pt x="29447" y="171627"/>
                  </a:cubicBezTo>
                  <a:cubicBezTo>
                    <a:pt x="10592" y="152773"/>
                    <a:pt x="0" y="127201"/>
                    <a:pt x="0" y="100537"/>
                  </a:cubicBezTo>
                  <a:lnTo>
                    <a:pt x="0" y="100537"/>
                  </a:lnTo>
                  <a:cubicBezTo>
                    <a:pt x="0" y="73873"/>
                    <a:pt x="10592" y="48301"/>
                    <a:pt x="29447" y="29447"/>
                  </a:cubicBezTo>
                  <a:cubicBezTo>
                    <a:pt x="48301" y="10592"/>
                    <a:pt x="73873" y="0"/>
                    <a:pt x="10053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0"/>
            <p:cNvSpPr txBox="1"/>
            <p:nvPr/>
          </p:nvSpPr>
          <p:spPr>
            <a:xfrm>
              <a:off x="0" y="-47625"/>
              <a:ext cx="891871" cy="24869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8" name="Google Shape;388;p20"/>
          <p:cNvSpPr txBox="1"/>
          <p:nvPr/>
        </p:nvSpPr>
        <p:spPr>
          <a:xfrm>
            <a:off x="1316747" y="6855116"/>
            <a:ext cx="28101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Elaborate on the featured statistic.</a:t>
            </a:r>
            <a:endParaRPr/>
          </a:p>
        </p:txBody>
      </p:sp>
      <p:grpSp>
        <p:nvGrpSpPr>
          <p:cNvPr id="389" name="Google Shape;389;p20"/>
          <p:cNvGrpSpPr/>
          <p:nvPr/>
        </p:nvGrpSpPr>
        <p:grpSpPr>
          <a:xfrm>
            <a:off x="4192282" y="7009997"/>
            <a:ext cx="349367" cy="349367"/>
            <a:chOff x="0" y="0"/>
            <a:chExt cx="812800" cy="812800"/>
          </a:xfrm>
        </p:grpSpPr>
        <p:sp>
          <p:nvSpPr>
            <p:cNvPr id="390" name="Google Shape;3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0"/>
          <p:cNvGrpSpPr/>
          <p:nvPr/>
        </p:nvGrpSpPr>
        <p:grpSpPr>
          <a:xfrm>
            <a:off x="6916377" y="6615235"/>
            <a:ext cx="3512950" cy="944279"/>
            <a:chOff x="0" y="-241102"/>
            <a:chExt cx="4683933" cy="1259040"/>
          </a:xfrm>
        </p:grpSpPr>
        <p:grpSp>
          <p:nvGrpSpPr>
            <p:cNvPr id="393" name="Google Shape;393;p20"/>
            <p:cNvGrpSpPr/>
            <p:nvPr/>
          </p:nvGrpSpPr>
          <p:grpSpPr>
            <a:xfrm>
              <a:off x="0" y="-241102"/>
              <a:ext cx="4515097" cy="1259040"/>
              <a:chOff x="0" y="-47625"/>
              <a:chExt cx="891871" cy="248699"/>
            </a:xfrm>
          </p:grpSpPr>
          <p:sp>
            <p:nvSpPr>
              <p:cNvPr id="394" name="Google Shape;394;p20"/>
              <p:cNvSpPr/>
              <p:nvPr/>
            </p:nvSpPr>
            <p:spPr>
              <a:xfrm>
                <a:off x="0" y="0"/>
                <a:ext cx="891871" cy="201074"/>
              </a:xfrm>
              <a:custGeom>
                <a:rect b="b" l="l" r="r" t="t"/>
                <a:pathLst>
                  <a:path extrusionOk="0" h="201074" w="891871">
                    <a:moveTo>
                      <a:pt x="100537" y="0"/>
                    </a:moveTo>
                    <a:lnTo>
                      <a:pt x="791334" y="0"/>
                    </a:lnTo>
                    <a:cubicBezTo>
                      <a:pt x="817998" y="0"/>
                      <a:pt x="843570" y="10592"/>
                      <a:pt x="862424" y="29447"/>
                    </a:cubicBezTo>
                    <a:cubicBezTo>
                      <a:pt x="881279" y="48301"/>
                      <a:pt x="891871" y="73873"/>
                      <a:pt x="891871" y="100537"/>
                    </a:cubicBezTo>
                    <a:lnTo>
                      <a:pt x="891871" y="100537"/>
                    </a:lnTo>
                    <a:cubicBezTo>
                      <a:pt x="891871" y="156062"/>
                      <a:pt x="846859" y="201074"/>
                      <a:pt x="791334" y="201074"/>
                    </a:cubicBezTo>
                    <a:lnTo>
                      <a:pt x="100537" y="201074"/>
                    </a:lnTo>
                    <a:cubicBezTo>
                      <a:pt x="73873" y="201074"/>
                      <a:pt x="48301" y="190482"/>
                      <a:pt x="29447" y="171627"/>
                    </a:cubicBezTo>
                    <a:cubicBezTo>
                      <a:pt x="10592" y="152773"/>
                      <a:pt x="0" y="127201"/>
                      <a:pt x="0" y="100537"/>
                    </a:cubicBezTo>
                    <a:lnTo>
                      <a:pt x="0" y="100537"/>
                    </a:lnTo>
                    <a:cubicBezTo>
                      <a:pt x="0" y="73873"/>
                      <a:pt x="10592" y="48301"/>
                      <a:pt x="29447" y="29447"/>
                    </a:cubicBezTo>
                    <a:cubicBezTo>
                      <a:pt x="48301" y="10592"/>
                      <a:pt x="73873" y="0"/>
                      <a:pt x="10053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95" name="Google Shape;395;p20"/>
              <p:cNvSpPr txBox="1"/>
              <p:nvPr/>
            </p:nvSpPr>
            <p:spPr>
              <a:xfrm>
                <a:off x="0" y="-47625"/>
                <a:ext cx="891871" cy="24869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0"/>
            <p:cNvSpPr txBox="1"/>
            <p:nvPr/>
          </p:nvSpPr>
          <p:spPr>
            <a:xfrm>
              <a:off x="384063" y="91440"/>
              <a:ext cx="3747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Elaborate on the featured statistic.</a:t>
              </a:r>
              <a:endParaRPr/>
            </a:p>
          </p:txBody>
        </p:sp>
        <p:grpSp>
          <p:nvGrpSpPr>
            <p:cNvPr id="397" name="Google Shape;397;p20"/>
            <p:cNvGrpSpPr/>
            <p:nvPr/>
          </p:nvGrpSpPr>
          <p:grpSpPr>
            <a:xfrm>
              <a:off x="4218110" y="285249"/>
              <a:ext cx="465823" cy="465823"/>
              <a:chOff x="0" y="0"/>
              <a:chExt cx="812800" cy="812800"/>
            </a:xfrm>
          </p:grpSpPr>
          <p:sp>
            <p:nvSpPr>
              <p:cNvPr id="398" name="Google Shape;398;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399" name="Google Shape;399;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0" name="Google Shape;400;p20"/>
          <p:cNvGrpSpPr/>
          <p:nvPr/>
        </p:nvGrpSpPr>
        <p:grpSpPr>
          <a:xfrm>
            <a:off x="12996368" y="6615235"/>
            <a:ext cx="3512950" cy="944279"/>
            <a:chOff x="0" y="-241102"/>
            <a:chExt cx="4683933" cy="1259040"/>
          </a:xfrm>
        </p:grpSpPr>
        <p:grpSp>
          <p:nvGrpSpPr>
            <p:cNvPr id="401" name="Google Shape;401;p20"/>
            <p:cNvGrpSpPr/>
            <p:nvPr/>
          </p:nvGrpSpPr>
          <p:grpSpPr>
            <a:xfrm>
              <a:off x="0" y="-241102"/>
              <a:ext cx="4515097" cy="1259040"/>
              <a:chOff x="0" y="-47625"/>
              <a:chExt cx="891871" cy="248699"/>
            </a:xfrm>
          </p:grpSpPr>
          <p:sp>
            <p:nvSpPr>
              <p:cNvPr id="402" name="Google Shape;402;p20"/>
              <p:cNvSpPr/>
              <p:nvPr/>
            </p:nvSpPr>
            <p:spPr>
              <a:xfrm>
                <a:off x="0" y="0"/>
                <a:ext cx="891871" cy="201074"/>
              </a:xfrm>
              <a:custGeom>
                <a:rect b="b" l="l" r="r" t="t"/>
                <a:pathLst>
                  <a:path extrusionOk="0" h="201074" w="891871">
                    <a:moveTo>
                      <a:pt x="100537" y="0"/>
                    </a:moveTo>
                    <a:lnTo>
                      <a:pt x="791334" y="0"/>
                    </a:lnTo>
                    <a:cubicBezTo>
                      <a:pt x="817998" y="0"/>
                      <a:pt x="843570" y="10592"/>
                      <a:pt x="862424" y="29447"/>
                    </a:cubicBezTo>
                    <a:cubicBezTo>
                      <a:pt x="881279" y="48301"/>
                      <a:pt x="891871" y="73873"/>
                      <a:pt x="891871" y="100537"/>
                    </a:cubicBezTo>
                    <a:lnTo>
                      <a:pt x="891871" y="100537"/>
                    </a:lnTo>
                    <a:cubicBezTo>
                      <a:pt x="891871" y="156062"/>
                      <a:pt x="846859" y="201074"/>
                      <a:pt x="791334" y="201074"/>
                    </a:cubicBezTo>
                    <a:lnTo>
                      <a:pt x="100537" y="201074"/>
                    </a:lnTo>
                    <a:cubicBezTo>
                      <a:pt x="73873" y="201074"/>
                      <a:pt x="48301" y="190482"/>
                      <a:pt x="29447" y="171627"/>
                    </a:cubicBezTo>
                    <a:cubicBezTo>
                      <a:pt x="10592" y="152773"/>
                      <a:pt x="0" y="127201"/>
                      <a:pt x="0" y="100537"/>
                    </a:cubicBezTo>
                    <a:lnTo>
                      <a:pt x="0" y="100537"/>
                    </a:lnTo>
                    <a:cubicBezTo>
                      <a:pt x="0" y="73873"/>
                      <a:pt x="10592" y="48301"/>
                      <a:pt x="29447" y="29447"/>
                    </a:cubicBezTo>
                    <a:cubicBezTo>
                      <a:pt x="48301" y="10592"/>
                      <a:pt x="73873" y="0"/>
                      <a:pt x="100537"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03" name="Google Shape;403;p20"/>
              <p:cNvSpPr txBox="1"/>
              <p:nvPr/>
            </p:nvSpPr>
            <p:spPr>
              <a:xfrm>
                <a:off x="0" y="-47625"/>
                <a:ext cx="891871" cy="24869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4" name="Google Shape;404;p20"/>
            <p:cNvSpPr txBox="1"/>
            <p:nvPr/>
          </p:nvSpPr>
          <p:spPr>
            <a:xfrm>
              <a:off x="384063" y="91440"/>
              <a:ext cx="3747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Elaborate on the featured statistic.</a:t>
              </a:r>
              <a:endParaRPr/>
            </a:p>
          </p:txBody>
        </p:sp>
        <p:grpSp>
          <p:nvGrpSpPr>
            <p:cNvPr id="405" name="Google Shape;405;p20"/>
            <p:cNvGrpSpPr/>
            <p:nvPr/>
          </p:nvGrpSpPr>
          <p:grpSpPr>
            <a:xfrm>
              <a:off x="4218110" y="285249"/>
              <a:ext cx="465823" cy="465823"/>
              <a:chOff x="0" y="0"/>
              <a:chExt cx="812800" cy="812800"/>
            </a:xfrm>
          </p:grpSpPr>
          <p:sp>
            <p:nvSpPr>
              <p:cNvPr id="406" name="Google Shape;40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t/>
                </a:r>
                <a:endParaRPr/>
              </a:p>
            </p:txBody>
          </p:sp>
          <p:sp>
            <p:nvSpPr>
              <p:cNvPr id="407" name="Google Shape;40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08" name="Google Shape;408;p20"/>
          <p:cNvSpPr/>
          <p:nvPr/>
        </p:nvSpPr>
        <p:spPr>
          <a:xfrm>
            <a:off x="0" y="-15581"/>
            <a:ext cx="18288000" cy="152400"/>
          </a:xfrm>
          <a:custGeom>
            <a:rect b="b" l="l" r="r" t="t"/>
            <a:pathLst>
              <a:path extrusionOk="0" h="152400" w="18288000">
                <a:moveTo>
                  <a:pt x="0" y="0"/>
                </a:moveTo>
                <a:lnTo>
                  <a:pt x="18288000" y="0"/>
                </a:lnTo>
                <a:lnTo>
                  <a:pt x="18288000" y="152400"/>
                </a:lnTo>
                <a:lnTo>
                  <a:pt x="0" y="152400"/>
                </a:lnTo>
                <a:lnTo>
                  <a:pt x="0" y="0"/>
                </a:lnTo>
                <a:close/>
              </a:path>
            </a:pathLst>
          </a:custGeom>
          <a:blipFill rotWithShape="1">
            <a:blip r:embed="rId6">
              <a:alphaModFix/>
            </a:blip>
            <a:stretch>
              <a:fillRect b="-5489927" l="0" r="0" t="-2403676"/>
            </a:stretch>
          </a:blipFill>
          <a:ln>
            <a:noFill/>
          </a:ln>
        </p:spPr>
      </p:sp>
      <p:sp>
        <p:nvSpPr>
          <p:cNvPr id="409" name="Google Shape;409;p20"/>
          <p:cNvSpPr/>
          <p:nvPr/>
        </p:nvSpPr>
        <p:spPr>
          <a:xfrm>
            <a:off x="0" y="8612026"/>
            <a:ext cx="18288000" cy="1674974"/>
          </a:xfrm>
          <a:custGeom>
            <a:rect b="b" l="l" r="r" t="t"/>
            <a:pathLst>
              <a:path extrusionOk="0" h="1674974" w="18288000">
                <a:moveTo>
                  <a:pt x="0" y="0"/>
                </a:moveTo>
                <a:lnTo>
                  <a:pt x="18288000" y="0"/>
                </a:lnTo>
                <a:lnTo>
                  <a:pt x="18288000" y="1674974"/>
                </a:lnTo>
                <a:lnTo>
                  <a:pt x="0" y="1674974"/>
                </a:lnTo>
                <a:lnTo>
                  <a:pt x="0" y="0"/>
                </a:lnTo>
                <a:close/>
              </a:path>
            </a:pathLst>
          </a:custGeom>
          <a:blipFill rotWithShape="1">
            <a:blip r:embed="rId6">
              <a:alphaModFix/>
            </a:blip>
            <a:stretch>
              <a:fillRect b="-494723" l="0" r="0" t="-133078"/>
            </a:stretch>
          </a:blipFill>
          <a:ln>
            <a:noFill/>
          </a:ln>
        </p:spPr>
      </p:sp>
      <p:grpSp>
        <p:nvGrpSpPr>
          <p:cNvPr id="410" name="Google Shape;410;p20"/>
          <p:cNvGrpSpPr/>
          <p:nvPr/>
        </p:nvGrpSpPr>
        <p:grpSpPr>
          <a:xfrm>
            <a:off x="1656777" y="784390"/>
            <a:ext cx="16230600" cy="276975"/>
            <a:chOff x="837436" y="133478"/>
            <a:chExt cx="21640800" cy="369300"/>
          </a:xfrm>
        </p:grpSpPr>
        <p:sp>
          <p:nvSpPr>
            <p:cNvPr id="411" name="Google Shape;411;p20"/>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412" name="Google Shape;412;p20"/>
            <p:cNvGrpSpPr/>
            <p:nvPr/>
          </p:nvGrpSpPr>
          <p:grpSpPr>
            <a:xfrm>
              <a:off x="13950053" y="263425"/>
              <a:ext cx="105501" cy="105501"/>
              <a:chOff x="0" y="0"/>
              <a:chExt cx="812800" cy="812800"/>
            </a:xfrm>
          </p:grpSpPr>
          <p:sp>
            <p:nvSpPr>
              <p:cNvPr id="413" name="Google Shape;413;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5" name="Google Shape;415;p20"/>
            <p:cNvGrpSpPr/>
            <p:nvPr/>
          </p:nvGrpSpPr>
          <p:grpSpPr>
            <a:xfrm>
              <a:off x="17449890" y="263425"/>
              <a:ext cx="105501" cy="105501"/>
              <a:chOff x="0" y="0"/>
              <a:chExt cx="812800" cy="812800"/>
            </a:xfrm>
          </p:grpSpPr>
          <p:sp>
            <p:nvSpPr>
              <p:cNvPr id="416" name="Google Shape;41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2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0"/>
            <p:cNvGrpSpPr/>
            <p:nvPr/>
          </p:nvGrpSpPr>
          <p:grpSpPr>
            <a:xfrm>
              <a:off x="19791521" y="263425"/>
              <a:ext cx="105501" cy="105501"/>
              <a:chOff x="0" y="0"/>
              <a:chExt cx="812800" cy="812800"/>
            </a:xfrm>
          </p:grpSpPr>
          <p:sp>
            <p:nvSpPr>
              <p:cNvPr id="419" name="Google Shape;41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2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21" name="Google Shape;421;p20"/>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425" name="Shape 425"/>
        <p:cNvGrpSpPr/>
        <p:nvPr/>
      </p:nvGrpSpPr>
      <p:grpSpPr>
        <a:xfrm>
          <a:off x="0" y="0"/>
          <a:ext cx="0" cy="0"/>
          <a:chOff x="0" y="0"/>
          <a:chExt cx="0" cy="0"/>
        </a:xfrm>
      </p:grpSpPr>
      <p:sp>
        <p:nvSpPr>
          <p:cNvPr id="426" name="Google Shape;426;p21"/>
          <p:cNvSpPr txBox="1"/>
          <p:nvPr/>
        </p:nvSpPr>
        <p:spPr>
          <a:xfrm>
            <a:off x="1028700" y="2294693"/>
            <a:ext cx="69804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Analyzing</a:t>
            </a:r>
            <a:endParaRPr/>
          </a:p>
        </p:txBody>
      </p:sp>
      <p:pic>
        <p:nvPicPr>
          <p:cNvPr id="427" name="Google Shape;427;p21"/>
          <p:cNvPicPr preferRelativeResize="0"/>
          <p:nvPr/>
        </p:nvPicPr>
        <p:blipFill rotWithShape="1">
          <a:blip r:embed="rId3">
            <a:alphaModFix/>
          </a:blip>
          <a:srcRect b="0" l="0" r="0" t="0"/>
          <a:stretch/>
        </p:blipFill>
        <p:spPr>
          <a:xfrm>
            <a:off x="8755442" y="1062199"/>
            <a:ext cx="9276936" cy="9193446"/>
          </a:xfrm>
          <a:prstGeom prst="rect">
            <a:avLst/>
          </a:prstGeom>
          <a:noFill/>
          <a:ln>
            <a:noFill/>
          </a:ln>
        </p:spPr>
      </p:pic>
      <p:sp>
        <p:nvSpPr>
          <p:cNvPr id="428" name="Google Shape;428;p21"/>
          <p:cNvSpPr txBox="1"/>
          <p:nvPr/>
        </p:nvSpPr>
        <p:spPr>
          <a:xfrm>
            <a:off x="1028700" y="3804285"/>
            <a:ext cx="4728900" cy="2216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If you have a specific text you'd like analyzed for a presentation, please provide the text, and I'll be happy to assist you with analyzing its content, structure, key points, and potential presentation strategies.</a:t>
            </a:r>
            <a:endParaRPr/>
          </a:p>
        </p:txBody>
      </p:sp>
      <p:sp>
        <p:nvSpPr>
          <p:cNvPr id="429" name="Google Shape;429;p21"/>
          <p:cNvSpPr/>
          <p:nvPr/>
        </p:nvSpPr>
        <p:spPr>
          <a:xfrm>
            <a:off x="0" y="0"/>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4">
              <a:alphaModFix/>
            </a:blip>
            <a:stretch>
              <a:fillRect b="-1215030" l="0" r="0" t="-6016355"/>
            </a:stretch>
          </a:blipFill>
          <a:ln>
            <a:noFill/>
          </a:ln>
        </p:spPr>
      </p:sp>
      <p:grpSp>
        <p:nvGrpSpPr>
          <p:cNvPr id="430" name="Google Shape;430;p21"/>
          <p:cNvGrpSpPr/>
          <p:nvPr/>
        </p:nvGrpSpPr>
        <p:grpSpPr>
          <a:xfrm>
            <a:off x="1809177" y="936790"/>
            <a:ext cx="16230600" cy="276975"/>
            <a:chOff x="837436" y="133478"/>
            <a:chExt cx="21640800" cy="369300"/>
          </a:xfrm>
        </p:grpSpPr>
        <p:sp>
          <p:nvSpPr>
            <p:cNvPr id="431" name="Google Shape;431;p21"/>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432" name="Google Shape;432;p21"/>
            <p:cNvGrpSpPr/>
            <p:nvPr/>
          </p:nvGrpSpPr>
          <p:grpSpPr>
            <a:xfrm>
              <a:off x="13950053" y="263425"/>
              <a:ext cx="105501" cy="105501"/>
              <a:chOff x="0" y="0"/>
              <a:chExt cx="812800" cy="812800"/>
            </a:xfrm>
          </p:grpSpPr>
          <p:sp>
            <p:nvSpPr>
              <p:cNvPr id="433" name="Google Shape;4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5" name="Google Shape;435;p21"/>
            <p:cNvGrpSpPr/>
            <p:nvPr/>
          </p:nvGrpSpPr>
          <p:grpSpPr>
            <a:xfrm>
              <a:off x="17449890" y="263425"/>
              <a:ext cx="105501" cy="105501"/>
              <a:chOff x="0" y="0"/>
              <a:chExt cx="812800" cy="812800"/>
            </a:xfrm>
          </p:grpSpPr>
          <p:sp>
            <p:nvSpPr>
              <p:cNvPr id="436" name="Google Shape;4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2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8" name="Google Shape;438;p21"/>
            <p:cNvGrpSpPr/>
            <p:nvPr/>
          </p:nvGrpSpPr>
          <p:grpSpPr>
            <a:xfrm>
              <a:off x="19791521" y="263425"/>
              <a:ext cx="105501" cy="105501"/>
              <a:chOff x="0" y="0"/>
              <a:chExt cx="812800" cy="812800"/>
            </a:xfrm>
          </p:grpSpPr>
          <p:sp>
            <p:nvSpPr>
              <p:cNvPr id="439" name="Google Shape;4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21"/>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41" name="Google Shape;441;p21"/>
          <p:cNvPicPr preferRelativeResize="0"/>
          <p:nvPr/>
        </p:nvPicPr>
        <p:blipFill>
          <a:blip r:embed="rId5">
            <a:alphaModFix/>
          </a:blip>
          <a:stretch>
            <a:fillRect/>
          </a:stretch>
        </p:blipFill>
        <p:spPr>
          <a:xfrm>
            <a:off x="1181099" y="798962"/>
            <a:ext cx="542723" cy="535675"/>
          </a:xfrm>
          <a:prstGeom prst="rect">
            <a:avLst/>
          </a:prstGeom>
          <a:noFill/>
          <a:ln>
            <a:noFill/>
          </a:ln>
        </p:spPr>
      </p:pic>
      <p:pic>
        <p:nvPicPr>
          <p:cNvPr id="442" name="Google Shape;442;p21"/>
          <p:cNvPicPr preferRelativeResize="0"/>
          <p:nvPr/>
        </p:nvPicPr>
        <p:blipFill>
          <a:blip r:embed="rId6">
            <a:alphaModFix/>
          </a:blip>
          <a:stretch>
            <a:fillRect/>
          </a:stretch>
        </p:blipFill>
        <p:spPr>
          <a:xfrm>
            <a:off x="1028700" y="6994775"/>
            <a:ext cx="1980075" cy="18783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id="447" name="Google Shape;447;p22"/>
          <p:cNvPicPr preferRelativeResize="0"/>
          <p:nvPr/>
        </p:nvPicPr>
        <p:blipFill>
          <a:blip r:embed="rId3">
            <a:alphaModFix/>
          </a:blip>
          <a:stretch>
            <a:fillRect/>
          </a:stretch>
        </p:blipFill>
        <p:spPr>
          <a:xfrm>
            <a:off x="0" y="9475"/>
            <a:ext cx="18288000" cy="10287052"/>
          </a:xfrm>
          <a:prstGeom prst="rect">
            <a:avLst/>
          </a:prstGeom>
          <a:noFill/>
          <a:ln>
            <a:noFill/>
          </a:ln>
        </p:spPr>
      </p:pic>
      <p:sp>
        <p:nvSpPr>
          <p:cNvPr id="448" name="Google Shape;448;p22"/>
          <p:cNvSpPr/>
          <p:nvPr/>
        </p:nvSpPr>
        <p:spPr>
          <a:xfrm>
            <a:off x="0" y="3168877"/>
            <a:ext cx="18393117" cy="3875283"/>
          </a:xfrm>
          <a:custGeom>
            <a:rect b="b" l="l" r="r" t="t"/>
            <a:pathLst>
              <a:path extrusionOk="0" h="3875283" w="18393117">
                <a:moveTo>
                  <a:pt x="0" y="0"/>
                </a:moveTo>
                <a:lnTo>
                  <a:pt x="18393117" y="0"/>
                </a:lnTo>
                <a:lnTo>
                  <a:pt x="18393117" y="3875282"/>
                </a:lnTo>
                <a:lnTo>
                  <a:pt x="0" y="3875282"/>
                </a:lnTo>
                <a:lnTo>
                  <a:pt x="0" y="0"/>
                </a:lnTo>
                <a:close/>
              </a:path>
            </a:pathLst>
          </a:custGeom>
          <a:blipFill rotWithShape="1">
            <a:blip r:embed="rId4">
              <a:alphaModFix/>
            </a:blip>
            <a:stretch>
              <a:fillRect b="-143659" l="-3381" r="0" t="-83448"/>
            </a:stretch>
          </a:blipFill>
          <a:ln>
            <a:noFill/>
          </a:ln>
        </p:spPr>
      </p:sp>
      <p:grpSp>
        <p:nvGrpSpPr>
          <p:cNvPr id="449" name="Google Shape;449;p22"/>
          <p:cNvGrpSpPr/>
          <p:nvPr/>
        </p:nvGrpSpPr>
        <p:grpSpPr>
          <a:xfrm>
            <a:off x="2539264" y="3644945"/>
            <a:ext cx="13146577" cy="2816285"/>
            <a:chOff x="0" y="-47625"/>
            <a:chExt cx="3462473" cy="741738"/>
          </a:xfrm>
        </p:grpSpPr>
        <p:sp>
          <p:nvSpPr>
            <p:cNvPr id="450" name="Google Shape;450;p22"/>
            <p:cNvSpPr/>
            <p:nvPr/>
          </p:nvSpPr>
          <p:spPr>
            <a:xfrm>
              <a:off x="0" y="0"/>
              <a:ext cx="3462473" cy="694113"/>
            </a:xfrm>
            <a:custGeom>
              <a:rect b="b" l="l" r="r" t="t"/>
              <a:pathLst>
                <a:path extrusionOk="0" h="694113" w="3462473">
                  <a:moveTo>
                    <a:pt x="15311" y="0"/>
                  </a:moveTo>
                  <a:lnTo>
                    <a:pt x="3447162" y="0"/>
                  </a:lnTo>
                  <a:cubicBezTo>
                    <a:pt x="3455618" y="0"/>
                    <a:pt x="3462473" y="6855"/>
                    <a:pt x="3462473" y="15311"/>
                  </a:cubicBezTo>
                  <a:lnTo>
                    <a:pt x="3462473" y="678801"/>
                  </a:lnTo>
                  <a:cubicBezTo>
                    <a:pt x="3462473" y="682862"/>
                    <a:pt x="3460860" y="686757"/>
                    <a:pt x="3457988" y="689628"/>
                  </a:cubicBezTo>
                  <a:cubicBezTo>
                    <a:pt x="3455117" y="692499"/>
                    <a:pt x="3451222" y="694113"/>
                    <a:pt x="3447162" y="694113"/>
                  </a:cubicBezTo>
                  <a:lnTo>
                    <a:pt x="15311" y="694113"/>
                  </a:lnTo>
                  <a:cubicBezTo>
                    <a:pt x="11250" y="694113"/>
                    <a:pt x="7356" y="692499"/>
                    <a:pt x="4485" y="689628"/>
                  </a:cubicBezTo>
                  <a:cubicBezTo>
                    <a:pt x="1613" y="686757"/>
                    <a:pt x="0" y="682862"/>
                    <a:pt x="0" y="678801"/>
                  </a:cubicBezTo>
                  <a:lnTo>
                    <a:pt x="0" y="15311"/>
                  </a:lnTo>
                  <a:cubicBezTo>
                    <a:pt x="0" y="11250"/>
                    <a:pt x="1613" y="7356"/>
                    <a:pt x="4485" y="4485"/>
                  </a:cubicBezTo>
                  <a:cubicBezTo>
                    <a:pt x="7356" y="1613"/>
                    <a:pt x="11250" y="0"/>
                    <a:pt x="15311" y="0"/>
                  </a:cubicBezTo>
                  <a:close/>
                </a:path>
              </a:pathLst>
            </a:custGeom>
            <a:solidFill>
              <a:srgbClr val="000000">
                <a:alpha val="0"/>
              </a:srgbClr>
            </a:solidFill>
            <a:ln cap="rnd"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txBox="1"/>
            <p:nvPr/>
          </p:nvSpPr>
          <p:spPr>
            <a:xfrm>
              <a:off x="0" y="-47625"/>
              <a:ext cx="3462473" cy="7417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2" name="Google Shape;452;p22"/>
          <p:cNvSpPr txBox="1"/>
          <p:nvPr/>
        </p:nvSpPr>
        <p:spPr>
          <a:xfrm>
            <a:off x="2851335" y="4152900"/>
            <a:ext cx="12585300" cy="2031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000000"/>
                </a:solidFill>
                <a:latin typeface="Arial"/>
                <a:ea typeface="Arial"/>
                <a:cs typeface="Arial"/>
                <a:sym typeface="Arial"/>
              </a:rPr>
              <a:t>A picture is worth a thousand </a:t>
            </a:r>
            <a:endParaRPr b="0" i="0" sz="60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None/>
            </a:pPr>
            <a:r>
              <a:rPr b="0" i="0" lang="en-US" sz="6000" u="none" cap="none" strike="noStrike">
                <a:solidFill>
                  <a:srgbClr val="000000"/>
                </a:solidFill>
                <a:latin typeface="Arial"/>
                <a:ea typeface="Arial"/>
                <a:cs typeface="Arial"/>
                <a:sym typeface="Arial"/>
              </a:rPr>
              <a:t>words</a:t>
            </a:r>
            <a:endParaRPr/>
          </a:p>
        </p:txBody>
      </p:sp>
      <p:sp>
        <p:nvSpPr>
          <p:cNvPr id="453" name="Google Shape;453;p22"/>
          <p:cNvSpPr/>
          <p:nvPr/>
        </p:nvSpPr>
        <p:spPr>
          <a:xfrm>
            <a:off x="14927439" y="1028700"/>
            <a:ext cx="1783221" cy="1687373"/>
          </a:xfrm>
          <a:custGeom>
            <a:rect b="b" l="l" r="r" t="t"/>
            <a:pathLst>
              <a:path extrusionOk="0" h="1687373" w="1783221">
                <a:moveTo>
                  <a:pt x="0" y="0"/>
                </a:moveTo>
                <a:lnTo>
                  <a:pt x="1783221" y="0"/>
                </a:lnTo>
                <a:lnTo>
                  <a:pt x="1783221" y="1687373"/>
                </a:lnTo>
                <a:lnTo>
                  <a:pt x="0" y="168737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457" name="Shape 457"/>
        <p:cNvGrpSpPr/>
        <p:nvPr/>
      </p:nvGrpSpPr>
      <p:grpSpPr>
        <a:xfrm>
          <a:off x="0" y="0"/>
          <a:ext cx="0" cy="0"/>
          <a:chOff x="0" y="0"/>
          <a:chExt cx="0" cy="0"/>
        </a:xfrm>
      </p:grpSpPr>
      <p:grpSp>
        <p:nvGrpSpPr>
          <p:cNvPr id="458" name="Google Shape;458;p23"/>
          <p:cNvGrpSpPr/>
          <p:nvPr/>
        </p:nvGrpSpPr>
        <p:grpSpPr>
          <a:xfrm>
            <a:off x="7533291" y="3465080"/>
            <a:ext cx="3221419" cy="3221419"/>
            <a:chOff x="0" y="0"/>
            <a:chExt cx="812800" cy="812800"/>
          </a:xfrm>
        </p:grpSpPr>
        <p:sp>
          <p:nvSpPr>
            <p:cNvPr id="459" name="Google Shape;45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1" name="Google Shape;461;p23"/>
          <p:cNvGrpSpPr/>
          <p:nvPr/>
        </p:nvGrpSpPr>
        <p:grpSpPr>
          <a:xfrm>
            <a:off x="1330547" y="3470248"/>
            <a:ext cx="3221419" cy="3221419"/>
            <a:chOff x="0" y="0"/>
            <a:chExt cx="812800" cy="812800"/>
          </a:xfrm>
        </p:grpSpPr>
        <p:sp>
          <p:nvSpPr>
            <p:cNvPr id="462" name="Google Shape;46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4" name="Google Shape;464;p23"/>
          <p:cNvGrpSpPr/>
          <p:nvPr/>
        </p:nvGrpSpPr>
        <p:grpSpPr>
          <a:xfrm>
            <a:off x="13216680" y="3465080"/>
            <a:ext cx="3221419" cy="3221419"/>
            <a:chOff x="0" y="0"/>
            <a:chExt cx="812800" cy="812800"/>
          </a:xfrm>
        </p:grpSpPr>
        <p:sp>
          <p:nvSpPr>
            <p:cNvPr id="465" name="Google Shape;46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7" name="Google Shape;467;p23"/>
          <p:cNvGrpSpPr/>
          <p:nvPr/>
        </p:nvGrpSpPr>
        <p:grpSpPr>
          <a:xfrm>
            <a:off x="9842650" y="3561425"/>
            <a:ext cx="250170" cy="250170"/>
            <a:chOff x="0" y="0"/>
            <a:chExt cx="812800" cy="812800"/>
          </a:xfrm>
        </p:grpSpPr>
        <p:sp>
          <p:nvSpPr>
            <p:cNvPr id="468" name="Google Shape;46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0" name="Google Shape;470;p23"/>
          <p:cNvGrpSpPr/>
          <p:nvPr/>
        </p:nvGrpSpPr>
        <p:grpSpPr>
          <a:xfrm>
            <a:off x="2816171" y="6566582"/>
            <a:ext cx="250170" cy="250170"/>
            <a:chOff x="0" y="0"/>
            <a:chExt cx="812800" cy="812800"/>
          </a:xfrm>
        </p:grpSpPr>
        <p:sp>
          <p:nvSpPr>
            <p:cNvPr id="471" name="Google Shape;47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3" name="Google Shape;473;p23"/>
          <p:cNvGrpSpPr/>
          <p:nvPr/>
        </p:nvGrpSpPr>
        <p:grpSpPr>
          <a:xfrm>
            <a:off x="13511923" y="6027030"/>
            <a:ext cx="250170" cy="250170"/>
            <a:chOff x="0" y="0"/>
            <a:chExt cx="812800" cy="812800"/>
          </a:xfrm>
        </p:grpSpPr>
        <p:sp>
          <p:nvSpPr>
            <p:cNvPr id="474" name="Google Shape;47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6" name="Google Shape;476;p23"/>
          <p:cNvSpPr/>
          <p:nvPr/>
        </p:nvSpPr>
        <p:spPr>
          <a:xfrm>
            <a:off x="0" y="0"/>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3">
              <a:alphaModFix/>
            </a:blip>
            <a:stretch>
              <a:fillRect b="-1215030" l="0" r="0" t="-6016355"/>
            </a:stretch>
          </a:blipFill>
          <a:ln>
            <a:noFill/>
          </a:ln>
        </p:spPr>
      </p:sp>
      <p:sp>
        <p:nvSpPr>
          <p:cNvPr id="477" name="Google Shape;477;p23"/>
          <p:cNvSpPr/>
          <p:nvPr/>
        </p:nvSpPr>
        <p:spPr>
          <a:xfrm>
            <a:off x="0" y="10120962"/>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3">
              <a:alphaModFix/>
            </a:blip>
            <a:stretch>
              <a:fillRect b="-1215030" l="0" r="0" t="-6016355"/>
            </a:stretch>
          </a:blipFill>
          <a:ln>
            <a:noFill/>
          </a:ln>
        </p:spPr>
      </p:sp>
      <p:sp>
        <p:nvSpPr>
          <p:cNvPr id="478" name="Google Shape;478;p23"/>
          <p:cNvSpPr txBox="1"/>
          <p:nvPr/>
        </p:nvSpPr>
        <p:spPr>
          <a:xfrm>
            <a:off x="996554" y="1436816"/>
            <a:ext cx="9046547" cy="110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PROJECT TEAM</a:t>
            </a:r>
            <a:endParaRPr/>
          </a:p>
        </p:txBody>
      </p:sp>
      <p:sp>
        <p:nvSpPr>
          <p:cNvPr id="479" name="Google Shape;479;p23"/>
          <p:cNvSpPr txBox="1"/>
          <p:nvPr/>
        </p:nvSpPr>
        <p:spPr>
          <a:xfrm>
            <a:off x="996554" y="7495563"/>
            <a:ext cx="4208100" cy="1031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John Smith</a:t>
            </a:r>
            <a:endParaRPr/>
          </a:p>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Project Manager</a:t>
            </a:r>
            <a:endParaRPr/>
          </a:p>
        </p:txBody>
      </p:sp>
      <p:sp>
        <p:nvSpPr>
          <p:cNvPr id="480" name="Google Shape;480;p23"/>
          <p:cNvSpPr txBox="1"/>
          <p:nvPr/>
        </p:nvSpPr>
        <p:spPr>
          <a:xfrm>
            <a:off x="13216680" y="7505088"/>
            <a:ext cx="3571800" cy="10311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Arial"/>
                <a:ea typeface="Arial"/>
                <a:cs typeface="Arial"/>
                <a:sym typeface="Arial"/>
              </a:rPr>
              <a:t>David Lee</a:t>
            </a:r>
            <a:endParaRPr/>
          </a:p>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Environmental Specialist</a:t>
            </a:r>
            <a:endParaRPr/>
          </a:p>
        </p:txBody>
      </p:sp>
      <p:sp>
        <p:nvSpPr>
          <p:cNvPr id="481" name="Google Shape;481;p23"/>
          <p:cNvSpPr txBox="1"/>
          <p:nvPr/>
        </p:nvSpPr>
        <p:spPr>
          <a:xfrm>
            <a:off x="6480680" y="7495713"/>
            <a:ext cx="5736300" cy="103110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499" u="none" cap="none" strike="noStrike">
                <a:solidFill>
                  <a:srgbClr val="FFFFFF"/>
                </a:solidFill>
                <a:latin typeface="Arial"/>
                <a:ea typeface="Arial"/>
                <a:cs typeface="Arial"/>
                <a:sym typeface="Arial"/>
              </a:rPr>
              <a:t>Emily Johnson</a:t>
            </a:r>
            <a:endParaRPr/>
          </a:p>
          <a:p>
            <a:pPr indent="0" lvl="0" marL="0" marR="0" rtl="0" algn="ctr">
              <a:lnSpc>
                <a:spcPct val="140011"/>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Civil Engineer</a:t>
            </a:r>
            <a:endParaRPr/>
          </a:p>
        </p:txBody>
      </p:sp>
      <p:pic>
        <p:nvPicPr>
          <p:cNvPr id="482" name="Google Shape;482;p23"/>
          <p:cNvPicPr preferRelativeResize="0"/>
          <p:nvPr/>
        </p:nvPicPr>
        <p:blipFill>
          <a:blip r:embed="rId4">
            <a:alphaModFix/>
          </a:blip>
          <a:stretch>
            <a:fillRect/>
          </a:stretch>
        </p:blipFill>
        <p:spPr>
          <a:xfrm>
            <a:off x="1551987" y="3705576"/>
            <a:ext cx="2778550" cy="2778550"/>
          </a:xfrm>
          <a:prstGeom prst="rect">
            <a:avLst/>
          </a:prstGeom>
          <a:noFill/>
          <a:ln>
            <a:noFill/>
          </a:ln>
        </p:spPr>
      </p:pic>
      <p:pic>
        <p:nvPicPr>
          <p:cNvPr id="483" name="Google Shape;483;p23"/>
          <p:cNvPicPr preferRelativeResize="0"/>
          <p:nvPr/>
        </p:nvPicPr>
        <p:blipFill>
          <a:blip r:embed="rId5">
            <a:alphaModFix/>
          </a:blip>
          <a:stretch>
            <a:fillRect/>
          </a:stretch>
        </p:blipFill>
        <p:spPr>
          <a:xfrm>
            <a:off x="7754738" y="3710338"/>
            <a:ext cx="2778551" cy="2778550"/>
          </a:xfrm>
          <a:prstGeom prst="rect">
            <a:avLst/>
          </a:prstGeom>
          <a:noFill/>
          <a:ln>
            <a:noFill/>
          </a:ln>
        </p:spPr>
      </p:pic>
      <p:pic>
        <p:nvPicPr>
          <p:cNvPr id="484" name="Google Shape;484;p23"/>
          <p:cNvPicPr preferRelativeResize="0"/>
          <p:nvPr/>
        </p:nvPicPr>
        <p:blipFill>
          <a:blip r:embed="rId6">
            <a:alphaModFix/>
          </a:blip>
          <a:stretch>
            <a:fillRect/>
          </a:stretch>
        </p:blipFill>
        <p:spPr>
          <a:xfrm>
            <a:off x="13438126" y="3678026"/>
            <a:ext cx="2778550" cy="2778550"/>
          </a:xfrm>
          <a:prstGeom prst="rect">
            <a:avLst/>
          </a:prstGeom>
          <a:noFill/>
          <a:ln>
            <a:noFill/>
          </a:ln>
        </p:spPr>
      </p:pic>
      <p:grpSp>
        <p:nvGrpSpPr>
          <p:cNvPr id="485" name="Google Shape;485;p23"/>
          <p:cNvGrpSpPr/>
          <p:nvPr/>
        </p:nvGrpSpPr>
        <p:grpSpPr>
          <a:xfrm>
            <a:off x="1656777" y="784390"/>
            <a:ext cx="16230600" cy="276975"/>
            <a:chOff x="837436" y="133478"/>
            <a:chExt cx="21640800" cy="369300"/>
          </a:xfrm>
        </p:grpSpPr>
        <p:sp>
          <p:nvSpPr>
            <p:cNvPr id="486" name="Google Shape;486;p23"/>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487" name="Google Shape;487;p23"/>
            <p:cNvGrpSpPr/>
            <p:nvPr/>
          </p:nvGrpSpPr>
          <p:grpSpPr>
            <a:xfrm>
              <a:off x="13950053" y="263425"/>
              <a:ext cx="105501" cy="105501"/>
              <a:chOff x="0" y="0"/>
              <a:chExt cx="812800" cy="812800"/>
            </a:xfrm>
          </p:grpSpPr>
          <p:sp>
            <p:nvSpPr>
              <p:cNvPr id="488" name="Google Shape;48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0" name="Google Shape;490;p23"/>
            <p:cNvGrpSpPr/>
            <p:nvPr/>
          </p:nvGrpSpPr>
          <p:grpSpPr>
            <a:xfrm>
              <a:off x="17449890" y="263425"/>
              <a:ext cx="105501" cy="105501"/>
              <a:chOff x="0" y="0"/>
              <a:chExt cx="812800" cy="812800"/>
            </a:xfrm>
          </p:grpSpPr>
          <p:sp>
            <p:nvSpPr>
              <p:cNvPr id="491" name="Google Shape;49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3" name="Google Shape;493;p23"/>
            <p:cNvGrpSpPr/>
            <p:nvPr/>
          </p:nvGrpSpPr>
          <p:grpSpPr>
            <a:xfrm>
              <a:off x="19791521" y="263425"/>
              <a:ext cx="105501" cy="105501"/>
              <a:chOff x="0" y="0"/>
              <a:chExt cx="812800" cy="812800"/>
            </a:xfrm>
          </p:grpSpPr>
          <p:sp>
            <p:nvSpPr>
              <p:cNvPr id="494" name="Google Shape;49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496" name="Google Shape;496;p23"/>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500" name="Shape 500"/>
        <p:cNvGrpSpPr/>
        <p:nvPr/>
      </p:nvGrpSpPr>
      <p:grpSpPr>
        <a:xfrm>
          <a:off x="0" y="0"/>
          <a:ext cx="0" cy="0"/>
          <a:chOff x="0" y="0"/>
          <a:chExt cx="0" cy="0"/>
        </a:xfrm>
      </p:grpSpPr>
      <p:sp>
        <p:nvSpPr>
          <p:cNvPr id="501" name="Google Shape;501;p24"/>
          <p:cNvSpPr txBox="1"/>
          <p:nvPr/>
        </p:nvSpPr>
        <p:spPr>
          <a:xfrm>
            <a:off x="1028700" y="3772594"/>
            <a:ext cx="84579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ROLES RESPONSIBILITIES</a:t>
            </a:r>
            <a:endParaRPr/>
          </a:p>
        </p:txBody>
      </p:sp>
      <p:sp>
        <p:nvSpPr>
          <p:cNvPr id="502" name="Google Shape;502;p24"/>
          <p:cNvSpPr txBox="1"/>
          <p:nvPr/>
        </p:nvSpPr>
        <p:spPr>
          <a:xfrm>
            <a:off x="1028700" y="6784392"/>
            <a:ext cx="60630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TEAM STRUCTURE</a:t>
            </a:r>
            <a:endParaRPr/>
          </a:p>
        </p:txBody>
      </p:sp>
      <p:sp>
        <p:nvSpPr>
          <p:cNvPr id="503" name="Google Shape;503;p24"/>
          <p:cNvSpPr txBox="1"/>
          <p:nvPr/>
        </p:nvSpPr>
        <p:spPr>
          <a:xfrm>
            <a:off x="1028700" y="4604440"/>
            <a:ext cx="7010558" cy="15640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John Smith will oversee the overall project management. Emily Johnson will lead the engineering design efforts. David Lee will provide expertise on environmental impact assessment. Sarah Williams will contribute to urban planning aspects of the project.</a:t>
            </a:r>
            <a:endParaRPr/>
          </a:p>
        </p:txBody>
      </p:sp>
      <p:sp>
        <p:nvSpPr>
          <p:cNvPr id="504" name="Google Shape;504;p24"/>
          <p:cNvSpPr txBox="1"/>
          <p:nvPr/>
        </p:nvSpPr>
        <p:spPr>
          <a:xfrm>
            <a:off x="1028700" y="7627794"/>
            <a:ext cx="7259907" cy="935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The project team will operate under a matrix organizational structure, with members from different disciplines collaborating on various project tasks.</a:t>
            </a:r>
            <a:endParaRPr/>
          </a:p>
        </p:txBody>
      </p:sp>
      <p:sp>
        <p:nvSpPr>
          <p:cNvPr id="505" name="Google Shape;505;p24"/>
          <p:cNvSpPr txBox="1"/>
          <p:nvPr/>
        </p:nvSpPr>
        <p:spPr>
          <a:xfrm>
            <a:off x="1028700" y="1925157"/>
            <a:ext cx="9046500" cy="923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PROJECT TEAM</a:t>
            </a:r>
            <a:endParaRPr/>
          </a:p>
        </p:txBody>
      </p:sp>
      <p:sp>
        <p:nvSpPr>
          <p:cNvPr id="506" name="Google Shape;506;p24"/>
          <p:cNvSpPr/>
          <p:nvPr/>
        </p:nvSpPr>
        <p:spPr>
          <a:xfrm>
            <a:off x="0" y="24424"/>
            <a:ext cx="18288000" cy="238125"/>
          </a:xfrm>
          <a:custGeom>
            <a:rect b="b" l="l" r="r" t="t"/>
            <a:pathLst>
              <a:path extrusionOk="0" h="238125" w="18288000">
                <a:moveTo>
                  <a:pt x="0" y="0"/>
                </a:moveTo>
                <a:lnTo>
                  <a:pt x="18288000" y="0"/>
                </a:lnTo>
                <a:lnTo>
                  <a:pt x="18288000" y="238125"/>
                </a:lnTo>
                <a:lnTo>
                  <a:pt x="0" y="238125"/>
                </a:lnTo>
                <a:lnTo>
                  <a:pt x="0" y="0"/>
                </a:lnTo>
                <a:close/>
              </a:path>
            </a:pathLst>
          </a:custGeom>
          <a:blipFill rotWithShape="1">
            <a:blip r:embed="rId3">
              <a:alphaModFix/>
            </a:blip>
            <a:stretch>
              <a:fillRect b="-3476977" l="0" r="0" t="-1538105"/>
            </a:stretch>
          </a:blipFill>
          <a:ln>
            <a:noFill/>
          </a:ln>
        </p:spPr>
      </p:sp>
      <p:pic>
        <p:nvPicPr>
          <p:cNvPr id="507" name="Google Shape;507;p24"/>
          <p:cNvPicPr preferRelativeResize="0"/>
          <p:nvPr/>
        </p:nvPicPr>
        <p:blipFill>
          <a:blip r:embed="rId4">
            <a:alphaModFix/>
          </a:blip>
          <a:stretch>
            <a:fillRect/>
          </a:stretch>
        </p:blipFill>
        <p:spPr>
          <a:xfrm>
            <a:off x="11870055" y="1798628"/>
            <a:ext cx="6417950" cy="7702775"/>
          </a:xfrm>
          <a:prstGeom prst="rect">
            <a:avLst/>
          </a:prstGeom>
          <a:noFill/>
          <a:ln>
            <a:noFill/>
          </a:ln>
        </p:spPr>
      </p:pic>
      <p:pic>
        <p:nvPicPr>
          <p:cNvPr id="508" name="Google Shape;508;p24"/>
          <p:cNvPicPr preferRelativeResize="0"/>
          <p:nvPr/>
        </p:nvPicPr>
        <p:blipFill>
          <a:blip r:embed="rId5">
            <a:alphaModFix/>
          </a:blip>
          <a:stretch>
            <a:fillRect/>
          </a:stretch>
        </p:blipFill>
        <p:spPr>
          <a:xfrm>
            <a:off x="9244675" y="6022375"/>
            <a:ext cx="1953700" cy="1853350"/>
          </a:xfrm>
          <a:prstGeom prst="rect">
            <a:avLst/>
          </a:prstGeom>
          <a:noFill/>
          <a:ln>
            <a:noFill/>
          </a:ln>
        </p:spPr>
      </p:pic>
      <p:grpSp>
        <p:nvGrpSpPr>
          <p:cNvPr id="509" name="Google Shape;509;p24"/>
          <p:cNvGrpSpPr/>
          <p:nvPr/>
        </p:nvGrpSpPr>
        <p:grpSpPr>
          <a:xfrm>
            <a:off x="1656777" y="784390"/>
            <a:ext cx="16230600" cy="276975"/>
            <a:chOff x="837436" y="133478"/>
            <a:chExt cx="21640800" cy="369300"/>
          </a:xfrm>
        </p:grpSpPr>
        <p:sp>
          <p:nvSpPr>
            <p:cNvPr id="510" name="Google Shape;510;p24"/>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511" name="Google Shape;511;p24"/>
            <p:cNvGrpSpPr/>
            <p:nvPr/>
          </p:nvGrpSpPr>
          <p:grpSpPr>
            <a:xfrm>
              <a:off x="13950053" y="263425"/>
              <a:ext cx="105501" cy="105501"/>
              <a:chOff x="0" y="0"/>
              <a:chExt cx="812800" cy="812800"/>
            </a:xfrm>
          </p:grpSpPr>
          <p:sp>
            <p:nvSpPr>
              <p:cNvPr id="512" name="Google Shape;512;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4" name="Google Shape;514;p24"/>
            <p:cNvGrpSpPr/>
            <p:nvPr/>
          </p:nvGrpSpPr>
          <p:grpSpPr>
            <a:xfrm>
              <a:off x="17449890" y="263425"/>
              <a:ext cx="105501" cy="105501"/>
              <a:chOff x="0" y="0"/>
              <a:chExt cx="812800" cy="812800"/>
            </a:xfrm>
          </p:grpSpPr>
          <p:sp>
            <p:nvSpPr>
              <p:cNvPr id="515" name="Google Shape;515;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4"/>
            <p:cNvGrpSpPr/>
            <p:nvPr/>
          </p:nvGrpSpPr>
          <p:grpSpPr>
            <a:xfrm>
              <a:off x="19791521" y="263425"/>
              <a:ext cx="105501" cy="105501"/>
              <a:chOff x="0" y="0"/>
              <a:chExt cx="812800" cy="812800"/>
            </a:xfrm>
          </p:grpSpPr>
          <p:sp>
            <p:nvSpPr>
              <p:cNvPr id="518" name="Google Shape;518;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20" name="Google Shape;520;p24"/>
          <p:cNvPicPr preferRelativeResize="0"/>
          <p:nvPr/>
        </p:nvPicPr>
        <p:blipFill>
          <a:blip r:embed="rId6">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524" name="Shape 524"/>
        <p:cNvGrpSpPr/>
        <p:nvPr/>
      </p:nvGrpSpPr>
      <p:grpSpPr>
        <a:xfrm>
          <a:off x="0" y="0"/>
          <a:ext cx="0" cy="0"/>
          <a:chOff x="0" y="0"/>
          <a:chExt cx="0" cy="0"/>
        </a:xfrm>
      </p:grpSpPr>
      <p:grpSp>
        <p:nvGrpSpPr>
          <p:cNvPr id="525" name="Google Shape;525;p25"/>
          <p:cNvGrpSpPr/>
          <p:nvPr/>
        </p:nvGrpSpPr>
        <p:grpSpPr>
          <a:xfrm>
            <a:off x="10499306" y="4028455"/>
            <a:ext cx="1191128" cy="1233039"/>
            <a:chOff x="0" y="-47625"/>
            <a:chExt cx="313713" cy="324751"/>
          </a:xfrm>
        </p:grpSpPr>
        <p:sp>
          <p:nvSpPr>
            <p:cNvPr id="526" name="Google Shape;526;p25"/>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5"/>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8" name="Google Shape;528;p25"/>
          <p:cNvGrpSpPr/>
          <p:nvPr/>
        </p:nvGrpSpPr>
        <p:grpSpPr>
          <a:xfrm>
            <a:off x="794869" y="3286274"/>
            <a:ext cx="11628727" cy="2816285"/>
            <a:chOff x="0" y="-47625"/>
            <a:chExt cx="3062710" cy="741738"/>
          </a:xfrm>
        </p:grpSpPr>
        <p:sp>
          <p:nvSpPr>
            <p:cNvPr id="529" name="Google Shape;529;p25"/>
            <p:cNvSpPr/>
            <p:nvPr/>
          </p:nvSpPr>
          <p:spPr>
            <a:xfrm>
              <a:off x="0" y="0"/>
              <a:ext cx="3062710" cy="694113"/>
            </a:xfrm>
            <a:custGeom>
              <a:rect b="b" l="l" r="r" t="t"/>
              <a:pathLst>
                <a:path extrusionOk="0" h="694113" w="3062710">
                  <a:moveTo>
                    <a:pt x="17310" y="0"/>
                  </a:moveTo>
                  <a:lnTo>
                    <a:pt x="3045400" y="0"/>
                  </a:lnTo>
                  <a:cubicBezTo>
                    <a:pt x="3054960" y="0"/>
                    <a:pt x="3062710" y="7750"/>
                    <a:pt x="3062710" y="17310"/>
                  </a:cubicBezTo>
                  <a:lnTo>
                    <a:pt x="3062710" y="676803"/>
                  </a:lnTo>
                  <a:cubicBezTo>
                    <a:pt x="3062710" y="686363"/>
                    <a:pt x="3054960" y="694113"/>
                    <a:pt x="3045400" y="694113"/>
                  </a:cubicBezTo>
                  <a:lnTo>
                    <a:pt x="17310" y="694113"/>
                  </a:lnTo>
                  <a:cubicBezTo>
                    <a:pt x="7750" y="694113"/>
                    <a:pt x="0" y="686363"/>
                    <a:pt x="0" y="676803"/>
                  </a:cubicBezTo>
                  <a:lnTo>
                    <a:pt x="0" y="17310"/>
                  </a:lnTo>
                  <a:cubicBezTo>
                    <a:pt x="0" y="7750"/>
                    <a:pt x="7750" y="0"/>
                    <a:pt x="1731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5"/>
            <p:cNvSpPr txBox="1"/>
            <p:nvPr/>
          </p:nvSpPr>
          <p:spPr>
            <a:xfrm>
              <a:off x="0" y="-47625"/>
              <a:ext cx="3062710" cy="7417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1" name="Google Shape;531;p25"/>
          <p:cNvGrpSpPr/>
          <p:nvPr/>
        </p:nvGrpSpPr>
        <p:grpSpPr>
          <a:xfrm>
            <a:off x="10580176" y="7233638"/>
            <a:ext cx="1191128" cy="1233039"/>
            <a:chOff x="0" y="-47625"/>
            <a:chExt cx="313713" cy="324751"/>
          </a:xfrm>
        </p:grpSpPr>
        <p:sp>
          <p:nvSpPr>
            <p:cNvPr id="532" name="Google Shape;532;p25"/>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5"/>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4" name="Google Shape;534;p25"/>
          <p:cNvGrpSpPr/>
          <p:nvPr/>
        </p:nvGrpSpPr>
        <p:grpSpPr>
          <a:xfrm>
            <a:off x="794869" y="6442015"/>
            <a:ext cx="11628727" cy="2816285"/>
            <a:chOff x="0" y="-47625"/>
            <a:chExt cx="3062710" cy="741738"/>
          </a:xfrm>
        </p:grpSpPr>
        <p:sp>
          <p:nvSpPr>
            <p:cNvPr id="535" name="Google Shape;535;p25"/>
            <p:cNvSpPr/>
            <p:nvPr/>
          </p:nvSpPr>
          <p:spPr>
            <a:xfrm>
              <a:off x="0" y="0"/>
              <a:ext cx="3062710" cy="694113"/>
            </a:xfrm>
            <a:custGeom>
              <a:rect b="b" l="l" r="r" t="t"/>
              <a:pathLst>
                <a:path extrusionOk="0" h="694113" w="3062710">
                  <a:moveTo>
                    <a:pt x="17310" y="0"/>
                  </a:moveTo>
                  <a:lnTo>
                    <a:pt x="3045400" y="0"/>
                  </a:lnTo>
                  <a:cubicBezTo>
                    <a:pt x="3054960" y="0"/>
                    <a:pt x="3062710" y="7750"/>
                    <a:pt x="3062710" y="17310"/>
                  </a:cubicBezTo>
                  <a:lnTo>
                    <a:pt x="3062710" y="676803"/>
                  </a:lnTo>
                  <a:cubicBezTo>
                    <a:pt x="3062710" y="686363"/>
                    <a:pt x="3054960" y="694113"/>
                    <a:pt x="3045400" y="694113"/>
                  </a:cubicBezTo>
                  <a:lnTo>
                    <a:pt x="17310" y="694113"/>
                  </a:lnTo>
                  <a:cubicBezTo>
                    <a:pt x="7750" y="694113"/>
                    <a:pt x="0" y="686363"/>
                    <a:pt x="0" y="676803"/>
                  </a:cubicBezTo>
                  <a:lnTo>
                    <a:pt x="0" y="17310"/>
                  </a:lnTo>
                  <a:cubicBezTo>
                    <a:pt x="0" y="7750"/>
                    <a:pt x="7750" y="0"/>
                    <a:pt x="1731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5"/>
            <p:cNvSpPr txBox="1"/>
            <p:nvPr/>
          </p:nvSpPr>
          <p:spPr>
            <a:xfrm>
              <a:off x="0" y="-47625"/>
              <a:ext cx="3062710" cy="74173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7" name="Google Shape;537;p25"/>
          <p:cNvSpPr/>
          <p:nvPr/>
        </p:nvSpPr>
        <p:spPr>
          <a:xfrm>
            <a:off x="0" y="0"/>
            <a:ext cx="18288000" cy="238125"/>
          </a:xfrm>
          <a:custGeom>
            <a:rect b="b" l="l" r="r" t="t"/>
            <a:pathLst>
              <a:path extrusionOk="0" h="238125" w="18288000">
                <a:moveTo>
                  <a:pt x="0" y="0"/>
                </a:moveTo>
                <a:lnTo>
                  <a:pt x="18288000" y="0"/>
                </a:lnTo>
                <a:lnTo>
                  <a:pt x="18288000" y="238125"/>
                </a:lnTo>
                <a:lnTo>
                  <a:pt x="0" y="238125"/>
                </a:lnTo>
                <a:lnTo>
                  <a:pt x="0" y="0"/>
                </a:lnTo>
                <a:close/>
              </a:path>
            </a:pathLst>
          </a:custGeom>
          <a:blipFill rotWithShape="1">
            <a:blip r:embed="rId3">
              <a:alphaModFix/>
            </a:blip>
            <a:stretch>
              <a:fillRect b="-3476977" l="0" r="0" t="-1538105"/>
            </a:stretch>
          </a:blipFill>
          <a:ln>
            <a:noFill/>
          </a:ln>
        </p:spPr>
      </p:sp>
      <p:sp>
        <p:nvSpPr>
          <p:cNvPr id="538" name="Google Shape;538;p25"/>
          <p:cNvSpPr txBox="1"/>
          <p:nvPr/>
        </p:nvSpPr>
        <p:spPr>
          <a:xfrm>
            <a:off x="1028700" y="1600200"/>
            <a:ext cx="11631667" cy="110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Methodology</a:t>
            </a:r>
            <a:endParaRPr/>
          </a:p>
        </p:txBody>
      </p:sp>
      <p:sp>
        <p:nvSpPr>
          <p:cNvPr id="539" name="Google Shape;539;p25"/>
          <p:cNvSpPr txBox="1"/>
          <p:nvPr/>
        </p:nvSpPr>
        <p:spPr>
          <a:xfrm>
            <a:off x="1071682" y="3770189"/>
            <a:ext cx="8726507" cy="6445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ENGINEERING APPROACH</a:t>
            </a:r>
            <a:endParaRPr/>
          </a:p>
        </p:txBody>
      </p:sp>
      <p:sp>
        <p:nvSpPr>
          <p:cNvPr id="540" name="Google Shape;540;p25"/>
          <p:cNvSpPr txBox="1"/>
          <p:nvPr/>
        </p:nvSpPr>
        <p:spPr>
          <a:xfrm>
            <a:off x="2176257" y="6953740"/>
            <a:ext cx="57954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DESIGN PROCESS</a:t>
            </a:r>
            <a:endParaRPr/>
          </a:p>
        </p:txBody>
      </p:sp>
      <p:sp>
        <p:nvSpPr>
          <p:cNvPr id="541" name="Google Shape;541;p25"/>
          <p:cNvSpPr txBox="1"/>
          <p:nvPr/>
        </p:nvSpPr>
        <p:spPr>
          <a:xfrm>
            <a:off x="1028700" y="4625534"/>
            <a:ext cx="8219100" cy="105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Our engineering approach will be based on a holistic and interdisciplinary methodology, considering environmental, social, and economic factors in the design process.</a:t>
            </a:r>
            <a:endParaRPr/>
          </a:p>
        </p:txBody>
      </p:sp>
      <p:sp>
        <p:nvSpPr>
          <p:cNvPr id="542" name="Google Shape;542;p25"/>
          <p:cNvSpPr txBox="1"/>
          <p:nvPr/>
        </p:nvSpPr>
        <p:spPr>
          <a:xfrm>
            <a:off x="1028700" y="7781275"/>
            <a:ext cx="8219100" cy="10527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The design process will involve iterative brainstorming, conceptualization, analysis, and refinement to develop optimal solutions for each infrastructure component.</a:t>
            </a:r>
            <a:endParaRPr/>
          </a:p>
        </p:txBody>
      </p:sp>
      <p:pic>
        <p:nvPicPr>
          <p:cNvPr id="543" name="Google Shape;543;p25"/>
          <p:cNvPicPr preferRelativeResize="0"/>
          <p:nvPr/>
        </p:nvPicPr>
        <p:blipFill>
          <a:blip r:embed="rId4">
            <a:alphaModFix/>
          </a:blip>
          <a:stretch>
            <a:fillRect/>
          </a:stretch>
        </p:blipFill>
        <p:spPr>
          <a:xfrm>
            <a:off x="10726375" y="7480308"/>
            <a:ext cx="898750" cy="892141"/>
          </a:xfrm>
          <a:prstGeom prst="rect">
            <a:avLst/>
          </a:prstGeom>
          <a:noFill/>
          <a:ln>
            <a:noFill/>
          </a:ln>
        </p:spPr>
      </p:pic>
      <p:pic>
        <p:nvPicPr>
          <p:cNvPr id="544" name="Google Shape;544;p25"/>
          <p:cNvPicPr preferRelativeResize="0"/>
          <p:nvPr/>
        </p:nvPicPr>
        <p:blipFill>
          <a:blip r:embed="rId5">
            <a:alphaModFix/>
          </a:blip>
          <a:stretch>
            <a:fillRect/>
          </a:stretch>
        </p:blipFill>
        <p:spPr>
          <a:xfrm>
            <a:off x="10645500" y="4372870"/>
            <a:ext cx="898750" cy="795515"/>
          </a:xfrm>
          <a:prstGeom prst="rect">
            <a:avLst/>
          </a:prstGeom>
          <a:noFill/>
          <a:ln>
            <a:noFill/>
          </a:ln>
        </p:spPr>
      </p:pic>
      <p:pic>
        <p:nvPicPr>
          <p:cNvPr id="545" name="Google Shape;545;p25"/>
          <p:cNvPicPr preferRelativeResize="0"/>
          <p:nvPr/>
        </p:nvPicPr>
        <p:blipFill>
          <a:blip r:embed="rId6">
            <a:alphaModFix/>
          </a:blip>
          <a:stretch>
            <a:fillRect/>
          </a:stretch>
        </p:blipFill>
        <p:spPr>
          <a:xfrm>
            <a:off x="14458940" y="3033971"/>
            <a:ext cx="1966810" cy="1865775"/>
          </a:xfrm>
          <a:prstGeom prst="rect">
            <a:avLst/>
          </a:prstGeom>
          <a:noFill/>
          <a:ln>
            <a:noFill/>
          </a:ln>
        </p:spPr>
      </p:pic>
      <p:grpSp>
        <p:nvGrpSpPr>
          <p:cNvPr id="546" name="Google Shape;546;p25"/>
          <p:cNvGrpSpPr/>
          <p:nvPr/>
        </p:nvGrpSpPr>
        <p:grpSpPr>
          <a:xfrm>
            <a:off x="1656777" y="784390"/>
            <a:ext cx="16230600" cy="276975"/>
            <a:chOff x="837436" y="133478"/>
            <a:chExt cx="21640800" cy="369300"/>
          </a:xfrm>
        </p:grpSpPr>
        <p:sp>
          <p:nvSpPr>
            <p:cNvPr id="547" name="Google Shape;547;p25"/>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548" name="Google Shape;548;p25"/>
            <p:cNvGrpSpPr/>
            <p:nvPr/>
          </p:nvGrpSpPr>
          <p:grpSpPr>
            <a:xfrm>
              <a:off x="13950053" y="263425"/>
              <a:ext cx="105501" cy="105501"/>
              <a:chOff x="0" y="0"/>
              <a:chExt cx="812800" cy="812800"/>
            </a:xfrm>
          </p:grpSpPr>
          <p:sp>
            <p:nvSpPr>
              <p:cNvPr id="549" name="Google Shape;549;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1" name="Google Shape;551;p25"/>
            <p:cNvGrpSpPr/>
            <p:nvPr/>
          </p:nvGrpSpPr>
          <p:grpSpPr>
            <a:xfrm>
              <a:off x="17449890" y="263425"/>
              <a:ext cx="105501" cy="105501"/>
              <a:chOff x="0" y="0"/>
              <a:chExt cx="812800" cy="812800"/>
            </a:xfrm>
          </p:grpSpPr>
          <p:sp>
            <p:nvSpPr>
              <p:cNvPr id="552" name="Google Shape;552;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54" name="Google Shape;554;p25"/>
            <p:cNvGrpSpPr/>
            <p:nvPr/>
          </p:nvGrpSpPr>
          <p:grpSpPr>
            <a:xfrm>
              <a:off x="19791521" y="263425"/>
              <a:ext cx="105501" cy="105501"/>
              <a:chOff x="0" y="0"/>
              <a:chExt cx="812800" cy="812800"/>
            </a:xfrm>
          </p:grpSpPr>
          <p:sp>
            <p:nvSpPr>
              <p:cNvPr id="555" name="Google Shape;555;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57" name="Google Shape;557;p25"/>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561" name="Shape 561"/>
        <p:cNvGrpSpPr/>
        <p:nvPr/>
      </p:nvGrpSpPr>
      <p:grpSpPr>
        <a:xfrm>
          <a:off x="0" y="0"/>
          <a:ext cx="0" cy="0"/>
          <a:chOff x="0" y="0"/>
          <a:chExt cx="0" cy="0"/>
        </a:xfrm>
      </p:grpSpPr>
      <p:sp>
        <p:nvSpPr>
          <p:cNvPr id="562" name="Google Shape;562;p26"/>
          <p:cNvSpPr/>
          <p:nvPr/>
        </p:nvSpPr>
        <p:spPr>
          <a:xfrm>
            <a:off x="11450630" y="2715487"/>
            <a:ext cx="5808675" cy="580867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3" name="Google Shape;563;p26"/>
          <p:cNvGrpSpPr/>
          <p:nvPr/>
        </p:nvGrpSpPr>
        <p:grpSpPr>
          <a:xfrm>
            <a:off x="15884576" y="3086391"/>
            <a:ext cx="291880" cy="291880"/>
            <a:chOff x="0" y="0"/>
            <a:chExt cx="812800" cy="812800"/>
          </a:xfrm>
        </p:grpSpPr>
        <p:sp>
          <p:nvSpPr>
            <p:cNvPr id="564" name="Google Shape;5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66" name="Google Shape;566;p26"/>
          <p:cNvSpPr/>
          <p:nvPr/>
        </p:nvSpPr>
        <p:spPr>
          <a:xfrm>
            <a:off x="0" y="3906112"/>
            <a:ext cx="10712157" cy="5610895"/>
          </a:xfrm>
          <a:custGeom>
            <a:rect b="b" l="l" r="r" t="t"/>
            <a:pathLst>
              <a:path extrusionOk="0" h="5610895" w="10712157">
                <a:moveTo>
                  <a:pt x="0" y="0"/>
                </a:moveTo>
                <a:lnTo>
                  <a:pt x="10712157" y="0"/>
                </a:lnTo>
                <a:lnTo>
                  <a:pt x="10712157" y="5610895"/>
                </a:lnTo>
                <a:lnTo>
                  <a:pt x="0" y="5610895"/>
                </a:lnTo>
                <a:lnTo>
                  <a:pt x="0" y="0"/>
                </a:lnTo>
                <a:close/>
              </a:path>
            </a:pathLst>
          </a:custGeom>
          <a:blipFill rotWithShape="1">
            <a:blip r:embed="rId3">
              <a:alphaModFix/>
            </a:blip>
            <a:stretch>
              <a:fillRect b="0" l="-3387" r="-167" t="-31804"/>
            </a:stretch>
          </a:blipFill>
          <a:ln>
            <a:noFill/>
          </a:ln>
        </p:spPr>
      </p:sp>
      <p:sp>
        <p:nvSpPr>
          <p:cNvPr id="567" name="Google Shape;567;p26"/>
          <p:cNvSpPr txBox="1"/>
          <p:nvPr/>
        </p:nvSpPr>
        <p:spPr>
          <a:xfrm>
            <a:off x="1028700" y="2182087"/>
            <a:ext cx="9683400" cy="9234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Technical Specifications</a:t>
            </a:r>
            <a:endParaRPr/>
          </a:p>
        </p:txBody>
      </p:sp>
      <p:sp>
        <p:nvSpPr>
          <p:cNvPr id="568" name="Google Shape;568;p26"/>
          <p:cNvSpPr txBox="1"/>
          <p:nvPr/>
        </p:nvSpPr>
        <p:spPr>
          <a:xfrm>
            <a:off x="1028700" y="4310811"/>
            <a:ext cx="8115300" cy="50476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Detailed Specifications of the Project:</a:t>
            </a:r>
            <a:endParaRPr/>
          </a:p>
          <a:p>
            <a:pPr indent="0" lvl="0" marL="0" marR="0" rtl="0" algn="l">
              <a:lnSpc>
                <a:spcPct val="72000"/>
              </a:lnSpc>
              <a:spcBef>
                <a:spcPts val="0"/>
              </a:spcBef>
              <a:spcAft>
                <a:spcPts val="0"/>
              </a:spcAft>
              <a:buNone/>
            </a:pPr>
            <a:r>
              <a:t/>
            </a:r>
            <a:endParaRPr b="0" i="0" sz="3500" u="none" cap="none" strike="noStrike">
              <a:solidFill>
                <a:srgbClr val="FFFFFF"/>
              </a:solidFill>
              <a:latin typeface="Arial"/>
              <a:ea typeface="Arial"/>
              <a:cs typeface="Arial"/>
              <a:sym typeface="Arial"/>
            </a:endParaRPr>
          </a:p>
          <a:p>
            <a:pPr indent="-194312" lvl="1" marL="388623"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Montserrat"/>
                <a:ea typeface="Montserrat"/>
                <a:cs typeface="Montserrat"/>
                <a:sym typeface="Montserrat"/>
              </a:rPr>
              <a:t>Transportation Infrastructure:</a:t>
            </a:r>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Includes roadways, bridges, and public transit systems designed to accommodate future growth and promote alternative transportation modes.</a:t>
            </a:r>
            <a:endParaRPr/>
          </a:p>
          <a:p>
            <a:pPr indent="-194312" lvl="1" marL="388623" marR="0" rtl="0" algn="l">
              <a:lnSpc>
                <a:spcPct val="140000"/>
              </a:lnSpc>
              <a:spcBef>
                <a:spcPts val="0"/>
              </a:spcBef>
              <a:spcAft>
                <a:spcPts val="0"/>
              </a:spcAft>
              <a:buClr>
                <a:srgbClr val="FFFFFF"/>
              </a:buClr>
              <a:buSzPts val="1800"/>
              <a:buFont typeface="Arial"/>
              <a:buChar char="•"/>
            </a:pPr>
            <a:r>
              <a:rPr b="0" i="0" lang="en-US" sz="1800" u="none" cap="none" strike="noStrike">
                <a:solidFill>
                  <a:srgbClr val="FFFFFF"/>
                </a:solidFill>
                <a:latin typeface="Montserrat"/>
                <a:ea typeface="Montserrat"/>
                <a:cs typeface="Montserrat"/>
                <a:sym typeface="Montserrat"/>
              </a:rPr>
              <a:t>Water Management Systems:</a:t>
            </a:r>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Incorporates stormwater management, wastewater treatment, and water conservation measures to ensure sustainable water resource management.</a:t>
            </a:r>
            <a:endParaRPr/>
          </a:p>
          <a:p>
            <a:pPr indent="0" lvl="0" marL="0" marR="0" rtl="0" algn="l">
              <a:lnSpc>
                <a:spcPct val="14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p:txBody>
      </p:sp>
      <p:pic>
        <p:nvPicPr>
          <p:cNvPr id="569" name="Google Shape;569;p26"/>
          <p:cNvPicPr preferRelativeResize="0"/>
          <p:nvPr/>
        </p:nvPicPr>
        <p:blipFill>
          <a:blip r:embed="rId4">
            <a:alphaModFix/>
          </a:blip>
          <a:stretch>
            <a:fillRect/>
          </a:stretch>
        </p:blipFill>
        <p:spPr>
          <a:xfrm>
            <a:off x="11689475" y="2954325"/>
            <a:ext cx="5330974" cy="5330974"/>
          </a:xfrm>
          <a:prstGeom prst="rect">
            <a:avLst/>
          </a:prstGeom>
          <a:noFill/>
          <a:ln>
            <a:noFill/>
          </a:ln>
        </p:spPr>
      </p:pic>
      <p:grpSp>
        <p:nvGrpSpPr>
          <p:cNvPr id="570" name="Google Shape;570;p26"/>
          <p:cNvGrpSpPr/>
          <p:nvPr/>
        </p:nvGrpSpPr>
        <p:grpSpPr>
          <a:xfrm>
            <a:off x="1656777" y="784390"/>
            <a:ext cx="16230600" cy="276975"/>
            <a:chOff x="837436" y="133478"/>
            <a:chExt cx="21640800" cy="369300"/>
          </a:xfrm>
        </p:grpSpPr>
        <p:sp>
          <p:nvSpPr>
            <p:cNvPr id="571" name="Google Shape;571;p26"/>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572" name="Google Shape;572;p26"/>
            <p:cNvGrpSpPr/>
            <p:nvPr/>
          </p:nvGrpSpPr>
          <p:grpSpPr>
            <a:xfrm>
              <a:off x="13950053" y="263425"/>
              <a:ext cx="105501" cy="105501"/>
              <a:chOff x="0" y="0"/>
              <a:chExt cx="812800" cy="812800"/>
            </a:xfrm>
          </p:grpSpPr>
          <p:sp>
            <p:nvSpPr>
              <p:cNvPr id="573" name="Google Shape;573;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5" name="Google Shape;575;p26"/>
            <p:cNvGrpSpPr/>
            <p:nvPr/>
          </p:nvGrpSpPr>
          <p:grpSpPr>
            <a:xfrm>
              <a:off x="17449890" y="263425"/>
              <a:ext cx="105501" cy="105501"/>
              <a:chOff x="0" y="0"/>
              <a:chExt cx="812800" cy="812800"/>
            </a:xfrm>
          </p:grpSpPr>
          <p:sp>
            <p:nvSpPr>
              <p:cNvPr id="576" name="Google Shape;576;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78" name="Google Shape;578;p26"/>
            <p:cNvGrpSpPr/>
            <p:nvPr/>
          </p:nvGrpSpPr>
          <p:grpSpPr>
            <a:xfrm>
              <a:off x="19791521" y="263425"/>
              <a:ext cx="105501" cy="105501"/>
              <a:chOff x="0" y="0"/>
              <a:chExt cx="812800" cy="812800"/>
            </a:xfrm>
          </p:grpSpPr>
          <p:sp>
            <p:nvSpPr>
              <p:cNvPr id="579" name="Google Shape;57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581" name="Google Shape;581;p26"/>
          <p:cNvPicPr preferRelativeResize="0"/>
          <p:nvPr/>
        </p:nvPicPr>
        <p:blipFill>
          <a:blip r:embed="rId5">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27"/>
          <p:cNvPicPr preferRelativeResize="0"/>
          <p:nvPr/>
        </p:nvPicPr>
        <p:blipFill>
          <a:blip r:embed="rId3">
            <a:alphaModFix/>
          </a:blip>
          <a:stretch>
            <a:fillRect/>
          </a:stretch>
        </p:blipFill>
        <p:spPr>
          <a:xfrm>
            <a:off x="-563700" y="0"/>
            <a:ext cx="19135186" cy="10287001"/>
          </a:xfrm>
          <a:prstGeom prst="rect">
            <a:avLst/>
          </a:prstGeom>
          <a:noFill/>
          <a:ln>
            <a:noFill/>
          </a:ln>
        </p:spPr>
      </p:pic>
      <p:sp>
        <p:nvSpPr>
          <p:cNvPr id="587" name="Google Shape;587;p27"/>
          <p:cNvSpPr/>
          <p:nvPr/>
        </p:nvSpPr>
        <p:spPr>
          <a:xfrm>
            <a:off x="2269236" y="2010210"/>
            <a:ext cx="13273784" cy="6266580"/>
          </a:xfrm>
          <a:custGeom>
            <a:rect b="b" l="l" r="r" t="t"/>
            <a:pathLst>
              <a:path extrusionOk="0" h="6266580" w="13273784">
                <a:moveTo>
                  <a:pt x="0" y="0"/>
                </a:moveTo>
                <a:lnTo>
                  <a:pt x="13273784" y="0"/>
                </a:lnTo>
                <a:lnTo>
                  <a:pt x="13273784" y="6266580"/>
                </a:lnTo>
                <a:lnTo>
                  <a:pt x="0" y="6266580"/>
                </a:lnTo>
                <a:lnTo>
                  <a:pt x="0" y="0"/>
                </a:lnTo>
                <a:close/>
              </a:path>
            </a:pathLst>
          </a:custGeom>
          <a:blipFill rotWithShape="1">
            <a:blip r:embed="rId4">
              <a:alphaModFix/>
            </a:blip>
            <a:stretch>
              <a:fillRect b="-20605" l="0" r="0" t="-20603"/>
            </a:stretch>
          </a:blipFill>
          <a:ln>
            <a:noFill/>
          </a:ln>
        </p:spPr>
      </p:sp>
      <p:sp>
        <p:nvSpPr>
          <p:cNvPr id="588" name="Google Shape;588;p27"/>
          <p:cNvSpPr txBox="1"/>
          <p:nvPr/>
        </p:nvSpPr>
        <p:spPr>
          <a:xfrm>
            <a:off x="2594151" y="3350961"/>
            <a:ext cx="12804764" cy="2819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Write an original statement or inspiring quote</a:t>
            </a:r>
            <a:endParaRPr/>
          </a:p>
        </p:txBody>
      </p:sp>
      <p:sp>
        <p:nvSpPr>
          <p:cNvPr id="589" name="Google Shape;589;p27"/>
          <p:cNvSpPr txBox="1"/>
          <p:nvPr/>
        </p:nvSpPr>
        <p:spPr>
          <a:xfrm>
            <a:off x="2446683" y="6344032"/>
            <a:ext cx="12804764" cy="60642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593" name="Shape 593"/>
        <p:cNvGrpSpPr/>
        <p:nvPr/>
      </p:nvGrpSpPr>
      <p:grpSpPr>
        <a:xfrm>
          <a:off x="0" y="0"/>
          <a:ext cx="0" cy="0"/>
          <a:chOff x="0" y="0"/>
          <a:chExt cx="0" cy="0"/>
        </a:xfrm>
      </p:grpSpPr>
      <p:grpSp>
        <p:nvGrpSpPr>
          <p:cNvPr id="594" name="Google Shape;594;p28"/>
          <p:cNvGrpSpPr/>
          <p:nvPr/>
        </p:nvGrpSpPr>
        <p:grpSpPr>
          <a:xfrm>
            <a:off x="1028700" y="6038130"/>
            <a:ext cx="6694443" cy="1154759"/>
            <a:chOff x="0" y="-47625"/>
            <a:chExt cx="1763134" cy="304132"/>
          </a:xfrm>
        </p:grpSpPr>
        <p:sp>
          <p:nvSpPr>
            <p:cNvPr id="595" name="Google Shape;595;p28"/>
            <p:cNvSpPr/>
            <p:nvPr/>
          </p:nvSpPr>
          <p:spPr>
            <a:xfrm>
              <a:off x="0" y="0"/>
              <a:ext cx="1763134" cy="256507"/>
            </a:xfrm>
            <a:custGeom>
              <a:rect b="b" l="l" r="r" t="t"/>
              <a:pathLst>
                <a:path extrusionOk="0" h="256507" w="1763134">
                  <a:moveTo>
                    <a:pt x="30068" y="0"/>
                  </a:moveTo>
                  <a:lnTo>
                    <a:pt x="1733066" y="0"/>
                  </a:lnTo>
                  <a:cubicBezTo>
                    <a:pt x="1749672" y="0"/>
                    <a:pt x="1763134" y="13462"/>
                    <a:pt x="1763134" y="30068"/>
                  </a:cubicBezTo>
                  <a:lnTo>
                    <a:pt x="1763134" y="226439"/>
                  </a:lnTo>
                  <a:cubicBezTo>
                    <a:pt x="1763134" y="243045"/>
                    <a:pt x="1749672" y="256507"/>
                    <a:pt x="1733066" y="256507"/>
                  </a:cubicBezTo>
                  <a:lnTo>
                    <a:pt x="30068" y="256507"/>
                  </a:lnTo>
                  <a:cubicBezTo>
                    <a:pt x="13462" y="256507"/>
                    <a:pt x="0" y="243045"/>
                    <a:pt x="0" y="226439"/>
                  </a:cubicBezTo>
                  <a:lnTo>
                    <a:pt x="0" y="30068"/>
                  </a:lnTo>
                  <a:cubicBezTo>
                    <a:pt x="0" y="13462"/>
                    <a:pt x="13462" y="0"/>
                    <a:pt x="3006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8"/>
            <p:cNvSpPr txBox="1"/>
            <p:nvPr/>
          </p:nvSpPr>
          <p:spPr>
            <a:xfrm>
              <a:off x="0" y="-47625"/>
              <a:ext cx="1763134" cy="3041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97" name="Google Shape;597;p28"/>
          <p:cNvSpPr txBox="1"/>
          <p:nvPr/>
        </p:nvSpPr>
        <p:spPr>
          <a:xfrm>
            <a:off x="1137184" y="3708319"/>
            <a:ext cx="6330600" cy="4399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CONTACT DETAILS:</a:t>
            </a:r>
            <a:endParaRPr/>
          </a:p>
          <a:p>
            <a:pPr indent="0" lvl="0" marL="0" marR="0" rtl="0" algn="l">
              <a:lnSpc>
                <a:spcPct val="140000"/>
              </a:lnSpc>
              <a:spcBef>
                <a:spcPts val="0"/>
              </a:spcBef>
              <a:spcAft>
                <a:spcPts val="0"/>
              </a:spcAft>
              <a:buNone/>
            </a:pPr>
            <a:r>
              <a:t/>
            </a:r>
            <a:endParaRPr b="0" i="0" sz="35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For further inquiries or collaboration opportunities.</a:t>
            </a:r>
            <a:endParaRPr/>
          </a:p>
          <a:p>
            <a:pPr indent="0" lvl="0" marL="0" marR="0" rtl="0" algn="l">
              <a:lnSpc>
                <a:spcPct val="272222"/>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PLEASE CONTACT:</a:t>
            </a:r>
            <a:endParaRPr/>
          </a:p>
          <a:p>
            <a:pPr indent="0" lvl="0" marL="0" marR="0" rtl="0" algn="l">
              <a:lnSpc>
                <a:spcPct val="140000"/>
              </a:lnSpc>
              <a:spcBef>
                <a:spcPts val="0"/>
              </a:spcBef>
              <a:spcAft>
                <a:spcPts val="0"/>
              </a:spcAft>
              <a:buNone/>
            </a:pPr>
            <a:r>
              <a:t/>
            </a:r>
            <a:endParaRPr b="0" i="0" sz="3500" u="none" cap="none" strike="noStrike">
              <a:solidFill>
                <a:srgbClr val="FFFFFF"/>
              </a:solidFill>
              <a:latin typeface="Arial"/>
              <a:ea typeface="Arial"/>
              <a:cs typeface="Arial"/>
              <a:sym typeface="Arial"/>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John Smith, Project Manager</a:t>
            </a:r>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Email: john.smith@example.com</a:t>
            </a:r>
            <a:endParaRPr/>
          </a:p>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Phone: (555) 123-4567</a:t>
            </a:r>
            <a:endParaRPr/>
          </a:p>
        </p:txBody>
      </p:sp>
      <p:grpSp>
        <p:nvGrpSpPr>
          <p:cNvPr id="598" name="Google Shape;598;p28"/>
          <p:cNvGrpSpPr/>
          <p:nvPr/>
        </p:nvGrpSpPr>
        <p:grpSpPr>
          <a:xfrm>
            <a:off x="1028700" y="3394740"/>
            <a:ext cx="6694399" cy="1154752"/>
            <a:chOff x="0" y="-47625"/>
            <a:chExt cx="1763134" cy="304132"/>
          </a:xfrm>
        </p:grpSpPr>
        <p:sp>
          <p:nvSpPr>
            <p:cNvPr id="599" name="Google Shape;599;p28"/>
            <p:cNvSpPr/>
            <p:nvPr/>
          </p:nvSpPr>
          <p:spPr>
            <a:xfrm>
              <a:off x="0" y="0"/>
              <a:ext cx="1763134" cy="256507"/>
            </a:xfrm>
            <a:custGeom>
              <a:rect b="b" l="l" r="r" t="t"/>
              <a:pathLst>
                <a:path extrusionOk="0" h="256507" w="1763134">
                  <a:moveTo>
                    <a:pt x="30068" y="0"/>
                  </a:moveTo>
                  <a:lnTo>
                    <a:pt x="1733066" y="0"/>
                  </a:lnTo>
                  <a:cubicBezTo>
                    <a:pt x="1749672" y="0"/>
                    <a:pt x="1763134" y="13462"/>
                    <a:pt x="1763134" y="30068"/>
                  </a:cubicBezTo>
                  <a:lnTo>
                    <a:pt x="1763134" y="226439"/>
                  </a:lnTo>
                  <a:cubicBezTo>
                    <a:pt x="1763134" y="243045"/>
                    <a:pt x="1749672" y="256507"/>
                    <a:pt x="1733066" y="256507"/>
                  </a:cubicBezTo>
                  <a:lnTo>
                    <a:pt x="30068" y="256507"/>
                  </a:lnTo>
                  <a:cubicBezTo>
                    <a:pt x="13462" y="256507"/>
                    <a:pt x="0" y="243045"/>
                    <a:pt x="0" y="226439"/>
                  </a:cubicBezTo>
                  <a:lnTo>
                    <a:pt x="0" y="30068"/>
                  </a:lnTo>
                  <a:cubicBezTo>
                    <a:pt x="0" y="13462"/>
                    <a:pt x="13462" y="0"/>
                    <a:pt x="30068"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8"/>
            <p:cNvSpPr txBox="1"/>
            <p:nvPr/>
          </p:nvSpPr>
          <p:spPr>
            <a:xfrm>
              <a:off x="0" y="-47625"/>
              <a:ext cx="1763134" cy="30413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01" name="Google Shape;601;p28"/>
          <p:cNvSpPr/>
          <p:nvPr/>
        </p:nvSpPr>
        <p:spPr>
          <a:xfrm>
            <a:off x="0" y="9499011"/>
            <a:ext cx="18288000" cy="787989"/>
          </a:xfrm>
          <a:custGeom>
            <a:rect b="b" l="l" r="r" t="t"/>
            <a:pathLst>
              <a:path extrusionOk="0" h="787989" w="18288000">
                <a:moveTo>
                  <a:pt x="0" y="0"/>
                </a:moveTo>
                <a:lnTo>
                  <a:pt x="18288000" y="0"/>
                </a:lnTo>
                <a:lnTo>
                  <a:pt x="18288000" y="787989"/>
                </a:lnTo>
                <a:lnTo>
                  <a:pt x="0" y="787989"/>
                </a:lnTo>
                <a:lnTo>
                  <a:pt x="0" y="0"/>
                </a:lnTo>
                <a:close/>
              </a:path>
            </a:pathLst>
          </a:custGeom>
          <a:blipFill rotWithShape="1">
            <a:blip r:embed="rId3">
              <a:alphaModFix/>
            </a:blip>
            <a:stretch>
              <a:fillRect b="-44973" l="0" r="0" t="-1401577"/>
            </a:stretch>
          </a:blipFill>
          <a:ln>
            <a:noFill/>
          </a:ln>
        </p:spPr>
      </p:sp>
      <p:sp>
        <p:nvSpPr>
          <p:cNvPr id="602" name="Google Shape;602;p28"/>
          <p:cNvSpPr/>
          <p:nvPr/>
        </p:nvSpPr>
        <p:spPr>
          <a:xfrm>
            <a:off x="0" y="0"/>
            <a:ext cx="18288000" cy="210591"/>
          </a:xfrm>
          <a:custGeom>
            <a:rect b="b" l="l" r="r" t="t"/>
            <a:pathLst>
              <a:path extrusionOk="0" h="210591" w="18288000">
                <a:moveTo>
                  <a:pt x="0" y="0"/>
                </a:moveTo>
                <a:lnTo>
                  <a:pt x="18288000" y="0"/>
                </a:lnTo>
                <a:lnTo>
                  <a:pt x="18288000" y="210591"/>
                </a:lnTo>
                <a:lnTo>
                  <a:pt x="0" y="210591"/>
                </a:lnTo>
                <a:lnTo>
                  <a:pt x="0" y="0"/>
                </a:lnTo>
                <a:close/>
              </a:path>
            </a:pathLst>
          </a:custGeom>
          <a:blipFill rotWithShape="1">
            <a:blip r:embed="rId3">
              <a:alphaModFix/>
            </a:blip>
            <a:stretch>
              <a:fillRect b="-441850" l="0" r="0" t="-5238501"/>
            </a:stretch>
          </a:blipFill>
          <a:ln>
            <a:noFill/>
          </a:ln>
        </p:spPr>
      </p:sp>
      <p:sp>
        <p:nvSpPr>
          <p:cNvPr id="603" name="Google Shape;603;p28"/>
          <p:cNvSpPr txBox="1"/>
          <p:nvPr/>
        </p:nvSpPr>
        <p:spPr>
          <a:xfrm>
            <a:off x="1028700" y="1988266"/>
            <a:ext cx="14149462" cy="110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CONTACT INFORMATION</a:t>
            </a:r>
            <a:endParaRPr/>
          </a:p>
        </p:txBody>
      </p:sp>
      <p:pic>
        <p:nvPicPr>
          <p:cNvPr id="604" name="Google Shape;604;p28"/>
          <p:cNvPicPr preferRelativeResize="0"/>
          <p:nvPr/>
        </p:nvPicPr>
        <p:blipFill>
          <a:blip r:embed="rId4">
            <a:alphaModFix/>
          </a:blip>
          <a:stretch>
            <a:fillRect/>
          </a:stretch>
        </p:blipFill>
        <p:spPr>
          <a:xfrm>
            <a:off x="13646774" y="5912248"/>
            <a:ext cx="2322700" cy="2195875"/>
          </a:xfrm>
          <a:prstGeom prst="rect">
            <a:avLst/>
          </a:prstGeom>
          <a:noFill/>
          <a:ln>
            <a:noFill/>
          </a:ln>
        </p:spPr>
      </p:pic>
      <p:grpSp>
        <p:nvGrpSpPr>
          <p:cNvPr id="605" name="Google Shape;605;p28"/>
          <p:cNvGrpSpPr/>
          <p:nvPr/>
        </p:nvGrpSpPr>
        <p:grpSpPr>
          <a:xfrm>
            <a:off x="1656777" y="784390"/>
            <a:ext cx="16230600" cy="276975"/>
            <a:chOff x="837436" y="133478"/>
            <a:chExt cx="21640800" cy="369300"/>
          </a:xfrm>
        </p:grpSpPr>
        <p:sp>
          <p:nvSpPr>
            <p:cNvPr id="606" name="Google Shape;606;p28"/>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607" name="Google Shape;607;p28"/>
            <p:cNvGrpSpPr/>
            <p:nvPr/>
          </p:nvGrpSpPr>
          <p:grpSpPr>
            <a:xfrm>
              <a:off x="13950053" y="263425"/>
              <a:ext cx="105501" cy="105501"/>
              <a:chOff x="0" y="0"/>
              <a:chExt cx="812800" cy="812800"/>
            </a:xfrm>
          </p:grpSpPr>
          <p:sp>
            <p:nvSpPr>
              <p:cNvPr id="608" name="Google Shape;608;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0" name="Google Shape;610;p28"/>
            <p:cNvGrpSpPr/>
            <p:nvPr/>
          </p:nvGrpSpPr>
          <p:grpSpPr>
            <a:xfrm>
              <a:off x="17449890" y="263425"/>
              <a:ext cx="105501" cy="105501"/>
              <a:chOff x="0" y="0"/>
              <a:chExt cx="812800" cy="812800"/>
            </a:xfrm>
          </p:grpSpPr>
          <p:sp>
            <p:nvSpPr>
              <p:cNvPr id="611" name="Google Shape;611;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13" name="Google Shape;613;p28"/>
            <p:cNvGrpSpPr/>
            <p:nvPr/>
          </p:nvGrpSpPr>
          <p:grpSpPr>
            <a:xfrm>
              <a:off x="19791521" y="263425"/>
              <a:ext cx="105501" cy="105501"/>
              <a:chOff x="0" y="0"/>
              <a:chExt cx="812800" cy="812800"/>
            </a:xfrm>
          </p:grpSpPr>
          <p:sp>
            <p:nvSpPr>
              <p:cNvPr id="614" name="Google Shape;61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616" name="Google Shape;616;p28"/>
          <p:cNvPicPr preferRelativeResize="0"/>
          <p:nvPr/>
        </p:nvPicPr>
        <p:blipFill>
          <a:blip r:embed="rId5">
            <a:alphaModFix/>
          </a:blip>
          <a:stretch>
            <a:fillRect/>
          </a:stretch>
        </p:blipFill>
        <p:spPr>
          <a:xfrm>
            <a:off x="1028699" y="646562"/>
            <a:ext cx="542723" cy="5356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620" name="Shape 620"/>
        <p:cNvGrpSpPr/>
        <p:nvPr/>
      </p:nvGrpSpPr>
      <p:grpSpPr>
        <a:xfrm>
          <a:off x="0" y="0"/>
          <a:ext cx="0" cy="0"/>
          <a:chOff x="0" y="0"/>
          <a:chExt cx="0" cy="0"/>
        </a:xfrm>
      </p:grpSpPr>
      <p:grpSp>
        <p:nvGrpSpPr>
          <p:cNvPr id="621" name="Google Shape;621;p29"/>
          <p:cNvGrpSpPr/>
          <p:nvPr/>
        </p:nvGrpSpPr>
        <p:grpSpPr>
          <a:xfrm>
            <a:off x="13576278" y="1504091"/>
            <a:ext cx="1076461" cy="1327662"/>
            <a:chOff x="0" y="-47625"/>
            <a:chExt cx="193689" cy="238888"/>
          </a:xfrm>
        </p:grpSpPr>
        <p:sp>
          <p:nvSpPr>
            <p:cNvPr id="622" name="Google Shape;622;p29"/>
            <p:cNvSpPr/>
            <p:nvPr/>
          </p:nvSpPr>
          <p:spPr>
            <a:xfrm>
              <a:off x="0" y="0"/>
              <a:ext cx="193689" cy="191263"/>
            </a:xfrm>
            <a:custGeom>
              <a:rect b="b" l="l" r="r" t="t"/>
              <a:pathLst>
                <a:path extrusionOk="0" h="191263" w="193689">
                  <a:moveTo>
                    <a:pt x="95631" y="0"/>
                  </a:moveTo>
                  <a:lnTo>
                    <a:pt x="98057" y="0"/>
                  </a:lnTo>
                  <a:cubicBezTo>
                    <a:pt x="123420" y="0"/>
                    <a:pt x="147744" y="10075"/>
                    <a:pt x="165679" y="28010"/>
                  </a:cubicBezTo>
                  <a:cubicBezTo>
                    <a:pt x="183613" y="45944"/>
                    <a:pt x="193689" y="70268"/>
                    <a:pt x="193689" y="95631"/>
                  </a:cubicBezTo>
                  <a:lnTo>
                    <a:pt x="193689" y="95631"/>
                  </a:lnTo>
                  <a:cubicBezTo>
                    <a:pt x="193689" y="148447"/>
                    <a:pt x="150873" y="191263"/>
                    <a:pt x="98057" y="191263"/>
                  </a:cubicBezTo>
                  <a:lnTo>
                    <a:pt x="95631" y="191263"/>
                  </a:lnTo>
                  <a:cubicBezTo>
                    <a:pt x="70268" y="191263"/>
                    <a:pt x="45944" y="181187"/>
                    <a:pt x="28010" y="163253"/>
                  </a:cubicBezTo>
                  <a:cubicBezTo>
                    <a:pt x="10075" y="145318"/>
                    <a:pt x="0" y="120994"/>
                    <a:pt x="0" y="95631"/>
                  </a:cubicBezTo>
                  <a:lnTo>
                    <a:pt x="0" y="95631"/>
                  </a:lnTo>
                  <a:cubicBezTo>
                    <a:pt x="0" y="70268"/>
                    <a:pt x="10075" y="45944"/>
                    <a:pt x="28010" y="28010"/>
                  </a:cubicBezTo>
                  <a:cubicBezTo>
                    <a:pt x="45944" y="10075"/>
                    <a:pt x="70268" y="0"/>
                    <a:pt x="95631"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9"/>
            <p:cNvSpPr txBox="1"/>
            <p:nvPr/>
          </p:nvSpPr>
          <p:spPr>
            <a:xfrm>
              <a:off x="0" y="-47625"/>
              <a:ext cx="193689" cy="23888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24" name="Google Shape;624;p29"/>
          <p:cNvGrpSpPr/>
          <p:nvPr/>
        </p:nvGrpSpPr>
        <p:grpSpPr>
          <a:xfrm>
            <a:off x="10975199" y="7989425"/>
            <a:ext cx="3677539" cy="1048981"/>
            <a:chOff x="0" y="-47625"/>
            <a:chExt cx="968570" cy="276275"/>
          </a:xfrm>
        </p:grpSpPr>
        <p:sp>
          <p:nvSpPr>
            <p:cNvPr id="625" name="Google Shape;625;p29"/>
            <p:cNvSpPr/>
            <p:nvPr/>
          </p:nvSpPr>
          <p:spPr>
            <a:xfrm>
              <a:off x="0" y="0"/>
              <a:ext cx="968570" cy="228650"/>
            </a:xfrm>
            <a:custGeom>
              <a:rect b="b" l="l" r="r" t="t"/>
              <a:pathLst>
                <a:path extrusionOk="0" h="228650" w="968570">
                  <a:moveTo>
                    <a:pt x="54735" y="0"/>
                  </a:moveTo>
                  <a:lnTo>
                    <a:pt x="913835" y="0"/>
                  </a:lnTo>
                  <a:cubicBezTo>
                    <a:pt x="928352" y="0"/>
                    <a:pt x="942274" y="5767"/>
                    <a:pt x="952538" y="16031"/>
                  </a:cubicBezTo>
                  <a:cubicBezTo>
                    <a:pt x="962803" y="26296"/>
                    <a:pt x="968570" y="40218"/>
                    <a:pt x="968570" y="54735"/>
                  </a:cubicBezTo>
                  <a:lnTo>
                    <a:pt x="968570" y="173915"/>
                  </a:lnTo>
                  <a:cubicBezTo>
                    <a:pt x="968570" y="188432"/>
                    <a:pt x="962803" y="202354"/>
                    <a:pt x="952538" y="212618"/>
                  </a:cubicBezTo>
                  <a:cubicBezTo>
                    <a:pt x="942274" y="222883"/>
                    <a:pt x="928352" y="228650"/>
                    <a:pt x="913835" y="228650"/>
                  </a:cubicBezTo>
                  <a:lnTo>
                    <a:pt x="54735" y="228650"/>
                  </a:lnTo>
                  <a:cubicBezTo>
                    <a:pt x="40218" y="228650"/>
                    <a:pt x="26296" y="222883"/>
                    <a:pt x="16031" y="212618"/>
                  </a:cubicBezTo>
                  <a:cubicBezTo>
                    <a:pt x="5767" y="202354"/>
                    <a:pt x="0" y="188432"/>
                    <a:pt x="0" y="173915"/>
                  </a:cubicBezTo>
                  <a:lnTo>
                    <a:pt x="0" y="54735"/>
                  </a:lnTo>
                  <a:cubicBezTo>
                    <a:pt x="0" y="40218"/>
                    <a:pt x="5767" y="26296"/>
                    <a:pt x="16031" y="16031"/>
                  </a:cubicBezTo>
                  <a:cubicBezTo>
                    <a:pt x="26296" y="5767"/>
                    <a:pt x="40218" y="0"/>
                    <a:pt x="54735"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9"/>
            <p:cNvSpPr txBox="1"/>
            <p:nvPr/>
          </p:nvSpPr>
          <p:spPr>
            <a:xfrm>
              <a:off x="0" y="-47625"/>
              <a:ext cx="968570" cy="27627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27" name="Google Shape;627;p29"/>
          <p:cNvSpPr/>
          <p:nvPr/>
        </p:nvSpPr>
        <p:spPr>
          <a:xfrm>
            <a:off x="0" y="-11298"/>
            <a:ext cx="18288000" cy="201659"/>
          </a:xfrm>
          <a:custGeom>
            <a:rect b="b" l="l" r="r" t="t"/>
            <a:pathLst>
              <a:path extrusionOk="0" h="201659" w="18288000">
                <a:moveTo>
                  <a:pt x="0" y="0"/>
                </a:moveTo>
                <a:lnTo>
                  <a:pt x="18288000" y="0"/>
                </a:lnTo>
                <a:lnTo>
                  <a:pt x="18288000" y="201659"/>
                </a:lnTo>
                <a:lnTo>
                  <a:pt x="0" y="201659"/>
                </a:lnTo>
                <a:lnTo>
                  <a:pt x="0" y="0"/>
                </a:lnTo>
                <a:close/>
              </a:path>
            </a:pathLst>
          </a:custGeom>
          <a:blipFill rotWithShape="1">
            <a:blip r:embed="rId3">
              <a:alphaModFix/>
            </a:blip>
            <a:stretch>
              <a:fillRect b="-3307798" l="0" r="0" t="-2630864"/>
            </a:stretch>
          </a:blipFill>
          <a:ln>
            <a:noFill/>
          </a:ln>
        </p:spPr>
      </p:sp>
      <p:sp>
        <p:nvSpPr>
          <p:cNvPr id="628" name="Google Shape;628;p29"/>
          <p:cNvSpPr txBox="1"/>
          <p:nvPr/>
        </p:nvSpPr>
        <p:spPr>
          <a:xfrm>
            <a:off x="1046426" y="1410179"/>
            <a:ext cx="6830781" cy="1905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Resource </a:t>
            </a:r>
            <a:endParaRPr/>
          </a:p>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Page</a:t>
            </a:r>
            <a:endParaRPr/>
          </a:p>
        </p:txBody>
      </p:sp>
      <p:sp>
        <p:nvSpPr>
          <p:cNvPr id="629" name="Google Shape;629;p29"/>
          <p:cNvSpPr txBox="1"/>
          <p:nvPr/>
        </p:nvSpPr>
        <p:spPr>
          <a:xfrm>
            <a:off x="1028700" y="4012605"/>
            <a:ext cx="5059200" cy="53196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Use these design resources in your Canva Presentation.</a:t>
            </a:r>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Y</a:t>
            </a:r>
            <a:r>
              <a:rPr b="0" i="0" lang="en-US" sz="1800" u="none" cap="none" strike="noStrike">
                <a:solidFill>
                  <a:srgbClr val="FFFFFF"/>
                </a:solidFill>
                <a:latin typeface="Montserrat"/>
                <a:ea typeface="Montserrat"/>
                <a:cs typeface="Montserrat"/>
                <a:sym typeface="Montserrat"/>
              </a:rPr>
              <a:t>ou can find these fonts online too. Happy designing! </a:t>
            </a:r>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Don't forget to delete this page before presenting. </a:t>
            </a:r>
            <a:endParaRPr/>
          </a:p>
        </p:txBody>
      </p:sp>
      <p:sp>
        <p:nvSpPr>
          <p:cNvPr id="630" name="Google Shape;630;p29"/>
          <p:cNvSpPr txBox="1"/>
          <p:nvPr/>
        </p:nvSpPr>
        <p:spPr>
          <a:xfrm>
            <a:off x="1028700" y="4822672"/>
            <a:ext cx="4676765" cy="58674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This presentation template uses the following free fonts:</a:t>
            </a:r>
            <a:endParaRPr/>
          </a:p>
        </p:txBody>
      </p:sp>
      <p:sp>
        <p:nvSpPr>
          <p:cNvPr id="631" name="Google Shape;631;p29"/>
          <p:cNvSpPr txBox="1"/>
          <p:nvPr/>
        </p:nvSpPr>
        <p:spPr>
          <a:xfrm>
            <a:off x="1028700" y="5880005"/>
            <a:ext cx="5059131" cy="935355"/>
          </a:xfrm>
          <a:prstGeom prst="rect">
            <a:avLst/>
          </a:prstGeom>
          <a:noFill/>
          <a:ln>
            <a:noFill/>
          </a:ln>
        </p:spPr>
        <p:txBody>
          <a:bodyPr anchorCtr="0" anchor="t" bIns="0" lIns="0" spcFirstLastPara="1" rIns="0" wrap="square" tIns="0">
            <a:spAutoFit/>
          </a:bodyPr>
          <a:lstStyle/>
          <a:p>
            <a:pPr indent="-194310" lvl="1" marL="388620" marR="0" rtl="0" algn="just">
              <a:lnSpc>
                <a:spcPct val="140000"/>
              </a:lnSpc>
              <a:spcBef>
                <a:spcPts val="0"/>
              </a:spcBef>
              <a:spcAft>
                <a:spcPts val="0"/>
              </a:spcAft>
              <a:buClr>
                <a:srgbClr val="FFFFFF"/>
              </a:buClr>
              <a:buSzPts val="1800"/>
              <a:buFont typeface="Montserrat"/>
              <a:buAutoNum type="arabicPeriod"/>
            </a:pPr>
            <a:r>
              <a:rPr b="0" i="0" lang="en-US" sz="1800" u="none" cap="none" strike="noStrike">
                <a:solidFill>
                  <a:srgbClr val="FFFFFF"/>
                </a:solidFill>
                <a:latin typeface="Montserrat"/>
                <a:ea typeface="Montserrat"/>
                <a:cs typeface="Montserrat"/>
                <a:sym typeface="Montserrat"/>
              </a:rPr>
              <a:t>Titles: Horizon</a:t>
            </a:r>
            <a:endParaRPr/>
          </a:p>
          <a:p>
            <a:pPr indent="-194310" lvl="1" marL="388620" marR="0" rtl="0" algn="just">
              <a:lnSpc>
                <a:spcPct val="140000"/>
              </a:lnSpc>
              <a:spcBef>
                <a:spcPts val="0"/>
              </a:spcBef>
              <a:spcAft>
                <a:spcPts val="0"/>
              </a:spcAft>
              <a:buClr>
                <a:srgbClr val="FFFFFF"/>
              </a:buClr>
              <a:buSzPts val="1800"/>
              <a:buFont typeface="Montserrat"/>
              <a:buAutoNum type="arabicPeriod"/>
            </a:pPr>
            <a:r>
              <a:rPr b="0" i="0" lang="en-US" sz="1800" u="none" cap="none" strike="noStrike">
                <a:solidFill>
                  <a:srgbClr val="FFFFFF"/>
                </a:solidFill>
                <a:latin typeface="Montserrat"/>
                <a:ea typeface="Montserrat"/>
                <a:cs typeface="Montserrat"/>
                <a:sym typeface="Montserrat"/>
              </a:rPr>
              <a:t>Headers: Horizon</a:t>
            </a:r>
            <a:endParaRPr/>
          </a:p>
          <a:p>
            <a:pPr indent="-194310" lvl="1" marL="388620" marR="0" rtl="0" algn="just">
              <a:lnSpc>
                <a:spcPct val="140000"/>
              </a:lnSpc>
              <a:spcBef>
                <a:spcPts val="0"/>
              </a:spcBef>
              <a:spcAft>
                <a:spcPts val="0"/>
              </a:spcAft>
              <a:buClr>
                <a:srgbClr val="FFFFFF"/>
              </a:buClr>
              <a:buSzPts val="1800"/>
              <a:buFont typeface="Montserrat"/>
              <a:buAutoNum type="arabicPeriod"/>
            </a:pPr>
            <a:r>
              <a:rPr b="0" i="0" lang="en-US" sz="1800" u="none" cap="none" strike="noStrike">
                <a:solidFill>
                  <a:srgbClr val="FFFFFF"/>
                </a:solidFill>
                <a:latin typeface="Montserrat"/>
                <a:ea typeface="Montserrat"/>
                <a:cs typeface="Montserrat"/>
                <a:sym typeface="Montserrat"/>
              </a:rPr>
              <a:t>Body Copy: Montserrat</a:t>
            </a:r>
            <a:endParaRPr/>
          </a:p>
        </p:txBody>
      </p:sp>
      <p:pic>
        <p:nvPicPr>
          <p:cNvPr id="632" name="Google Shape;632;p29"/>
          <p:cNvPicPr preferRelativeResize="0"/>
          <p:nvPr/>
        </p:nvPicPr>
        <p:blipFill>
          <a:blip r:embed="rId4">
            <a:alphaModFix/>
          </a:blip>
          <a:stretch>
            <a:fillRect/>
          </a:stretch>
        </p:blipFill>
        <p:spPr>
          <a:xfrm>
            <a:off x="9189388" y="1858600"/>
            <a:ext cx="1334125" cy="1263568"/>
          </a:xfrm>
          <a:prstGeom prst="rect">
            <a:avLst/>
          </a:prstGeom>
          <a:noFill/>
          <a:ln>
            <a:noFill/>
          </a:ln>
        </p:spPr>
      </p:pic>
      <p:pic>
        <p:nvPicPr>
          <p:cNvPr id="633" name="Google Shape;633;p29"/>
          <p:cNvPicPr preferRelativeResize="0"/>
          <p:nvPr/>
        </p:nvPicPr>
        <p:blipFill>
          <a:blip r:embed="rId5">
            <a:alphaModFix/>
          </a:blip>
          <a:stretch>
            <a:fillRect/>
          </a:stretch>
        </p:blipFill>
        <p:spPr>
          <a:xfrm>
            <a:off x="11415225" y="1798528"/>
            <a:ext cx="1450675" cy="1289496"/>
          </a:xfrm>
          <a:prstGeom prst="rect">
            <a:avLst/>
          </a:prstGeom>
          <a:noFill/>
          <a:ln>
            <a:noFill/>
          </a:ln>
        </p:spPr>
      </p:pic>
      <p:pic>
        <p:nvPicPr>
          <p:cNvPr id="634" name="Google Shape;634;p29"/>
          <p:cNvPicPr preferRelativeResize="0"/>
          <p:nvPr/>
        </p:nvPicPr>
        <p:blipFill>
          <a:blip r:embed="rId6">
            <a:alphaModFix/>
          </a:blip>
          <a:stretch>
            <a:fillRect/>
          </a:stretch>
        </p:blipFill>
        <p:spPr>
          <a:xfrm>
            <a:off x="15661886" y="1872504"/>
            <a:ext cx="1195800" cy="1177871"/>
          </a:xfrm>
          <a:prstGeom prst="rect">
            <a:avLst/>
          </a:prstGeom>
          <a:noFill/>
          <a:ln>
            <a:noFill/>
          </a:ln>
        </p:spPr>
      </p:pic>
      <p:pic>
        <p:nvPicPr>
          <p:cNvPr id="635" name="Google Shape;635;p29"/>
          <p:cNvPicPr preferRelativeResize="0"/>
          <p:nvPr/>
        </p:nvPicPr>
        <p:blipFill>
          <a:blip r:embed="rId7">
            <a:alphaModFix/>
          </a:blip>
          <a:stretch>
            <a:fillRect/>
          </a:stretch>
        </p:blipFill>
        <p:spPr>
          <a:xfrm>
            <a:off x="9220490" y="4117992"/>
            <a:ext cx="1094300" cy="1106459"/>
          </a:xfrm>
          <a:prstGeom prst="rect">
            <a:avLst/>
          </a:prstGeom>
          <a:noFill/>
          <a:ln>
            <a:noFill/>
          </a:ln>
        </p:spPr>
      </p:pic>
      <p:pic>
        <p:nvPicPr>
          <p:cNvPr id="636" name="Google Shape;636;p29"/>
          <p:cNvPicPr preferRelativeResize="0"/>
          <p:nvPr/>
        </p:nvPicPr>
        <p:blipFill>
          <a:blip r:embed="rId8">
            <a:alphaModFix/>
          </a:blip>
          <a:stretch>
            <a:fillRect/>
          </a:stretch>
        </p:blipFill>
        <p:spPr>
          <a:xfrm>
            <a:off x="11360440" y="4118003"/>
            <a:ext cx="1334125" cy="1303099"/>
          </a:xfrm>
          <a:prstGeom prst="rect">
            <a:avLst/>
          </a:prstGeom>
          <a:noFill/>
          <a:ln>
            <a:noFill/>
          </a:ln>
        </p:spPr>
      </p:pic>
      <p:pic>
        <p:nvPicPr>
          <p:cNvPr id="637" name="Google Shape;637;p29"/>
          <p:cNvPicPr preferRelativeResize="0"/>
          <p:nvPr/>
        </p:nvPicPr>
        <p:blipFill>
          <a:blip r:embed="rId9">
            <a:alphaModFix/>
          </a:blip>
          <a:stretch>
            <a:fillRect/>
          </a:stretch>
        </p:blipFill>
        <p:spPr>
          <a:xfrm>
            <a:off x="13687500" y="4365013"/>
            <a:ext cx="1035800" cy="1021611"/>
          </a:xfrm>
          <a:prstGeom prst="rect">
            <a:avLst/>
          </a:prstGeom>
          <a:noFill/>
          <a:ln>
            <a:noFill/>
          </a:ln>
        </p:spPr>
      </p:pic>
      <p:pic>
        <p:nvPicPr>
          <p:cNvPr id="638" name="Google Shape;638;p29"/>
          <p:cNvPicPr preferRelativeResize="0"/>
          <p:nvPr/>
        </p:nvPicPr>
        <p:blipFill>
          <a:blip r:embed="rId10">
            <a:alphaModFix/>
          </a:blip>
          <a:stretch>
            <a:fillRect/>
          </a:stretch>
        </p:blipFill>
        <p:spPr>
          <a:xfrm>
            <a:off x="15592715" y="4004164"/>
            <a:ext cx="1334125" cy="1334125"/>
          </a:xfrm>
          <a:prstGeom prst="rect">
            <a:avLst/>
          </a:prstGeom>
          <a:noFill/>
          <a:ln>
            <a:noFill/>
          </a:ln>
        </p:spPr>
      </p:pic>
      <p:pic>
        <p:nvPicPr>
          <p:cNvPr id="639" name="Google Shape;639;p29"/>
          <p:cNvPicPr preferRelativeResize="0"/>
          <p:nvPr/>
        </p:nvPicPr>
        <p:blipFill>
          <a:blip r:embed="rId11">
            <a:alphaModFix/>
          </a:blip>
          <a:stretch>
            <a:fillRect/>
          </a:stretch>
        </p:blipFill>
        <p:spPr>
          <a:xfrm>
            <a:off x="9287177" y="5970023"/>
            <a:ext cx="1094300" cy="1283818"/>
          </a:xfrm>
          <a:prstGeom prst="rect">
            <a:avLst/>
          </a:prstGeom>
          <a:noFill/>
          <a:ln>
            <a:noFill/>
          </a:ln>
        </p:spPr>
      </p:pic>
      <p:pic>
        <p:nvPicPr>
          <p:cNvPr id="640" name="Google Shape;640;p29"/>
          <p:cNvPicPr preferRelativeResize="0"/>
          <p:nvPr/>
        </p:nvPicPr>
        <p:blipFill>
          <a:blip r:embed="rId12">
            <a:alphaModFix/>
          </a:blip>
          <a:stretch>
            <a:fillRect/>
          </a:stretch>
        </p:blipFill>
        <p:spPr>
          <a:xfrm>
            <a:off x="11593415" y="6088323"/>
            <a:ext cx="1094300" cy="1233879"/>
          </a:xfrm>
          <a:prstGeom prst="rect">
            <a:avLst/>
          </a:prstGeom>
          <a:noFill/>
          <a:ln>
            <a:noFill/>
          </a:ln>
        </p:spPr>
      </p:pic>
      <p:pic>
        <p:nvPicPr>
          <p:cNvPr id="641" name="Google Shape;641;p29"/>
          <p:cNvPicPr preferRelativeResize="0"/>
          <p:nvPr/>
        </p:nvPicPr>
        <p:blipFill>
          <a:blip r:embed="rId13">
            <a:alphaModFix/>
          </a:blip>
          <a:stretch>
            <a:fillRect/>
          </a:stretch>
        </p:blipFill>
        <p:spPr>
          <a:xfrm>
            <a:off x="13676765" y="6079948"/>
            <a:ext cx="1094300" cy="1250629"/>
          </a:xfrm>
          <a:prstGeom prst="rect">
            <a:avLst/>
          </a:prstGeom>
          <a:noFill/>
          <a:ln>
            <a:noFill/>
          </a:ln>
        </p:spPr>
      </p:pic>
      <p:pic>
        <p:nvPicPr>
          <p:cNvPr id="642" name="Google Shape;642;p29"/>
          <p:cNvPicPr preferRelativeResize="0"/>
          <p:nvPr/>
        </p:nvPicPr>
        <p:blipFill>
          <a:blip r:embed="rId14">
            <a:alphaModFix/>
          </a:blip>
          <a:stretch>
            <a:fillRect/>
          </a:stretch>
        </p:blipFill>
        <p:spPr>
          <a:xfrm>
            <a:off x="15858327" y="6138555"/>
            <a:ext cx="999350" cy="1133409"/>
          </a:xfrm>
          <a:prstGeom prst="rect">
            <a:avLst/>
          </a:prstGeom>
          <a:noFill/>
          <a:ln>
            <a:noFill/>
          </a:ln>
        </p:spPr>
      </p:pic>
      <p:pic>
        <p:nvPicPr>
          <p:cNvPr id="643" name="Google Shape;643;p29"/>
          <p:cNvPicPr preferRelativeResize="0"/>
          <p:nvPr/>
        </p:nvPicPr>
        <p:blipFill>
          <a:blip r:embed="rId15">
            <a:alphaModFix/>
          </a:blip>
          <a:stretch>
            <a:fillRect/>
          </a:stretch>
        </p:blipFill>
        <p:spPr>
          <a:xfrm>
            <a:off x="9296090" y="7999415"/>
            <a:ext cx="1076475" cy="11081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94" name="Shape 94"/>
        <p:cNvGrpSpPr/>
        <p:nvPr/>
      </p:nvGrpSpPr>
      <p:grpSpPr>
        <a:xfrm>
          <a:off x="0" y="0"/>
          <a:ext cx="0" cy="0"/>
          <a:chOff x="0" y="0"/>
          <a:chExt cx="0" cy="0"/>
        </a:xfrm>
      </p:grpSpPr>
      <p:grpSp>
        <p:nvGrpSpPr>
          <p:cNvPr id="95" name="Google Shape;95;p12"/>
          <p:cNvGrpSpPr/>
          <p:nvPr/>
        </p:nvGrpSpPr>
        <p:grpSpPr>
          <a:xfrm>
            <a:off x="9277920" y="3794457"/>
            <a:ext cx="6946398" cy="1100740"/>
            <a:chOff x="0" y="-47625"/>
            <a:chExt cx="1829504" cy="289907"/>
          </a:xfrm>
        </p:grpSpPr>
        <p:sp>
          <p:nvSpPr>
            <p:cNvPr id="96" name="Google Shape;96;p12"/>
            <p:cNvSpPr/>
            <p:nvPr/>
          </p:nvSpPr>
          <p:spPr>
            <a:xfrm>
              <a:off x="0" y="0"/>
              <a:ext cx="1829504" cy="242282"/>
            </a:xfrm>
            <a:custGeom>
              <a:rect b="b" l="l" r="r" t="t"/>
              <a:pathLst>
                <a:path extrusionOk="0" h="242282" w="1829504">
                  <a:moveTo>
                    <a:pt x="89162" y="0"/>
                  </a:moveTo>
                  <a:lnTo>
                    <a:pt x="1740342" y="0"/>
                  </a:lnTo>
                  <a:cubicBezTo>
                    <a:pt x="1789585" y="0"/>
                    <a:pt x="1829504" y="39919"/>
                    <a:pt x="1829504" y="89162"/>
                  </a:cubicBezTo>
                  <a:lnTo>
                    <a:pt x="1829504" y="153120"/>
                  </a:lnTo>
                  <a:cubicBezTo>
                    <a:pt x="1829504" y="202363"/>
                    <a:pt x="1789585" y="242282"/>
                    <a:pt x="1740342" y="242282"/>
                  </a:cubicBezTo>
                  <a:lnTo>
                    <a:pt x="89162" y="242282"/>
                  </a:lnTo>
                  <a:cubicBezTo>
                    <a:pt x="39919" y="242282"/>
                    <a:pt x="0" y="202363"/>
                    <a:pt x="0" y="153120"/>
                  </a:cubicBezTo>
                  <a:lnTo>
                    <a:pt x="0" y="89162"/>
                  </a:lnTo>
                  <a:cubicBezTo>
                    <a:pt x="0" y="39919"/>
                    <a:pt x="39919" y="0"/>
                    <a:pt x="8916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2"/>
            <p:cNvSpPr txBox="1"/>
            <p:nvPr/>
          </p:nvSpPr>
          <p:spPr>
            <a:xfrm>
              <a:off x="0" y="-47625"/>
              <a:ext cx="1829504" cy="289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2"/>
          <p:cNvGrpSpPr/>
          <p:nvPr/>
        </p:nvGrpSpPr>
        <p:grpSpPr>
          <a:xfrm>
            <a:off x="9277920" y="6305960"/>
            <a:ext cx="6946398" cy="1100740"/>
            <a:chOff x="0" y="-47625"/>
            <a:chExt cx="1829504" cy="289907"/>
          </a:xfrm>
        </p:grpSpPr>
        <p:sp>
          <p:nvSpPr>
            <p:cNvPr id="99" name="Google Shape;99;p12"/>
            <p:cNvSpPr/>
            <p:nvPr/>
          </p:nvSpPr>
          <p:spPr>
            <a:xfrm>
              <a:off x="0" y="0"/>
              <a:ext cx="1829504" cy="242282"/>
            </a:xfrm>
            <a:custGeom>
              <a:rect b="b" l="l" r="r" t="t"/>
              <a:pathLst>
                <a:path extrusionOk="0" h="242282" w="1829504">
                  <a:moveTo>
                    <a:pt x="89162" y="0"/>
                  </a:moveTo>
                  <a:lnTo>
                    <a:pt x="1740342" y="0"/>
                  </a:lnTo>
                  <a:cubicBezTo>
                    <a:pt x="1789585" y="0"/>
                    <a:pt x="1829504" y="39919"/>
                    <a:pt x="1829504" y="89162"/>
                  </a:cubicBezTo>
                  <a:lnTo>
                    <a:pt x="1829504" y="153120"/>
                  </a:lnTo>
                  <a:cubicBezTo>
                    <a:pt x="1829504" y="202363"/>
                    <a:pt x="1789585" y="242282"/>
                    <a:pt x="1740342" y="242282"/>
                  </a:cubicBezTo>
                  <a:lnTo>
                    <a:pt x="89162" y="242282"/>
                  </a:lnTo>
                  <a:cubicBezTo>
                    <a:pt x="39919" y="242282"/>
                    <a:pt x="0" y="202363"/>
                    <a:pt x="0" y="153120"/>
                  </a:cubicBezTo>
                  <a:lnTo>
                    <a:pt x="0" y="89162"/>
                  </a:lnTo>
                  <a:cubicBezTo>
                    <a:pt x="0" y="39919"/>
                    <a:pt x="39919" y="0"/>
                    <a:pt x="8916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2"/>
            <p:cNvSpPr txBox="1"/>
            <p:nvPr/>
          </p:nvSpPr>
          <p:spPr>
            <a:xfrm>
              <a:off x="0" y="-47625"/>
              <a:ext cx="1829504" cy="289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2"/>
          <p:cNvSpPr txBox="1"/>
          <p:nvPr/>
        </p:nvSpPr>
        <p:spPr>
          <a:xfrm>
            <a:off x="10682542" y="4154253"/>
            <a:ext cx="5236058"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Our Projects</a:t>
            </a:r>
            <a:endParaRPr/>
          </a:p>
        </p:txBody>
      </p:sp>
      <p:sp>
        <p:nvSpPr>
          <p:cNvPr id="102" name="Google Shape;102;p12"/>
          <p:cNvSpPr txBox="1"/>
          <p:nvPr/>
        </p:nvSpPr>
        <p:spPr>
          <a:xfrm>
            <a:off x="10682542" y="5132061"/>
            <a:ext cx="4971342"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Montserrat"/>
                <a:ea typeface="Montserrat"/>
                <a:cs typeface="Montserrat"/>
                <a:sym typeface="Montserrat"/>
              </a:rPr>
              <a:t>Elaborate on what you want to discuss. </a:t>
            </a:r>
            <a:endParaRPr/>
          </a:p>
        </p:txBody>
      </p:sp>
      <p:grpSp>
        <p:nvGrpSpPr>
          <p:cNvPr id="103" name="Google Shape;103;p12"/>
          <p:cNvGrpSpPr/>
          <p:nvPr/>
        </p:nvGrpSpPr>
        <p:grpSpPr>
          <a:xfrm>
            <a:off x="1028700" y="3794457"/>
            <a:ext cx="6946398" cy="1100740"/>
            <a:chOff x="0" y="-47625"/>
            <a:chExt cx="1829504" cy="289907"/>
          </a:xfrm>
        </p:grpSpPr>
        <p:sp>
          <p:nvSpPr>
            <p:cNvPr id="104" name="Google Shape;104;p12"/>
            <p:cNvSpPr/>
            <p:nvPr/>
          </p:nvSpPr>
          <p:spPr>
            <a:xfrm>
              <a:off x="0" y="0"/>
              <a:ext cx="1829504" cy="242282"/>
            </a:xfrm>
            <a:custGeom>
              <a:rect b="b" l="l" r="r" t="t"/>
              <a:pathLst>
                <a:path extrusionOk="0" h="242282" w="1829504">
                  <a:moveTo>
                    <a:pt x="89162" y="0"/>
                  </a:moveTo>
                  <a:lnTo>
                    <a:pt x="1740342" y="0"/>
                  </a:lnTo>
                  <a:cubicBezTo>
                    <a:pt x="1789585" y="0"/>
                    <a:pt x="1829504" y="39919"/>
                    <a:pt x="1829504" y="89162"/>
                  </a:cubicBezTo>
                  <a:lnTo>
                    <a:pt x="1829504" y="153120"/>
                  </a:lnTo>
                  <a:cubicBezTo>
                    <a:pt x="1829504" y="202363"/>
                    <a:pt x="1789585" y="242282"/>
                    <a:pt x="1740342" y="242282"/>
                  </a:cubicBezTo>
                  <a:lnTo>
                    <a:pt x="89162" y="242282"/>
                  </a:lnTo>
                  <a:cubicBezTo>
                    <a:pt x="39919" y="242282"/>
                    <a:pt x="0" y="202363"/>
                    <a:pt x="0" y="153120"/>
                  </a:cubicBezTo>
                  <a:lnTo>
                    <a:pt x="0" y="89162"/>
                  </a:lnTo>
                  <a:cubicBezTo>
                    <a:pt x="0" y="39919"/>
                    <a:pt x="39919" y="0"/>
                    <a:pt x="8916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txBox="1"/>
            <p:nvPr/>
          </p:nvSpPr>
          <p:spPr>
            <a:xfrm>
              <a:off x="0" y="-47625"/>
              <a:ext cx="1829504" cy="289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2"/>
          <p:cNvGrpSpPr/>
          <p:nvPr/>
        </p:nvGrpSpPr>
        <p:grpSpPr>
          <a:xfrm>
            <a:off x="1028700" y="6305960"/>
            <a:ext cx="6946398" cy="1100740"/>
            <a:chOff x="0" y="-47625"/>
            <a:chExt cx="1829504" cy="289907"/>
          </a:xfrm>
        </p:grpSpPr>
        <p:sp>
          <p:nvSpPr>
            <p:cNvPr id="107" name="Google Shape;107;p12"/>
            <p:cNvSpPr/>
            <p:nvPr/>
          </p:nvSpPr>
          <p:spPr>
            <a:xfrm>
              <a:off x="0" y="0"/>
              <a:ext cx="1829504" cy="242282"/>
            </a:xfrm>
            <a:custGeom>
              <a:rect b="b" l="l" r="r" t="t"/>
              <a:pathLst>
                <a:path extrusionOk="0" h="242282" w="1829504">
                  <a:moveTo>
                    <a:pt x="89162" y="0"/>
                  </a:moveTo>
                  <a:lnTo>
                    <a:pt x="1740342" y="0"/>
                  </a:lnTo>
                  <a:cubicBezTo>
                    <a:pt x="1789585" y="0"/>
                    <a:pt x="1829504" y="39919"/>
                    <a:pt x="1829504" y="89162"/>
                  </a:cubicBezTo>
                  <a:lnTo>
                    <a:pt x="1829504" y="153120"/>
                  </a:lnTo>
                  <a:cubicBezTo>
                    <a:pt x="1829504" y="202363"/>
                    <a:pt x="1789585" y="242282"/>
                    <a:pt x="1740342" y="242282"/>
                  </a:cubicBezTo>
                  <a:lnTo>
                    <a:pt x="89162" y="242282"/>
                  </a:lnTo>
                  <a:cubicBezTo>
                    <a:pt x="39919" y="242282"/>
                    <a:pt x="0" y="202363"/>
                    <a:pt x="0" y="153120"/>
                  </a:cubicBezTo>
                  <a:lnTo>
                    <a:pt x="0" y="89162"/>
                  </a:lnTo>
                  <a:cubicBezTo>
                    <a:pt x="0" y="39919"/>
                    <a:pt x="39919" y="0"/>
                    <a:pt x="89162"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txBox="1"/>
            <p:nvPr/>
          </p:nvSpPr>
          <p:spPr>
            <a:xfrm>
              <a:off x="0" y="-47625"/>
              <a:ext cx="1829504" cy="28990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9" name="Google Shape;109;p12"/>
          <p:cNvSpPr txBox="1"/>
          <p:nvPr/>
        </p:nvSpPr>
        <p:spPr>
          <a:xfrm>
            <a:off x="2445951" y="4154253"/>
            <a:ext cx="5236058" cy="553571"/>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IntROduction</a:t>
            </a:r>
            <a:endParaRPr/>
          </a:p>
        </p:txBody>
      </p:sp>
      <p:sp>
        <p:nvSpPr>
          <p:cNvPr id="110" name="Google Shape;110;p12"/>
          <p:cNvSpPr txBox="1"/>
          <p:nvPr/>
        </p:nvSpPr>
        <p:spPr>
          <a:xfrm>
            <a:off x="1447865" y="4154253"/>
            <a:ext cx="998086"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01</a:t>
            </a:r>
            <a:endParaRPr/>
          </a:p>
        </p:txBody>
      </p:sp>
      <p:sp>
        <p:nvSpPr>
          <p:cNvPr id="111" name="Google Shape;111;p12"/>
          <p:cNvSpPr txBox="1"/>
          <p:nvPr/>
        </p:nvSpPr>
        <p:spPr>
          <a:xfrm>
            <a:off x="9684457" y="4154253"/>
            <a:ext cx="998086"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02</a:t>
            </a:r>
            <a:endParaRPr/>
          </a:p>
        </p:txBody>
      </p:sp>
      <p:sp>
        <p:nvSpPr>
          <p:cNvPr id="112" name="Google Shape;112;p12"/>
          <p:cNvSpPr txBox="1"/>
          <p:nvPr/>
        </p:nvSpPr>
        <p:spPr>
          <a:xfrm>
            <a:off x="1447865" y="6658236"/>
            <a:ext cx="998086"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03</a:t>
            </a:r>
            <a:endParaRPr/>
          </a:p>
        </p:txBody>
      </p:sp>
      <p:sp>
        <p:nvSpPr>
          <p:cNvPr id="113" name="Google Shape;113;p12"/>
          <p:cNvSpPr txBox="1"/>
          <p:nvPr/>
        </p:nvSpPr>
        <p:spPr>
          <a:xfrm>
            <a:off x="9684457" y="6658236"/>
            <a:ext cx="998086"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04</a:t>
            </a:r>
            <a:endParaRPr/>
          </a:p>
        </p:txBody>
      </p:sp>
      <p:sp>
        <p:nvSpPr>
          <p:cNvPr id="114" name="Google Shape;114;p12"/>
          <p:cNvSpPr txBox="1"/>
          <p:nvPr/>
        </p:nvSpPr>
        <p:spPr>
          <a:xfrm>
            <a:off x="2445951" y="5132061"/>
            <a:ext cx="4971342"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Montserrat"/>
                <a:ea typeface="Montserrat"/>
                <a:cs typeface="Montserrat"/>
                <a:sym typeface="Montserrat"/>
              </a:rPr>
              <a:t>Elaborate on what you want to discuss. </a:t>
            </a:r>
            <a:endParaRPr/>
          </a:p>
        </p:txBody>
      </p:sp>
      <p:sp>
        <p:nvSpPr>
          <p:cNvPr id="115" name="Google Shape;115;p12"/>
          <p:cNvSpPr txBox="1"/>
          <p:nvPr/>
        </p:nvSpPr>
        <p:spPr>
          <a:xfrm>
            <a:off x="2445951" y="6658236"/>
            <a:ext cx="6009577"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Project Plan</a:t>
            </a:r>
            <a:endParaRPr/>
          </a:p>
        </p:txBody>
      </p:sp>
      <p:sp>
        <p:nvSpPr>
          <p:cNvPr id="116" name="Google Shape;116;p12"/>
          <p:cNvSpPr txBox="1"/>
          <p:nvPr/>
        </p:nvSpPr>
        <p:spPr>
          <a:xfrm>
            <a:off x="10682542" y="6658236"/>
            <a:ext cx="6009577"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Project Team</a:t>
            </a:r>
            <a:endParaRPr/>
          </a:p>
        </p:txBody>
      </p:sp>
      <p:sp>
        <p:nvSpPr>
          <p:cNvPr id="117" name="Google Shape;117;p12"/>
          <p:cNvSpPr txBox="1"/>
          <p:nvPr/>
        </p:nvSpPr>
        <p:spPr>
          <a:xfrm>
            <a:off x="2445951" y="7636044"/>
            <a:ext cx="4971342"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Montserrat"/>
                <a:ea typeface="Montserrat"/>
                <a:cs typeface="Montserrat"/>
                <a:sym typeface="Montserrat"/>
              </a:rPr>
              <a:t>Elaborate on what you want to discuss. </a:t>
            </a:r>
            <a:endParaRPr/>
          </a:p>
        </p:txBody>
      </p:sp>
      <p:sp>
        <p:nvSpPr>
          <p:cNvPr id="118" name="Google Shape;118;p12"/>
          <p:cNvSpPr txBox="1"/>
          <p:nvPr/>
        </p:nvSpPr>
        <p:spPr>
          <a:xfrm>
            <a:off x="10682542" y="7636044"/>
            <a:ext cx="4971342" cy="32321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900" u="none" cap="none" strike="noStrike">
                <a:solidFill>
                  <a:srgbClr val="FFFFFF"/>
                </a:solidFill>
                <a:latin typeface="Montserrat"/>
                <a:ea typeface="Montserrat"/>
                <a:cs typeface="Montserrat"/>
                <a:sym typeface="Montserrat"/>
              </a:rPr>
              <a:t>Elaborate on what you want to discuss. </a:t>
            </a:r>
            <a:endParaRPr/>
          </a:p>
        </p:txBody>
      </p:sp>
      <p:sp>
        <p:nvSpPr>
          <p:cNvPr id="119" name="Google Shape;119;p12"/>
          <p:cNvSpPr txBox="1"/>
          <p:nvPr/>
        </p:nvSpPr>
        <p:spPr>
          <a:xfrm>
            <a:off x="1028700" y="1836743"/>
            <a:ext cx="16507551"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Table Of Contents</a:t>
            </a:r>
            <a:endParaRPr/>
          </a:p>
        </p:txBody>
      </p:sp>
      <p:grpSp>
        <p:nvGrpSpPr>
          <p:cNvPr id="120" name="Google Shape;120;p12"/>
          <p:cNvGrpSpPr/>
          <p:nvPr/>
        </p:nvGrpSpPr>
        <p:grpSpPr>
          <a:xfrm>
            <a:off x="16049635" y="4260557"/>
            <a:ext cx="349367" cy="349367"/>
            <a:chOff x="0" y="0"/>
            <a:chExt cx="812800" cy="812800"/>
          </a:xfrm>
        </p:grpSpPr>
        <p:sp>
          <p:nvSpPr>
            <p:cNvPr id="121" name="Google Shape;12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393A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854016" y="6772059"/>
            <a:ext cx="349367" cy="349367"/>
            <a:chOff x="0" y="0"/>
            <a:chExt cx="812800" cy="812800"/>
          </a:xfrm>
        </p:grpSpPr>
        <p:sp>
          <p:nvSpPr>
            <p:cNvPr id="124" name="Google Shape;12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6" name="Google Shape;126;p12"/>
          <p:cNvSpPr/>
          <p:nvPr/>
        </p:nvSpPr>
        <p:spPr>
          <a:xfrm>
            <a:off x="0" y="10045234"/>
            <a:ext cx="18288000" cy="238125"/>
          </a:xfrm>
          <a:custGeom>
            <a:rect b="b" l="l" r="r" t="t"/>
            <a:pathLst>
              <a:path extrusionOk="0" h="238125" w="18288000">
                <a:moveTo>
                  <a:pt x="0" y="0"/>
                </a:moveTo>
                <a:lnTo>
                  <a:pt x="18288000" y="0"/>
                </a:lnTo>
                <a:lnTo>
                  <a:pt x="18288000" y="238125"/>
                </a:lnTo>
                <a:lnTo>
                  <a:pt x="0" y="238125"/>
                </a:lnTo>
                <a:lnTo>
                  <a:pt x="0" y="0"/>
                </a:lnTo>
                <a:close/>
              </a:path>
            </a:pathLst>
          </a:custGeom>
          <a:blipFill rotWithShape="1">
            <a:blip r:embed="rId3">
              <a:alphaModFix/>
            </a:blip>
            <a:stretch>
              <a:fillRect b="-3476977" l="0" r="0" t="-1538105"/>
            </a:stretch>
          </a:blipFill>
          <a:ln>
            <a:noFill/>
          </a:ln>
        </p:spPr>
      </p:sp>
      <p:sp>
        <p:nvSpPr>
          <p:cNvPr id="127" name="Google Shape;127;p12"/>
          <p:cNvSpPr/>
          <p:nvPr/>
        </p:nvSpPr>
        <p:spPr>
          <a:xfrm>
            <a:off x="0" y="8006"/>
            <a:ext cx="18288000" cy="238125"/>
          </a:xfrm>
          <a:custGeom>
            <a:rect b="b" l="l" r="r" t="t"/>
            <a:pathLst>
              <a:path extrusionOk="0" h="238125" w="18288000">
                <a:moveTo>
                  <a:pt x="0" y="0"/>
                </a:moveTo>
                <a:lnTo>
                  <a:pt x="18288000" y="0"/>
                </a:lnTo>
                <a:lnTo>
                  <a:pt x="18288000" y="238125"/>
                </a:lnTo>
                <a:lnTo>
                  <a:pt x="0" y="238125"/>
                </a:lnTo>
                <a:lnTo>
                  <a:pt x="0" y="0"/>
                </a:lnTo>
                <a:close/>
              </a:path>
            </a:pathLst>
          </a:custGeom>
          <a:blipFill rotWithShape="1">
            <a:blip r:embed="rId3">
              <a:alphaModFix/>
            </a:blip>
            <a:stretch>
              <a:fillRect b="-3476977" l="0" r="0" t="-1538105"/>
            </a:stretch>
          </a:blipFill>
          <a:ln>
            <a:noFill/>
          </a:ln>
        </p:spPr>
      </p:sp>
      <p:grpSp>
        <p:nvGrpSpPr>
          <p:cNvPr id="128" name="Google Shape;128;p12"/>
          <p:cNvGrpSpPr/>
          <p:nvPr/>
        </p:nvGrpSpPr>
        <p:grpSpPr>
          <a:xfrm>
            <a:off x="1656777" y="784390"/>
            <a:ext cx="16230600" cy="276975"/>
            <a:chOff x="837436" y="133478"/>
            <a:chExt cx="21640800" cy="369300"/>
          </a:xfrm>
        </p:grpSpPr>
        <p:sp>
          <p:nvSpPr>
            <p:cNvPr id="129" name="Google Shape;129;p12"/>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130" name="Google Shape;130;p12"/>
            <p:cNvGrpSpPr/>
            <p:nvPr/>
          </p:nvGrpSpPr>
          <p:grpSpPr>
            <a:xfrm>
              <a:off x="13950053" y="263425"/>
              <a:ext cx="105501" cy="105501"/>
              <a:chOff x="0" y="0"/>
              <a:chExt cx="812800" cy="812800"/>
            </a:xfrm>
          </p:grpSpPr>
          <p:sp>
            <p:nvSpPr>
              <p:cNvPr id="131" name="Google Shape;13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3" name="Google Shape;133;p12"/>
            <p:cNvGrpSpPr/>
            <p:nvPr/>
          </p:nvGrpSpPr>
          <p:grpSpPr>
            <a:xfrm>
              <a:off x="17449890" y="263425"/>
              <a:ext cx="105501" cy="105501"/>
              <a:chOff x="0" y="0"/>
              <a:chExt cx="812800" cy="812800"/>
            </a:xfrm>
          </p:grpSpPr>
          <p:sp>
            <p:nvSpPr>
              <p:cNvPr id="134" name="Google Shape;13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2"/>
            <p:cNvGrpSpPr/>
            <p:nvPr/>
          </p:nvGrpSpPr>
          <p:grpSpPr>
            <a:xfrm>
              <a:off x="19791521" y="263425"/>
              <a:ext cx="105501" cy="105501"/>
              <a:chOff x="0" y="0"/>
              <a:chExt cx="812800" cy="812800"/>
            </a:xfrm>
          </p:grpSpPr>
          <p:sp>
            <p:nvSpPr>
              <p:cNvPr id="137" name="Google Shape;13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39" name="Google Shape;139;p12"/>
          <p:cNvPicPr preferRelativeResize="0"/>
          <p:nvPr/>
        </p:nvPicPr>
        <p:blipFill>
          <a:blip r:embed="rId4">
            <a:alphaModFix/>
          </a:blip>
          <a:stretch>
            <a:fillRect/>
          </a:stretch>
        </p:blipFill>
        <p:spPr>
          <a:xfrm>
            <a:off x="1028699" y="646562"/>
            <a:ext cx="542723" cy="5356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647" name="Shape 647"/>
        <p:cNvGrpSpPr/>
        <p:nvPr/>
      </p:nvGrpSpPr>
      <p:grpSpPr>
        <a:xfrm>
          <a:off x="0" y="0"/>
          <a:ext cx="0" cy="0"/>
          <a:chOff x="0" y="0"/>
          <a:chExt cx="0" cy="0"/>
        </a:xfrm>
      </p:grpSpPr>
      <p:sp>
        <p:nvSpPr>
          <p:cNvPr id="648" name="Google Shape;648;p30"/>
          <p:cNvSpPr txBox="1"/>
          <p:nvPr/>
        </p:nvSpPr>
        <p:spPr>
          <a:xfrm>
            <a:off x="5280936" y="1435725"/>
            <a:ext cx="7726128" cy="990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Credits</a:t>
            </a:r>
            <a:endParaRPr/>
          </a:p>
        </p:txBody>
      </p:sp>
      <p:sp>
        <p:nvSpPr>
          <p:cNvPr id="649" name="Google Shape;649;p30"/>
          <p:cNvSpPr txBox="1"/>
          <p:nvPr/>
        </p:nvSpPr>
        <p:spPr>
          <a:xfrm>
            <a:off x="3143698" y="5332872"/>
            <a:ext cx="11810379" cy="11366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Montserrat"/>
                <a:ea typeface="Montserrat"/>
                <a:cs typeface="Montserrat"/>
                <a:sym typeface="Montserrat"/>
              </a:rPr>
              <a:t>This presentation template is free for everyone to use thanks to the following:</a:t>
            </a:r>
            <a:endParaRPr/>
          </a:p>
        </p:txBody>
      </p:sp>
      <p:sp>
        <p:nvSpPr>
          <p:cNvPr id="650" name="Google Shape;650;p30"/>
          <p:cNvSpPr txBox="1"/>
          <p:nvPr/>
        </p:nvSpPr>
        <p:spPr>
          <a:xfrm>
            <a:off x="2818025" y="7026920"/>
            <a:ext cx="12651949" cy="6210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SlidesCarnival for the presentation template</a:t>
            </a:r>
            <a:endParaRPr/>
          </a:p>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Pexels for the photos</a:t>
            </a:r>
            <a:endParaRPr/>
          </a:p>
        </p:txBody>
      </p:sp>
      <p:sp>
        <p:nvSpPr>
          <p:cNvPr id="651" name="Google Shape;651;p30"/>
          <p:cNvSpPr txBox="1"/>
          <p:nvPr/>
        </p:nvSpPr>
        <p:spPr>
          <a:xfrm>
            <a:off x="2818025" y="8171825"/>
            <a:ext cx="12651949" cy="6032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FFFFFF"/>
                </a:solidFill>
                <a:latin typeface="Arial"/>
                <a:ea typeface="Arial"/>
                <a:cs typeface="Arial"/>
                <a:sym typeface="Arial"/>
              </a:rPr>
              <a:t>Happy designing! </a:t>
            </a:r>
            <a:endParaRPr/>
          </a:p>
        </p:txBody>
      </p:sp>
      <p:sp>
        <p:nvSpPr>
          <p:cNvPr id="652" name="Google Shape;652;p30"/>
          <p:cNvSpPr/>
          <p:nvPr/>
        </p:nvSpPr>
        <p:spPr>
          <a:xfrm>
            <a:off x="0" y="-11298"/>
            <a:ext cx="18288000" cy="241615"/>
          </a:xfrm>
          <a:custGeom>
            <a:rect b="b" l="l" r="r" t="t"/>
            <a:pathLst>
              <a:path extrusionOk="0" h="241615" w="18288000">
                <a:moveTo>
                  <a:pt x="0" y="0"/>
                </a:moveTo>
                <a:lnTo>
                  <a:pt x="18288000" y="0"/>
                </a:lnTo>
                <a:lnTo>
                  <a:pt x="18288000" y="241615"/>
                </a:lnTo>
                <a:lnTo>
                  <a:pt x="0" y="241615"/>
                </a:lnTo>
                <a:lnTo>
                  <a:pt x="0" y="0"/>
                </a:lnTo>
                <a:close/>
              </a:path>
            </a:pathLst>
          </a:custGeom>
          <a:blipFill rotWithShape="1">
            <a:blip r:embed="rId3">
              <a:alphaModFix/>
            </a:blip>
            <a:stretch>
              <a:fillRect b="-2744413" l="0" r="0" t="-2195923"/>
            </a:stretch>
          </a:blipFill>
          <a:ln>
            <a:noFill/>
          </a:ln>
        </p:spPr>
      </p:sp>
      <p:pic>
        <p:nvPicPr>
          <p:cNvPr id="653" name="Google Shape;653;p30"/>
          <p:cNvPicPr preferRelativeResize="0"/>
          <p:nvPr/>
        </p:nvPicPr>
        <p:blipFill>
          <a:blip r:embed="rId4">
            <a:alphaModFix/>
          </a:blip>
          <a:stretch>
            <a:fillRect/>
          </a:stretch>
        </p:blipFill>
        <p:spPr>
          <a:xfrm>
            <a:off x="6377350" y="3187937"/>
            <a:ext cx="5533299" cy="1383325"/>
          </a:xfrm>
          <a:prstGeom prst="rect">
            <a:avLst/>
          </a:prstGeom>
          <a:noFill/>
          <a:ln>
            <a:noFill/>
          </a:ln>
        </p:spPr>
      </p:pic>
      <p:pic>
        <p:nvPicPr>
          <p:cNvPr id="654" name="Google Shape;654;p30"/>
          <p:cNvPicPr preferRelativeResize="0"/>
          <p:nvPr/>
        </p:nvPicPr>
        <p:blipFill>
          <a:blip r:embed="rId5">
            <a:alphaModFix/>
          </a:blip>
          <a:stretch>
            <a:fillRect/>
          </a:stretch>
        </p:blipFill>
        <p:spPr>
          <a:xfrm>
            <a:off x="1479600" y="7026918"/>
            <a:ext cx="1783225" cy="167975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143" name="Shape 143"/>
        <p:cNvGrpSpPr/>
        <p:nvPr/>
      </p:nvGrpSpPr>
      <p:grpSpPr>
        <a:xfrm>
          <a:off x="0" y="0"/>
          <a:ext cx="0" cy="0"/>
          <a:chOff x="0" y="0"/>
          <a:chExt cx="0" cy="0"/>
        </a:xfrm>
      </p:grpSpPr>
      <p:sp>
        <p:nvSpPr>
          <p:cNvPr id="144" name="Google Shape;144;p13"/>
          <p:cNvSpPr/>
          <p:nvPr/>
        </p:nvSpPr>
        <p:spPr>
          <a:xfrm>
            <a:off x="11215460" y="1645114"/>
            <a:ext cx="5286919" cy="7420911"/>
          </a:xfrm>
          <a:custGeom>
            <a:rect b="b" l="l" r="r" t="t"/>
            <a:pathLst>
              <a:path extrusionOk="0" h="867537" w="618064">
                <a:moveTo>
                  <a:pt x="309032" y="0"/>
                </a:moveTo>
                <a:cubicBezTo>
                  <a:pt x="138358" y="0"/>
                  <a:pt x="0" y="194205"/>
                  <a:pt x="0" y="433768"/>
                </a:cubicBezTo>
                <a:cubicBezTo>
                  <a:pt x="0" y="673332"/>
                  <a:pt x="138358" y="867537"/>
                  <a:pt x="309032" y="867537"/>
                </a:cubicBezTo>
                <a:cubicBezTo>
                  <a:pt x="479706" y="867537"/>
                  <a:pt x="618064" y="673332"/>
                  <a:pt x="618064" y="433768"/>
                </a:cubicBezTo>
                <a:cubicBezTo>
                  <a:pt x="618064" y="194205"/>
                  <a:pt x="479706" y="0"/>
                  <a:pt x="309032" y="0"/>
                </a:cubicBezTo>
                <a:close/>
              </a:path>
            </a:pathLst>
          </a:custGeom>
          <a:solidFill>
            <a:srgbClr val="000000">
              <a:alpha val="0"/>
            </a:srgbClr>
          </a:solidFill>
          <a:ln cap="sq" cmpd="sng" w="190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 name="Google Shape;145;p13"/>
          <p:cNvGrpSpPr/>
          <p:nvPr/>
        </p:nvGrpSpPr>
        <p:grpSpPr>
          <a:xfrm>
            <a:off x="1028700" y="5410545"/>
            <a:ext cx="1191128" cy="1233039"/>
            <a:chOff x="0" y="-47625"/>
            <a:chExt cx="313713" cy="324751"/>
          </a:xfrm>
        </p:grpSpPr>
        <p:sp>
          <p:nvSpPr>
            <p:cNvPr id="146" name="Google Shape;146;p13"/>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3"/>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8" name="Google Shape;148;p13"/>
          <p:cNvGrpSpPr/>
          <p:nvPr/>
        </p:nvGrpSpPr>
        <p:grpSpPr>
          <a:xfrm>
            <a:off x="1028700" y="2485049"/>
            <a:ext cx="1191128" cy="1233039"/>
            <a:chOff x="0" y="-47625"/>
            <a:chExt cx="313713" cy="324751"/>
          </a:xfrm>
        </p:grpSpPr>
        <p:sp>
          <p:nvSpPr>
            <p:cNvPr id="149" name="Google Shape;149;p13"/>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3"/>
          <p:cNvGrpSpPr/>
          <p:nvPr/>
        </p:nvGrpSpPr>
        <p:grpSpPr>
          <a:xfrm>
            <a:off x="11138170" y="4014290"/>
            <a:ext cx="349367" cy="349367"/>
            <a:chOff x="0" y="0"/>
            <a:chExt cx="812800" cy="812800"/>
          </a:xfrm>
        </p:grpSpPr>
        <p:sp>
          <p:nvSpPr>
            <p:cNvPr id="152" name="Google Shape;152;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4" name="Google Shape;154;p13"/>
          <p:cNvSpPr/>
          <p:nvPr/>
        </p:nvSpPr>
        <p:spPr>
          <a:xfrm>
            <a:off x="1289510" y="2783871"/>
            <a:ext cx="669507" cy="759234"/>
          </a:xfrm>
          <a:custGeom>
            <a:rect b="b" l="l" r="r" t="t"/>
            <a:pathLst>
              <a:path extrusionOk="0" h="759234" w="669507">
                <a:moveTo>
                  <a:pt x="0" y="0"/>
                </a:moveTo>
                <a:lnTo>
                  <a:pt x="669507" y="0"/>
                </a:lnTo>
                <a:lnTo>
                  <a:pt x="669507" y="759235"/>
                </a:lnTo>
                <a:lnTo>
                  <a:pt x="0" y="759235"/>
                </a:lnTo>
                <a:lnTo>
                  <a:pt x="0" y="0"/>
                </a:lnTo>
                <a:close/>
              </a:path>
            </a:pathLst>
          </a:custGeom>
          <a:blipFill rotWithShape="1">
            <a:blip r:embed="rId3">
              <a:alphaModFix/>
            </a:blip>
            <a:stretch>
              <a:fillRect b="0" l="0" r="0" t="0"/>
            </a:stretch>
          </a:blipFill>
          <a:ln>
            <a:noFill/>
          </a:ln>
        </p:spPr>
      </p:sp>
      <p:sp>
        <p:nvSpPr>
          <p:cNvPr id="155" name="Google Shape;155;p13"/>
          <p:cNvSpPr txBox="1"/>
          <p:nvPr/>
        </p:nvSpPr>
        <p:spPr>
          <a:xfrm>
            <a:off x="2547494" y="2627775"/>
            <a:ext cx="5236058" cy="561975"/>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Intorduction</a:t>
            </a:r>
            <a:endParaRPr/>
          </a:p>
        </p:txBody>
      </p:sp>
      <p:sp>
        <p:nvSpPr>
          <p:cNvPr id="156" name="Google Shape;156;p13"/>
          <p:cNvSpPr txBox="1"/>
          <p:nvPr/>
        </p:nvSpPr>
        <p:spPr>
          <a:xfrm>
            <a:off x="2547494" y="3296712"/>
            <a:ext cx="4971342" cy="935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Our project aims to address the pressing need for sustainable urban infrastructure in our rapidly growing city.</a:t>
            </a:r>
            <a:endParaRPr/>
          </a:p>
        </p:txBody>
      </p:sp>
      <p:sp>
        <p:nvSpPr>
          <p:cNvPr id="157" name="Google Shape;157;p13"/>
          <p:cNvSpPr txBox="1"/>
          <p:nvPr/>
        </p:nvSpPr>
        <p:spPr>
          <a:xfrm>
            <a:off x="2547494" y="5553271"/>
            <a:ext cx="8051211" cy="1085850"/>
          </a:xfrm>
          <a:prstGeom prst="rect">
            <a:avLst/>
          </a:prstGeom>
          <a:noFill/>
          <a:ln>
            <a:noFill/>
          </a:ln>
        </p:spPr>
        <p:txBody>
          <a:bodyPr anchorCtr="0" anchor="t" bIns="0" lIns="0" spcFirstLastPara="1" rIns="0" wrap="square" tIns="0">
            <a:spAutoFit/>
          </a:bodyPr>
          <a:lstStyle/>
          <a:p>
            <a:pPr indent="0" lvl="0" marL="0" marR="0" rtl="0" algn="l">
              <a:lnSpc>
                <a:spcPct val="120005"/>
              </a:lnSpc>
              <a:spcBef>
                <a:spcPts val="0"/>
              </a:spcBef>
              <a:spcAft>
                <a:spcPts val="0"/>
              </a:spcAft>
              <a:buNone/>
            </a:pPr>
            <a:r>
              <a:rPr b="0" i="0" lang="en-US" sz="3499" u="none" cap="none" strike="noStrike">
                <a:solidFill>
                  <a:srgbClr val="FFFFFF"/>
                </a:solidFill>
                <a:latin typeface="Arial"/>
                <a:ea typeface="Arial"/>
                <a:cs typeface="Arial"/>
                <a:sym typeface="Arial"/>
              </a:rPr>
              <a:t>Importance and Relevance</a:t>
            </a:r>
            <a:endParaRPr/>
          </a:p>
        </p:txBody>
      </p:sp>
      <p:sp>
        <p:nvSpPr>
          <p:cNvPr id="158" name="Google Shape;158;p13"/>
          <p:cNvSpPr txBox="1"/>
          <p:nvPr/>
        </p:nvSpPr>
        <p:spPr>
          <a:xfrm>
            <a:off x="2547494" y="6758183"/>
            <a:ext cx="7209602" cy="935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With urbanization on the rise, there is a critical need to develop infrastructure that can support growing populations while minimizing environmental impact.</a:t>
            </a:r>
            <a:endParaRPr/>
          </a:p>
        </p:txBody>
      </p:sp>
      <p:sp>
        <p:nvSpPr>
          <p:cNvPr id="159" name="Google Shape;159;p13"/>
          <p:cNvSpPr/>
          <p:nvPr/>
        </p:nvSpPr>
        <p:spPr>
          <a:xfrm>
            <a:off x="0" y="24424"/>
            <a:ext cx="18288000" cy="238125"/>
          </a:xfrm>
          <a:custGeom>
            <a:rect b="b" l="l" r="r" t="t"/>
            <a:pathLst>
              <a:path extrusionOk="0" h="238125" w="18288000">
                <a:moveTo>
                  <a:pt x="0" y="0"/>
                </a:moveTo>
                <a:lnTo>
                  <a:pt x="18288000" y="0"/>
                </a:lnTo>
                <a:lnTo>
                  <a:pt x="18288000" y="238125"/>
                </a:lnTo>
                <a:lnTo>
                  <a:pt x="0" y="238125"/>
                </a:lnTo>
                <a:lnTo>
                  <a:pt x="0" y="0"/>
                </a:lnTo>
                <a:close/>
              </a:path>
            </a:pathLst>
          </a:custGeom>
          <a:blipFill rotWithShape="1">
            <a:blip r:embed="rId4">
              <a:alphaModFix/>
            </a:blip>
            <a:stretch>
              <a:fillRect b="-3476977" l="0" r="0" t="-1538105"/>
            </a:stretch>
          </a:blipFill>
          <a:ln>
            <a:noFill/>
          </a:ln>
        </p:spPr>
      </p:sp>
      <p:pic>
        <p:nvPicPr>
          <p:cNvPr id="160" name="Google Shape;160;p13"/>
          <p:cNvPicPr preferRelativeResize="0"/>
          <p:nvPr/>
        </p:nvPicPr>
        <p:blipFill>
          <a:blip r:embed="rId5">
            <a:alphaModFix/>
          </a:blip>
          <a:stretch>
            <a:fillRect/>
          </a:stretch>
        </p:blipFill>
        <p:spPr>
          <a:xfrm>
            <a:off x="11590587" y="1979323"/>
            <a:ext cx="4536658" cy="6752524"/>
          </a:xfrm>
          <a:prstGeom prst="rect">
            <a:avLst/>
          </a:prstGeom>
          <a:noFill/>
          <a:ln>
            <a:noFill/>
          </a:ln>
        </p:spPr>
      </p:pic>
      <p:pic>
        <p:nvPicPr>
          <p:cNvPr id="161" name="Google Shape;161;p13"/>
          <p:cNvPicPr preferRelativeResize="0"/>
          <p:nvPr/>
        </p:nvPicPr>
        <p:blipFill>
          <a:blip r:embed="rId6">
            <a:alphaModFix/>
          </a:blip>
          <a:stretch>
            <a:fillRect/>
          </a:stretch>
        </p:blipFill>
        <p:spPr>
          <a:xfrm>
            <a:off x="1289500" y="5802235"/>
            <a:ext cx="669525" cy="686015"/>
          </a:xfrm>
          <a:prstGeom prst="rect">
            <a:avLst/>
          </a:prstGeom>
          <a:solidFill>
            <a:srgbClr val="000000">
              <a:alpha val="0"/>
            </a:srgbClr>
          </a:solidFill>
          <a:ln cap="sq" cmpd="sng" w="19050">
            <a:solidFill>
              <a:srgbClr val="FFFFFF"/>
            </a:solidFill>
            <a:prstDash val="solid"/>
            <a:miter lim="8000"/>
            <a:headEnd len="sm" w="sm" type="none"/>
            <a:tailEnd len="sm" w="sm" type="none"/>
          </a:ln>
        </p:spPr>
      </p:pic>
      <p:grpSp>
        <p:nvGrpSpPr>
          <p:cNvPr id="162" name="Google Shape;162;p13"/>
          <p:cNvGrpSpPr/>
          <p:nvPr/>
        </p:nvGrpSpPr>
        <p:grpSpPr>
          <a:xfrm>
            <a:off x="1656777" y="784390"/>
            <a:ext cx="16230600" cy="276975"/>
            <a:chOff x="837436" y="133478"/>
            <a:chExt cx="21640800" cy="369300"/>
          </a:xfrm>
        </p:grpSpPr>
        <p:sp>
          <p:nvSpPr>
            <p:cNvPr id="163" name="Google Shape;163;p13"/>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164" name="Google Shape;164;p13"/>
            <p:cNvGrpSpPr/>
            <p:nvPr/>
          </p:nvGrpSpPr>
          <p:grpSpPr>
            <a:xfrm>
              <a:off x="13950053" y="263425"/>
              <a:ext cx="105501" cy="105501"/>
              <a:chOff x="0" y="0"/>
              <a:chExt cx="812800" cy="812800"/>
            </a:xfrm>
          </p:grpSpPr>
          <p:sp>
            <p:nvSpPr>
              <p:cNvPr id="165" name="Google Shape;165;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13"/>
            <p:cNvGrpSpPr/>
            <p:nvPr/>
          </p:nvGrpSpPr>
          <p:grpSpPr>
            <a:xfrm>
              <a:off x="17449890" y="263425"/>
              <a:ext cx="105501" cy="105501"/>
              <a:chOff x="0" y="0"/>
              <a:chExt cx="812800" cy="812800"/>
            </a:xfrm>
          </p:grpSpPr>
          <p:sp>
            <p:nvSpPr>
              <p:cNvPr id="168" name="Google Shape;168;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13"/>
            <p:cNvGrpSpPr/>
            <p:nvPr/>
          </p:nvGrpSpPr>
          <p:grpSpPr>
            <a:xfrm>
              <a:off x="19791521" y="263425"/>
              <a:ext cx="105501" cy="105501"/>
              <a:chOff x="0" y="0"/>
              <a:chExt cx="812800" cy="812800"/>
            </a:xfrm>
          </p:grpSpPr>
          <p:sp>
            <p:nvSpPr>
              <p:cNvPr id="171" name="Google Shape;171;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3"/>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173" name="Google Shape;173;p13"/>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177" name="Shape 177"/>
        <p:cNvGrpSpPr/>
        <p:nvPr/>
      </p:nvGrpSpPr>
      <p:grpSpPr>
        <a:xfrm>
          <a:off x="0" y="0"/>
          <a:ext cx="0" cy="0"/>
          <a:chOff x="0" y="0"/>
          <a:chExt cx="0" cy="0"/>
        </a:xfrm>
      </p:grpSpPr>
      <p:sp>
        <p:nvSpPr>
          <p:cNvPr id="178" name="Google Shape;178;p14"/>
          <p:cNvSpPr txBox="1"/>
          <p:nvPr/>
        </p:nvSpPr>
        <p:spPr>
          <a:xfrm>
            <a:off x="7783335" y="2542254"/>
            <a:ext cx="7322415"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Welcome </a:t>
            </a:r>
            <a:endParaRPr/>
          </a:p>
        </p:txBody>
      </p:sp>
      <p:sp>
        <p:nvSpPr>
          <p:cNvPr id="179" name="Google Shape;179;p14"/>
          <p:cNvSpPr txBox="1"/>
          <p:nvPr/>
        </p:nvSpPr>
        <p:spPr>
          <a:xfrm>
            <a:off x="7783335" y="4531965"/>
            <a:ext cx="8685883" cy="38347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Good [morning/afternoon/evening] everyone,</a:t>
            </a:r>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It is with great pleasure that I welcome you all to [Event/Meeting Name]. Whether you are joining us in person or virtually, we are delighted to have you here today.</a:t>
            </a:r>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This gathering presents us with an excellent opportunity to [briefly mention the purpose of the event/meeting]. Throughout our time together, we'll have the chance to [outline the main objectives or agenda items].</a:t>
            </a:r>
            <a:endParaRPr/>
          </a:p>
          <a:p>
            <a:pPr indent="0" lvl="0" marL="0" marR="0" rtl="0" algn="l">
              <a:lnSpc>
                <a:spcPct val="130000"/>
              </a:lnSpc>
              <a:spcBef>
                <a:spcPts val="0"/>
              </a:spcBef>
              <a:spcAft>
                <a:spcPts val="0"/>
              </a:spcAft>
              <a:buNone/>
            </a:pPr>
            <a:r>
              <a:t/>
            </a:r>
            <a:endParaRPr b="0" i="0" sz="1800" u="none" cap="none" strike="noStrike">
              <a:solidFill>
                <a:srgbClr val="FFFFFF"/>
              </a:solidFill>
              <a:latin typeface="Montserrat"/>
              <a:ea typeface="Montserrat"/>
              <a:cs typeface="Montserrat"/>
              <a:sym typeface="Montserrat"/>
            </a:endParaRPr>
          </a:p>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 would like to extend a warm welcome to our esteemed guests, [mention any special guests or dignitaries], and express my gratitude to each and every one of you for taking the time to be part of this [event/meeting].</a:t>
            </a:r>
            <a:endParaRPr/>
          </a:p>
        </p:txBody>
      </p:sp>
      <p:grpSp>
        <p:nvGrpSpPr>
          <p:cNvPr id="180" name="Google Shape;180;p14"/>
          <p:cNvGrpSpPr/>
          <p:nvPr/>
        </p:nvGrpSpPr>
        <p:grpSpPr>
          <a:xfrm>
            <a:off x="7395855" y="2199254"/>
            <a:ext cx="7039628" cy="1426794"/>
            <a:chOff x="0" y="-47625"/>
            <a:chExt cx="1854058" cy="375781"/>
          </a:xfrm>
        </p:grpSpPr>
        <p:sp>
          <p:nvSpPr>
            <p:cNvPr id="181" name="Google Shape;181;p14"/>
            <p:cNvSpPr/>
            <p:nvPr/>
          </p:nvSpPr>
          <p:spPr>
            <a:xfrm>
              <a:off x="0" y="0"/>
              <a:ext cx="1854058" cy="328156"/>
            </a:xfrm>
            <a:custGeom>
              <a:rect b="b" l="l" r="r" t="t"/>
              <a:pathLst>
                <a:path extrusionOk="0" h="328156" w="1854058">
                  <a:moveTo>
                    <a:pt x="87981" y="0"/>
                  </a:moveTo>
                  <a:lnTo>
                    <a:pt x="1766077" y="0"/>
                  </a:lnTo>
                  <a:cubicBezTo>
                    <a:pt x="1789411" y="0"/>
                    <a:pt x="1811790" y="9269"/>
                    <a:pt x="1828289" y="25769"/>
                  </a:cubicBezTo>
                  <a:cubicBezTo>
                    <a:pt x="1844789" y="42269"/>
                    <a:pt x="1854058" y="64647"/>
                    <a:pt x="1854058" y="87981"/>
                  </a:cubicBezTo>
                  <a:lnTo>
                    <a:pt x="1854058" y="240175"/>
                  </a:lnTo>
                  <a:cubicBezTo>
                    <a:pt x="1854058" y="263509"/>
                    <a:pt x="1844789" y="285888"/>
                    <a:pt x="1828289" y="302387"/>
                  </a:cubicBezTo>
                  <a:cubicBezTo>
                    <a:pt x="1811790" y="318887"/>
                    <a:pt x="1789411" y="328156"/>
                    <a:pt x="1766077" y="328156"/>
                  </a:cubicBezTo>
                  <a:lnTo>
                    <a:pt x="87981" y="328156"/>
                  </a:lnTo>
                  <a:cubicBezTo>
                    <a:pt x="64647" y="328156"/>
                    <a:pt x="42269" y="318887"/>
                    <a:pt x="25769" y="302387"/>
                  </a:cubicBezTo>
                  <a:cubicBezTo>
                    <a:pt x="9269" y="285888"/>
                    <a:pt x="0" y="263509"/>
                    <a:pt x="0" y="240175"/>
                  </a:cubicBezTo>
                  <a:lnTo>
                    <a:pt x="0" y="87981"/>
                  </a:lnTo>
                  <a:cubicBezTo>
                    <a:pt x="0" y="64647"/>
                    <a:pt x="9269" y="42269"/>
                    <a:pt x="25769" y="25769"/>
                  </a:cubicBezTo>
                  <a:cubicBezTo>
                    <a:pt x="42269" y="9269"/>
                    <a:pt x="64647" y="0"/>
                    <a:pt x="87981"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4"/>
            <p:cNvSpPr txBox="1"/>
            <p:nvPr/>
          </p:nvSpPr>
          <p:spPr>
            <a:xfrm>
              <a:off x="0" y="-47625"/>
              <a:ext cx="1854058" cy="37578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4"/>
          <p:cNvGrpSpPr/>
          <p:nvPr/>
        </p:nvGrpSpPr>
        <p:grpSpPr>
          <a:xfrm>
            <a:off x="14260800" y="2828381"/>
            <a:ext cx="349367" cy="349367"/>
            <a:chOff x="0" y="0"/>
            <a:chExt cx="812800" cy="812800"/>
          </a:xfrm>
        </p:grpSpPr>
        <p:sp>
          <p:nvSpPr>
            <p:cNvPr id="184" name="Google Shape;1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3D4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6" name="Google Shape;186;p14"/>
          <p:cNvSpPr/>
          <p:nvPr/>
        </p:nvSpPr>
        <p:spPr>
          <a:xfrm>
            <a:off x="0" y="10084213"/>
            <a:ext cx="18288000" cy="202787"/>
          </a:xfrm>
          <a:custGeom>
            <a:rect b="b" l="l" r="r" t="t"/>
            <a:pathLst>
              <a:path extrusionOk="0" h="202787" w="18288000">
                <a:moveTo>
                  <a:pt x="0" y="0"/>
                </a:moveTo>
                <a:lnTo>
                  <a:pt x="18288000" y="0"/>
                </a:lnTo>
                <a:lnTo>
                  <a:pt x="18288000" y="202787"/>
                </a:lnTo>
                <a:lnTo>
                  <a:pt x="0" y="202787"/>
                </a:lnTo>
                <a:lnTo>
                  <a:pt x="0" y="0"/>
                </a:lnTo>
                <a:close/>
              </a:path>
            </a:pathLst>
          </a:custGeom>
          <a:blipFill rotWithShape="1">
            <a:blip r:embed="rId3">
              <a:alphaModFix/>
            </a:blip>
            <a:stretch>
              <a:fillRect b="-962877" l="0" r="0" t="-4953977"/>
            </a:stretch>
          </a:blipFill>
          <a:ln>
            <a:noFill/>
          </a:ln>
        </p:spPr>
      </p:sp>
      <p:sp>
        <p:nvSpPr>
          <p:cNvPr id="187" name="Google Shape;187;p14"/>
          <p:cNvSpPr/>
          <p:nvPr/>
        </p:nvSpPr>
        <p:spPr>
          <a:xfrm rot="5400000">
            <a:off x="9020935" y="-9020935"/>
            <a:ext cx="246131" cy="18288000"/>
          </a:xfrm>
          <a:custGeom>
            <a:rect b="b" l="l" r="r" t="t"/>
            <a:pathLst>
              <a:path extrusionOk="0" h="18288000" w="246131">
                <a:moveTo>
                  <a:pt x="0" y="0"/>
                </a:moveTo>
                <a:lnTo>
                  <a:pt x="246130" y="0"/>
                </a:lnTo>
                <a:lnTo>
                  <a:pt x="246130" y="18288000"/>
                </a:lnTo>
                <a:lnTo>
                  <a:pt x="0" y="18288000"/>
                </a:lnTo>
                <a:lnTo>
                  <a:pt x="0" y="0"/>
                </a:lnTo>
                <a:close/>
              </a:path>
            </a:pathLst>
          </a:custGeom>
          <a:blipFill rotWithShape="1">
            <a:blip r:embed="rId4">
              <a:alphaModFix/>
            </a:blip>
            <a:stretch>
              <a:fillRect b="0" l="-291760" r="-10744127" t="0"/>
            </a:stretch>
          </a:blipFill>
          <a:ln>
            <a:noFill/>
          </a:ln>
        </p:spPr>
      </p:sp>
      <p:pic>
        <p:nvPicPr>
          <p:cNvPr id="188" name="Google Shape;188;p14"/>
          <p:cNvPicPr preferRelativeResize="0"/>
          <p:nvPr/>
        </p:nvPicPr>
        <p:blipFill>
          <a:blip r:embed="rId5">
            <a:alphaModFix/>
          </a:blip>
          <a:stretch>
            <a:fillRect/>
          </a:stretch>
        </p:blipFill>
        <p:spPr>
          <a:xfrm>
            <a:off x="1" y="1679182"/>
            <a:ext cx="6789076" cy="8144466"/>
          </a:xfrm>
          <a:prstGeom prst="rect">
            <a:avLst/>
          </a:prstGeom>
          <a:noFill/>
          <a:ln>
            <a:noFill/>
          </a:ln>
        </p:spPr>
      </p:pic>
      <p:pic>
        <p:nvPicPr>
          <p:cNvPr id="189" name="Google Shape;189;p14"/>
          <p:cNvPicPr preferRelativeResize="0"/>
          <p:nvPr/>
        </p:nvPicPr>
        <p:blipFill>
          <a:blip r:embed="rId6">
            <a:alphaModFix/>
          </a:blip>
          <a:stretch>
            <a:fillRect/>
          </a:stretch>
        </p:blipFill>
        <p:spPr>
          <a:xfrm>
            <a:off x="15542100" y="2557437"/>
            <a:ext cx="1850500" cy="1743125"/>
          </a:xfrm>
          <a:prstGeom prst="rect">
            <a:avLst/>
          </a:prstGeom>
          <a:noFill/>
          <a:ln>
            <a:noFill/>
          </a:ln>
        </p:spPr>
      </p:pic>
      <p:grpSp>
        <p:nvGrpSpPr>
          <p:cNvPr id="190" name="Google Shape;190;p14"/>
          <p:cNvGrpSpPr/>
          <p:nvPr/>
        </p:nvGrpSpPr>
        <p:grpSpPr>
          <a:xfrm>
            <a:off x="1656777" y="784390"/>
            <a:ext cx="16230600" cy="276975"/>
            <a:chOff x="837436" y="133478"/>
            <a:chExt cx="21640800" cy="369300"/>
          </a:xfrm>
        </p:grpSpPr>
        <p:sp>
          <p:nvSpPr>
            <p:cNvPr id="191" name="Google Shape;191;p14"/>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192" name="Google Shape;192;p14"/>
            <p:cNvGrpSpPr/>
            <p:nvPr/>
          </p:nvGrpSpPr>
          <p:grpSpPr>
            <a:xfrm>
              <a:off x="13950053" y="263425"/>
              <a:ext cx="105501" cy="105501"/>
              <a:chOff x="0" y="0"/>
              <a:chExt cx="812800" cy="812800"/>
            </a:xfrm>
          </p:grpSpPr>
          <p:sp>
            <p:nvSpPr>
              <p:cNvPr id="193" name="Google Shape;1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5" name="Google Shape;195;p14"/>
            <p:cNvGrpSpPr/>
            <p:nvPr/>
          </p:nvGrpSpPr>
          <p:grpSpPr>
            <a:xfrm>
              <a:off x="17449890" y="263425"/>
              <a:ext cx="105501" cy="105501"/>
              <a:chOff x="0" y="0"/>
              <a:chExt cx="812800" cy="812800"/>
            </a:xfrm>
          </p:grpSpPr>
          <p:sp>
            <p:nvSpPr>
              <p:cNvPr id="196" name="Google Shape;196;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8" name="Google Shape;198;p14"/>
            <p:cNvGrpSpPr/>
            <p:nvPr/>
          </p:nvGrpSpPr>
          <p:grpSpPr>
            <a:xfrm>
              <a:off x="19791521" y="263425"/>
              <a:ext cx="105501" cy="105501"/>
              <a:chOff x="0" y="0"/>
              <a:chExt cx="812800" cy="812800"/>
            </a:xfrm>
          </p:grpSpPr>
          <p:sp>
            <p:nvSpPr>
              <p:cNvPr id="199" name="Google Shape;199;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01" name="Google Shape;201;p14"/>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205" name="Shape 205"/>
        <p:cNvGrpSpPr/>
        <p:nvPr/>
      </p:nvGrpSpPr>
      <p:grpSpPr>
        <a:xfrm>
          <a:off x="0" y="0"/>
          <a:ext cx="0" cy="0"/>
          <a:chOff x="0" y="0"/>
          <a:chExt cx="0" cy="0"/>
        </a:xfrm>
      </p:grpSpPr>
      <p:grpSp>
        <p:nvGrpSpPr>
          <p:cNvPr id="206" name="Google Shape;206;p15"/>
          <p:cNvGrpSpPr/>
          <p:nvPr/>
        </p:nvGrpSpPr>
        <p:grpSpPr>
          <a:xfrm>
            <a:off x="9569754" y="1535924"/>
            <a:ext cx="7530210" cy="7633641"/>
            <a:chOff x="0" y="-47625"/>
            <a:chExt cx="1983265" cy="2010506"/>
          </a:xfrm>
        </p:grpSpPr>
        <p:sp>
          <p:nvSpPr>
            <p:cNvPr id="207" name="Google Shape;207;p15"/>
            <p:cNvSpPr/>
            <p:nvPr/>
          </p:nvSpPr>
          <p:spPr>
            <a:xfrm>
              <a:off x="0" y="0"/>
              <a:ext cx="1983265" cy="1962881"/>
            </a:xfrm>
            <a:custGeom>
              <a:rect b="b" l="l" r="r" t="t"/>
              <a:pathLst>
                <a:path extrusionOk="0" h="1962881" w="1983265">
                  <a:moveTo>
                    <a:pt x="52434" y="0"/>
                  </a:moveTo>
                  <a:lnTo>
                    <a:pt x="1930831" y="0"/>
                  </a:lnTo>
                  <a:cubicBezTo>
                    <a:pt x="1944738" y="0"/>
                    <a:pt x="1958074" y="5524"/>
                    <a:pt x="1967908" y="15358"/>
                  </a:cubicBezTo>
                  <a:cubicBezTo>
                    <a:pt x="1977741" y="25191"/>
                    <a:pt x="1983265" y="38528"/>
                    <a:pt x="1983265" y="52434"/>
                  </a:cubicBezTo>
                  <a:lnTo>
                    <a:pt x="1983265" y="1910447"/>
                  </a:lnTo>
                  <a:cubicBezTo>
                    <a:pt x="1983265" y="1939406"/>
                    <a:pt x="1959790" y="1962881"/>
                    <a:pt x="1930831" y="1962881"/>
                  </a:cubicBezTo>
                  <a:lnTo>
                    <a:pt x="52434" y="1962881"/>
                  </a:lnTo>
                  <a:cubicBezTo>
                    <a:pt x="23475" y="1962881"/>
                    <a:pt x="0" y="1939406"/>
                    <a:pt x="0" y="1910447"/>
                  </a:cubicBezTo>
                  <a:lnTo>
                    <a:pt x="0" y="52434"/>
                  </a:lnTo>
                  <a:cubicBezTo>
                    <a:pt x="0" y="23475"/>
                    <a:pt x="23475" y="0"/>
                    <a:pt x="52434"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txBox="1"/>
            <p:nvPr/>
          </p:nvSpPr>
          <p:spPr>
            <a:xfrm>
              <a:off x="0" y="-47625"/>
              <a:ext cx="1983265" cy="2010506"/>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9" name="Google Shape;209;p15"/>
          <p:cNvSpPr/>
          <p:nvPr/>
        </p:nvSpPr>
        <p:spPr>
          <a:xfrm>
            <a:off x="0" y="0"/>
            <a:ext cx="18288000" cy="152125"/>
          </a:xfrm>
          <a:custGeom>
            <a:rect b="b" l="l" r="r" t="t"/>
            <a:pathLst>
              <a:path extrusionOk="0" h="152125" w="18288000">
                <a:moveTo>
                  <a:pt x="0" y="0"/>
                </a:moveTo>
                <a:lnTo>
                  <a:pt x="18288000" y="0"/>
                </a:lnTo>
                <a:lnTo>
                  <a:pt x="18288000" y="152125"/>
                </a:lnTo>
                <a:lnTo>
                  <a:pt x="0" y="152125"/>
                </a:lnTo>
                <a:lnTo>
                  <a:pt x="0" y="0"/>
                </a:lnTo>
                <a:close/>
              </a:path>
            </a:pathLst>
          </a:custGeom>
          <a:blipFill rotWithShape="1">
            <a:blip r:embed="rId3">
              <a:alphaModFix/>
            </a:blip>
            <a:stretch>
              <a:fillRect b="-1282295" l="0" r="0" t="-6630550"/>
            </a:stretch>
          </a:blipFill>
          <a:ln>
            <a:noFill/>
          </a:ln>
        </p:spPr>
      </p:sp>
      <p:sp>
        <p:nvSpPr>
          <p:cNvPr id="210" name="Google Shape;210;p15"/>
          <p:cNvSpPr txBox="1"/>
          <p:nvPr/>
        </p:nvSpPr>
        <p:spPr>
          <a:xfrm>
            <a:off x="1028700" y="1640550"/>
            <a:ext cx="5969881"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ABOUT US</a:t>
            </a:r>
            <a:endParaRPr/>
          </a:p>
        </p:txBody>
      </p:sp>
      <p:sp>
        <p:nvSpPr>
          <p:cNvPr id="211" name="Google Shape;211;p15"/>
          <p:cNvSpPr/>
          <p:nvPr/>
        </p:nvSpPr>
        <p:spPr>
          <a:xfrm>
            <a:off x="832754" y="3248259"/>
            <a:ext cx="6595470" cy="7038741"/>
          </a:xfrm>
          <a:custGeom>
            <a:rect b="b" l="l" r="r" t="t"/>
            <a:pathLst>
              <a:path extrusionOk="0" h="7038741" w="6595470">
                <a:moveTo>
                  <a:pt x="0" y="0"/>
                </a:moveTo>
                <a:lnTo>
                  <a:pt x="6595470" y="0"/>
                </a:lnTo>
                <a:lnTo>
                  <a:pt x="6595470" y="7038741"/>
                </a:lnTo>
                <a:lnTo>
                  <a:pt x="0" y="7038741"/>
                </a:lnTo>
                <a:lnTo>
                  <a:pt x="0" y="0"/>
                </a:lnTo>
                <a:close/>
              </a:path>
            </a:pathLst>
          </a:custGeom>
          <a:blipFill rotWithShape="1">
            <a:blip r:embed="rId4">
              <a:alphaModFix/>
            </a:blip>
            <a:stretch>
              <a:fillRect b="-84715" l="-270745" r="-1029" t="-47528"/>
            </a:stretch>
          </a:blipFill>
          <a:ln>
            <a:noFill/>
          </a:ln>
        </p:spPr>
      </p:sp>
      <p:sp>
        <p:nvSpPr>
          <p:cNvPr id="212" name="Google Shape;212;p15"/>
          <p:cNvSpPr txBox="1"/>
          <p:nvPr/>
        </p:nvSpPr>
        <p:spPr>
          <a:xfrm>
            <a:off x="967125" y="3628325"/>
            <a:ext cx="61665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0" u="none" cap="none" strike="noStrike">
                <a:solidFill>
                  <a:srgbClr val="1D171A"/>
                </a:solidFill>
                <a:latin typeface="Montserrat"/>
                <a:ea typeface="Montserrat"/>
                <a:cs typeface="Montserrat"/>
                <a:sym typeface="Montserrat"/>
              </a:rPr>
              <a:t>Welcome to our presentation! Allow us to introduce ourselves and provide you with some insight into who we are and what we represent.</a:t>
            </a:r>
            <a:endParaRPr/>
          </a:p>
          <a:p>
            <a:pPr indent="0" lvl="0" marL="0" marR="0" rtl="0" algn="l">
              <a:lnSpc>
                <a:spcPct val="100000"/>
              </a:lnSpc>
              <a:spcBef>
                <a:spcPts val="0"/>
              </a:spcBef>
              <a:spcAft>
                <a:spcPts val="0"/>
              </a:spcAft>
              <a:buNone/>
            </a:pPr>
            <a:r>
              <a:t/>
            </a:r>
            <a:endParaRPr b="0" i="0" sz="1800" u="none" cap="none" strike="noStrike">
              <a:solidFill>
                <a:srgbClr val="1D171A"/>
              </a:solidFill>
              <a:latin typeface="Montserrat"/>
              <a:ea typeface="Montserrat"/>
              <a:cs typeface="Montserrat"/>
              <a:sym typeface="Montserrat"/>
            </a:endParaRPr>
          </a:p>
          <a:p>
            <a:pPr indent="0" lvl="0" marL="0" marR="0" rtl="0" algn="l">
              <a:lnSpc>
                <a:spcPct val="100000"/>
              </a:lnSpc>
              <a:spcBef>
                <a:spcPts val="0"/>
              </a:spcBef>
              <a:spcAft>
                <a:spcPts val="0"/>
              </a:spcAft>
              <a:buNone/>
            </a:pPr>
            <a:r>
              <a:rPr b="0" i="0" lang="en-US" sz="1800" u="none" cap="none" strike="noStrike">
                <a:solidFill>
                  <a:srgbClr val="1D171A"/>
                </a:solidFill>
                <a:latin typeface="Montserrat"/>
                <a:ea typeface="Montserrat"/>
                <a:cs typeface="Montserrat"/>
                <a:sym typeface="Montserrat"/>
              </a:rPr>
              <a:t>At [Company/Team/Organization Name], we are [brief description of what your organization does or specializes in]. With a commitment to [mention core values, mission, or goals], we strive to [mention key objectives or accomplishments].</a:t>
            </a:r>
            <a:endParaRPr/>
          </a:p>
          <a:p>
            <a:pPr indent="0" lvl="0" marL="0" marR="0" rtl="0" algn="l">
              <a:lnSpc>
                <a:spcPct val="100000"/>
              </a:lnSpc>
              <a:spcBef>
                <a:spcPts val="0"/>
              </a:spcBef>
              <a:spcAft>
                <a:spcPts val="0"/>
              </a:spcAft>
              <a:buNone/>
            </a:pPr>
            <a:r>
              <a:rPr b="0" i="0" lang="en-US" sz="1800" u="none" cap="none" strike="noStrike">
                <a:solidFill>
                  <a:srgbClr val="1D171A"/>
                </a:solidFill>
                <a:latin typeface="Montserrat"/>
                <a:ea typeface="Montserrat"/>
                <a:cs typeface="Montserrat"/>
                <a:sym typeface="Montserrat"/>
              </a:rPr>
              <a:t>Our team consists of [briefly describe the team composition, expertise, or key members]. Together, we bring a wealth of experience and expertise to the table, allowing us to [mention strengths or unique selling points].</a:t>
            </a:r>
            <a:endParaRPr/>
          </a:p>
          <a:p>
            <a:pPr indent="0" lvl="0" marL="0" marR="0" rtl="0" algn="l">
              <a:lnSpc>
                <a:spcPct val="100000"/>
              </a:lnSpc>
              <a:spcBef>
                <a:spcPts val="0"/>
              </a:spcBef>
              <a:spcAft>
                <a:spcPts val="0"/>
              </a:spcAft>
              <a:buNone/>
            </a:pPr>
            <a:r>
              <a:rPr b="0" i="0" lang="en-US" sz="1800" u="none" cap="none" strike="noStrike">
                <a:solidFill>
                  <a:srgbClr val="1D171A"/>
                </a:solidFill>
                <a:latin typeface="Montserrat"/>
                <a:ea typeface="Montserrat"/>
                <a:cs typeface="Montserrat"/>
                <a:sym typeface="Montserrat"/>
              </a:rPr>
              <a:t>Since our inception [mention how long the organization has been established], we have [mention notable achievements, milestones, or impacts]. Our dedication to [mention key principles or values] has earned us a reputation for [mention positive attributes or recognition].</a:t>
            </a:r>
            <a:endParaRPr/>
          </a:p>
        </p:txBody>
      </p:sp>
      <p:grpSp>
        <p:nvGrpSpPr>
          <p:cNvPr id="213" name="Google Shape;213;p15"/>
          <p:cNvGrpSpPr/>
          <p:nvPr/>
        </p:nvGrpSpPr>
        <p:grpSpPr>
          <a:xfrm>
            <a:off x="9395070" y="5143500"/>
            <a:ext cx="349367" cy="349367"/>
            <a:chOff x="0" y="0"/>
            <a:chExt cx="812800" cy="812800"/>
          </a:xfrm>
        </p:grpSpPr>
        <p:sp>
          <p:nvSpPr>
            <p:cNvPr id="214" name="Google Shape;214;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CE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16" name="Google Shape;216;p15"/>
          <p:cNvPicPr preferRelativeResize="0"/>
          <p:nvPr/>
        </p:nvPicPr>
        <p:blipFill>
          <a:blip r:embed="rId5">
            <a:alphaModFix/>
          </a:blip>
          <a:stretch>
            <a:fillRect/>
          </a:stretch>
        </p:blipFill>
        <p:spPr>
          <a:xfrm>
            <a:off x="9928540" y="1949436"/>
            <a:ext cx="6812700" cy="6806674"/>
          </a:xfrm>
          <a:prstGeom prst="rect">
            <a:avLst/>
          </a:prstGeom>
          <a:noFill/>
          <a:ln>
            <a:noFill/>
          </a:ln>
        </p:spPr>
      </p:pic>
      <p:grpSp>
        <p:nvGrpSpPr>
          <p:cNvPr id="217" name="Google Shape;217;p15"/>
          <p:cNvGrpSpPr/>
          <p:nvPr/>
        </p:nvGrpSpPr>
        <p:grpSpPr>
          <a:xfrm>
            <a:off x="1656777" y="784390"/>
            <a:ext cx="16230600" cy="276975"/>
            <a:chOff x="837436" y="133478"/>
            <a:chExt cx="21640800" cy="369300"/>
          </a:xfrm>
        </p:grpSpPr>
        <p:sp>
          <p:nvSpPr>
            <p:cNvPr id="218" name="Google Shape;218;p15"/>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219" name="Google Shape;219;p15"/>
            <p:cNvGrpSpPr/>
            <p:nvPr/>
          </p:nvGrpSpPr>
          <p:grpSpPr>
            <a:xfrm>
              <a:off x="13950053" y="263425"/>
              <a:ext cx="105501" cy="105501"/>
              <a:chOff x="0" y="0"/>
              <a:chExt cx="812800" cy="812800"/>
            </a:xfrm>
          </p:grpSpPr>
          <p:sp>
            <p:nvSpPr>
              <p:cNvPr id="220" name="Google Shape;22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15"/>
            <p:cNvGrpSpPr/>
            <p:nvPr/>
          </p:nvGrpSpPr>
          <p:grpSpPr>
            <a:xfrm>
              <a:off x="17449890" y="263425"/>
              <a:ext cx="105501" cy="105501"/>
              <a:chOff x="0" y="0"/>
              <a:chExt cx="812800" cy="812800"/>
            </a:xfrm>
          </p:grpSpPr>
          <p:sp>
            <p:nvSpPr>
              <p:cNvPr id="223" name="Google Shape;22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15"/>
            <p:cNvGrpSpPr/>
            <p:nvPr/>
          </p:nvGrpSpPr>
          <p:grpSpPr>
            <a:xfrm>
              <a:off x="19791521" y="263425"/>
              <a:ext cx="105501" cy="105501"/>
              <a:chOff x="0" y="0"/>
              <a:chExt cx="812800" cy="812800"/>
            </a:xfrm>
          </p:grpSpPr>
          <p:sp>
            <p:nvSpPr>
              <p:cNvPr id="226" name="Google Shape;22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28" name="Google Shape;228;p15"/>
          <p:cNvPicPr preferRelativeResize="0"/>
          <p:nvPr/>
        </p:nvPicPr>
        <p:blipFill>
          <a:blip r:embed="rId6">
            <a:alphaModFix/>
          </a:blip>
          <a:stretch>
            <a:fillRect/>
          </a:stretch>
        </p:blipFill>
        <p:spPr>
          <a:xfrm>
            <a:off x="1028699" y="646562"/>
            <a:ext cx="542723" cy="535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232" name="Shape 232"/>
        <p:cNvGrpSpPr/>
        <p:nvPr/>
      </p:nvGrpSpPr>
      <p:grpSpPr>
        <a:xfrm>
          <a:off x="0" y="0"/>
          <a:ext cx="0" cy="0"/>
          <a:chOff x="0" y="0"/>
          <a:chExt cx="0" cy="0"/>
        </a:xfrm>
      </p:grpSpPr>
      <p:sp>
        <p:nvSpPr>
          <p:cNvPr id="233" name="Google Shape;233;p16"/>
          <p:cNvSpPr txBox="1"/>
          <p:nvPr/>
        </p:nvSpPr>
        <p:spPr>
          <a:xfrm>
            <a:off x="1028700" y="1803466"/>
            <a:ext cx="9454356" cy="1104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6000" u="none" cap="none" strike="noStrike">
                <a:solidFill>
                  <a:srgbClr val="FFFFFF"/>
                </a:solidFill>
                <a:latin typeface="Arial"/>
                <a:ea typeface="Arial"/>
                <a:cs typeface="Arial"/>
                <a:sym typeface="Arial"/>
              </a:rPr>
              <a:t>Project Scope</a:t>
            </a:r>
            <a:endParaRPr/>
          </a:p>
        </p:txBody>
      </p:sp>
      <p:sp>
        <p:nvSpPr>
          <p:cNvPr id="234" name="Google Shape;234;p16"/>
          <p:cNvSpPr txBox="1"/>
          <p:nvPr/>
        </p:nvSpPr>
        <p:spPr>
          <a:xfrm>
            <a:off x="1028700" y="3606931"/>
            <a:ext cx="7059023"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Scope Statement:</a:t>
            </a:r>
            <a:endParaRPr/>
          </a:p>
        </p:txBody>
      </p:sp>
      <p:sp>
        <p:nvSpPr>
          <p:cNvPr id="235" name="Google Shape;235;p16"/>
          <p:cNvSpPr txBox="1"/>
          <p:nvPr/>
        </p:nvSpPr>
        <p:spPr>
          <a:xfrm>
            <a:off x="9144000" y="3606931"/>
            <a:ext cx="7059023"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Deliverables:</a:t>
            </a:r>
            <a:endParaRPr/>
          </a:p>
        </p:txBody>
      </p:sp>
      <p:sp>
        <p:nvSpPr>
          <p:cNvPr id="236" name="Google Shape;236;p16"/>
          <p:cNvSpPr txBox="1"/>
          <p:nvPr/>
        </p:nvSpPr>
        <p:spPr>
          <a:xfrm>
            <a:off x="1028700" y="4498212"/>
            <a:ext cx="6582864" cy="12496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The scope of our project includes the design and implementation of sustainable infrastructure solutions for transportation, water management, and energy systems within the city limits.</a:t>
            </a:r>
            <a:endParaRPr/>
          </a:p>
        </p:txBody>
      </p:sp>
      <p:sp>
        <p:nvSpPr>
          <p:cNvPr id="237" name="Google Shape;237;p16"/>
          <p:cNvSpPr txBox="1"/>
          <p:nvPr/>
        </p:nvSpPr>
        <p:spPr>
          <a:xfrm>
            <a:off x="9144000" y="4498212"/>
            <a:ext cx="6582864" cy="9353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Deliverables will include detailed design plans, feasibility studies, cost estimates, and implementation schedules for each component of the infrastructure project.</a:t>
            </a:r>
            <a:endParaRPr/>
          </a:p>
        </p:txBody>
      </p:sp>
      <p:grpSp>
        <p:nvGrpSpPr>
          <p:cNvPr id="238" name="Google Shape;238;p16"/>
          <p:cNvGrpSpPr/>
          <p:nvPr/>
        </p:nvGrpSpPr>
        <p:grpSpPr>
          <a:xfrm>
            <a:off x="921850" y="10630993"/>
            <a:ext cx="16230600" cy="460238"/>
            <a:chOff x="0" y="0"/>
            <a:chExt cx="21640800" cy="613651"/>
          </a:xfrm>
        </p:grpSpPr>
        <p:sp>
          <p:nvSpPr>
            <p:cNvPr id="239" name="Google Shape;239;p16"/>
            <p:cNvSpPr txBox="1"/>
            <p:nvPr/>
          </p:nvSpPr>
          <p:spPr>
            <a:xfrm>
              <a:off x="0" y="127501"/>
              <a:ext cx="21640800" cy="358648"/>
            </a:xfrm>
            <a:prstGeom prst="rect">
              <a:avLst/>
            </a:prstGeom>
            <a:noFill/>
            <a:ln>
              <a:noFill/>
            </a:ln>
          </p:spPr>
          <p:txBody>
            <a:bodyPr anchorCtr="0" anchor="t" bIns="0" lIns="0" spcFirstLastPara="1" rIns="0" wrap="square" tIns="0">
              <a:spAutoFit/>
            </a:bodyPr>
            <a:lstStyle/>
            <a:p>
              <a:pPr indent="0" lvl="0" marL="0" marR="0" rtl="0" algn="l">
                <a:lnSpc>
                  <a:spcPct val="119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240" name="Google Shape;240;p16"/>
            <p:cNvGrpSpPr/>
            <p:nvPr/>
          </p:nvGrpSpPr>
          <p:grpSpPr>
            <a:xfrm>
              <a:off x="13594453" y="254073"/>
              <a:ext cx="105504" cy="105504"/>
              <a:chOff x="0" y="0"/>
              <a:chExt cx="812800" cy="812800"/>
            </a:xfrm>
          </p:grpSpPr>
          <p:sp>
            <p:nvSpPr>
              <p:cNvPr id="241" name="Google Shape;24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3" name="Google Shape;243;p16"/>
            <p:cNvGrpSpPr/>
            <p:nvPr/>
          </p:nvGrpSpPr>
          <p:grpSpPr>
            <a:xfrm>
              <a:off x="16954590" y="254073"/>
              <a:ext cx="105504" cy="105504"/>
              <a:chOff x="0" y="0"/>
              <a:chExt cx="812800" cy="812800"/>
            </a:xfrm>
          </p:grpSpPr>
          <p:sp>
            <p:nvSpPr>
              <p:cNvPr id="244" name="Google Shape;24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19791521" y="254073"/>
              <a:ext cx="105504" cy="105504"/>
              <a:chOff x="0" y="0"/>
              <a:chExt cx="812800" cy="812800"/>
            </a:xfrm>
          </p:grpSpPr>
          <p:sp>
            <p:nvSpPr>
              <p:cNvPr id="247" name="Google Shape;24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49" name="Google Shape;249;p16"/>
            <p:cNvSpPr/>
            <p:nvPr/>
          </p:nvSpPr>
          <p:spPr>
            <a:xfrm>
              <a:off x="0" y="0"/>
              <a:ext cx="629679" cy="613651"/>
            </a:xfrm>
            <a:custGeom>
              <a:rect b="b" l="l" r="r" t="t"/>
              <a:pathLst>
                <a:path extrusionOk="0" h="613651" w="629679">
                  <a:moveTo>
                    <a:pt x="0" y="0"/>
                  </a:moveTo>
                  <a:lnTo>
                    <a:pt x="629679" y="0"/>
                  </a:lnTo>
                  <a:lnTo>
                    <a:pt x="629679" y="613651"/>
                  </a:lnTo>
                  <a:lnTo>
                    <a:pt x="0" y="613651"/>
                  </a:lnTo>
                  <a:lnTo>
                    <a:pt x="0" y="0"/>
                  </a:lnTo>
                  <a:close/>
                </a:path>
              </a:pathLst>
            </a:custGeom>
            <a:blipFill rotWithShape="1">
              <a:blip r:embed="rId3">
                <a:alphaModFix/>
              </a:blip>
              <a:stretch>
                <a:fillRect b="0" l="0" r="0" t="0"/>
              </a:stretch>
            </a:blipFill>
            <a:ln>
              <a:noFill/>
            </a:ln>
          </p:spPr>
        </p:sp>
      </p:grpSp>
      <p:sp>
        <p:nvSpPr>
          <p:cNvPr id="250" name="Google Shape;250;p16"/>
          <p:cNvSpPr/>
          <p:nvPr/>
        </p:nvSpPr>
        <p:spPr>
          <a:xfrm>
            <a:off x="0" y="9654"/>
            <a:ext cx="18288000" cy="225433"/>
          </a:xfrm>
          <a:custGeom>
            <a:rect b="b" l="l" r="r" t="t"/>
            <a:pathLst>
              <a:path extrusionOk="0" h="225433" w="18288000">
                <a:moveTo>
                  <a:pt x="0" y="0"/>
                </a:moveTo>
                <a:lnTo>
                  <a:pt x="18288000" y="0"/>
                </a:lnTo>
                <a:lnTo>
                  <a:pt x="18288000" y="225433"/>
                </a:lnTo>
                <a:lnTo>
                  <a:pt x="0" y="225433"/>
                </a:lnTo>
                <a:lnTo>
                  <a:pt x="0" y="0"/>
                </a:lnTo>
                <a:close/>
              </a:path>
            </a:pathLst>
          </a:custGeom>
          <a:blipFill rotWithShape="1">
            <a:blip r:embed="rId4">
              <a:alphaModFix/>
            </a:blip>
            <a:stretch>
              <a:fillRect b="-2966021" l="0" r="0" t="-2336469"/>
            </a:stretch>
          </a:blipFill>
          <a:ln>
            <a:noFill/>
          </a:ln>
        </p:spPr>
      </p:sp>
      <p:sp>
        <p:nvSpPr>
          <p:cNvPr id="251" name="Google Shape;251;p16"/>
          <p:cNvSpPr/>
          <p:nvPr/>
        </p:nvSpPr>
        <p:spPr>
          <a:xfrm>
            <a:off x="0" y="10067925"/>
            <a:ext cx="18288000" cy="225433"/>
          </a:xfrm>
          <a:custGeom>
            <a:rect b="b" l="l" r="r" t="t"/>
            <a:pathLst>
              <a:path extrusionOk="0" h="225433" w="18288000">
                <a:moveTo>
                  <a:pt x="0" y="0"/>
                </a:moveTo>
                <a:lnTo>
                  <a:pt x="18288000" y="0"/>
                </a:lnTo>
                <a:lnTo>
                  <a:pt x="18288000" y="225433"/>
                </a:lnTo>
                <a:lnTo>
                  <a:pt x="0" y="225433"/>
                </a:lnTo>
                <a:lnTo>
                  <a:pt x="0" y="0"/>
                </a:lnTo>
                <a:close/>
              </a:path>
            </a:pathLst>
          </a:custGeom>
          <a:blipFill rotWithShape="1">
            <a:blip r:embed="rId4">
              <a:alphaModFix/>
            </a:blip>
            <a:stretch>
              <a:fillRect b="-2966021" l="0" r="0" t="-2336469"/>
            </a:stretch>
          </a:blipFill>
          <a:ln>
            <a:noFill/>
          </a:ln>
        </p:spPr>
      </p:sp>
      <p:pic>
        <p:nvPicPr>
          <p:cNvPr id="252" name="Google Shape;252;p16"/>
          <p:cNvPicPr preferRelativeResize="0"/>
          <p:nvPr/>
        </p:nvPicPr>
        <p:blipFill>
          <a:blip r:embed="rId5">
            <a:alphaModFix/>
          </a:blip>
          <a:stretch>
            <a:fillRect/>
          </a:stretch>
        </p:blipFill>
        <p:spPr>
          <a:xfrm>
            <a:off x="1054095" y="6504438"/>
            <a:ext cx="7008240" cy="2806949"/>
          </a:xfrm>
          <a:prstGeom prst="rect">
            <a:avLst/>
          </a:prstGeom>
          <a:noFill/>
          <a:ln>
            <a:noFill/>
          </a:ln>
        </p:spPr>
      </p:pic>
      <p:pic>
        <p:nvPicPr>
          <p:cNvPr id="253" name="Google Shape;253;p16"/>
          <p:cNvPicPr preferRelativeResize="0"/>
          <p:nvPr/>
        </p:nvPicPr>
        <p:blipFill>
          <a:blip r:embed="rId6">
            <a:alphaModFix/>
          </a:blip>
          <a:stretch>
            <a:fillRect/>
          </a:stretch>
        </p:blipFill>
        <p:spPr>
          <a:xfrm>
            <a:off x="9169400" y="6477626"/>
            <a:ext cx="7008224" cy="2804506"/>
          </a:xfrm>
          <a:prstGeom prst="rect">
            <a:avLst/>
          </a:prstGeom>
          <a:noFill/>
          <a:ln>
            <a:noFill/>
          </a:ln>
        </p:spPr>
      </p:pic>
      <p:grpSp>
        <p:nvGrpSpPr>
          <p:cNvPr id="254" name="Google Shape;254;p16"/>
          <p:cNvGrpSpPr/>
          <p:nvPr/>
        </p:nvGrpSpPr>
        <p:grpSpPr>
          <a:xfrm>
            <a:off x="1656777" y="784390"/>
            <a:ext cx="16230600" cy="276975"/>
            <a:chOff x="837436" y="133478"/>
            <a:chExt cx="21640800" cy="369300"/>
          </a:xfrm>
        </p:grpSpPr>
        <p:sp>
          <p:nvSpPr>
            <p:cNvPr id="255" name="Google Shape;255;p16"/>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256" name="Google Shape;256;p16"/>
            <p:cNvGrpSpPr/>
            <p:nvPr/>
          </p:nvGrpSpPr>
          <p:grpSpPr>
            <a:xfrm>
              <a:off x="13950053" y="263425"/>
              <a:ext cx="105501" cy="105501"/>
              <a:chOff x="0" y="0"/>
              <a:chExt cx="812800" cy="812800"/>
            </a:xfrm>
          </p:grpSpPr>
          <p:sp>
            <p:nvSpPr>
              <p:cNvPr id="257" name="Google Shape;25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9" name="Google Shape;259;p16"/>
            <p:cNvGrpSpPr/>
            <p:nvPr/>
          </p:nvGrpSpPr>
          <p:grpSpPr>
            <a:xfrm>
              <a:off x="17449890" y="263425"/>
              <a:ext cx="105501" cy="105501"/>
              <a:chOff x="0" y="0"/>
              <a:chExt cx="812800" cy="812800"/>
            </a:xfrm>
          </p:grpSpPr>
          <p:sp>
            <p:nvSpPr>
              <p:cNvPr id="260" name="Google Shape;260;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2" name="Google Shape;262;p16"/>
            <p:cNvGrpSpPr/>
            <p:nvPr/>
          </p:nvGrpSpPr>
          <p:grpSpPr>
            <a:xfrm>
              <a:off x="19791521" y="263425"/>
              <a:ext cx="105501" cy="105501"/>
              <a:chOff x="0" y="0"/>
              <a:chExt cx="812800" cy="812800"/>
            </a:xfrm>
          </p:grpSpPr>
          <p:sp>
            <p:nvSpPr>
              <p:cNvPr id="263" name="Google Shape;263;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265" name="Google Shape;265;p16"/>
          <p:cNvPicPr preferRelativeResize="0"/>
          <p:nvPr/>
        </p:nvPicPr>
        <p:blipFill>
          <a:blip r:embed="rId7">
            <a:alphaModFix/>
          </a:blip>
          <a:stretch>
            <a:fillRect/>
          </a:stretch>
        </p:blipFill>
        <p:spPr>
          <a:xfrm>
            <a:off x="1028699" y="646562"/>
            <a:ext cx="542723" cy="535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269" name="Shape 269"/>
        <p:cNvGrpSpPr/>
        <p:nvPr/>
      </p:nvGrpSpPr>
      <p:grpSpPr>
        <a:xfrm>
          <a:off x="0" y="0"/>
          <a:ext cx="0" cy="0"/>
          <a:chOff x="0" y="0"/>
          <a:chExt cx="0" cy="0"/>
        </a:xfrm>
      </p:grpSpPr>
      <p:grpSp>
        <p:nvGrpSpPr>
          <p:cNvPr id="270" name="Google Shape;270;p17"/>
          <p:cNvGrpSpPr/>
          <p:nvPr/>
        </p:nvGrpSpPr>
        <p:grpSpPr>
          <a:xfrm>
            <a:off x="794869" y="4485340"/>
            <a:ext cx="7372062" cy="1684766"/>
            <a:chOff x="0" y="-47625"/>
            <a:chExt cx="1941613" cy="443725"/>
          </a:xfrm>
        </p:grpSpPr>
        <p:sp>
          <p:nvSpPr>
            <p:cNvPr id="271" name="Google Shape;271;p17"/>
            <p:cNvSpPr/>
            <p:nvPr/>
          </p:nvSpPr>
          <p:spPr>
            <a:xfrm>
              <a:off x="0" y="0"/>
              <a:ext cx="1941613" cy="396100"/>
            </a:xfrm>
            <a:custGeom>
              <a:rect b="b" l="l" r="r" t="t"/>
              <a:pathLst>
                <a:path extrusionOk="0" h="396100" w="1941613">
                  <a:moveTo>
                    <a:pt x="27304" y="0"/>
                  </a:moveTo>
                  <a:lnTo>
                    <a:pt x="1914309" y="0"/>
                  </a:lnTo>
                  <a:cubicBezTo>
                    <a:pt x="1921550" y="0"/>
                    <a:pt x="1928495" y="2877"/>
                    <a:pt x="1933616" y="7997"/>
                  </a:cubicBezTo>
                  <a:cubicBezTo>
                    <a:pt x="1938736" y="13118"/>
                    <a:pt x="1941613" y="20063"/>
                    <a:pt x="1941613" y="27304"/>
                  </a:cubicBezTo>
                  <a:lnTo>
                    <a:pt x="1941613" y="368795"/>
                  </a:lnTo>
                  <a:cubicBezTo>
                    <a:pt x="1941613" y="376037"/>
                    <a:pt x="1938736" y="382982"/>
                    <a:pt x="1933616" y="388102"/>
                  </a:cubicBezTo>
                  <a:cubicBezTo>
                    <a:pt x="1928495" y="393223"/>
                    <a:pt x="1921550" y="396100"/>
                    <a:pt x="1914309" y="396100"/>
                  </a:cubicBezTo>
                  <a:lnTo>
                    <a:pt x="27304" y="396100"/>
                  </a:lnTo>
                  <a:cubicBezTo>
                    <a:pt x="20063" y="396100"/>
                    <a:pt x="13118" y="393223"/>
                    <a:pt x="7997" y="388102"/>
                  </a:cubicBezTo>
                  <a:cubicBezTo>
                    <a:pt x="2877" y="382982"/>
                    <a:pt x="0" y="376037"/>
                    <a:pt x="0" y="368795"/>
                  </a:cubicBezTo>
                  <a:lnTo>
                    <a:pt x="0" y="27304"/>
                  </a:lnTo>
                  <a:cubicBezTo>
                    <a:pt x="0" y="20063"/>
                    <a:pt x="2877" y="13118"/>
                    <a:pt x="7997" y="7997"/>
                  </a:cubicBezTo>
                  <a:cubicBezTo>
                    <a:pt x="13118" y="2877"/>
                    <a:pt x="20063" y="0"/>
                    <a:pt x="27304"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7"/>
            <p:cNvSpPr txBox="1"/>
            <p:nvPr/>
          </p:nvSpPr>
          <p:spPr>
            <a:xfrm>
              <a:off x="0" y="-47625"/>
              <a:ext cx="1941613" cy="44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7"/>
          <p:cNvGrpSpPr/>
          <p:nvPr/>
        </p:nvGrpSpPr>
        <p:grpSpPr>
          <a:xfrm>
            <a:off x="794869" y="7064757"/>
            <a:ext cx="7372062" cy="1684766"/>
            <a:chOff x="0" y="-47625"/>
            <a:chExt cx="1941613" cy="443725"/>
          </a:xfrm>
        </p:grpSpPr>
        <p:sp>
          <p:nvSpPr>
            <p:cNvPr id="274" name="Google Shape;274;p17"/>
            <p:cNvSpPr/>
            <p:nvPr/>
          </p:nvSpPr>
          <p:spPr>
            <a:xfrm>
              <a:off x="0" y="0"/>
              <a:ext cx="1941613" cy="396100"/>
            </a:xfrm>
            <a:custGeom>
              <a:rect b="b" l="l" r="r" t="t"/>
              <a:pathLst>
                <a:path extrusionOk="0" h="396100" w="1941613">
                  <a:moveTo>
                    <a:pt x="27304" y="0"/>
                  </a:moveTo>
                  <a:lnTo>
                    <a:pt x="1914309" y="0"/>
                  </a:lnTo>
                  <a:cubicBezTo>
                    <a:pt x="1921550" y="0"/>
                    <a:pt x="1928495" y="2877"/>
                    <a:pt x="1933616" y="7997"/>
                  </a:cubicBezTo>
                  <a:cubicBezTo>
                    <a:pt x="1938736" y="13118"/>
                    <a:pt x="1941613" y="20063"/>
                    <a:pt x="1941613" y="27304"/>
                  </a:cubicBezTo>
                  <a:lnTo>
                    <a:pt x="1941613" y="368795"/>
                  </a:lnTo>
                  <a:cubicBezTo>
                    <a:pt x="1941613" y="376037"/>
                    <a:pt x="1938736" y="382982"/>
                    <a:pt x="1933616" y="388102"/>
                  </a:cubicBezTo>
                  <a:cubicBezTo>
                    <a:pt x="1928495" y="393223"/>
                    <a:pt x="1921550" y="396100"/>
                    <a:pt x="1914309" y="396100"/>
                  </a:cubicBezTo>
                  <a:lnTo>
                    <a:pt x="27304" y="396100"/>
                  </a:lnTo>
                  <a:cubicBezTo>
                    <a:pt x="20063" y="396100"/>
                    <a:pt x="13118" y="393223"/>
                    <a:pt x="7997" y="388102"/>
                  </a:cubicBezTo>
                  <a:cubicBezTo>
                    <a:pt x="2877" y="382982"/>
                    <a:pt x="0" y="376037"/>
                    <a:pt x="0" y="368795"/>
                  </a:cubicBezTo>
                  <a:lnTo>
                    <a:pt x="0" y="27304"/>
                  </a:lnTo>
                  <a:cubicBezTo>
                    <a:pt x="0" y="20063"/>
                    <a:pt x="2877" y="13118"/>
                    <a:pt x="7997" y="7997"/>
                  </a:cubicBezTo>
                  <a:cubicBezTo>
                    <a:pt x="13118" y="2877"/>
                    <a:pt x="20063" y="0"/>
                    <a:pt x="27304"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7"/>
            <p:cNvSpPr txBox="1"/>
            <p:nvPr/>
          </p:nvSpPr>
          <p:spPr>
            <a:xfrm>
              <a:off x="0" y="-47625"/>
              <a:ext cx="1941613" cy="44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10596255" y="4485340"/>
            <a:ext cx="6663045" cy="1684766"/>
            <a:chOff x="0" y="-47625"/>
            <a:chExt cx="1754876" cy="443725"/>
          </a:xfrm>
        </p:grpSpPr>
        <p:sp>
          <p:nvSpPr>
            <p:cNvPr id="277" name="Google Shape;277;p17"/>
            <p:cNvSpPr/>
            <p:nvPr/>
          </p:nvSpPr>
          <p:spPr>
            <a:xfrm>
              <a:off x="0" y="0"/>
              <a:ext cx="1754876" cy="396100"/>
            </a:xfrm>
            <a:custGeom>
              <a:rect b="b" l="l" r="r" t="t"/>
              <a:pathLst>
                <a:path extrusionOk="0" h="396100" w="1754876">
                  <a:moveTo>
                    <a:pt x="30210" y="0"/>
                  </a:moveTo>
                  <a:lnTo>
                    <a:pt x="1724666" y="0"/>
                  </a:lnTo>
                  <a:cubicBezTo>
                    <a:pt x="1732678" y="0"/>
                    <a:pt x="1740362" y="3183"/>
                    <a:pt x="1746028" y="8848"/>
                  </a:cubicBezTo>
                  <a:cubicBezTo>
                    <a:pt x="1751693" y="14514"/>
                    <a:pt x="1754876" y="22198"/>
                    <a:pt x="1754876" y="30210"/>
                  </a:cubicBezTo>
                  <a:lnTo>
                    <a:pt x="1754876" y="365890"/>
                  </a:lnTo>
                  <a:cubicBezTo>
                    <a:pt x="1754876" y="382574"/>
                    <a:pt x="1741351" y="396100"/>
                    <a:pt x="1724666" y="396100"/>
                  </a:cubicBezTo>
                  <a:lnTo>
                    <a:pt x="30210" y="396100"/>
                  </a:lnTo>
                  <a:cubicBezTo>
                    <a:pt x="13525" y="396100"/>
                    <a:pt x="0" y="382574"/>
                    <a:pt x="0" y="365890"/>
                  </a:cubicBezTo>
                  <a:lnTo>
                    <a:pt x="0" y="30210"/>
                  </a:lnTo>
                  <a:cubicBezTo>
                    <a:pt x="0" y="13525"/>
                    <a:pt x="13525" y="0"/>
                    <a:pt x="30210"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7"/>
            <p:cNvSpPr txBox="1"/>
            <p:nvPr/>
          </p:nvSpPr>
          <p:spPr>
            <a:xfrm>
              <a:off x="0" y="-47625"/>
              <a:ext cx="1754876" cy="4437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9" name="Google Shape;279;p17"/>
          <p:cNvSpPr txBox="1"/>
          <p:nvPr/>
        </p:nvSpPr>
        <p:spPr>
          <a:xfrm>
            <a:off x="1028700" y="2174619"/>
            <a:ext cx="15403169"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PREGRESION TIMELINE</a:t>
            </a:r>
            <a:endParaRPr/>
          </a:p>
        </p:txBody>
      </p:sp>
      <p:sp>
        <p:nvSpPr>
          <p:cNvPr id="280" name="Google Shape;280;p17"/>
          <p:cNvSpPr txBox="1"/>
          <p:nvPr/>
        </p:nvSpPr>
        <p:spPr>
          <a:xfrm>
            <a:off x="2374807" y="4678871"/>
            <a:ext cx="5427612" cy="635001"/>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US" sz="3499" u="none" cap="none" strike="noStrike">
                <a:solidFill>
                  <a:srgbClr val="FFFFFF"/>
                </a:solidFill>
                <a:latin typeface="Arial"/>
                <a:ea typeface="Arial"/>
                <a:cs typeface="Arial"/>
                <a:sym typeface="Arial"/>
              </a:rPr>
              <a:t> INCEPTION </a:t>
            </a:r>
            <a:endParaRPr/>
          </a:p>
        </p:txBody>
      </p:sp>
      <p:sp>
        <p:nvSpPr>
          <p:cNvPr id="281" name="Google Shape;281;p17"/>
          <p:cNvSpPr txBox="1"/>
          <p:nvPr/>
        </p:nvSpPr>
        <p:spPr>
          <a:xfrm>
            <a:off x="12161500" y="4678871"/>
            <a:ext cx="5427612" cy="635001"/>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US" sz="3499" u="none" cap="none" strike="noStrike">
                <a:solidFill>
                  <a:srgbClr val="FFFFFF"/>
                </a:solidFill>
                <a:latin typeface="Arial"/>
                <a:ea typeface="Arial"/>
                <a:cs typeface="Arial"/>
                <a:sym typeface="Arial"/>
              </a:rPr>
              <a:t>EXPANSION </a:t>
            </a:r>
            <a:endParaRPr/>
          </a:p>
        </p:txBody>
      </p:sp>
      <p:sp>
        <p:nvSpPr>
          <p:cNvPr id="282" name="Google Shape;282;p17"/>
          <p:cNvSpPr txBox="1"/>
          <p:nvPr/>
        </p:nvSpPr>
        <p:spPr>
          <a:xfrm>
            <a:off x="2434597" y="7360143"/>
            <a:ext cx="6962371" cy="635001"/>
          </a:xfrm>
          <a:prstGeom prst="rect">
            <a:avLst/>
          </a:prstGeom>
          <a:noFill/>
          <a:ln>
            <a:noFill/>
          </a:ln>
        </p:spPr>
        <p:txBody>
          <a:bodyPr anchorCtr="0" anchor="t" bIns="0" lIns="0" spcFirstLastPara="1" rIns="0" wrap="square" tIns="0">
            <a:spAutoFit/>
          </a:bodyPr>
          <a:lstStyle/>
          <a:p>
            <a:pPr indent="0" lvl="0" marL="0" marR="0" rtl="0" algn="just">
              <a:lnSpc>
                <a:spcPct val="140011"/>
              </a:lnSpc>
              <a:spcBef>
                <a:spcPts val="0"/>
              </a:spcBef>
              <a:spcAft>
                <a:spcPts val="0"/>
              </a:spcAft>
              <a:buNone/>
            </a:pPr>
            <a:r>
              <a:rPr b="0" i="0" lang="en-US" sz="3499" u="none" cap="none" strike="noStrike">
                <a:solidFill>
                  <a:srgbClr val="FFFFFF"/>
                </a:solidFill>
                <a:latin typeface="Arial"/>
                <a:ea typeface="Arial"/>
                <a:cs typeface="Arial"/>
                <a:sym typeface="Arial"/>
              </a:rPr>
              <a:t>GROWTH PHASE </a:t>
            </a:r>
            <a:endParaRPr/>
          </a:p>
        </p:txBody>
      </p:sp>
      <p:sp>
        <p:nvSpPr>
          <p:cNvPr id="283" name="Google Shape;283;p17"/>
          <p:cNvSpPr txBox="1"/>
          <p:nvPr/>
        </p:nvSpPr>
        <p:spPr>
          <a:xfrm>
            <a:off x="2374807" y="5421389"/>
            <a:ext cx="4245782"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al"/>
                <a:ea typeface="Arial"/>
                <a:cs typeface="Arial"/>
                <a:sym typeface="Arial"/>
              </a:rPr>
              <a:t>[Brief description of the company's founding and initial goals]</a:t>
            </a:r>
            <a:endParaRPr/>
          </a:p>
        </p:txBody>
      </p:sp>
      <p:sp>
        <p:nvSpPr>
          <p:cNvPr id="284" name="Google Shape;284;p17"/>
          <p:cNvSpPr txBox="1"/>
          <p:nvPr/>
        </p:nvSpPr>
        <p:spPr>
          <a:xfrm>
            <a:off x="12161500" y="5374932"/>
            <a:ext cx="4011798"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al"/>
                <a:ea typeface="Arial"/>
                <a:cs typeface="Arial"/>
                <a:sym typeface="Arial"/>
              </a:rPr>
              <a:t>[Brief description of the company's founding and initial goals]</a:t>
            </a:r>
            <a:endParaRPr/>
          </a:p>
        </p:txBody>
      </p:sp>
      <p:sp>
        <p:nvSpPr>
          <p:cNvPr id="285" name="Google Shape;285;p17"/>
          <p:cNvSpPr txBox="1"/>
          <p:nvPr/>
        </p:nvSpPr>
        <p:spPr>
          <a:xfrm>
            <a:off x="2434597" y="7959453"/>
            <a:ext cx="3974409" cy="6210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al"/>
                <a:ea typeface="Arial"/>
                <a:cs typeface="Arial"/>
                <a:sym typeface="Arial"/>
              </a:rPr>
              <a:t>[Explanation of expansion efforts, such as entering new markets</a:t>
            </a:r>
            <a:endParaRPr/>
          </a:p>
        </p:txBody>
      </p:sp>
      <p:cxnSp>
        <p:nvCxnSpPr>
          <p:cNvPr id="286" name="Google Shape;286;p17"/>
          <p:cNvCxnSpPr/>
          <p:nvPr/>
        </p:nvCxnSpPr>
        <p:spPr>
          <a:xfrm>
            <a:off x="8166932" y="5418136"/>
            <a:ext cx="2429323" cy="0"/>
          </a:xfrm>
          <a:prstGeom prst="straightConnector1">
            <a:avLst/>
          </a:prstGeom>
          <a:noFill/>
          <a:ln cap="flat" cmpd="sng" w="19050">
            <a:solidFill>
              <a:srgbClr val="FFFFFF"/>
            </a:solidFill>
            <a:prstDash val="solid"/>
            <a:round/>
            <a:headEnd len="sm" w="sm" type="none"/>
            <a:tailEnd len="sm" w="sm" type="none"/>
          </a:ln>
        </p:spPr>
      </p:cxnSp>
      <p:cxnSp>
        <p:nvCxnSpPr>
          <p:cNvPr id="287" name="Google Shape;287;p17"/>
          <p:cNvCxnSpPr/>
          <p:nvPr/>
        </p:nvCxnSpPr>
        <p:spPr>
          <a:xfrm>
            <a:off x="5409132" y="6170106"/>
            <a:ext cx="9525" cy="1046815"/>
          </a:xfrm>
          <a:prstGeom prst="straightConnector1">
            <a:avLst/>
          </a:prstGeom>
          <a:noFill/>
          <a:ln cap="flat" cmpd="sng" w="19050">
            <a:solidFill>
              <a:srgbClr val="FFFFFF"/>
            </a:solidFill>
            <a:prstDash val="solid"/>
            <a:round/>
            <a:headEnd len="sm" w="sm" type="none"/>
            <a:tailEnd len="sm" w="sm" type="none"/>
          </a:ln>
        </p:spPr>
      </p:cxnSp>
      <p:sp>
        <p:nvSpPr>
          <p:cNvPr id="288" name="Google Shape;288;p17"/>
          <p:cNvSpPr/>
          <p:nvPr/>
        </p:nvSpPr>
        <p:spPr>
          <a:xfrm>
            <a:off x="0" y="3433328"/>
            <a:ext cx="18288000" cy="489888"/>
          </a:xfrm>
          <a:custGeom>
            <a:rect b="b" l="l" r="r" t="t"/>
            <a:pathLst>
              <a:path extrusionOk="0" h="489888" w="18288000">
                <a:moveTo>
                  <a:pt x="0" y="0"/>
                </a:moveTo>
                <a:lnTo>
                  <a:pt x="18288000" y="0"/>
                </a:lnTo>
                <a:lnTo>
                  <a:pt x="18288000" y="489888"/>
                </a:lnTo>
                <a:lnTo>
                  <a:pt x="0" y="489888"/>
                </a:lnTo>
                <a:lnTo>
                  <a:pt x="0" y="0"/>
                </a:lnTo>
                <a:close/>
              </a:path>
            </a:pathLst>
          </a:custGeom>
          <a:blipFill rotWithShape="1">
            <a:blip r:embed="rId3">
              <a:alphaModFix/>
            </a:blip>
            <a:stretch>
              <a:fillRect b="-412263" l="0" r="0" t="-1975298"/>
            </a:stretch>
          </a:blipFill>
          <a:ln>
            <a:noFill/>
          </a:ln>
        </p:spPr>
      </p:sp>
      <p:pic>
        <p:nvPicPr>
          <p:cNvPr id="289" name="Google Shape;289;p17"/>
          <p:cNvPicPr preferRelativeResize="0"/>
          <p:nvPr/>
        </p:nvPicPr>
        <p:blipFill>
          <a:blip r:embed="rId4">
            <a:alphaModFix/>
          </a:blip>
          <a:stretch>
            <a:fillRect/>
          </a:stretch>
        </p:blipFill>
        <p:spPr>
          <a:xfrm>
            <a:off x="14716412" y="7267622"/>
            <a:ext cx="2120888" cy="2004675"/>
          </a:xfrm>
          <a:prstGeom prst="rect">
            <a:avLst/>
          </a:prstGeom>
          <a:noFill/>
          <a:ln>
            <a:noFill/>
          </a:ln>
        </p:spPr>
      </p:pic>
      <p:pic>
        <p:nvPicPr>
          <p:cNvPr id="290" name="Google Shape;290;p17"/>
          <p:cNvPicPr preferRelativeResize="0"/>
          <p:nvPr/>
        </p:nvPicPr>
        <p:blipFill>
          <a:blip r:embed="rId5">
            <a:alphaModFix/>
          </a:blip>
          <a:stretch>
            <a:fillRect/>
          </a:stretch>
        </p:blipFill>
        <p:spPr>
          <a:xfrm>
            <a:off x="1038476" y="4813598"/>
            <a:ext cx="1068634" cy="1046825"/>
          </a:xfrm>
          <a:prstGeom prst="rect">
            <a:avLst/>
          </a:prstGeom>
          <a:noFill/>
          <a:ln>
            <a:noFill/>
          </a:ln>
        </p:spPr>
      </p:pic>
      <p:pic>
        <p:nvPicPr>
          <p:cNvPr id="291" name="Google Shape;291;p17"/>
          <p:cNvPicPr preferRelativeResize="0"/>
          <p:nvPr/>
        </p:nvPicPr>
        <p:blipFill>
          <a:blip r:embed="rId6">
            <a:alphaModFix/>
          </a:blip>
          <a:stretch>
            <a:fillRect/>
          </a:stretch>
        </p:blipFill>
        <p:spPr>
          <a:xfrm>
            <a:off x="1077263" y="7490242"/>
            <a:ext cx="991050" cy="971229"/>
          </a:xfrm>
          <a:prstGeom prst="rect">
            <a:avLst/>
          </a:prstGeom>
          <a:noFill/>
          <a:ln>
            <a:noFill/>
          </a:ln>
        </p:spPr>
      </p:pic>
      <p:pic>
        <p:nvPicPr>
          <p:cNvPr id="292" name="Google Shape;292;p17"/>
          <p:cNvPicPr preferRelativeResize="0"/>
          <p:nvPr/>
        </p:nvPicPr>
        <p:blipFill>
          <a:blip r:embed="rId7">
            <a:alphaModFix/>
          </a:blip>
          <a:stretch>
            <a:fillRect/>
          </a:stretch>
        </p:blipFill>
        <p:spPr>
          <a:xfrm>
            <a:off x="10883350" y="4919541"/>
            <a:ext cx="991050" cy="997168"/>
          </a:xfrm>
          <a:prstGeom prst="rect">
            <a:avLst/>
          </a:prstGeom>
          <a:noFill/>
          <a:ln>
            <a:noFill/>
          </a:ln>
        </p:spPr>
      </p:pic>
      <p:grpSp>
        <p:nvGrpSpPr>
          <p:cNvPr id="293" name="Google Shape;293;p17"/>
          <p:cNvGrpSpPr/>
          <p:nvPr/>
        </p:nvGrpSpPr>
        <p:grpSpPr>
          <a:xfrm>
            <a:off x="1656777" y="784390"/>
            <a:ext cx="16230600" cy="276975"/>
            <a:chOff x="837436" y="133478"/>
            <a:chExt cx="21640800" cy="369300"/>
          </a:xfrm>
        </p:grpSpPr>
        <p:sp>
          <p:nvSpPr>
            <p:cNvPr id="294" name="Google Shape;294;p17"/>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295" name="Google Shape;295;p17"/>
            <p:cNvGrpSpPr/>
            <p:nvPr/>
          </p:nvGrpSpPr>
          <p:grpSpPr>
            <a:xfrm>
              <a:off x="13950053" y="263425"/>
              <a:ext cx="105501" cy="105501"/>
              <a:chOff x="0" y="0"/>
              <a:chExt cx="812800" cy="812800"/>
            </a:xfrm>
          </p:grpSpPr>
          <p:sp>
            <p:nvSpPr>
              <p:cNvPr id="296" name="Google Shape;29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17"/>
            <p:cNvGrpSpPr/>
            <p:nvPr/>
          </p:nvGrpSpPr>
          <p:grpSpPr>
            <a:xfrm>
              <a:off x="17449890" y="263425"/>
              <a:ext cx="105501" cy="105501"/>
              <a:chOff x="0" y="0"/>
              <a:chExt cx="812800" cy="812800"/>
            </a:xfrm>
          </p:grpSpPr>
          <p:sp>
            <p:nvSpPr>
              <p:cNvPr id="299" name="Google Shape;29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1" name="Google Shape;301;p17"/>
            <p:cNvGrpSpPr/>
            <p:nvPr/>
          </p:nvGrpSpPr>
          <p:grpSpPr>
            <a:xfrm>
              <a:off x="19791521" y="263425"/>
              <a:ext cx="105501" cy="105501"/>
              <a:chOff x="0" y="0"/>
              <a:chExt cx="812800" cy="812800"/>
            </a:xfrm>
          </p:grpSpPr>
          <p:sp>
            <p:nvSpPr>
              <p:cNvPr id="302" name="Google Shape;30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7"/>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04" name="Google Shape;304;p17"/>
          <p:cNvPicPr preferRelativeResize="0"/>
          <p:nvPr/>
        </p:nvPicPr>
        <p:blipFill>
          <a:blip r:embed="rId8">
            <a:alphaModFix/>
          </a:blip>
          <a:stretch>
            <a:fillRect/>
          </a:stretch>
        </p:blipFill>
        <p:spPr>
          <a:xfrm>
            <a:off x="1028699" y="646562"/>
            <a:ext cx="542723" cy="5356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308" name="Shape 308"/>
        <p:cNvGrpSpPr/>
        <p:nvPr/>
      </p:nvGrpSpPr>
      <p:grpSpPr>
        <a:xfrm>
          <a:off x="0" y="0"/>
          <a:ext cx="0" cy="0"/>
          <a:chOff x="0" y="0"/>
          <a:chExt cx="0" cy="0"/>
        </a:xfrm>
      </p:grpSpPr>
      <p:grpSp>
        <p:nvGrpSpPr>
          <p:cNvPr id="309" name="Google Shape;309;p18"/>
          <p:cNvGrpSpPr/>
          <p:nvPr/>
        </p:nvGrpSpPr>
        <p:grpSpPr>
          <a:xfrm>
            <a:off x="1028700" y="3139849"/>
            <a:ext cx="1191128" cy="1233039"/>
            <a:chOff x="0" y="-47625"/>
            <a:chExt cx="313713" cy="324751"/>
          </a:xfrm>
        </p:grpSpPr>
        <p:sp>
          <p:nvSpPr>
            <p:cNvPr id="310" name="Google Shape;310;p18"/>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8"/>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2" name="Google Shape;312;p18"/>
          <p:cNvGrpSpPr/>
          <p:nvPr/>
        </p:nvGrpSpPr>
        <p:grpSpPr>
          <a:xfrm>
            <a:off x="1028700" y="6086175"/>
            <a:ext cx="1191128" cy="1233039"/>
            <a:chOff x="0" y="-47625"/>
            <a:chExt cx="313713" cy="324751"/>
          </a:xfrm>
        </p:grpSpPr>
        <p:sp>
          <p:nvSpPr>
            <p:cNvPr id="313" name="Google Shape;313;p18"/>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8"/>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5" name="Google Shape;315;p18"/>
          <p:cNvGrpSpPr/>
          <p:nvPr/>
        </p:nvGrpSpPr>
        <p:grpSpPr>
          <a:xfrm>
            <a:off x="9391650" y="3139849"/>
            <a:ext cx="1191128" cy="1233039"/>
            <a:chOff x="0" y="-47625"/>
            <a:chExt cx="313713" cy="324751"/>
          </a:xfrm>
        </p:grpSpPr>
        <p:sp>
          <p:nvSpPr>
            <p:cNvPr id="316" name="Google Shape;316;p18"/>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8"/>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8" name="Google Shape;318;p18"/>
          <p:cNvGrpSpPr/>
          <p:nvPr/>
        </p:nvGrpSpPr>
        <p:grpSpPr>
          <a:xfrm>
            <a:off x="9391650" y="6057683"/>
            <a:ext cx="1191128" cy="1233039"/>
            <a:chOff x="0" y="-47625"/>
            <a:chExt cx="313713" cy="324751"/>
          </a:xfrm>
        </p:grpSpPr>
        <p:sp>
          <p:nvSpPr>
            <p:cNvPr id="319" name="Google Shape;319;p18"/>
            <p:cNvSpPr/>
            <p:nvPr/>
          </p:nvSpPr>
          <p:spPr>
            <a:xfrm>
              <a:off x="0" y="0"/>
              <a:ext cx="313713" cy="277126"/>
            </a:xfrm>
            <a:custGeom>
              <a:rect b="b" l="l" r="r" t="t"/>
              <a:pathLst>
                <a:path extrusionOk="0" h="277126" w="313713">
                  <a:moveTo>
                    <a:pt x="138563" y="0"/>
                  </a:moveTo>
                  <a:lnTo>
                    <a:pt x="175150" y="0"/>
                  </a:lnTo>
                  <a:cubicBezTo>
                    <a:pt x="211899" y="0"/>
                    <a:pt x="247143" y="14599"/>
                    <a:pt x="273128" y="40584"/>
                  </a:cubicBezTo>
                  <a:cubicBezTo>
                    <a:pt x="299114" y="66570"/>
                    <a:pt x="313713" y="101814"/>
                    <a:pt x="313713" y="138563"/>
                  </a:cubicBezTo>
                  <a:lnTo>
                    <a:pt x="313713" y="138563"/>
                  </a:lnTo>
                  <a:cubicBezTo>
                    <a:pt x="313713" y="215089"/>
                    <a:pt x="251676" y="277126"/>
                    <a:pt x="175150" y="277126"/>
                  </a:cubicBezTo>
                  <a:lnTo>
                    <a:pt x="138563" y="277126"/>
                  </a:lnTo>
                  <a:cubicBezTo>
                    <a:pt x="62037" y="277126"/>
                    <a:pt x="0" y="215089"/>
                    <a:pt x="0" y="138563"/>
                  </a:cubicBezTo>
                  <a:lnTo>
                    <a:pt x="0" y="138563"/>
                  </a:lnTo>
                  <a:cubicBezTo>
                    <a:pt x="0" y="62037"/>
                    <a:pt x="62037" y="0"/>
                    <a:pt x="138563" y="0"/>
                  </a:cubicBezTo>
                  <a:close/>
                </a:path>
              </a:pathLst>
            </a:custGeom>
            <a:solidFill>
              <a:srgbClr val="000000">
                <a:alpha val="0"/>
              </a:srgbClr>
            </a:solidFill>
            <a:ln cap="rnd" cmpd="sng" w="1905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8"/>
            <p:cNvSpPr txBox="1"/>
            <p:nvPr/>
          </p:nvSpPr>
          <p:spPr>
            <a:xfrm>
              <a:off x="0" y="-47625"/>
              <a:ext cx="313713" cy="3247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1" name="Google Shape;321;p18"/>
          <p:cNvSpPr txBox="1"/>
          <p:nvPr/>
        </p:nvSpPr>
        <p:spPr>
          <a:xfrm>
            <a:off x="1028700" y="1683694"/>
            <a:ext cx="10144661" cy="990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PROJECT PLAN</a:t>
            </a:r>
            <a:endParaRPr/>
          </a:p>
        </p:txBody>
      </p:sp>
      <p:sp>
        <p:nvSpPr>
          <p:cNvPr id="322" name="Google Shape;322;p18"/>
          <p:cNvSpPr txBox="1"/>
          <p:nvPr/>
        </p:nvSpPr>
        <p:spPr>
          <a:xfrm>
            <a:off x="1028700" y="4488767"/>
            <a:ext cx="3563422"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Phase 1</a:t>
            </a:r>
            <a:endParaRPr/>
          </a:p>
        </p:txBody>
      </p:sp>
      <p:sp>
        <p:nvSpPr>
          <p:cNvPr id="323" name="Google Shape;323;p18"/>
          <p:cNvSpPr txBox="1"/>
          <p:nvPr/>
        </p:nvSpPr>
        <p:spPr>
          <a:xfrm>
            <a:off x="1028700" y="7413177"/>
            <a:ext cx="3563422"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Phase 3</a:t>
            </a:r>
            <a:endParaRPr/>
          </a:p>
        </p:txBody>
      </p:sp>
      <p:sp>
        <p:nvSpPr>
          <p:cNvPr id="324" name="Google Shape;324;p18"/>
          <p:cNvSpPr txBox="1"/>
          <p:nvPr/>
        </p:nvSpPr>
        <p:spPr>
          <a:xfrm>
            <a:off x="9391650" y="4488767"/>
            <a:ext cx="3563422"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Phase 2</a:t>
            </a:r>
            <a:endParaRPr/>
          </a:p>
        </p:txBody>
      </p:sp>
      <p:sp>
        <p:nvSpPr>
          <p:cNvPr id="325" name="Google Shape;325;p18"/>
          <p:cNvSpPr txBox="1"/>
          <p:nvPr/>
        </p:nvSpPr>
        <p:spPr>
          <a:xfrm>
            <a:off x="9391650" y="7413177"/>
            <a:ext cx="3563422" cy="644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500" u="none" cap="none" strike="noStrike">
                <a:solidFill>
                  <a:srgbClr val="FFFFFF"/>
                </a:solidFill>
                <a:latin typeface="Arial"/>
                <a:ea typeface="Arial"/>
                <a:cs typeface="Arial"/>
                <a:sym typeface="Arial"/>
              </a:rPr>
              <a:t>Phase 4</a:t>
            </a:r>
            <a:endParaRPr/>
          </a:p>
        </p:txBody>
      </p:sp>
      <p:sp>
        <p:nvSpPr>
          <p:cNvPr id="326" name="Google Shape;326;p18"/>
          <p:cNvSpPr txBox="1"/>
          <p:nvPr/>
        </p:nvSpPr>
        <p:spPr>
          <a:xfrm>
            <a:off x="1028700" y="5198379"/>
            <a:ext cx="3793629" cy="30670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Needs Assessment and Research</a:t>
            </a:r>
            <a:endParaRPr/>
          </a:p>
        </p:txBody>
      </p:sp>
      <p:sp>
        <p:nvSpPr>
          <p:cNvPr id="327" name="Google Shape;327;p18"/>
          <p:cNvSpPr txBox="1"/>
          <p:nvPr/>
        </p:nvSpPr>
        <p:spPr>
          <a:xfrm>
            <a:off x="9391650" y="5198379"/>
            <a:ext cx="3835718"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Conceptual Design Development</a:t>
            </a:r>
            <a:endParaRPr/>
          </a:p>
        </p:txBody>
      </p:sp>
      <p:sp>
        <p:nvSpPr>
          <p:cNvPr id="328" name="Google Shape;328;p18"/>
          <p:cNvSpPr txBox="1"/>
          <p:nvPr/>
        </p:nvSpPr>
        <p:spPr>
          <a:xfrm>
            <a:off x="1028700" y="8229151"/>
            <a:ext cx="3323868"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Detailed Engineering Design</a:t>
            </a:r>
            <a:endParaRPr/>
          </a:p>
        </p:txBody>
      </p:sp>
      <p:sp>
        <p:nvSpPr>
          <p:cNvPr id="329" name="Google Shape;329;p18"/>
          <p:cNvSpPr txBox="1"/>
          <p:nvPr/>
        </p:nvSpPr>
        <p:spPr>
          <a:xfrm>
            <a:off x="9391650" y="8229151"/>
            <a:ext cx="3724811" cy="306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Implementation and Monitoring</a:t>
            </a:r>
            <a:endParaRPr/>
          </a:p>
        </p:txBody>
      </p:sp>
      <p:sp>
        <p:nvSpPr>
          <p:cNvPr id="330" name="Google Shape;330;p18"/>
          <p:cNvSpPr/>
          <p:nvPr/>
        </p:nvSpPr>
        <p:spPr>
          <a:xfrm>
            <a:off x="0" y="0"/>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3">
              <a:alphaModFix/>
            </a:blip>
            <a:stretch>
              <a:fillRect b="-1215030" l="0" r="0" t="-6016355"/>
            </a:stretch>
          </a:blipFill>
          <a:ln>
            <a:noFill/>
          </a:ln>
        </p:spPr>
      </p:sp>
      <p:sp>
        <p:nvSpPr>
          <p:cNvPr id="331" name="Google Shape;331;p18"/>
          <p:cNvSpPr/>
          <p:nvPr/>
        </p:nvSpPr>
        <p:spPr>
          <a:xfrm>
            <a:off x="0" y="10126531"/>
            <a:ext cx="18288000" cy="166038"/>
          </a:xfrm>
          <a:custGeom>
            <a:rect b="b" l="l" r="r" t="t"/>
            <a:pathLst>
              <a:path extrusionOk="0" h="166038" w="18288000">
                <a:moveTo>
                  <a:pt x="0" y="0"/>
                </a:moveTo>
                <a:lnTo>
                  <a:pt x="18288000" y="0"/>
                </a:lnTo>
                <a:lnTo>
                  <a:pt x="18288000" y="166038"/>
                </a:lnTo>
                <a:lnTo>
                  <a:pt x="0" y="166038"/>
                </a:lnTo>
                <a:lnTo>
                  <a:pt x="0" y="0"/>
                </a:lnTo>
                <a:close/>
              </a:path>
            </a:pathLst>
          </a:custGeom>
          <a:blipFill rotWithShape="1">
            <a:blip r:embed="rId3">
              <a:alphaModFix/>
            </a:blip>
            <a:stretch>
              <a:fillRect b="-1215030" l="0" r="0" t="-6016355"/>
            </a:stretch>
          </a:blipFill>
          <a:ln>
            <a:noFill/>
          </a:ln>
        </p:spPr>
      </p:sp>
      <p:pic>
        <p:nvPicPr>
          <p:cNvPr id="332" name="Google Shape;332;p18"/>
          <p:cNvPicPr preferRelativeResize="0"/>
          <p:nvPr/>
        </p:nvPicPr>
        <p:blipFill>
          <a:blip r:embed="rId4">
            <a:alphaModFix/>
          </a:blip>
          <a:stretch>
            <a:fillRect/>
          </a:stretch>
        </p:blipFill>
        <p:spPr>
          <a:xfrm>
            <a:off x="1332650" y="3421791"/>
            <a:ext cx="729200" cy="832507"/>
          </a:xfrm>
          <a:prstGeom prst="rect">
            <a:avLst/>
          </a:prstGeom>
          <a:noFill/>
          <a:ln>
            <a:noFill/>
          </a:ln>
        </p:spPr>
      </p:pic>
      <p:pic>
        <p:nvPicPr>
          <p:cNvPr id="333" name="Google Shape;333;p18"/>
          <p:cNvPicPr preferRelativeResize="0"/>
          <p:nvPr/>
        </p:nvPicPr>
        <p:blipFill>
          <a:blip r:embed="rId5">
            <a:alphaModFix/>
          </a:blip>
          <a:stretch>
            <a:fillRect/>
          </a:stretch>
        </p:blipFill>
        <p:spPr>
          <a:xfrm>
            <a:off x="9640900" y="3488900"/>
            <a:ext cx="692650" cy="698288"/>
          </a:xfrm>
          <a:prstGeom prst="rect">
            <a:avLst/>
          </a:prstGeom>
          <a:noFill/>
          <a:ln>
            <a:noFill/>
          </a:ln>
        </p:spPr>
      </p:pic>
      <p:pic>
        <p:nvPicPr>
          <p:cNvPr id="334" name="Google Shape;334;p18"/>
          <p:cNvPicPr preferRelativeResize="0"/>
          <p:nvPr/>
        </p:nvPicPr>
        <p:blipFill>
          <a:blip r:embed="rId6">
            <a:alphaModFix/>
          </a:blip>
          <a:stretch>
            <a:fillRect/>
          </a:stretch>
        </p:blipFill>
        <p:spPr>
          <a:xfrm>
            <a:off x="9622625" y="6357588"/>
            <a:ext cx="729200" cy="821711"/>
          </a:xfrm>
          <a:prstGeom prst="rect">
            <a:avLst/>
          </a:prstGeom>
          <a:noFill/>
          <a:ln>
            <a:noFill/>
          </a:ln>
        </p:spPr>
      </p:pic>
      <p:pic>
        <p:nvPicPr>
          <p:cNvPr id="335" name="Google Shape;335;p18"/>
          <p:cNvPicPr preferRelativeResize="0"/>
          <p:nvPr/>
        </p:nvPicPr>
        <p:blipFill>
          <a:blip r:embed="rId7">
            <a:alphaModFix/>
          </a:blip>
          <a:stretch>
            <a:fillRect/>
          </a:stretch>
        </p:blipFill>
        <p:spPr>
          <a:xfrm>
            <a:off x="1277938" y="6357594"/>
            <a:ext cx="692650" cy="808081"/>
          </a:xfrm>
          <a:prstGeom prst="rect">
            <a:avLst/>
          </a:prstGeom>
          <a:noFill/>
          <a:ln>
            <a:noFill/>
          </a:ln>
        </p:spPr>
      </p:pic>
      <p:pic>
        <p:nvPicPr>
          <p:cNvPr id="336" name="Google Shape;336;p18"/>
          <p:cNvPicPr preferRelativeResize="0"/>
          <p:nvPr/>
        </p:nvPicPr>
        <p:blipFill>
          <a:blip r:embed="rId8">
            <a:alphaModFix/>
          </a:blip>
          <a:stretch>
            <a:fillRect/>
          </a:stretch>
        </p:blipFill>
        <p:spPr>
          <a:xfrm>
            <a:off x="14694571" y="2210914"/>
            <a:ext cx="1783225" cy="1679762"/>
          </a:xfrm>
          <a:prstGeom prst="rect">
            <a:avLst/>
          </a:prstGeom>
          <a:noFill/>
          <a:ln>
            <a:noFill/>
          </a:ln>
        </p:spPr>
      </p:pic>
      <p:grpSp>
        <p:nvGrpSpPr>
          <p:cNvPr id="337" name="Google Shape;337;p18"/>
          <p:cNvGrpSpPr/>
          <p:nvPr/>
        </p:nvGrpSpPr>
        <p:grpSpPr>
          <a:xfrm>
            <a:off x="1656777" y="784390"/>
            <a:ext cx="16230600" cy="276975"/>
            <a:chOff x="837436" y="133478"/>
            <a:chExt cx="21640800" cy="369300"/>
          </a:xfrm>
        </p:grpSpPr>
        <p:sp>
          <p:nvSpPr>
            <p:cNvPr id="338" name="Google Shape;338;p18"/>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339" name="Google Shape;339;p18"/>
            <p:cNvGrpSpPr/>
            <p:nvPr/>
          </p:nvGrpSpPr>
          <p:grpSpPr>
            <a:xfrm>
              <a:off x="13950053" y="263425"/>
              <a:ext cx="105501" cy="105501"/>
              <a:chOff x="0" y="0"/>
              <a:chExt cx="812800" cy="812800"/>
            </a:xfrm>
          </p:grpSpPr>
          <p:sp>
            <p:nvSpPr>
              <p:cNvPr id="340" name="Google Shape;340;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2" name="Google Shape;342;p18"/>
            <p:cNvGrpSpPr/>
            <p:nvPr/>
          </p:nvGrpSpPr>
          <p:grpSpPr>
            <a:xfrm>
              <a:off x="17449890" y="263425"/>
              <a:ext cx="105501" cy="105501"/>
              <a:chOff x="0" y="0"/>
              <a:chExt cx="812800" cy="812800"/>
            </a:xfrm>
          </p:grpSpPr>
          <p:sp>
            <p:nvSpPr>
              <p:cNvPr id="343" name="Google Shape;343;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5" name="Google Shape;345;p18"/>
            <p:cNvGrpSpPr/>
            <p:nvPr/>
          </p:nvGrpSpPr>
          <p:grpSpPr>
            <a:xfrm>
              <a:off x="19791521" y="263425"/>
              <a:ext cx="105501" cy="105501"/>
              <a:chOff x="0" y="0"/>
              <a:chExt cx="812800" cy="812800"/>
            </a:xfrm>
          </p:grpSpPr>
          <p:sp>
            <p:nvSpPr>
              <p:cNvPr id="346" name="Google Shape;34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48" name="Google Shape;348;p18"/>
          <p:cNvPicPr preferRelativeResize="0"/>
          <p:nvPr/>
        </p:nvPicPr>
        <p:blipFill>
          <a:blip r:embed="rId9">
            <a:alphaModFix/>
          </a:blip>
          <a:stretch>
            <a:fillRect/>
          </a:stretch>
        </p:blipFill>
        <p:spPr>
          <a:xfrm>
            <a:off x="1028699" y="646562"/>
            <a:ext cx="542723" cy="5356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D171A"/>
        </a:solidFill>
      </p:bgPr>
    </p:bg>
    <p:spTree>
      <p:nvGrpSpPr>
        <p:cNvPr id="352" name="Shape 352"/>
        <p:cNvGrpSpPr/>
        <p:nvPr/>
      </p:nvGrpSpPr>
      <p:grpSpPr>
        <a:xfrm>
          <a:off x="0" y="0"/>
          <a:ext cx="0" cy="0"/>
          <a:chOff x="0" y="0"/>
          <a:chExt cx="0" cy="0"/>
        </a:xfrm>
      </p:grpSpPr>
      <p:sp>
        <p:nvSpPr>
          <p:cNvPr id="353" name="Google Shape;353;p19"/>
          <p:cNvSpPr/>
          <p:nvPr/>
        </p:nvSpPr>
        <p:spPr>
          <a:xfrm>
            <a:off x="0" y="-15111"/>
            <a:ext cx="18288000" cy="172093"/>
          </a:xfrm>
          <a:custGeom>
            <a:rect b="b" l="l" r="r" t="t"/>
            <a:pathLst>
              <a:path extrusionOk="0" h="172093" w="18288000">
                <a:moveTo>
                  <a:pt x="0" y="0"/>
                </a:moveTo>
                <a:lnTo>
                  <a:pt x="18288000" y="0"/>
                </a:lnTo>
                <a:lnTo>
                  <a:pt x="18288000" y="172093"/>
                </a:lnTo>
                <a:lnTo>
                  <a:pt x="0" y="172093"/>
                </a:lnTo>
                <a:lnTo>
                  <a:pt x="0" y="0"/>
                </a:lnTo>
                <a:close/>
              </a:path>
            </a:pathLst>
          </a:custGeom>
          <a:blipFill rotWithShape="1">
            <a:blip r:embed="rId3">
              <a:alphaModFix/>
            </a:blip>
            <a:stretch>
              <a:fillRect b="-3916349" l="0" r="0" t="-3060793"/>
            </a:stretch>
          </a:blipFill>
          <a:ln>
            <a:noFill/>
          </a:ln>
        </p:spPr>
      </p:sp>
      <p:sp>
        <p:nvSpPr>
          <p:cNvPr id="354" name="Google Shape;354;p19"/>
          <p:cNvSpPr txBox="1"/>
          <p:nvPr/>
        </p:nvSpPr>
        <p:spPr>
          <a:xfrm>
            <a:off x="1028700" y="1282341"/>
            <a:ext cx="12182339" cy="990600"/>
          </a:xfrm>
          <a:prstGeom prst="rect">
            <a:avLst/>
          </a:prstGeom>
          <a:noFill/>
          <a:ln>
            <a:noFill/>
          </a:ln>
        </p:spPr>
        <p:txBody>
          <a:bodyPr anchorCtr="0" anchor="t" bIns="0" lIns="0" spcFirstLastPara="1" rIns="0" wrap="square" tIns="0">
            <a:spAutoFit/>
          </a:bodyPr>
          <a:lstStyle/>
          <a:p>
            <a:pPr indent="0" lvl="0" marL="0" marR="0" rtl="0" algn="just">
              <a:lnSpc>
                <a:spcPct val="120000"/>
              </a:lnSpc>
              <a:spcBef>
                <a:spcPts val="0"/>
              </a:spcBef>
              <a:spcAft>
                <a:spcPts val="0"/>
              </a:spcAft>
              <a:buNone/>
            </a:pPr>
            <a:r>
              <a:rPr b="0" i="0" lang="en-US" sz="6000" u="none" cap="none" strike="noStrike">
                <a:solidFill>
                  <a:srgbClr val="FFFFFF"/>
                </a:solidFill>
                <a:latin typeface="Arial"/>
                <a:ea typeface="Arial"/>
                <a:cs typeface="Arial"/>
                <a:sym typeface="Arial"/>
              </a:rPr>
              <a:t>Gallery Image</a:t>
            </a:r>
            <a:endParaRPr/>
          </a:p>
        </p:txBody>
      </p:sp>
      <p:sp>
        <p:nvSpPr>
          <p:cNvPr id="355" name="Google Shape;355;p19"/>
          <p:cNvSpPr txBox="1"/>
          <p:nvPr/>
        </p:nvSpPr>
        <p:spPr>
          <a:xfrm>
            <a:off x="1028700" y="2253891"/>
            <a:ext cx="13054070" cy="2914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What can you say about your projects? Share it here!</a:t>
            </a:r>
            <a:endParaRPr/>
          </a:p>
        </p:txBody>
      </p:sp>
      <p:grpSp>
        <p:nvGrpSpPr>
          <p:cNvPr id="356" name="Google Shape;356;p19"/>
          <p:cNvGrpSpPr/>
          <p:nvPr/>
        </p:nvGrpSpPr>
        <p:grpSpPr>
          <a:xfrm>
            <a:off x="1656777" y="784389"/>
            <a:ext cx="16230600" cy="276975"/>
            <a:chOff x="837436" y="133478"/>
            <a:chExt cx="21640800" cy="369300"/>
          </a:xfrm>
        </p:grpSpPr>
        <p:sp>
          <p:nvSpPr>
            <p:cNvPr id="357" name="Google Shape;357;p19"/>
            <p:cNvSpPr txBox="1"/>
            <p:nvPr/>
          </p:nvSpPr>
          <p:spPr>
            <a:xfrm>
              <a:off x="837436" y="133478"/>
              <a:ext cx="21640800" cy="369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FFFFFF"/>
                  </a:solidFill>
                  <a:latin typeface="Montserrat"/>
                  <a:ea typeface="Montserrat"/>
                  <a:cs typeface="Montserrat"/>
                  <a:sym typeface="Montserrat"/>
                </a:rPr>
                <a:t> YOUR LOGO                                                                                                                  ABOUT                  PROJECT                          PRICE                 TEAM              </a:t>
              </a:r>
              <a:endParaRPr/>
            </a:p>
          </p:txBody>
        </p:sp>
        <p:grpSp>
          <p:nvGrpSpPr>
            <p:cNvPr id="358" name="Google Shape;358;p19"/>
            <p:cNvGrpSpPr/>
            <p:nvPr/>
          </p:nvGrpSpPr>
          <p:grpSpPr>
            <a:xfrm>
              <a:off x="13950053" y="263425"/>
              <a:ext cx="105504" cy="105504"/>
              <a:chOff x="0" y="0"/>
              <a:chExt cx="812800" cy="812800"/>
            </a:xfrm>
          </p:grpSpPr>
          <p:sp>
            <p:nvSpPr>
              <p:cNvPr id="359" name="Google Shape;35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19"/>
            <p:cNvGrpSpPr/>
            <p:nvPr/>
          </p:nvGrpSpPr>
          <p:grpSpPr>
            <a:xfrm>
              <a:off x="17449890" y="263425"/>
              <a:ext cx="105504" cy="105504"/>
              <a:chOff x="0" y="0"/>
              <a:chExt cx="812800" cy="812800"/>
            </a:xfrm>
          </p:grpSpPr>
          <p:sp>
            <p:nvSpPr>
              <p:cNvPr id="362" name="Google Shape;36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19"/>
            <p:cNvGrpSpPr/>
            <p:nvPr/>
          </p:nvGrpSpPr>
          <p:grpSpPr>
            <a:xfrm>
              <a:off x="19791521" y="263425"/>
              <a:ext cx="105504" cy="105504"/>
              <a:chOff x="0" y="0"/>
              <a:chExt cx="812800" cy="812800"/>
            </a:xfrm>
          </p:grpSpPr>
          <p:sp>
            <p:nvSpPr>
              <p:cNvPr id="365" name="Google Shape;3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pic>
        <p:nvPicPr>
          <p:cNvPr id="367" name="Google Shape;367;p19"/>
          <p:cNvPicPr preferRelativeResize="0"/>
          <p:nvPr/>
        </p:nvPicPr>
        <p:blipFill>
          <a:blip r:embed="rId4">
            <a:alphaModFix/>
          </a:blip>
          <a:stretch>
            <a:fillRect/>
          </a:stretch>
        </p:blipFill>
        <p:spPr>
          <a:xfrm>
            <a:off x="1028699" y="646562"/>
            <a:ext cx="542723" cy="535675"/>
          </a:xfrm>
          <a:prstGeom prst="rect">
            <a:avLst/>
          </a:prstGeom>
          <a:noFill/>
          <a:ln>
            <a:noFill/>
          </a:ln>
        </p:spPr>
      </p:pic>
      <p:pic>
        <p:nvPicPr>
          <p:cNvPr id="368" name="Google Shape;368;p19"/>
          <p:cNvPicPr preferRelativeResize="0"/>
          <p:nvPr/>
        </p:nvPicPr>
        <p:blipFill>
          <a:blip r:embed="rId5">
            <a:alphaModFix/>
          </a:blip>
          <a:stretch>
            <a:fillRect/>
          </a:stretch>
        </p:blipFill>
        <p:spPr>
          <a:xfrm>
            <a:off x="1028700" y="3079707"/>
            <a:ext cx="3744200" cy="3001394"/>
          </a:xfrm>
          <a:prstGeom prst="rect">
            <a:avLst/>
          </a:prstGeom>
          <a:noFill/>
          <a:ln>
            <a:noFill/>
          </a:ln>
        </p:spPr>
      </p:pic>
      <p:pic>
        <p:nvPicPr>
          <p:cNvPr id="369" name="Google Shape;369;p19"/>
          <p:cNvPicPr preferRelativeResize="0"/>
          <p:nvPr/>
        </p:nvPicPr>
        <p:blipFill>
          <a:blip r:embed="rId6">
            <a:alphaModFix/>
          </a:blip>
          <a:stretch>
            <a:fillRect/>
          </a:stretch>
        </p:blipFill>
        <p:spPr>
          <a:xfrm>
            <a:off x="5190825" y="3079702"/>
            <a:ext cx="3744200" cy="3001398"/>
          </a:xfrm>
          <a:prstGeom prst="rect">
            <a:avLst/>
          </a:prstGeom>
          <a:noFill/>
          <a:ln>
            <a:noFill/>
          </a:ln>
        </p:spPr>
      </p:pic>
      <p:pic>
        <p:nvPicPr>
          <p:cNvPr id="370" name="Google Shape;370;p19"/>
          <p:cNvPicPr preferRelativeResize="0"/>
          <p:nvPr/>
        </p:nvPicPr>
        <p:blipFill>
          <a:blip r:embed="rId7">
            <a:alphaModFix/>
          </a:blip>
          <a:stretch>
            <a:fillRect/>
          </a:stretch>
        </p:blipFill>
        <p:spPr>
          <a:xfrm>
            <a:off x="9352950" y="3079693"/>
            <a:ext cx="3744200" cy="3001407"/>
          </a:xfrm>
          <a:prstGeom prst="rect">
            <a:avLst/>
          </a:prstGeom>
          <a:noFill/>
          <a:ln>
            <a:noFill/>
          </a:ln>
        </p:spPr>
      </p:pic>
      <p:pic>
        <p:nvPicPr>
          <p:cNvPr id="371" name="Google Shape;371;p19"/>
          <p:cNvPicPr preferRelativeResize="0"/>
          <p:nvPr/>
        </p:nvPicPr>
        <p:blipFill>
          <a:blip r:embed="rId8">
            <a:alphaModFix/>
          </a:blip>
          <a:stretch>
            <a:fillRect/>
          </a:stretch>
        </p:blipFill>
        <p:spPr>
          <a:xfrm>
            <a:off x="13493150" y="3079718"/>
            <a:ext cx="3744200" cy="3001382"/>
          </a:xfrm>
          <a:prstGeom prst="rect">
            <a:avLst/>
          </a:prstGeom>
          <a:noFill/>
          <a:ln>
            <a:noFill/>
          </a:ln>
        </p:spPr>
      </p:pic>
      <p:pic>
        <p:nvPicPr>
          <p:cNvPr id="372" name="Google Shape;372;p19"/>
          <p:cNvPicPr preferRelativeResize="0"/>
          <p:nvPr/>
        </p:nvPicPr>
        <p:blipFill>
          <a:blip r:embed="rId9">
            <a:alphaModFix/>
          </a:blip>
          <a:stretch>
            <a:fillRect/>
          </a:stretch>
        </p:blipFill>
        <p:spPr>
          <a:xfrm>
            <a:off x="1028700" y="6611231"/>
            <a:ext cx="3744200" cy="3001394"/>
          </a:xfrm>
          <a:prstGeom prst="rect">
            <a:avLst/>
          </a:prstGeom>
          <a:noFill/>
          <a:ln>
            <a:noFill/>
          </a:ln>
        </p:spPr>
      </p:pic>
      <p:pic>
        <p:nvPicPr>
          <p:cNvPr id="373" name="Google Shape;373;p19"/>
          <p:cNvPicPr preferRelativeResize="0"/>
          <p:nvPr/>
        </p:nvPicPr>
        <p:blipFill>
          <a:blip r:embed="rId10">
            <a:alphaModFix/>
          </a:blip>
          <a:stretch>
            <a:fillRect/>
          </a:stretch>
        </p:blipFill>
        <p:spPr>
          <a:xfrm>
            <a:off x="5190825" y="6619800"/>
            <a:ext cx="3733514" cy="2992825"/>
          </a:xfrm>
          <a:prstGeom prst="rect">
            <a:avLst/>
          </a:prstGeom>
          <a:noFill/>
          <a:ln>
            <a:noFill/>
          </a:ln>
        </p:spPr>
      </p:pic>
      <p:pic>
        <p:nvPicPr>
          <p:cNvPr id="374" name="Google Shape;374;p19"/>
          <p:cNvPicPr preferRelativeResize="0"/>
          <p:nvPr/>
        </p:nvPicPr>
        <p:blipFill>
          <a:blip r:embed="rId11">
            <a:alphaModFix/>
          </a:blip>
          <a:stretch>
            <a:fillRect/>
          </a:stretch>
        </p:blipFill>
        <p:spPr>
          <a:xfrm>
            <a:off x="9342275" y="6619769"/>
            <a:ext cx="3733525" cy="2992856"/>
          </a:xfrm>
          <a:prstGeom prst="rect">
            <a:avLst/>
          </a:prstGeom>
          <a:noFill/>
          <a:ln>
            <a:noFill/>
          </a:ln>
        </p:spPr>
      </p:pic>
      <p:pic>
        <p:nvPicPr>
          <p:cNvPr id="375" name="Google Shape;375;p19"/>
          <p:cNvPicPr preferRelativeResize="0"/>
          <p:nvPr/>
        </p:nvPicPr>
        <p:blipFill>
          <a:blip r:embed="rId12">
            <a:alphaModFix/>
          </a:blip>
          <a:stretch>
            <a:fillRect/>
          </a:stretch>
        </p:blipFill>
        <p:spPr>
          <a:xfrm>
            <a:off x="13496829" y="6615485"/>
            <a:ext cx="3733525" cy="29928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gineering Project Proposal Presentatio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