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Inria Serif"/>
      <p:bold r:id="rId25"/>
      <p:boldItalic r:id="rId26"/>
    </p:embeddedFont>
    <p:embeddedFont>
      <p:font typeface="Libre Baskerville"/>
      <p:bold r:id="rId27"/>
    </p:embeddedFont>
    <p:embeddedFont>
      <p:font typeface="Podkov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riaSerif-boldItalic.fntdata"/><Relationship Id="rId25" Type="http://schemas.openxmlformats.org/officeDocument/2006/relationships/font" Target="fonts/InriaSerif-bold.fntdata"/><Relationship Id="rId28" Type="http://schemas.openxmlformats.org/officeDocument/2006/relationships/font" Target="fonts/Podkova-regular.fntdata"/><Relationship Id="rId27" Type="http://schemas.openxmlformats.org/officeDocument/2006/relationships/font" Target="fonts/LibreBaskervill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dkov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2506725" y="997775"/>
            <a:ext cx="14301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6216475" y="25332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4"/>
          <p:cNvGrpSpPr/>
          <p:nvPr/>
        </p:nvGrpSpPr>
        <p:grpSpPr>
          <a:xfrm rot="5400000">
            <a:off x="200655" y="3452781"/>
            <a:ext cx="5500930" cy="5902216"/>
            <a:chOff x="0" y="-47625"/>
            <a:chExt cx="2227007" cy="2448646"/>
          </a:xfrm>
        </p:grpSpPr>
        <p:sp>
          <p:nvSpPr>
            <p:cNvPr id="14" name="Google Shape;14;p4"/>
            <p:cNvSpPr/>
            <p:nvPr/>
          </p:nvSpPr>
          <p:spPr>
            <a:xfrm>
              <a:off x="0" y="0"/>
              <a:ext cx="2227007" cy="2401021"/>
            </a:xfrm>
            <a:custGeom>
              <a:rect b="b" l="l" r="r" t="t"/>
              <a:pathLst>
                <a:path extrusionOk="0" h="2401021" w="2227007">
                  <a:moveTo>
                    <a:pt x="0" y="0"/>
                  </a:moveTo>
                  <a:lnTo>
                    <a:pt x="2227007" y="0"/>
                  </a:lnTo>
                  <a:lnTo>
                    <a:pt x="2227007" y="2401021"/>
                  </a:lnTo>
                  <a:lnTo>
                    <a:pt x="0" y="240102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5" name="Google Shape;15;p4"/>
            <p:cNvSpPr txBox="1"/>
            <p:nvPr/>
          </p:nvSpPr>
          <p:spPr>
            <a:xfrm>
              <a:off x="0" y="-47625"/>
              <a:ext cx="2226900" cy="24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4"/>
          <p:cNvSpPr txBox="1"/>
          <p:nvPr>
            <p:ph type="title"/>
          </p:nvPr>
        </p:nvSpPr>
        <p:spPr>
          <a:xfrm>
            <a:off x="1969200" y="1160875"/>
            <a:ext cx="1434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8923350" y="39077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8" name="Google Shape;18;p4"/>
          <p:cNvGrpSpPr/>
          <p:nvPr/>
        </p:nvGrpSpPr>
        <p:grpSpPr>
          <a:xfrm>
            <a:off x="14689828" y="8802919"/>
            <a:ext cx="5139484" cy="455628"/>
            <a:chOff x="0" y="-57150"/>
            <a:chExt cx="1353600" cy="120000"/>
          </a:xfrm>
        </p:grpSpPr>
        <p:sp>
          <p:nvSpPr>
            <p:cNvPr id="19" name="Google Shape;19;p4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0" name="Google Shape;20;p4"/>
            <p:cNvSpPr txBox="1"/>
            <p:nvPr/>
          </p:nvSpPr>
          <p:spPr>
            <a:xfrm>
              <a:off x="0" y="-57150"/>
              <a:ext cx="1353600" cy="1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4"/>
          <p:cNvGrpSpPr/>
          <p:nvPr/>
        </p:nvGrpSpPr>
        <p:grpSpPr>
          <a:xfrm>
            <a:off x="13671467" y="9154340"/>
            <a:ext cx="5139484" cy="718066"/>
            <a:chOff x="0" y="-57150"/>
            <a:chExt cx="1353600" cy="189119"/>
          </a:xfrm>
        </p:grpSpPr>
        <p:sp>
          <p:nvSpPr>
            <p:cNvPr id="22" name="Google Shape;22;p4"/>
            <p:cNvSpPr/>
            <p:nvPr/>
          </p:nvSpPr>
          <p:spPr>
            <a:xfrm>
              <a:off x="0" y="0"/>
              <a:ext cx="1353467" cy="131969"/>
            </a:xfrm>
            <a:custGeom>
              <a:rect b="b" l="l" r="r" t="t"/>
              <a:pathLst>
                <a:path extrusionOk="0" h="131969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31969"/>
                  </a:lnTo>
                  <a:lnTo>
                    <a:pt x="0" y="131969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3" name="Google Shape;23;p4"/>
            <p:cNvSpPr txBox="1"/>
            <p:nvPr/>
          </p:nvSpPr>
          <p:spPr>
            <a:xfrm>
              <a:off x="0" y="-57150"/>
              <a:ext cx="1353600" cy="1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36478" y="-4252301"/>
            <a:ext cx="9050926" cy="960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5"/>
          <p:cNvGrpSpPr/>
          <p:nvPr/>
        </p:nvGrpSpPr>
        <p:grpSpPr>
          <a:xfrm rot="5400000">
            <a:off x="13189524" y="4696160"/>
            <a:ext cx="6138210" cy="5447791"/>
            <a:chOff x="0" y="-47625"/>
            <a:chExt cx="2064652" cy="1766412"/>
          </a:xfrm>
        </p:grpSpPr>
        <p:sp>
          <p:nvSpPr>
            <p:cNvPr id="27" name="Google Shape;27;p5"/>
            <p:cNvSpPr/>
            <p:nvPr/>
          </p:nvSpPr>
          <p:spPr>
            <a:xfrm>
              <a:off x="0" y="0"/>
              <a:ext cx="2064652" cy="1718787"/>
            </a:xfrm>
            <a:custGeom>
              <a:rect b="b" l="l" r="r" t="t"/>
              <a:pathLst>
                <a:path extrusionOk="0" h="1718787" w="2064652">
                  <a:moveTo>
                    <a:pt x="0" y="0"/>
                  </a:moveTo>
                  <a:lnTo>
                    <a:pt x="2064652" y="0"/>
                  </a:lnTo>
                  <a:lnTo>
                    <a:pt x="2064652" y="1718787"/>
                  </a:lnTo>
                  <a:lnTo>
                    <a:pt x="0" y="1718787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8" name="Google Shape;28;p5"/>
            <p:cNvSpPr txBox="1"/>
            <p:nvPr/>
          </p:nvSpPr>
          <p:spPr>
            <a:xfrm>
              <a:off x="0" y="-47625"/>
              <a:ext cx="2064600" cy="176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5"/>
          <p:cNvGrpSpPr/>
          <p:nvPr/>
        </p:nvGrpSpPr>
        <p:grpSpPr>
          <a:xfrm>
            <a:off x="0" y="9307260"/>
            <a:ext cx="1448897" cy="1176659"/>
            <a:chOff x="0" y="-57150"/>
            <a:chExt cx="381600" cy="309900"/>
          </a:xfrm>
        </p:grpSpPr>
        <p:sp>
          <p:nvSpPr>
            <p:cNvPr id="30" name="Google Shape;30;p5"/>
            <p:cNvSpPr/>
            <p:nvPr/>
          </p:nvSpPr>
          <p:spPr>
            <a:xfrm>
              <a:off x="0" y="0"/>
              <a:ext cx="381598" cy="252742"/>
            </a:xfrm>
            <a:custGeom>
              <a:rect b="b" l="l" r="r" t="t"/>
              <a:pathLst>
                <a:path extrusionOk="0" h="252742" w="381598">
                  <a:moveTo>
                    <a:pt x="0" y="0"/>
                  </a:moveTo>
                  <a:lnTo>
                    <a:pt x="381598" y="0"/>
                  </a:lnTo>
                  <a:lnTo>
                    <a:pt x="381598" y="252742"/>
                  </a:lnTo>
                  <a:lnTo>
                    <a:pt x="0" y="25274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1" name="Google Shape;31;p5"/>
            <p:cNvSpPr txBox="1"/>
            <p:nvPr/>
          </p:nvSpPr>
          <p:spPr>
            <a:xfrm>
              <a:off x="0" y="-57150"/>
              <a:ext cx="3816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5"/>
          <p:cNvGrpSpPr/>
          <p:nvPr/>
        </p:nvGrpSpPr>
        <p:grpSpPr>
          <a:xfrm>
            <a:off x="0" y="7871754"/>
            <a:ext cx="284126" cy="2612146"/>
            <a:chOff x="0" y="-57150"/>
            <a:chExt cx="74831" cy="687968"/>
          </a:xfrm>
        </p:grpSpPr>
        <p:sp>
          <p:nvSpPr>
            <p:cNvPr id="33" name="Google Shape;33;p5"/>
            <p:cNvSpPr/>
            <p:nvPr/>
          </p:nvSpPr>
          <p:spPr>
            <a:xfrm>
              <a:off x="0" y="0"/>
              <a:ext cx="74831" cy="630818"/>
            </a:xfrm>
            <a:custGeom>
              <a:rect b="b" l="l" r="r" t="t"/>
              <a:pathLst>
                <a:path extrusionOk="0" h="630818" w="74831">
                  <a:moveTo>
                    <a:pt x="0" y="0"/>
                  </a:moveTo>
                  <a:lnTo>
                    <a:pt x="74831" y="0"/>
                  </a:lnTo>
                  <a:lnTo>
                    <a:pt x="74831" y="630818"/>
                  </a:lnTo>
                  <a:lnTo>
                    <a:pt x="0" y="630818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34" name="Google Shape;34;p5"/>
            <p:cNvSpPr txBox="1"/>
            <p:nvPr/>
          </p:nvSpPr>
          <p:spPr>
            <a:xfrm>
              <a:off x="0" y="-57150"/>
              <a:ext cx="74700" cy="6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5"/>
          <p:cNvGrpSpPr/>
          <p:nvPr/>
        </p:nvGrpSpPr>
        <p:grpSpPr>
          <a:xfrm>
            <a:off x="17284168" y="-6770550"/>
            <a:ext cx="1203997" cy="9627754"/>
            <a:chOff x="0" y="-57150"/>
            <a:chExt cx="317100" cy="2535688"/>
          </a:xfrm>
        </p:grpSpPr>
        <p:sp>
          <p:nvSpPr>
            <p:cNvPr id="36" name="Google Shape;36;p5"/>
            <p:cNvSpPr/>
            <p:nvPr/>
          </p:nvSpPr>
          <p:spPr>
            <a:xfrm>
              <a:off x="0" y="0"/>
              <a:ext cx="316972" cy="2478538"/>
            </a:xfrm>
            <a:custGeom>
              <a:rect b="b" l="l" r="r" t="t"/>
              <a:pathLst>
                <a:path extrusionOk="0" h="2478538" w="316972">
                  <a:moveTo>
                    <a:pt x="0" y="0"/>
                  </a:moveTo>
                  <a:lnTo>
                    <a:pt x="316972" y="0"/>
                  </a:lnTo>
                  <a:lnTo>
                    <a:pt x="316972" y="2478538"/>
                  </a:lnTo>
                  <a:lnTo>
                    <a:pt x="0" y="247853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7" name="Google Shape;37;p5"/>
            <p:cNvSpPr txBox="1"/>
            <p:nvPr/>
          </p:nvSpPr>
          <p:spPr>
            <a:xfrm>
              <a:off x="0" y="-57150"/>
              <a:ext cx="317100" cy="253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39724" y="3998177"/>
            <a:ext cx="8744626" cy="827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5"/>
          <p:cNvGrpSpPr/>
          <p:nvPr/>
        </p:nvGrpSpPr>
        <p:grpSpPr>
          <a:xfrm rot="5400000">
            <a:off x="10326139" y="8429926"/>
            <a:ext cx="5139484" cy="455628"/>
            <a:chOff x="0" y="-57150"/>
            <a:chExt cx="1353600" cy="120000"/>
          </a:xfrm>
        </p:grpSpPr>
        <p:sp>
          <p:nvSpPr>
            <p:cNvPr id="40" name="Google Shape;40;p5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41" name="Google Shape;41;p5"/>
            <p:cNvSpPr txBox="1"/>
            <p:nvPr/>
          </p:nvSpPr>
          <p:spPr>
            <a:xfrm>
              <a:off x="0" y="-57150"/>
              <a:ext cx="1353600" cy="1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5"/>
          <p:cNvSpPr txBox="1"/>
          <p:nvPr>
            <p:ph type="title"/>
          </p:nvPr>
        </p:nvSpPr>
        <p:spPr>
          <a:xfrm>
            <a:off x="1758223" y="884900"/>
            <a:ext cx="13591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1588688" y="637218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6"/>
          <p:cNvGrpSpPr/>
          <p:nvPr/>
        </p:nvGrpSpPr>
        <p:grpSpPr>
          <a:xfrm rot="5400000">
            <a:off x="6883535" y="-1963371"/>
            <a:ext cx="4942019" cy="17140960"/>
            <a:chOff x="0" y="-47625"/>
            <a:chExt cx="844573" cy="4451157"/>
          </a:xfrm>
        </p:grpSpPr>
        <p:sp>
          <p:nvSpPr>
            <p:cNvPr id="46" name="Google Shape;46;p6"/>
            <p:cNvSpPr/>
            <p:nvPr/>
          </p:nvSpPr>
          <p:spPr>
            <a:xfrm>
              <a:off x="0" y="0"/>
              <a:ext cx="844573" cy="4403532"/>
            </a:xfrm>
            <a:custGeom>
              <a:rect b="b" l="l" r="r" t="t"/>
              <a:pathLst>
                <a:path extrusionOk="0" h="4403532" w="844573">
                  <a:moveTo>
                    <a:pt x="0" y="0"/>
                  </a:moveTo>
                  <a:lnTo>
                    <a:pt x="844573" y="0"/>
                  </a:lnTo>
                  <a:lnTo>
                    <a:pt x="844573" y="4403532"/>
                  </a:lnTo>
                  <a:lnTo>
                    <a:pt x="0" y="440353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47" name="Google Shape;47;p6"/>
            <p:cNvSpPr txBox="1"/>
            <p:nvPr/>
          </p:nvSpPr>
          <p:spPr>
            <a:xfrm>
              <a:off x="0" y="-47625"/>
              <a:ext cx="844500" cy="445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" name="Google Shape;4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373446" y="4425313"/>
            <a:ext cx="11285091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/>
          <p:nvPr>
            <p:ph type="title"/>
          </p:nvPr>
        </p:nvSpPr>
        <p:spPr>
          <a:xfrm>
            <a:off x="1969200" y="1160875"/>
            <a:ext cx="1434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2547775" y="4425325"/>
            <a:ext cx="6422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>
                <a:solidFill>
                  <a:schemeClr val="lt1"/>
                </a:solidFill>
              </a:defRPr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>
                <a:solidFill>
                  <a:schemeClr val="lt1"/>
                </a:solidFill>
              </a:defRPr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»"/>
              <a:defRPr>
                <a:solidFill>
                  <a:schemeClr val="lt1"/>
                </a:solidFill>
              </a:defRPr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2" type="body"/>
          </p:nvPr>
        </p:nvSpPr>
        <p:spPr>
          <a:xfrm>
            <a:off x="9706198" y="4344063"/>
            <a:ext cx="6422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>
                <a:solidFill>
                  <a:schemeClr val="lt1"/>
                </a:solidFill>
              </a:defRPr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>
                <a:solidFill>
                  <a:schemeClr val="lt1"/>
                </a:solidFill>
              </a:defRPr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»"/>
              <a:defRPr>
                <a:solidFill>
                  <a:schemeClr val="lt1"/>
                </a:solidFill>
              </a:defRPr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1969200" y="1106525"/>
            <a:ext cx="1434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2299325" y="3398400"/>
            <a:ext cx="67203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2" type="body"/>
          </p:nvPr>
        </p:nvSpPr>
        <p:spPr>
          <a:xfrm>
            <a:off x="9265366" y="3398400"/>
            <a:ext cx="67233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grpSp>
        <p:nvGrpSpPr>
          <p:cNvPr id="56" name="Google Shape;56;p7"/>
          <p:cNvGrpSpPr/>
          <p:nvPr/>
        </p:nvGrpSpPr>
        <p:grpSpPr>
          <a:xfrm>
            <a:off x="-1764028" y="9038692"/>
            <a:ext cx="7110075" cy="792800"/>
            <a:chOff x="0" y="-57150"/>
            <a:chExt cx="1872600" cy="208802"/>
          </a:xfrm>
        </p:grpSpPr>
        <p:sp>
          <p:nvSpPr>
            <p:cNvPr id="57" name="Google Shape;57;p7"/>
            <p:cNvSpPr/>
            <p:nvPr/>
          </p:nvSpPr>
          <p:spPr>
            <a:xfrm>
              <a:off x="0" y="0"/>
              <a:ext cx="1872538" cy="151652"/>
            </a:xfrm>
            <a:custGeom>
              <a:rect b="b" l="l" r="r" t="t"/>
              <a:pathLst>
                <a:path extrusionOk="0" h="151652" w="1872538">
                  <a:moveTo>
                    <a:pt x="0" y="0"/>
                  </a:moveTo>
                  <a:lnTo>
                    <a:pt x="1872538" y="0"/>
                  </a:lnTo>
                  <a:lnTo>
                    <a:pt x="1872538" y="151652"/>
                  </a:lnTo>
                  <a:lnTo>
                    <a:pt x="0" y="15165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58" name="Google Shape;58;p7"/>
            <p:cNvSpPr txBox="1"/>
            <p:nvPr/>
          </p:nvSpPr>
          <p:spPr>
            <a:xfrm>
              <a:off x="0" y="-57150"/>
              <a:ext cx="1872600" cy="20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7"/>
          <p:cNvGrpSpPr/>
          <p:nvPr/>
        </p:nvGrpSpPr>
        <p:grpSpPr>
          <a:xfrm>
            <a:off x="2151886" y="9505417"/>
            <a:ext cx="3708812" cy="466153"/>
            <a:chOff x="0" y="-57150"/>
            <a:chExt cx="976800" cy="122772"/>
          </a:xfrm>
        </p:grpSpPr>
        <p:sp>
          <p:nvSpPr>
            <p:cNvPr id="60" name="Google Shape;60;p7"/>
            <p:cNvSpPr/>
            <p:nvPr/>
          </p:nvSpPr>
          <p:spPr>
            <a:xfrm>
              <a:off x="0" y="0"/>
              <a:ext cx="976681" cy="65622"/>
            </a:xfrm>
            <a:custGeom>
              <a:rect b="b" l="l" r="r" t="t"/>
              <a:pathLst>
                <a:path extrusionOk="0" h="65622" w="976681">
                  <a:moveTo>
                    <a:pt x="0" y="0"/>
                  </a:moveTo>
                  <a:lnTo>
                    <a:pt x="976681" y="0"/>
                  </a:lnTo>
                  <a:lnTo>
                    <a:pt x="976681" y="65622"/>
                  </a:lnTo>
                  <a:lnTo>
                    <a:pt x="0" y="6562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1" name="Google Shape;61;p7"/>
            <p:cNvSpPr txBox="1"/>
            <p:nvPr/>
          </p:nvSpPr>
          <p:spPr>
            <a:xfrm>
              <a:off x="0" y="-57150"/>
              <a:ext cx="976800" cy="12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" name="Google Shape;6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13075" y="-3269200"/>
            <a:ext cx="6136576" cy="67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3925" y="6788386"/>
            <a:ext cx="5957700" cy="587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type="title"/>
          </p:nvPr>
        </p:nvSpPr>
        <p:spPr>
          <a:xfrm>
            <a:off x="3949950" y="4231950"/>
            <a:ext cx="10388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6" name="Google Shape;66;p8"/>
          <p:cNvGrpSpPr/>
          <p:nvPr/>
        </p:nvGrpSpPr>
        <p:grpSpPr>
          <a:xfrm>
            <a:off x="16231845" y="-368644"/>
            <a:ext cx="2056169" cy="2577715"/>
            <a:chOff x="0" y="-57150"/>
            <a:chExt cx="541539" cy="6789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541539" cy="621749"/>
            </a:xfrm>
            <a:custGeom>
              <a:rect b="b" l="l" r="r" t="t"/>
              <a:pathLst>
                <a:path extrusionOk="0" h="621749" w="541539">
                  <a:moveTo>
                    <a:pt x="0" y="0"/>
                  </a:moveTo>
                  <a:lnTo>
                    <a:pt x="541539" y="0"/>
                  </a:lnTo>
                  <a:lnTo>
                    <a:pt x="541539" y="621749"/>
                  </a:lnTo>
                  <a:lnTo>
                    <a:pt x="0" y="621749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8" name="Google Shape;68;p8"/>
            <p:cNvSpPr txBox="1"/>
            <p:nvPr/>
          </p:nvSpPr>
          <p:spPr>
            <a:xfrm>
              <a:off x="0" y="-57150"/>
              <a:ext cx="5415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8"/>
          <p:cNvGrpSpPr/>
          <p:nvPr/>
        </p:nvGrpSpPr>
        <p:grpSpPr>
          <a:xfrm>
            <a:off x="14915466" y="-867877"/>
            <a:ext cx="2056169" cy="2577715"/>
            <a:chOff x="0" y="-57150"/>
            <a:chExt cx="541539" cy="678900"/>
          </a:xfrm>
        </p:grpSpPr>
        <p:sp>
          <p:nvSpPr>
            <p:cNvPr id="70" name="Google Shape;70;p8"/>
            <p:cNvSpPr/>
            <p:nvPr/>
          </p:nvSpPr>
          <p:spPr>
            <a:xfrm>
              <a:off x="0" y="0"/>
              <a:ext cx="541539" cy="621749"/>
            </a:xfrm>
            <a:custGeom>
              <a:rect b="b" l="l" r="r" t="t"/>
              <a:pathLst>
                <a:path extrusionOk="0" h="621749" w="541539">
                  <a:moveTo>
                    <a:pt x="0" y="0"/>
                  </a:moveTo>
                  <a:lnTo>
                    <a:pt x="541539" y="0"/>
                  </a:lnTo>
                  <a:lnTo>
                    <a:pt x="541539" y="621749"/>
                  </a:lnTo>
                  <a:lnTo>
                    <a:pt x="0" y="621749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71" name="Google Shape;71;p8"/>
            <p:cNvSpPr txBox="1"/>
            <p:nvPr/>
          </p:nvSpPr>
          <p:spPr>
            <a:xfrm>
              <a:off x="0" y="-57150"/>
              <a:ext cx="5415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8"/>
          <p:cNvGrpSpPr/>
          <p:nvPr/>
        </p:nvGrpSpPr>
        <p:grpSpPr>
          <a:xfrm>
            <a:off x="12345994" y="312475"/>
            <a:ext cx="5139484" cy="455628"/>
            <a:chOff x="0" y="-57150"/>
            <a:chExt cx="1353600" cy="120000"/>
          </a:xfrm>
        </p:grpSpPr>
        <p:sp>
          <p:nvSpPr>
            <p:cNvPr id="73" name="Google Shape;73;p8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74" name="Google Shape;74;p8"/>
            <p:cNvSpPr txBox="1"/>
            <p:nvPr/>
          </p:nvSpPr>
          <p:spPr>
            <a:xfrm>
              <a:off x="0" y="-57150"/>
              <a:ext cx="1353600" cy="1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" name="Google Shape;7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837486" y="-1256525"/>
            <a:ext cx="9660090" cy="865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ustrial Workers Of The World Day Presenta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16725" y="-2124370"/>
            <a:ext cx="4888501" cy="483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61313">
            <a:off x="-4992000" y="3446674"/>
            <a:ext cx="8547523" cy="70972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type="title"/>
          </p:nvPr>
        </p:nvSpPr>
        <p:spPr>
          <a:xfrm>
            <a:off x="1547650" y="1687875"/>
            <a:ext cx="168159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" type="body"/>
          </p:nvPr>
        </p:nvSpPr>
        <p:spPr>
          <a:xfrm>
            <a:off x="8469325" y="3983675"/>
            <a:ext cx="9146400" cy="4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2" type="body"/>
          </p:nvPr>
        </p:nvSpPr>
        <p:spPr>
          <a:xfrm>
            <a:off x="2947000" y="3983675"/>
            <a:ext cx="53829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/>
          <p:nvPr/>
        </p:nvSpPr>
        <p:spPr>
          <a:xfrm rot="5400000">
            <a:off x="-416342" y="2562281"/>
            <a:ext cx="7816523" cy="5750811"/>
          </a:xfrm>
          <a:custGeom>
            <a:rect b="b" l="l" r="r" t="t"/>
            <a:pathLst>
              <a:path extrusionOk="0" h="2257433" w="2776740">
                <a:moveTo>
                  <a:pt x="0" y="0"/>
                </a:moveTo>
                <a:lnTo>
                  <a:pt x="2776740" y="0"/>
                </a:lnTo>
                <a:lnTo>
                  <a:pt x="2776740" y="2257433"/>
                </a:lnTo>
                <a:lnTo>
                  <a:pt x="0" y="2257433"/>
                </a:lnTo>
                <a:close/>
              </a:path>
            </a:pathLst>
          </a:custGeom>
          <a:solidFill>
            <a:srgbClr val="0FB6A8"/>
          </a:solidFill>
          <a:ln>
            <a:noFill/>
          </a:ln>
        </p:spPr>
      </p:sp>
      <p:sp>
        <p:nvSpPr>
          <p:cNvPr id="84" name="Google Shape;84;p10"/>
          <p:cNvSpPr txBox="1"/>
          <p:nvPr>
            <p:ph type="title"/>
          </p:nvPr>
        </p:nvSpPr>
        <p:spPr>
          <a:xfrm>
            <a:off x="7444350" y="3852775"/>
            <a:ext cx="10374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Font typeface="Podkova"/>
              <a:buNone/>
              <a:defRPr sz="8000">
                <a:latin typeface="Podkova"/>
                <a:ea typeface="Podkova"/>
                <a:cs typeface="Podkova"/>
                <a:sym typeface="Podkova"/>
              </a:defRPr>
            </a:lvl9pPr>
          </a:lstStyle>
          <a:p/>
        </p:txBody>
      </p:sp>
      <p:sp>
        <p:nvSpPr>
          <p:cNvPr id="85" name="Google Shape;85;p10"/>
          <p:cNvSpPr/>
          <p:nvPr>
            <p:ph idx="2" type="pic"/>
          </p:nvPr>
        </p:nvSpPr>
        <p:spPr>
          <a:xfrm>
            <a:off x="1957950" y="2163700"/>
            <a:ext cx="5755200" cy="66321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9027863" y="5035226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  <p:grpSp>
        <p:nvGrpSpPr>
          <p:cNvPr id="87" name="Google Shape;87;p10"/>
          <p:cNvGrpSpPr/>
          <p:nvPr/>
        </p:nvGrpSpPr>
        <p:grpSpPr>
          <a:xfrm>
            <a:off x="14689828" y="9345952"/>
            <a:ext cx="5139484" cy="455628"/>
            <a:chOff x="0" y="-57150"/>
            <a:chExt cx="1353600" cy="120000"/>
          </a:xfrm>
        </p:grpSpPr>
        <p:sp>
          <p:nvSpPr>
            <p:cNvPr id="88" name="Google Shape;88;p10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89" name="Google Shape;89;p10"/>
            <p:cNvSpPr txBox="1"/>
            <p:nvPr/>
          </p:nvSpPr>
          <p:spPr>
            <a:xfrm>
              <a:off x="0" y="-57150"/>
              <a:ext cx="1353600" cy="1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0"/>
          <p:cNvGrpSpPr/>
          <p:nvPr/>
        </p:nvGrpSpPr>
        <p:grpSpPr>
          <a:xfrm>
            <a:off x="15830248" y="8579804"/>
            <a:ext cx="7110075" cy="678886"/>
            <a:chOff x="0" y="-57150"/>
            <a:chExt cx="1872600" cy="178800"/>
          </a:xfrm>
        </p:grpSpPr>
        <p:sp>
          <p:nvSpPr>
            <p:cNvPr id="91" name="Google Shape;91;p10"/>
            <p:cNvSpPr/>
            <p:nvPr/>
          </p:nvSpPr>
          <p:spPr>
            <a:xfrm>
              <a:off x="0" y="0"/>
              <a:ext cx="1872538" cy="121548"/>
            </a:xfrm>
            <a:custGeom>
              <a:rect b="b" l="l" r="r" t="t"/>
              <a:pathLst>
                <a:path extrusionOk="0" h="121548" w="1872538">
                  <a:moveTo>
                    <a:pt x="0" y="0"/>
                  </a:moveTo>
                  <a:lnTo>
                    <a:pt x="1872538" y="0"/>
                  </a:lnTo>
                  <a:lnTo>
                    <a:pt x="1872538" y="121548"/>
                  </a:lnTo>
                  <a:lnTo>
                    <a:pt x="0" y="12154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92" name="Google Shape;92;p10"/>
            <p:cNvSpPr txBox="1"/>
            <p:nvPr/>
          </p:nvSpPr>
          <p:spPr>
            <a:xfrm>
              <a:off x="0" y="-57150"/>
              <a:ext cx="1872600" cy="17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969200" y="1160875"/>
            <a:ext cx="1434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odkova"/>
              <a:buNone/>
              <a:defRPr b="1" i="0" sz="8000" u="none" cap="none" strike="noStrike">
                <a:solidFill>
                  <a:schemeClr val="dk1"/>
                </a:solidFill>
                <a:latin typeface="Podkova"/>
                <a:ea typeface="Podkova"/>
                <a:cs typeface="Podkova"/>
                <a:sym typeface="Podk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61250" y="35364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•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–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•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–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»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•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•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•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221410"/>
              </a:buClr>
              <a:buSzPts val="2500"/>
              <a:buFont typeface="Podkova"/>
              <a:buChar char="•"/>
              <a:defRPr i="0" sz="25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27.png"/><Relationship Id="rId7" Type="http://schemas.openxmlformats.org/officeDocument/2006/relationships/image" Target="../media/image49.png"/><Relationship Id="rId8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51.png"/><Relationship Id="rId5" Type="http://schemas.openxmlformats.org/officeDocument/2006/relationships/image" Target="../media/image26.png"/><Relationship Id="rId6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50.png"/><Relationship Id="rId8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Relationship Id="rId4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Relationship Id="rId10" Type="http://schemas.openxmlformats.org/officeDocument/2006/relationships/image" Target="../media/image71.png"/><Relationship Id="rId9" Type="http://schemas.openxmlformats.org/officeDocument/2006/relationships/image" Target="../media/image61.png"/><Relationship Id="rId5" Type="http://schemas.openxmlformats.org/officeDocument/2006/relationships/image" Target="../media/image57.png"/><Relationship Id="rId6" Type="http://schemas.openxmlformats.org/officeDocument/2006/relationships/image" Target="../media/image54.png"/><Relationship Id="rId7" Type="http://schemas.openxmlformats.org/officeDocument/2006/relationships/image" Target="../media/image45.png"/><Relationship Id="rId8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68.png"/><Relationship Id="rId13" Type="http://schemas.openxmlformats.org/officeDocument/2006/relationships/image" Target="../media/image73.pn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Relationship Id="rId9" Type="http://schemas.openxmlformats.org/officeDocument/2006/relationships/image" Target="../media/image77.png"/><Relationship Id="rId5" Type="http://schemas.openxmlformats.org/officeDocument/2006/relationships/image" Target="../media/image55.png"/><Relationship Id="rId6" Type="http://schemas.openxmlformats.org/officeDocument/2006/relationships/image" Target="../media/image75.png"/><Relationship Id="rId7" Type="http://schemas.openxmlformats.org/officeDocument/2006/relationships/image" Target="../media/image65.png"/><Relationship Id="rId8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Relationship Id="rId4" Type="http://schemas.openxmlformats.org/officeDocument/2006/relationships/image" Target="../media/image70.png"/><Relationship Id="rId5" Type="http://schemas.openxmlformats.org/officeDocument/2006/relationships/image" Target="../media/image79.png"/><Relationship Id="rId6" Type="http://schemas.openxmlformats.org/officeDocument/2006/relationships/image" Target="../media/image67.png"/><Relationship Id="rId7" Type="http://schemas.openxmlformats.org/officeDocument/2006/relationships/image" Target="../media/image7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1.png"/><Relationship Id="rId5" Type="http://schemas.openxmlformats.org/officeDocument/2006/relationships/image" Target="../media/image36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0228" y="3841188"/>
            <a:ext cx="8588451" cy="71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9251" y="-3257742"/>
            <a:ext cx="5946074" cy="4945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1"/>
          <p:cNvGrpSpPr/>
          <p:nvPr/>
        </p:nvGrpSpPr>
        <p:grpSpPr>
          <a:xfrm rot="5400000">
            <a:off x="9277691" y="-1370679"/>
            <a:ext cx="1332741" cy="17502725"/>
            <a:chOff x="0" y="-47625"/>
            <a:chExt cx="351010" cy="4609771"/>
          </a:xfrm>
        </p:grpSpPr>
        <p:sp>
          <p:nvSpPr>
            <p:cNvPr id="100" name="Google Shape;100;p11"/>
            <p:cNvSpPr/>
            <p:nvPr/>
          </p:nvSpPr>
          <p:spPr>
            <a:xfrm>
              <a:off x="0" y="0"/>
              <a:ext cx="351010" cy="4562146"/>
            </a:xfrm>
            <a:custGeom>
              <a:rect b="b" l="l" r="r" t="t"/>
              <a:pathLst>
                <a:path extrusionOk="0" h="4562146" w="351010">
                  <a:moveTo>
                    <a:pt x="0" y="0"/>
                  </a:moveTo>
                  <a:lnTo>
                    <a:pt x="351010" y="0"/>
                  </a:lnTo>
                  <a:lnTo>
                    <a:pt x="351010" y="4562146"/>
                  </a:lnTo>
                  <a:lnTo>
                    <a:pt x="0" y="4562146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01" name="Google Shape;101;p11"/>
            <p:cNvSpPr txBox="1"/>
            <p:nvPr/>
          </p:nvSpPr>
          <p:spPr>
            <a:xfrm>
              <a:off x="0" y="-47625"/>
              <a:ext cx="351010" cy="4609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1"/>
          <p:cNvGrpSpPr/>
          <p:nvPr/>
        </p:nvGrpSpPr>
        <p:grpSpPr>
          <a:xfrm rot="10800000">
            <a:off x="407882" y="8047054"/>
            <a:ext cx="5138944" cy="705857"/>
            <a:chOff x="0" y="-57150"/>
            <a:chExt cx="1353467" cy="185905"/>
          </a:xfrm>
        </p:grpSpPr>
        <p:sp>
          <p:nvSpPr>
            <p:cNvPr id="103" name="Google Shape;103;p11"/>
            <p:cNvSpPr/>
            <p:nvPr/>
          </p:nvSpPr>
          <p:spPr>
            <a:xfrm>
              <a:off x="0" y="0"/>
              <a:ext cx="1353467" cy="128755"/>
            </a:xfrm>
            <a:custGeom>
              <a:rect b="b" l="l" r="r" t="t"/>
              <a:pathLst>
                <a:path extrusionOk="0" h="12875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28755"/>
                  </a:lnTo>
                  <a:lnTo>
                    <a:pt x="0" y="12875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04" name="Google Shape;104;p11"/>
            <p:cNvSpPr txBox="1"/>
            <p:nvPr/>
          </p:nvSpPr>
          <p:spPr>
            <a:xfrm>
              <a:off x="0" y="-57150"/>
              <a:ext cx="1353467" cy="185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1"/>
          <p:cNvGrpSpPr/>
          <p:nvPr/>
        </p:nvGrpSpPr>
        <p:grpSpPr>
          <a:xfrm rot="10800000">
            <a:off x="15344824" y="0"/>
            <a:ext cx="2943176" cy="1437780"/>
            <a:chOff x="0" y="-57150"/>
            <a:chExt cx="775158" cy="378674"/>
          </a:xfrm>
        </p:grpSpPr>
        <p:sp>
          <p:nvSpPr>
            <p:cNvPr id="106" name="Google Shape;106;p11"/>
            <p:cNvSpPr/>
            <p:nvPr/>
          </p:nvSpPr>
          <p:spPr>
            <a:xfrm>
              <a:off x="0" y="0"/>
              <a:ext cx="775158" cy="321524"/>
            </a:xfrm>
            <a:custGeom>
              <a:rect b="b" l="l" r="r" t="t"/>
              <a:pathLst>
                <a:path extrusionOk="0" h="321524" w="775158">
                  <a:moveTo>
                    <a:pt x="0" y="0"/>
                  </a:moveTo>
                  <a:lnTo>
                    <a:pt x="775158" y="0"/>
                  </a:lnTo>
                  <a:lnTo>
                    <a:pt x="775158" y="321524"/>
                  </a:lnTo>
                  <a:lnTo>
                    <a:pt x="0" y="321524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07" name="Google Shape;107;p11"/>
            <p:cNvSpPr txBox="1"/>
            <p:nvPr/>
          </p:nvSpPr>
          <p:spPr>
            <a:xfrm>
              <a:off x="0" y="-57150"/>
              <a:ext cx="775158" cy="378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1"/>
          <p:cNvGrpSpPr/>
          <p:nvPr/>
        </p:nvGrpSpPr>
        <p:grpSpPr>
          <a:xfrm rot="5400000">
            <a:off x="15209936" y="-227690"/>
            <a:ext cx="5138944" cy="455381"/>
            <a:chOff x="0" y="-57150"/>
            <a:chExt cx="1353467" cy="119935"/>
          </a:xfrm>
        </p:grpSpPr>
        <p:sp>
          <p:nvSpPr>
            <p:cNvPr id="109" name="Google Shape;109;p11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10" name="Google Shape;110;p11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1"/>
          <p:cNvSpPr txBox="1"/>
          <p:nvPr/>
        </p:nvSpPr>
        <p:spPr>
          <a:xfrm>
            <a:off x="1192699" y="6941349"/>
            <a:ext cx="8320458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 Of The World Day</a:t>
            </a:r>
            <a:endParaRPr/>
          </a:p>
        </p:txBody>
      </p:sp>
      <p:sp>
        <p:nvSpPr>
          <p:cNvPr id="112" name="Google Shape;112;p11"/>
          <p:cNvSpPr txBox="1"/>
          <p:nvPr/>
        </p:nvSpPr>
        <p:spPr>
          <a:xfrm>
            <a:off x="1028700" y="1943920"/>
            <a:ext cx="9290700" cy="42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98" u="none" cap="none" strike="noStrike">
                <a:solidFill>
                  <a:srgbClr val="019D90"/>
                </a:solidFill>
                <a:latin typeface="Podkova"/>
                <a:ea typeface="Podkova"/>
                <a:cs typeface="Podkova"/>
                <a:sym typeface="Podkova"/>
              </a:rPr>
              <a:t>Industrial Workers</a:t>
            </a:r>
            <a:endParaRPr/>
          </a:p>
        </p:txBody>
      </p:sp>
      <p:grpSp>
        <p:nvGrpSpPr>
          <p:cNvPr id="113" name="Google Shape;113;p11"/>
          <p:cNvGrpSpPr/>
          <p:nvPr/>
        </p:nvGrpSpPr>
        <p:grpSpPr>
          <a:xfrm rot="10800000">
            <a:off x="571849" y="1125447"/>
            <a:ext cx="1815298" cy="562733"/>
            <a:chOff x="0" y="-57150"/>
            <a:chExt cx="478103" cy="148210"/>
          </a:xfrm>
        </p:grpSpPr>
        <p:sp>
          <p:nvSpPr>
            <p:cNvPr id="114" name="Google Shape;114;p11"/>
            <p:cNvSpPr/>
            <p:nvPr/>
          </p:nvSpPr>
          <p:spPr>
            <a:xfrm>
              <a:off x="0" y="0"/>
              <a:ext cx="478103" cy="91060"/>
            </a:xfrm>
            <a:custGeom>
              <a:rect b="b" l="l" r="r" t="t"/>
              <a:pathLst>
                <a:path extrusionOk="0" h="91060" w="478103">
                  <a:moveTo>
                    <a:pt x="0" y="0"/>
                  </a:moveTo>
                  <a:lnTo>
                    <a:pt x="478103" y="0"/>
                  </a:lnTo>
                  <a:lnTo>
                    <a:pt x="478103" y="91060"/>
                  </a:lnTo>
                  <a:lnTo>
                    <a:pt x="0" y="91060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15" name="Google Shape;115;p11"/>
            <p:cNvSpPr txBox="1"/>
            <p:nvPr/>
          </p:nvSpPr>
          <p:spPr>
            <a:xfrm>
              <a:off x="0" y="-57150"/>
              <a:ext cx="478103" cy="148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948" y="-803657"/>
            <a:ext cx="9879477" cy="1133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793" y="2946062"/>
            <a:ext cx="2590363" cy="259036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0"/>
          <p:cNvSpPr txBox="1"/>
          <p:nvPr/>
        </p:nvSpPr>
        <p:spPr>
          <a:xfrm>
            <a:off x="6258126" y="5666512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the featured statistic.</a:t>
            </a:r>
            <a:endParaRPr/>
          </a:p>
        </p:txBody>
      </p:sp>
      <p:pic>
        <p:nvPicPr>
          <p:cNvPr id="407" name="Google Shape;40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4429" y="5220200"/>
            <a:ext cx="2590363" cy="259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065" y="7378836"/>
            <a:ext cx="2590363" cy="259036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0"/>
          <p:cNvSpPr txBox="1"/>
          <p:nvPr/>
        </p:nvSpPr>
        <p:spPr>
          <a:xfrm>
            <a:off x="2171684" y="1019175"/>
            <a:ext cx="13944632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Results Analysis</a:t>
            </a:r>
            <a:endParaRPr/>
          </a:p>
        </p:txBody>
      </p:sp>
      <p:sp>
        <p:nvSpPr>
          <p:cNvPr id="410" name="Google Shape;410;p20"/>
          <p:cNvSpPr txBox="1"/>
          <p:nvPr/>
        </p:nvSpPr>
        <p:spPr>
          <a:xfrm>
            <a:off x="2982803" y="2447882"/>
            <a:ext cx="12322393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the featured statistic</a:t>
            </a:r>
            <a:endParaRPr/>
          </a:p>
        </p:txBody>
      </p:sp>
      <p:sp>
        <p:nvSpPr>
          <p:cNvPr id="411" name="Google Shape;411;p20"/>
          <p:cNvSpPr txBox="1"/>
          <p:nvPr/>
        </p:nvSpPr>
        <p:spPr>
          <a:xfrm>
            <a:off x="4218342" y="3569236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the featured statistic.</a:t>
            </a:r>
            <a:endParaRPr/>
          </a:p>
        </p:txBody>
      </p:sp>
      <p:sp>
        <p:nvSpPr>
          <p:cNvPr id="412" name="Google Shape;412;p20"/>
          <p:cNvSpPr txBox="1"/>
          <p:nvPr/>
        </p:nvSpPr>
        <p:spPr>
          <a:xfrm>
            <a:off x="8362268" y="7912167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the featured statistic.</a:t>
            </a:r>
            <a:endParaRPr/>
          </a:p>
        </p:txBody>
      </p:sp>
      <p:grpSp>
        <p:nvGrpSpPr>
          <p:cNvPr id="413" name="Google Shape;413;p20"/>
          <p:cNvGrpSpPr/>
          <p:nvPr/>
        </p:nvGrpSpPr>
        <p:grpSpPr>
          <a:xfrm rot="5400000">
            <a:off x="12845694" y="4122694"/>
            <a:ext cx="7480429" cy="6487814"/>
            <a:chOff x="0" y="-47625"/>
            <a:chExt cx="1970154" cy="1708725"/>
          </a:xfrm>
        </p:grpSpPr>
        <p:sp>
          <p:nvSpPr>
            <p:cNvPr id="414" name="Google Shape;414;p20"/>
            <p:cNvSpPr/>
            <p:nvPr/>
          </p:nvSpPr>
          <p:spPr>
            <a:xfrm>
              <a:off x="0" y="0"/>
              <a:ext cx="1970154" cy="1661100"/>
            </a:xfrm>
            <a:custGeom>
              <a:rect b="b" l="l" r="r" t="t"/>
              <a:pathLst>
                <a:path extrusionOk="0" h="1661100" w="1970154">
                  <a:moveTo>
                    <a:pt x="0" y="0"/>
                  </a:moveTo>
                  <a:lnTo>
                    <a:pt x="1970154" y="0"/>
                  </a:lnTo>
                  <a:lnTo>
                    <a:pt x="1970154" y="1661100"/>
                  </a:lnTo>
                  <a:lnTo>
                    <a:pt x="0" y="1661100"/>
                  </a:lnTo>
                  <a:close/>
                </a:path>
              </a:pathLst>
            </a:custGeom>
            <a:solidFill>
              <a:srgbClr val="01A99B"/>
            </a:solidFill>
            <a:ln>
              <a:noFill/>
            </a:ln>
          </p:spPr>
        </p:sp>
        <p:sp>
          <p:nvSpPr>
            <p:cNvPr id="415" name="Google Shape;415;p20"/>
            <p:cNvSpPr txBox="1"/>
            <p:nvPr/>
          </p:nvSpPr>
          <p:spPr>
            <a:xfrm>
              <a:off x="0" y="-47625"/>
              <a:ext cx="1970154" cy="1708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20"/>
          <p:cNvGrpSpPr/>
          <p:nvPr/>
        </p:nvGrpSpPr>
        <p:grpSpPr>
          <a:xfrm>
            <a:off x="9406502" y="9582734"/>
            <a:ext cx="10712071" cy="486688"/>
            <a:chOff x="0" y="-57150"/>
            <a:chExt cx="2821286" cy="128182"/>
          </a:xfrm>
        </p:grpSpPr>
        <p:sp>
          <p:nvSpPr>
            <p:cNvPr id="417" name="Google Shape;417;p20"/>
            <p:cNvSpPr/>
            <p:nvPr/>
          </p:nvSpPr>
          <p:spPr>
            <a:xfrm>
              <a:off x="0" y="0"/>
              <a:ext cx="2821286" cy="71032"/>
            </a:xfrm>
            <a:custGeom>
              <a:rect b="b" l="l" r="r" t="t"/>
              <a:pathLst>
                <a:path extrusionOk="0" h="71032" w="2821286">
                  <a:moveTo>
                    <a:pt x="0" y="0"/>
                  </a:moveTo>
                  <a:lnTo>
                    <a:pt x="2821286" y="0"/>
                  </a:lnTo>
                  <a:lnTo>
                    <a:pt x="2821286" y="71032"/>
                  </a:lnTo>
                  <a:lnTo>
                    <a:pt x="0" y="7103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418" name="Google Shape;418;p20"/>
            <p:cNvSpPr txBox="1"/>
            <p:nvPr/>
          </p:nvSpPr>
          <p:spPr>
            <a:xfrm>
              <a:off x="0" y="-57150"/>
              <a:ext cx="2821286" cy="1281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0"/>
          <p:cNvGrpSpPr/>
          <p:nvPr/>
        </p:nvGrpSpPr>
        <p:grpSpPr>
          <a:xfrm>
            <a:off x="-766652" y="1547456"/>
            <a:ext cx="4636618" cy="436663"/>
            <a:chOff x="0" y="-57150"/>
            <a:chExt cx="1221167" cy="115006"/>
          </a:xfrm>
        </p:grpSpPr>
        <p:sp>
          <p:nvSpPr>
            <p:cNvPr id="420" name="Google Shape;420;p20"/>
            <p:cNvSpPr/>
            <p:nvPr/>
          </p:nvSpPr>
          <p:spPr>
            <a:xfrm>
              <a:off x="0" y="0"/>
              <a:ext cx="1221167" cy="57856"/>
            </a:xfrm>
            <a:custGeom>
              <a:rect b="b" l="l" r="r" t="t"/>
              <a:pathLst>
                <a:path extrusionOk="0" h="57856" w="1221167">
                  <a:moveTo>
                    <a:pt x="0" y="0"/>
                  </a:moveTo>
                  <a:lnTo>
                    <a:pt x="1221167" y="0"/>
                  </a:lnTo>
                  <a:lnTo>
                    <a:pt x="1221167" y="57856"/>
                  </a:lnTo>
                  <a:lnTo>
                    <a:pt x="0" y="57856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421" name="Google Shape;421;p20"/>
            <p:cNvSpPr txBox="1"/>
            <p:nvPr/>
          </p:nvSpPr>
          <p:spPr>
            <a:xfrm>
              <a:off x="0" y="-57150"/>
              <a:ext cx="1221167" cy="1150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505184" y="-726971"/>
            <a:ext cx="1666499" cy="1989555"/>
            <a:chOff x="0" y="-57150"/>
            <a:chExt cx="438913" cy="523998"/>
          </a:xfrm>
        </p:grpSpPr>
        <p:sp>
          <p:nvSpPr>
            <p:cNvPr id="423" name="Google Shape;423;p20"/>
            <p:cNvSpPr/>
            <p:nvPr/>
          </p:nvSpPr>
          <p:spPr>
            <a:xfrm>
              <a:off x="0" y="0"/>
              <a:ext cx="438913" cy="466848"/>
            </a:xfrm>
            <a:custGeom>
              <a:rect b="b" l="l" r="r" t="t"/>
              <a:pathLst>
                <a:path extrusionOk="0" h="466848" w="438913">
                  <a:moveTo>
                    <a:pt x="0" y="0"/>
                  </a:moveTo>
                  <a:lnTo>
                    <a:pt x="438913" y="0"/>
                  </a:lnTo>
                  <a:lnTo>
                    <a:pt x="438913" y="466848"/>
                  </a:lnTo>
                  <a:lnTo>
                    <a:pt x="0" y="46684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424" name="Google Shape;424;p20"/>
            <p:cNvSpPr txBox="1"/>
            <p:nvPr/>
          </p:nvSpPr>
          <p:spPr>
            <a:xfrm>
              <a:off x="0" y="-57150"/>
              <a:ext cx="438913" cy="52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20"/>
          <p:cNvGrpSpPr/>
          <p:nvPr/>
        </p:nvGrpSpPr>
        <p:grpSpPr>
          <a:xfrm>
            <a:off x="736895" y="-216991"/>
            <a:ext cx="309664" cy="2365856"/>
            <a:chOff x="0" y="-57150"/>
            <a:chExt cx="81557" cy="623106"/>
          </a:xfrm>
        </p:grpSpPr>
        <p:sp>
          <p:nvSpPr>
            <p:cNvPr id="426" name="Google Shape;426;p20"/>
            <p:cNvSpPr/>
            <p:nvPr/>
          </p:nvSpPr>
          <p:spPr>
            <a:xfrm>
              <a:off x="0" y="0"/>
              <a:ext cx="81557" cy="565956"/>
            </a:xfrm>
            <a:custGeom>
              <a:rect b="b" l="l" r="r" t="t"/>
              <a:pathLst>
                <a:path extrusionOk="0" h="565956" w="81557">
                  <a:moveTo>
                    <a:pt x="0" y="0"/>
                  </a:moveTo>
                  <a:lnTo>
                    <a:pt x="81557" y="0"/>
                  </a:lnTo>
                  <a:lnTo>
                    <a:pt x="81557" y="565956"/>
                  </a:lnTo>
                  <a:lnTo>
                    <a:pt x="0" y="565956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427" name="Google Shape;427;p20"/>
            <p:cNvSpPr txBox="1"/>
            <p:nvPr/>
          </p:nvSpPr>
          <p:spPr>
            <a:xfrm>
              <a:off x="0" y="-57150"/>
              <a:ext cx="81557" cy="623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8" name="Google Shape;42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18651" y="3131592"/>
            <a:ext cx="6769350" cy="715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82026" y="-4179885"/>
            <a:ext cx="11770574" cy="112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505077" y="5977048"/>
            <a:ext cx="6487875" cy="5393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21"/>
          <p:cNvGrpSpPr/>
          <p:nvPr/>
        </p:nvGrpSpPr>
        <p:grpSpPr>
          <a:xfrm rot="5400000">
            <a:off x="874165" y="-4630545"/>
            <a:ext cx="2998549" cy="18468826"/>
            <a:chOff x="0" y="-47625"/>
            <a:chExt cx="789741" cy="4864218"/>
          </a:xfrm>
        </p:grpSpPr>
        <p:sp>
          <p:nvSpPr>
            <p:cNvPr id="436" name="Google Shape;436;p21"/>
            <p:cNvSpPr/>
            <p:nvPr/>
          </p:nvSpPr>
          <p:spPr>
            <a:xfrm>
              <a:off x="0" y="0"/>
              <a:ext cx="789741" cy="4816592"/>
            </a:xfrm>
            <a:custGeom>
              <a:rect b="b" l="l" r="r" t="t"/>
              <a:pathLst>
                <a:path extrusionOk="0" h="4816592" w="789741">
                  <a:moveTo>
                    <a:pt x="0" y="0"/>
                  </a:moveTo>
                  <a:lnTo>
                    <a:pt x="789741" y="0"/>
                  </a:lnTo>
                  <a:lnTo>
                    <a:pt x="78974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7" name="Google Shape;437;p21"/>
            <p:cNvSpPr txBox="1"/>
            <p:nvPr/>
          </p:nvSpPr>
          <p:spPr>
            <a:xfrm>
              <a:off x="0" y="-47625"/>
              <a:ext cx="789741" cy="486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21"/>
          <p:cNvGrpSpPr/>
          <p:nvPr/>
        </p:nvGrpSpPr>
        <p:grpSpPr>
          <a:xfrm rot="5400000">
            <a:off x="7735139" y="-1958182"/>
            <a:ext cx="2998549" cy="18468826"/>
            <a:chOff x="0" y="-47625"/>
            <a:chExt cx="789741" cy="4864218"/>
          </a:xfrm>
        </p:grpSpPr>
        <p:sp>
          <p:nvSpPr>
            <p:cNvPr id="439" name="Google Shape;439;p21"/>
            <p:cNvSpPr/>
            <p:nvPr/>
          </p:nvSpPr>
          <p:spPr>
            <a:xfrm>
              <a:off x="0" y="0"/>
              <a:ext cx="789741" cy="4816592"/>
            </a:xfrm>
            <a:custGeom>
              <a:rect b="b" l="l" r="r" t="t"/>
              <a:pathLst>
                <a:path extrusionOk="0" h="4816592" w="789741">
                  <a:moveTo>
                    <a:pt x="0" y="0"/>
                  </a:moveTo>
                  <a:lnTo>
                    <a:pt x="789741" y="0"/>
                  </a:lnTo>
                  <a:lnTo>
                    <a:pt x="78974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440" name="Google Shape;440;p21"/>
            <p:cNvSpPr txBox="1"/>
            <p:nvPr/>
          </p:nvSpPr>
          <p:spPr>
            <a:xfrm>
              <a:off x="0" y="-47625"/>
              <a:ext cx="789741" cy="486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21"/>
          <p:cNvSpPr txBox="1"/>
          <p:nvPr/>
        </p:nvSpPr>
        <p:spPr>
          <a:xfrm>
            <a:off x="9144000" y="6369709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Name</a:t>
            </a:r>
            <a:endParaRPr/>
          </a:p>
        </p:txBody>
      </p:sp>
      <p:sp>
        <p:nvSpPr>
          <p:cNvPr id="442" name="Google Shape;442;p21"/>
          <p:cNvSpPr txBox="1"/>
          <p:nvPr/>
        </p:nvSpPr>
        <p:spPr>
          <a:xfrm>
            <a:off x="9144000" y="7150846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to discuss. </a:t>
            </a:r>
            <a:endParaRPr/>
          </a:p>
        </p:txBody>
      </p:sp>
      <p:sp>
        <p:nvSpPr>
          <p:cNvPr id="443" name="Google Shape;443;p21"/>
          <p:cNvSpPr txBox="1"/>
          <p:nvPr/>
        </p:nvSpPr>
        <p:spPr>
          <a:xfrm>
            <a:off x="5551679" y="363288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Name</a:t>
            </a:r>
            <a:endParaRPr/>
          </a:p>
        </p:txBody>
      </p:sp>
      <p:sp>
        <p:nvSpPr>
          <p:cNvPr id="444" name="Google Shape;444;p21"/>
          <p:cNvSpPr txBox="1"/>
          <p:nvPr/>
        </p:nvSpPr>
        <p:spPr>
          <a:xfrm>
            <a:off x="5551679" y="4414020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to discuss. </a:t>
            </a:r>
            <a:endParaRPr/>
          </a:p>
        </p:txBody>
      </p:sp>
      <p:sp>
        <p:nvSpPr>
          <p:cNvPr id="445" name="Google Shape;445;p21"/>
          <p:cNvSpPr txBox="1"/>
          <p:nvPr/>
        </p:nvSpPr>
        <p:spPr>
          <a:xfrm>
            <a:off x="890224" y="1019175"/>
            <a:ext cx="1650755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Meet Our Team</a:t>
            </a:r>
            <a:endParaRPr/>
          </a:p>
        </p:txBody>
      </p:sp>
      <p:grpSp>
        <p:nvGrpSpPr>
          <p:cNvPr id="446" name="Google Shape;446;p21"/>
          <p:cNvGrpSpPr/>
          <p:nvPr/>
        </p:nvGrpSpPr>
        <p:grpSpPr>
          <a:xfrm>
            <a:off x="9406502" y="9582734"/>
            <a:ext cx="10712071" cy="486688"/>
            <a:chOff x="0" y="-57150"/>
            <a:chExt cx="2821286" cy="128182"/>
          </a:xfrm>
        </p:grpSpPr>
        <p:sp>
          <p:nvSpPr>
            <p:cNvPr id="447" name="Google Shape;447;p21"/>
            <p:cNvSpPr/>
            <p:nvPr/>
          </p:nvSpPr>
          <p:spPr>
            <a:xfrm>
              <a:off x="0" y="0"/>
              <a:ext cx="2821286" cy="71032"/>
            </a:xfrm>
            <a:custGeom>
              <a:rect b="b" l="l" r="r" t="t"/>
              <a:pathLst>
                <a:path extrusionOk="0" h="71032" w="2821286">
                  <a:moveTo>
                    <a:pt x="0" y="0"/>
                  </a:moveTo>
                  <a:lnTo>
                    <a:pt x="2821286" y="0"/>
                  </a:lnTo>
                  <a:lnTo>
                    <a:pt x="2821286" y="71032"/>
                  </a:lnTo>
                  <a:lnTo>
                    <a:pt x="0" y="7103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448" name="Google Shape;448;p21"/>
            <p:cNvSpPr txBox="1"/>
            <p:nvPr/>
          </p:nvSpPr>
          <p:spPr>
            <a:xfrm>
              <a:off x="0" y="-57150"/>
              <a:ext cx="2821286" cy="1281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12167590" y="9006189"/>
            <a:ext cx="7220711" cy="670731"/>
            <a:chOff x="0" y="-57150"/>
            <a:chExt cx="1901751" cy="176654"/>
          </a:xfrm>
        </p:grpSpPr>
        <p:sp>
          <p:nvSpPr>
            <p:cNvPr id="450" name="Google Shape;450;p21"/>
            <p:cNvSpPr/>
            <p:nvPr/>
          </p:nvSpPr>
          <p:spPr>
            <a:xfrm>
              <a:off x="0" y="0"/>
              <a:ext cx="1901751" cy="119504"/>
            </a:xfrm>
            <a:custGeom>
              <a:rect b="b" l="l" r="r" t="t"/>
              <a:pathLst>
                <a:path extrusionOk="0" h="119504" w="1901751">
                  <a:moveTo>
                    <a:pt x="0" y="0"/>
                  </a:moveTo>
                  <a:lnTo>
                    <a:pt x="1901751" y="0"/>
                  </a:lnTo>
                  <a:lnTo>
                    <a:pt x="1901751" y="119504"/>
                  </a:lnTo>
                  <a:lnTo>
                    <a:pt x="0" y="119504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451" name="Google Shape;451;p21"/>
            <p:cNvSpPr txBox="1"/>
            <p:nvPr/>
          </p:nvSpPr>
          <p:spPr>
            <a:xfrm>
              <a:off x="0" y="-57150"/>
              <a:ext cx="1901751" cy="176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21"/>
          <p:cNvGrpSpPr/>
          <p:nvPr/>
        </p:nvGrpSpPr>
        <p:grpSpPr>
          <a:xfrm>
            <a:off x="454329" y="-631956"/>
            <a:ext cx="871791" cy="2270256"/>
            <a:chOff x="0" y="-57150"/>
            <a:chExt cx="229608" cy="597927"/>
          </a:xfrm>
        </p:grpSpPr>
        <p:sp>
          <p:nvSpPr>
            <p:cNvPr id="453" name="Google Shape;453;p21"/>
            <p:cNvSpPr/>
            <p:nvPr/>
          </p:nvSpPr>
          <p:spPr>
            <a:xfrm>
              <a:off x="0" y="0"/>
              <a:ext cx="229608" cy="540777"/>
            </a:xfrm>
            <a:custGeom>
              <a:rect b="b" l="l" r="r" t="t"/>
              <a:pathLst>
                <a:path extrusionOk="0" h="540777" w="229608">
                  <a:moveTo>
                    <a:pt x="0" y="0"/>
                  </a:moveTo>
                  <a:lnTo>
                    <a:pt x="229608" y="0"/>
                  </a:lnTo>
                  <a:lnTo>
                    <a:pt x="229608" y="540777"/>
                  </a:lnTo>
                  <a:lnTo>
                    <a:pt x="0" y="540777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454" name="Google Shape;454;p21"/>
            <p:cNvSpPr txBox="1"/>
            <p:nvPr/>
          </p:nvSpPr>
          <p:spPr>
            <a:xfrm>
              <a:off x="0" y="-57150"/>
              <a:ext cx="229608" cy="597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21"/>
          <p:cNvGrpSpPr/>
          <p:nvPr/>
        </p:nvGrpSpPr>
        <p:grpSpPr>
          <a:xfrm>
            <a:off x="1047388" y="-1241556"/>
            <a:ext cx="557465" cy="2270256"/>
            <a:chOff x="0" y="-57150"/>
            <a:chExt cx="146822" cy="597927"/>
          </a:xfrm>
        </p:grpSpPr>
        <p:sp>
          <p:nvSpPr>
            <p:cNvPr id="456" name="Google Shape;456;p21"/>
            <p:cNvSpPr/>
            <p:nvPr/>
          </p:nvSpPr>
          <p:spPr>
            <a:xfrm>
              <a:off x="0" y="0"/>
              <a:ext cx="146822" cy="540777"/>
            </a:xfrm>
            <a:custGeom>
              <a:rect b="b" l="l" r="r" t="t"/>
              <a:pathLst>
                <a:path extrusionOk="0" h="540777" w="146822">
                  <a:moveTo>
                    <a:pt x="0" y="0"/>
                  </a:moveTo>
                  <a:lnTo>
                    <a:pt x="146822" y="0"/>
                  </a:lnTo>
                  <a:lnTo>
                    <a:pt x="146822" y="540777"/>
                  </a:lnTo>
                  <a:lnTo>
                    <a:pt x="0" y="54077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457" name="Google Shape;457;p21"/>
            <p:cNvSpPr txBox="1"/>
            <p:nvPr/>
          </p:nvSpPr>
          <p:spPr>
            <a:xfrm>
              <a:off x="0" y="-57150"/>
              <a:ext cx="146822" cy="597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8" name="Google Shape;4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700" y="3104600"/>
            <a:ext cx="3781376" cy="325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8925" y="5248400"/>
            <a:ext cx="3781375" cy="313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11276" y="-1241550"/>
            <a:ext cx="9844035" cy="817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17299" y="5519850"/>
            <a:ext cx="3913034" cy="32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B6A8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0660" y="2949128"/>
            <a:ext cx="5997601" cy="7914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22"/>
          <p:cNvGrpSpPr/>
          <p:nvPr/>
        </p:nvGrpSpPr>
        <p:grpSpPr>
          <a:xfrm rot="4404774">
            <a:off x="-5116491" y="1368896"/>
            <a:ext cx="12675845" cy="9056202"/>
            <a:chOff x="0" y="-47625"/>
            <a:chExt cx="3338494" cy="2385173"/>
          </a:xfrm>
        </p:grpSpPr>
        <p:sp>
          <p:nvSpPr>
            <p:cNvPr id="468" name="Google Shape;468;p22"/>
            <p:cNvSpPr/>
            <p:nvPr/>
          </p:nvSpPr>
          <p:spPr>
            <a:xfrm>
              <a:off x="0" y="0"/>
              <a:ext cx="3338494" cy="2337548"/>
            </a:xfrm>
            <a:custGeom>
              <a:rect b="b" l="l" r="r" t="t"/>
              <a:pathLst>
                <a:path extrusionOk="0" h="2337548" w="3338494">
                  <a:moveTo>
                    <a:pt x="6108" y="0"/>
                  </a:moveTo>
                  <a:lnTo>
                    <a:pt x="3332387" y="0"/>
                  </a:lnTo>
                  <a:cubicBezTo>
                    <a:pt x="3335760" y="0"/>
                    <a:pt x="3338494" y="2734"/>
                    <a:pt x="3338494" y="6108"/>
                  </a:cubicBezTo>
                  <a:lnTo>
                    <a:pt x="3338494" y="2331440"/>
                  </a:lnTo>
                  <a:cubicBezTo>
                    <a:pt x="3338494" y="2334813"/>
                    <a:pt x="3335760" y="2337548"/>
                    <a:pt x="3332387" y="2337548"/>
                  </a:cubicBezTo>
                  <a:lnTo>
                    <a:pt x="6108" y="2337548"/>
                  </a:lnTo>
                  <a:cubicBezTo>
                    <a:pt x="2734" y="2337548"/>
                    <a:pt x="0" y="2334813"/>
                    <a:pt x="0" y="2331440"/>
                  </a:cubicBezTo>
                  <a:lnTo>
                    <a:pt x="0" y="6108"/>
                  </a:lnTo>
                  <a:cubicBezTo>
                    <a:pt x="0" y="2734"/>
                    <a:pt x="2734" y="0"/>
                    <a:pt x="6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2"/>
            <p:cNvSpPr txBox="1"/>
            <p:nvPr/>
          </p:nvSpPr>
          <p:spPr>
            <a:xfrm>
              <a:off x="0" y="-47625"/>
              <a:ext cx="3338494" cy="2385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22"/>
          <p:cNvGrpSpPr/>
          <p:nvPr/>
        </p:nvGrpSpPr>
        <p:grpSpPr>
          <a:xfrm rot="5400000">
            <a:off x="9174905" y="1136814"/>
            <a:ext cx="2187770" cy="2987167"/>
            <a:chOff x="0" y="-47625"/>
            <a:chExt cx="576203" cy="786744"/>
          </a:xfrm>
        </p:grpSpPr>
        <p:sp>
          <p:nvSpPr>
            <p:cNvPr id="471" name="Google Shape;471;p22"/>
            <p:cNvSpPr/>
            <p:nvPr/>
          </p:nvSpPr>
          <p:spPr>
            <a:xfrm>
              <a:off x="0" y="0"/>
              <a:ext cx="576203" cy="739119"/>
            </a:xfrm>
            <a:custGeom>
              <a:rect b="b" l="l" r="r" t="t"/>
              <a:pathLst>
                <a:path extrusionOk="0" h="739119" w="576203">
                  <a:moveTo>
                    <a:pt x="0" y="0"/>
                  </a:moveTo>
                  <a:lnTo>
                    <a:pt x="576203" y="0"/>
                  </a:lnTo>
                  <a:lnTo>
                    <a:pt x="576203" y="739119"/>
                  </a:lnTo>
                  <a:lnTo>
                    <a:pt x="0" y="7391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2" name="Google Shape;472;p22"/>
            <p:cNvSpPr txBox="1"/>
            <p:nvPr/>
          </p:nvSpPr>
          <p:spPr>
            <a:xfrm>
              <a:off x="0" y="-47625"/>
              <a:ext cx="576203" cy="786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3" name="Google Shape;473;p22"/>
          <p:cNvSpPr txBox="1"/>
          <p:nvPr/>
        </p:nvSpPr>
        <p:spPr>
          <a:xfrm>
            <a:off x="6489339" y="4294328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/>
          </a:p>
        </p:txBody>
      </p:sp>
      <p:sp>
        <p:nvSpPr>
          <p:cNvPr id="474" name="Google Shape;474;p22"/>
          <p:cNvSpPr txBox="1"/>
          <p:nvPr/>
        </p:nvSpPr>
        <p:spPr>
          <a:xfrm>
            <a:off x="7518006" y="5884708"/>
            <a:ext cx="5320741" cy="899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</a:t>
            </a:r>
            <a:endParaRPr/>
          </a:p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to discuss. </a:t>
            </a:r>
            <a:endParaRPr/>
          </a:p>
        </p:txBody>
      </p:sp>
      <p:sp>
        <p:nvSpPr>
          <p:cNvPr id="475" name="Google Shape;475;p22"/>
          <p:cNvSpPr txBox="1"/>
          <p:nvPr/>
        </p:nvSpPr>
        <p:spPr>
          <a:xfrm>
            <a:off x="9787197" y="1681072"/>
            <a:ext cx="782360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</a:t>
            </a:r>
            <a:endParaRPr/>
          </a:p>
        </p:txBody>
      </p:sp>
      <p:grpSp>
        <p:nvGrpSpPr>
          <p:cNvPr id="476" name="Google Shape;476;p22"/>
          <p:cNvGrpSpPr/>
          <p:nvPr/>
        </p:nvGrpSpPr>
        <p:grpSpPr>
          <a:xfrm>
            <a:off x="5597740" y="1706503"/>
            <a:ext cx="593429" cy="832165"/>
            <a:chOff x="0" y="0"/>
            <a:chExt cx="771382" cy="1081707"/>
          </a:xfrm>
        </p:grpSpPr>
        <p:sp>
          <p:nvSpPr>
            <p:cNvPr id="477" name="Google Shape;477;p22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E06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8" name="Google Shape;478;p22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22"/>
          <p:cNvGrpSpPr/>
          <p:nvPr/>
        </p:nvGrpSpPr>
        <p:grpSpPr>
          <a:xfrm>
            <a:off x="11947148" y="8426135"/>
            <a:ext cx="593429" cy="832165"/>
            <a:chOff x="0" y="0"/>
            <a:chExt cx="771382" cy="1081707"/>
          </a:xfrm>
        </p:grpSpPr>
        <p:sp>
          <p:nvSpPr>
            <p:cNvPr id="480" name="Google Shape;480;p22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E06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1" name="Google Shape;481;p22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17259300" y="1290420"/>
            <a:ext cx="593429" cy="832165"/>
            <a:chOff x="0" y="0"/>
            <a:chExt cx="771382" cy="1081707"/>
          </a:xfrm>
        </p:grpSpPr>
        <p:sp>
          <p:nvSpPr>
            <p:cNvPr id="483" name="Google Shape;483;p22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E06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4" name="Google Shape;484;p22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5" name="Google Shape;485;p22"/>
          <p:cNvGrpSpPr/>
          <p:nvPr/>
        </p:nvGrpSpPr>
        <p:grpSpPr>
          <a:xfrm>
            <a:off x="14986543" y="9041307"/>
            <a:ext cx="5138944" cy="455381"/>
            <a:chOff x="0" y="-57150"/>
            <a:chExt cx="1353467" cy="119935"/>
          </a:xfrm>
        </p:grpSpPr>
        <p:sp>
          <p:nvSpPr>
            <p:cNvPr id="486" name="Google Shape;486;p2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87" name="Google Shape;487;p2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8" name="Google Shape;488;p22"/>
          <p:cNvGrpSpPr/>
          <p:nvPr/>
        </p:nvGrpSpPr>
        <p:grpSpPr>
          <a:xfrm>
            <a:off x="13671467" y="9417023"/>
            <a:ext cx="5138944" cy="455381"/>
            <a:chOff x="0" y="-57150"/>
            <a:chExt cx="1353467" cy="119935"/>
          </a:xfrm>
        </p:grpSpPr>
        <p:sp>
          <p:nvSpPr>
            <p:cNvPr id="489" name="Google Shape;489;p2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90" name="Google Shape;490;p2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491;p22"/>
          <p:cNvGrpSpPr/>
          <p:nvPr/>
        </p:nvGrpSpPr>
        <p:grpSpPr>
          <a:xfrm>
            <a:off x="3324983" y="157237"/>
            <a:ext cx="5138944" cy="455381"/>
            <a:chOff x="0" y="-57150"/>
            <a:chExt cx="1353467" cy="119935"/>
          </a:xfrm>
        </p:grpSpPr>
        <p:sp>
          <p:nvSpPr>
            <p:cNvPr id="492" name="Google Shape;492;p2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93" name="Google Shape;493;p2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" name="Google Shape;494;p22"/>
          <p:cNvGrpSpPr/>
          <p:nvPr/>
        </p:nvGrpSpPr>
        <p:grpSpPr>
          <a:xfrm>
            <a:off x="2058162" y="692513"/>
            <a:ext cx="5138944" cy="455381"/>
            <a:chOff x="0" y="-57150"/>
            <a:chExt cx="1353467" cy="119935"/>
          </a:xfrm>
        </p:grpSpPr>
        <p:sp>
          <p:nvSpPr>
            <p:cNvPr id="495" name="Google Shape;495;p2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96" name="Google Shape;496;p2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22"/>
          <p:cNvGrpSpPr/>
          <p:nvPr/>
        </p:nvGrpSpPr>
        <p:grpSpPr>
          <a:xfrm>
            <a:off x="-907632" y="692513"/>
            <a:ext cx="5138944" cy="455381"/>
            <a:chOff x="0" y="-57150"/>
            <a:chExt cx="1353467" cy="119935"/>
          </a:xfrm>
        </p:grpSpPr>
        <p:sp>
          <p:nvSpPr>
            <p:cNvPr id="498" name="Google Shape;498;p2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499" name="Google Shape;499;p2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22"/>
          <p:cNvGrpSpPr/>
          <p:nvPr/>
        </p:nvGrpSpPr>
        <p:grpSpPr>
          <a:xfrm>
            <a:off x="-1202489" y="157237"/>
            <a:ext cx="5138944" cy="455381"/>
            <a:chOff x="0" y="-57150"/>
            <a:chExt cx="1353467" cy="119935"/>
          </a:xfrm>
        </p:grpSpPr>
        <p:sp>
          <p:nvSpPr>
            <p:cNvPr id="501" name="Google Shape;501;p2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02" name="Google Shape;502;p2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3" name="Google Shape;5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01527" y="3273897"/>
            <a:ext cx="7526800" cy="7264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23"/>
          <p:cNvGrpSpPr/>
          <p:nvPr/>
        </p:nvGrpSpPr>
        <p:grpSpPr>
          <a:xfrm rot="5400000">
            <a:off x="-1075211" y="2451662"/>
            <a:ext cx="9670042" cy="6000634"/>
            <a:chOff x="0" y="-47625"/>
            <a:chExt cx="2546842" cy="1580414"/>
          </a:xfrm>
        </p:grpSpPr>
        <p:sp>
          <p:nvSpPr>
            <p:cNvPr id="509" name="Google Shape;509;p23"/>
            <p:cNvSpPr/>
            <p:nvPr/>
          </p:nvSpPr>
          <p:spPr>
            <a:xfrm>
              <a:off x="0" y="0"/>
              <a:ext cx="2546842" cy="1532789"/>
            </a:xfrm>
            <a:custGeom>
              <a:rect b="b" l="l" r="r" t="t"/>
              <a:pathLst>
                <a:path extrusionOk="0" h="1532789" w="2546842">
                  <a:moveTo>
                    <a:pt x="0" y="0"/>
                  </a:moveTo>
                  <a:lnTo>
                    <a:pt x="2546842" y="0"/>
                  </a:lnTo>
                  <a:lnTo>
                    <a:pt x="2546842" y="1532789"/>
                  </a:lnTo>
                  <a:lnTo>
                    <a:pt x="0" y="1532789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10" name="Google Shape;510;p23"/>
            <p:cNvSpPr txBox="1"/>
            <p:nvPr/>
          </p:nvSpPr>
          <p:spPr>
            <a:xfrm>
              <a:off x="0" y="-47625"/>
              <a:ext cx="2546842" cy="1580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23"/>
          <p:cNvSpPr txBox="1"/>
          <p:nvPr/>
        </p:nvSpPr>
        <p:spPr>
          <a:xfrm>
            <a:off x="9334831" y="1528803"/>
            <a:ext cx="7659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A99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Did This Day Start?</a:t>
            </a:r>
            <a:endParaRPr/>
          </a:p>
        </p:txBody>
      </p:sp>
      <p:sp>
        <p:nvSpPr>
          <p:cNvPr id="512" name="Google Shape;512;p23"/>
          <p:cNvSpPr txBox="1"/>
          <p:nvPr/>
        </p:nvSpPr>
        <p:spPr>
          <a:xfrm>
            <a:off x="9487219" y="4495854"/>
            <a:ext cx="7506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Presentations are an effective way to convey information and engage with your audience. Whether you are sharing important data, pitching ideas, or simply telling a story, a well-crafted presentation can make a lasting impact. To create a successful presentation, it is important to consider your audience, structure your content in a clear and organized manner, use visual aids to enhance understanding</a:t>
            </a:r>
            <a:r>
              <a:rPr lang="en-US" sz="2400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.</a:t>
            </a:r>
            <a:endParaRPr/>
          </a:p>
        </p:txBody>
      </p:sp>
      <p:grpSp>
        <p:nvGrpSpPr>
          <p:cNvPr id="513" name="Google Shape;513;p23"/>
          <p:cNvGrpSpPr/>
          <p:nvPr/>
        </p:nvGrpSpPr>
        <p:grpSpPr>
          <a:xfrm>
            <a:off x="14986543" y="9041307"/>
            <a:ext cx="5138944" cy="455381"/>
            <a:chOff x="0" y="-57150"/>
            <a:chExt cx="1353467" cy="119935"/>
          </a:xfrm>
        </p:grpSpPr>
        <p:sp>
          <p:nvSpPr>
            <p:cNvPr id="514" name="Google Shape;514;p23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15" name="Google Shape;515;p23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23"/>
          <p:cNvGrpSpPr/>
          <p:nvPr/>
        </p:nvGrpSpPr>
        <p:grpSpPr>
          <a:xfrm>
            <a:off x="11700617" y="9417024"/>
            <a:ext cx="7109794" cy="678495"/>
            <a:chOff x="0" y="-57150"/>
            <a:chExt cx="1872538" cy="178698"/>
          </a:xfrm>
        </p:grpSpPr>
        <p:sp>
          <p:nvSpPr>
            <p:cNvPr id="517" name="Google Shape;517;p23"/>
            <p:cNvSpPr/>
            <p:nvPr/>
          </p:nvSpPr>
          <p:spPr>
            <a:xfrm>
              <a:off x="0" y="0"/>
              <a:ext cx="1872538" cy="121548"/>
            </a:xfrm>
            <a:custGeom>
              <a:rect b="b" l="l" r="r" t="t"/>
              <a:pathLst>
                <a:path extrusionOk="0" h="121548" w="1872538">
                  <a:moveTo>
                    <a:pt x="0" y="0"/>
                  </a:moveTo>
                  <a:lnTo>
                    <a:pt x="1872538" y="0"/>
                  </a:lnTo>
                  <a:lnTo>
                    <a:pt x="1872538" y="121548"/>
                  </a:lnTo>
                  <a:lnTo>
                    <a:pt x="0" y="12154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518" name="Google Shape;518;p23"/>
            <p:cNvSpPr txBox="1"/>
            <p:nvPr/>
          </p:nvSpPr>
          <p:spPr>
            <a:xfrm>
              <a:off x="0" y="-57150"/>
              <a:ext cx="1872538" cy="178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9" name="Google Shape;5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800" y="1038275"/>
            <a:ext cx="6997301" cy="398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3800" y="5253450"/>
            <a:ext cx="6997301" cy="399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Timeline </a:t>
            </a:r>
            <a:endParaRPr/>
          </a:p>
        </p:txBody>
      </p:sp>
      <p:cxnSp>
        <p:nvCxnSpPr>
          <p:cNvPr id="526" name="Google Shape;526;p24"/>
          <p:cNvCxnSpPr/>
          <p:nvPr/>
        </p:nvCxnSpPr>
        <p:spPr>
          <a:xfrm>
            <a:off x="2846126" y="5217087"/>
            <a:ext cx="0" cy="982367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7" name="Google Shape;527;p24"/>
          <p:cNvCxnSpPr/>
          <p:nvPr/>
        </p:nvCxnSpPr>
        <p:spPr>
          <a:xfrm>
            <a:off x="7028228" y="5143500"/>
            <a:ext cx="0" cy="1159175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8" name="Google Shape;528;p24"/>
          <p:cNvCxnSpPr/>
          <p:nvPr/>
        </p:nvCxnSpPr>
        <p:spPr>
          <a:xfrm>
            <a:off x="11212303" y="5143500"/>
            <a:ext cx="0" cy="1159175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9" name="Google Shape;529;p24"/>
          <p:cNvCxnSpPr/>
          <p:nvPr/>
        </p:nvCxnSpPr>
        <p:spPr>
          <a:xfrm>
            <a:off x="15441874" y="5143500"/>
            <a:ext cx="0" cy="982367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0" name="Google Shape;530;p24"/>
          <p:cNvCxnSpPr/>
          <p:nvPr/>
        </p:nvCxnSpPr>
        <p:spPr>
          <a:xfrm>
            <a:off x="893736" y="6321924"/>
            <a:ext cx="5957684" cy="0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1" name="Google Shape;531;p24"/>
          <p:cNvSpPr/>
          <p:nvPr/>
        </p:nvSpPr>
        <p:spPr>
          <a:xfrm>
            <a:off x="2669318" y="6145116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0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24"/>
          <p:cNvSpPr/>
          <p:nvPr/>
        </p:nvSpPr>
        <p:spPr>
          <a:xfrm>
            <a:off x="6851420" y="6145116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0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4"/>
          <p:cNvSpPr/>
          <p:nvPr/>
        </p:nvSpPr>
        <p:spPr>
          <a:xfrm>
            <a:off x="11035495" y="612586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0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4" name="Google Shape;534;p24"/>
          <p:cNvCxnSpPr/>
          <p:nvPr/>
        </p:nvCxnSpPr>
        <p:spPr>
          <a:xfrm flipH="1" rot="10800000">
            <a:off x="7205034" y="6303489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5" name="Google Shape;535;p24"/>
          <p:cNvCxnSpPr/>
          <p:nvPr/>
        </p:nvCxnSpPr>
        <p:spPr>
          <a:xfrm>
            <a:off x="11389110" y="6302692"/>
            <a:ext cx="3113311" cy="301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6" name="Google Shape;536;p24"/>
          <p:cNvCxnSpPr/>
          <p:nvPr/>
        </p:nvCxnSpPr>
        <p:spPr>
          <a:xfrm>
            <a:off x="14130556" y="6302675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FFE06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7" name="Google Shape;537;p24"/>
          <p:cNvSpPr/>
          <p:nvPr/>
        </p:nvSpPr>
        <p:spPr>
          <a:xfrm>
            <a:off x="15265066" y="612586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0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4"/>
          <p:cNvSpPr txBox="1"/>
          <p:nvPr/>
        </p:nvSpPr>
        <p:spPr>
          <a:xfrm>
            <a:off x="1163664" y="6820363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Add a main point</a:t>
            </a:r>
            <a:endParaRPr/>
          </a:p>
        </p:txBody>
      </p:sp>
      <p:sp>
        <p:nvSpPr>
          <p:cNvPr id="539" name="Google Shape;539;p24"/>
          <p:cNvSpPr txBox="1"/>
          <p:nvPr/>
        </p:nvSpPr>
        <p:spPr>
          <a:xfrm>
            <a:off x="13759412" y="6788381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Add a main point</a:t>
            </a:r>
            <a:endParaRPr/>
          </a:p>
        </p:txBody>
      </p:sp>
      <p:sp>
        <p:nvSpPr>
          <p:cNvPr id="540" name="Google Shape;540;p24"/>
          <p:cNvSpPr txBox="1"/>
          <p:nvPr/>
        </p:nvSpPr>
        <p:spPr>
          <a:xfrm>
            <a:off x="13759412" y="7513014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want to discuss. </a:t>
            </a:r>
            <a:endParaRPr/>
          </a:p>
        </p:txBody>
      </p:sp>
      <p:sp>
        <p:nvSpPr>
          <p:cNvPr id="541" name="Google Shape;541;p24"/>
          <p:cNvSpPr txBox="1"/>
          <p:nvPr/>
        </p:nvSpPr>
        <p:spPr>
          <a:xfrm>
            <a:off x="1163664" y="7544995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want to discuss. </a:t>
            </a:r>
            <a:endParaRPr/>
          </a:p>
        </p:txBody>
      </p:sp>
      <p:sp>
        <p:nvSpPr>
          <p:cNvPr id="542" name="Google Shape;542;p24"/>
          <p:cNvSpPr txBox="1"/>
          <p:nvPr/>
        </p:nvSpPr>
        <p:spPr>
          <a:xfrm>
            <a:off x="5345766" y="6790653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Add a main point</a:t>
            </a:r>
            <a:endParaRPr/>
          </a:p>
        </p:txBody>
      </p:sp>
      <p:sp>
        <p:nvSpPr>
          <p:cNvPr id="543" name="Google Shape;543;p24"/>
          <p:cNvSpPr txBox="1"/>
          <p:nvPr/>
        </p:nvSpPr>
        <p:spPr>
          <a:xfrm>
            <a:off x="5345766" y="7513014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want to discuss. </a:t>
            </a:r>
            <a:endParaRPr/>
          </a:p>
        </p:txBody>
      </p:sp>
      <p:sp>
        <p:nvSpPr>
          <p:cNvPr id="544" name="Google Shape;544;p24"/>
          <p:cNvSpPr txBox="1"/>
          <p:nvPr/>
        </p:nvSpPr>
        <p:spPr>
          <a:xfrm>
            <a:off x="9529840" y="6788381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Add a main point</a:t>
            </a:r>
            <a:endParaRPr/>
          </a:p>
        </p:txBody>
      </p:sp>
      <p:sp>
        <p:nvSpPr>
          <p:cNvPr id="545" name="Google Shape;545;p24"/>
          <p:cNvSpPr txBox="1"/>
          <p:nvPr/>
        </p:nvSpPr>
        <p:spPr>
          <a:xfrm>
            <a:off x="9529840" y="7513014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want to discuss. </a:t>
            </a:r>
            <a:endParaRPr/>
          </a:p>
        </p:txBody>
      </p:sp>
      <p:grpSp>
        <p:nvGrpSpPr>
          <p:cNvPr id="546" name="Google Shape;546;p24"/>
          <p:cNvGrpSpPr/>
          <p:nvPr/>
        </p:nvGrpSpPr>
        <p:grpSpPr>
          <a:xfrm rot="5400000">
            <a:off x="2023709" y="3053917"/>
            <a:ext cx="1825659" cy="2500681"/>
            <a:chOff x="0" y="-47625"/>
            <a:chExt cx="480832" cy="658616"/>
          </a:xfrm>
        </p:grpSpPr>
        <p:sp>
          <p:nvSpPr>
            <p:cNvPr id="547" name="Google Shape;547;p24"/>
            <p:cNvSpPr/>
            <p:nvPr/>
          </p:nvSpPr>
          <p:spPr>
            <a:xfrm>
              <a:off x="0" y="0"/>
              <a:ext cx="480832" cy="610991"/>
            </a:xfrm>
            <a:custGeom>
              <a:rect b="b" l="l" r="r" t="t"/>
              <a:pathLst>
                <a:path extrusionOk="0" h="610991" w="480832">
                  <a:moveTo>
                    <a:pt x="0" y="0"/>
                  </a:moveTo>
                  <a:lnTo>
                    <a:pt x="480832" y="0"/>
                  </a:lnTo>
                  <a:lnTo>
                    <a:pt x="480832" y="610991"/>
                  </a:lnTo>
                  <a:lnTo>
                    <a:pt x="0" y="61099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48" name="Google Shape;548;p24"/>
            <p:cNvSpPr txBox="1"/>
            <p:nvPr/>
          </p:nvSpPr>
          <p:spPr>
            <a:xfrm>
              <a:off x="0" y="-47625"/>
              <a:ext cx="480832" cy="658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4"/>
          <p:cNvGrpSpPr/>
          <p:nvPr/>
        </p:nvGrpSpPr>
        <p:grpSpPr>
          <a:xfrm rot="5400000">
            <a:off x="6205811" y="3053917"/>
            <a:ext cx="1825659" cy="2500681"/>
            <a:chOff x="0" y="-47625"/>
            <a:chExt cx="480832" cy="658616"/>
          </a:xfrm>
        </p:grpSpPr>
        <p:sp>
          <p:nvSpPr>
            <p:cNvPr id="550" name="Google Shape;550;p24"/>
            <p:cNvSpPr/>
            <p:nvPr/>
          </p:nvSpPr>
          <p:spPr>
            <a:xfrm>
              <a:off x="0" y="0"/>
              <a:ext cx="480832" cy="610991"/>
            </a:xfrm>
            <a:custGeom>
              <a:rect b="b" l="l" r="r" t="t"/>
              <a:pathLst>
                <a:path extrusionOk="0" h="610991" w="480832">
                  <a:moveTo>
                    <a:pt x="0" y="0"/>
                  </a:moveTo>
                  <a:lnTo>
                    <a:pt x="480832" y="0"/>
                  </a:lnTo>
                  <a:lnTo>
                    <a:pt x="480832" y="610991"/>
                  </a:lnTo>
                  <a:lnTo>
                    <a:pt x="0" y="61099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51" name="Google Shape;551;p24"/>
            <p:cNvSpPr txBox="1"/>
            <p:nvPr/>
          </p:nvSpPr>
          <p:spPr>
            <a:xfrm>
              <a:off x="0" y="-47625"/>
              <a:ext cx="480832" cy="658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24"/>
          <p:cNvGrpSpPr/>
          <p:nvPr/>
        </p:nvGrpSpPr>
        <p:grpSpPr>
          <a:xfrm rot="5400000">
            <a:off x="10389886" y="3053917"/>
            <a:ext cx="1825659" cy="2500681"/>
            <a:chOff x="0" y="-47625"/>
            <a:chExt cx="480832" cy="658616"/>
          </a:xfrm>
        </p:grpSpPr>
        <p:sp>
          <p:nvSpPr>
            <p:cNvPr id="553" name="Google Shape;553;p24"/>
            <p:cNvSpPr/>
            <p:nvPr/>
          </p:nvSpPr>
          <p:spPr>
            <a:xfrm>
              <a:off x="0" y="0"/>
              <a:ext cx="480832" cy="610991"/>
            </a:xfrm>
            <a:custGeom>
              <a:rect b="b" l="l" r="r" t="t"/>
              <a:pathLst>
                <a:path extrusionOk="0" h="610991" w="480832">
                  <a:moveTo>
                    <a:pt x="0" y="0"/>
                  </a:moveTo>
                  <a:lnTo>
                    <a:pt x="480832" y="0"/>
                  </a:lnTo>
                  <a:lnTo>
                    <a:pt x="480832" y="610991"/>
                  </a:lnTo>
                  <a:lnTo>
                    <a:pt x="0" y="61099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54" name="Google Shape;554;p24"/>
            <p:cNvSpPr txBox="1"/>
            <p:nvPr/>
          </p:nvSpPr>
          <p:spPr>
            <a:xfrm>
              <a:off x="0" y="-47625"/>
              <a:ext cx="480832" cy="658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24"/>
          <p:cNvGrpSpPr/>
          <p:nvPr/>
        </p:nvGrpSpPr>
        <p:grpSpPr>
          <a:xfrm rot="5400000">
            <a:off x="14619458" y="3053917"/>
            <a:ext cx="1825659" cy="2500681"/>
            <a:chOff x="0" y="-47625"/>
            <a:chExt cx="480832" cy="658616"/>
          </a:xfrm>
        </p:grpSpPr>
        <p:sp>
          <p:nvSpPr>
            <p:cNvPr id="556" name="Google Shape;556;p24"/>
            <p:cNvSpPr/>
            <p:nvPr/>
          </p:nvSpPr>
          <p:spPr>
            <a:xfrm>
              <a:off x="0" y="0"/>
              <a:ext cx="480832" cy="610991"/>
            </a:xfrm>
            <a:custGeom>
              <a:rect b="b" l="l" r="r" t="t"/>
              <a:pathLst>
                <a:path extrusionOk="0" h="610991" w="480832">
                  <a:moveTo>
                    <a:pt x="0" y="0"/>
                  </a:moveTo>
                  <a:lnTo>
                    <a:pt x="480832" y="0"/>
                  </a:lnTo>
                  <a:lnTo>
                    <a:pt x="480832" y="610991"/>
                  </a:lnTo>
                  <a:lnTo>
                    <a:pt x="0" y="61099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57" name="Google Shape;557;p24"/>
            <p:cNvSpPr txBox="1"/>
            <p:nvPr/>
          </p:nvSpPr>
          <p:spPr>
            <a:xfrm>
              <a:off x="0" y="-47625"/>
              <a:ext cx="480832" cy="658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24"/>
          <p:cNvGrpSpPr/>
          <p:nvPr/>
        </p:nvGrpSpPr>
        <p:grpSpPr>
          <a:xfrm>
            <a:off x="-1764028" y="9038694"/>
            <a:ext cx="7109794" cy="792794"/>
            <a:chOff x="0" y="-57150"/>
            <a:chExt cx="1872538" cy="208802"/>
          </a:xfrm>
        </p:grpSpPr>
        <p:sp>
          <p:nvSpPr>
            <p:cNvPr id="559" name="Google Shape;559;p24"/>
            <p:cNvSpPr/>
            <p:nvPr/>
          </p:nvSpPr>
          <p:spPr>
            <a:xfrm>
              <a:off x="0" y="0"/>
              <a:ext cx="1872538" cy="151652"/>
            </a:xfrm>
            <a:custGeom>
              <a:rect b="b" l="l" r="r" t="t"/>
              <a:pathLst>
                <a:path extrusionOk="0" h="151652" w="1872538">
                  <a:moveTo>
                    <a:pt x="0" y="0"/>
                  </a:moveTo>
                  <a:lnTo>
                    <a:pt x="1872538" y="0"/>
                  </a:lnTo>
                  <a:lnTo>
                    <a:pt x="1872538" y="151652"/>
                  </a:lnTo>
                  <a:lnTo>
                    <a:pt x="0" y="15165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560" name="Google Shape;560;p24"/>
            <p:cNvSpPr txBox="1"/>
            <p:nvPr/>
          </p:nvSpPr>
          <p:spPr>
            <a:xfrm>
              <a:off x="0" y="-57150"/>
              <a:ext cx="1872538" cy="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24"/>
          <p:cNvGrpSpPr/>
          <p:nvPr/>
        </p:nvGrpSpPr>
        <p:grpSpPr>
          <a:xfrm>
            <a:off x="2151886" y="9505418"/>
            <a:ext cx="3708335" cy="466151"/>
            <a:chOff x="0" y="-57150"/>
            <a:chExt cx="976681" cy="122772"/>
          </a:xfrm>
        </p:grpSpPr>
        <p:sp>
          <p:nvSpPr>
            <p:cNvPr id="562" name="Google Shape;562;p24"/>
            <p:cNvSpPr/>
            <p:nvPr/>
          </p:nvSpPr>
          <p:spPr>
            <a:xfrm>
              <a:off x="0" y="0"/>
              <a:ext cx="976681" cy="65622"/>
            </a:xfrm>
            <a:custGeom>
              <a:rect b="b" l="l" r="r" t="t"/>
              <a:pathLst>
                <a:path extrusionOk="0" h="65622" w="976681">
                  <a:moveTo>
                    <a:pt x="0" y="0"/>
                  </a:moveTo>
                  <a:lnTo>
                    <a:pt x="976681" y="0"/>
                  </a:lnTo>
                  <a:lnTo>
                    <a:pt x="976681" y="65622"/>
                  </a:lnTo>
                  <a:lnTo>
                    <a:pt x="0" y="6562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63" name="Google Shape;563;p24"/>
            <p:cNvSpPr txBox="1"/>
            <p:nvPr/>
          </p:nvSpPr>
          <p:spPr>
            <a:xfrm>
              <a:off x="0" y="-57150"/>
              <a:ext cx="976681" cy="122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24"/>
          <p:cNvGrpSpPr/>
          <p:nvPr/>
        </p:nvGrpSpPr>
        <p:grpSpPr>
          <a:xfrm>
            <a:off x="15878291" y="-677501"/>
            <a:ext cx="1996481" cy="2068678"/>
            <a:chOff x="0" y="-57150"/>
            <a:chExt cx="525822" cy="544837"/>
          </a:xfrm>
        </p:grpSpPr>
        <p:sp>
          <p:nvSpPr>
            <p:cNvPr id="565" name="Google Shape;565;p24"/>
            <p:cNvSpPr/>
            <p:nvPr/>
          </p:nvSpPr>
          <p:spPr>
            <a:xfrm>
              <a:off x="0" y="0"/>
              <a:ext cx="525822" cy="487687"/>
            </a:xfrm>
            <a:custGeom>
              <a:rect b="b" l="l" r="r" t="t"/>
              <a:pathLst>
                <a:path extrusionOk="0" h="487687" w="525822">
                  <a:moveTo>
                    <a:pt x="0" y="0"/>
                  </a:moveTo>
                  <a:lnTo>
                    <a:pt x="525822" y="0"/>
                  </a:lnTo>
                  <a:lnTo>
                    <a:pt x="525822" y="487687"/>
                  </a:lnTo>
                  <a:lnTo>
                    <a:pt x="0" y="48768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566" name="Google Shape;566;p24"/>
            <p:cNvSpPr txBox="1"/>
            <p:nvPr/>
          </p:nvSpPr>
          <p:spPr>
            <a:xfrm>
              <a:off x="0" y="-57150"/>
              <a:ext cx="525822" cy="544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24"/>
          <p:cNvGrpSpPr/>
          <p:nvPr/>
        </p:nvGrpSpPr>
        <p:grpSpPr>
          <a:xfrm>
            <a:off x="12187239" y="287569"/>
            <a:ext cx="5138944" cy="455381"/>
            <a:chOff x="0" y="-57150"/>
            <a:chExt cx="1353467" cy="119935"/>
          </a:xfrm>
        </p:grpSpPr>
        <p:sp>
          <p:nvSpPr>
            <p:cNvPr id="568" name="Google Shape;568;p24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69" name="Google Shape;569;p24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0" name="Google Shape;570;p24"/>
          <p:cNvGrpSpPr/>
          <p:nvPr/>
        </p:nvGrpSpPr>
        <p:grpSpPr>
          <a:xfrm>
            <a:off x="15878291" y="247557"/>
            <a:ext cx="1646429" cy="535406"/>
            <a:chOff x="0" y="-57150"/>
            <a:chExt cx="433627" cy="141012"/>
          </a:xfrm>
        </p:grpSpPr>
        <p:sp>
          <p:nvSpPr>
            <p:cNvPr id="571" name="Google Shape;571;p24"/>
            <p:cNvSpPr/>
            <p:nvPr/>
          </p:nvSpPr>
          <p:spPr>
            <a:xfrm>
              <a:off x="0" y="0"/>
              <a:ext cx="433627" cy="83862"/>
            </a:xfrm>
            <a:custGeom>
              <a:rect b="b" l="l" r="r" t="t"/>
              <a:pathLst>
                <a:path extrusionOk="0" h="83862" w="433627">
                  <a:moveTo>
                    <a:pt x="0" y="0"/>
                  </a:moveTo>
                  <a:lnTo>
                    <a:pt x="433627" y="0"/>
                  </a:lnTo>
                  <a:lnTo>
                    <a:pt x="433627" y="83862"/>
                  </a:lnTo>
                  <a:lnTo>
                    <a:pt x="0" y="838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72" name="Google Shape;572;p24"/>
            <p:cNvSpPr txBox="1"/>
            <p:nvPr/>
          </p:nvSpPr>
          <p:spPr>
            <a:xfrm>
              <a:off x="0" y="-57150"/>
              <a:ext cx="433627" cy="141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3" name="Google Shape;5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7250" y="-2853275"/>
            <a:ext cx="6136576" cy="67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8996" y="3602790"/>
            <a:ext cx="1370325" cy="136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5250" y="3670538"/>
            <a:ext cx="122872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0163" y="3593199"/>
            <a:ext cx="1370325" cy="136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93925" y="3530670"/>
            <a:ext cx="1495875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93925" y="6788386"/>
            <a:ext cx="5957700" cy="587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5"/>
          <p:cNvGrpSpPr/>
          <p:nvPr/>
        </p:nvGrpSpPr>
        <p:grpSpPr>
          <a:xfrm rot="5400000">
            <a:off x="-895459" y="895459"/>
            <a:ext cx="10542936" cy="8752018"/>
            <a:chOff x="0" y="-47625"/>
            <a:chExt cx="2776740" cy="2305058"/>
          </a:xfrm>
        </p:grpSpPr>
        <p:sp>
          <p:nvSpPr>
            <p:cNvPr id="584" name="Google Shape;584;p25"/>
            <p:cNvSpPr/>
            <p:nvPr/>
          </p:nvSpPr>
          <p:spPr>
            <a:xfrm>
              <a:off x="0" y="0"/>
              <a:ext cx="2776740" cy="2257433"/>
            </a:xfrm>
            <a:custGeom>
              <a:rect b="b" l="l" r="r" t="t"/>
              <a:pathLst>
                <a:path extrusionOk="0" h="2257433" w="2776740">
                  <a:moveTo>
                    <a:pt x="0" y="0"/>
                  </a:moveTo>
                  <a:lnTo>
                    <a:pt x="2776740" y="0"/>
                  </a:lnTo>
                  <a:lnTo>
                    <a:pt x="2776740" y="2257433"/>
                  </a:lnTo>
                  <a:lnTo>
                    <a:pt x="0" y="2257433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85" name="Google Shape;585;p25"/>
            <p:cNvSpPr txBox="1"/>
            <p:nvPr/>
          </p:nvSpPr>
          <p:spPr>
            <a:xfrm>
              <a:off x="0" y="-47625"/>
              <a:ext cx="2776740" cy="2305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25"/>
          <p:cNvSpPr txBox="1"/>
          <p:nvPr/>
        </p:nvSpPr>
        <p:spPr>
          <a:xfrm>
            <a:off x="9425093" y="2280614"/>
            <a:ext cx="75897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picture is worth a thousand words</a:t>
            </a:r>
            <a:endParaRPr/>
          </a:p>
        </p:txBody>
      </p:sp>
      <p:grpSp>
        <p:nvGrpSpPr>
          <p:cNvPr id="587" name="Google Shape;587;p25"/>
          <p:cNvGrpSpPr/>
          <p:nvPr/>
        </p:nvGrpSpPr>
        <p:grpSpPr>
          <a:xfrm>
            <a:off x="14689828" y="9345952"/>
            <a:ext cx="5138944" cy="455381"/>
            <a:chOff x="0" y="-57150"/>
            <a:chExt cx="1353467" cy="119935"/>
          </a:xfrm>
        </p:grpSpPr>
        <p:sp>
          <p:nvSpPr>
            <p:cNvPr id="588" name="Google Shape;588;p25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89" name="Google Shape;589;p25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25"/>
          <p:cNvGrpSpPr/>
          <p:nvPr/>
        </p:nvGrpSpPr>
        <p:grpSpPr>
          <a:xfrm>
            <a:off x="15830248" y="8579805"/>
            <a:ext cx="7109794" cy="678495"/>
            <a:chOff x="0" y="-57150"/>
            <a:chExt cx="1872538" cy="178698"/>
          </a:xfrm>
        </p:grpSpPr>
        <p:sp>
          <p:nvSpPr>
            <p:cNvPr id="591" name="Google Shape;591;p25"/>
            <p:cNvSpPr/>
            <p:nvPr/>
          </p:nvSpPr>
          <p:spPr>
            <a:xfrm>
              <a:off x="0" y="0"/>
              <a:ext cx="1872538" cy="121548"/>
            </a:xfrm>
            <a:custGeom>
              <a:rect b="b" l="l" r="r" t="t"/>
              <a:pathLst>
                <a:path extrusionOk="0" h="121548" w="1872538">
                  <a:moveTo>
                    <a:pt x="0" y="0"/>
                  </a:moveTo>
                  <a:lnTo>
                    <a:pt x="1872538" y="0"/>
                  </a:lnTo>
                  <a:lnTo>
                    <a:pt x="1872538" y="121548"/>
                  </a:lnTo>
                  <a:lnTo>
                    <a:pt x="0" y="12154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592" name="Google Shape;592;p25"/>
            <p:cNvSpPr txBox="1"/>
            <p:nvPr/>
          </p:nvSpPr>
          <p:spPr>
            <a:xfrm>
              <a:off x="0" y="-57150"/>
              <a:ext cx="1872538" cy="178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25"/>
          <p:cNvGrpSpPr/>
          <p:nvPr/>
        </p:nvGrpSpPr>
        <p:grpSpPr>
          <a:xfrm>
            <a:off x="8571192" y="359009"/>
            <a:ext cx="4123888" cy="590815"/>
            <a:chOff x="0" y="-57150"/>
            <a:chExt cx="1086127" cy="155606"/>
          </a:xfrm>
        </p:grpSpPr>
        <p:sp>
          <p:nvSpPr>
            <p:cNvPr id="594" name="Google Shape;594;p25"/>
            <p:cNvSpPr/>
            <p:nvPr/>
          </p:nvSpPr>
          <p:spPr>
            <a:xfrm>
              <a:off x="0" y="0"/>
              <a:ext cx="1086127" cy="98456"/>
            </a:xfrm>
            <a:custGeom>
              <a:rect b="b" l="l" r="r" t="t"/>
              <a:pathLst>
                <a:path extrusionOk="0" h="98456" w="1086127">
                  <a:moveTo>
                    <a:pt x="0" y="0"/>
                  </a:moveTo>
                  <a:lnTo>
                    <a:pt x="1086127" y="0"/>
                  </a:lnTo>
                  <a:lnTo>
                    <a:pt x="1086127" y="98456"/>
                  </a:lnTo>
                  <a:lnTo>
                    <a:pt x="0" y="98456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595" name="Google Shape;595;p25"/>
            <p:cNvSpPr txBox="1"/>
            <p:nvPr/>
          </p:nvSpPr>
          <p:spPr>
            <a:xfrm>
              <a:off x="0" y="-57150"/>
              <a:ext cx="1086127" cy="155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6" name="Google Shape;5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25" y="-51775"/>
            <a:ext cx="7109851" cy="10542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7" name="Google Shape;597;p25"/>
          <p:cNvGrpSpPr/>
          <p:nvPr/>
        </p:nvGrpSpPr>
        <p:grpSpPr>
          <a:xfrm>
            <a:off x="0" y="8470302"/>
            <a:ext cx="1316112" cy="2072634"/>
            <a:chOff x="0" y="-57150"/>
            <a:chExt cx="346630" cy="545879"/>
          </a:xfrm>
        </p:grpSpPr>
        <p:sp>
          <p:nvSpPr>
            <p:cNvPr id="598" name="Google Shape;598;p25"/>
            <p:cNvSpPr/>
            <p:nvPr/>
          </p:nvSpPr>
          <p:spPr>
            <a:xfrm>
              <a:off x="0" y="0"/>
              <a:ext cx="346630" cy="488729"/>
            </a:xfrm>
            <a:custGeom>
              <a:rect b="b" l="l" r="r" t="t"/>
              <a:pathLst>
                <a:path extrusionOk="0" h="488729" w="346630">
                  <a:moveTo>
                    <a:pt x="0" y="0"/>
                  </a:moveTo>
                  <a:lnTo>
                    <a:pt x="346630" y="0"/>
                  </a:lnTo>
                  <a:lnTo>
                    <a:pt x="346630" y="488729"/>
                  </a:lnTo>
                  <a:lnTo>
                    <a:pt x="0" y="488729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599" name="Google Shape;599;p25"/>
            <p:cNvSpPr txBox="1"/>
            <p:nvPr/>
          </p:nvSpPr>
          <p:spPr>
            <a:xfrm>
              <a:off x="0" y="-57150"/>
              <a:ext cx="346630" cy="545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0" name="Google Shape;600;p25"/>
          <p:cNvGrpSpPr/>
          <p:nvPr/>
        </p:nvGrpSpPr>
        <p:grpSpPr>
          <a:xfrm>
            <a:off x="473478" y="6769081"/>
            <a:ext cx="369156" cy="3032252"/>
            <a:chOff x="0" y="-57150"/>
            <a:chExt cx="97226" cy="798618"/>
          </a:xfrm>
        </p:grpSpPr>
        <p:sp>
          <p:nvSpPr>
            <p:cNvPr id="601" name="Google Shape;601;p25"/>
            <p:cNvSpPr/>
            <p:nvPr/>
          </p:nvSpPr>
          <p:spPr>
            <a:xfrm>
              <a:off x="0" y="0"/>
              <a:ext cx="97226" cy="741468"/>
            </a:xfrm>
            <a:custGeom>
              <a:rect b="b" l="l" r="r" t="t"/>
              <a:pathLst>
                <a:path extrusionOk="0" h="741468" w="97226">
                  <a:moveTo>
                    <a:pt x="0" y="0"/>
                  </a:moveTo>
                  <a:lnTo>
                    <a:pt x="97226" y="0"/>
                  </a:lnTo>
                  <a:lnTo>
                    <a:pt x="97226" y="741468"/>
                  </a:lnTo>
                  <a:lnTo>
                    <a:pt x="0" y="7414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02" name="Google Shape;602;p25"/>
            <p:cNvSpPr txBox="1"/>
            <p:nvPr/>
          </p:nvSpPr>
          <p:spPr>
            <a:xfrm>
              <a:off x="0" y="-57150"/>
              <a:ext cx="97226" cy="7986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3" name="Google Shape;603;p25"/>
          <p:cNvGrpSpPr/>
          <p:nvPr/>
        </p:nvGrpSpPr>
        <p:grpSpPr>
          <a:xfrm>
            <a:off x="7053451" y="359009"/>
            <a:ext cx="1517741" cy="590815"/>
            <a:chOff x="0" y="-57150"/>
            <a:chExt cx="399734" cy="155606"/>
          </a:xfrm>
        </p:grpSpPr>
        <p:sp>
          <p:nvSpPr>
            <p:cNvPr id="604" name="Google Shape;604;p25"/>
            <p:cNvSpPr/>
            <p:nvPr/>
          </p:nvSpPr>
          <p:spPr>
            <a:xfrm>
              <a:off x="0" y="0"/>
              <a:ext cx="399734" cy="98456"/>
            </a:xfrm>
            <a:custGeom>
              <a:rect b="b" l="l" r="r" t="t"/>
              <a:pathLst>
                <a:path extrusionOk="0" h="98456" w="399734">
                  <a:moveTo>
                    <a:pt x="0" y="0"/>
                  </a:moveTo>
                  <a:lnTo>
                    <a:pt x="399734" y="0"/>
                  </a:lnTo>
                  <a:lnTo>
                    <a:pt x="399734" y="98456"/>
                  </a:lnTo>
                  <a:lnTo>
                    <a:pt x="0" y="984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05" name="Google Shape;605;p25"/>
            <p:cNvSpPr txBox="1"/>
            <p:nvPr/>
          </p:nvSpPr>
          <p:spPr>
            <a:xfrm>
              <a:off x="0" y="-57150"/>
              <a:ext cx="399734" cy="155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6" name="Google Shape;6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706" y="7800400"/>
            <a:ext cx="6410726" cy="5934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26"/>
          <p:cNvGrpSpPr/>
          <p:nvPr/>
        </p:nvGrpSpPr>
        <p:grpSpPr>
          <a:xfrm rot="5400000">
            <a:off x="10942454" y="-298208"/>
            <a:ext cx="1518700" cy="15758424"/>
            <a:chOff x="0" y="-47625"/>
            <a:chExt cx="399987" cy="4150367"/>
          </a:xfrm>
        </p:grpSpPr>
        <p:sp>
          <p:nvSpPr>
            <p:cNvPr id="612" name="Google Shape;612;p26"/>
            <p:cNvSpPr/>
            <p:nvPr/>
          </p:nvSpPr>
          <p:spPr>
            <a:xfrm>
              <a:off x="0" y="0"/>
              <a:ext cx="399987" cy="4102742"/>
            </a:xfrm>
            <a:custGeom>
              <a:rect b="b" l="l" r="r" t="t"/>
              <a:pathLst>
                <a:path extrusionOk="0" h="4102742" w="399987">
                  <a:moveTo>
                    <a:pt x="0" y="0"/>
                  </a:moveTo>
                  <a:lnTo>
                    <a:pt x="399987" y="0"/>
                  </a:lnTo>
                  <a:lnTo>
                    <a:pt x="399987" y="4102742"/>
                  </a:lnTo>
                  <a:lnTo>
                    <a:pt x="0" y="4102742"/>
                  </a:lnTo>
                  <a:close/>
                </a:path>
              </a:pathLst>
            </a:custGeom>
            <a:solidFill>
              <a:srgbClr val="01A99B"/>
            </a:solidFill>
            <a:ln>
              <a:noFill/>
            </a:ln>
          </p:spPr>
        </p:sp>
        <p:sp>
          <p:nvSpPr>
            <p:cNvPr id="613" name="Google Shape;613;p26"/>
            <p:cNvSpPr txBox="1"/>
            <p:nvPr/>
          </p:nvSpPr>
          <p:spPr>
            <a:xfrm>
              <a:off x="0" y="-47625"/>
              <a:ext cx="399987" cy="4150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4" name="Google Shape;614;p26"/>
          <p:cNvSpPr txBox="1"/>
          <p:nvPr/>
        </p:nvSpPr>
        <p:spPr>
          <a:xfrm>
            <a:off x="3648283" y="1950831"/>
            <a:ext cx="109914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FB6A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original statement or inspiring quote</a:t>
            </a:r>
            <a:endParaRPr/>
          </a:p>
        </p:txBody>
      </p:sp>
      <p:sp>
        <p:nvSpPr>
          <p:cNvPr id="615" name="Google Shape;615;p26"/>
          <p:cNvSpPr txBox="1"/>
          <p:nvPr/>
        </p:nvSpPr>
        <p:spPr>
          <a:xfrm>
            <a:off x="2379386" y="7394005"/>
            <a:ext cx="1280476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— Include a credit, citation, or supporting message</a:t>
            </a:r>
            <a:endParaRPr/>
          </a:p>
        </p:txBody>
      </p:sp>
      <p:grpSp>
        <p:nvGrpSpPr>
          <p:cNvPr id="616" name="Google Shape;616;p26"/>
          <p:cNvGrpSpPr/>
          <p:nvPr/>
        </p:nvGrpSpPr>
        <p:grpSpPr>
          <a:xfrm>
            <a:off x="3822592" y="9641645"/>
            <a:ext cx="5138944" cy="455381"/>
            <a:chOff x="0" y="-57150"/>
            <a:chExt cx="1353467" cy="119935"/>
          </a:xfrm>
        </p:grpSpPr>
        <p:sp>
          <p:nvSpPr>
            <p:cNvPr id="617" name="Google Shape;617;p26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18" name="Google Shape;618;p26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6"/>
          <p:cNvGrpSpPr/>
          <p:nvPr/>
        </p:nvGrpSpPr>
        <p:grpSpPr>
          <a:xfrm>
            <a:off x="-190086" y="8802921"/>
            <a:ext cx="5138944" cy="693767"/>
            <a:chOff x="0" y="-57150"/>
            <a:chExt cx="1353467" cy="182721"/>
          </a:xfrm>
        </p:grpSpPr>
        <p:sp>
          <p:nvSpPr>
            <p:cNvPr id="620" name="Google Shape;620;p26"/>
            <p:cNvSpPr/>
            <p:nvPr/>
          </p:nvSpPr>
          <p:spPr>
            <a:xfrm>
              <a:off x="0" y="0"/>
              <a:ext cx="1353467" cy="125571"/>
            </a:xfrm>
            <a:custGeom>
              <a:rect b="b" l="l" r="r" t="t"/>
              <a:pathLst>
                <a:path extrusionOk="0" h="125571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21" name="Google Shape;621;p26"/>
            <p:cNvSpPr txBox="1"/>
            <p:nvPr/>
          </p:nvSpPr>
          <p:spPr>
            <a:xfrm>
              <a:off x="0" y="-57150"/>
              <a:ext cx="1353467" cy="18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26"/>
          <p:cNvGrpSpPr/>
          <p:nvPr/>
        </p:nvGrpSpPr>
        <p:grpSpPr>
          <a:xfrm>
            <a:off x="16231845" y="-368642"/>
            <a:ext cx="2056155" cy="2577693"/>
            <a:chOff x="0" y="-57150"/>
            <a:chExt cx="541539" cy="678899"/>
          </a:xfrm>
        </p:grpSpPr>
        <p:sp>
          <p:nvSpPr>
            <p:cNvPr id="623" name="Google Shape;623;p26"/>
            <p:cNvSpPr/>
            <p:nvPr/>
          </p:nvSpPr>
          <p:spPr>
            <a:xfrm>
              <a:off x="0" y="0"/>
              <a:ext cx="541539" cy="621749"/>
            </a:xfrm>
            <a:custGeom>
              <a:rect b="b" l="l" r="r" t="t"/>
              <a:pathLst>
                <a:path extrusionOk="0" h="621749" w="541539">
                  <a:moveTo>
                    <a:pt x="0" y="0"/>
                  </a:moveTo>
                  <a:lnTo>
                    <a:pt x="541539" y="0"/>
                  </a:lnTo>
                  <a:lnTo>
                    <a:pt x="541539" y="621749"/>
                  </a:lnTo>
                  <a:lnTo>
                    <a:pt x="0" y="621749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24" name="Google Shape;624;p26"/>
            <p:cNvSpPr txBox="1"/>
            <p:nvPr/>
          </p:nvSpPr>
          <p:spPr>
            <a:xfrm>
              <a:off x="0" y="-57150"/>
              <a:ext cx="541539" cy="678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26"/>
          <p:cNvGrpSpPr/>
          <p:nvPr/>
        </p:nvGrpSpPr>
        <p:grpSpPr>
          <a:xfrm>
            <a:off x="14915466" y="-867875"/>
            <a:ext cx="2056155" cy="2577693"/>
            <a:chOff x="0" y="-57150"/>
            <a:chExt cx="541539" cy="678899"/>
          </a:xfrm>
        </p:grpSpPr>
        <p:sp>
          <p:nvSpPr>
            <p:cNvPr id="626" name="Google Shape;626;p26"/>
            <p:cNvSpPr/>
            <p:nvPr/>
          </p:nvSpPr>
          <p:spPr>
            <a:xfrm>
              <a:off x="0" y="0"/>
              <a:ext cx="541539" cy="621749"/>
            </a:xfrm>
            <a:custGeom>
              <a:rect b="b" l="l" r="r" t="t"/>
              <a:pathLst>
                <a:path extrusionOk="0" h="621749" w="541539">
                  <a:moveTo>
                    <a:pt x="0" y="0"/>
                  </a:moveTo>
                  <a:lnTo>
                    <a:pt x="541539" y="0"/>
                  </a:lnTo>
                  <a:lnTo>
                    <a:pt x="541539" y="621749"/>
                  </a:lnTo>
                  <a:lnTo>
                    <a:pt x="0" y="621749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27" name="Google Shape;627;p26"/>
            <p:cNvSpPr txBox="1"/>
            <p:nvPr/>
          </p:nvSpPr>
          <p:spPr>
            <a:xfrm>
              <a:off x="0" y="-57150"/>
              <a:ext cx="541539" cy="678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26"/>
          <p:cNvGrpSpPr/>
          <p:nvPr/>
        </p:nvGrpSpPr>
        <p:grpSpPr>
          <a:xfrm>
            <a:off x="12345994" y="312475"/>
            <a:ext cx="5138944" cy="455381"/>
            <a:chOff x="0" y="-57150"/>
            <a:chExt cx="1353467" cy="119935"/>
          </a:xfrm>
        </p:grpSpPr>
        <p:sp>
          <p:nvSpPr>
            <p:cNvPr id="629" name="Google Shape;629;p26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30" name="Google Shape;630;p26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26"/>
          <p:cNvGrpSpPr/>
          <p:nvPr/>
        </p:nvGrpSpPr>
        <p:grpSpPr>
          <a:xfrm>
            <a:off x="14915466" y="312475"/>
            <a:ext cx="2056155" cy="455381"/>
            <a:chOff x="0" y="-57150"/>
            <a:chExt cx="541539" cy="119935"/>
          </a:xfrm>
        </p:grpSpPr>
        <p:sp>
          <p:nvSpPr>
            <p:cNvPr id="632" name="Google Shape;632;p26"/>
            <p:cNvSpPr/>
            <p:nvPr/>
          </p:nvSpPr>
          <p:spPr>
            <a:xfrm>
              <a:off x="0" y="0"/>
              <a:ext cx="541539" cy="62785"/>
            </a:xfrm>
            <a:custGeom>
              <a:rect b="b" l="l" r="r" t="t"/>
              <a:pathLst>
                <a:path extrusionOk="0" h="62785" w="541539">
                  <a:moveTo>
                    <a:pt x="0" y="0"/>
                  </a:moveTo>
                  <a:lnTo>
                    <a:pt x="541539" y="0"/>
                  </a:lnTo>
                  <a:lnTo>
                    <a:pt x="541539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33" name="Google Shape;633;p26"/>
            <p:cNvSpPr txBox="1"/>
            <p:nvPr/>
          </p:nvSpPr>
          <p:spPr>
            <a:xfrm>
              <a:off x="0" y="-57150"/>
              <a:ext cx="541539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4" name="Google Shape;6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7776" y="2933702"/>
            <a:ext cx="6335426" cy="788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7486" y="-1256525"/>
            <a:ext cx="9660090" cy="865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"/>
          <p:cNvSpPr/>
          <p:nvPr/>
        </p:nvSpPr>
        <p:spPr>
          <a:xfrm>
            <a:off x="2432071" y="3490433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27"/>
          <p:cNvSpPr/>
          <p:nvPr/>
        </p:nvSpPr>
        <p:spPr>
          <a:xfrm>
            <a:off x="2405448" y="4442000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27"/>
          <p:cNvSpPr/>
          <p:nvPr/>
        </p:nvSpPr>
        <p:spPr>
          <a:xfrm>
            <a:off x="2414067" y="5391995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3"/>
                </a:lnTo>
                <a:lnTo>
                  <a:pt x="0" y="16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27"/>
          <p:cNvSpPr/>
          <p:nvPr/>
        </p:nvSpPr>
        <p:spPr>
          <a:xfrm>
            <a:off x="2400614" y="7135674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27"/>
          <p:cNvSpPr/>
          <p:nvPr/>
        </p:nvSpPr>
        <p:spPr>
          <a:xfrm>
            <a:off x="2382757" y="6228953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5" name="Google Shape;645;p27"/>
          <p:cNvGrpSpPr/>
          <p:nvPr/>
        </p:nvGrpSpPr>
        <p:grpSpPr>
          <a:xfrm rot="5400000">
            <a:off x="10774411" y="1149509"/>
            <a:ext cx="8736833" cy="5739651"/>
            <a:chOff x="0" y="-47625"/>
            <a:chExt cx="2301059" cy="1511678"/>
          </a:xfrm>
        </p:grpSpPr>
        <p:sp>
          <p:nvSpPr>
            <p:cNvPr id="646" name="Google Shape;646;p27"/>
            <p:cNvSpPr/>
            <p:nvPr/>
          </p:nvSpPr>
          <p:spPr>
            <a:xfrm>
              <a:off x="0" y="0"/>
              <a:ext cx="2301059" cy="1464053"/>
            </a:xfrm>
            <a:custGeom>
              <a:rect b="b" l="l" r="r" t="t"/>
              <a:pathLst>
                <a:path extrusionOk="0" h="1464053" w="2301059">
                  <a:moveTo>
                    <a:pt x="0" y="0"/>
                  </a:moveTo>
                  <a:lnTo>
                    <a:pt x="2301059" y="0"/>
                  </a:lnTo>
                  <a:lnTo>
                    <a:pt x="2301059" y="1464053"/>
                  </a:lnTo>
                  <a:lnTo>
                    <a:pt x="0" y="1464053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47" name="Google Shape;647;p27"/>
            <p:cNvSpPr txBox="1"/>
            <p:nvPr/>
          </p:nvSpPr>
          <p:spPr>
            <a:xfrm>
              <a:off x="0" y="-47625"/>
              <a:ext cx="2301059" cy="1511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8" name="Google Shape;648;p27"/>
          <p:cNvSpPr txBox="1"/>
          <p:nvPr/>
        </p:nvSpPr>
        <p:spPr>
          <a:xfrm>
            <a:off x="3070190" y="3440177"/>
            <a:ext cx="5801458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123 Anywhere St., Any City,ST 12345</a:t>
            </a:r>
            <a:endParaRPr/>
          </a:p>
        </p:txBody>
      </p:sp>
      <p:sp>
        <p:nvSpPr>
          <p:cNvPr id="649" name="Google Shape;649;p27"/>
          <p:cNvSpPr txBox="1"/>
          <p:nvPr/>
        </p:nvSpPr>
        <p:spPr>
          <a:xfrm>
            <a:off x="3070190" y="4365800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123-456-7890</a:t>
            </a:r>
            <a:endParaRPr/>
          </a:p>
        </p:txBody>
      </p:sp>
      <p:sp>
        <p:nvSpPr>
          <p:cNvPr id="650" name="Google Shape;650;p27"/>
          <p:cNvSpPr txBox="1"/>
          <p:nvPr/>
        </p:nvSpPr>
        <p:spPr>
          <a:xfrm>
            <a:off x="3070190" y="5254359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hello@reallygreatsite.com</a:t>
            </a:r>
            <a:endParaRPr/>
          </a:p>
        </p:txBody>
      </p:sp>
      <p:sp>
        <p:nvSpPr>
          <p:cNvPr id="651" name="Google Shape;651;p27"/>
          <p:cNvSpPr txBox="1"/>
          <p:nvPr/>
        </p:nvSpPr>
        <p:spPr>
          <a:xfrm>
            <a:off x="3070190" y="7036005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reallygreatsite.com</a:t>
            </a:r>
            <a:endParaRPr/>
          </a:p>
        </p:txBody>
      </p:sp>
      <p:sp>
        <p:nvSpPr>
          <p:cNvPr id="652" name="Google Shape;652;p27"/>
          <p:cNvSpPr txBox="1"/>
          <p:nvPr/>
        </p:nvSpPr>
        <p:spPr>
          <a:xfrm>
            <a:off x="3070190" y="6131703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@reallygreatsite</a:t>
            </a:r>
            <a:endParaRPr/>
          </a:p>
        </p:txBody>
      </p:sp>
      <p:sp>
        <p:nvSpPr>
          <p:cNvPr id="653" name="Google Shape;653;p27"/>
          <p:cNvSpPr txBox="1"/>
          <p:nvPr/>
        </p:nvSpPr>
        <p:spPr>
          <a:xfrm>
            <a:off x="1628582" y="1575908"/>
            <a:ext cx="7012846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Contact Us</a:t>
            </a:r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2010244" y="8784807"/>
            <a:ext cx="5138944" cy="566976"/>
            <a:chOff x="0" y="-57150"/>
            <a:chExt cx="1353467" cy="149328"/>
          </a:xfrm>
        </p:grpSpPr>
        <p:sp>
          <p:nvSpPr>
            <p:cNvPr id="655" name="Google Shape;655;p27"/>
            <p:cNvSpPr/>
            <p:nvPr/>
          </p:nvSpPr>
          <p:spPr>
            <a:xfrm>
              <a:off x="0" y="0"/>
              <a:ext cx="1353467" cy="92178"/>
            </a:xfrm>
            <a:custGeom>
              <a:rect b="b" l="l" r="r" t="t"/>
              <a:pathLst>
                <a:path extrusionOk="0" h="92178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92178"/>
                  </a:lnTo>
                  <a:lnTo>
                    <a:pt x="0" y="9217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56" name="Google Shape;656;p27"/>
            <p:cNvSpPr txBox="1"/>
            <p:nvPr/>
          </p:nvSpPr>
          <p:spPr>
            <a:xfrm>
              <a:off x="0" y="-57150"/>
              <a:ext cx="1353467" cy="149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7" name="Google Shape;657;p27"/>
          <p:cNvGrpSpPr/>
          <p:nvPr/>
        </p:nvGrpSpPr>
        <p:grpSpPr>
          <a:xfrm>
            <a:off x="-190086" y="9134792"/>
            <a:ext cx="5138944" cy="693767"/>
            <a:chOff x="0" y="-57150"/>
            <a:chExt cx="1353467" cy="182721"/>
          </a:xfrm>
        </p:grpSpPr>
        <p:sp>
          <p:nvSpPr>
            <p:cNvPr id="658" name="Google Shape;658;p27"/>
            <p:cNvSpPr/>
            <p:nvPr/>
          </p:nvSpPr>
          <p:spPr>
            <a:xfrm>
              <a:off x="0" y="0"/>
              <a:ext cx="1353467" cy="125571"/>
            </a:xfrm>
            <a:custGeom>
              <a:rect b="b" l="l" r="r" t="t"/>
              <a:pathLst>
                <a:path extrusionOk="0" h="125571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25571"/>
                  </a:lnTo>
                  <a:lnTo>
                    <a:pt x="0" y="12557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59" name="Google Shape;659;p27"/>
            <p:cNvSpPr txBox="1"/>
            <p:nvPr/>
          </p:nvSpPr>
          <p:spPr>
            <a:xfrm>
              <a:off x="0" y="-57150"/>
              <a:ext cx="1353467" cy="18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0" name="Google Shape;660;p27"/>
          <p:cNvGrpSpPr/>
          <p:nvPr/>
        </p:nvGrpSpPr>
        <p:grpSpPr>
          <a:xfrm>
            <a:off x="14883116" y="-1287832"/>
            <a:ext cx="2031067" cy="2926132"/>
            <a:chOff x="0" y="-57150"/>
            <a:chExt cx="534931" cy="770668"/>
          </a:xfrm>
        </p:grpSpPr>
        <p:sp>
          <p:nvSpPr>
            <p:cNvPr id="661" name="Google Shape;661;p27"/>
            <p:cNvSpPr/>
            <p:nvPr/>
          </p:nvSpPr>
          <p:spPr>
            <a:xfrm>
              <a:off x="0" y="0"/>
              <a:ext cx="534931" cy="713518"/>
            </a:xfrm>
            <a:custGeom>
              <a:rect b="b" l="l" r="r" t="t"/>
              <a:pathLst>
                <a:path extrusionOk="0" h="713518" w="534931">
                  <a:moveTo>
                    <a:pt x="0" y="0"/>
                  </a:moveTo>
                  <a:lnTo>
                    <a:pt x="534931" y="0"/>
                  </a:lnTo>
                  <a:lnTo>
                    <a:pt x="534931" y="713518"/>
                  </a:lnTo>
                  <a:lnTo>
                    <a:pt x="0" y="7135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62" name="Google Shape;662;p27"/>
            <p:cNvSpPr txBox="1"/>
            <p:nvPr/>
          </p:nvSpPr>
          <p:spPr>
            <a:xfrm>
              <a:off x="0" y="-57150"/>
              <a:ext cx="534931" cy="7706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27"/>
          <p:cNvGrpSpPr/>
          <p:nvPr/>
        </p:nvGrpSpPr>
        <p:grpSpPr>
          <a:xfrm>
            <a:off x="16243766" y="-1920644"/>
            <a:ext cx="2031067" cy="2926132"/>
            <a:chOff x="0" y="-57150"/>
            <a:chExt cx="534931" cy="770668"/>
          </a:xfrm>
        </p:grpSpPr>
        <p:sp>
          <p:nvSpPr>
            <p:cNvPr id="664" name="Google Shape;664;p27"/>
            <p:cNvSpPr/>
            <p:nvPr/>
          </p:nvSpPr>
          <p:spPr>
            <a:xfrm>
              <a:off x="0" y="0"/>
              <a:ext cx="534931" cy="713518"/>
            </a:xfrm>
            <a:custGeom>
              <a:rect b="b" l="l" r="r" t="t"/>
              <a:pathLst>
                <a:path extrusionOk="0" h="713518" w="534931">
                  <a:moveTo>
                    <a:pt x="0" y="0"/>
                  </a:moveTo>
                  <a:lnTo>
                    <a:pt x="534931" y="0"/>
                  </a:lnTo>
                  <a:lnTo>
                    <a:pt x="534931" y="713518"/>
                  </a:lnTo>
                  <a:lnTo>
                    <a:pt x="0" y="713518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65" name="Google Shape;665;p27"/>
            <p:cNvSpPr txBox="1"/>
            <p:nvPr/>
          </p:nvSpPr>
          <p:spPr>
            <a:xfrm>
              <a:off x="0" y="-57150"/>
              <a:ext cx="534931" cy="7706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6" name="Google Shape;66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41424" y="1160350"/>
            <a:ext cx="6501076" cy="1664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151800" y="5391992"/>
            <a:ext cx="10215026" cy="1126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6647225" y="-5619299"/>
            <a:ext cx="11410278" cy="1126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0329" y="-6605950"/>
            <a:ext cx="11653949" cy="1184132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8"/>
          <p:cNvSpPr txBox="1"/>
          <p:nvPr/>
        </p:nvSpPr>
        <p:spPr>
          <a:xfrm>
            <a:off x="756328" y="963436"/>
            <a:ext cx="81153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Page</a:t>
            </a:r>
            <a:endParaRPr/>
          </a:p>
        </p:txBody>
      </p:sp>
      <p:grpSp>
        <p:nvGrpSpPr>
          <p:cNvPr id="675" name="Google Shape;675;p28"/>
          <p:cNvGrpSpPr/>
          <p:nvPr/>
        </p:nvGrpSpPr>
        <p:grpSpPr>
          <a:xfrm rot="5400000">
            <a:off x="163137" y="3137777"/>
            <a:ext cx="7220903" cy="6034521"/>
            <a:chOff x="0" y="-47625"/>
            <a:chExt cx="1901802" cy="1589339"/>
          </a:xfrm>
        </p:grpSpPr>
        <p:sp>
          <p:nvSpPr>
            <p:cNvPr id="676" name="Google Shape;676;p28"/>
            <p:cNvSpPr/>
            <p:nvPr/>
          </p:nvSpPr>
          <p:spPr>
            <a:xfrm>
              <a:off x="0" y="0"/>
              <a:ext cx="1901802" cy="1541714"/>
            </a:xfrm>
            <a:custGeom>
              <a:rect b="b" l="l" r="r" t="t"/>
              <a:pathLst>
                <a:path extrusionOk="0" h="1541714" w="1901802">
                  <a:moveTo>
                    <a:pt x="0" y="0"/>
                  </a:moveTo>
                  <a:lnTo>
                    <a:pt x="1901802" y="0"/>
                  </a:lnTo>
                  <a:lnTo>
                    <a:pt x="1901802" y="1541714"/>
                  </a:lnTo>
                  <a:lnTo>
                    <a:pt x="0" y="1541714"/>
                  </a:lnTo>
                  <a:close/>
                </a:path>
              </a:pathLst>
            </a:custGeom>
            <a:solidFill>
              <a:srgbClr val="01A99B"/>
            </a:solidFill>
            <a:ln>
              <a:noFill/>
            </a:ln>
          </p:spPr>
        </p:sp>
        <p:sp>
          <p:nvSpPr>
            <p:cNvPr id="677" name="Google Shape;677;p28"/>
            <p:cNvSpPr txBox="1"/>
            <p:nvPr/>
          </p:nvSpPr>
          <p:spPr>
            <a:xfrm>
              <a:off x="0" y="-47625"/>
              <a:ext cx="1901802" cy="1589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8" name="Google Shape;678;p28"/>
          <p:cNvSpPr txBox="1"/>
          <p:nvPr/>
        </p:nvSpPr>
        <p:spPr>
          <a:xfrm>
            <a:off x="1028700" y="2938900"/>
            <a:ext cx="50592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odkova"/>
              <a:ea typeface="Podkova"/>
              <a:cs typeface="Podkova"/>
              <a:sym typeface="Podk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Don't forget to delete this page before presenting. </a:t>
            </a:r>
            <a:endParaRPr/>
          </a:p>
        </p:txBody>
      </p:sp>
      <p:sp>
        <p:nvSpPr>
          <p:cNvPr id="679" name="Google Shape;679;p28"/>
          <p:cNvSpPr txBox="1"/>
          <p:nvPr/>
        </p:nvSpPr>
        <p:spPr>
          <a:xfrm>
            <a:off x="1028700" y="4151781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This presentation template uses the following free fonts:</a:t>
            </a:r>
            <a:endParaRPr/>
          </a:p>
        </p:txBody>
      </p:sp>
      <p:sp>
        <p:nvSpPr>
          <p:cNvPr id="680" name="Google Shape;680;p28"/>
          <p:cNvSpPr txBox="1"/>
          <p:nvPr/>
        </p:nvSpPr>
        <p:spPr>
          <a:xfrm>
            <a:off x="1028700" y="5235378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dkova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Titles: Libre Baskerville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dkova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Headers: Inria Serif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dkova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Body Copy: Podkova</a:t>
            </a:r>
            <a:endParaRPr/>
          </a:p>
        </p:txBody>
      </p:sp>
      <p:grpSp>
        <p:nvGrpSpPr>
          <p:cNvPr id="681" name="Google Shape;681;p28"/>
          <p:cNvGrpSpPr/>
          <p:nvPr/>
        </p:nvGrpSpPr>
        <p:grpSpPr>
          <a:xfrm>
            <a:off x="-190086" y="9386011"/>
            <a:ext cx="8996051" cy="442548"/>
            <a:chOff x="0" y="-57150"/>
            <a:chExt cx="2369330" cy="116555"/>
          </a:xfrm>
        </p:grpSpPr>
        <p:sp>
          <p:nvSpPr>
            <p:cNvPr id="682" name="Google Shape;682;p28"/>
            <p:cNvSpPr/>
            <p:nvPr/>
          </p:nvSpPr>
          <p:spPr>
            <a:xfrm>
              <a:off x="0" y="0"/>
              <a:ext cx="2369330" cy="59405"/>
            </a:xfrm>
            <a:custGeom>
              <a:rect b="b" l="l" r="r" t="t"/>
              <a:pathLst>
                <a:path extrusionOk="0" h="59405" w="2369330">
                  <a:moveTo>
                    <a:pt x="0" y="0"/>
                  </a:moveTo>
                  <a:lnTo>
                    <a:pt x="2369330" y="0"/>
                  </a:lnTo>
                  <a:lnTo>
                    <a:pt x="2369330" y="59405"/>
                  </a:lnTo>
                  <a:lnTo>
                    <a:pt x="0" y="5940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83" name="Google Shape;683;p28"/>
            <p:cNvSpPr txBox="1"/>
            <p:nvPr/>
          </p:nvSpPr>
          <p:spPr>
            <a:xfrm>
              <a:off x="0" y="-57150"/>
              <a:ext cx="2369330" cy="1165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4" name="Google Shape;684;p28"/>
          <p:cNvGrpSpPr/>
          <p:nvPr/>
        </p:nvGrpSpPr>
        <p:grpSpPr>
          <a:xfrm>
            <a:off x="17231768" y="8190630"/>
            <a:ext cx="2555132" cy="684282"/>
            <a:chOff x="0" y="-57150"/>
            <a:chExt cx="672957" cy="180222"/>
          </a:xfrm>
        </p:grpSpPr>
        <p:sp>
          <p:nvSpPr>
            <p:cNvPr id="685" name="Google Shape;685;p28"/>
            <p:cNvSpPr/>
            <p:nvPr/>
          </p:nvSpPr>
          <p:spPr>
            <a:xfrm>
              <a:off x="0" y="0"/>
              <a:ext cx="672957" cy="123072"/>
            </a:xfrm>
            <a:custGeom>
              <a:rect b="b" l="l" r="r" t="t"/>
              <a:pathLst>
                <a:path extrusionOk="0" h="123072" w="672957">
                  <a:moveTo>
                    <a:pt x="0" y="0"/>
                  </a:moveTo>
                  <a:lnTo>
                    <a:pt x="672957" y="0"/>
                  </a:lnTo>
                  <a:lnTo>
                    <a:pt x="672957" y="123072"/>
                  </a:lnTo>
                  <a:lnTo>
                    <a:pt x="0" y="12307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686" name="Google Shape;686;p28"/>
            <p:cNvSpPr txBox="1"/>
            <p:nvPr/>
          </p:nvSpPr>
          <p:spPr>
            <a:xfrm>
              <a:off x="0" y="-57150"/>
              <a:ext cx="672957" cy="180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p28"/>
          <p:cNvGrpSpPr/>
          <p:nvPr/>
        </p:nvGrpSpPr>
        <p:grpSpPr>
          <a:xfrm>
            <a:off x="16789099" y="8574018"/>
            <a:ext cx="2555132" cy="684282"/>
            <a:chOff x="0" y="-57150"/>
            <a:chExt cx="672957" cy="180222"/>
          </a:xfrm>
        </p:grpSpPr>
        <p:sp>
          <p:nvSpPr>
            <p:cNvPr id="688" name="Google Shape;688;p28"/>
            <p:cNvSpPr/>
            <p:nvPr/>
          </p:nvSpPr>
          <p:spPr>
            <a:xfrm>
              <a:off x="0" y="0"/>
              <a:ext cx="672957" cy="123072"/>
            </a:xfrm>
            <a:custGeom>
              <a:rect b="b" l="l" r="r" t="t"/>
              <a:pathLst>
                <a:path extrusionOk="0" h="123072" w="672957">
                  <a:moveTo>
                    <a:pt x="0" y="0"/>
                  </a:moveTo>
                  <a:lnTo>
                    <a:pt x="672957" y="0"/>
                  </a:lnTo>
                  <a:lnTo>
                    <a:pt x="672957" y="123072"/>
                  </a:lnTo>
                  <a:lnTo>
                    <a:pt x="0" y="12307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689" name="Google Shape;689;p28"/>
            <p:cNvSpPr txBox="1"/>
            <p:nvPr/>
          </p:nvSpPr>
          <p:spPr>
            <a:xfrm>
              <a:off x="0" y="-57150"/>
              <a:ext cx="672957" cy="180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0" name="Google Shape;6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2621340"/>
            <a:ext cx="1549100" cy="193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24475" y="2621463"/>
            <a:ext cx="1378150" cy="193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16000" y="2463817"/>
            <a:ext cx="1461475" cy="193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4012" y="4838933"/>
            <a:ext cx="1549100" cy="212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898650" y="4939199"/>
            <a:ext cx="1817400" cy="192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657663" y="5056066"/>
            <a:ext cx="1378150" cy="178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93551" y="7503327"/>
            <a:ext cx="853550" cy="218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75450" y="7403592"/>
            <a:ext cx="1049025" cy="23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154963" y="7413675"/>
            <a:ext cx="910469" cy="2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000488" y="7339130"/>
            <a:ext cx="853550" cy="238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8001" y="-4569700"/>
            <a:ext cx="11046923" cy="112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416787" y="4646610"/>
            <a:ext cx="9683100" cy="8653242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9"/>
          <p:cNvSpPr txBox="1"/>
          <p:nvPr/>
        </p:nvSpPr>
        <p:spPr>
          <a:xfrm>
            <a:off x="5280936" y="1195181"/>
            <a:ext cx="772612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/>
          </a:p>
        </p:txBody>
      </p:sp>
      <p:sp>
        <p:nvSpPr>
          <p:cNvPr id="707" name="Google Shape;707;p29"/>
          <p:cNvSpPr txBox="1"/>
          <p:nvPr/>
        </p:nvSpPr>
        <p:spPr>
          <a:xfrm>
            <a:off x="3715889" y="5105400"/>
            <a:ext cx="10635028" cy="1287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221410"/>
                </a:solidFill>
                <a:latin typeface="Inria Serif"/>
                <a:ea typeface="Inria Serif"/>
                <a:cs typeface="Inria Serif"/>
                <a:sym typeface="Inria Serif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08" name="Google Shape;708;p29"/>
          <p:cNvSpPr txBox="1"/>
          <p:nvPr/>
        </p:nvSpPr>
        <p:spPr>
          <a:xfrm>
            <a:off x="2818025" y="7252363"/>
            <a:ext cx="12651949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21410"/>
                </a:solidFill>
                <a:latin typeface="Podkova"/>
                <a:ea typeface="Podkova"/>
                <a:cs typeface="Podkova"/>
                <a:sym typeface="Podkova"/>
              </a:rPr>
              <a:t>Pexels for the photos</a:t>
            </a:r>
            <a:endParaRPr/>
          </a:p>
        </p:txBody>
      </p:sp>
      <p:sp>
        <p:nvSpPr>
          <p:cNvPr id="709" name="Google Shape;709;p29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FB6A8"/>
                </a:solidFill>
                <a:latin typeface="Inria Serif"/>
                <a:ea typeface="Inria Serif"/>
                <a:cs typeface="Inria Serif"/>
                <a:sym typeface="Inria Serif"/>
              </a:rPr>
              <a:t>Happy designing! </a:t>
            </a:r>
            <a:endParaRPr/>
          </a:p>
        </p:txBody>
      </p:sp>
      <p:grpSp>
        <p:nvGrpSpPr>
          <p:cNvPr id="710" name="Google Shape;710;p29"/>
          <p:cNvGrpSpPr/>
          <p:nvPr/>
        </p:nvGrpSpPr>
        <p:grpSpPr>
          <a:xfrm>
            <a:off x="424752" y="434633"/>
            <a:ext cx="5106565" cy="594067"/>
            <a:chOff x="0" y="-57150"/>
            <a:chExt cx="1344939" cy="156463"/>
          </a:xfrm>
        </p:grpSpPr>
        <p:sp>
          <p:nvSpPr>
            <p:cNvPr id="711" name="Google Shape;711;p29"/>
            <p:cNvSpPr/>
            <p:nvPr/>
          </p:nvSpPr>
          <p:spPr>
            <a:xfrm>
              <a:off x="0" y="0"/>
              <a:ext cx="1344939" cy="99313"/>
            </a:xfrm>
            <a:custGeom>
              <a:rect b="b" l="l" r="r" t="t"/>
              <a:pathLst>
                <a:path extrusionOk="0" h="99313" w="1344939">
                  <a:moveTo>
                    <a:pt x="0" y="0"/>
                  </a:moveTo>
                  <a:lnTo>
                    <a:pt x="1344939" y="0"/>
                  </a:lnTo>
                  <a:lnTo>
                    <a:pt x="1344939" y="99313"/>
                  </a:lnTo>
                  <a:lnTo>
                    <a:pt x="0" y="99313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712" name="Google Shape;712;p29"/>
            <p:cNvSpPr txBox="1"/>
            <p:nvPr/>
          </p:nvSpPr>
          <p:spPr>
            <a:xfrm>
              <a:off x="0" y="-57150"/>
              <a:ext cx="1344939" cy="1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3" name="Google Shape;713;p29"/>
          <p:cNvGrpSpPr/>
          <p:nvPr/>
        </p:nvGrpSpPr>
        <p:grpSpPr>
          <a:xfrm>
            <a:off x="-2128530" y="987716"/>
            <a:ext cx="5106565" cy="594067"/>
            <a:chOff x="0" y="-57150"/>
            <a:chExt cx="1344939" cy="156463"/>
          </a:xfrm>
        </p:grpSpPr>
        <p:sp>
          <p:nvSpPr>
            <p:cNvPr id="714" name="Google Shape;714;p29"/>
            <p:cNvSpPr/>
            <p:nvPr/>
          </p:nvSpPr>
          <p:spPr>
            <a:xfrm>
              <a:off x="0" y="0"/>
              <a:ext cx="1344939" cy="99313"/>
            </a:xfrm>
            <a:custGeom>
              <a:rect b="b" l="l" r="r" t="t"/>
              <a:pathLst>
                <a:path extrusionOk="0" h="99313" w="1344939">
                  <a:moveTo>
                    <a:pt x="0" y="0"/>
                  </a:moveTo>
                  <a:lnTo>
                    <a:pt x="1344939" y="0"/>
                  </a:lnTo>
                  <a:lnTo>
                    <a:pt x="1344939" y="99313"/>
                  </a:lnTo>
                  <a:lnTo>
                    <a:pt x="0" y="99313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715" name="Google Shape;715;p29"/>
            <p:cNvSpPr txBox="1"/>
            <p:nvPr/>
          </p:nvSpPr>
          <p:spPr>
            <a:xfrm>
              <a:off x="0" y="-57150"/>
              <a:ext cx="1344939" cy="1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6" name="Google Shape;7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72100" y="3838314"/>
            <a:ext cx="2223125" cy="625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450" y="3847403"/>
            <a:ext cx="2393275" cy="623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0663" y="3011475"/>
            <a:ext cx="6025501" cy="15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0550" y="5713775"/>
            <a:ext cx="7021201" cy="5834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2"/>
          <p:cNvGrpSpPr/>
          <p:nvPr/>
        </p:nvGrpSpPr>
        <p:grpSpPr>
          <a:xfrm rot="5400000">
            <a:off x="383134" y="6774280"/>
            <a:ext cx="1709390" cy="4555470"/>
            <a:chOff x="0" y="-47625"/>
            <a:chExt cx="450210" cy="1199795"/>
          </a:xfrm>
        </p:grpSpPr>
        <p:sp>
          <p:nvSpPr>
            <p:cNvPr id="123" name="Google Shape;123;p12"/>
            <p:cNvSpPr/>
            <p:nvPr/>
          </p:nvSpPr>
          <p:spPr>
            <a:xfrm>
              <a:off x="0" y="0"/>
              <a:ext cx="450210" cy="1152170"/>
            </a:xfrm>
            <a:custGeom>
              <a:rect b="b" l="l" r="r" t="t"/>
              <a:pathLst>
                <a:path extrusionOk="0" h="1152170" w="450210">
                  <a:moveTo>
                    <a:pt x="0" y="0"/>
                  </a:moveTo>
                  <a:lnTo>
                    <a:pt x="450210" y="0"/>
                  </a:lnTo>
                  <a:lnTo>
                    <a:pt x="450210" y="1152170"/>
                  </a:lnTo>
                  <a:lnTo>
                    <a:pt x="0" y="1152170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24" name="Google Shape;124;p12"/>
            <p:cNvSpPr txBox="1"/>
            <p:nvPr/>
          </p:nvSpPr>
          <p:spPr>
            <a:xfrm>
              <a:off x="0" y="-47625"/>
              <a:ext cx="450210" cy="1199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2"/>
          <p:cNvGrpSpPr/>
          <p:nvPr/>
        </p:nvGrpSpPr>
        <p:grpSpPr>
          <a:xfrm rot="5400000">
            <a:off x="2341195" y="3691089"/>
            <a:ext cx="2531877" cy="5156868"/>
            <a:chOff x="0" y="-47625"/>
            <a:chExt cx="666832" cy="1358187"/>
          </a:xfrm>
        </p:grpSpPr>
        <p:sp>
          <p:nvSpPr>
            <p:cNvPr id="126" name="Google Shape;126;p12"/>
            <p:cNvSpPr/>
            <p:nvPr/>
          </p:nvSpPr>
          <p:spPr>
            <a:xfrm>
              <a:off x="0" y="0"/>
              <a:ext cx="666832" cy="1310562"/>
            </a:xfrm>
            <a:custGeom>
              <a:rect b="b" l="l" r="r" t="t"/>
              <a:pathLst>
                <a:path extrusionOk="0" h="1310562" w="666832">
                  <a:moveTo>
                    <a:pt x="0" y="0"/>
                  </a:moveTo>
                  <a:lnTo>
                    <a:pt x="666832" y="0"/>
                  </a:lnTo>
                  <a:lnTo>
                    <a:pt x="666832" y="1310562"/>
                  </a:lnTo>
                  <a:lnTo>
                    <a:pt x="0" y="131056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27" name="Google Shape;127;p12"/>
            <p:cNvSpPr txBox="1"/>
            <p:nvPr/>
          </p:nvSpPr>
          <p:spPr>
            <a:xfrm>
              <a:off x="0" y="-47625"/>
              <a:ext cx="666832" cy="1358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2"/>
          <p:cNvGrpSpPr/>
          <p:nvPr/>
        </p:nvGrpSpPr>
        <p:grpSpPr>
          <a:xfrm rot="5400000">
            <a:off x="7968474" y="3680636"/>
            <a:ext cx="2531877" cy="5177775"/>
            <a:chOff x="0" y="-47625"/>
            <a:chExt cx="666832" cy="1363694"/>
          </a:xfrm>
        </p:grpSpPr>
        <p:sp>
          <p:nvSpPr>
            <p:cNvPr id="129" name="Google Shape;129;p12"/>
            <p:cNvSpPr/>
            <p:nvPr/>
          </p:nvSpPr>
          <p:spPr>
            <a:xfrm>
              <a:off x="0" y="0"/>
              <a:ext cx="666832" cy="1316069"/>
            </a:xfrm>
            <a:custGeom>
              <a:rect b="b" l="l" r="r" t="t"/>
              <a:pathLst>
                <a:path extrusionOk="0" h="1316069" w="666832">
                  <a:moveTo>
                    <a:pt x="0" y="0"/>
                  </a:moveTo>
                  <a:lnTo>
                    <a:pt x="666832" y="0"/>
                  </a:lnTo>
                  <a:lnTo>
                    <a:pt x="666832" y="1316069"/>
                  </a:lnTo>
                  <a:lnTo>
                    <a:pt x="0" y="1316069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30" name="Google Shape;130;p12"/>
            <p:cNvSpPr txBox="1"/>
            <p:nvPr/>
          </p:nvSpPr>
          <p:spPr>
            <a:xfrm>
              <a:off x="0" y="-47625"/>
              <a:ext cx="666832" cy="136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2"/>
          <p:cNvGrpSpPr/>
          <p:nvPr/>
        </p:nvGrpSpPr>
        <p:grpSpPr>
          <a:xfrm rot="5400000">
            <a:off x="13595754" y="3691089"/>
            <a:ext cx="2531877" cy="5156868"/>
            <a:chOff x="0" y="-47625"/>
            <a:chExt cx="666832" cy="1358187"/>
          </a:xfrm>
        </p:grpSpPr>
        <p:sp>
          <p:nvSpPr>
            <p:cNvPr id="132" name="Google Shape;132;p12"/>
            <p:cNvSpPr/>
            <p:nvPr/>
          </p:nvSpPr>
          <p:spPr>
            <a:xfrm>
              <a:off x="0" y="0"/>
              <a:ext cx="666832" cy="1310562"/>
            </a:xfrm>
            <a:custGeom>
              <a:rect b="b" l="l" r="r" t="t"/>
              <a:pathLst>
                <a:path extrusionOk="0" h="1310562" w="666832">
                  <a:moveTo>
                    <a:pt x="0" y="0"/>
                  </a:moveTo>
                  <a:lnTo>
                    <a:pt x="666832" y="0"/>
                  </a:lnTo>
                  <a:lnTo>
                    <a:pt x="666832" y="1310562"/>
                  </a:lnTo>
                  <a:lnTo>
                    <a:pt x="0" y="131056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33" name="Google Shape;133;p12"/>
            <p:cNvSpPr txBox="1"/>
            <p:nvPr/>
          </p:nvSpPr>
          <p:spPr>
            <a:xfrm>
              <a:off x="0" y="-47625"/>
              <a:ext cx="666832" cy="1358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2"/>
          <p:cNvGrpSpPr/>
          <p:nvPr/>
        </p:nvGrpSpPr>
        <p:grpSpPr>
          <a:xfrm>
            <a:off x="0" y="8388370"/>
            <a:ext cx="3435270" cy="485318"/>
            <a:chOff x="0" y="-57150"/>
            <a:chExt cx="904762" cy="127820"/>
          </a:xfrm>
        </p:grpSpPr>
        <p:sp>
          <p:nvSpPr>
            <p:cNvPr id="135" name="Google Shape;135;p12"/>
            <p:cNvSpPr/>
            <p:nvPr/>
          </p:nvSpPr>
          <p:spPr>
            <a:xfrm>
              <a:off x="0" y="0"/>
              <a:ext cx="904762" cy="70670"/>
            </a:xfrm>
            <a:custGeom>
              <a:rect b="b" l="l" r="r" t="t"/>
              <a:pathLst>
                <a:path extrusionOk="0" h="70670" w="904762">
                  <a:moveTo>
                    <a:pt x="0" y="0"/>
                  </a:moveTo>
                  <a:lnTo>
                    <a:pt x="904762" y="0"/>
                  </a:lnTo>
                  <a:lnTo>
                    <a:pt x="904762" y="70670"/>
                  </a:lnTo>
                  <a:lnTo>
                    <a:pt x="0" y="70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36" name="Google Shape;136;p12"/>
            <p:cNvSpPr txBox="1"/>
            <p:nvPr/>
          </p:nvSpPr>
          <p:spPr>
            <a:xfrm>
              <a:off x="0" y="-57150"/>
              <a:ext cx="904762" cy="127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2"/>
          <p:cNvGrpSpPr/>
          <p:nvPr/>
        </p:nvGrpSpPr>
        <p:grpSpPr>
          <a:xfrm rot="5400000">
            <a:off x="16565655" y="-264871"/>
            <a:ext cx="1154250" cy="2652091"/>
            <a:chOff x="0" y="-47625"/>
            <a:chExt cx="304000" cy="698493"/>
          </a:xfrm>
        </p:grpSpPr>
        <p:sp>
          <p:nvSpPr>
            <p:cNvPr id="138" name="Google Shape;138;p12"/>
            <p:cNvSpPr/>
            <p:nvPr/>
          </p:nvSpPr>
          <p:spPr>
            <a:xfrm>
              <a:off x="0" y="0"/>
              <a:ext cx="304000" cy="650868"/>
            </a:xfrm>
            <a:custGeom>
              <a:rect b="b" l="l" r="r" t="t"/>
              <a:pathLst>
                <a:path extrusionOk="0" h="650868" w="304000">
                  <a:moveTo>
                    <a:pt x="0" y="0"/>
                  </a:moveTo>
                  <a:lnTo>
                    <a:pt x="304000" y="0"/>
                  </a:lnTo>
                  <a:lnTo>
                    <a:pt x="304000" y="650868"/>
                  </a:lnTo>
                  <a:lnTo>
                    <a:pt x="0" y="65086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39" name="Google Shape;139;p12"/>
            <p:cNvSpPr txBox="1"/>
            <p:nvPr/>
          </p:nvSpPr>
          <p:spPr>
            <a:xfrm>
              <a:off x="0" y="-47625"/>
              <a:ext cx="304000" cy="6984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12"/>
          <p:cNvSpPr txBox="1"/>
          <p:nvPr/>
        </p:nvSpPr>
        <p:spPr>
          <a:xfrm>
            <a:off x="890224" y="1019175"/>
            <a:ext cx="1650755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Contents</a:t>
            </a:r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7521777" y="5400956"/>
            <a:ext cx="324444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Our Projects</a:t>
            </a:r>
            <a:endParaRPr/>
          </a:p>
        </p:txBody>
      </p:sp>
      <p:sp>
        <p:nvSpPr>
          <p:cNvPr id="142" name="Google Shape;142;p12"/>
          <p:cNvSpPr txBox="1"/>
          <p:nvPr/>
        </p:nvSpPr>
        <p:spPr>
          <a:xfrm>
            <a:off x="7521777" y="6182093"/>
            <a:ext cx="324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to discuss. </a:t>
            </a:r>
            <a:endParaRPr/>
          </a:p>
        </p:txBody>
      </p:sp>
      <p:sp>
        <p:nvSpPr>
          <p:cNvPr id="143" name="Google Shape;143;p12"/>
          <p:cNvSpPr txBox="1"/>
          <p:nvPr/>
        </p:nvSpPr>
        <p:spPr>
          <a:xfrm>
            <a:off x="1894498" y="5424175"/>
            <a:ext cx="324444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Introduction</a:t>
            </a:r>
            <a:endParaRPr/>
          </a:p>
        </p:txBody>
      </p:sp>
      <p:sp>
        <p:nvSpPr>
          <p:cNvPr id="144" name="Google Shape;144;p12"/>
          <p:cNvSpPr txBox="1"/>
          <p:nvPr/>
        </p:nvSpPr>
        <p:spPr>
          <a:xfrm>
            <a:off x="1894498" y="6205312"/>
            <a:ext cx="324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to discuss. </a:t>
            </a:r>
            <a:endParaRPr/>
          </a:p>
        </p:txBody>
      </p:sp>
      <p:sp>
        <p:nvSpPr>
          <p:cNvPr id="145" name="Google Shape;145;p12"/>
          <p:cNvSpPr txBox="1"/>
          <p:nvPr/>
        </p:nvSpPr>
        <p:spPr>
          <a:xfrm>
            <a:off x="12909406" y="5424175"/>
            <a:ext cx="372374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About Us</a:t>
            </a:r>
            <a:endParaRPr/>
          </a:p>
        </p:txBody>
      </p:sp>
      <p:sp>
        <p:nvSpPr>
          <p:cNvPr id="146" name="Google Shape;146;p12"/>
          <p:cNvSpPr txBox="1"/>
          <p:nvPr/>
        </p:nvSpPr>
        <p:spPr>
          <a:xfrm>
            <a:off x="13149056" y="6205312"/>
            <a:ext cx="324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to discuss. </a:t>
            </a:r>
            <a:endParaRPr/>
          </a:p>
        </p:txBody>
      </p:sp>
      <p:grpSp>
        <p:nvGrpSpPr>
          <p:cNvPr id="147" name="Google Shape;147;p12"/>
          <p:cNvGrpSpPr/>
          <p:nvPr/>
        </p:nvGrpSpPr>
        <p:grpSpPr>
          <a:xfrm rot="5400000">
            <a:off x="2764242" y="1582259"/>
            <a:ext cx="1685784" cy="5156868"/>
            <a:chOff x="0" y="-47625"/>
            <a:chExt cx="443993" cy="1358187"/>
          </a:xfrm>
        </p:grpSpPr>
        <p:sp>
          <p:nvSpPr>
            <p:cNvPr id="148" name="Google Shape;148;p12"/>
            <p:cNvSpPr/>
            <p:nvPr/>
          </p:nvSpPr>
          <p:spPr>
            <a:xfrm>
              <a:off x="0" y="0"/>
              <a:ext cx="443993" cy="1310562"/>
            </a:xfrm>
            <a:custGeom>
              <a:rect b="b" l="l" r="r" t="t"/>
              <a:pathLst>
                <a:path extrusionOk="0" h="1310562" w="443993">
                  <a:moveTo>
                    <a:pt x="0" y="0"/>
                  </a:moveTo>
                  <a:lnTo>
                    <a:pt x="443993" y="0"/>
                  </a:lnTo>
                  <a:lnTo>
                    <a:pt x="443993" y="1310562"/>
                  </a:lnTo>
                  <a:lnTo>
                    <a:pt x="0" y="131056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49" name="Google Shape;149;p12"/>
            <p:cNvSpPr txBox="1"/>
            <p:nvPr/>
          </p:nvSpPr>
          <p:spPr>
            <a:xfrm>
              <a:off x="0" y="-47625"/>
              <a:ext cx="443993" cy="1358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2"/>
          <p:cNvGrpSpPr/>
          <p:nvPr/>
        </p:nvGrpSpPr>
        <p:grpSpPr>
          <a:xfrm rot="5400000">
            <a:off x="8401975" y="1582259"/>
            <a:ext cx="1685784" cy="5156868"/>
            <a:chOff x="0" y="-47625"/>
            <a:chExt cx="443993" cy="1358187"/>
          </a:xfrm>
        </p:grpSpPr>
        <p:sp>
          <p:nvSpPr>
            <p:cNvPr id="151" name="Google Shape;151;p12"/>
            <p:cNvSpPr/>
            <p:nvPr/>
          </p:nvSpPr>
          <p:spPr>
            <a:xfrm>
              <a:off x="0" y="0"/>
              <a:ext cx="443993" cy="1310562"/>
            </a:xfrm>
            <a:custGeom>
              <a:rect b="b" l="l" r="r" t="t"/>
              <a:pathLst>
                <a:path extrusionOk="0" h="1310562" w="443993">
                  <a:moveTo>
                    <a:pt x="0" y="0"/>
                  </a:moveTo>
                  <a:lnTo>
                    <a:pt x="443993" y="0"/>
                  </a:lnTo>
                  <a:lnTo>
                    <a:pt x="443993" y="1310562"/>
                  </a:lnTo>
                  <a:lnTo>
                    <a:pt x="0" y="131056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52" name="Google Shape;152;p12"/>
            <p:cNvSpPr txBox="1"/>
            <p:nvPr/>
          </p:nvSpPr>
          <p:spPr>
            <a:xfrm>
              <a:off x="0" y="-47625"/>
              <a:ext cx="443993" cy="1358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2"/>
          <p:cNvGrpSpPr/>
          <p:nvPr/>
        </p:nvGrpSpPr>
        <p:grpSpPr>
          <a:xfrm rot="5400000">
            <a:off x="14016191" y="1582259"/>
            <a:ext cx="1685784" cy="5156868"/>
            <a:chOff x="0" y="-47625"/>
            <a:chExt cx="443993" cy="1358187"/>
          </a:xfrm>
        </p:grpSpPr>
        <p:sp>
          <p:nvSpPr>
            <p:cNvPr id="154" name="Google Shape;154;p12"/>
            <p:cNvSpPr/>
            <p:nvPr/>
          </p:nvSpPr>
          <p:spPr>
            <a:xfrm>
              <a:off x="0" y="0"/>
              <a:ext cx="443993" cy="1310562"/>
            </a:xfrm>
            <a:custGeom>
              <a:rect b="b" l="l" r="r" t="t"/>
              <a:pathLst>
                <a:path extrusionOk="0" h="1310562" w="443993">
                  <a:moveTo>
                    <a:pt x="0" y="0"/>
                  </a:moveTo>
                  <a:lnTo>
                    <a:pt x="443993" y="0"/>
                  </a:lnTo>
                  <a:lnTo>
                    <a:pt x="443993" y="1310562"/>
                  </a:lnTo>
                  <a:lnTo>
                    <a:pt x="0" y="131056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55" name="Google Shape;155;p12"/>
            <p:cNvSpPr txBox="1"/>
            <p:nvPr/>
          </p:nvSpPr>
          <p:spPr>
            <a:xfrm>
              <a:off x="0" y="-47625"/>
              <a:ext cx="443993" cy="1358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2"/>
          <p:cNvSpPr txBox="1"/>
          <p:nvPr/>
        </p:nvSpPr>
        <p:spPr>
          <a:xfrm>
            <a:off x="3334738" y="3399835"/>
            <a:ext cx="363966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8878240" y="3399835"/>
            <a:ext cx="531519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14510544" y="3454088"/>
            <a:ext cx="521471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>
            <a:off x="865798" y="9041307"/>
            <a:ext cx="5138944" cy="455381"/>
            <a:chOff x="0" y="-57150"/>
            <a:chExt cx="1353467" cy="119935"/>
          </a:xfrm>
        </p:grpSpPr>
        <p:sp>
          <p:nvSpPr>
            <p:cNvPr id="160" name="Google Shape;160;p1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61" name="Google Shape;161;p1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2"/>
          <p:cNvGrpSpPr/>
          <p:nvPr/>
        </p:nvGrpSpPr>
        <p:grpSpPr>
          <a:xfrm rot="5400000">
            <a:off x="13932526" y="-598678"/>
            <a:ext cx="5138944" cy="455381"/>
            <a:chOff x="0" y="-57150"/>
            <a:chExt cx="1353467" cy="119935"/>
          </a:xfrm>
        </p:grpSpPr>
        <p:sp>
          <p:nvSpPr>
            <p:cNvPr id="163" name="Google Shape;163;p12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64" name="Google Shape;164;p12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2"/>
          <p:cNvGrpSpPr/>
          <p:nvPr/>
        </p:nvGrpSpPr>
        <p:grpSpPr>
          <a:xfrm>
            <a:off x="3334738" y="8388370"/>
            <a:ext cx="1804206" cy="485318"/>
            <a:chOff x="0" y="-57150"/>
            <a:chExt cx="475182" cy="127820"/>
          </a:xfrm>
        </p:grpSpPr>
        <p:sp>
          <p:nvSpPr>
            <p:cNvPr id="166" name="Google Shape;166;p12"/>
            <p:cNvSpPr/>
            <p:nvPr/>
          </p:nvSpPr>
          <p:spPr>
            <a:xfrm>
              <a:off x="0" y="0"/>
              <a:ext cx="475182" cy="70670"/>
            </a:xfrm>
            <a:custGeom>
              <a:rect b="b" l="l" r="r" t="t"/>
              <a:pathLst>
                <a:path extrusionOk="0" h="70670" w="475182">
                  <a:moveTo>
                    <a:pt x="0" y="0"/>
                  </a:moveTo>
                  <a:lnTo>
                    <a:pt x="475182" y="0"/>
                  </a:lnTo>
                  <a:lnTo>
                    <a:pt x="475182" y="70670"/>
                  </a:lnTo>
                  <a:lnTo>
                    <a:pt x="0" y="70670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167" name="Google Shape;167;p12"/>
            <p:cNvSpPr txBox="1"/>
            <p:nvPr/>
          </p:nvSpPr>
          <p:spPr>
            <a:xfrm>
              <a:off x="0" y="-57150"/>
              <a:ext cx="475182" cy="127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B6A8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3"/>
          <p:cNvGrpSpPr/>
          <p:nvPr/>
        </p:nvGrpSpPr>
        <p:grpSpPr>
          <a:xfrm rot="3199799">
            <a:off x="12057895" y="2875323"/>
            <a:ext cx="7950359" cy="9678124"/>
            <a:chOff x="0" y="-47625"/>
            <a:chExt cx="2093922" cy="2548971"/>
          </a:xfrm>
        </p:grpSpPr>
        <p:sp>
          <p:nvSpPr>
            <p:cNvPr id="173" name="Google Shape;173;p13"/>
            <p:cNvSpPr/>
            <p:nvPr/>
          </p:nvSpPr>
          <p:spPr>
            <a:xfrm>
              <a:off x="0" y="0"/>
              <a:ext cx="2093922" cy="2501346"/>
            </a:xfrm>
            <a:custGeom>
              <a:rect b="b" l="l" r="r" t="t"/>
              <a:pathLst>
                <a:path extrusionOk="0" h="2501346" w="2093922">
                  <a:moveTo>
                    <a:pt x="0" y="0"/>
                  </a:moveTo>
                  <a:lnTo>
                    <a:pt x="2093922" y="0"/>
                  </a:lnTo>
                  <a:lnTo>
                    <a:pt x="2093922" y="2501346"/>
                  </a:lnTo>
                  <a:lnTo>
                    <a:pt x="0" y="2501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4" name="Google Shape;174;p13"/>
            <p:cNvSpPr txBox="1"/>
            <p:nvPr/>
          </p:nvSpPr>
          <p:spPr>
            <a:xfrm>
              <a:off x="0" y="-47625"/>
              <a:ext cx="2093922" cy="2548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13"/>
          <p:cNvGrpSpPr/>
          <p:nvPr/>
        </p:nvGrpSpPr>
        <p:grpSpPr>
          <a:xfrm>
            <a:off x="-548714" y="9096931"/>
            <a:ext cx="11514167" cy="549308"/>
            <a:chOff x="0" y="-57150"/>
            <a:chExt cx="3032538" cy="144674"/>
          </a:xfrm>
        </p:grpSpPr>
        <p:sp>
          <p:nvSpPr>
            <p:cNvPr id="176" name="Google Shape;176;p13"/>
            <p:cNvSpPr/>
            <p:nvPr/>
          </p:nvSpPr>
          <p:spPr>
            <a:xfrm>
              <a:off x="0" y="0"/>
              <a:ext cx="3032538" cy="87524"/>
            </a:xfrm>
            <a:custGeom>
              <a:rect b="b" l="l" r="r" t="t"/>
              <a:pathLst>
                <a:path extrusionOk="0" h="87524" w="3032538">
                  <a:moveTo>
                    <a:pt x="0" y="0"/>
                  </a:moveTo>
                  <a:lnTo>
                    <a:pt x="3032538" y="0"/>
                  </a:lnTo>
                  <a:lnTo>
                    <a:pt x="3032538" y="87524"/>
                  </a:lnTo>
                  <a:lnTo>
                    <a:pt x="0" y="87524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77" name="Google Shape;177;p13"/>
            <p:cNvSpPr txBox="1"/>
            <p:nvPr/>
          </p:nvSpPr>
          <p:spPr>
            <a:xfrm>
              <a:off x="0" y="-57150"/>
              <a:ext cx="3032538" cy="144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3"/>
          <p:cNvGrpSpPr/>
          <p:nvPr/>
        </p:nvGrpSpPr>
        <p:grpSpPr>
          <a:xfrm>
            <a:off x="9554950" y="2401931"/>
            <a:ext cx="9144000" cy="507896"/>
            <a:chOff x="0" y="-57150"/>
            <a:chExt cx="2408296" cy="133766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0"/>
              <a:ext cx="2408296" cy="76616"/>
            </a:xfrm>
            <a:custGeom>
              <a:rect b="b" l="l" r="r" t="t"/>
              <a:pathLst>
                <a:path extrusionOk="0" h="76616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76616"/>
                  </a:lnTo>
                  <a:lnTo>
                    <a:pt x="0" y="76616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180" name="Google Shape;180;p13"/>
            <p:cNvSpPr txBox="1"/>
            <p:nvPr/>
          </p:nvSpPr>
          <p:spPr>
            <a:xfrm>
              <a:off x="0" y="-57150"/>
              <a:ext cx="2408296" cy="133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3"/>
          <p:cNvGrpSpPr/>
          <p:nvPr/>
        </p:nvGrpSpPr>
        <p:grpSpPr>
          <a:xfrm rot="5400000">
            <a:off x="4989928" y="1270792"/>
            <a:ext cx="2187770" cy="2987167"/>
            <a:chOff x="0" y="-47625"/>
            <a:chExt cx="576203" cy="786744"/>
          </a:xfrm>
        </p:grpSpPr>
        <p:sp>
          <p:nvSpPr>
            <p:cNvPr id="182" name="Google Shape;182;p13"/>
            <p:cNvSpPr/>
            <p:nvPr/>
          </p:nvSpPr>
          <p:spPr>
            <a:xfrm>
              <a:off x="0" y="0"/>
              <a:ext cx="576203" cy="739119"/>
            </a:xfrm>
            <a:custGeom>
              <a:rect b="b" l="l" r="r" t="t"/>
              <a:pathLst>
                <a:path extrusionOk="0" h="739119" w="576203">
                  <a:moveTo>
                    <a:pt x="0" y="0"/>
                  </a:moveTo>
                  <a:lnTo>
                    <a:pt x="576203" y="0"/>
                  </a:lnTo>
                  <a:lnTo>
                    <a:pt x="576203" y="739119"/>
                  </a:lnTo>
                  <a:lnTo>
                    <a:pt x="0" y="7391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3" name="Google Shape;183;p13"/>
            <p:cNvSpPr txBox="1"/>
            <p:nvPr/>
          </p:nvSpPr>
          <p:spPr>
            <a:xfrm>
              <a:off x="0" y="-47625"/>
              <a:ext cx="576203" cy="786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3"/>
          <p:cNvGrpSpPr/>
          <p:nvPr/>
        </p:nvGrpSpPr>
        <p:grpSpPr>
          <a:xfrm>
            <a:off x="16962585" y="356000"/>
            <a:ext cx="593429" cy="832165"/>
            <a:chOff x="0" y="0"/>
            <a:chExt cx="771382" cy="1081707"/>
          </a:xfrm>
        </p:grpSpPr>
        <p:sp>
          <p:nvSpPr>
            <p:cNvPr id="185" name="Google Shape;185;p13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6" name="Google Shape;186;p13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13"/>
          <p:cNvGrpSpPr/>
          <p:nvPr/>
        </p:nvGrpSpPr>
        <p:grpSpPr>
          <a:xfrm>
            <a:off x="9258235" y="1028700"/>
            <a:ext cx="593429" cy="832165"/>
            <a:chOff x="0" y="0"/>
            <a:chExt cx="771382" cy="1081707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9" name="Google Shape;189;p13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13"/>
          <p:cNvGrpSpPr/>
          <p:nvPr/>
        </p:nvGrpSpPr>
        <p:grpSpPr>
          <a:xfrm>
            <a:off x="491601" y="2077663"/>
            <a:ext cx="593429" cy="832165"/>
            <a:chOff x="0" y="0"/>
            <a:chExt cx="771382" cy="1081707"/>
          </a:xfrm>
        </p:grpSpPr>
        <p:sp>
          <p:nvSpPr>
            <p:cNvPr id="191" name="Google Shape;191;p13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2" name="Google Shape;192;p13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3"/>
          <p:cNvSpPr txBox="1"/>
          <p:nvPr/>
        </p:nvSpPr>
        <p:spPr>
          <a:xfrm>
            <a:off x="641157" y="4452446"/>
            <a:ext cx="1070448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Introduction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3333030" y="6081155"/>
            <a:ext cx="5320741" cy="899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</a:t>
            </a:r>
            <a:endParaRPr/>
          </a:p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to discuss. 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5710151" y="1815051"/>
            <a:ext cx="566499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endParaRPr/>
          </a:p>
        </p:txBody>
      </p:sp>
      <p:pic>
        <p:nvPicPr>
          <p:cNvPr id="196" name="Google Shape;19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9950" y="2932075"/>
            <a:ext cx="7860874" cy="868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854" y="1188150"/>
            <a:ext cx="8388273" cy="114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4"/>
          <p:cNvGrpSpPr/>
          <p:nvPr/>
        </p:nvGrpSpPr>
        <p:grpSpPr>
          <a:xfrm rot="5400000">
            <a:off x="-416460" y="494899"/>
            <a:ext cx="8455667" cy="9297202"/>
            <a:chOff x="0" y="-47625"/>
            <a:chExt cx="2227007" cy="2448646"/>
          </a:xfrm>
        </p:grpSpPr>
        <p:sp>
          <p:nvSpPr>
            <p:cNvPr id="203" name="Google Shape;203;p14"/>
            <p:cNvSpPr/>
            <p:nvPr/>
          </p:nvSpPr>
          <p:spPr>
            <a:xfrm>
              <a:off x="0" y="0"/>
              <a:ext cx="2227007" cy="2401021"/>
            </a:xfrm>
            <a:custGeom>
              <a:rect b="b" l="l" r="r" t="t"/>
              <a:pathLst>
                <a:path extrusionOk="0" h="2401021" w="2227007">
                  <a:moveTo>
                    <a:pt x="0" y="0"/>
                  </a:moveTo>
                  <a:lnTo>
                    <a:pt x="2227007" y="0"/>
                  </a:lnTo>
                  <a:lnTo>
                    <a:pt x="2227007" y="2401021"/>
                  </a:lnTo>
                  <a:lnTo>
                    <a:pt x="0" y="2401021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04" name="Google Shape;204;p14"/>
            <p:cNvSpPr txBox="1"/>
            <p:nvPr/>
          </p:nvSpPr>
          <p:spPr>
            <a:xfrm>
              <a:off x="0" y="-47625"/>
              <a:ext cx="2227007" cy="24486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4"/>
          <p:cNvSpPr txBox="1"/>
          <p:nvPr/>
        </p:nvSpPr>
        <p:spPr>
          <a:xfrm>
            <a:off x="9676783" y="2145085"/>
            <a:ext cx="75825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Welcome To Presentation</a:t>
            </a:r>
            <a:endParaRPr/>
          </a:p>
        </p:txBody>
      </p:sp>
      <p:sp>
        <p:nvSpPr>
          <p:cNvPr id="206" name="Google Shape;206;p14"/>
          <p:cNvSpPr txBox="1"/>
          <p:nvPr/>
        </p:nvSpPr>
        <p:spPr>
          <a:xfrm>
            <a:off x="10189253" y="5230632"/>
            <a:ext cx="6353177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I'm Rain, and I'll be sharing with you my beautiful ideas. </a:t>
            </a:r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10457205" y="6380192"/>
            <a:ext cx="608528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Follow me at @reallygreatsite to learn more. </a:t>
            </a: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14689828" y="8802919"/>
            <a:ext cx="5138944" cy="455381"/>
            <a:chOff x="0" y="-57150"/>
            <a:chExt cx="1353467" cy="119935"/>
          </a:xfrm>
        </p:grpSpPr>
        <p:sp>
          <p:nvSpPr>
            <p:cNvPr id="209" name="Google Shape;209;p14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10" name="Google Shape;210;p14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4"/>
          <p:cNvGrpSpPr/>
          <p:nvPr/>
        </p:nvGrpSpPr>
        <p:grpSpPr>
          <a:xfrm>
            <a:off x="13671467" y="9154341"/>
            <a:ext cx="5138944" cy="718063"/>
            <a:chOff x="0" y="-57150"/>
            <a:chExt cx="1353467" cy="189119"/>
          </a:xfrm>
        </p:grpSpPr>
        <p:sp>
          <p:nvSpPr>
            <p:cNvPr id="212" name="Google Shape;212;p14"/>
            <p:cNvSpPr/>
            <p:nvPr/>
          </p:nvSpPr>
          <p:spPr>
            <a:xfrm>
              <a:off x="0" y="0"/>
              <a:ext cx="1353467" cy="131969"/>
            </a:xfrm>
            <a:custGeom>
              <a:rect b="b" l="l" r="r" t="t"/>
              <a:pathLst>
                <a:path extrusionOk="0" h="131969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31969"/>
                  </a:lnTo>
                  <a:lnTo>
                    <a:pt x="0" y="131969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13" name="Google Shape;213;p14"/>
            <p:cNvSpPr txBox="1"/>
            <p:nvPr/>
          </p:nvSpPr>
          <p:spPr>
            <a:xfrm>
              <a:off x="0" y="-57150"/>
              <a:ext cx="1353467" cy="1891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4" name="Google Shape;2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275" y="1917734"/>
            <a:ext cx="8311451" cy="645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82300" y="-7028775"/>
            <a:ext cx="12505651" cy="13273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4"/>
          <p:cNvGrpSpPr/>
          <p:nvPr/>
        </p:nvGrpSpPr>
        <p:grpSpPr>
          <a:xfrm rot="5400000">
            <a:off x="-1231785" y="8710925"/>
            <a:ext cx="5138944" cy="617973"/>
            <a:chOff x="0" y="-57150"/>
            <a:chExt cx="1353467" cy="162758"/>
          </a:xfrm>
        </p:grpSpPr>
        <p:sp>
          <p:nvSpPr>
            <p:cNvPr id="217" name="Google Shape;217;p14"/>
            <p:cNvSpPr/>
            <p:nvPr/>
          </p:nvSpPr>
          <p:spPr>
            <a:xfrm>
              <a:off x="0" y="0"/>
              <a:ext cx="1353467" cy="105608"/>
            </a:xfrm>
            <a:custGeom>
              <a:rect b="b" l="l" r="r" t="t"/>
              <a:pathLst>
                <a:path extrusionOk="0" h="105608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05608"/>
                  </a:lnTo>
                  <a:lnTo>
                    <a:pt x="0" y="10560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18" name="Google Shape;218;p14"/>
            <p:cNvSpPr txBox="1"/>
            <p:nvPr/>
          </p:nvSpPr>
          <p:spPr>
            <a:xfrm>
              <a:off x="0" y="-57150"/>
              <a:ext cx="1353467" cy="16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14846" y="4136088"/>
            <a:ext cx="11285091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5"/>
          <p:cNvGrpSpPr/>
          <p:nvPr/>
        </p:nvGrpSpPr>
        <p:grpSpPr>
          <a:xfrm rot="5400000">
            <a:off x="2476352" y="2787317"/>
            <a:ext cx="1869647" cy="2472888"/>
            <a:chOff x="0" y="-47625"/>
            <a:chExt cx="492417" cy="651296"/>
          </a:xfrm>
        </p:grpSpPr>
        <p:sp>
          <p:nvSpPr>
            <p:cNvPr id="225" name="Google Shape;225;p15"/>
            <p:cNvSpPr/>
            <p:nvPr/>
          </p:nvSpPr>
          <p:spPr>
            <a:xfrm>
              <a:off x="0" y="0"/>
              <a:ext cx="492417" cy="603671"/>
            </a:xfrm>
            <a:custGeom>
              <a:rect b="b" l="l" r="r" t="t"/>
              <a:pathLst>
                <a:path extrusionOk="0" h="603671" w="492417">
                  <a:moveTo>
                    <a:pt x="0" y="0"/>
                  </a:moveTo>
                  <a:lnTo>
                    <a:pt x="492417" y="0"/>
                  </a:lnTo>
                  <a:lnTo>
                    <a:pt x="492417" y="603671"/>
                  </a:lnTo>
                  <a:lnTo>
                    <a:pt x="0" y="603671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26" name="Google Shape;226;p15"/>
            <p:cNvSpPr txBox="1"/>
            <p:nvPr/>
          </p:nvSpPr>
          <p:spPr>
            <a:xfrm>
              <a:off x="0" y="-47625"/>
              <a:ext cx="492417" cy="651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 rot="5400000">
            <a:off x="13942295" y="2787317"/>
            <a:ext cx="1869647" cy="2472888"/>
            <a:chOff x="0" y="-47625"/>
            <a:chExt cx="492417" cy="651296"/>
          </a:xfrm>
        </p:grpSpPr>
        <p:sp>
          <p:nvSpPr>
            <p:cNvPr id="228" name="Google Shape;228;p15"/>
            <p:cNvSpPr/>
            <p:nvPr/>
          </p:nvSpPr>
          <p:spPr>
            <a:xfrm>
              <a:off x="0" y="0"/>
              <a:ext cx="492417" cy="603671"/>
            </a:xfrm>
            <a:custGeom>
              <a:rect b="b" l="l" r="r" t="t"/>
              <a:pathLst>
                <a:path extrusionOk="0" h="603671" w="492417">
                  <a:moveTo>
                    <a:pt x="0" y="0"/>
                  </a:moveTo>
                  <a:lnTo>
                    <a:pt x="492417" y="0"/>
                  </a:lnTo>
                  <a:lnTo>
                    <a:pt x="492417" y="603671"/>
                  </a:lnTo>
                  <a:lnTo>
                    <a:pt x="0" y="603671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29" name="Google Shape;229;p15"/>
            <p:cNvSpPr txBox="1"/>
            <p:nvPr/>
          </p:nvSpPr>
          <p:spPr>
            <a:xfrm>
              <a:off x="0" y="-47625"/>
              <a:ext cx="492417" cy="651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5"/>
          <p:cNvGrpSpPr/>
          <p:nvPr/>
        </p:nvGrpSpPr>
        <p:grpSpPr>
          <a:xfrm rot="5400000">
            <a:off x="7631044" y="-1888290"/>
            <a:ext cx="3206738" cy="16900486"/>
            <a:chOff x="0" y="-47625"/>
            <a:chExt cx="844573" cy="4451157"/>
          </a:xfrm>
        </p:grpSpPr>
        <p:sp>
          <p:nvSpPr>
            <p:cNvPr id="231" name="Google Shape;231;p15"/>
            <p:cNvSpPr/>
            <p:nvPr/>
          </p:nvSpPr>
          <p:spPr>
            <a:xfrm>
              <a:off x="0" y="0"/>
              <a:ext cx="844573" cy="4403532"/>
            </a:xfrm>
            <a:custGeom>
              <a:rect b="b" l="l" r="r" t="t"/>
              <a:pathLst>
                <a:path extrusionOk="0" h="4403532" w="844573">
                  <a:moveTo>
                    <a:pt x="0" y="0"/>
                  </a:moveTo>
                  <a:lnTo>
                    <a:pt x="844573" y="0"/>
                  </a:lnTo>
                  <a:lnTo>
                    <a:pt x="844573" y="4403532"/>
                  </a:lnTo>
                  <a:lnTo>
                    <a:pt x="0" y="440353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32" name="Google Shape;232;p15"/>
            <p:cNvSpPr txBox="1"/>
            <p:nvPr/>
          </p:nvSpPr>
          <p:spPr>
            <a:xfrm>
              <a:off x="0" y="-47625"/>
              <a:ext cx="844573" cy="4451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15"/>
          <p:cNvSpPr txBox="1"/>
          <p:nvPr/>
        </p:nvSpPr>
        <p:spPr>
          <a:xfrm>
            <a:off x="1028700" y="5349361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Who we are?</a:t>
            </a:r>
            <a:endParaRPr/>
          </a:p>
        </p:txBody>
      </p:sp>
      <p:grpSp>
        <p:nvGrpSpPr>
          <p:cNvPr id="234" name="Google Shape;234;p15"/>
          <p:cNvGrpSpPr/>
          <p:nvPr/>
        </p:nvGrpSpPr>
        <p:grpSpPr>
          <a:xfrm>
            <a:off x="16629458" y="-894056"/>
            <a:ext cx="1387488" cy="1922756"/>
            <a:chOff x="0" y="-57150"/>
            <a:chExt cx="365429" cy="506405"/>
          </a:xfrm>
        </p:grpSpPr>
        <p:sp>
          <p:nvSpPr>
            <p:cNvPr id="235" name="Google Shape;235;p15"/>
            <p:cNvSpPr/>
            <p:nvPr/>
          </p:nvSpPr>
          <p:spPr>
            <a:xfrm>
              <a:off x="0" y="0"/>
              <a:ext cx="365429" cy="449255"/>
            </a:xfrm>
            <a:custGeom>
              <a:rect b="b" l="l" r="r" t="t"/>
              <a:pathLst>
                <a:path extrusionOk="0" h="449255" w="365429">
                  <a:moveTo>
                    <a:pt x="0" y="0"/>
                  </a:moveTo>
                  <a:lnTo>
                    <a:pt x="365429" y="0"/>
                  </a:lnTo>
                  <a:lnTo>
                    <a:pt x="365429" y="449255"/>
                  </a:lnTo>
                  <a:lnTo>
                    <a:pt x="0" y="44925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36" name="Google Shape;236;p15"/>
            <p:cNvSpPr txBox="1"/>
            <p:nvPr/>
          </p:nvSpPr>
          <p:spPr>
            <a:xfrm>
              <a:off x="0" y="-57150"/>
              <a:ext cx="365429" cy="506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5"/>
          <p:cNvGrpSpPr/>
          <p:nvPr/>
        </p:nvGrpSpPr>
        <p:grpSpPr>
          <a:xfrm rot="5400000">
            <a:off x="16907553" y="533727"/>
            <a:ext cx="1700850" cy="508296"/>
            <a:chOff x="0" y="-57150"/>
            <a:chExt cx="447961" cy="133873"/>
          </a:xfrm>
        </p:grpSpPr>
        <p:sp>
          <p:nvSpPr>
            <p:cNvPr id="238" name="Google Shape;238;p15"/>
            <p:cNvSpPr/>
            <p:nvPr/>
          </p:nvSpPr>
          <p:spPr>
            <a:xfrm>
              <a:off x="0" y="0"/>
              <a:ext cx="447961" cy="76723"/>
            </a:xfrm>
            <a:custGeom>
              <a:rect b="b" l="l" r="r" t="t"/>
              <a:pathLst>
                <a:path extrusionOk="0" h="76723" w="447961">
                  <a:moveTo>
                    <a:pt x="0" y="0"/>
                  </a:moveTo>
                  <a:lnTo>
                    <a:pt x="447961" y="0"/>
                  </a:lnTo>
                  <a:lnTo>
                    <a:pt x="447961" y="76723"/>
                  </a:lnTo>
                  <a:lnTo>
                    <a:pt x="0" y="76723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39" name="Google Shape;239;p15"/>
            <p:cNvSpPr txBox="1"/>
            <p:nvPr/>
          </p:nvSpPr>
          <p:spPr>
            <a:xfrm>
              <a:off x="0" y="-57150"/>
              <a:ext cx="447961" cy="1338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16037440" y="8726237"/>
            <a:ext cx="4501119" cy="1922756"/>
            <a:chOff x="0" y="-57150"/>
            <a:chExt cx="1185480" cy="506405"/>
          </a:xfrm>
        </p:grpSpPr>
        <p:sp>
          <p:nvSpPr>
            <p:cNvPr id="241" name="Google Shape;241;p15"/>
            <p:cNvSpPr/>
            <p:nvPr/>
          </p:nvSpPr>
          <p:spPr>
            <a:xfrm>
              <a:off x="0" y="0"/>
              <a:ext cx="1185480" cy="449255"/>
            </a:xfrm>
            <a:custGeom>
              <a:rect b="b" l="l" r="r" t="t"/>
              <a:pathLst>
                <a:path extrusionOk="0" h="449255" w="1185480">
                  <a:moveTo>
                    <a:pt x="0" y="0"/>
                  </a:moveTo>
                  <a:lnTo>
                    <a:pt x="1185480" y="0"/>
                  </a:lnTo>
                  <a:lnTo>
                    <a:pt x="1185480" y="449255"/>
                  </a:lnTo>
                  <a:lnTo>
                    <a:pt x="0" y="449255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42" name="Google Shape;242;p15"/>
            <p:cNvSpPr txBox="1"/>
            <p:nvPr/>
          </p:nvSpPr>
          <p:spPr>
            <a:xfrm>
              <a:off x="0" y="-57150"/>
              <a:ext cx="1185480" cy="506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5"/>
          <p:cNvGrpSpPr/>
          <p:nvPr/>
        </p:nvGrpSpPr>
        <p:grpSpPr>
          <a:xfrm>
            <a:off x="11007673" y="9041310"/>
            <a:ext cx="6641810" cy="476566"/>
            <a:chOff x="0" y="-57150"/>
            <a:chExt cx="1749283" cy="125516"/>
          </a:xfrm>
        </p:grpSpPr>
        <p:sp>
          <p:nvSpPr>
            <p:cNvPr id="244" name="Google Shape;244;p15"/>
            <p:cNvSpPr/>
            <p:nvPr/>
          </p:nvSpPr>
          <p:spPr>
            <a:xfrm>
              <a:off x="0" y="0"/>
              <a:ext cx="1749283" cy="68366"/>
            </a:xfrm>
            <a:custGeom>
              <a:rect b="b" l="l" r="r" t="t"/>
              <a:pathLst>
                <a:path extrusionOk="0" h="68366" w="1749283">
                  <a:moveTo>
                    <a:pt x="0" y="0"/>
                  </a:moveTo>
                  <a:lnTo>
                    <a:pt x="1749283" y="0"/>
                  </a:lnTo>
                  <a:lnTo>
                    <a:pt x="1749283" y="68366"/>
                  </a:lnTo>
                  <a:lnTo>
                    <a:pt x="0" y="68366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45" name="Google Shape;245;p15"/>
            <p:cNvSpPr txBox="1"/>
            <p:nvPr/>
          </p:nvSpPr>
          <p:spPr>
            <a:xfrm>
              <a:off x="0" y="-57150"/>
              <a:ext cx="1749283" cy="125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15"/>
          <p:cNvSpPr txBox="1"/>
          <p:nvPr/>
        </p:nvSpPr>
        <p:spPr>
          <a:xfrm>
            <a:off x="1387488" y="1019175"/>
            <a:ext cx="15513023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Is This Day Celebrated?</a:t>
            </a:r>
            <a:endParaRPr/>
          </a:p>
        </p:txBody>
      </p:sp>
      <p:sp>
        <p:nvSpPr>
          <p:cNvPr id="247" name="Google Shape;247;p15"/>
          <p:cNvSpPr txBox="1"/>
          <p:nvPr/>
        </p:nvSpPr>
        <p:spPr>
          <a:xfrm>
            <a:off x="12494643" y="5349361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What we do? </a:t>
            </a: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12494643" y="6206863"/>
            <a:ext cx="45840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Briefly elaborate on what you want to discuss. Briefly elaborate on what you want to discuss. </a:t>
            </a: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1028700" y="6206863"/>
            <a:ext cx="45840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Briefly elaborate on what you want to discuss. Briefly elaborate on what you want to discuss. </a:t>
            </a:r>
            <a:endParaRPr/>
          </a:p>
        </p:txBody>
      </p:sp>
      <p:pic>
        <p:nvPicPr>
          <p:cNvPr id="250" name="Google Shape;25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583" y="3429002"/>
            <a:ext cx="5863099" cy="518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5225" y="3288238"/>
            <a:ext cx="1471075" cy="14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16410" y="3253475"/>
            <a:ext cx="1540600" cy="15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6"/>
          <p:cNvGrpSpPr/>
          <p:nvPr/>
        </p:nvGrpSpPr>
        <p:grpSpPr>
          <a:xfrm rot="5400000">
            <a:off x="8042100" y="2817574"/>
            <a:ext cx="1966807" cy="9030074"/>
            <a:chOff x="0" y="-47625"/>
            <a:chExt cx="518007" cy="2378291"/>
          </a:xfrm>
        </p:grpSpPr>
        <p:sp>
          <p:nvSpPr>
            <p:cNvPr id="258" name="Google Shape;258;p16"/>
            <p:cNvSpPr/>
            <p:nvPr/>
          </p:nvSpPr>
          <p:spPr>
            <a:xfrm>
              <a:off x="0" y="0"/>
              <a:ext cx="518007" cy="2330666"/>
            </a:xfrm>
            <a:custGeom>
              <a:rect b="b" l="l" r="r" t="t"/>
              <a:pathLst>
                <a:path extrusionOk="0" h="2330666" w="518007">
                  <a:moveTo>
                    <a:pt x="0" y="0"/>
                  </a:moveTo>
                  <a:lnTo>
                    <a:pt x="518007" y="0"/>
                  </a:lnTo>
                  <a:lnTo>
                    <a:pt x="518007" y="2330666"/>
                  </a:lnTo>
                  <a:lnTo>
                    <a:pt x="0" y="2330666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59" name="Google Shape;259;p16"/>
            <p:cNvSpPr txBox="1"/>
            <p:nvPr/>
          </p:nvSpPr>
          <p:spPr>
            <a:xfrm>
              <a:off x="0" y="-47625"/>
              <a:ext cx="518007" cy="2378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6"/>
          <p:cNvGrpSpPr/>
          <p:nvPr/>
        </p:nvGrpSpPr>
        <p:grpSpPr>
          <a:xfrm rot="5400000">
            <a:off x="1748616" y="6209574"/>
            <a:ext cx="1966807" cy="2246075"/>
            <a:chOff x="0" y="-47625"/>
            <a:chExt cx="576203" cy="658018"/>
          </a:xfrm>
        </p:grpSpPr>
        <p:sp>
          <p:nvSpPr>
            <p:cNvPr id="261" name="Google Shape;261;p16"/>
            <p:cNvSpPr/>
            <p:nvPr/>
          </p:nvSpPr>
          <p:spPr>
            <a:xfrm>
              <a:off x="0" y="0"/>
              <a:ext cx="576203" cy="610393"/>
            </a:xfrm>
            <a:custGeom>
              <a:rect b="b" l="l" r="r" t="t"/>
              <a:pathLst>
                <a:path extrusionOk="0" h="610393" w="576203">
                  <a:moveTo>
                    <a:pt x="0" y="0"/>
                  </a:moveTo>
                  <a:lnTo>
                    <a:pt x="576203" y="0"/>
                  </a:lnTo>
                  <a:lnTo>
                    <a:pt x="576203" y="610393"/>
                  </a:lnTo>
                  <a:lnTo>
                    <a:pt x="0" y="610393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62" name="Google Shape;262;p16"/>
            <p:cNvSpPr txBox="1"/>
            <p:nvPr/>
          </p:nvSpPr>
          <p:spPr>
            <a:xfrm>
              <a:off x="0" y="-47625"/>
              <a:ext cx="576203" cy="6580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16"/>
          <p:cNvGrpSpPr/>
          <p:nvPr/>
        </p:nvGrpSpPr>
        <p:grpSpPr>
          <a:xfrm rot="5400000">
            <a:off x="1765670" y="3400665"/>
            <a:ext cx="1966807" cy="2246075"/>
            <a:chOff x="0" y="-47625"/>
            <a:chExt cx="576203" cy="658018"/>
          </a:xfrm>
        </p:grpSpPr>
        <p:sp>
          <p:nvSpPr>
            <p:cNvPr id="264" name="Google Shape;264;p16"/>
            <p:cNvSpPr/>
            <p:nvPr/>
          </p:nvSpPr>
          <p:spPr>
            <a:xfrm>
              <a:off x="0" y="0"/>
              <a:ext cx="576203" cy="610393"/>
            </a:xfrm>
            <a:custGeom>
              <a:rect b="b" l="l" r="r" t="t"/>
              <a:pathLst>
                <a:path extrusionOk="0" h="610393" w="576203">
                  <a:moveTo>
                    <a:pt x="0" y="0"/>
                  </a:moveTo>
                  <a:lnTo>
                    <a:pt x="576203" y="0"/>
                  </a:lnTo>
                  <a:lnTo>
                    <a:pt x="576203" y="610393"/>
                  </a:lnTo>
                  <a:lnTo>
                    <a:pt x="0" y="610393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65" name="Google Shape;265;p16"/>
            <p:cNvSpPr txBox="1"/>
            <p:nvPr/>
          </p:nvSpPr>
          <p:spPr>
            <a:xfrm>
              <a:off x="0" y="-47625"/>
              <a:ext cx="576203" cy="6580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16"/>
          <p:cNvGrpSpPr/>
          <p:nvPr/>
        </p:nvGrpSpPr>
        <p:grpSpPr>
          <a:xfrm rot="5400000">
            <a:off x="8042100" y="8665"/>
            <a:ext cx="1966807" cy="9030074"/>
            <a:chOff x="0" y="-47625"/>
            <a:chExt cx="518007" cy="2378291"/>
          </a:xfrm>
        </p:grpSpPr>
        <p:sp>
          <p:nvSpPr>
            <p:cNvPr id="267" name="Google Shape;267;p16"/>
            <p:cNvSpPr/>
            <p:nvPr/>
          </p:nvSpPr>
          <p:spPr>
            <a:xfrm>
              <a:off x="0" y="0"/>
              <a:ext cx="518007" cy="2330666"/>
            </a:xfrm>
            <a:custGeom>
              <a:rect b="b" l="l" r="r" t="t"/>
              <a:pathLst>
                <a:path extrusionOk="0" h="2330666" w="518007">
                  <a:moveTo>
                    <a:pt x="0" y="0"/>
                  </a:moveTo>
                  <a:lnTo>
                    <a:pt x="518007" y="0"/>
                  </a:lnTo>
                  <a:lnTo>
                    <a:pt x="518007" y="2330666"/>
                  </a:lnTo>
                  <a:lnTo>
                    <a:pt x="0" y="2330666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68" name="Google Shape;268;p16"/>
            <p:cNvSpPr txBox="1"/>
            <p:nvPr/>
          </p:nvSpPr>
          <p:spPr>
            <a:xfrm>
              <a:off x="0" y="-47625"/>
              <a:ext cx="518007" cy="2378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16"/>
          <p:cNvSpPr txBox="1"/>
          <p:nvPr/>
        </p:nvSpPr>
        <p:spPr>
          <a:xfrm>
            <a:off x="7173580" y="6677291"/>
            <a:ext cx="5825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Enter your grand vision statement! Enter your grand vision statement! Enter your grand vision statement!</a:t>
            </a:r>
            <a:endParaRPr/>
          </a:p>
        </p:txBody>
      </p:sp>
      <p:grpSp>
        <p:nvGrpSpPr>
          <p:cNvPr id="270" name="Google Shape;270;p16"/>
          <p:cNvGrpSpPr/>
          <p:nvPr/>
        </p:nvGrpSpPr>
        <p:grpSpPr>
          <a:xfrm>
            <a:off x="1387488" y="-243305"/>
            <a:ext cx="1364899" cy="2326279"/>
            <a:chOff x="0" y="-57150"/>
            <a:chExt cx="359480" cy="612683"/>
          </a:xfrm>
        </p:grpSpPr>
        <p:sp>
          <p:nvSpPr>
            <p:cNvPr id="271" name="Google Shape;271;p16"/>
            <p:cNvSpPr/>
            <p:nvPr/>
          </p:nvSpPr>
          <p:spPr>
            <a:xfrm>
              <a:off x="0" y="0"/>
              <a:ext cx="359480" cy="555533"/>
            </a:xfrm>
            <a:custGeom>
              <a:rect b="b" l="l" r="r" t="t"/>
              <a:pathLst>
                <a:path extrusionOk="0" h="555533" w="359480">
                  <a:moveTo>
                    <a:pt x="0" y="0"/>
                  </a:moveTo>
                  <a:lnTo>
                    <a:pt x="359480" y="0"/>
                  </a:lnTo>
                  <a:lnTo>
                    <a:pt x="359480" y="555533"/>
                  </a:lnTo>
                  <a:lnTo>
                    <a:pt x="0" y="555533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72" name="Google Shape;272;p16"/>
            <p:cNvSpPr txBox="1"/>
            <p:nvPr/>
          </p:nvSpPr>
          <p:spPr>
            <a:xfrm>
              <a:off x="0" y="-57150"/>
              <a:ext cx="359480" cy="61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6"/>
          <p:cNvSpPr txBox="1"/>
          <p:nvPr/>
        </p:nvSpPr>
        <p:spPr>
          <a:xfrm>
            <a:off x="1387488" y="1019175"/>
            <a:ext cx="15513023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Objectives </a:t>
            </a:r>
            <a:endParaRPr/>
          </a:p>
        </p:txBody>
      </p:sp>
      <p:sp>
        <p:nvSpPr>
          <p:cNvPr id="274" name="Google Shape;274;p16"/>
          <p:cNvSpPr txBox="1"/>
          <p:nvPr/>
        </p:nvSpPr>
        <p:spPr>
          <a:xfrm>
            <a:off x="4369638" y="4261765"/>
            <a:ext cx="314018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Mission</a:t>
            </a:r>
            <a:endParaRPr/>
          </a:p>
        </p:txBody>
      </p:sp>
      <p:sp>
        <p:nvSpPr>
          <p:cNvPr id="275" name="Google Shape;275;p16"/>
          <p:cNvSpPr txBox="1"/>
          <p:nvPr/>
        </p:nvSpPr>
        <p:spPr>
          <a:xfrm>
            <a:off x="4348988" y="7070674"/>
            <a:ext cx="314018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Vision</a:t>
            </a:r>
            <a:endParaRPr/>
          </a:p>
        </p:txBody>
      </p:sp>
      <p:grpSp>
        <p:nvGrpSpPr>
          <p:cNvPr id="276" name="Google Shape;276;p16"/>
          <p:cNvGrpSpPr/>
          <p:nvPr/>
        </p:nvGrpSpPr>
        <p:grpSpPr>
          <a:xfrm>
            <a:off x="-268197" y="9362208"/>
            <a:ext cx="5138944" cy="678495"/>
            <a:chOff x="0" y="-57150"/>
            <a:chExt cx="1353467" cy="178698"/>
          </a:xfrm>
        </p:grpSpPr>
        <p:sp>
          <p:nvSpPr>
            <p:cNvPr id="277" name="Google Shape;277;p16"/>
            <p:cNvSpPr/>
            <p:nvPr/>
          </p:nvSpPr>
          <p:spPr>
            <a:xfrm>
              <a:off x="0" y="0"/>
              <a:ext cx="1353467" cy="121548"/>
            </a:xfrm>
            <a:custGeom>
              <a:rect b="b" l="l" r="r" t="t"/>
              <a:pathLst>
                <a:path extrusionOk="0" h="121548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121548"/>
                  </a:lnTo>
                  <a:lnTo>
                    <a:pt x="0" y="121548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278" name="Google Shape;278;p16"/>
            <p:cNvSpPr txBox="1"/>
            <p:nvPr/>
          </p:nvSpPr>
          <p:spPr>
            <a:xfrm>
              <a:off x="0" y="-57150"/>
              <a:ext cx="1353467" cy="178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16"/>
          <p:cNvGrpSpPr/>
          <p:nvPr/>
        </p:nvGrpSpPr>
        <p:grpSpPr>
          <a:xfrm>
            <a:off x="1779516" y="9125236"/>
            <a:ext cx="10461753" cy="453963"/>
            <a:chOff x="0" y="-57150"/>
            <a:chExt cx="2755359" cy="119563"/>
          </a:xfrm>
        </p:grpSpPr>
        <p:sp>
          <p:nvSpPr>
            <p:cNvPr id="280" name="Google Shape;280;p16"/>
            <p:cNvSpPr/>
            <p:nvPr/>
          </p:nvSpPr>
          <p:spPr>
            <a:xfrm>
              <a:off x="0" y="0"/>
              <a:ext cx="2755359" cy="62413"/>
            </a:xfrm>
            <a:custGeom>
              <a:rect b="b" l="l" r="r" t="t"/>
              <a:pathLst>
                <a:path extrusionOk="0" h="62413" w="2755359">
                  <a:moveTo>
                    <a:pt x="0" y="0"/>
                  </a:moveTo>
                  <a:lnTo>
                    <a:pt x="2755359" y="0"/>
                  </a:lnTo>
                  <a:lnTo>
                    <a:pt x="2755359" y="62413"/>
                  </a:lnTo>
                  <a:lnTo>
                    <a:pt x="0" y="62413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81" name="Google Shape;281;p16"/>
            <p:cNvSpPr txBox="1"/>
            <p:nvPr/>
          </p:nvSpPr>
          <p:spPr>
            <a:xfrm>
              <a:off x="0" y="-57150"/>
              <a:ext cx="2755359" cy="1195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6"/>
          <p:cNvGrpSpPr/>
          <p:nvPr/>
        </p:nvGrpSpPr>
        <p:grpSpPr>
          <a:xfrm>
            <a:off x="322539" y="-567443"/>
            <a:ext cx="1619899" cy="1272293"/>
            <a:chOff x="0" y="-57150"/>
            <a:chExt cx="426640" cy="335090"/>
          </a:xfrm>
        </p:grpSpPr>
        <p:sp>
          <p:nvSpPr>
            <p:cNvPr id="283" name="Google Shape;283;p16"/>
            <p:cNvSpPr/>
            <p:nvPr/>
          </p:nvSpPr>
          <p:spPr>
            <a:xfrm>
              <a:off x="0" y="0"/>
              <a:ext cx="426640" cy="277940"/>
            </a:xfrm>
            <a:custGeom>
              <a:rect b="b" l="l" r="r" t="t"/>
              <a:pathLst>
                <a:path extrusionOk="0" h="277940" w="426640">
                  <a:moveTo>
                    <a:pt x="0" y="0"/>
                  </a:moveTo>
                  <a:lnTo>
                    <a:pt x="426640" y="0"/>
                  </a:lnTo>
                  <a:lnTo>
                    <a:pt x="426640" y="277940"/>
                  </a:lnTo>
                  <a:lnTo>
                    <a:pt x="0" y="277940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284" name="Google Shape;284;p16"/>
            <p:cNvSpPr txBox="1"/>
            <p:nvPr/>
          </p:nvSpPr>
          <p:spPr>
            <a:xfrm>
              <a:off x="0" y="-57150"/>
              <a:ext cx="426640" cy="335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6"/>
          <p:cNvGrpSpPr/>
          <p:nvPr/>
        </p:nvGrpSpPr>
        <p:grpSpPr>
          <a:xfrm rot="5400000">
            <a:off x="813346" y="-988663"/>
            <a:ext cx="3505292" cy="529435"/>
            <a:chOff x="0" y="-57150"/>
            <a:chExt cx="923205" cy="139440"/>
          </a:xfrm>
        </p:grpSpPr>
        <p:sp>
          <p:nvSpPr>
            <p:cNvPr id="286" name="Google Shape;286;p16"/>
            <p:cNvSpPr/>
            <p:nvPr/>
          </p:nvSpPr>
          <p:spPr>
            <a:xfrm>
              <a:off x="0" y="0"/>
              <a:ext cx="923205" cy="82290"/>
            </a:xfrm>
            <a:custGeom>
              <a:rect b="b" l="l" r="r" t="t"/>
              <a:pathLst>
                <a:path extrusionOk="0" h="82290" w="923205">
                  <a:moveTo>
                    <a:pt x="0" y="0"/>
                  </a:moveTo>
                  <a:lnTo>
                    <a:pt x="923205" y="0"/>
                  </a:lnTo>
                  <a:lnTo>
                    <a:pt x="923205" y="82290"/>
                  </a:lnTo>
                  <a:lnTo>
                    <a:pt x="0" y="82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87" name="Google Shape;287;p16"/>
            <p:cNvSpPr txBox="1"/>
            <p:nvPr/>
          </p:nvSpPr>
          <p:spPr>
            <a:xfrm>
              <a:off x="0" y="-57150"/>
              <a:ext cx="923205" cy="139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16"/>
          <p:cNvSpPr txBox="1"/>
          <p:nvPr/>
        </p:nvSpPr>
        <p:spPr>
          <a:xfrm>
            <a:off x="7173580" y="3868382"/>
            <a:ext cx="5825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Enter your grand vision statement! Enter your grand vision statement! Enter your grand vision statement!</a:t>
            </a:r>
            <a:endParaRPr/>
          </a:p>
        </p:txBody>
      </p:sp>
      <p:sp>
        <p:nvSpPr>
          <p:cNvPr id="289" name="Google Shape;289;p16"/>
          <p:cNvSpPr txBox="1"/>
          <p:nvPr/>
        </p:nvSpPr>
        <p:spPr>
          <a:xfrm>
            <a:off x="2165300" y="4330575"/>
            <a:ext cx="102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775" y="3847425"/>
            <a:ext cx="135255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2500" y="6481787"/>
            <a:ext cx="1675200" cy="16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98973" y="3162248"/>
            <a:ext cx="5804799" cy="1307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67575" y="-1718925"/>
            <a:ext cx="8573926" cy="712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B6A8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 rot="10541568">
            <a:off x="-528032" y="-503138"/>
            <a:ext cx="6361347" cy="11994453"/>
            <a:chOff x="0" y="-47625"/>
            <a:chExt cx="1675416" cy="3159033"/>
          </a:xfrm>
        </p:grpSpPr>
        <p:sp>
          <p:nvSpPr>
            <p:cNvPr id="299" name="Google Shape;299;p17"/>
            <p:cNvSpPr/>
            <p:nvPr/>
          </p:nvSpPr>
          <p:spPr>
            <a:xfrm>
              <a:off x="0" y="0"/>
              <a:ext cx="1675416" cy="3111408"/>
            </a:xfrm>
            <a:custGeom>
              <a:rect b="b" l="l" r="r" t="t"/>
              <a:pathLst>
                <a:path extrusionOk="0" h="3111408" w="1675416">
                  <a:moveTo>
                    <a:pt x="12170" y="0"/>
                  </a:moveTo>
                  <a:lnTo>
                    <a:pt x="1663245" y="0"/>
                  </a:lnTo>
                  <a:cubicBezTo>
                    <a:pt x="1669967" y="0"/>
                    <a:pt x="1675416" y="5449"/>
                    <a:pt x="1675416" y="12170"/>
                  </a:cubicBezTo>
                  <a:lnTo>
                    <a:pt x="1675416" y="3099238"/>
                  </a:lnTo>
                  <a:cubicBezTo>
                    <a:pt x="1675416" y="3102465"/>
                    <a:pt x="1674133" y="3105561"/>
                    <a:pt x="1671851" y="3107843"/>
                  </a:cubicBezTo>
                  <a:cubicBezTo>
                    <a:pt x="1669569" y="3110126"/>
                    <a:pt x="1666473" y="3111408"/>
                    <a:pt x="1663245" y="3111408"/>
                  </a:cubicBezTo>
                  <a:lnTo>
                    <a:pt x="12170" y="3111408"/>
                  </a:lnTo>
                  <a:cubicBezTo>
                    <a:pt x="8943" y="3111408"/>
                    <a:pt x="5847" y="3110126"/>
                    <a:pt x="3565" y="3107843"/>
                  </a:cubicBezTo>
                  <a:cubicBezTo>
                    <a:pt x="1282" y="3105561"/>
                    <a:pt x="0" y="3102465"/>
                    <a:pt x="0" y="3099238"/>
                  </a:cubicBezTo>
                  <a:lnTo>
                    <a:pt x="0" y="12170"/>
                  </a:lnTo>
                  <a:cubicBezTo>
                    <a:pt x="0" y="8943"/>
                    <a:pt x="1282" y="5847"/>
                    <a:pt x="3565" y="3565"/>
                  </a:cubicBezTo>
                  <a:cubicBezTo>
                    <a:pt x="5847" y="1282"/>
                    <a:pt x="8943" y="0"/>
                    <a:pt x="12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7"/>
            <p:cNvSpPr txBox="1"/>
            <p:nvPr/>
          </p:nvSpPr>
          <p:spPr>
            <a:xfrm>
              <a:off x="0" y="-47625"/>
              <a:ext cx="1675415" cy="315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17"/>
          <p:cNvSpPr txBox="1"/>
          <p:nvPr/>
        </p:nvSpPr>
        <p:spPr>
          <a:xfrm>
            <a:off x="9144000" y="4319020"/>
            <a:ext cx="81153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Projects</a:t>
            </a:r>
            <a:endParaRPr/>
          </a:p>
        </p:txBody>
      </p:sp>
      <p:sp>
        <p:nvSpPr>
          <p:cNvPr id="302" name="Google Shape;302;p17"/>
          <p:cNvSpPr txBox="1"/>
          <p:nvPr/>
        </p:nvSpPr>
        <p:spPr>
          <a:xfrm>
            <a:off x="10709217" y="6187036"/>
            <a:ext cx="4656970" cy="899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Podkova"/>
                <a:ea typeface="Podkova"/>
                <a:cs typeface="Podkova"/>
                <a:sym typeface="Podkova"/>
              </a:rPr>
              <a:t>Elaborate on what you want to discuss. </a:t>
            </a:r>
            <a:endParaRPr/>
          </a:p>
        </p:txBody>
      </p:sp>
      <p:grpSp>
        <p:nvGrpSpPr>
          <p:cNvPr id="303" name="Google Shape;303;p17"/>
          <p:cNvGrpSpPr/>
          <p:nvPr/>
        </p:nvGrpSpPr>
        <p:grpSpPr>
          <a:xfrm rot="5400000">
            <a:off x="11829565" y="1012430"/>
            <a:ext cx="2187770" cy="2987167"/>
            <a:chOff x="0" y="-47625"/>
            <a:chExt cx="576203" cy="786744"/>
          </a:xfrm>
        </p:grpSpPr>
        <p:sp>
          <p:nvSpPr>
            <p:cNvPr id="304" name="Google Shape;304;p17"/>
            <p:cNvSpPr/>
            <p:nvPr/>
          </p:nvSpPr>
          <p:spPr>
            <a:xfrm>
              <a:off x="0" y="0"/>
              <a:ext cx="576203" cy="739119"/>
            </a:xfrm>
            <a:custGeom>
              <a:rect b="b" l="l" r="r" t="t"/>
              <a:pathLst>
                <a:path extrusionOk="0" h="739119" w="576203">
                  <a:moveTo>
                    <a:pt x="0" y="0"/>
                  </a:moveTo>
                  <a:lnTo>
                    <a:pt x="576203" y="0"/>
                  </a:lnTo>
                  <a:lnTo>
                    <a:pt x="576203" y="739119"/>
                  </a:lnTo>
                  <a:lnTo>
                    <a:pt x="0" y="7391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5" name="Google Shape;305;p17"/>
            <p:cNvSpPr txBox="1"/>
            <p:nvPr/>
          </p:nvSpPr>
          <p:spPr>
            <a:xfrm>
              <a:off x="0" y="-47625"/>
              <a:ext cx="576203" cy="786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17"/>
          <p:cNvSpPr txBox="1"/>
          <p:nvPr/>
        </p:nvSpPr>
        <p:spPr>
          <a:xfrm>
            <a:off x="12441858" y="1556689"/>
            <a:ext cx="782360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endParaRPr/>
          </a:p>
        </p:txBody>
      </p:sp>
      <p:grpSp>
        <p:nvGrpSpPr>
          <p:cNvPr id="307" name="Google Shape;307;p17"/>
          <p:cNvGrpSpPr/>
          <p:nvPr/>
        </p:nvGrpSpPr>
        <p:grpSpPr>
          <a:xfrm>
            <a:off x="8129594" y="2654691"/>
            <a:ext cx="593429" cy="832165"/>
            <a:chOff x="0" y="0"/>
            <a:chExt cx="771382" cy="1081707"/>
          </a:xfrm>
        </p:grpSpPr>
        <p:sp>
          <p:nvSpPr>
            <p:cNvPr id="308" name="Google Shape;308;p17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9" name="Google Shape;309;p17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7"/>
          <p:cNvGrpSpPr/>
          <p:nvPr/>
        </p:nvGrpSpPr>
        <p:grpSpPr>
          <a:xfrm>
            <a:off x="17284208" y="3486855"/>
            <a:ext cx="593429" cy="832165"/>
            <a:chOff x="0" y="0"/>
            <a:chExt cx="771382" cy="1081707"/>
          </a:xfrm>
        </p:grpSpPr>
        <p:sp>
          <p:nvSpPr>
            <p:cNvPr id="311" name="Google Shape;311;p17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2" name="Google Shape;312;p17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17"/>
          <p:cNvGrpSpPr/>
          <p:nvPr/>
        </p:nvGrpSpPr>
        <p:grpSpPr>
          <a:xfrm>
            <a:off x="14899979" y="612618"/>
            <a:ext cx="593429" cy="832165"/>
            <a:chOff x="0" y="0"/>
            <a:chExt cx="771382" cy="1081707"/>
          </a:xfrm>
        </p:grpSpPr>
        <p:sp>
          <p:nvSpPr>
            <p:cNvPr id="314" name="Google Shape;314;p17"/>
            <p:cNvSpPr/>
            <p:nvPr/>
          </p:nvSpPr>
          <p:spPr>
            <a:xfrm>
              <a:off x="0" y="0"/>
              <a:ext cx="771382" cy="1081707"/>
            </a:xfrm>
            <a:custGeom>
              <a:rect b="b" l="l" r="r" t="t"/>
              <a:pathLst>
                <a:path extrusionOk="0" h="1081707" w="771382">
                  <a:moveTo>
                    <a:pt x="385691" y="0"/>
                  </a:moveTo>
                  <a:lnTo>
                    <a:pt x="508416" y="368756"/>
                  </a:lnTo>
                  <a:lnTo>
                    <a:pt x="771382" y="540854"/>
                  </a:lnTo>
                  <a:lnTo>
                    <a:pt x="508416" y="712952"/>
                  </a:lnTo>
                  <a:lnTo>
                    <a:pt x="385691" y="1081707"/>
                  </a:lnTo>
                  <a:lnTo>
                    <a:pt x="262965" y="712952"/>
                  </a:lnTo>
                  <a:lnTo>
                    <a:pt x="0" y="540854"/>
                  </a:lnTo>
                  <a:lnTo>
                    <a:pt x="262965" y="368756"/>
                  </a:lnTo>
                  <a:lnTo>
                    <a:pt x="385691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5" name="Google Shape;315;p17"/>
            <p:cNvSpPr txBox="1"/>
            <p:nvPr/>
          </p:nvSpPr>
          <p:spPr>
            <a:xfrm>
              <a:off x="180793" y="205900"/>
              <a:ext cx="409796" cy="622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17"/>
          <p:cNvGrpSpPr/>
          <p:nvPr/>
        </p:nvGrpSpPr>
        <p:grpSpPr>
          <a:xfrm>
            <a:off x="8129594" y="8878197"/>
            <a:ext cx="13432001" cy="614012"/>
            <a:chOff x="0" y="-57150"/>
            <a:chExt cx="3537646" cy="161716"/>
          </a:xfrm>
        </p:grpSpPr>
        <p:sp>
          <p:nvSpPr>
            <p:cNvPr id="317" name="Google Shape;317;p17"/>
            <p:cNvSpPr/>
            <p:nvPr/>
          </p:nvSpPr>
          <p:spPr>
            <a:xfrm>
              <a:off x="0" y="0"/>
              <a:ext cx="3537646" cy="104566"/>
            </a:xfrm>
            <a:custGeom>
              <a:rect b="b" l="l" r="r" t="t"/>
              <a:pathLst>
                <a:path extrusionOk="0" h="104566" w="3537646">
                  <a:moveTo>
                    <a:pt x="0" y="0"/>
                  </a:moveTo>
                  <a:lnTo>
                    <a:pt x="3537646" y="0"/>
                  </a:lnTo>
                  <a:lnTo>
                    <a:pt x="3537646" y="104566"/>
                  </a:lnTo>
                  <a:lnTo>
                    <a:pt x="0" y="104566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18" name="Google Shape;318;p17"/>
            <p:cNvSpPr txBox="1"/>
            <p:nvPr/>
          </p:nvSpPr>
          <p:spPr>
            <a:xfrm>
              <a:off x="0" y="-57150"/>
              <a:ext cx="3537646" cy="1617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17"/>
          <p:cNvGrpSpPr/>
          <p:nvPr/>
        </p:nvGrpSpPr>
        <p:grpSpPr>
          <a:xfrm>
            <a:off x="12183173" y="8370147"/>
            <a:ext cx="11388928" cy="888153"/>
            <a:chOff x="0" y="-57150"/>
            <a:chExt cx="2999553" cy="233917"/>
          </a:xfrm>
        </p:grpSpPr>
        <p:sp>
          <p:nvSpPr>
            <p:cNvPr id="320" name="Google Shape;320;p17"/>
            <p:cNvSpPr/>
            <p:nvPr/>
          </p:nvSpPr>
          <p:spPr>
            <a:xfrm>
              <a:off x="0" y="0"/>
              <a:ext cx="2999553" cy="176767"/>
            </a:xfrm>
            <a:custGeom>
              <a:rect b="b" l="l" r="r" t="t"/>
              <a:pathLst>
                <a:path extrusionOk="0" h="176767" w="2999553">
                  <a:moveTo>
                    <a:pt x="0" y="0"/>
                  </a:moveTo>
                  <a:lnTo>
                    <a:pt x="2999553" y="0"/>
                  </a:lnTo>
                  <a:lnTo>
                    <a:pt x="2999553" y="176767"/>
                  </a:lnTo>
                  <a:lnTo>
                    <a:pt x="0" y="1767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1" name="Google Shape;321;p17"/>
            <p:cNvSpPr txBox="1"/>
            <p:nvPr/>
          </p:nvSpPr>
          <p:spPr>
            <a:xfrm>
              <a:off x="0" y="-57150"/>
              <a:ext cx="2999553" cy="233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7"/>
          <p:cNvGrpSpPr/>
          <p:nvPr/>
        </p:nvGrpSpPr>
        <p:grpSpPr>
          <a:xfrm>
            <a:off x="11034031" y="9494291"/>
            <a:ext cx="11388928" cy="488878"/>
            <a:chOff x="0" y="-57150"/>
            <a:chExt cx="2999553" cy="128757"/>
          </a:xfrm>
        </p:grpSpPr>
        <p:sp>
          <p:nvSpPr>
            <p:cNvPr id="323" name="Google Shape;323;p17"/>
            <p:cNvSpPr/>
            <p:nvPr/>
          </p:nvSpPr>
          <p:spPr>
            <a:xfrm>
              <a:off x="0" y="0"/>
              <a:ext cx="2999553" cy="71607"/>
            </a:xfrm>
            <a:custGeom>
              <a:rect b="b" l="l" r="r" t="t"/>
              <a:pathLst>
                <a:path extrusionOk="0" h="71607" w="2999553">
                  <a:moveTo>
                    <a:pt x="0" y="0"/>
                  </a:moveTo>
                  <a:lnTo>
                    <a:pt x="2999553" y="0"/>
                  </a:lnTo>
                  <a:lnTo>
                    <a:pt x="2999553" y="71607"/>
                  </a:lnTo>
                  <a:lnTo>
                    <a:pt x="0" y="7160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24" name="Google Shape;324;p17"/>
            <p:cNvSpPr txBox="1"/>
            <p:nvPr/>
          </p:nvSpPr>
          <p:spPr>
            <a:xfrm>
              <a:off x="0" y="-57150"/>
              <a:ext cx="2999553" cy="128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4373" y="227813"/>
            <a:ext cx="8328049" cy="105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9175" y="1034300"/>
            <a:ext cx="6953501" cy="97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18"/>
          <p:cNvGrpSpPr/>
          <p:nvPr/>
        </p:nvGrpSpPr>
        <p:grpSpPr>
          <a:xfrm rot="5400000">
            <a:off x="11709496" y="3013964"/>
            <a:ext cx="7839225" cy="6706847"/>
            <a:chOff x="0" y="-47625"/>
            <a:chExt cx="2064652" cy="1766412"/>
          </a:xfrm>
        </p:grpSpPr>
        <p:sp>
          <p:nvSpPr>
            <p:cNvPr id="332" name="Google Shape;332;p18"/>
            <p:cNvSpPr/>
            <p:nvPr/>
          </p:nvSpPr>
          <p:spPr>
            <a:xfrm>
              <a:off x="0" y="0"/>
              <a:ext cx="2064652" cy="1718787"/>
            </a:xfrm>
            <a:custGeom>
              <a:rect b="b" l="l" r="r" t="t"/>
              <a:pathLst>
                <a:path extrusionOk="0" h="1718787" w="2064652">
                  <a:moveTo>
                    <a:pt x="0" y="0"/>
                  </a:moveTo>
                  <a:lnTo>
                    <a:pt x="2064652" y="0"/>
                  </a:lnTo>
                  <a:lnTo>
                    <a:pt x="2064652" y="1718787"/>
                  </a:lnTo>
                  <a:lnTo>
                    <a:pt x="0" y="1718787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333" name="Google Shape;333;p18"/>
            <p:cNvSpPr txBox="1"/>
            <p:nvPr/>
          </p:nvSpPr>
          <p:spPr>
            <a:xfrm>
              <a:off x="0" y="-47625"/>
              <a:ext cx="2064652" cy="1766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18"/>
          <p:cNvSpPr txBox="1"/>
          <p:nvPr/>
        </p:nvSpPr>
        <p:spPr>
          <a:xfrm>
            <a:off x="1019007" y="1019175"/>
            <a:ext cx="10445959" cy="2447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Equipment For Industrial Workers</a:t>
            </a:r>
            <a:endParaRPr/>
          </a:p>
        </p:txBody>
      </p:sp>
      <p:grpSp>
        <p:nvGrpSpPr>
          <p:cNvPr id="335" name="Google Shape;335;p18"/>
          <p:cNvGrpSpPr/>
          <p:nvPr/>
        </p:nvGrpSpPr>
        <p:grpSpPr>
          <a:xfrm rot="5400000">
            <a:off x="3558571" y="6091568"/>
            <a:ext cx="641857" cy="3244854"/>
            <a:chOff x="0" y="-47625"/>
            <a:chExt cx="169049" cy="854612"/>
          </a:xfrm>
        </p:grpSpPr>
        <p:sp>
          <p:nvSpPr>
            <p:cNvPr id="336" name="Google Shape;336;p18"/>
            <p:cNvSpPr/>
            <p:nvPr/>
          </p:nvSpPr>
          <p:spPr>
            <a:xfrm>
              <a:off x="0" y="0"/>
              <a:ext cx="169049" cy="806987"/>
            </a:xfrm>
            <a:custGeom>
              <a:rect b="b" l="l" r="r" t="t"/>
              <a:pathLst>
                <a:path extrusionOk="0" h="806987" w="169049">
                  <a:moveTo>
                    <a:pt x="0" y="0"/>
                  </a:moveTo>
                  <a:lnTo>
                    <a:pt x="169049" y="0"/>
                  </a:lnTo>
                  <a:lnTo>
                    <a:pt x="169049" y="806987"/>
                  </a:lnTo>
                  <a:lnTo>
                    <a:pt x="0" y="80698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37" name="Google Shape;337;p18"/>
            <p:cNvSpPr txBox="1"/>
            <p:nvPr/>
          </p:nvSpPr>
          <p:spPr>
            <a:xfrm>
              <a:off x="0" y="-47625"/>
              <a:ext cx="169049" cy="854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18"/>
          <p:cNvGrpSpPr/>
          <p:nvPr/>
        </p:nvGrpSpPr>
        <p:grpSpPr>
          <a:xfrm rot="5400000">
            <a:off x="8477634" y="3209528"/>
            <a:ext cx="641857" cy="3244854"/>
            <a:chOff x="0" y="-47625"/>
            <a:chExt cx="169049" cy="854612"/>
          </a:xfrm>
        </p:grpSpPr>
        <p:sp>
          <p:nvSpPr>
            <p:cNvPr id="339" name="Google Shape;339;p18"/>
            <p:cNvSpPr/>
            <p:nvPr/>
          </p:nvSpPr>
          <p:spPr>
            <a:xfrm>
              <a:off x="0" y="0"/>
              <a:ext cx="169049" cy="806987"/>
            </a:xfrm>
            <a:custGeom>
              <a:rect b="b" l="l" r="r" t="t"/>
              <a:pathLst>
                <a:path extrusionOk="0" h="806987" w="169049">
                  <a:moveTo>
                    <a:pt x="0" y="0"/>
                  </a:moveTo>
                  <a:lnTo>
                    <a:pt x="169049" y="0"/>
                  </a:lnTo>
                  <a:lnTo>
                    <a:pt x="169049" y="806987"/>
                  </a:lnTo>
                  <a:lnTo>
                    <a:pt x="0" y="80698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40" name="Google Shape;340;p18"/>
            <p:cNvSpPr txBox="1"/>
            <p:nvPr/>
          </p:nvSpPr>
          <p:spPr>
            <a:xfrm>
              <a:off x="0" y="-47625"/>
              <a:ext cx="169049" cy="854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18"/>
          <p:cNvGrpSpPr/>
          <p:nvPr/>
        </p:nvGrpSpPr>
        <p:grpSpPr>
          <a:xfrm rot="5400000">
            <a:off x="8477634" y="6091568"/>
            <a:ext cx="641857" cy="3244854"/>
            <a:chOff x="0" y="-47625"/>
            <a:chExt cx="169049" cy="854612"/>
          </a:xfrm>
        </p:grpSpPr>
        <p:sp>
          <p:nvSpPr>
            <p:cNvPr id="342" name="Google Shape;342;p18"/>
            <p:cNvSpPr/>
            <p:nvPr/>
          </p:nvSpPr>
          <p:spPr>
            <a:xfrm>
              <a:off x="0" y="0"/>
              <a:ext cx="169049" cy="806987"/>
            </a:xfrm>
            <a:custGeom>
              <a:rect b="b" l="l" r="r" t="t"/>
              <a:pathLst>
                <a:path extrusionOk="0" h="806987" w="169049">
                  <a:moveTo>
                    <a:pt x="0" y="0"/>
                  </a:moveTo>
                  <a:lnTo>
                    <a:pt x="169049" y="0"/>
                  </a:lnTo>
                  <a:lnTo>
                    <a:pt x="169049" y="806987"/>
                  </a:lnTo>
                  <a:lnTo>
                    <a:pt x="0" y="80698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43" name="Google Shape;343;p18"/>
            <p:cNvSpPr txBox="1"/>
            <p:nvPr/>
          </p:nvSpPr>
          <p:spPr>
            <a:xfrm>
              <a:off x="0" y="-47625"/>
              <a:ext cx="169049" cy="854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18"/>
          <p:cNvSpPr txBox="1"/>
          <p:nvPr/>
        </p:nvSpPr>
        <p:spPr>
          <a:xfrm>
            <a:off x="7245508" y="4570018"/>
            <a:ext cx="292528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Two</a:t>
            </a:r>
            <a:endParaRPr/>
          </a:p>
        </p:txBody>
      </p:sp>
      <p:grpSp>
        <p:nvGrpSpPr>
          <p:cNvPr id="345" name="Google Shape;345;p18"/>
          <p:cNvGrpSpPr/>
          <p:nvPr/>
        </p:nvGrpSpPr>
        <p:grpSpPr>
          <a:xfrm rot="5400000">
            <a:off x="3558571" y="3209528"/>
            <a:ext cx="641857" cy="3244854"/>
            <a:chOff x="0" y="-47625"/>
            <a:chExt cx="169049" cy="854612"/>
          </a:xfrm>
        </p:grpSpPr>
        <p:sp>
          <p:nvSpPr>
            <p:cNvPr id="346" name="Google Shape;346;p18"/>
            <p:cNvSpPr/>
            <p:nvPr/>
          </p:nvSpPr>
          <p:spPr>
            <a:xfrm>
              <a:off x="0" y="0"/>
              <a:ext cx="169049" cy="806987"/>
            </a:xfrm>
            <a:custGeom>
              <a:rect b="b" l="l" r="r" t="t"/>
              <a:pathLst>
                <a:path extrusionOk="0" h="806987" w="169049">
                  <a:moveTo>
                    <a:pt x="0" y="0"/>
                  </a:moveTo>
                  <a:lnTo>
                    <a:pt x="169049" y="0"/>
                  </a:lnTo>
                  <a:lnTo>
                    <a:pt x="169049" y="806987"/>
                  </a:lnTo>
                  <a:lnTo>
                    <a:pt x="0" y="806987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47" name="Google Shape;347;p18"/>
            <p:cNvSpPr txBox="1"/>
            <p:nvPr/>
          </p:nvSpPr>
          <p:spPr>
            <a:xfrm>
              <a:off x="0" y="-47625"/>
              <a:ext cx="169049" cy="854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18"/>
          <p:cNvSpPr txBox="1"/>
          <p:nvPr/>
        </p:nvSpPr>
        <p:spPr>
          <a:xfrm>
            <a:off x="2665855" y="4570018"/>
            <a:ext cx="224646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One</a:t>
            </a:r>
            <a:endParaRPr/>
          </a:p>
        </p:txBody>
      </p:sp>
      <p:sp>
        <p:nvSpPr>
          <p:cNvPr id="349" name="Google Shape;349;p18"/>
          <p:cNvSpPr txBox="1"/>
          <p:nvPr/>
        </p:nvSpPr>
        <p:spPr>
          <a:xfrm>
            <a:off x="2286812" y="7452057"/>
            <a:ext cx="3004549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Three</a:t>
            </a:r>
            <a:endParaRPr/>
          </a:p>
        </p:txBody>
      </p:sp>
      <p:sp>
        <p:nvSpPr>
          <p:cNvPr id="350" name="Google Shape;350;p18"/>
          <p:cNvSpPr txBox="1"/>
          <p:nvPr/>
        </p:nvSpPr>
        <p:spPr>
          <a:xfrm>
            <a:off x="7245508" y="7452057"/>
            <a:ext cx="292528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27268"/>
                </a:solidFill>
                <a:latin typeface="Inria Serif"/>
                <a:ea typeface="Inria Serif"/>
                <a:cs typeface="Inria Serif"/>
                <a:sym typeface="Inria Serif"/>
              </a:rPr>
              <a:t>Four</a:t>
            </a:r>
            <a:endParaRPr/>
          </a:p>
        </p:txBody>
      </p:sp>
      <p:sp>
        <p:nvSpPr>
          <p:cNvPr id="351" name="Google Shape;351;p18"/>
          <p:cNvSpPr txBox="1"/>
          <p:nvPr/>
        </p:nvSpPr>
        <p:spPr>
          <a:xfrm>
            <a:off x="1853711" y="5309741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you want to discuss. </a:t>
            </a:r>
            <a:endParaRPr/>
          </a:p>
        </p:txBody>
      </p:sp>
      <p:sp>
        <p:nvSpPr>
          <p:cNvPr id="352" name="Google Shape;352;p18"/>
          <p:cNvSpPr txBox="1"/>
          <p:nvPr/>
        </p:nvSpPr>
        <p:spPr>
          <a:xfrm>
            <a:off x="6772774" y="5309741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you want to discuss. </a:t>
            </a:r>
            <a:endParaRPr/>
          </a:p>
        </p:txBody>
      </p:sp>
      <p:sp>
        <p:nvSpPr>
          <p:cNvPr id="353" name="Google Shape;353;p18"/>
          <p:cNvSpPr txBox="1"/>
          <p:nvPr/>
        </p:nvSpPr>
        <p:spPr>
          <a:xfrm>
            <a:off x="1799028" y="8311509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you want to discuss. </a:t>
            </a:r>
            <a:endParaRPr/>
          </a:p>
        </p:txBody>
      </p:sp>
      <p:sp>
        <p:nvSpPr>
          <p:cNvPr id="354" name="Google Shape;354;p18"/>
          <p:cNvSpPr txBox="1"/>
          <p:nvPr/>
        </p:nvSpPr>
        <p:spPr>
          <a:xfrm>
            <a:off x="6718092" y="8311509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you want to discuss. </a:t>
            </a:r>
            <a:endParaRPr/>
          </a:p>
        </p:txBody>
      </p:sp>
      <p:grpSp>
        <p:nvGrpSpPr>
          <p:cNvPr id="355" name="Google Shape;355;p18"/>
          <p:cNvGrpSpPr/>
          <p:nvPr/>
        </p:nvGrpSpPr>
        <p:grpSpPr>
          <a:xfrm>
            <a:off x="0" y="9307262"/>
            <a:ext cx="1448878" cy="1176621"/>
            <a:chOff x="0" y="-57150"/>
            <a:chExt cx="381598" cy="309892"/>
          </a:xfrm>
        </p:grpSpPr>
        <p:sp>
          <p:nvSpPr>
            <p:cNvPr id="356" name="Google Shape;356;p18"/>
            <p:cNvSpPr/>
            <p:nvPr/>
          </p:nvSpPr>
          <p:spPr>
            <a:xfrm>
              <a:off x="0" y="0"/>
              <a:ext cx="381598" cy="252742"/>
            </a:xfrm>
            <a:custGeom>
              <a:rect b="b" l="l" r="r" t="t"/>
              <a:pathLst>
                <a:path extrusionOk="0" h="252742" w="381598">
                  <a:moveTo>
                    <a:pt x="0" y="0"/>
                  </a:moveTo>
                  <a:lnTo>
                    <a:pt x="381598" y="0"/>
                  </a:lnTo>
                  <a:lnTo>
                    <a:pt x="381598" y="252742"/>
                  </a:lnTo>
                  <a:lnTo>
                    <a:pt x="0" y="25274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57" name="Google Shape;357;p18"/>
            <p:cNvSpPr txBox="1"/>
            <p:nvPr/>
          </p:nvSpPr>
          <p:spPr>
            <a:xfrm>
              <a:off x="0" y="-57150"/>
              <a:ext cx="381598" cy="309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18"/>
          <p:cNvGrpSpPr/>
          <p:nvPr/>
        </p:nvGrpSpPr>
        <p:grpSpPr>
          <a:xfrm>
            <a:off x="0" y="7871756"/>
            <a:ext cx="284123" cy="2612128"/>
            <a:chOff x="0" y="-57150"/>
            <a:chExt cx="74831" cy="687968"/>
          </a:xfrm>
        </p:grpSpPr>
        <p:sp>
          <p:nvSpPr>
            <p:cNvPr id="359" name="Google Shape;359;p18"/>
            <p:cNvSpPr/>
            <p:nvPr/>
          </p:nvSpPr>
          <p:spPr>
            <a:xfrm>
              <a:off x="0" y="0"/>
              <a:ext cx="74831" cy="630818"/>
            </a:xfrm>
            <a:custGeom>
              <a:rect b="b" l="l" r="r" t="t"/>
              <a:pathLst>
                <a:path extrusionOk="0" h="630818" w="74831">
                  <a:moveTo>
                    <a:pt x="0" y="0"/>
                  </a:moveTo>
                  <a:lnTo>
                    <a:pt x="74831" y="0"/>
                  </a:lnTo>
                  <a:lnTo>
                    <a:pt x="74831" y="630818"/>
                  </a:lnTo>
                  <a:lnTo>
                    <a:pt x="0" y="630818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360" name="Google Shape;360;p18"/>
            <p:cNvSpPr txBox="1"/>
            <p:nvPr/>
          </p:nvSpPr>
          <p:spPr>
            <a:xfrm>
              <a:off x="0" y="-57150"/>
              <a:ext cx="74831" cy="687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18"/>
          <p:cNvGrpSpPr/>
          <p:nvPr/>
        </p:nvGrpSpPr>
        <p:grpSpPr>
          <a:xfrm>
            <a:off x="14182431" y="-408306"/>
            <a:ext cx="6203474" cy="989331"/>
            <a:chOff x="0" y="-57150"/>
            <a:chExt cx="1633837" cy="260564"/>
          </a:xfrm>
        </p:grpSpPr>
        <p:sp>
          <p:nvSpPr>
            <p:cNvPr id="362" name="Google Shape;362;p18"/>
            <p:cNvSpPr/>
            <p:nvPr/>
          </p:nvSpPr>
          <p:spPr>
            <a:xfrm>
              <a:off x="0" y="0"/>
              <a:ext cx="1633837" cy="203414"/>
            </a:xfrm>
            <a:custGeom>
              <a:rect b="b" l="l" r="r" t="t"/>
              <a:pathLst>
                <a:path extrusionOk="0" h="203414" w="1633837">
                  <a:moveTo>
                    <a:pt x="0" y="0"/>
                  </a:moveTo>
                  <a:lnTo>
                    <a:pt x="1633837" y="0"/>
                  </a:lnTo>
                  <a:lnTo>
                    <a:pt x="1633837" y="203414"/>
                  </a:lnTo>
                  <a:lnTo>
                    <a:pt x="0" y="203414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363" name="Google Shape;363;p18"/>
            <p:cNvSpPr txBox="1"/>
            <p:nvPr/>
          </p:nvSpPr>
          <p:spPr>
            <a:xfrm>
              <a:off x="0" y="-57150"/>
              <a:ext cx="1633837" cy="260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18"/>
          <p:cNvGrpSpPr/>
          <p:nvPr/>
        </p:nvGrpSpPr>
        <p:grpSpPr>
          <a:xfrm>
            <a:off x="17284168" y="-6770548"/>
            <a:ext cx="1203504" cy="9627691"/>
            <a:chOff x="0" y="-57150"/>
            <a:chExt cx="316972" cy="2535688"/>
          </a:xfrm>
        </p:grpSpPr>
        <p:sp>
          <p:nvSpPr>
            <p:cNvPr id="365" name="Google Shape;365;p18"/>
            <p:cNvSpPr/>
            <p:nvPr/>
          </p:nvSpPr>
          <p:spPr>
            <a:xfrm>
              <a:off x="0" y="0"/>
              <a:ext cx="316972" cy="2478538"/>
            </a:xfrm>
            <a:custGeom>
              <a:rect b="b" l="l" r="r" t="t"/>
              <a:pathLst>
                <a:path extrusionOk="0" h="2478538" w="316972">
                  <a:moveTo>
                    <a:pt x="0" y="0"/>
                  </a:moveTo>
                  <a:lnTo>
                    <a:pt x="316972" y="0"/>
                  </a:lnTo>
                  <a:lnTo>
                    <a:pt x="316972" y="2478538"/>
                  </a:lnTo>
                  <a:lnTo>
                    <a:pt x="0" y="2478538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66" name="Google Shape;366;p18"/>
            <p:cNvSpPr txBox="1"/>
            <p:nvPr/>
          </p:nvSpPr>
          <p:spPr>
            <a:xfrm>
              <a:off x="0" y="-57150"/>
              <a:ext cx="316972" cy="25356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7" name="Google Shape;3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6675" y="3761250"/>
            <a:ext cx="6706875" cy="542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34731" y="2447763"/>
            <a:ext cx="10866837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18"/>
          <p:cNvGrpSpPr/>
          <p:nvPr/>
        </p:nvGrpSpPr>
        <p:grpSpPr>
          <a:xfrm rot="5400000">
            <a:off x="9162382" y="8359230"/>
            <a:ext cx="5138944" cy="455381"/>
            <a:chOff x="0" y="-57150"/>
            <a:chExt cx="1353467" cy="119935"/>
          </a:xfrm>
        </p:grpSpPr>
        <p:sp>
          <p:nvSpPr>
            <p:cNvPr id="370" name="Google Shape;370;p18"/>
            <p:cNvSpPr/>
            <p:nvPr/>
          </p:nvSpPr>
          <p:spPr>
            <a:xfrm>
              <a:off x="0" y="0"/>
              <a:ext cx="1353467" cy="62785"/>
            </a:xfrm>
            <a:custGeom>
              <a:rect b="b" l="l" r="r" t="t"/>
              <a:pathLst>
                <a:path extrusionOk="0" h="62785" w="1353467">
                  <a:moveTo>
                    <a:pt x="0" y="0"/>
                  </a:moveTo>
                  <a:lnTo>
                    <a:pt x="1353467" y="0"/>
                  </a:lnTo>
                  <a:lnTo>
                    <a:pt x="1353467" y="62785"/>
                  </a:lnTo>
                  <a:lnTo>
                    <a:pt x="0" y="62785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71" name="Google Shape;371;p18"/>
            <p:cNvSpPr txBox="1"/>
            <p:nvPr/>
          </p:nvSpPr>
          <p:spPr>
            <a:xfrm>
              <a:off x="0" y="-57150"/>
              <a:ext cx="1353467" cy="119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2" name="Google Shape;3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175" y="4511025"/>
            <a:ext cx="855875" cy="8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2363" y="4570025"/>
            <a:ext cx="855875" cy="8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7700" y="7448996"/>
            <a:ext cx="781350" cy="78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2195" y="7449016"/>
            <a:ext cx="781325" cy="787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9"/>
          <p:cNvGrpSpPr/>
          <p:nvPr/>
        </p:nvGrpSpPr>
        <p:grpSpPr>
          <a:xfrm rot="5400000">
            <a:off x="7191970" y="-989856"/>
            <a:ext cx="4084887" cy="18468826"/>
            <a:chOff x="0" y="-47625"/>
            <a:chExt cx="1075855" cy="4864218"/>
          </a:xfrm>
        </p:grpSpPr>
        <p:sp>
          <p:nvSpPr>
            <p:cNvPr id="381" name="Google Shape;381;p19"/>
            <p:cNvSpPr/>
            <p:nvPr/>
          </p:nvSpPr>
          <p:spPr>
            <a:xfrm>
              <a:off x="0" y="0"/>
              <a:ext cx="1075855" cy="4816592"/>
            </a:xfrm>
            <a:custGeom>
              <a:rect b="b" l="l" r="r" t="t"/>
              <a:pathLst>
                <a:path extrusionOk="0" h="4816592" w="1075855">
                  <a:moveTo>
                    <a:pt x="0" y="0"/>
                  </a:moveTo>
                  <a:lnTo>
                    <a:pt x="1075855" y="0"/>
                  </a:lnTo>
                  <a:lnTo>
                    <a:pt x="107585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382" name="Google Shape;382;p19"/>
            <p:cNvSpPr txBox="1"/>
            <p:nvPr/>
          </p:nvSpPr>
          <p:spPr>
            <a:xfrm>
              <a:off x="0" y="-47625"/>
              <a:ext cx="1075855" cy="486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19"/>
          <p:cNvGrpSpPr/>
          <p:nvPr/>
        </p:nvGrpSpPr>
        <p:grpSpPr>
          <a:xfrm>
            <a:off x="7809707" y="9378751"/>
            <a:ext cx="10712071" cy="486688"/>
            <a:chOff x="0" y="-57150"/>
            <a:chExt cx="2821286" cy="128182"/>
          </a:xfrm>
        </p:grpSpPr>
        <p:sp>
          <p:nvSpPr>
            <p:cNvPr id="384" name="Google Shape;384;p19"/>
            <p:cNvSpPr/>
            <p:nvPr/>
          </p:nvSpPr>
          <p:spPr>
            <a:xfrm>
              <a:off x="0" y="0"/>
              <a:ext cx="2821286" cy="71032"/>
            </a:xfrm>
            <a:custGeom>
              <a:rect b="b" l="l" r="r" t="t"/>
              <a:pathLst>
                <a:path extrusionOk="0" h="71032" w="2821286">
                  <a:moveTo>
                    <a:pt x="0" y="0"/>
                  </a:moveTo>
                  <a:lnTo>
                    <a:pt x="2821286" y="0"/>
                  </a:lnTo>
                  <a:lnTo>
                    <a:pt x="2821286" y="71032"/>
                  </a:lnTo>
                  <a:lnTo>
                    <a:pt x="0" y="71032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85" name="Google Shape;385;p19"/>
            <p:cNvSpPr txBox="1"/>
            <p:nvPr/>
          </p:nvSpPr>
          <p:spPr>
            <a:xfrm>
              <a:off x="0" y="-57150"/>
              <a:ext cx="2821286" cy="1281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19"/>
          <p:cNvGrpSpPr/>
          <p:nvPr/>
        </p:nvGrpSpPr>
        <p:grpSpPr>
          <a:xfrm>
            <a:off x="292922" y="-351255"/>
            <a:ext cx="1914044" cy="1989555"/>
            <a:chOff x="0" y="-57150"/>
            <a:chExt cx="504110" cy="523998"/>
          </a:xfrm>
        </p:grpSpPr>
        <p:sp>
          <p:nvSpPr>
            <p:cNvPr id="387" name="Google Shape;387;p19"/>
            <p:cNvSpPr/>
            <p:nvPr/>
          </p:nvSpPr>
          <p:spPr>
            <a:xfrm>
              <a:off x="0" y="0"/>
              <a:ext cx="504110" cy="466848"/>
            </a:xfrm>
            <a:custGeom>
              <a:rect b="b" l="l" r="r" t="t"/>
              <a:pathLst>
                <a:path extrusionOk="0" h="466848" w="504110">
                  <a:moveTo>
                    <a:pt x="0" y="0"/>
                  </a:moveTo>
                  <a:lnTo>
                    <a:pt x="504110" y="0"/>
                  </a:lnTo>
                  <a:lnTo>
                    <a:pt x="504110" y="466848"/>
                  </a:lnTo>
                  <a:lnTo>
                    <a:pt x="0" y="466848"/>
                  </a:lnTo>
                  <a:close/>
                </a:path>
              </a:pathLst>
            </a:custGeom>
            <a:solidFill>
              <a:srgbClr val="0FB6A8"/>
            </a:solidFill>
            <a:ln>
              <a:noFill/>
            </a:ln>
          </p:spPr>
        </p:sp>
        <p:sp>
          <p:nvSpPr>
            <p:cNvPr id="388" name="Google Shape;388;p19"/>
            <p:cNvSpPr txBox="1"/>
            <p:nvPr/>
          </p:nvSpPr>
          <p:spPr>
            <a:xfrm>
              <a:off x="0" y="-57150"/>
              <a:ext cx="504110" cy="52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19"/>
          <p:cNvGrpSpPr/>
          <p:nvPr/>
        </p:nvGrpSpPr>
        <p:grpSpPr>
          <a:xfrm>
            <a:off x="-1194289" y="704111"/>
            <a:ext cx="4888466" cy="549308"/>
            <a:chOff x="0" y="-57150"/>
            <a:chExt cx="1287497" cy="144674"/>
          </a:xfrm>
        </p:grpSpPr>
        <p:sp>
          <p:nvSpPr>
            <p:cNvPr id="390" name="Google Shape;390;p19"/>
            <p:cNvSpPr/>
            <p:nvPr/>
          </p:nvSpPr>
          <p:spPr>
            <a:xfrm>
              <a:off x="0" y="0"/>
              <a:ext cx="1287497" cy="87524"/>
            </a:xfrm>
            <a:custGeom>
              <a:rect b="b" l="l" r="r" t="t"/>
              <a:pathLst>
                <a:path extrusionOk="0" h="87524" w="1287497">
                  <a:moveTo>
                    <a:pt x="0" y="0"/>
                  </a:moveTo>
                  <a:lnTo>
                    <a:pt x="1287497" y="0"/>
                  </a:lnTo>
                  <a:lnTo>
                    <a:pt x="1287497" y="87524"/>
                  </a:lnTo>
                  <a:lnTo>
                    <a:pt x="0" y="87524"/>
                  </a:ln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</p:spPr>
        </p:sp>
        <p:sp>
          <p:nvSpPr>
            <p:cNvPr id="391" name="Google Shape;391;p19"/>
            <p:cNvSpPr txBox="1"/>
            <p:nvPr/>
          </p:nvSpPr>
          <p:spPr>
            <a:xfrm>
              <a:off x="0" y="-57150"/>
              <a:ext cx="1287497" cy="144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9"/>
          <p:cNvSpPr txBox="1"/>
          <p:nvPr/>
        </p:nvSpPr>
        <p:spPr>
          <a:xfrm>
            <a:off x="5279484" y="1019175"/>
            <a:ext cx="772903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19D9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Portfolio</a:t>
            </a:r>
            <a:endParaRPr/>
          </a:p>
        </p:txBody>
      </p:sp>
      <p:sp>
        <p:nvSpPr>
          <p:cNvPr id="393" name="Google Shape;393;p19"/>
          <p:cNvSpPr txBox="1"/>
          <p:nvPr/>
        </p:nvSpPr>
        <p:spPr>
          <a:xfrm>
            <a:off x="6323477" y="2387699"/>
            <a:ext cx="5641045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27268"/>
                </a:solidFill>
                <a:latin typeface="Podkova"/>
                <a:ea typeface="Podkova"/>
                <a:cs typeface="Podkova"/>
                <a:sym typeface="Podkova"/>
              </a:rPr>
              <a:t>What can you say about your projects? Share it here!</a:t>
            </a:r>
            <a:endParaRPr/>
          </a:p>
        </p:txBody>
      </p:sp>
      <p:pic>
        <p:nvPicPr>
          <p:cNvPr id="394" name="Google Shape;3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224" y="3683316"/>
            <a:ext cx="4220224" cy="282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0322" y="4877894"/>
            <a:ext cx="4220224" cy="279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54424" y="3703301"/>
            <a:ext cx="4202025" cy="27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39074" y="6761577"/>
            <a:ext cx="4202025" cy="282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9770" y="6767677"/>
            <a:ext cx="4202026" cy="281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93125" y="-1771595"/>
            <a:ext cx="4888501" cy="483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571326" y="5912350"/>
            <a:ext cx="5817275" cy="483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19D90"/>
      </a:dk1>
      <a:lt1>
        <a:srgbClr val="FFFFFF"/>
      </a:lt1>
      <a:dk2>
        <a:srgbClr val="888888"/>
      </a:dk2>
      <a:lt2>
        <a:srgbClr val="221410"/>
      </a:lt2>
      <a:accent1>
        <a:srgbClr val="FFE064"/>
      </a:accent1>
      <a:accent2>
        <a:srgbClr val="0FB6A8"/>
      </a:accent2>
      <a:accent3>
        <a:srgbClr val="019D90"/>
      </a:accent3>
      <a:accent4>
        <a:srgbClr val="01A99B"/>
      </a:accent4>
      <a:accent5>
        <a:srgbClr val="FFFFFF"/>
      </a:accent5>
      <a:accent6>
        <a:srgbClr val="888888"/>
      </a:accent6>
      <a:hlink>
        <a:srgbClr val="FFE06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