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Abril Fatface"/>
      <p:regular r:id="rId25"/>
    </p:embeddedFont>
    <p:embeddedFont>
      <p:font typeface="Overpass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verpass-regular.fntdata"/><Relationship Id="rId25" Type="http://schemas.openxmlformats.org/officeDocument/2006/relationships/font" Target="fonts/AbrilFatface-regular.fntdata"/><Relationship Id="rId28" Type="http://schemas.openxmlformats.org/officeDocument/2006/relationships/font" Target="fonts/Overpass-italic.fntdata"/><Relationship Id="rId27" Type="http://schemas.openxmlformats.org/officeDocument/2006/relationships/font" Target="fonts/Overpas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verpas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1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ality Control Engineer Job Description Presentation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ctrTitle"/>
          </p:nvPr>
        </p:nvSpPr>
        <p:spPr>
          <a:xfrm>
            <a:off x="3011400" y="1276700"/>
            <a:ext cx="120729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4806900" y="3999225"/>
            <a:ext cx="86742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2" name="Google Shape;1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01552" y="-263662"/>
            <a:ext cx="4114800" cy="1261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70073" y="-263650"/>
            <a:ext cx="4114800" cy="12615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3352500" y="1141025"/>
            <a:ext cx="11583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1708300" y="33552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7" name="Google Shape;17;p4"/>
          <p:cNvGrpSpPr/>
          <p:nvPr/>
        </p:nvGrpSpPr>
        <p:grpSpPr>
          <a:xfrm>
            <a:off x="-110900" y="7983600"/>
            <a:ext cx="18719091" cy="2303383"/>
            <a:chOff x="0" y="-47625"/>
            <a:chExt cx="5337941" cy="1220400"/>
          </a:xfrm>
        </p:grpSpPr>
        <p:sp>
          <p:nvSpPr>
            <p:cNvPr id="18" name="Google Shape;18;p4"/>
            <p:cNvSpPr/>
            <p:nvPr/>
          </p:nvSpPr>
          <p:spPr>
            <a:xfrm>
              <a:off x="0" y="0"/>
              <a:ext cx="5337941" cy="1172656"/>
            </a:xfrm>
            <a:custGeom>
              <a:rect b="b" l="l" r="r" t="t"/>
              <a:pathLst>
                <a:path extrusionOk="0" h="1172656" w="5337941">
                  <a:moveTo>
                    <a:pt x="0" y="0"/>
                  </a:moveTo>
                  <a:lnTo>
                    <a:pt x="5337941" y="0"/>
                  </a:lnTo>
                  <a:lnTo>
                    <a:pt x="5337941" y="1172656"/>
                  </a:lnTo>
                  <a:lnTo>
                    <a:pt x="0" y="1172656"/>
                  </a:ln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</p:sp>
        <p:sp>
          <p:nvSpPr>
            <p:cNvPr id="19" name="Google Shape;19;p4"/>
            <p:cNvSpPr txBox="1"/>
            <p:nvPr/>
          </p:nvSpPr>
          <p:spPr>
            <a:xfrm>
              <a:off x="0" y="-47625"/>
              <a:ext cx="5279100" cy="122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548225"/>
            <a:ext cx="18288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48710"/>
            <a:ext cx="18288000" cy="397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5"/>
          <p:cNvGrpSpPr/>
          <p:nvPr/>
        </p:nvGrpSpPr>
        <p:grpSpPr>
          <a:xfrm>
            <a:off x="-839075" y="-332725"/>
            <a:ext cx="20267628" cy="3766826"/>
            <a:chOff x="0" y="-47625"/>
            <a:chExt cx="5337941" cy="1023900"/>
          </a:xfrm>
        </p:grpSpPr>
        <p:sp>
          <p:nvSpPr>
            <p:cNvPr id="24" name="Google Shape;24;p5"/>
            <p:cNvSpPr/>
            <p:nvPr/>
          </p:nvSpPr>
          <p:spPr>
            <a:xfrm>
              <a:off x="0" y="0"/>
              <a:ext cx="5337941" cy="894108"/>
            </a:xfrm>
            <a:custGeom>
              <a:rect b="b" l="l" r="r" t="t"/>
              <a:pathLst>
                <a:path extrusionOk="0" h="894108" w="5337941">
                  <a:moveTo>
                    <a:pt x="0" y="0"/>
                  </a:moveTo>
                  <a:lnTo>
                    <a:pt x="5337941" y="0"/>
                  </a:lnTo>
                  <a:lnTo>
                    <a:pt x="5337941" y="894108"/>
                  </a:lnTo>
                  <a:lnTo>
                    <a:pt x="0" y="894108"/>
                  </a:ln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</p:sp>
        <p:sp>
          <p:nvSpPr>
            <p:cNvPr id="25" name="Google Shape;25;p5"/>
            <p:cNvSpPr txBox="1"/>
            <p:nvPr/>
          </p:nvSpPr>
          <p:spPr>
            <a:xfrm>
              <a:off x="0" y="-47625"/>
              <a:ext cx="5337900" cy="10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5"/>
          <p:cNvSpPr txBox="1"/>
          <p:nvPr>
            <p:ph type="title"/>
          </p:nvPr>
        </p:nvSpPr>
        <p:spPr>
          <a:xfrm>
            <a:off x="2869431" y="414025"/>
            <a:ext cx="116916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  <a:defRPr b="1" cap="none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1080163" y="669236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5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5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5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pic>
        <p:nvPicPr>
          <p:cNvPr id="28" name="Google Shape;2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9961" y="-2094325"/>
            <a:ext cx="17058929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" y="9120345"/>
            <a:ext cx="18288000" cy="397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352500" y="1141025"/>
            <a:ext cx="11583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" type="body"/>
          </p:nvPr>
        </p:nvSpPr>
        <p:spPr>
          <a:xfrm>
            <a:off x="3926100" y="4141125"/>
            <a:ext cx="5507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9641058" y="4141125"/>
            <a:ext cx="5507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pic>
        <p:nvPicPr>
          <p:cNvPr id="34" name="Google Shape;3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953945"/>
            <a:ext cx="18288000" cy="3982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3352500" y="1141025"/>
            <a:ext cx="11583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723975" y="4208975"/>
            <a:ext cx="5777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2" type="body"/>
          </p:nvPr>
        </p:nvSpPr>
        <p:spPr>
          <a:xfrm>
            <a:off x="9712447" y="4208975"/>
            <a:ext cx="5779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pic>
        <p:nvPicPr>
          <p:cNvPr id="39" name="Google Shape;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706095"/>
            <a:ext cx="18288000" cy="397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35150" y="-4491299"/>
            <a:ext cx="15557350" cy="9381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143120"/>
            <a:ext cx="18288000" cy="39737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oogle Shape;43;p8"/>
          <p:cNvGrpSpPr/>
          <p:nvPr/>
        </p:nvGrpSpPr>
        <p:grpSpPr>
          <a:xfrm>
            <a:off x="-2361348" y="-180827"/>
            <a:ext cx="10134306" cy="10468053"/>
            <a:chOff x="0" y="-47625"/>
            <a:chExt cx="2669100" cy="2757000"/>
          </a:xfrm>
        </p:grpSpPr>
        <p:sp>
          <p:nvSpPr>
            <p:cNvPr id="44" name="Google Shape;44;p8"/>
            <p:cNvSpPr/>
            <p:nvPr/>
          </p:nvSpPr>
          <p:spPr>
            <a:xfrm>
              <a:off x="0" y="0"/>
              <a:ext cx="2668971" cy="2709333"/>
            </a:xfrm>
            <a:custGeom>
              <a:rect b="b" l="l" r="r" t="t"/>
              <a:pathLst>
                <a:path extrusionOk="0" h="2709333" w="2668971">
                  <a:moveTo>
                    <a:pt x="0" y="0"/>
                  </a:moveTo>
                  <a:lnTo>
                    <a:pt x="2668971" y="0"/>
                  </a:lnTo>
                  <a:lnTo>
                    <a:pt x="266897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</p:sp>
        <p:sp>
          <p:nvSpPr>
            <p:cNvPr id="45" name="Google Shape;45;p8"/>
            <p:cNvSpPr txBox="1"/>
            <p:nvPr/>
          </p:nvSpPr>
          <p:spPr>
            <a:xfrm>
              <a:off x="0" y="-47625"/>
              <a:ext cx="26691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8"/>
          <p:cNvGrpSpPr/>
          <p:nvPr/>
        </p:nvGrpSpPr>
        <p:grpSpPr>
          <a:xfrm>
            <a:off x="-1218348" y="-180827"/>
            <a:ext cx="5066906" cy="10468053"/>
            <a:chOff x="0" y="-47625"/>
            <a:chExt cx="1334485" cy="2757000"/>
          </a:xfrm>
        </p:grpSpPr>
        <p:sp>
          <p:nvSpPr>
            <p:cNvPr id="47" name="Google Shape;47;p8"/>
            <p:cNvSpPr/>
            <p:nvPr/>
          </p:nvSpPr>
          <p:spPr>
            <a:xfrm>
              <a:off x="0" y="0"/>
              <a:ext cx="1334485" cy="2709333"/>
            </a:xfrm>
            <a:custGeom>
              <a:rect b="b" l="l" r="r" t="t"/>
              <a:pathLst>
                <a:path extrusionOk="0" h="2709333" w="1334485">
                  <a:moveTo>
                    <a:pt x="0" y="0"/>
                  </a:moveTo>
                  <a:lnTo>
                    <a:pt x="1334485" y="0"/>
                  </a:lnTo>
                  <a:lnTo>
                    <a:pt x="133448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</p:sp>
        <p:sp>
          <p:nvSpPr>
            <p:cNvPr id="48" name="Google Shape;48;p8"/>
            <p:cNvSpPr txBox="1"/>
            <p:nvPr/>
          </p:nvSpPr>
          <p:spPr>
            <a:xfrm>
              <a:off x="0" y="-47625"/>
              <a:ext cx="13344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8"/>
          <p:cNvGrpSpPr/>
          <p:nvPr/>
        </p:nvGrpSpPr>
        <p:grpSpPr>
          <a:xfrm>
            <a:off x="2517207" y="533780"/>
            <a:ext cx="15227088" cy="8410893"/>
            <a:chOff x="0" y="-47625"/>
            <a:chExt cx="4010400" cy="2215200"/>
          </a:xfrm>
        </p:grpSpPr>
        <p:sp>
          <p:nvSpPr>
            <p:cNvPr id="50" name="Google Shape;50;p8"/>
            <p:cNvSpPr/>
            <p:nvPr/>
          </p:nvSpPr>
          <p:spPr>
            <a:xfrm>
              <a:off x="0" y="0"/>
              <a:ext cx="4010265" cy="2167467"/>
            </a:xfrm>
            <a:custGeom>
              <a:rect b="b" l="l" r="r" t="t"/>
              <a:pathLst>
                <a:path extrusionOk="0" h="2167467" w="4010265">
                  <a:moveTo>
                    <a:pt x="5085" y="0"/>
                  </a:moveTo>
                  <a:lnTo>
                    <a:pt x="4005180" y="0"/>
                  </a:lnTo>
                  <a:cubicBezTo>
                    <a:pt x="4007989" y="0"/>
                    <a:pt x="4010265" y="2276"/>
                    <a:pt x="4010265" y="5085"/>
                  </a:cubicBezTo>
                  <a:lnTo>
                    <a:pt x="4010265" y="2162382"/>
                  </a:lnTo>
                  <a:cubicBezTo>
                    <a:pt x="4010265" y="2165190"/>
                    <a:pt x="4007989" y="2167467"/>
                    <a:pt x="4005180" y="2167467"/>
                  </a:cubicBezTo>
                  <a:lnTo>
                    <a:pt x="5085" y="2167467"/>
                  </a:lnTo>
                  <a:cubicBezTo>
                    <a:pt x="2276" y="2167467"/>
                    <a:pt x="0" y="2165190"/>
                    <a:pt x="0" y="2162382"/>
                  </a:cubicBezTo>
                  <a:lnTo>
                    <a:pt x="0" y="5085"/>
                  </a:lnTo>
                  <a:cubicBezTo>
                    <a:pt x="0" y="2276"/>
                    <a:pt x="2276" y="0"/>
                    <a:pt x="50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4C3C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8"/>
            <p:cNvSpPr txBox="1"/>
            <p:nvPr/>
          </p:nvSpPr>
          <p:spPr>
            <a:xfrm>
              <a:off x="0" y="-47625"/>
              <a:ext cx="4010400" cy="221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8"/>
          <p:cNvSpPr txBox="1"/>
          <p:nvPr>
            <p:ph type="title"/>
          </p:nvPr>
        </p:nvSpPr>
        <p:spPr>
          <a:xfrm>
            <a:off x="8604625" y="4481700"/>
            <a:ext cx="7719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9"/>
          <p:cNvGrpSpPr/>
          <p:nvPr/>
        </p:nvGrpSpPr>
        <p:grpSpPr>
          <a:xfrm>
            <a:off x="0" y="-152400"/>
            <a:ext cx="18287786" cy="3488563"/>
            <a:chOff x="0" y="-47625"/>
            <a:chExt cx="5337941" cy="1632000"/>
          </a:xfrm>
        </p:grpSpPr>
        <p:sp>
          <p:nvSpPr>
            <p:cNvPr id="55" name="Google Shape;55;p9"/>
            <p:cNvSpPr/>
            <p:nvPr/>
          </p:nvSpPr>
          <p:spPr>
            <a:xfrm>
              <a:off x="0" y="0"/>
              <a:ext cx="5337941" cy="1584367"/>
            </a:xfrm>
            <a:custGeom>
              <a:rect b="b" l="l" r="r" t="t"/>
              <a:pathLst>
                <a:path extrusionOk="0" h="1584367" w="5337941">
                  <a:moveTo>
                    <a:pt x="0" y="0"/>
                  </a:moveTo>
                  <a:lnTo>
                    <a:pt x="5337941" y="0"/>
                  </a:lnTo>
                  <a:lnTo>
                    <a:pt x="5337941" y="1584367"/>
                  </a:lnTo>
                  <a:lnTo>
                    <a:pt x="0" y="1584367"/>
                  </a:ln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</p:sp>
        <p:sp>
          <p:nvSpPr>
            <p:cNvPr id="56" name="Google Shape;56;p9"/>
            <p:cNvSpPr txBox="1"/>
            <p:nvPr/>
          </p:nvSpPr>
          <p:spPr>
            <a:xfrm>
              <a:off x="0" y="-47625"/>
              <a:ext cx="5337900" cy="16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-2961730"/>
            <a:ext cx="18288000" cy="39737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/>
          <p:nvPr>
            <p:ph type="title"/>
          </p:nvPr>
        </p:nvSpPr>
        <p:spPr>
          <a:xfrm>
            <a:off x="2380050" y="837575"/>
            <a:ext cx="13030200" cy="221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" type="body"/>
          </p:nvPr>
        </p:nvSpPr>
        <p:spPr>
          <a:xfrm>
            <a:off x="9539300" y="4261625"/>
            <a:ext cx="8853900" cy="44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2" type="body"/>
          </p:nvPr>
        </p:nvSpPr>
        <p:spPr>
          <a:xfrm>
            <a:off x="3329025" y="4261627"/>
            <a:ext cx="52107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9pPr>
          </a:lstStyle>
          <a:p/>
        </p:txBody>
      </p:sp>
      <p:pic>
        <p:nvPicPr>
          <p:cNvPr id="61" name="Google Shape;6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9028926"/>
            <a:ext cx="18288000" cy="39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0"/>
          <p:cNvGrpSpPr/>
          <p:nvPr/>
        </p:nvGrpSpPr>
        <p:grpSpPr>
          <a:xfrm>
            <a:off x="9483487" y="4675230"/>
            <a:ext cx="12534402" cy="5784197"/>
            <a:chOff x="0" y="-47625"/>
            <a:chExt cx="3301220" cy="1523400"/>
          </a:xfrm>
        </p:grpSpPr>
        <p:sp>
          <p:nvSpPr>
            <p:cNvPr id="64" name="Google Shape;64;p10"/>
            <p:cNvSpPr/>
            <p:nvPr/>
          </p:nvSpPr>
          <p:spPr>
            <a:xfrm>
              <a:off x="0" y="0"/>
              <a:ext cx="3301220" cy="1475753"/>
            </a:xfrm>
            <a:custGeom>
              <a:rect b="b" l="l" r="r" t="t"/>
              <a:pathLst>
                <a:path extrusionOk="0" h="1475753" w="3301220">
                  <a:moveTo>
                    <a:pt x="6177" y="0"/>
                  </a:moveTo>
                  <a:lnTo>
                    <a:pt x="3295043" y="0"/>
                  </a:lnTo>
                  <a:cubicBezTo>
                    <a:pt x="3298455" y="0"/>
                    <a:pt x="3301220" y="2765"/>
                    <a:pt x="3301220" y="6177"/>
                  </a:cubicBezTo>
                  <a:lnTo>
                    <a:pt x="3301220" y="1469576"/>
                  </a:lnTo>
                  <a:cubicBezTo>
                    <a:pt x="3301220" y="1472987"/>
                    <a:pt x="3298455" y="1475753"/>
                    <a:pt x="3295043" y="1475753"/>
                  </a:cubicBezTo>
                  <a:lnTo>
                    <a:pt x="6177" y="1475753"/>
                  </a:lnTo>
                  <a:cubicBezTo>
                    <a:pt x="2765" y="1475753"/>
                    <a:pt x="0" y="1472987"/>
                    <a:pt x="0" y="1469576"/>
                  </a:cubicBezTo>
                  <a:lnTo>
                    <a:pt x="0" y="6177"/>
                  </a:lnTo>
                  <a:cubicBezTo>
                    <a:pt x="0" y="2765"/>
                    <a:pt x="2765" y="0"/>
                    <a:pt x="6177" y="0"/>
                  </a:cubicBez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0"/>
            <p:cNvSpPr txBox="1"/>
            <p:nvPr/>
          </p:nvSpPr>
          <p:spPr>
            <a:xfrm>
              <a:off x="0" y="-47625"/>
              <a:ext cx="3301200" cy="15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66;p10"/>
          <p:cNvGrpSpPr/>
          <p:nvPr/>
        </p:nvGrpSpPr>
        <p:grpSpPr>
          <a:xfrm>
            <a:off x="9117850" y="2944400"/>
            <a:ext cx="7552433" cy="6314050"/>
            <a:chOff x="0" y="-47625"/>
            <a:chExt cx="2409300" cy="2348540"/>
          </a:xfrm>
        </p:grpSpPr>
        <p:sp>
          <p:nvSpPr>
            <p:cNvPr id="67" name="Google Shape;67;p10"/>
            <p:cNvSpPr/>
            <p:nvPr/>
          </p:nvSpPr>
          <p:spPr>
            <a:xfrm>
              <a:off x="0" y="0"/>
              <a:ext cx="2409224" cy="2300915"/>
            </a:xfrm>
            <a:custGeom>
              <a:rect b="b" l="l" r="r" t="t"/>
              <a:pathLst>
                <a:path extrusionOk="0" h="2300915" w="2409224">
                  <a:moveTo>
                    <a:pt x="8463" y="0"/>
                  </a:moveTo>
                  <a:lnTo>
                    <a:pt x="2400760" y="0"/>
                  </a:lnTo>
                  <a:cubicBezTo>
                    <a:pt x="2403005" y="0"/>
                    <a:pt x="2405158" y="892"/>
                    <a:pt x="2406745" y="2479"/>
                  </a:cubicBezTo>
                  <a:cubicBezTo>
                    <a:pt x="2408332" y="4066"/>
                    <a:pt x="2409224" y="6219"/>
                    <a:pt x="2409224" y="8463"/>
                  </a:cubicBezTo>
                  <a:lnTo>
                    <a:pt x="2409224" y="2292452"/>
                  </a:lnTo>
                  <a:cubicBezTo>
                    <a:pt x="2409224" y="2297126"/>
                    <a:pt x="2405435" y="2300915"/>
                    <a:pt x="2400760" y="2300915"/>
                  </a:cubicBezTo>
                  <a:lnTo>
                    <a:pt x="8463" y="2300915"/>
                  </a:lnTo>
                  <a:cubicBezTo>
                    <a:pt x="3789" y="2300915"/>
                    <a:pt x="0" y="2297126"/>
                    <a:pt x="0" y="2292452"/>
                  </a:cubicBezTo>
                  <a:lnTo>
                    <a:pt x="0" y="8463"/>
                  </a:lnTo>
                  <a:cubicBezTo>
                    <a:pt x="0" y="6219"/>
                    <a:pt x="892" y="4066"/>
                    <a:pt x="2479" y="2479"/>
                  </a:cubicBezTo>
                  <a:cubicBezTo>
                    <a:pt x="4066" y="892"/>
                    <a:pt x="6219" y="0"/>
                    <a:pt x="84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4C3C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0"/>
            <p:cNvSpPr txBox="1"/>
            <p:nvPr/>
          </p:nvSpPr>
          <p:spPr>
            <a:xfrm>
              <a:off x="0" y="-47625"/>
              <a:ext cx="2409300" cy="234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69;p10"/>
          <p:cNvSpPr txBox="1"/>
          <p:nvPr>
            <p:ph type="title"/>
          </p:nvPr>
        </p:nvSpPr>
        <p:spPr>
          <a:xfrm>
            <a:off x="3447150" y="732425"/>
            <a:ext cx="11393700" cy="20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70" name="Google Shape;70;p10"/>
          <p:cNvSpPr/>
          <p:nvPr>
            <p:ph idx="2" type="pic"/>
          </p:nvPr>
        </p:nvSpPr>
        <p:spPr>
          <a:xfrm>
            <a:off x="10020575" y="3511475"/>
            <a:ext cx="6025200" cy="52023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1359663" y="42347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9pPr>
          </a:lstStyle>
          <a:p/>
        </p:txBody>
      </p:sp>
      <p:pic>
        <p:nvPicPr>
          <p:cNvPr id="72" name="Google Shape;7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088920"/>
            <a:ext cx="18288000" cy="397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352500" y="1141025"/>
            <a:ext cx="11583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Abril Fatface"/>
              <a:buNone/>
              <a:defRPr i="0" sz="8000" u="none" cap="none" strike="noStrike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843500" y="39795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bril Fatface"/>
              <a:buChar char="•"/>
              <a:defRPr i="0" sz="2500" u="none" cap="none" strike="noStrik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indent="-3873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bril Fatface"/>
              <a:buChar char="–"/>
              <a:defRPr i="0" sz="2500" u="none" cap="none" strike="noStrik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bril Fatface"/>
              <a:buChar char="•"/>
              <a:defRPr i="0" sz="2500" u="none" cap="none" strike="noStrik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indent="-3873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bril Fatface"/>
              <a:buChar char="–"/>
              <a:defRPr i="0" sz="2500" u="none" cap="none" strike="noStrik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indent="-3873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bril Fatface"/>
              <a:buChar char="»"/>
              <a:defRPr i="0" sz="2500" u="none" cap="none" strike="noStrik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indent="-3873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bril Fatface"/>
              <a:buChar char="•"/>
              <a:defRPr i="0" sz="2500" u="none" cap="none" strike="noStrik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indent="-3873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bril Fatface"/>
              <a:buChar char="•"/>
              <a:defRPr i="0" sz="2500" u="none" cap="none" strike="noStrik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indent="-3873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bril Fatface"/>
              <a:buChar char="•"/>
              <a:defRPr i="0" sz="2500" u="none" cap="none" strike="noStrik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indent="-3873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bril Fatface"/>
              <a:buChar char="•"/>
              <a:defRPr i="0" sz="2500" u="none" cap="none" strike="noStrik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5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Relationship Id="rId4" Type="http://schemas.openxmlformats.org/officeDocument/2006/relationships/image" Target="../media/image49.png"/><Relationship Id="rId5" Type="http://schemas.openxmlformats.org/officeDocument/2006/relationships/image" Target="../media/image25.png"/><Relationship Id="rId6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5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85.png"/><Relationship Id="rId5" Type="http://schemas.openxmlformats.org/officeDocument/2006/relationships/image" Target="../media/image48.png"/><Relationship Id="rId6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Relationship Id="rId4" Type="http://schemas.openxmlformats.org/officeDocument/2006/relationships/image" Target="../media/image47.png"/><Relationship Id="rId5" Type="http://schemas.openxmlformats.org/officeDocument/2006/relationships/image" Target="../media/image56.png"/><Relationship Id="rId6" Type="http://schemas.openxmlformats.org/officeDocument/2006/relationships/image" Target="../media/image38.png"/><Relationship Id="rId7" Type="http://schemas.openxmlformats.org/officeDocument/2006/relationships/image" Target="../media/image63.png"/><Relationship Id="rId8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6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50.png"/><Relationship Id="rId9" Type="http://schemas.openxmlformats.org/officeDocument/2006/relationships/image" Target="../media/image76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7.png"/><Relationship Id="rId8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69.png"/><Relationship Id="rId22" Type="http://schemas.openxmlformats.org/officeDocument/2006/relationships/image" Target="../media/image83.png"/><Relationship Id="rId21" Type="http://schemas.openxmlformats.org/officeDocument/2006/relationships/image" Target="../media/image80.png"/><Relationship Id="rId24" Type="http://schemas.openxmlformats.org/officeDocument/2006/relationships/image" Target="../media/image74.png"/><Relationship Id="rId23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9" Type="http://schemas.openxmlformats.org/officeDocument/2006/relationships/image" Target="../media/image60.png"/><Relationship Id="rId26" Type="http://schemas.openxmlformats.org/officeDocument/2006/relationships/image" Target="../media/image84.png"/><Relationship Id="rId25" Type="http://schemas.openxmlformats.org/officeDocument/2006/relationships/image" Target="../media/image88.png"/><Relationship Id="rId28" Type="http://schemas.openxmlformats.org/officeDocument/2006/relationships/image" Target="../media/image90.png"/><Relationship Id="rId27" Type="http://schemas.openxmlformats.org/officeDocument/2006/relationships/image" Target="../media/image79.png"/><Relationship Id="rId5" Type="http://schemas.openxmlformats.org/officeDocument/2006/relationships/image" Target="../media/image54.png"/><Relationship Id="rId6" Type="http://schemas.openxmlformats.org/officeDocument/2006/relationships/image" Target="../media/image75.png"/><Relationship Id="rId29" Type="http://schemas.openxmlformats.org/officeDocument/2006/relationships/image" Target="../media/image81.png"/><Relationship Id="rId7" Type="http://schemas.openxmlformats.org/officeDocument/2006/relationships/image" Target="../media/image55.png"/><Relationship Id="rId8" Type="http://schemas.openxmlformats.org/officeDocument/2006/relationships/image" Target="../media/image58.png"/><Relationship Id="rId31" Type="http://schemas.openxmlformats.org/officeDocument/2006/relationships/image" Target="../media/image87.png"/><Relationship Id="rId30" Type="http://schemas.openxmlformats.org/officeDocument/2006/relationships/image" Target="../media/image94.png"/><Relationship Id="rId11" Type="http://schemas.openxmlformats.org/officeDocument/2006/relationships/image" Target="../media/image73.png"/><Relationship Id="rId33" Type="http://schemas.openxmlformats.org/officeDocument/2006/relationships/image" Target="../media/image10.png"/><Relationship Id="rId10" Type="http://schemas.openxmlformats.org/officeDocument/2006/relationships/image" Target="../media/image65.png"/><Relationship Id="rId32" Type="http://schemas.openxmlformats.org/officeDocument/2006/relationships/image" Target="../media/image93.png"/><Relationship Id="rId13" Type="http://schemas.openxmlformats.org/officeDocument/2006/relationships/image" Target="../media/image89.png"/><Relationship Id="rId12" Type="http://schemas.openxmlformats.org/officeDocument/2006/relationships/image" Target="../media/image64.png"/><Relationship Id="rId15" Type="http://schemas.openxmlformats.org/officeDocument/2006/relationships/image" Target="../media/image72.png"/><Relationship Id="rId14" Type="http://schemas.openxmlformats.org/officeDocument/2006/relationships/image" Target="../media/image61.png"/><Relationship Id="rId17" Type="http://schemas.openxmlformats.org/officeDocument/2006/relationships/image" Target="../media/image77.png"/><Relationship Id="rId16" Type="http://schemas.openxmlformats.org/officeDocument/2006/relationships/image" Target="../media/image66.png"/><Relationship Id="rId19" Type="http://schemas.openxmlformats.org/officeDocument/2006/relationships/image" Target="../media/image92.png"/><Relationship Id="rId18" Type="http://schemas.openxmlformats.org/officeDocument/2006/relationships/image" Target="../media/image6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1.png"/><Relationship Id="rId4" Type="http://schemas.openxmlformats.org/officeDocument/2006/relationships/image" Target="../media/image86.png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9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5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5" Type="http://schemas.openxmlformats.org/officeDocument/2006/relationships/image" Target="../media/image22.png"/><Relationship Id="rId6" Type="http://schemas.openxmlformats.org/officeDocument/2006/relationships/image" Target="../media/image36.png"/><Relationship Id="rId7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44976" y="6191375"/>
            <a:ext cx="17045125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12162" y="-4247550"/>
            <a:ext cx="17045125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11"/>
          <p:cNvGrpSpPr/>
          <p:nvPr/>
        </p:nvGrpSpPr>
        <p:grpSpPr>
          <a:xfrm>
            <a:off x="12771506" y="-553779"/>
            <a:ext cx="6076531" cy="10840779"/>
            <a:chOff x="0" y="-47625"/>
            <a:chExt cx="1600403" cy="2855185"/>
          </a:xfrm>
        </p:grpSpPr>
        <p:sp>
          <p:nvSpPr>
            <p:cNvPr id="80" name="Google Shape;80;p11"/>
            <p:cNvSpPr/>
            <p:nvPr/>
          </p:nvSpPr>
          <p:spPr>
            <a:xfrm>
              <a:off x="0" y="0"/>
              <a:ext cx="1600403" cy="2807560"/>
            </a:xfrm>
            <a:custGeom>
              <a:rect b="b" l="l" r="r" t="t"/>
              <a:pathLst>
                <a:path extrusionOk="0" h="2807560" w="1600403">
                  <a:moveTo>
                    <a:pt x="12741" y="0"/>
                  </a:moveTo>
                  <a:lnTo>
                    <a:pt x="1587663" y="0"/>
                  </a:lnTo>
                  <a:cubicBezTo>
                    <a:pt x="1594699" y="0"/>
                    <a:pt x="1600403" y="5704"/>
                    <a:pt x="1600403" y="12741"/>
                  </a:cubicBezTo>
                  <a:lnTo>
                    <a:pt x="1600403" y="2794819"/>
                  </a:lnTo>
                  <a:cubicBezTo>
                    <a:pt x="1600403" y="2801856"/>
                    <a:pt x="1594699" y="2807560"/>
                    <a:pt x="1587663" y="2807560"/>
                  </a:cubicBezTo>
                  <a:lnTo>
                    <a:pt x="12741" y="2807560"/>
                  </a:lnTo>
                  <a:cubicBezTo>
                    <a:pt x="5704" y="2807560"/>
                    <a:pt x="0" y="2801856"/>
                    <a:pt x="0" y="2794819"/>
                  </a:cubicBezTo>
                  <a:lnTo>
                    <a:pt x="0" y="12741"/>
                  </a:lnTo>
                  <a:cubicBezTo>
                    <a:pt x="0" y="5704"/>
                    <a:pt x="5704" y="0"/>
                    <a:pt x="12741" y="0"/>
                  </a:cubicBez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1"/>
            <p:cNvSpPr txBox="1"/>
            <p:nvPr/>
          </p:nvSpPr>
          <p:spPr>
            <a:xfrm>
              <a:off x="0" y="-47625"/>
              <a:ext cx="1600403" cy="2855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" name="Google Shape;82;p11"/>
          <p:cNvGrpSpPr/>
          <p:nvPr/>
        </p:nvGrpSpPr>
        <p:grpSpPr>
          <a:xfrm>
            <a:off x="410993" y="665522"/>
            <a:ext cx="13533074" cy="6857807"/>
            <a:chOff x="0" y="-47625"/>
            <a:chExt cx="3564267" cy="1806171"/>
          </a:xfrm>
        </p:grpSpPr>
        <p:sp>
          <p:nvSpPr>
            <p:cNvPr id="83" name="Google Shape;83;p11"/>
            <p:cNvSpPr/>
            <p:nvPr/>
          </p:nvSpPr>
          <p:spPr>
            <a:xfrm>
              <a:off x="0" y="0"/>
              <a:ext cx="3564267" cy="1758546"/>
            </a:xfrm>
            <a:custGeom>
              <a:rect b="b" l="l" r="r" t="t"/>
              <a:pathLst>
                <a:path extrusionOk="0" h="1758546" w="3564267">
                  <a:moveTo>
                    <a:pt x="5721" y="0"/>
                  </a:moveTo>
                  <a:lnTo>
                    <a:pt x="3558546" y="0"/>
                  </a:lnTo>
                  <a:cubicBezTo>
                    <a:pt x="3561705" y="0"/>
                    <a:pt x="3564267" y="2561"/>
                    <a:pt x="3564267" y="5721"/>
                  </a:cubicBezTo>
                  <a:lnTo>
                    <a:pt x="3564267" y="1752826"/>
                  </a:lnTo>
                  <a:cubicBezTo>
                    <a:pt x="3564267" y="1755985"/>
                    <a:pt x="3561705" y="1758546"/>
                    <a:pt x="3558546" y="1758546"/>
                  </a:cubicBezTo>
                  <a:lnTo>
                    <a:pt x="5721" y="1758546"/>
                  </a:lnTo>
                  <a:cubicBezTo>
                    <a:pt x="4204" y="1758546"/>
                    <a:pt x="2748" y="1757944"/>
                    <a:pt x="1676" y="1756871"/>
                  </a:cubicBezTo>
                  <a:cubicBezTo>
                    <a:pt x="603" y="1755798"/>
                    <a:pt x="0" y="1754343"/>
                    <a:pt x="0" y="1752826"/>
                  </a:cubicBezTo>
                  <a:lnTo>
                    <a:pt x="0" y="5721"/>
                  </a:lnTo>
                  <a:cubicBezTo>
                    <a:pt x="0" y="2561"/>
                    <a:pt x="2561" y="0"/>
                    <a:pt x="57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62C3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1"/>
            <p:cNvSpPr txBox="1"/>
            <p:nvPr/>
          </p:nvSpPr>
          <p:spPr>
            <a:xfrm>
              <a:off x="0" y="-47625"/>
              <a:ext cx="3564267" cy="18061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85;p11"/>
          <p:cNvGrpSpPr/>
          <p:nvPr/>
        </p:nvGrpSpPr>
        <p:grpSpPr>
          <a:xfrm>
            <a:off x="9870176" y="5499711"/>
            <a:ext cx="8417824" cy="5513269"/>
            <a:chOff x="0" y="-47625"/>
            <a:chExt cx="2217040" cy="1452054"/>
          </a:xfrm>
        </p:grpSpPr>
        <p:sp>
          <p:nvSpPr>
            <p:cNvPr id="86" name="Google Shape;86;p11"/>
            <p:cNvSpPr/>
            <p:nvPr/>
          </p:nvSpPr>
          <p:spPr>
            <a:xfrm>
              <a:off x="0" y="0"/>
              <a:ext cx="2217040" cy="1404429"/>
            </a:xfrm>
            <a:custGeom>
              <a:rect b="b" l="l" r="r" t="t"/>
              <a:pathLst>
                <a:path extrusionOk="0" h="1404429" w="2217040">
                  <a:moveTo>
                    <a:pt x="9197" y="0"/>
                  </a:moveTo>
                  <a:lnTo>
                    <a:pt x="2207843" y="0"/>
                  </a:lnTo>
                  <a:cubicBezTo>
                    <a:pt x="2210282" y="0"/>
                    <a:pt x="2212622" y="969"/>
                    <a:pt x="2214346" y="2694"/>
                  </a:cubicBezTo>
                  <a:cubicBezTo>
                    <a:pt x="2216071" y="4419"/>
                    <a:pt x="2217040" y="6758"/>
                    <a:pt x="2217040" y="9197"/>
                  </a:cubicBezTo>
                  <a:lnTo>
                    <a:pt x="2217040" y="1395232"/>
                  </a:lnTo>
                  <a:cubicBezTo>
                    <a:pt x="2217040" y="1397672"/>
                    <a:pt x="2216071" y="1400011"/>
                    <a:pt x="2214346" y="1401736"/>
                  </a:cubicBezTo>
                  <a:cubicBezTo>
                    <a:pt x="2212622" y="1403460"/>
                    <a:pt x="2210282" y="1404429"/>
                    <a:pt x="2207843" y="1404429"/>
                  </a:cubicBezTo>
                  <a:lnTo>
                    <a:pt x="9197" y="1404429"/>
                  </a:lnTo>
                  <a:cubicBezTo>
                    <a:pt x="4118" y="1404429"/>
                    <a:pt x="0" y="1400312"/>
                    <a:pt x="0" y="1395232"/>
                  </a:cubicBezTo>
                  <a:lnTo>
                    <a:pt x="0" y="9197"/>
                  </a:lnTo>
                  <a:cubicBezTo>
                    <a:pt x="0" y="4118"/>
                    <a:pt x="4118" y="0"/>
                    <a:pt x="9197" y="0"/>
                  </a:cubicBez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1"/>
            <p:cNvSpPr txBox="1"/>
            <p:nvPr/>
          </p:nvSpPr>
          <p:spPr>
            <a:xfrm>
              <a:off x="0" y="-47625"/>
              <a:ext cx="2217040" cy="14520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11"/>
          <p:cNvSpPr txBox="1"/>
          <p:nvPr/>
        </p:nvSpPr>
        <p:spPr>
          <a:xfrm>
            <a:off x="1028700" y="1529893"/>
            <a:ext cx="9835200" cy="46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77" u="none" cap="none" strike="noStrike">
                <a:solidFill>
                  <a:srgbClr val="0F1A38"/>
                </a:solidFill>
                <a:latin typeface="Abril Fatface"/>
                <a:ea typeface="Abril Fatface"/>
                <a:cs typeface="Abril Fatface"/>
                <a:sym typeface="Abril Fatface"/>
              </a:rPr>
              <a:t>Quality Control</a:t>
            </a:r>
            <a:r>
              <a:rPr b="0" i="0" lang="en-US" sz="10177" u="none" cap="none" strike="noStrik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b="0" i="0" lang="en-US" sz="10177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Engineer Job Description</a:t>
            </a:r>
            <a:endParaRPr/>
          </a:p>
        </p:txBody>
      </p:sp>
      <p:grpSp>
        <p:nvGrpSpPr>
          <p:cNvPr id="89" name="Google Shape;89;p11"/>
          <p:cNvGrpSpPr/>
          <p:nvPr/>
        </p:nvGrpSpPr>
        <p:grpSpPr>
          <a:xfrm>
            <a:off x="1028700" y="6785912"/>
            <a:ext cx="3436698" cy="1004255"/>
            <a:chOff x="0" y="-47625"/>
            <a:chExt cx="905139" cy="264495"/>
          </a:xfrm>
        </p:grpSpPr>
        <p:sp>
          <p:nvSpPr>
            <p:cNvPr id="90" name="Google Shape;90;p11"/>
            <p:cNvSpPr/>
            <p:nvPr/>
          </p:nvSpPr>
          <p:spPr>
            <a:xfrm>
              <a:off x="0" y="0"/>
              <a:ext cx="905139" cy="216870"/>
            </a:xfrm>
            <a:custGeom>
              <a:rect b="b" l="l" r="r" t="t"/>
              <a:pathLst>
                <a:path extrusionOk="0" h="216870" w="905139">
                  <a:moveTo>
                    <a:pt x="22527" y="0"/>
                  </a:moveTo>
                  <a:lnTo>
                    <a:pt x="882611" y="0"/>
                  </a:lnTo>
                  <a:cubicBezTo>
                    <a:pt x="895053" y="0"/>
                    <a:pt x="905139" y="10086"/>
                    <a:pt x="905139" y="22527"/>
                  </a:cubicBezTo>
                  <a:lnTo>
                    <a:pt x="905139" y="194343"/>
                  </a:lnTo>
                  <a:cubicBezTo>
                    <a:pt x="905139" y="206785"/>
                    <a:pt x="895053" y="216870"/>
                    <a:pt x="882611" y="216870"/>
                  </a:cubicBezTo>
                  <a:lnTo>
                    <a:pt x="22527" y="216870"/>
                  </a:lnTo>
                  <a:cubicBezTo>
                    <a:pt x="10086" y="216870"/>
                    <a:pt x="0" y="206785"/>
                    <a:pt x="0" y="194343"/>
                  </a:cubicBezTo>
                  <a:lnTo>
                    <a:pt x="0" y="22527"/>
                  </a:lnTo>
                  <a:cubicBezTo>
                    <a:pt x="0" y="10086"/>
                    <a:pt x="10086" y="0"/>
                    <a:pt x="22527" y="0"/>
                  </a:cubicBez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1"/>
            <p:cNvSpPr txBox="1"/>
            <p:nvPr/>
          </p:nvSpPr>
          <p:spPr>
            <a:xfrm>
              <a:off x="0" y="-47625"/>
              <a:ext cx="905139" cy="264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11"/>
          <p:cNvSpPr txBox="1"/>
          <p:nvPr/>
        </p:nvSpPr>
        <p:spPr>
          <a:xfrm>
            <a:off x="1394967" y="7086353"/>
            <a:ext cx="2893550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Presentation</a:t>
            </a:r>
            <a:endParaRPr/>
          </a:p>
        </p:txBody>
      </p:sp>
      <p:pic>
        <p:nvPicPr>
          <p:cNvPr id="93" name="Google Shape;9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7350" y="1587050"/>
            <a:ext cx="5744226" cy="774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20"/>
          <p:cNvGrpSpPr/>
          <p:nvPr/>
        </p:nvGrpSpPr>
        <p:grpSpPr>
          <a:xfrm>
            <a:off x="1705574" y="4077473"/>
            <a:ext cx="4727416" cy="5180827"/>
            <a:chOff x="0" y="-47625"/>
            <a:chExt cx="1245081" cy="1364498"/>
          </a:xfrm>
        </p:grpSpPr>
        <p:sp>
          <p:nvSpPr>
            <p:cNvPr id="270" name="Google Shape;270;p20"/>
            <p:cNvSpPr/>
            <p:nvPr/>
          </p:nvSpPr>
          <p:spPr>
            <a:xfrm>
              <a:off x="0" y="0"/>
              <a:ext cx="1245081" cy="1316873"/>
            </a:xfrm>
            <a:custGeom>
              <a:rect b="b" l="l" r="r" t="t"/>
              <a:pathLst>
                <a:path extrusionOk="0" h="1316873" w="1245081">
                  <a:moveTo>
                    <a:pt x="16377" y="0"/>
                  </a:moveTo>
                  <a:lnTo>
                    <a:pt x="1228704" y="0"/>
                  </a:lnTo>
                  <a:cubicBezTo>
                    <a:pt x="1233047" y="0"/>
                    <a:pt x="1237213" y="1725"/>
                    <a:pt x="1240284" y="4797"/>
                  </a:cubicBezTo>
                  <a:cubicBezTo>
                    <a:pt x="1243355" y="7868"/>
                    <a:pt x="1245081" y="12033"/>
                    <a:pt x="1245081" y="16377"/>
                  </a:cubicBezTo>
                  <a:lnTo>
                    <a:pt x="1245081" y="1300496"/>
                  </a:lnTo>
                  <a:cubicBezTo>
                    <a:pt x="1245081" y="1309541"/>
                    <a:pt x="1237749" y="1316873"/>
                    <a:pt x="1228704" y="1316873"/>
                  </a:cubicBezTo>
                  <a:lnTo>
                    <a:pt x="16377" y="1316873"/>
                  </a:lnTo>
                  <a:cubicBezTo>
                    <a:pt x="7332" y="1316873"/>
                    <a:pt x="0" y="1309541"/>
                    <a:pt x="0" y="1300496"/>
                  </a:cubicBezTo>
                  <a:lnTo>
                    <a:pt x="0" y="16377"/>
                  </a:lnTo>
                  <a:cubicBezTo>
                    <a:pt x="0" y="7332"/>
                    <a:pt x="7332" y="0"/>
                    <a:pt x="163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62C3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0"/>
            <p:cNvSpPr txBox="1"/>
            <p:nvPr/>
          </p:nvSpPr>
          <p:spPr>
            <a:xfrm>
              <a:off x="0" y="-47625"/>
              <a:ext cx="1245081" cy="1364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Google Shape;272;p20"/>
          <p:cNvGrpSpPr/>
          <p:nvPr/>
        </p:nvGrpSpPr>
        <p:grpSpPr>
          <a:xfrm>
            <a:off x="6936405" y="4077473"/>
            <a:ext cx="4727416" cy="5180827"/>
            <a:chOff x="0" y="-47625"/>
            <a:chExt cx="1245081" cy="1364498"/>
          </a:xfrm>
        </p:grpSpPr>
        <p:sp>
          <p:nvSpPr>
            <p:cNvPr id="273" name="Google Shape;273;p20"/>
            <p:cNvSpPr/>
            <p:nvPr/>
          </p:nvSpPr>
          <p:spPr>
            <a:xfrm>
              <a:off x="0" y="0"/>
              <a:ext cx="1245081" cy="1316873"/>
            </a:xfrm>
            <a:custGeom>
              <a:rect b="b" l="l" r="r" t="t"/>
              <a:pathLst>
                <a:path extrusionOk="0" h="1316873" w="1245081">
                  <a:moveTo>
                    <a:pt x="16377" y="0"/>
                  </a:moveTo>
                  <a:lnTo>
                    <a:pt x="1228704" y="0"/>
                  </a:lnTo>
                  <a:cubicBezTo>
                    <a:pt x="1233047" y="0"/>
                    <a:pt x="1237213" y="1725"/>
                    <a:pt x="1240284" y="4797"/>
                  </a:cubicBezTo>
                  <a:cubicBezTo>
                    <a:pt x="1243355" y="7868"/>
                    <a:pt x="1245081" y="12033"/>
                    <a:pt x="1245081" y="16377"/>
                  </a:cubicBezTo>
                  <a:lnTo>
                    <a:pt x="1245081" y="1300496"/>
                  </a:lnTo>
                  <a:cubicBezTo>
                    <a:pt x="1245081" y="1309541"/>
                    <a:pt x="1237749" y="1316873"/>
                    <a:pt x="1228704" y="1316873"/>
                  </a:cubicBezTo>
                  <a:lnTo>
                    <a:pt x="16377" y="1316873"/>
                  </a:lnTo>
                  <a:cubicBezTo>
                    <a:pt x="7332" y="1316873"/>
                    <a:pt x="0" y="1309541"/>
                    <a:pt x="0" y="1300496"/>
                  </a:cubicBezTo>
                  <a:lnTo>
                    <a:pt x="0" y="16377"/>
                  </a:lnTo>
                  <a:cubicBezTo>
                    <a:pt x="0" y="7332"/>
                    <a:pt x="7332" y="0"/>
                    <a:pt x="163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62C3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0"/>
            <p:cNvSpPr txBox="1"/>
            <p:nvPr/>
          </p:nvSpPr>
          <p:spPr>
            <a:xfrm>
              <a:off x="0" y="-47625"/>
              <a:ext cx="1245081" cy="1364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p20"/>
          <p:cNvGrpSpPr/>
          <p:nvPr/>
        </p:nvGrpSpPr>
        <p:grpSpPr>
          <a:xfrm>
            <a:off x="12168646" y="4077473"/>
            <a:ext cx="4727416" cy="5180827"/>
            <a:chOff x="0" y="-47625"/>
            <a:chExt cx="1245081" cy="1364498"/>
          </a:xfrm>
        </p:grpSpPr>
        <p:sp>
          <p:nvSpPr>
            <p:cNvPr id="276" name="Google Shape;276;p20"/>
            <p:cNvSpPr/>
            <p:nvPr/>
          </p:nvSpPr>
          <p:spPr>
            <a:xfrm>
              <a:off x="0" y="0"/>
              <a:ext cx="1245081" cy="1316873"/>
            </a:xfrm>
            <a:custGeom>
              <a:rect b="b" l="l" r="r" t="t"/>
              <a:pathLst>
                <a:path extrusionOk="0" h="1316873" w="1245081">
                  <a:moveTo>
                    <a:pt x="16377" y="0"/>
                  </a:moveTo>
                  <a:lnTo>
                    <a:pt x="1228704" y="0"/>
                  </a:lnTo>
                  <a:cubicBezTo>
                    <a:pt x="1233047" y="0"/>
                    <a:pt x="1237213" y="1725"/>
                    <a:pt x="1240284" y="4797"/>
                  </a:cubicBezTo>
                  <a:cubicBezTo>
                    <a:pt x="1243355" y="7868"/>
                    <a:pt x="1245081" y="12033"/>
                    <a:pt x="1245081" y="16377"/>
                  </a:cubicBezTo>
                  <a:lnTo>
                    <a:pt x="1245081" y="1300496"/>
                  </a:lnTo>
                  <a:cubicBezTo>
                    <a:pt x="1245081" y="1309541"/>
                    <a:pt x="1237749" y="1316873"/>
                    <a:pt x="1228704" y="1316873"/>
                  </a:cubicBezTo>
                  <a:lnTo>
                    <a:pt x="16377" y="1316873"/>
                  </a:lnTo>
                  <a:cubicBezTo>
                    <a:pt x="7332" y="1316873"/>
                    <a:pt x="0" y="1309541"/>
                    <a:pt x="0" y="1300496"/>
                  </a:cubicBezTo>
                  <a:lnTo>
                    <a:pt x="0" y="16377"/>
                  </a:lnTo>
                  <a:cubicBezTo>
                    <a:pt x="0" y="7332"/>
                    <a:pt x="7332" y="0"/>
                    <a:pt x="163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62C3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0"/>
            <p:cNvSpPr txBox="1"/>
            <p:nvPr/>
          </p:nvSpPr>
          <p:spPr>
            <a:xfrm>
              <a:off x="0" y="-47625"/>
              <a:ext cx="1245081" cy="1364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" name="Google Shape;278;p20"/>
          <p:cNvSpPr txBox="1"/>
          <p:nvPr/>
        </p:nvSpPr>
        <p:spPr>
          <a:xfrm>
            <a:off x="2299843" y="7432615"/>
            <a:ext cx="3538878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Elaborate on the featured statistic.</a:t>
            </a:r>
            <a:endParaRPr/>
          </a:p>
        </p:txBody>
      </p:sp>
      <p:sp>
        <p:nvSpPr>
          <p:cNvPr id="279" name="Google Shape;279;p20"/>
          <p:cNvSpPr txBox="1"/>
          <p:nvPr/>
        </p:nvSpPr>
        <p:spPr>
          <a:xfrm>
            <a:off x="12762915" y="7432615"/>
            <a:ext cx="3538878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Elaborate on the featured statistic.</a:t>
            </a:r>
            <a:endParaRPr/>
          </a:p>
        </p:txBody>
      </p:sp>
      <p:sp>
        <p:nvSpPr>
          <p:cNvPr id="280" name="Google Shape;280;p20"/>
          <p:cNvSpPr txBox="1"/>
          <p:nvPr/>
        </p:nvSpPr>
        <p:spPr>
          <a:xfrm>
            <a:off x="7530674" y="7432615"/>
            <a:ext cx="3538878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Elaborate on the featured statistic.</a:t>
            </a:r>
            <a:endParaRPr/>
          </a:p>
        </p:txBody>
      </p:sp>
      <p:sp>
        <p:nvSpPr>
          <p:cNvPr id="281" name="Google Shape;281;p20"/>
          <p:cNvSpPr txBox="1"/>
          <p:nvPr/>
        </p:nvSpPr>
        <p:spPr>
          <a:xfrm>
            <a:off x="2171684" y="1028700"/>
            <a:ext cx="13944632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Statistical Information</a:t>
            </a:r>
            <a:endParaRPr/>
          </a:p>
        </p:txBody>
      </p:sp>
      <p:sp>
        <p:nvSpPr>
          <p:cNvPr id="282" name="Google Shape;282;p20"/>
          <p:cNvSpPr txBox="1"/>
          <p:nvPr/>
        </p:nvSpPr>
        <p:spPr>
          <a:xfrm>
            <a:off x="2982803" y="2390732"/>
            <a:ext cx="12322393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Elaborate on the featured statistic</a:t>
            </a:r>
            <a:endParaRPr/>
          </a:p>
        </p:txBody>
      </p:sp>
      <p:pic>
        <p:nvPicPr>
          <p:cNvPr id="283" name="Google Shape;28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3837" y="5367549"/>
            <a:ext cx="4292551" cy="135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3006" y="5367549"/>
            <a:ext cx="4292551" cy="135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86078" y="5367549"/>
            <a:ext cx="4292551" cy="13593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20"/>
          <p:cNvGrpSpPr/>
          <p:nvPr/>
        </p:nvGrpSpPr>
        <p:grpSpPr>
          <a:xfrm>
            <a:off x="2919403" y="2932932"/>
            <a:ext cx="2299758" cy="2465389"/>
            <a:chOff x="0" y="-47625"/>
            <a:chExt cx="605698" cy="649321"/>
          </a:xfrm>
        </p:grpSpPr>
        <p:sp>
          <p:nvSpPr>
            <p:cNvPr id="287" name="Google Shape;287;p20"/>
            <p:cNvSpPr/>
            <p:nvPr/>
          </p:nvSpPr>
          <p:spPr>
            <a:xfrm>
              <a:off x="0" y="0"/>
              <a:ext cx="605698" cy="601696"/>
            </a:xfrm>
            <a:custGeom>
              <a:rect b="b" l="l" r="r" t="t"/>
              <a:pathLst>
                <a:path extrusionOk="0" h="601696" w="605698">
                  <a:moveTo>
                    <a:pt x="33664" y="0"/>
                  </a:moveTo>
                  <a:lnTo>
                    <a:pt x="572034" y="0"/>
                  </a:lnTo>
                  <a:cubicBezTo>
                    <a:pt x="580962" y="0"/>
                    <a:pt x="589524" y="3547"/>
                    <a:pt x="595838" y="9860"/>
                  </a:cubicBezTo>
                  <a:cubicBezTo>
                    <a:pt x="602151" y="16173"/>
                    <a:pt x="605698" y="24736"/>
                    <a:pt x="605698" y="33664"/>
                  </a:cubicBezTo>
                  <a:lnTo>
                    <a:pt x="605698" y="568032"/>
                  </a:lnTo>
                  <a:cubicBezTo>
                    <a:pt x="605698" y="586624"/>
                    <a:pt x="590626" y="601696"/>
                    <a:pt x="572034" y="601696"/>
                  </a:cubicBezTo>
                  <a:lnTo>
                    <a:pt x="33664" y="601696"/>
                  </a:lnTo>
                  <a:cubicBezTo>
                    <a:pt x="15072" y="601696"/>
                    <a:pt x="0" y="586624"/>
                    <a:pt x="0" y="568032"/>
                  </a:cubicBezTo>
                  <a:lnTo>
                    <a:pt x="0" y="33664"/>
                  </a:lnTo>
                  <a:cubicBezTo>
                    <a:pt x="0" y="15072"/>
                    <a:pt x="15072" y="0"/>
                    <a:pt x="33664" y="0"/>
                  </a:cubicBezTo>
                  <a:close/>
                </a:path>
              </a:pathLst>
            </a:custGeom>
            <a:solidFill>
              <a:srgbClr val="FFFD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0"/>
            <p:cNvSpPr txBox="1"/>
            <p:nvPr/>
          </p:nvSpPr>
          <p:spPr>
            <a:xfrm>
              <a:off x="0" y="-47625"/>
              <a:ext cx="605698" cy="6493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20"/>
          <p:cNvSpPr txBox="1"/>
          <p:nvPr/>
        </p:nvSpPr>
        <p:spPr>
          <a:xfrm>
            <a:off x="3061231" y="3643779"/>
            <a:ext cx="2016102" cy="1120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60%</a:t>
            </a:r>
            <a:endParaRPr/>
          </a:p>
        </p:txBody>
      </p:sp>
      <p:grpSp>
        <p:nvGrpSpPr>
          <p:cNvPr id="290" name="Google Shape;290;p20"/>
          <p:cNvGrpSpPr/>
          <p:nvPr/>
        </p:nvGrpSpPr>
        <p:grpSpPr>
          <a:xfrm>
            <a:off x="8150234" y="2932932"/>
            <a:ext cx="2299758" cy="2465389"/>
            <a:chOff x="0" y="-47625"/>
            <a:chExt cx="605698" cy="649321"/>
          </a:xfrm>
        </p:grpSpPr>
        <p:sp>
          <p:nvSpPr>
            <p:cNvPr id="291" name="Google Shape;291;p20"/>
            <p:cNvSpPr/>
            <p:nvPr/>
          </p:nvSpPr>
          <p:spPr>
            <a:xfrm>
              <a:off x="0" y="0"/>
              <a:ext cx="605698" cy="601696"/>
            </a:xfrm>
            <a:custGeom>
              <a:rect b="b" l="l" r="r" t="t"/>
              <a:pathLst>
                <a:path extrusionOk="0" h="601696" w="605698">
                  <a:moveTo>
                    <a:pt x="33664" y="0"/>
                  </a:moveTo>
                  <a:lnTo>
                    <a:pt x="572034" y="0"/>
                  </a:lnTo>
                  <a:cubicBezTo>
                    <a:pt x="580962" y="0"/>
                    <a:pt x="589524" y="3547"/>
                    <a:pt x="595838" y="9860"/>
                  </a:cubicBezTo>
                  <a:cubicBezTo>
                    <a:pt x="602151" y="16173"/>
                    <a:pt x="605698" y="24736"/>
                    <a:pt x="605698" y="33664"/>
                  </a:cubicBezTo>
                  <a:lnTo>
                    <a:pt x="605698" y="568032"/>
                  </a:lnTo>
                  <a:cubicBezTo>
                    <a:pt x="605698" y="586624"/>
                    <a:pt x="590626" y="601696"/>
                    <a:pt x="572034" y="601696"/>
                  </a:cubicBezTo>
                  <a:lnTo>
                    <a:pt x="33664" y="601696"/>
                  </a:lnTo>
                  <a:cubicBezTo>
                    <a:pt x="15072" y="601696"/>
                    <a:pt x="0" y="586624"/>
                    <a:pt x="0" y="568032"/>
                  </a:cubicBezTo>
                  <a:lnTo>
                    <a:pt x="0" y="33664"/>
                  </a:lnTo>
                  <a:cubicBezTo>
                    <a:pt x="0" y="15072"/>
                    <a:pt x="15072" y="0"/>
                    <a:pt x="33664" y="0"/>
                  </a:cubicBezTo>
                  <a:close/>
                </a:path>
              </a:pathLst>
            </a:custGeom>
            <a:solidFill>
              <a:srgbClr val="FFFD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0"/>
            <p:cNvSpPr txBox="1"/>
            <p:nvPr/>
          </p:nvSpPr>
          <p:spPr>
            <a:xfrm>
              <a:off x="0" y="-47625"/>
              <a:ext cx="605698" cy="6493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" name="Google Shape;293;p20"/>
          <p:cNvSpPr txBox="1"/>
          <p:nvPr/>
        </p:nvSpPr>
        <p:spPr>
          <a:xfrm>
            <a:off x="8292062" y="3643779"/>
            <a:ext cx="2016102" cy="1120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43%</a:t>
            </a:r>
            <a:endParaRPr/>
          </a:p>
        </p:txBody>
      </p:sp>
      <p:grpSp>
        <p:nvGrpSpPr>
          <p:cNvPr id="294" name="Google Shape;294;p20"/>
          <p:cNvGrpSpPr/>
          <p:nvPr/>
        </p:nvGrpSpPr>
        <p:grpSpPr>
          <a:xfrm>
            <a:off x="13382475" y="2932932"/>
            <a:ext cx="2299758" cy="2465389"/>
            <a:chOff x="0" y="-47625"/>
            <a:chExt cx="605698" cy="649321"/>
          </a:xfrm>
        </p:grpSpPr>
        <p:sp>
          <p:nvSpPr>
            <p:cNvPr id="295" name="Google Shape;295;p20"/>
            <p:cNvSpPr/>
            <p:nvPr/>
          </p:nvSpPr>
          <p:spPr>
            <a:xfrm>
              <a:off x="0" y="0"/>
              <a:ext cx="605698" cy="601696"/>
            </a:xfrm>
            <a:custGeom>
              <a:rect b="b" l="l" r="r" t="t"/>
              <a:pathLst>
                <a:path extrusionOk="0" h="601696" w="605698">
                  <a:moveTo>
                    <a:pt x="33664" y="0"/>
                  </a:moveTo>
                  <a:lnTo>
                    <a:pt x="572034" y="0"/>
                  </a:lnTo>
                  <a:cubicBezTo>
                    <a:pt x="580962" y="0"/>
                    <a:pt x="589524" y="3547"/>
                    <a:pt x="595838" y="9860"/>
                  </a:cubicBezTo>
                  <a:cubicBezTo>
                    <a:pt x="602151" y="16173"/>
                    <a:pt x="605698" y="24736"/>
                    <a:pt x="605698" y="33664"/>
                  </a:cubicBezTo>
                  <a:lnTo>
                    <a:pt x="605698" y="568032"/>
                  </a:lnTo>
                  <a:cubicBezTo>
                    <a:pt x="605698" y="586624"/>
                    <a:pt x="590626" y="601696"/>
                    <a:pt x="572034" y="601696"/>
                  </a:cubicBezTo>
                  <a:lnTo>
                    <a:pt x="33664" y="601696"/>
                  </a:lnTo>
                  <a:cubicBezTo>
                    <a:pt x="15072" y="601696"/>
                    <a:pt x="0" y="586624"/>
                    <a:pt x="0" y="568032"/>
                  </a:cubicBezTo>
                  <a:lnTo>
                    <a:pt x="0" y="33664"/>
                  </a:lnTo>
                  <a:cubicBezTo>
                    <a:pt x="0" y="15072"/>
                    <a:pt x="15072" y="0"/>
                    <a:pt x="33664" y="0"/>
                  </a:cubicBezTo>
                  <a:close/>
                </a:path>
              </a:pathLst>
            </a:custGeom>
            <a:solidFill>
              <a:srgbClr val="FFFD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0"/>
            <p:cNvSpPr txBox="1"/>
            <p:nvPr/>
          </p:nvSpPr>
          <p:spPr>
            <a:xfrm>
              <a:off x="0" y="-47625"/>
              <a:ext cx="605698" cy="6493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p20"/>
          <p:cNvSpPr txBox="1"/>
          <p:nvPr/>
        </p:nvSpPr>
        <p:spPr>
          <a:xfrm>
            <a:off x="13524303" y="3643779"/>
            <a:ext cx="2016102" cy="1120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35%</a:t>
            </a:r>
            <a:endParaRPr/>
          </a:p>
        </p:txBody>
      </p:sp>
      <p:pic>
        <p:nvPicPr>
          <p:cNvPr id="298" name="Google Shape;29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958340" y="0"/>
            <a:ext cx="3355331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203260" y="0"/>
            <a:ext cx="3355331" cy="1028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1"/>
          <p:cNvGrpSpPr/>
          <p:nvPr/>
        </p:nvGrpSpPr>
        <p:grpSpPr>
          <a:xfrm>
            <a:off x="-989748" y="-180826"/>
            <a:ext cx="20267496" cy="6196468"/>
            <a:chOff x="0" y="-47625"/>
            <a:chExt cx="5337941" cy="1631992"/>
          </a:xfrm>
        </p:grpSpPr>
        <p:sp>
          <p:nvSpPr>
            <p:cNvPr id="305" name="Google Shape;305;p21"/>
            <p:cNvSpPr/>
            <p:nvPr/>
          </p:nvSpPr>
          <p:spPr>
            <a:xfrm>
              <a:off x="0" y="0"/>
              <a:ext cx="5337941" cy="1584367"/>
            </a:xfrm>
            <a:custGeom>
              <a:rect b="b" l="l" r="r" t="t"/>
              <a:pathLst>
                <a:path extrusionOk="0" h="1584367" w="5337941">
                  <a:moveTo>
                    <a:pt x="0" y="0"/>
                  </a:moveTo>
                  <a:lnTo>
                    <a:pt x="5337941" y="0"/>
                  </a:lnTo>
                  <a:lnTo>
                    <a:pt x="5337941" y="1584367"/>
                  </a:lnTo>
                  <a:lnTo>
                    <a:pt x="0" y="1584367"/>
                  </a:ln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</p:sp>
        <p:sp>
          <p:nvSpPr>
            <p:cNvPr id="306" name="Google Shape;306;p21"/>
            <p:cNvSpPr txBox="1"/>
            <p:nvPr/>
          </p:nvSpPr>
          <p:spPr>
            <a:xfrm>
              <a:off x="0" y="-47625"/>
              <a:ext cx="5337941" cy="1631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21"/>
          <p:cNvGrpSpPr/>
          <p:nvPr/>
        </p:nvGrpSpPr>
        <p:grpSpPr>
          <a:xfrm>
            <a:off x="6561015" y="6680011"/>
            <a:ext cx="3306074" cy="1608383"/>
            <a:chOff x="0" y="9525"/>
            <a:chExt cx="4408098" cy="2144510"/>
          </a:xfrm>
        </p:grpSpPr>
        <p:sp>
          <p:nvSpPr>
            <p:cNvPr id="308" name="Google Shape;308;p21"/>
            <p:cNvSpPr txBox="1"/>
            <p:nvPr/>
          </p:nvSpPr>
          <p:spPr>
            <a:xfrm>
              <a:off x="0" y="9525"/>
              <a:ext cx="4408098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99" u="none" cap="none" strike="noStrike">
                  <a:solidFill>
                    <a:srgbClr val="000000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Client name</a:t>
              </a:r>
              <a:endParaRPr/>
            </a:p>
          </p:txBody>
        </p:sp>
        <p:sp>
          <p:nvSpPr>
            <p:cNvPr id="309" name="Google Shape;309;p21"/>
            <p:cNvSpPr txBox="1"/>
            <p:nvPr/>
          </p:nvSpPr>
          <p:spPr>
            <a:xfrm>
              <a:off x="0" y="1003415"/>
              <a:ext cx="4408098" cy="1150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Overpass"/>
                  <a:ea typeface="Overpass"/>
                  <a:cs typeface="Overpass"/>
                  <a:sym typeface="Overpas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310" name="Google Shape;310;p21"/>
          <p:cNvGrpSpPr/>
          <p:nvPr/>
        </p:nvGrpSpPr>
        <p:grpSpPr>
          <a:xfrm>
            <a:off x="6561015" y="4025199"/>
            <a:ext cx="3306074" cy="1608383"/>
            <a:chOff x="0" y="9525"/>
            <a:chExt cx="4408098" cy="2144510"/>
          </a:xfrm>
        </p:grpSpPr>
        <p:sp>
          <p:nvSpPr>
            <p:cNvPr id="311" name="Google Shape;311;p21"/>
            <p:cNvSpPr txBox="1"/>
            <p:nvPr/>
          </p:nvSpPr>
          <p:spPr>
            <a:xfrm>
              <a:off x="0" y="9525"/>
              <a:ext cx="4408098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99" u="none" cap="none" strike="noStrike">
                  <a:solidFill>
                    <a:srgbClr val="FFFFFF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Client name</a:t>
              </a:r>
              <a:endParaRPr/>
            </a:p>
          </p:txBody>
        </p:sp>
        <p:sp>
          <p:nvSpPr>
            <p:cNvPr id="312" name="Google Shape;312;p21"/>
            <p:cNvSpPr txBox="1"/>
            <p:nvPr/>
          </p:nvSpPr>
          <p:spPr>
            <a:xfrm>
              <a:off x="0" y="1003415"/>
              <a:ext cx="4408098" cy="1150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Overpass"/>
                  <a:ea typeface="Overpass"/>
                  <a:cs typeface="Overpass"/>
                  <a:sym typeface="Overpass"/>
                </a:rPr>
                <a:t>Elaborate on what you want to discuss. </a:t>
              </a:r>
              <a:endParaRPr/>
            </a:p>
          </p:txBody>
        </p:sp>
      </p:grpSp>
      <p:sp>
        <p:nvSpPr>
          <p:cNvPr id="313" name="Google Shape;313;p21"/>
          <p:cNvSpPr txBox="1"/>
          <p:nvPr/>
        </p:nvSpPr>
        <p:spPr>
          <a:xfrm>
            <a:off x="6068034" y="1921084"/>
            <a:ext cx="6420483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Testimonials</a:t>
            </a:r>
            <a:endParaRPr/>
          </a:p>
        </p:txBody>
      </p:sp>
      <p:grpSp>
        <p:nvGrpSpPr>
          <p:cNvPr id="314" name="Google Shape;314;p21"/>
          <p:cNvGrpSpPr/>
          <p:nvPr/>
        </p:nvGrpSpPr>
        <p:grpSpPr>
          <a:xfrm>
            <a:off x="11010088" y="6680011"/>
            <a:ext cx="3306074" cy="1608383"/>
            <a:chOff x="0" y="9525"/>
            <a:chExt cx="4408098" cy="2144510"/>
          </a:xfrm>
        </p:grpSpPr>
        <p:sp>
          <p:nvSpPr>
            <p:cNvPr id="315" name="Google Shape;315;p21"/>
            <p:cNvSpPr txBox="1"/>
            <p:nvPr/>
          </p:nvSpPr>
          <p:spPr>
            <a:xfrm>
              <a:off x="0" y="9525"/>
              <a:ext cx="4408098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99" u="none" cap="none" strike="noStrike">
                  <a:solidFill>
                    <a:srgbClr val="000000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Client name</a:t>
              </a:r>
              <a:endParaRPr/>
            </a:p>
          </p:txBody>
        </p:sp>
        <p:sp>
          <p:nvSpPr>
            <p:cNvPr id="316" name="Google Shape;316;p21"/>
            <p:cNvSpPr txBox="1"/>
            <p:nvPr/>
          </p:nvSpPr>
          <p:spPr>
            <a:xfrm>
              <a:off x="0" y="1003415"/>
              <a:ext cx="4408098" cy="1150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Overpass"/>
                  <a:ea typeface="Overpass"/>
                  <a:cs typeface="Overpass"/>
                  <a:sym typeface="Overpas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317" name="Google Shape;317;p21"/>
          <p:cNvGrpSpPr/>
          <p:nvPr/>
        </p:nvGrpSpPr>
        <p:grpSpPr>
          <a:xfrm>
            <a:off x="11010088" y="4025199"/>
            <a:ext cx="3306074" cy="1608383"/>
            <a:chOff x="0" y="9525"/>
            <a:chExt cx="4408098" cy="2144510"/>
          </a:xfrm>
        </p:grpSpPr>
        <p:sp>
          <p:nvSpPr>
            <p:cNvPr id="318" name="Google Shape;318;p21"/>
            <p:cNvSpPr txBox="1"/>
            <p:nvPr/>
          </p:nvSpPr>
          <p:spPr>
            <a:xfrm>
              <a:off x="0" y="9525"/>
              <a:ext cx="4408098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99" u="none" cap="none" strike="noStrike">
                  <a:solidFill>
                    <a:srgbClr val="FFFFFF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Client name</a:t>
              </a:r>
              <a:endParaRPr/>
            </a:p>
          </p:txBody>
        </p:sp>
        <p:sp>
          <p:nvSpPr>
            <p:cNvPr id="319" name="Google Shape;319;p21"/>
            <p:cNvSpPr txBox="1"/>
            <p:nvPr/>
          </p:nvSpPr>
          <p:spPr>
            <a:xfrm>
              <a:off x="0" y="1003415"/>
              <a:ext cx="4408098" cy="1150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Overpass"/>
                  <a:ea typeface="Overpass"/>
                  <a:cs typeface="Overpass"/>
                  <a:sym typeface="Overpass"/>
                </a:rPr>
                <a:t>Elaborate on what you want to discuss. </a:t>
              </a:r>
              <a:endParaRPr/>
            </a:p>
          </p:txBody>
        </p:sp>
      </p:grpSp>
      <p:pic>
        <p:nvPicPr>
          <p:cNvPr id="320" name="Google Shape;3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1137075"/>
            <a:ext cx="4390726" cy="4006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700" y="5456550"/>
            <a:ext cx="4390726" cy="400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038" y="-2521455"/>
            <a:ext cx="18288000" cy="397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" y="8952726"/>
            <a:ext cx="18288000" cy="39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4546" y="-4761850"/>
            <a:ext cx="22396524" cy="13516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" name="Google Shape;329;p22"/>
          <p:cNvGrpSpPr/>
          <p:nvPr/>
        </p:nvGrpSpPr>
        <p:grpSpPr>
          <a:xfrm>
            <a:off x="1405016" y="-180826"/>
            <a:ext cx="8522616" cy="10467826"/>
            <a:chOff x="0" y="-47625"/>
            <a:chExt cx="2244639" cy="2756958"/>
          </a:xfrm>
        </p:grpSpPr>
        <p:sp>
          <p:nvSpPr>
            <p:cNvPr id="330" name="Google Shape;330;p22"/>
            <p:cNvSpPr/>
            <p:nvPr/>
          </p:nvSpPr>
          <p:spPr>
            <a:xfrm>
              <a:off x="0" y="0"/>
              <a:ext cx="2244639" cy="2709333"/>
            </a:xfrm>
            <a:custGeom>
              <a:rect b="b" l="l" r="r" t="t"/>
              <a:pathLst>
                <a:path extrusionOk="0" h="2709333" w="2244639">
                  <a:moveTo>
                    <a:pt x="9084" y="0"/>
                  </a:moveTo>
                  <a:lnTo>
                    <a:pt x="2235555" y="0"/>
                  </a:lnTo>
                  <a:cubicBezTo>
                    <a:pt x="2240572" y="0"/>
                    <a:pt x="2244639" y="4067"/>
                    <a:pt x="2244639" y="9084"/>
                  </a:cubicBezTo>
                  <a:lnTo>
                    <a:pt x="2244639" y="2700249"/>
                  </a:lnTo>
                  <a:cubicBezTo>
                    <a:pt x="2244639" y="2702658"/>
                    <a:pt x="2243681" y="2704969"/>
                    <a:pt x="2241978" y="2706673"/>
                  </a:cubicBezTo>
                  <a:cubicBezTo>
                    <a:pt x="2240274" y="2708376"/>
                    <a:pt x="2237964" y="2709333"/>
                    <a:pt x="2235555" y="2709333"/>
                  </a:cubicBezTo>
                  <a:lnTo>
                    <a:pt x="9084" y="2709333"/>
                  </a:lnTo>
                  <a:cubicBezTo>
                    <a:pt x="4067" y="2709333"/>
                    <a:pt x="0" y="2705266"/>
                    <a:pt x="0" y="2700249"/>
                  </a:cubicBezTo>
                  <a:lnTo>
                    <a:pt x="0" y="9084"/>
                  </a:lnTo>
                  <a:cubicBezTo>
                    <a:pt x="0" y="4067"/>
                    <a:pt x="4067" y="0"/>
                    <a:pt x="90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62C3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2"/>
            <p:cNvSpPr txBox="1"/>
            <p:nvPr/>
          </p:nvSpPr>
          <p:spPr>
            <a:xfrm>
              <a:off x="0" y="-47625"/>
              <a:ext cx="2244638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22"/>
          <p:cNvGrpSpPr/>
          <p:nvPr/>
        </p:nvGrpSpPr>
        <p:grpSpPr>
          <a:xfrm>
            <a:off x="8251509" y="2952058"/>
            <a:ext cx="10061319" cy="4623428"/>
            <a:chOff x="0" y="-47625"/>
            <a:chExt cx="2649895" cy="1217693"/>
          </a:xfrm>
        </p:grpSpPr>
        <p:sp>
          <p:nvSpPr>
            <p:cNvPr id="333" name="Google Shape;333;p22"/>
            <p:cNvSpPr/>
            <p:nvPr/>
          </p:nvSpPr>
          <p:spPr>
            <a:xfrm>
              <a:off x="0" y="0"/>
              <a:ext cx="2649895" cy="1170068"/>
            </a:xfrm>
            <a:custGeom>
              <a:rect b="b" l="l" r="r" t="t"/>
              <a:pathLst>
                <a:path extrusionOk="0" h="1170068" w="2649895">
                  <a:moveTo>
                    <a:pt x="7695" y="0"/>
                  </a:moveTo>
                  <a:lnTo>
                    <a:pt x="2642200" y="0"/>
                  </a:lnTo>
                  <a:cubicBezTo>
                    <a:pt x="2644241" y="0"/>
                    <a:pt x="2646198" y="811"/>
                    <a:pt x="2647641" y="2254"/>
                  </a:cubicBezTo>
                  <a:cubicBezTo>
                    <a:pt x="2649084" y="3697"/>
                    <a:pt x="2649895" y="5654"/>
                    <a:pt x="2649895" y="7695"/>
                  </a:cubicBezTo>
                  <a:lnTo>
                    <a:pt x="2649895" y="1162373"/>
                  </a:lnTo>
                  <a:cubicBezTo>
                    <a:pt x="2649895" y="1164414"/>
                    <a:pt x="2649084" y="1166371"/>
                    <a:pt x="2647641" y="1167814"/>
                  </a:cubicBezTo>
                  <a:cubicBezTo>
                    <a:pt x="2646198" y="1169257"/>
                    <a:pt x="2644241" y="1170068"/>
                    <a:pt x="2642200" y="1170068"/>
                  </a:cubicBezTo>
                  <a:lnTo>
                    <a:pt x="7695" y="1170068"/>
                  </a:lnTo>
                  <a:cubicBezTo>
                    <a:pt x="5654" y="1170068"/>
                    <a:pt x="3697" y="1169257"/>
                    <a:pt x="2254" y="1167814"/>
                  </a:cubicBezTo>
                  <a:cubicBezTo>
                    <a:pt x="811" y="1166371"/>
                    <a:pt x="0" y="1164414"/>
                    <a:pt x="0" y="1162373"/>
                  </a:cubicBezTo>
                  <a:lnTo>
                    <a:pt x="0" y="7695"/>
                  </a:lnTo>
                  <a:cubicBezTo>
                    <a:pt x="0" y="5654"/>
                    <a:pt x="811" y="3697"/>
                    <a:pt x="2254" y="2254"/>
                  </a:cubicBezTo>
                  <a:cubicBezTo>
                    <a:pt x="3697" y="811"/>
                    <a:pt x="5654" y="0"/>
                    <a:pt x="7695" y="0"/>
                  </a:cubicBez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2"/>
            <p:cNvSpPr txBox="1"/>
            <p:nvPr/>
          </p:nvSpPr>
          <p:spPr>
            <a:xfrm>
              <a:off x="0" y="-47625"/>
              <a:ext cx="2649895" cy="1217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35" name="Google Shape;335;p22"/>
          <p:cNvCxnSpPr/>
          <p:nvPr/>
        </p:nvCxnSpPr>
        <p:spPr>
          <a:xfrm>
            <a:off x="12549036" y="3520440"/>
            <a:ext cx="0" cy="3246120"/>
          </a:xfrm>
          <a:prstGeom prst="straightConnector1">
            <a:avLst/>
          </a:prstGeom>
          <a:noFill/>
          <a:ln cap="flat" cmpd="sng" w="38100">
            <a:solidFill>
              <a:srgbClr val="FFFDF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6" name="Google Shape;336;p22"/>
          <p:cNvSpPr txBox="1"/>
          <p:nvPr/>
        </p:nvSpPr>
        <p:spPr>
          <a:xfrm>
            <a:off x="2794592" y="1514663"/>
            <a:ext cx="4897268" cy="1210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About Us</a:t>
            </a:r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661688" y="7951128"/>
            <a:ext cx="5320741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Elaborate on what you want to discuss. </a:t>
            </a:r>
            <a:endParaRPr/>
          </a:p>
        </p:txBody>
      </p:sp>
      <p:sp>
        <p:nvSpPr>
          <p:cNvPr id="338" name="Google Shape;338;p22"/>
          <p:cNvSpPr txBox="1"/>
          <p:nvPr/>
        </p:nvSpPr>
        <p:spPr>
          <a:xfrm>
            <a:off x="13282178" y="3516325"/>
            <a:ext cx="41784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0" u="none" cap="none" strike="noStrike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03</a:t>
            </a:r>
            <a:endParaRPr/>
          </a:p>
        </p:txBody>
      </p:sp>
      <p:pic>
        <p:nvPicPr>
          <p:cNvPr id="339" name="Google Shape;3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4600" y="3137120"/>
            <a:ext cx="7748601" cy="5269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22"/>
          <p:cNvGrpSpPr/>
          <p:nvPr/>
        </p:nvGrpSpPr>
        <p:grpSpPr>
          <a:xfrm>
            <a:off x="-2729904" y="6591566"/>
            <a:ext cx="5986361" cy="983920"/>
            <a:chOff x="0" y="-47625"/>
            <a:chExt cx="1576655" cy="259140"/>
          </a:xfrm>
        </p:grpSpPr>
        <p:sp>
          <p:nvSpPr>
            <p:cNvPr id="341" name="Google Shape;341;p22"/>
            <p:cNvSpPr/>
            <p:nvPr/>
          </p:nvSpPr>
          <p:spPr>
            <a:xfrm>
              <a:off x="0" y="0"/>
              <a:ext cx="1576655" cy="211515"/>
            </a:xfrm>
            <a:custGeom>
              <a:rect b="b" l="l" r="r" t="t"/>
              <a:pathLst>
                <a:path extrusionOk="0" h="211515" w="1576655">
                  <a:moveTo>
                    <a:pt x="12933" y="0"/>
                  </a:moveTo>
                  <a:lnTo>
                    <a:pt x="1563722" y="0"/>
                  </a:lnTo>
                  <a:cubicBezTo>
                    <a:pt x="1570865" y="0"/>
                    <a:pt x="1576655" y="5790"/>
                    <a:pt x="1576655" y="12933"/>
                  </a:cubicBezTo>
                  <a:lnTo>
                    <a:pt x="1576655" y="198582"/>
                  </a:lnTo>
                  <a:cubicBezTo>
                    <a:pt x="1576655" y="205724"/>
                    <a:pt x="1570865" y="211515"/>
                    <a:pt x="1563722" y="211515"/>
                  </a:cubicBezTo>
                  <a:lnTo>
                    <a:pt x="12933" y="211515"/>
                  </a:lnTo>
                  <a:cubicBezTo>
                    <a:pt x="5790" y="211515"/>
                    <a:pt x="0" y="205724"/>
                    <a:pt x="0" y="198582"/>
                  </a:cubicBezTo>
                  <a:lnTo>
                    <a:pt x="0" y="12933"/>
                  </a:lnTo>
                  <a:cubicBezTo>
                    <a:pt x="0" y="5790"/>
                    <a:pt x="5790" y="0"/>
                    <a:pt x="12933" y="0"/>
                  </a:cubicBez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2"/>
            <p:cNvSpPr txBox="1"/>
            <p:nvPr/>
          </p:nvSpPr>
          <p:spPr>
            <a:xfrm>
              <a:off x="0" y="-47625"/>
              <a:ext cx="1576655" cy="2591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23"/>
          <p:cNvGrpSpPr/>
          <p:nvPr/>
        </p:nvGrpSpPr>
        <p:grpSpPr>
          <a:xfrm>
            <a:off x="-989748" y="-180826"/>
            <a:ext cx="7271278" cy="10467826"/>
            <a:chOff x="0" y="-47625"/>
            <a:chExt cx="1915069" cy="2756958"/>
          </a:xfrm>
        </p:grpSpPr>
        <p:sp>
          <p:nvSpPr>
            <p:cNvPr id="348" name="Google Shape;348;p23"/>
            <p:cNvSpPr/>
            <p:nvPr/>
          </p:nvSpPr>
          <p:spPr>
            <a:xfrm>
              <a:off x="0" y="0"/>
              <a:ext cx="1915069" cy="2709333"/>
            </a:xfrm>
            <a:custGeom>
              <a:rect b="b" l="l" r="r" t="t"/>
              <a:pathLst>
                <a:path extrusionOk="0" h="2709333" w="1915069">
                  <a:moveTo>
                    <a:pt x="0" y="0"/>
                  </a:moveTo>
                  <a:lnTo>
                    <a:pt x="1915069" y="0"/>
                  </a:lnTo>
                  <a:lnTo>
                    <a:pt x="19150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</p:sp>
        <p:sp>
          <p:nvSpPr>
            <p:cNvPr id="349" name="Google Shape;349;p23"/>
            <p:cNvSpPr txBox="1"/>
            <p:nvPr/>
          </p:nvSpPr>
          <p:spPr>
            <a:xfrm>
              <a:off x="0" y="-47625"/>
              <a:ext cx="1915069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p23"/>
          <p:cNvGrpSpPr/>
          <p:nvPr/>
        </p:nvGrpSpPr>
        <p:grpSpPr>
          <a:xfrm>
            <a:off x="5972564" y="-180826"/>
            <a:ext cx="1387312" cy="10467826"/>
            <a:chOff x="0" y="-47625"/>
            <a:chExt cx="365383" cy="2756958"/>
          </a:xfrm>
        </p:grpSpPr>
        <p:sp>
          <p:nvSpPr>
            <p:cNvPr id="351" name="Google Shape;351;p23"/>
            <p:cNvSpPr/>
            <p:nvPr/>
          </p:nvSpPr>
          <p:spPr>
            <a:xfrm>
              <a:off x="0" y="0"/>
              <a:ext cx="365383" cy="2709333"/>
            </a:xfrm>
            <a:custGeom>
              <a:rect b="b" l="l" r="r" t="t"/>
              <a:pathLst>
                <a:path extrusionOk="0" h="2709333" w="365383">
                  <a:moveTo>
                    <a:pt x="0" y="0"/>
                  </a:moveTo>
                  <a:lnTo>
                    <a:pt x="365383" y="0"/>
                  </a:lnTo>
                  <a:lnTo>
                    <a:pt x="3653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</p:sp>
        <p:sp>
          <p:nvSpPr>
            <p:cNvPr id="352" name="Google Shape;352;p23"/>
            <p:cNvSpPr txBox="1"/>
            <p:nvPr/>
          </p:nvSpPr>
          <p:spPr>
            <a:xfrm>
              <a:off x="0" y="-47625"/>
              <a:ext cx="365383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3" name="Google Shape;353;p23"/>
          <p:cNvSpPr txBox="1"/>
          <p:nvPr/>
        </p:nvSpPr>
        <p:spPr>
          <a:xfrm>
            <a:off x="9045553" y="2253778"/>
            <a:ext cx="7547457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Our History</a:t>
            </a:r>
            <a:endParaRPr/>
          </a:p>
        </p:txBody>
      </p:sp>
      <p:sp>
        <p:nvSpPr>
          <p:cNvPr id="354" name="Google Shape;354;p23"/>
          <p:cNvSpPr txBox="1"/>
          <p:nvPr/>
        </p:nvSpPr>
        <p:spPr>
          <a:xfrm>
            <a:off x="10131318" y="3873028"/>
            <a:ext cx="6202863" cy="17297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sp>
        <p:nvSpPr>
          <p:cNvPr id="355" name="Google Shape;355;p23"/>
          <p:cNvSpPr txBox="1"/>
          <p:nvPr/>
        </p:nvSpPr>
        <p:spPr>
          <a:xfrm>
            <a:off x="10131318" y="6006705"/>
            <a:ext cx="6202863" cy="17297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pic>
        <p:nvPicPr>
          <p:cNvPr id="356" name="Google Shape;3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12436" y="-2187024"/>
            <a:ext cx="13857987" cy="1046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175" y="2462700"/>
            <a:ext cx="7547451" cy="56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99439" y="-6113125"/>
            <a:ext cx="13618473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8700195"/>
            <a:ext cx="18288000" cy="397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4"/>
          <p:cNvSpPr txBox="1"/>
          <p:nvPr/>
        </p:nvSpPr>
        <p:spPr>
          <a:xfrm>
            <a:off x="1028700" y="1028700"/>
            <a:ext cx="16230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Timeline Page </a:t>
            </a:r>
            <a:endParaRPr/>
          </a:p>
        </p:txBody>
      </p:sp>
      <p:cxnSp>
        <p:nvCxnSpPr>
          <p:cNvPr id="365" name="Google Shape;365;p24"/>
          <p:cNvCxnSpPr/>
          <p:nvPr/>
        </p:nvCxnSpPr>
        <p:spPr>
          <a:xfrm>
            <a:off x="1028700" y="4966692"/>
            <a:ext cx="5957684" cy="0"/>
          </a:xfrm>
          <a:prstGeom prst="straightConnector1">
            <a:avLst/>
          </a:prstGeom>
          <a:noFill/>
          <a:ln cap="flat" cmpd="sng" w="47625">
            <a:solidFill>
              <a:srgbClr val="D62C3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6" name="Google Shape;366;p24"/>
          <p:cNvSpPr/>
          <p:nvPr/>
        </p:nvSpPr>
        <p:spPr>
          <a:xfrm>
            <a:off x="2804282" y="4789884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62C3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4"/>
          <p:cNvSpPr/>
          <p:nvPr/>
        </p:nvSpPr>
        <p:spPr>
          <a:xfrm>
            <a:off x="6986384" y="4789884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62C3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4"/>
          <p:cNvSpPr/>
          <p:nvPr/>
        </p:nvSpPr>
        <p:spPr>
          <a:xfrm>
            <a:off x="11170458" y="4770636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62C3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9" name="Google Shape;369;p24"/>
          <p:cNvCxnSpPr/>
          <p:nvPr/>
        </p:nvCxnSpPr>
        <p:spPr>
          <a:xfrm flipH="1" rot="10800000">
            <a:off x="7339998" y="4948257"/>
            <a:ext cx="3830463" cy="17622"/>
          </a:xfrm>
          <a:prstGeom prst="straightConnector1">
            <a:avLst/>
          </a:prstGeom>
          <a:noFill/>
          <a:ln cap="flat" cmpd="sng" w="47625">
            <a:solidFill>
              <a:srgbClr val="D62C3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0" name="Google Shape;370;p24"/>
          <p:cNvCxnSpPr/>
          <p:nvPr/>
        </p:nvCxnSpPr>
        <p:spPr>
          <a:xfrm>
            <a:off x="11524074" y="4947461"/>
            <a:ext cx="3113311" cy="301"/>
          </a:xfrm>
          <a:prstGeom prst="straightConnector1">
            <a:avLst/>
          </a:prstGeom>
          <a:noFill/>
          <a:ln cap="flat" cmpd="sng" w="47625">
            <a:solidFill>
              <a:srgbClr val="D62C3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1" name="Google Shape;371;p24"/>
          <p:cNvCxnSpPr/>
          <p:nvPr/>
        </p:nvCxnSpPr>
        <p:spPr>
          <a:xfrm>
            <a:off x="14265519" y="4947444"/>
            <a:ext cx="2993781" cy="0"/>
          </a:xfrm>
          <a:prstGeom prst="straightConnector1">
            <a:avLst/>
          </a:prstGeom>
          <a:noFill/>
          <a:ln cap="flat" cmpd="sng" w="47625">
            <a:solidFill>
              <a:srgbClr val="D62C3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2" name="Google Shape;372;p24"/>
          <p:cNvSpPr/>
          <p:nvPr/>
        </p:nvSpPr>
        <p:spPr>
          <a:xfrm>
            <a:off x="15400030" y="4770636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62C3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3" name="Google Shape;373;p24"/>
          <p:cNvGrpSpPr/>
          <p:nvPr/>
        </p:nvGrpSpPr>
        <p:grpSpPr>
          <a:xfrm>
            <a:off x="-1339416" y="6475035"/>
            <a:ext cx="20267496" cy="4633253"/>
            <a:chOff x="0" y="-47625"/>
            <a:chExt cx="5337941" cy="1220281"/>
          </a:xfrm>
        </p:grpSpPr>
        <p:sp>
          <p:nvSpPr>
            <p:cNvPr id="374" name="Google Shape;374;p24"/>
            <p:cNvSpPr/>
            <p:nvPr/>
          </p:nvSpPr>
          <p:spPr>
            <a:xfrm>
              <a:off x="0" y="0"/>
              <a:ext cx="5337941" cy="1172656"/>
            </a:xfrm>
            <a:custGeom>
              <a:rect b="b" l="l" r="r" t="t"/>
              <a:pathLst>
                <a:path extrusionOk="0" h="1172656" w="5337941">
                  <a:moveTo>
                    <a:pt x="0" y="0"/>
                  </a:moveTo>
                  <a:lnTo>
                    <a:pt x="5337941" y="0"/>
                  </a:lnTo>
                  <a:lnTo>
                    <a:pt x="5337941" y="1172656"/>
                  </a:lnTo>
                  <a:lnTo>
                    <a:pt x="0" y="1172656"/>
                  </a:ln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</p:sp>
        <p:sp>
          <p:nvSpPr>
            <p:cNvPr id="375" name="Google Shape;375;p24"/>
            <p:cNvSpPr txBox="1"/>
            <p:nvPr/>
          </p:nvSpPr>
          <p:spPr>
            <a:xfrm>
              <a:off x="0" y="-47625"/>
              <a:ext cx="5337941" cy="12202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" name="Google Shape;376;p24"/>
          <p:cNvSpPr txBox="1"/>
          <p:nvPr/>
        </p:nvSpPr>
        <p:spPr>
          <a:xfrm>
            <a:off x="1163664" y="7202192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Add a main point</a:t>
            </a:r>
            <a:endParaRPr/>
          </a:p>
        </p:txBody>
      </p:sp>
      <p:sp>
        <p:nvSpPr>
          <p:cNvPr id="377" name="Google Shape;377;p24"/>
          <p:cNvSpPr txBox="1"/>
          <p:nvPr/>
        </p:nvSpPr>
        <p:spPr>
          <a:xfrm>
            <a:off x="13759412" y="7170211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Add a main point</a:t>
            </a:r>
            <a:endParaRPr/>
          </a:p>
        </p:txBody>
      </p:sp>
      <p:sp>
        <p:nvSpPr>
          <p:cNvPr id="378" name="Google Shape;378;p24"/>
          <p:cNvSpPr txBox="1"/>
          <p:nvPr/>
        </p:nvSpPr>
        <p:spPr>
          <a:xfrm>
            <a:off x="13759412" y="7847218"/>
            <a:ext cx="3364925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want to discuss. </a:t>
            </a:r>
            <a:endParaRPr/>
          </a:p>
        </p:txBody>
      </p:sp>
      <p:sp>
        <p:nvSpPr>
          <p:cNvPr id="379" name="Google Shape;379;p24"/>
          <p:cNvSpPr txBox="1"/>
          <p:nvPr/>
        </p:nvSpPr>
        <p:spPr>
          <a:xfrm>
            <a:off x="1163664" y="7879200"/>
            <a:ext cx="3364925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want to discuss. </a:t>
            </a:r>
            <a:endParaRPr/>
          </a:p>
        </p:txBody>
      </p:sp>
      <p:sp>
        <p:nvSpPr>
          <p:cNvPr id="380" name="Google Shape;380;p24"/>
          <p:cNvSpPr txBox="1"/>
          <p:nvPr/>
        </p:nvSpPr>
        <p:spPr>
          <a:xfrm>
            <a:off x="5346752" y="7205599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Add a main point</a:t>
            </a:r>
            <a:endParaRPr/>
          </a:p>
        </p:txBody>
      </p:sp>
      <p:sp>
        <p:nvSpPr>
          <p:cNvPr id="381" name="Google Shape;381;p24"/>
          <p:cNvSpPr txBox="1"/>
          <p:nvPr/>
        </p:nvSpPr>
        <p:spPr>
          <a:xfrm>
            <a:off x="5346752" y="7880335"/>
            <a:ext cx="3364925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want to discuss. </a:t>
            </a:r>
            <a:endParaRPr/>
          </a:p>
        </p:txBody>
      </p:sp>
      <p:sp>
        <p:nvSpPr>
          <p:cNvPr id="382" name="Google Shape;382;p24"/>
          <p:cNvSpPr txBox="1"/>
          <p:nvPr/>
        </p:nvSpPr>
        <p:spPr>
          <a:xfrm>
            <a:off x="9529840" y="7170211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Add a main point</a:t>
            </a:r>
            <a:endParaRPr/>
          </a:p>
        </p:txBody>
      </p:sp>
      <p:sp>
        <p:nvSpPr>
          <p:cNvPr id="383" name="Google Shape;383;p24"/>
          <p:cNvSpPr txBox="1"/>
          <p:nvPr/>
        </p:nvSpPr>
        <p:spPr>
          <a:xfrm>
            <a:off x="9529840" y="7847218"/>
            <a:ext cx="3364925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want to discuss. </a:t>
            </a:r>
            <a:endParaRPr/>
          </a:p>
        </p:txBody>
      </p:sp>
      <p:grpSp>
        <p:nvGrpSpPr>
          <p:cNvPr id="384" name="Google Shape;384;p24"/>
          <p:cNvGrpSpPr/>
          <p:nvPr/>
        </p:nvGrpSpPr>
        <p:grpSpPr>
          <a:xfrm>
            <a:off x="1880949" y="3369212"/>
            <a:ext cx="1930355" cy="2057857"/>
            <a:chOff x="0" y="-47625"/>
            <a:chExt cx="508406" cy="541987"/>
          </a:xfrm>
        </p:grpSpPr>
        <p:sp>
          <p:nvSpPr>
            <p:cNvPr id="385" name="Google Shape;385;p24"/>
            <p:cNvSpPr/>
            <p:nvPr/>
          </p:nvSpPr>
          <p:spPr>
            <a:xfrm>
              <a:off x="0" y="0"/>
              <a:ext cx="508406" cy="494362"/>
            </a:xfrm>
            <a:custGeom>
              <a:rect b="b" l="l" r="r" t="t"/>
              <a:pathLst>
                <a:path extrusionOk="0" h="494362" w="508406">
                  <a:moveTo>
                    <a:pt x="40106" y="0"/>
                  </a:moveTo>
                  <a:lnTo>
                    <a:pt x="468300" y="0"/>
                  </a:lnTo>
                  <a:cubicBezTo>
                    <a:pt x="478937" y="0"/>
                    <a:pt x="489138" y="4225"/>
                    <a:pt x="496659" y="11747"/>
                  </a:cubicBezTo>
                  <a:cubicBezTo>
                    <a:pt x="504181" y="19268"/>
                    <a:pt x="508406" y="29469"/>
                    <a:pt x="508406" y="40106"/>
                  </a:cubicBezTo>
                  <a:lnTo>
                    <a:pt x="508406" y="454256"/>
                  </a:lnTo>
                  <a:cubicBezTo>
                    <a:pt x="508406" y="464893"/>
                    <a:pt x="504181" y="475094"/>
                    <a:pt x="496659" y="482615"/>
                  </a:cubicBezTo>
                  <a:cubicBezTo>
                    <a:pt x="489138" y="490137"/>
                    <a:pt x="478937" y="494362"/>
                    <a:pt x="468300" y="494362"/>
                  </a:cubicBezTo>
                  <a:lnTo>
                    <a:pt x="40106" y="494362"/>
                  </a:lnTo>
                  <a:cubicBezTo>
                    <a:pt x="29469" y="494362"/>
                    <a:pt x="19268" y="490137"/>
                    <a:pt x="11747" y="482615"/>
                  </a:cubicBezTo>
                  <a:cubicBezTo>
                    <a:pt x="4225" y="475094"/>
                    <a:pt x="0" y="464893"/>
                    <a:pt x="0" y="454256"/>
                  </a:cubicBezTo>
                  <a:lnTo>
                    <a:pt x="0" y="40106"/>
                  </a:lnTo>
                  <a:cubicBezTo>
                    <a:pt x="0" y="29469"/>
                    <a:pt x="4225" y="19268"/>
                    <a:pt x="11747" y="11747"/>
                  </a:cubicBezTo>
                  <a:cubicBezTo>
                    <a:pt x="19268" y="4225"/>
                    <a:pt x="29469" y="0"/>
                    <a:pt x="40106" y="0"/>
                  </a:cubicBezTo>
                  <a:close/>
                </a:path>
              </a:pathLst>
            </a:custGeom>
            <a:solidFill>
              <a:srgbClr val="FFFDF3"/>
            </a:solidFill>
            <a:ln cap="sq" cmpd="sng" w="38100">
              <a:solidFill>
                <a:srgbClr val="F4C3C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4"/>
            <p:cNvSpPr txBox="1"/>
            <p:nvPr/>
          </p:nvSpPr>
          <p:spPr>
            <a:xfrm>
              <a:off x="0" y="-47625"/>
              <a:ext cx="508406" cy="541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387;p24"/>
          <p:cNvGrpSpPr/>
          <p:nvPr/>
        </p:nvGrpSpPr>
        <p:grpSpPr>
          <a:xfrm>
            <a:off x="6064037" y="3369212"/>
            <a:ext cx="1930355" cy="2057857"/>
            <a:chOff x="0" y="-47625"/>
            <a:chExt cx="508406" cy="541987"/>
          </a:xfrm>
        </p:grpSpPr>
        <p:sp>
          <p:nvSpPr>
            <p:cNvPr id="388" name="Google Shape;388;p24"/>
            <p:cNvSpPr/>
            <p:nvPr/>
          </p:nvSpPr>
          <p:spPr>
            <a:xfrm>
              <a:off x="0" y="0"/>
              <a:ext cx="508406" cy="494362"/>
            </a:xfrm>
            <a:custGeom>
              <a:rect b="b" l="l" r="r" t="t"/>
              <a:pathLst>
                <a:path extrusionOk="0" h="494362" w="508406">
                  <a:moveTo>
                    <a:pt x="40106" y="0"/>
                  </a:moveTo>
                  <a:lnTo>
                    <a:pt x="468300" y="0"/>
                  </a:lnTo>
                  <a:cubicBezTo>
                    <a:pt x="478937" y="0"/>
                    <a:pt x="489138" y="4225"/>
                    <a:pt x="496659" y="11747"/>
                  </a:cubicBezTo>
                  <a:cubicBezTo>
                    <a:pt x="504181" y="19268"/>
                    <a:pt x="508406" y="29469"/>
                    <a:pt x="508406" y="40106"/>
                  </a:cubicBezTo>
                  <a:lnTo>
                    <a:pt x="508406" y="454256"/>
                  </a:lnTo>
                  <a:cubicBezTo>
                    <a:pt x="508406" y="464893"/>
                    <a:pt x="504181" y="475094"/>
                    <a:pt x="496659" y="482615"/>
                  </a:cubicBezTo>
                  <a:cubicBezTo>
                    <a:pt x="489138" y="490137"/>
                    <a:pt x="478937" y="494362"/>
                    <a:pt x="468300" y="494362"/>
                  </a:cubicBezTo>
                  <a:lnTo>
                    <a:pt x="40106" y="494362"/>
                  </a:lnTo>
                  <a:cubicBezTo>
                    <a:pt x="29469" y="494362"/>
                    <a:pt x="19268" y="490137"/>
                    <a:pt x="11747" y="482615"/>
                  </a:cubicBezTo>
                  <a:cubicBezTo>
                    <a:pt x="4225" y="475094"/>
                    <a:pt x="0" y="464893"/>
                    <a:pt x="0" y="454256"/>
                  </a:cubicBezTo>
                  <a:lnTo>
                    <a:pt x="0" y="40106"/>
                  </a:lnTo>
                  <a:cubicBezTo>
                    <a:pt x="0" y="29469"/>
                    <a:pt x="4225" y="19268"/>
                    <a:pt x="11747" y="11747"/>
                  </a:cubicBezTo>
                  <a:cubicBezTo>
                    <a:pt x="19268" y="4225"/>
                    <a:pt x="29469" y="0"/>
                    <a:pt x="40106" y="0"/>
                  </a:cubicBezTo>
                  <a:close/>
                </a:path>
              </a:pathLst>
            </a:custGeom>
            <a:solidFill>
              <a:srgbClr val="FFFDF3"/>
            </a:solidFill>
            <a:ln cap="sq" cmpd="sng" w="38100">
              <a:solidFill>
                <a:srgbClr val="F4C3C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4"/>
            <p:cNvSpPr txBox="1"/>
            <p:nvPr/>
          </p:nvSpPr>
          <p:spPr>
            <a:xfrm>
              <a:off x="0" y="-47625"/>
              <a:ext cx="508406" cy="541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90;p24"/>
          <p:cNvGrpSpPr/>
          <p:nvPr/>
        </p:nvGrpSpPr>
        <p:grpSpPr>
          <a:xfrm>
            <a:off x="10247125" y="3369212"/>
            <a:ext cx="1930355" cy="2057857"/>
            <a:chOff x="0" y="-47625"/>
            <a:chExt cx="508406" cy="541987"/>
          </a:xfrm>
        </p:grpSpPr>
        <p:sp>
          <p:nvSpPr>
            <p:cNvPr id="391" name="Google Shape;391;p24"/>
            <p:cNvSpPr/>
            <p:nvPr/>
          </p:nvSpPr>
          <p:spPr>
            <a:xfrm>
              <a:off x="0" y="0"/>
              <a:ext cx="508406" cy="494362"/>
            </a:xfrm>
            <a:custGeom>
              <a:rect b="b" l="l" r="r" t="t"/>
              <a:pathLst>
                <a:path extrusionOk="0" h="494362" w="508406">
                  <a:moveTo>
                    <a:pt x="40106" y="0"/>
                  </a:moveTo>
                  <a:lnTo>
                    <a:pt x="468300" y="0"/>
                  </a:lnTo>
                  <a:cubicBezTo>
                    <a:pt x="478937" y="0"/>
                    <a:pt x="489138" y="4225"/>
                    <a:pt x="496659" y="11747"/>
                  </a:cubicBezTo>
                  <a:cubicBezTo>
                    <a:pt x="504181" y="19268"/>
                    <a:pt x="508406" y="29469"/>
                    <a:pt x="508406" y="40106"/>
                  </a:cubicBezTo>
                  <a:lnTo>
                    <a:pt x="508406" y="454256"/>
                  </a:lnTo>
                  <a:cubicBezTo>
                    <a:pt x="508406" y="464893"/>
                    <a:pt x="504181" y="475094"/>
                    <a:pt x="496659" y="482615"/>
                  </a:cubicBezTo>
                  <a:cubicBezTo>
                    <a:pt x="489138" y="490137"/>
                    <a:pt x="478937" y="494362"/>
                    <a:pt x="468300" y="494362"/>
                  </a:cubicBezTo>
                  <a:lnTo>
                    <a:pt x="40106" y="494362"/>
                  </a:lnTo>
                  <a:cubicBezTo>
                    <a:pt x="29469" y="494362"/>
                    <a:pt x="19268" y="490137"/>
                    <a:pt x="11747" y="482615"/>
                  </a:cubicBezTo>
                  <a:cubicBezTo>
                    <a:pt x="4225" y="475094"/>
                    <a:pt x="0" y="464893"/>
                    <a:pt x="0" y="454256"/>
                  </a:cubicBezTo>
                  <a:lnTo>
                    <a:pt x="0" y="40106"/>
                  </a:lnTo>
                  <a:cubicBezTo>
                    <a:pt x="0" y="29469"/>
                    <a:pt x="4225" y="19268"/>
                    <a:pt x="11747" y="11747"/>
                  </a:cubicBezTo>
                  <a:cubicBezTo>
                    <a:pt x="19268" y="4225"/>
                    <a:pt x="29469" y="0"/>
                    <a:pt x="40106" y="0"/>
                  </a:cubicBezTo>
                  <a:close/>
                </a:path>
              </a:pathLst>
            </a:custGeom>
            <a:solidFill>
              <a:srgbClr val="FFFDF3"/>
            </a:solidFill>
            <a:ln cap="sq" cmpd="sng" w="38100">
              <a:solidFill>
                <a:srgbClr val="F4C3C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4"/>
            <p:cNvSpPr txBox="1"/>
            <p:nvPr/>
          </p:nvSpPr>
          <p:spPr>
            <a:xfrm>
              <a:off x="0" y="-47625"/>
              <a:ext cx="508406" cy="541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3" name="Google Shape;393;p24"/>
          <p:cNvGrpSpPr/>
          <p:nvPr/>
        </p:nvGrpSpPr>
        <p:grpSpPr>
          <a:xfrm>
            <a:off x="14476697" y="3369212"/>
            <a:ext cx="1930355" cy="2057857"/>
            <a:chOff x="0" y="-47625"/>
            <a:chExt cx="508406" cy="541987"/>
          </a:xfrm>
        </p:grpSpPr>
        <p:sp>
          <p:nvSpPr>
            <p:cNvPr id="394" name="Google Shape;394;p24"/>
            <p:cNvSpPr/>
            <p:nvPr/>
          </p:nvSpPr>
          <p:spPr>
            <a:xfrm>
              <a:off x="0" y="0"/>
              <a:ext cx="508406" cy="494362"/>
            </a:xfrm>
            <a:custGeom>
              <a:rect b="b" l="l" r="r" t="t"/>
              <a:pathLst>
                <a:path extrusionOk="0" h="494362" w="508406">
                  <a:moveTo>
                    <a:pt x="40106" y="0"/>
                  </a:moveTo>
                  <a:lnTo>
                    <a:pt x="468300" y="0"/>
                  </a:lnTo>
                  <a:cubicBezTo>
                    <a:pt x="478937" y="0"/>
                    <a:pt x="489138" y="4225"/>
                    <a:pt x="496659" y="11747"/>
                  </a:cubicBezTo>
                  <a:cubicBezTo>
                    <a:pt x="504181" y="19268"/>
                    <a:pt x="508406" y="29469"/>
                    <a:pt x="508406" y="40106"/>
                  </a:cubicBezTo>
                  <a:lnTo>
                    <a:pt x="508406" y="454256"/>
                  </a:lnTo>
                  <a:cubicBezTo>
                    <a:pt x="508406" y="464893"/>
                    <a:pt x="504181" y="475094"/>
                    <a:pt x="496659" y="482615"/>
                  </a:cubicBezTo>
                  <a:cubicBezTo>
                    <a:pt x="489138" y="490137"/>
                    <a:pt x="478937" y="494362"/>
                    <a:pt x="468300" y="494362"/>
                  </a:cubicBezTo>
                  <a:lnTo>
                    <a:pt x="40106" y="494362"/>
                  </a:lnTo>
                  <a:cubicBezTo>
                    <a:pt x="29469" y="494362"/>
                    <a:pt x="19268" y="490137"/>
                    <a:pt x="11747" y="482615"/>
                  </a:cubicBezTo>
                  <a:cubicBezTo>
                    <a:pt x="4225" y="475094"/>
                    <a:pt x="0" y="464893"/>
                    <a:pt x="0" y="454256"/>
                  </a:cubicBezTo>
                  <a:lnTo>
                    <a:pt x="0" y="40106"/>
                  </a:lnTo>
                  <a:cubicBezTo>
                    <a:pt x="0" y="29469"/>
                    <a:pt x="4225" y="19268"/>
                    <a:pt x="11747" y="11747"/>
                  </a:cubicBezTo>
                  <a:cubicBezTo>
                    <a:pt x="19268" y="4225"/>
                    <a:pt x="29469" y="0"/>
                    <a:pt x="40106" y="0"/>
                  </a:cubicBezTo>
                  <a:close/>
                </a:path>
              </a:pathLst>
            </a:custGeom>
            <a:solidFill>
              <a:srgbClr val="FFFDF3"/>
            </a:solidFill>
            <a:ln cap="sq" cmpd="sng" w="38100">
              <a:solidFill>
                <a:srgbClr val="F4C3C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4"/>
            <p:cNvSpPr txBox="1"/>
            <p:nvPr/>
          </p:nvSpPr>
          <p:spPr>
            <a:xfrm>
              <a:off x="0" y="-47625"/>
              <a:ext cx="508406" cy="541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96" name="Google Shape;396;p24"/>
          <p:cNvCxnSpPr/>
          <p:nvPr/>
        </p:nvCxnSpPr>
        <p:spPr>
          <a:xfrm rot="10800000">
            <a:off x="2846126" y="5665194"/>
            <a:ext cx="0" cy="990667"/>
          </a:xfrm>
          <a:prstGeom prst="straightConnector1">
            <a:avLst/>
          </a:prstGeom>
          <a:noFill/>
          <a:ln cap="flat" cmpd="sng" w="47625">
            <a:solidFill>
              <a:srgbClr val="B8293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7" name="Google Shape;397;p24"/>
          <p:cNvCxnSpPr/>
          <p:nvPr/>
        </p:nvCxnSpPr>
        <p:spPr>
          <a:xfrm rot="10800000">
            <a:off x="7029214" y="5665194"/>
            <a:ext cx="0" cy="990667"/>
          </a:xfrm>
          <a:prstGeom prst="straightConnector1">
            <a:avLst/>
          </a:prstGeom>
          <a:noFill/>
          <a:ln cap="flat" cmpd="sng" w="47625">
            <a:solidFill>
              <a:srgbClr val="B8293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8" name="Google Shape;398;p24"/>
          <p:cNvCxnSpPr/>
          <p:nvPr/>
        </p:nvCxnSpPr>
        <p:spPr>
          <a:xfrm rot="10800000">
            <a:off x="11212303" y="5665194"/>
            <a:ext cx="0" cy="990667"/>
          </a:xfrm>
          <a:prstGeom prst="straightConnector1">
            <a:avLst/>
          </a:prstGeom>
          <a:noFill/>
          <a:ln cap="flat" cmpd="sng" w="47625">
            <a:solidFill>
              <a:srgbClr val="B8293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9" name="Google Shape;399;p24"/>
          <p:cNvCxnSpPr/>
          <p:nvPr/>
        </p:nvCxnSpPr>
        <p:spPr>
          <a:xfrm rot="10800000">
            <a:off x="15441874" y="5665194"/>
            <a:ext cx="0" cy="990667"/>
          </a:xfrm>
          <a:prstGeom prst="straightConnector1">
            <a:avLst/>
          </a:prstGeom>
          <a:noFill/>
          <a:ln cap="flat" cmpd="sng" w="47625">
            <a:solidFill>
              <a:srgbClr val="B8293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00" name="Google Shape;4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2000" y="3944999"/>
            <a:ext cx="1308225" cy="13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5275" y="389550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40150" y="3786820"/>
            <a:ext cx="1403450" cy="140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3820" y="3786825"/>
            <a:ext cx="1403450" cy="140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225" y="8922720"/>
            <a:ext cx="18288000" cy="397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-3056630"/>
            <a:ext cx="18288000" cy="397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43120"/>
            <a:ext cx="18288000" cy="39737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25"/>
          <p:cNvGrpSpPr/>
          <p:nvPr/>
        </p:nvGrpSpPr>
        <p:grpSpPr>
          <a:xfrm>
            <a:off x="-989748" y="-180826"/>
            <a:ext cx="10133748" cy="10467826"/>
            <a:chOff x="0" y="-47625"/>
            <a:chExt cx="2668971" cy="2756958"/>
          </a:xfrm>
        </p:grpSpPr>
        <p:sp>
          <p:nvSpPr>
            <p:cNvPr id="412" name="Google Shape;412;p25"/>
            <p:cNvSpPr/>
            <p:nvPr/>
          </p:nvSpPr>
          <p:spPr>
            <a:xfrm>
              <a:off x="0" y="0"/>
              <a:ext cx="2668971" cy="2709333"/>
            </a:xfrm>
            <a:custGeom>
              <a:rect b="b" l="l" r="r" t="t"/>
              <a:pathLst>
                <a:path extrusionOk="0" h="2709333" w="2668971">
                  <a:moveTo>
                    <a:pt x="0" y="0"/>
                  </a:moveTo>
                  <a:lnTo>
                    <a:pt x="2668971" y="0"/>
                  </a:lnTo>
                  <a:lnTo>
                    <a:pt x="266897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</p:sp>
        <p:sp>
          <p:nvSpPr>
            <p:cNvPr id="413" name="Google Shape;413;p25"/>
            <p:cNvSpPr txBox="1"/>
            <p:nvPr/>
          </p:nvSpPr>
          <p:spPr>
            <a:xfrm>
              <a:off x="0" y="-47625"/>
              <a:ext cx="2668971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25"/>
          <p:cNvGrpSpPr/>
          <p:nvPr/>
        </p:nvGrpSpPr>
        <p:grpSpPr>
          <a:xfrm>
            <a:off x="-989748" y="-180826"/>
            <a:ext cx="5066874" cy="10467826"/>
            <a:chOff x="0" y="-47625"/>
            <a:chExt cx="1334485" cy="2756958"/>
          </a:xfrm>
        </p:grpSpPr>
        <p:sp>
          <p:nvSpPr>
            <p:cNvPr id="415" name="Google Shape;415;p25"/>
            <p:cNvSpPr/>
            <p:nvPr/>
          </p:nvSpPr>
          <p:spPr>
            <a:xfrm>
              <a:off x="0" y="0"/>
              <a:ext cx="1334485" cy="2709333"/>
            </a:xfrm>
            <a:custGeom>
              <a:rect b="b" l="l" r="r" t="t"/>
              <a:pathLst>
                <a:path extrusionOk="0" h="2709333" w="1334485">
                  <a:moveTo>
                    <a:pt x="0" y="0"/>
                  </a:moveTo>
                  <a:lnTo>
                    <a:pt x="1334485" y="0"/>
                  </a:lnTo>
                  <a:lnTo>
                    <a:pt x="133448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</p:sp>
        <p:sp>
          <p:nvSpPr>
            <p:cNvPr id="416" name="Google Shape;416;p25"/>
            <p:cNvSpPr txBox="1"/>
            <p:nvPr/>
          </p:nvSpPr>
          <p:spPr>
            <a:xfrm>
              <a:off x="0" y="-47625"/>
              <a:ext cx="1334485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417;p25"/>
          <p:cNvGrpSpPr/>
          <p:nvPr/>
        </p:nvGrpSpPr>
        <p:grpSpPr>
          <a:xfrm>
            <a:off x="2517207" y="533781"/>
            <a:ext cx="15226474" cy="8410426"/>
            <a:chOff x="0" y="-47625"/>
            <a:chExt cx="4010265" cy="2215092"/>
          </a:xfrm>
        </p:grpSpPr>
        <p:sp>
          <p:nvSpPr>
            <p:cNvPr id="418" name="Google Shape;418;p25"/>
            <p:cNvSpPr/>
            <p:nvPr/>
          </p:nvSpPr>
          <p:spPr>
            <a:xfrm>
              <a:off x="0" y="0"/>
              <a:ext cx="4010265" cy="2167467"/>
            </a:xfrm>
            <a:custGeom>
              <a:rect b="b" l="l" r="r" t="t"/>
              <a:pathLst>
                <a:path extrusionOk="0" h="2167467" w="4010265">
                  <a:moveTo>
                    <a:pt x="5085" y="0"/>
                  </a:moveTo>
                  <a:lnTo>
                    <a:pt x="4005180" y="0"/>
                  </a:lnTo>
                  <a:cubicBezTo>
                    <a:pt x="4007989" y="0"/>
                    <a:pt x="4010265" y="2276"/>
                    <a:pt x="4010265" y="5085"/>
                  </a:cubicBezTo>
                  <a:lnTo>
                    <a:pt x="4010265" y="2162382"/>
                  </a:lnTo>
                  <a:cubicBezTo>
                    <a:pt x="4010265" y="2165190"/>
                    <a:pt x="4007989" y="2167467"/>
                    <a:pt x="4005180" y="2167467"/>
                  </a:cubicBezTo>
                  <a:lnTo>
                    <a:pt x="5085" y="2167467"/>
                  </a:lnTo>
                  <a:cubicBezTo>
                    <a:pt x="2276" y="2167467"/>
                    <a:pt x="0" y="2165190"/>
                    <a:pt x="0" y="2162382"/>
                  </a:cubicBezTo>
                  <a:lnTo>
                    <a:pt x="0" y="5085"/>
                  </a:lnTo>
                  <a:cubicBezTo>
                    <a:pt x="0" y="2276"/>
                    <a:pt x="2276" y="0"/>
                    <a:pt x="50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4C3C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5"/>
            <p:cNvSpPr txBox="1"/>
            <p:nvPr/>
          </p:nvSpPr>
          <p:spPr>
            <a:xfrm>
              <a:off x="0" y="-47625"/>
              <a:ext cx="4010265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0" name="Google Shape;420;p25"/>
          <p:cNvSpPr txBox="1"/>
          <p:nvPr/>
        </p:nvSpPr>
        <p:spPr>
          <a:xfrm>
            <a:off x="11522403" y="2270240"/>
            <a:ext cx="5434800" cy="49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A picture is worth a thousand words</a:t>
            </a:r>
            <a:endParaRPr/>
          </a:p>
        </p:txBody>
      </p:sp>
      <p:pic>
        <p:nvPicPr>
          <p:cNvPr id="421" name="Google Shape;42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28700"/>
            <a:ext cx="10872225" cy="724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23502" y="0"/>
            <a:ext cx="4114800" cy="1261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14000" y="-202825"/>
            <a:ext cx="4114800" cy="12615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8" name="Google Shape;428;p26"/>
          <p:cNvGrpSpPr/>
          <p:nvPr/>
        </p:nvGrpSpPr>
        <p:grpSpPr>
          <a:xfrm>
            <a:off x="0" y="6128534"/>
            <a:ext cx="18288000" cy="7549823"/>
            <a:chOff x="0" y="-47625"/>
            <a:chExt cx="4816593" cy="1988431"/>
          </a:xfrm>
        </p:grpSpPr>
        <p:sp>
          <p:nvSpPr>
            <p:cNvPr id="429" name="Google Shape;429;p26"/>
            <p:cNvSpPr/>
            <p:nvPr/>
          </p:nvSpPr>
          <p:spPr>
            <a:xfrm>
              <a:off x="0" y="0"/>
              <a:ext cx="4816592" cy="1940806"/>
            </a:xfrm>
            <a:custGeom>
              <a:rect b="b" l="l" r="r" t="t"/>
              <a:pathLst>
                <a:path extrusionOk="0" h="194080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40806"/>
                  </a:lnTo>
                  <a:lnTo>
                    <a:pt x="0" y="1940806"/>
                  </a:ln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</p:sp>
        <p:sp>
          <p:nvSpPr>
            <p:cNvPr id="430" name="Google Shape;430;p26"/>
            <p:cNvSpPr txBox="1"/>
            <p:nvPr/>
          </p:nvSpPr>
          <p:spPr>
            <a:xfrm>
              <a:off x="0" y="-47625"/>
              <a:ext cx="4816593" cy="19884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1" name="Google Shape;431;p26"/>
          <p:cNvSpPr txBox="1"/>
          <p:nvPr/>
        </p:nvSpPr>
        <p:spPr>
          <a:xfrm>
            <a:off x="3744850" y="1759598"/>
            <a:ext cx="100272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Write an original statement or inspiring quote</a:t>
            </a:r>
            <a:endParaRPr/>
          </a:p>
        </p:txBody>
      </p:sp>
      <p:sp>
        <p:nvSpPr>
          <p:cNvPr id="432" name="Google Shape;432;p26"/>
          <p:cNvSpPr txBox="1"/>
          <p:nvPr/>
        </p:nvSpPr>
        <p:spPr>
          <a:xfrm>
            <a:off x="4396516" y="6973846"/>
            <a:ext cx="7971746" cy="472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— Include a credit, citation, or supporting message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27"/>
          <p:cNvGrpSpPr/>
          <p:nvPr/>
        </p:nvGrpSpPr>
        <p:grpSpPr>
          <a:xfrm>
            <a:off x="9483487" y="4675231"/>
            <a:ext cx="12534320" cy="5784074"/>
            <a:chOff x="0" y="-47625"/>
            <a:chExt cx="3301220" cy="1523378"/>
          </a:xfrm>
        </p:grpSpPr>
        <p:sp>
          <p:nvSpPr>
            <p:cNvPr id="438" name="Google Shape;438;p27"/>
            <p:cNvSpPr/>
            <p:nvPr/>
          </p:nvSpPr>
          <p:spPr>
            <a:xfrm>
              <a:off x="0" y="0"/>
              <a:ext cx="3301220" cy="1475753"/>
            </a:xfrm>
            <a:custGeom>
              <a:rect b="b" l="l" r="r" t="t"/>
              <a:pathLst>
                <a:path extrusionOk="0" h="1475753" w="3301220">
                  <a:moveTo>
                    <a:pt x="6177" y="0"/>
                  </a:moveTo>
                  <a:lnTo>
                    <a:pt x="3295043" y="0"/>
                  </a:lnTo>
                  <a:cubicBezTo>
                    <a:pt x="3298455" y="0"/>
                    <a:pt x="3301220" y="2765"/>
                    <a:pt x="3301220" y="6177"/>
                  </a:cubicBezTo>
                  <a:lnTo>
                    <a:pt x="3301220" y="1469576"/>
                  </a:lnTo>
                  <a:cubicBezTo>
                    <a:pt x="3301220" y="1472987"/>
                    <a:pt x="3298455" y="1475753"/>
                    <a:pt x="3295043" y="1475753"/>
                  </a:cubicBezTo>
                  <a:lnTo>
                    <a:pt x="6177" y="1475753"/>
                  </a:lnTo>
                  <a:cubicBezTo>
                    <a:pt x="2765" y="1475753"/>
                    <a:pt x="0" y="1472987"/>
                    <a:pt x="0" y="1469576"/>
                  </a:cubicBezTo>
                  <a:lnTo>
                    <a:pt x="0" y="6177"/>
                  </a:lnTo>
                  <a:cubicBezTo>
                    <a:pt x="0" y="2765"/>
                    <a:pt x="2765" y="0"/>
                    <a:pt x="6177" y="0"/>
                  </a:cubicBez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7"/>
            <p:cNvSpPr txBox="1"/>
            <p:nvPr/>
          </p:nvSpPr>
          <p:spPr>
            <a:xfrm>
              <a:off x="0" y="-47625"/>
              <a:ext cx="3301220" cy="1523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27"/>
          <p:cNvGrpSpPr/>
          <p:nvPr/>
        </p:nvGrpSpPr>
        <p:grpSpPr>
          <a:xfrm>
            <a:off x="8752063" y="341187"/>
            <a:ext cx="9147522" cy="8917113"/>
            <a:chOff x="0" y="-47625"/>
            <a:chExt cx="2409224" cy="2348540"/>
          </a:xfrm>
        </p:grpSpPr>
        <p:sp>
          <p:nvSpPr>
            <p:cNvPr id="441" name="Google Shape;441;p27"/>
            <p:cNvSpPr/>
            <p:nvPr/>
          </p:nvSpPr>
          <p:spPr>
            <a:xfrm>
              <a:off x="0" y="0"/>
              <a:ext cx="2409224" cy="2300915"/>
            </a:xfrm>
            <a:custGeom>
              <a:rect b="b" l="l" r="r" t="t"/>
              <a:pathLst>
                <a:path extrusionOk="0" h="2300915" w="2409224">
                  <a:moveTo>
                    <a:pt x="8463" y="0"/>
                  </a:moveTo>
                  <a:lnTo>
                    <a:pt x="2400760" y="0"/>
                  </a:lnTo>
                  <a:cubicBezTo>
                    <a:pt x="2403005" y="0"/>
                    <a:pt x="2405158" y="892"/>
                    <a:pt x="2406745" y="2479"/>
                  </a:cubicBezTo>
                  <a:cubicBezTo>
                    <a:pt x="2408332" y="4066"/>
                    <a:pt x="2409224" y="6219"/>
                    <a:pt x="2409224" y="8463"/>
                  </a:cubicBezTo>
                  <a:lnTo>
                    <a:pt x="2409224" y="2292452"/>
                  </a:lnTo>
                  <a:cubicBezTo>
                    <a:pt x="2409224" y="2297126"/>
                    <a:pt x="2405435" y="2300915"/>
                    <a:pt x="2400760" y="2300915"/>
                  </a:cubicBezTo>
                  <a:lnTo>
                    <a:pt x="8463" y="2300915"/>
                  </a:lnTo>
                  <a:cubicBezTo>
                    <a:pt x="3789" y="2300915"/>
                    <a:pt x="0" y="2297126"/>
                    <a:pt x="0" y="2292452"/>
                  </a:cubicBezTo>
                  <a:lnTo>
                    <a:pt x="0" y="8463"/>
                  </a:lnTo>
                  <a:cubicBezTo>
                    <a:pt x="0" y="6219"/>
                    <a:pt x="892" y="4066"/>
                    <a:pt x="2479" y="2479"/>
                  </a:cubicBezTo>
                  <a:cubicBezTo>
                    <a:pt x="4066" y="892"/>
                    <a:pt x="6219" y="0"/>
                    <a:pt x="84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4C3C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7"/>
            <p:cNvSpPr txBox="1"/>
            <p:nvPr/>
          </p:nvSpPr>
          <p:spPr>
            <a:xfrm>
              <a:off x="0" y="-47625"/>
              <a:ext cx="2409224" cy="23485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3" name="Google Shape;4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088920"/>
            <a:ext cx="18288000" cy="397371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7"/>
          <p:cNvSpPr/>
          <p:nvPr/>
        </p:nvSpPr>
        <p:spPr>
          <a:xfrm>
            <a:off x="1883862" y="4051416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27"/>
          <p:cNvSpPr/>
          <p:nvPr/>
        </p:nvSpPr>
        <p:spPr>
          <a:xfrm>
            <a:off x="1857239" y="5002983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6" name="Google Shape;446;p27"/>
          <p:cNvSpPr/>
          <p:nvPr/>
        </p:nvSpPr>
        <p:spPr>
          <a:xfrm>
            <a:off x="1865858" y="5952978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3"/>
                </a:lnTo>
                <a:lnTo>
                  <a:pt x="0" y="16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7" name="Google Shape;447;p27"/>
          <p:cNvSpPr/>
          <p:nvPr/>
        </p:nvSpPr>
        <p:spPr>
          <a:xfrm>
            <a:off x="1852405" y="7696657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8" name="Google Shape;448;p27"/>
          <p:cNvSpPr/>
          <p:nvPr/>
        </p:nvSpPr>
        <p:spPr>
          <a:xfrm>
            <a:off x="1834547" y="6789936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9" name="Google Shape;449;p27"/>
          <p:cNvSpPr txBox="1"/>
          <p:nvPr/>
        </p:nvSpPr>
        <p:spPr>
          <a:xfrm>
            <a:off x="1693394" y="1680707"/>
            <a:ext cx="5562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Contact Us</a:t>
            </a:r>
            <a:endParaRPr/>
          </a:p>
        </p:txBody>
      </p:sp>
      <p:sp>
        <p:nvSpPr>
          <p:cNvPr id="450" name="Google Shape;450;p27"/>
          <p:cNvSpPr txBox="1"/>
          <p:nvPr/>
        </p:nvSpPr>
        <p:spPr>
          <a:xfrm>
            <a:off x="2521981" y="3944010"/>
            <a:ext cx="5801458" cy="472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123 Anywhere St., Any City,ST 12345</a:t>
            </a:r>
            <a:endParaRPr/>
          </a:p>
        </p:txBody>
      </p:sp>
      <p:sp>
        <p:nvSpPr>
          <p:cNvPr id="451" name="Google Shape;451;p27"/>
          <p:cNvSpPr txBox="1"/>
          <p:nvPr/>
        </p:nvSpPr>
        <p:spPr>
          <a:xfrm>
            <a:off x="2521981" y="4869633"/>
            <a:ext cx="4892954" cy="472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123-456-7890</a:t>
            </a:r>
            <a:endParaRPr/>
          </a:p>
        </p:txBody>
      </p:sp>
      <p:sp>
        <p:nvSpPr>
          <p:cNvPr id="452" name="Google Shape;452;p27"/>
          <p:cNvSpPr txBox="1"/>
          <p:nvPr/>
        </p:nvSpPr>
        <p:spPr>
          <a:xfrm>
            <a:off x="2521981" y="5758192"/>
            <a:ext cx="4892954" cy="472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hello@reallygreatsite.com</a:t>
            </a:r>
            <a:endParaRPr/>
          </a:p>
        </p:txBody>
      </p:sp>
      <p:sp>
        <p:nvSpPr>
          <p:cNvPr id="453" name="Google Shape;453;p27"/>
          <p:cNvSpPr txBox="1"/>
          <p:nvPr/>
        </p:nvSpPr>
        <p:spPr>
          <a:xfrm>
            <a:off x="2521981" y="7539838"/>
            <a:ext cx="4892954" cy="472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reallygreatsite.com</a:t>
            </a:r>
            <a:endParaRPr/>
          </a:p>
        </p:txBody>
      </p:sp>
      <p:sp>
        <p:nvSpPr>
          <p:cNvPr id="454" name="Google Shape;454;p27"/>
          <p:cNvSpPr txBox="1"/>
          <p:nvPr/>
        </p:nvSpPr>
        <p:spPr>
          <a:xfrm>
            <a:off x="2521981" y="6635536"/>
            <a:ext cx="4892954" cy="472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@reallygreatsite</a:t>
            </a:r>
            <a:endParaRPr/>
          </a:p>
        </p:txBody>
      </p:sp>
      <p:cxnSp>
        <p:nvCxnSpPr>
          <p:cNvPr id="455" name="Google Shape;455;p27"/>
          <p:cNvCxnSpPr/>
          <p:nvPr/>
        </p:nvCxnSpPr>
        <p:spPr>
          <a:xfrm rot="10800000">
            <a:off x="1009650" y="2699701"/>
            <a:ext cx="0" cy="6625771"/>
          </a:xfrm>
          <a:prstGeom prst="straightConnector1">
            <a:avLst/>
          </a:prstGeom>
          <a:noFill/>
          <a:ln cap="flat" cmpd="sng" w="38100">
            <a:solidFill>
              <a:srgbClr val="D62C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56" name="Google Shape;456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30250" y="1144475"/>
            <a:ext cx="5801476" cy="7741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oogle Shape;461;p28"/>
          <p:cNvGrpSpPr/>
          <p:nvPr/>
        </p:nvGrpSpPr>
        <p:grpSpPr>
          <a:xfrm>
            <a:off x="8602665" y="-652045"/>
            <a:ext cx="10438121" cy="9343996"/>
            <a:chOff x="0" y="-47625"/>
            <a:chExt cx="2749135" cy="2460970"/>
          </a:xfrm>
        </p:grpSpPr>
        <p:sp>
          <p:nvSpPr>
            <p:cNvPr id="462" name="Google Shape;462;p28"/>
            <p:cNvSpPr/>
            <p:nvPr/>
          </p:nvSpPr>
          <p:spPr>
            <a:xfrm>
              <a:off x="0" y="0"/>
              <a:ext cx="2749135" cy="2413345"/>
            </a:xfrm>
            <a:custGeom>
              <a:rect b="b" l="l" r="r" t="t"/>
              <a:pathLst>
                <a:path extrusionOk="0" h="2413345" w="2749135">
                  <a:moveTo>
                    <a:pt x="7417" y="0"/>
                  </a:moveTo>
                  <a:lnTo>
                    <a:pt x="2741718" y="0"/>
                  </a:lnTo>
                  <a:cubicBezTo>
                    <a:pt x="2743685" y="0"/>
                    <a:pt x="2745571" y="781"/>
                    <a:pt x="2746962" y="2172"/>
                  </a:cubicBezTo>
                  <a:cubicBezTo>
                    <a:pt x="2748353" y="3563"/>
                    <a:pt x="2749135" y="5450"/>
                    <a:pt x="2749135" y="7417"/>
                  </a:cubicBezTo>
                  <a:lnTo>
                    <a:pt x="2749135" y="2405928"/>
                  </a:lnTo>
                  <a:cubicBezTo>
                    <a:pt x="2749135" y="2407895"/>
                    <a:pt x="2748353" y="2409782"/>
                    <a:pt x="2746962" y="2411173"/>
                  </a:cubicBezTo>
                  <a:cubicBezTo>
                    <a:pt x="2745571" y="2412564"/>
                    <a:pt x="2743685" y="2413345"/>
                    <a:pt x="2741718" y="2413345"/>
                  </a:cubicBezTo>
                  <a:lnTo>
                    <a:pt x="7417" y="2413345"/>
                  </a:lnTo>
                  <a:cubicBezTo>
                    <a:pt x="5450" y="2413345"/>
                    <a:pt x="3563" y="2412564"/>
                    <a:pt x="2172" y="2411173"/>
                  </a:cubicBezTo>
                  <a:cubicBezTo>
                    <a:pt x="781" y="2409782"/>
                    <a:pt x="0" y="2407895"/>
                    <a:pt x="0" y="2405928"/>
                  </a:cubicBezTo>
                  <a:lnTo>
                    <a:pt x="0" y="7417"/>
                  </a:lnTo>
                  <a:cubicBezTo>
                    <a:pt x="0" y="5450"/>
                    <a:pt x="781" y="3563"/>
                    <a:pt x="2172" y="2172"/>
                  </a:cubicBezTo>
                  <a:cubicBezTo>
                    <a:pt x="3563" y="781"/>
                    <a:pt x="5450" y="0"/>
                    <a:pt x="74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4C3C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8"/>
            <p:cNvSpPr txBox="1"/>
            <p:nvPr/>
          </p:nvSpPr>
          <p:spPr>
            <a:xfrm>
              <a:off x="0" y="-47625"/>
              <a:ext cx="2749135" cy="24609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4" name="Google Shape;464;p28"/>
          <p:cNvSpPr/>
          <p:nvPr/>
        </p:nvSpPr>
        <p:spPr>
          <a:xfrm>
            <a:off x="15964297" y="4230287"/>
            <a:ext cx="794163" cy="794163"/>
          </a:xfrm>
          <a:custGeom>
            <a:rect b="b" l="l" r="r" t="t"/>
            <a:pathLst>
              <a:path extrusionOk="0" h="794163" w="794163">
                <a:moveTo>
                  <a:pt x="0" y="0"/>
                </a:moveTo>
                <a:lnTo>
                  <a:pt x="794163" y="0"/>
                </a:lnTo>
                <a:lnTo>
                  <a:pt x="794163" y="794163"/>
                </a:lnTo>
                <a:lnTo>
                  <a:pt x="0" y="794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5" name="Google Shape;465;p28"/>
          <p:cNvSpPr/>
          <p:nvPr/>
        </p:nvSpPr>
        <p:spPr>
          <a:xfrm>
            <a:off x="9299111" y="4129187"/>
            <a:ext cx="996363" cy="996363"/>
          </a:xfrm>
          <a:custGeom>
            <a:rect b="b" l="l" r="r" t="t"/>
            <a:pathLst>
              <a:path extrusionOk="0" h="996363" w="996363">
                <a:moveTo>
                  <a:pt x="0" y="0"/>
                </a:moveTo>
                <a:lnTo>
                  <a:pt x="996363" y="0"/>
                </a:lnTo>
                <a:lnTo>
                  <a:pt x="996363" y="996363"/>
                </a:lnTo>
                <a:lnTo>
                  <a:pt x="0" y="996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28"/>
          <p:cNvSpPr/>
          <p:nvPr/>
        </p:nvSpPr>
        <p:spPr>
          <a:xfrm>
            <a:off x="15826846" y="1522539"/>
            <a:ext cx="1069065" cy="1069065"/>
          </a:xfrm>
          <a:custGeom>
            <a:rect b="b" l="l" r="r" t="t"/>
            <a:pathLst>
              <a:path extrusionOk="0" h="1069065" w="1069065">
                <a:moveTo>
                  <a:pt x="0" y="0"/>
                </a:moveTo>
                <a:lnTo>
                  <a:pt x="1069065" y="0"/>
                </a:lnTo>
                <a:lnTo>
                  <a:pt x="1069065" y="1069065"/>
                </a:lnTo>
                <a:lnTo>
                  <a:pt x="0" y="10690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7" name="Google Shape;467;p28"/>
          <p:cNvSpPr txBox="1"/>
          <p:nvPr/>
        </p:nvSpPr>
        <p:spPr>
          <a:xfrm>
            <a:off x="917382" y="1204646"/>
            <a:ext cx="7328606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Resource Page</a:t>
            </a:r>
            <a:endParaRPr/>
          </a:p>
        </p:txBody>
      </p:sp>
      <p:sp>
        <p:nvSpPr>
          <p:cNvPr id="468" name="Google Shape;468;p28"/>
          <p:cNvSpPr txBox="1"/>
          <p:nvPr/>
        </p:nvSpPr>
        <p:spPr>
          <a:xfrm>
            <a:off x="1028700" y="2890692"/>
            <a:ext cx="50592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Don't forget to delete this page before presenting. </a:t>
            </a:r>
            <a:endParaRPr/>
          </a:p>
        </p:txBody>
      </p:sp>
      <p:sp>
        <p:nvSpPr>
          <p:cNvPr id="469" name="Google Shape;469;p28"/>
          <p:cNvSpPr txBox="1"/>
          <p:nvPr/>
        </p:nvSpPr>
        <p:spPr>
          <a:xfrm>
            <a:off x="1028700" y="3878053"/>
            <a:ext cx="46767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This presentation template uses the following free fonts:</a:t>
            </a:r>
            <a:endParaRPr/>
          </a:p>
        </p:txBody>
      </p:sp>
      <p:sp>
        <p:nvSpPr>
          <p:cNvPr id="470" name="Google Shape;470;p28"/>
          <p:cNvSpPr txBox="1"/>
          <p:nvPr/>
        </p:nvSpPr>
        <p:spPr>
          <a:xfrm>
            <a:off x="1028700" y="5110969"/>
            <a:ext cx="505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Titles: Abril Fatface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Headers: Abril Fatface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Body Copy: Overpass</a:t>
            </a:r>
            <a:endParaRPr/>
          </a:p>
        </p:txBody>
      </p:sp>
      <p:pic>
        <p:nvPicPr>
          <p:cNvPr id="471" name="Google Shape;47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99450" y="1564387"/>
            <a:ext cx="992375" cy="98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89674" y="1521776"/>
            <a:ext cx="943600" cy="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960924" y="1465555"/>
            <a:ext cx="964750" cy="97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342775" y="1555921"/>
            <a:ext cx="794150" cy="80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526257" y="1596495"/>
            <a:ext cx="794150" cy="7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356070" y="2966811"/>
            <a:ext cx="882425" cy="876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864395" y="2966800"/>
            <a:ext cx="794150" cy="7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059025" y="3005200"/>
            <a:ext cx="794150" cy="7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3371700" y="2919900"/>
            <a:ext cx="794150" cy="7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604175" y="2936262"/>
            <a:ext cx="761425" cy="7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5917087" y="2888075"/>
            <a:ext cx="888600" cy="8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831770" y="4171554"/>
            <a:ext cx="859400" cy="853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2057619" y="4228740"/>
            <a:ext cx="730775" cy="72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3336150" y="4145538"/>
            <a:ext cx="761425" cy="7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4645356" y="4129175"/>
            <a:ext cx="794150" cy="7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9367586" y="5478062"/>
            <a:ext cx="859400" cy="85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0789670" y="5463045"/>
            <a:ext cx="888600" cy="8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2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2070193" y="5474964"/>
            <a:ext cx="730775" cy="73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3388876" y="5484010"/>
            <a:ext cx="730775" cy="72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4707549" y="5529134"/>
            <a:ext cx="761425" cy="75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8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5998326" y="5597176"/>
            <a:ext cx="648600" cy="6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8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356075" y="6889000"/>
            <a:ext cx="730775" cy="7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8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864400" y="6789375"/>
            <a:ext cx="794150" cy="7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8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2025938" y="6786592"/>
            <a:ext cx="794150" cy="79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8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3347725" y="6739250"/>
            <a:ext cx="888600" cy="894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8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4643963" y="6697700"/>
            <a:ext cx="888600" cy="8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8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5940201" y="6739251"/>
            <a:ext cx="859400" cy="8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0" y="9465920"/>
            <a:ext cx="18288000" cy="397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9"/>
          <p:cNvSpPr txBox="1"/>
          <p:nvPr/>
        </p:nvSpPr>
        <p:spPr>
          <a:xfrm>
            <a:off x="5280936" y="1214231"/>
            <a:ext cx="772612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Credits</a:t>
            </a:r>
            <a:endParaRPr/>
          </a:p>
        </p:txBody>
      </p:sp>
      <p:sp>
        <p:nvSpPr>
          <p:cNvPr id="504" name="Google Shape;504;p29"/>
          <p:cNvSpPr txBox="1"/>
          <p:nvPr/>
        </p:nvSpPr>
        <p:spPr>
          <a:xfrm>
            <a:off x="3143698" y="5112475"/>
            <a:ext cx="11810379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505" name="Google Shape;505;p29"/>
          <p:cNvSpPr txBox="1"/>
          <p:nvPr/>
        </p:nvSpPr>
        <p:spPr>
          <a:xfrm>
            <a:off x="2818025" y="6559978"/>
            <a:ext cx="12651949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Pexels for the photos</a:t>
            </a:r>
            <a:endParaRPr/>
          </a:p>
        </p:txBody>
      </p:sp>
      <p:sp>
        <p:nvSpPr>
          <p:cNvPr id="506" name="Google Shape;506;p29"/>
          <p:cNvSpPr txBox="1"/>
          <p:nvPr/>
        </p:nvSpPr>
        <p:spPr>
          <a:xfrm>
            <a:off x="2818025" y="7861093"/>
            <a:ext cx="12651949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Happy designing! </a:t>
            </a:r>
            <a:endParaRPr/>
          </a:p>
        </p:txBody>
      </p:sp>
      <p:pic>
        <p:nvPicPr>
          <p:cNvPr id="507" name="Google Shape;5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2200" y="2924347"/>
            <a:ext cx="6712650" cy="167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826295"/>
            <a:ext cx="18288000" cy="397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2759480"/>
            <a:ext cx="18288000" cy="397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12"/>
          <p:cNvCxnSpPr/>
          <p:nvPr/>
        </p:nvCxnSpPr>
        <p:spPr>
          <a:xfrm rot="10800000">
            <a:off x="3622626" y="3210367"/>
            <a:ext cx="0" cy="1404711"/>
          </a:xfrm>
          <a:prstGeom prst="straightConnector1">
            <a:avLst/>
          </a:prstGeom>
          <a:noFill/>
          <a:ln cap="flat" cmpd="sng" w="38100">
            <a:solidFill>
              <a:srgbClr val="D62C3E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9" name="Google Shape;99;p12"/>
          <p:cNvGrpSpPr/>
          <p:nvPr/>
        </p:nvGrpSpPr>
        <p:grpSpPr>
          <a:xfrm>
            <a:off x="4060776" y="3029541"/>
            <a:ext cx="11871066" cy="1585537"/>
            <a:chOff x="0" y="-47625"/>
            <a:chExt cx="3126536" cy="417590"/>
          </a:xfrm>
        </p:grpSpPr>
        <p:sp>
          <p:nvSpPr>
            <p:cNvPr id="100" name="Google Shape;100;p12"/>
            <p:cNvSpPr/>
            <p:nvPr/>
          </p:nvSpPr>
          <p:spPr>
            <a:xfrm>
              <a:off x="0" y="0"/>
              <a:ext cx="3126536" cy="369965"/>
            </a:xfrm>
            <a:custGeom>
              <a:rect b="b" l="l" r="r" t="t"/>
              <a:pathLst>
                <a:path extrusionOk="0" h="369965" w="3126536">
                  <a:moveTo>
                    <a:pt x="6522" y="0"/>
                  </a:moveTo>
                  <a:lnTo>
                    <a:pt x="3120014" y="0"/>
                  </a:lnTo>
                  <a:cubicBezTo>
                    <a:pt x="3123616" y="0"/>
                    <a:pt x="3126536" y="2920"/>
                    <a:pt x="3126536" y="6522"/>
                  </a:cubicBezTo>
                  <a:lnTo>
                    <a:pt x="3126536" y="363443"/>
                  </a:lnTo>
                  <a:cubicBezTo>
                    <a:pt x="3126536" y="367045"/>
                    <a:pt x="3123616" y="369965"/>
                    <a:pt x="3120014" y="369965"/>
                  </a:cubicBezTo>
                  <a:lnTo>
                    <a:pt x="6522" y="369965"/>
                  </a:lnTo>
                  <a:cubicBezTo>
                    <a:pt x="2920" y="369965"/>
                    <a:pt x="0" y="367045"/>
                    <a:pt x="0" y="363443"/>
                  </a:cubicBezTo>
                  <a:lnTo>
                    <a:pt x="0" y="6522"/>
                  </a:lnTo>
                  <a:cubicBezTo>
                    <a:pt x="0" y="2920"/>
                    <a:pt x="2920" y="0"/>
                    <a:pt x="6522" y="0"/>
                  </a:cubicBez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2"/>
            <p:cNvSpPr txBox="1"/>
            <p:nvPr/>
          </p:nvSpPr>
          <p:spPr>
            <a:xfrm>
              <a:off x="0" y="-47625"/>
              <a:ext cx="3126536" cy="417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2"/>
          <p:cNvGrpSpPr/>
          <p:nvPr/>
        </p:nvGrpSpPr>
        <p:grpSpPr>
          <a:xfrm>
            <a:off x="4060776" y="5156076"/>
            <a:ext cx="11871066" cy="1585537"/>
            <a:chOff x="0" y="-47625"/>
            <a:chExt cx="3126536" cy="417590"/>
          </a:xfrm>
        </p:grpSpPr>
        <p:sp>
          <p:nvSpPr>
            <p:cNvPr id="103" name="Google Shape;103;p12"/>
            <p:cNvSpPr/>
            <p:nvPr/>
          </p:nvSpPr>
          <p:spPr>
            <a:xfrm>
              <a:off x="0" y="0"/>
              <a:ext cx="3126536" cy="369965"/>
            </a:xfrm>
            <a:custGeom>
              <a:rect b="b" l="l" r="r" t="t"/>
              <a:pathLst>
                <a:path extrusionOk="0" h="369965" w="3126536">
                  <a:moveTo>
                    <a:pt x="6522" y="0"/>
                  </a:moveTo>
                  <a:lnTo>
                    <a:pt x="3120014" y="0"/>
                  </a:lnTo>
                  <a:cubicBezTo>
                    <a:pt x="3123616" y="0"/>
                    <a:pt x="3126536" y="2920"/>
                    <a:pt x="3126536" y="6522"/>
                  </a:cubicBezTo>
                  <a:lnTo>
                    <a:pt x="3126536" y="363443"/>
                  </a:lnTo>
                  <a:cubicBezTo>
                    <a:pt x="3126536" y="367045"/>
                    <a:pt x="3123616" y="369965"/>
                    <a:pt x="3120014" y="369965"/>
                  </a:cubicBezTo>
                  <a:lnTo>
                    <a:pt x="6522" y="369965"/>
                  </a:lnTo>
                  <a:cubicBezTo>
                    <a:pt x="2920" y="369965"/>
                    <a:pt x="0" y="367045"/>
                    <a:pt x="0" y="363443"/>
                  </a:cubicBezTo>
                  <a:lnTo>
                    <a:pt x="0" y="6522"/>
                  </a:lnTo>
                  <a:cubicBezTo>
                    <a:pt x="0" y="2920"/>
                    <a:pt x="2920" y="0"/>
                    <a:pt x="6522" y="0"/>
                  </a:cubicBez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2"/>
            <p:cNvSpPr txBox="1"/>
            <p:nvPr/>
          </p:nvSpPr>
          <p:spPr>
            <a:xfrm>
              <a:off x="0" y="-47625"/>
              <a:ext cx="3126536" cy="417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2"/>
          <p:cNvGrpSpPr/>
          <p:nvPr/>
        </p:nvGrpSpPr>
        <p:grpSpPr>
          <a:xfrm>
            <a:off x="4060776" y="7282611"/>
            <a:ext cx="11871066" cy="1585537"/>
            <a:chOff x="0" y="-47625"/>
            <a:chExt cx="3126536" cy="417590"/>
          </a:xfrm>
        </p:grpSpPr>
        <p:sp>
          <p:nvSpPr>
            <p:cNvPr id="106" name="Google Shape;106;p12"/>
            <p:cNvSpPr/>
            <p:nvPr/>
          </p:nvSpPr>
          <p:spPr>
            <a:xfrm>
              <a:off x="0" y="0"/>
              <a:ext cx="3126536" cy="369965"/>
            </a:xfrm>
            <a:custGeom>
              <a:rect b="b" l="l" r="r" t="t"/>
              <a:pathLst>
                <a:path extrusionOk="0" h="369965" w="3126536">
                  <a:moveTo>
                    <a:pt x="6522" y="0"/>
                  </a:moveTo>
                  <a:lnTo>
                    <a:pt x="3120014" y="0"/>
                  </a:lnTo>
                  <a:cubicBezTo>
                    <a:pt x="3123616" y="0"/>
                    <a:pt x="3126536" y="2920"/>
                    <a:pt x="3126536" y="6522"/>
                  </a:cubicBezTo>
                  <a:lnTo>
                    <a:pt x="3126536" y="363443"/>
                  </a:lnTo>
                  <a:cubicBezTo>
                    <a:pt x="3126536" y="367045"/>
                    <a:pt x="3123616" y="369965"/>
                    <a:pt x="3120014" y="369965"/>
                  </a:cubicBezTo>
                  <a:lnTo>
                    <a:pt x="6522" y="369965"/>
                  </a:lnTo>
                  <a:cubicBezTo>
                    <a:pt x="2920" y="369965"/>
                    <a:pt x="0" y="367045"/>
                    <a:pt x="0" y="363443"/>
                  </a:cubicBezTo>
                  <a:lnTo>
                    <a:pt x="0" y="6522"/>
                  </a:lnTo>
                  <a:cubicBezTo>
                    <a:pt x="0" y="2920"/>
                    <a:pt x="2920" y="0"/>
                    <a:pt x="6522" y="0"/>
                  </a:cubicBez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2"/>
            <p:cNvSpPr txBox="1"/>
            <p:nvPr/>
          </p:nvSpPr>
          <p:spPr>
            <a:xfrm>
              <a:off x="0" y="-47625"/>
              <a:ext cx="3126536" cy="417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12"/>
          <p:cNvSpPr txBox="1"/>
          <p:nvPr/>
        </p:nvSpPr>
        <p:spPr>
          <a:xfrm>
            <a:off x="5161714" y="5786845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Our Projects</a:t>
            </a:r>
            <a:endParaRPr/>
          </a:p>
        </p:txBody>
      </p:sp>
      <p:sp>
        <p:nvSpPr>
          <p:cNvPr id="109" name="Google Shape;109;p12"/>
          <p:cNvSpPr txBox="1"/>
          <p:nvPr/>
        </p:nvSpPr>
        <p:spPr>
          <a:xfrm>
            <a:off x="5105338" y="3660310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Introduction</a:t>
            </a:r>
            <a:endParaRPr/>
          </a:p>
        </p:txBody>
      </p:sp>
      <p:sp>
        <p:nvSpPr>
          <p:cNvPr id="110" name="Google Shape;110;p12"/>
          <p:cNvSpPr txBox="1"/>
          <p:nvPr/>
        </p:nvSpPr>
        <p:spPr>
          <a:xfrm>
            <a:off x="9432274" y="3619352"/>
            <a:ext cx="5959671" cy="472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Elaborate on what you want to discuss. </a:t>
            </a:r>
            <a:endParaRPr/>
          </a:p>
        </p:txBody>
      </p:sp>
      <p:sp>
        <p:nvSpPr>
          <p:cNvPr id="111" name="Google Shape;111;p12"/>
          <p:cNvSpPr txBox="1"/>
          <p:nvPr/>
        </p:nvSpPr>
        <p:spPr>
          <a:xfrm>
            <a:off x="4861135" y="7913380"/>
            <a:ext cx="3794478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About Us</a:t>
            </a:r>
            <a:endParaRPr/>
          </a:p>
        </p:txBody>
      </p:sp>
      <p:sp>
        <p:nvSpPr>
          <p:cNvPr id="112" name="Google Shape;112;p12"/>
          <p:cNvSpPr txBox="1"/>
          <p:nvPr/>
        </p:nvSpPr>
        <p:spPr>
          <a:xfrm>
            <a:off x="890224" y="1028700"/>
            <a:ext cx="16507551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Table Of Contents</a:t>
            </a:r>
            <a:endParaRPr/>
          </a:p>
        </p:txBody>
      </p:sp>
      <p:sp>
        <p:nvSpPr>
          <p:cNvPr id="113" name="Google Shape;113;p12"/>
          <p:cNvSpPr txBox="1"/>
          <p:nvPr/>
        </p:nvSpPr>
        <p:spPr>
          <a:xfrm>
            <a:off x="2412534" y="3341222"/>
            <a:ext cx="829866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F1A38"/>
                </a:solidFill>
                <a:latin typeface="Abril Fatface"/>
                <a:ea typeface="Abril Fatface"/>
                <a:cs typeface="Abril Fatface"/>
                <a:sym typeface="Abril Fatface"/>
              </a:rPr>
              <a:t>01</a:t>
            </a:r>
            <a:endParaRPr/>
          </a:p>
        </p:txBody>
      </p:sp>
      <p:sp>
        <p:nvSpPr>
          <p:cNvPr id="114" name="Google Shape;114;p12"/>
          <p:cNvSpPr txBox="1"/>
          <p:nvPr/>
        </p:nvSpPr>
        <p:spPr>
          <a:xfrm>
            <a:off x="2420512" y="5475703"/>
            <a:ext cx="9266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F1A38"/>
                </a:solidFill>
                <a:latin typeface="Abril Fatface"/>
                <a:ea typeface="Abril Fatface"/>
                <a:cs typeface="Abril Fatface"/>
                <a:sym typeface="Abril Fatface"/>
              </a:rPr>
              <a:t>02</a:t>
            </a:r>
            <a:endParaRPr/>
          </a:p>
        </p:txBody>
      </p:sp>
      <p:sp>
        <p:nvSpPr>
          <p:cNvPr id="115" name="Google Shape;115;p12"/>
          <p:cNvSpPr txBox="1"/>
          <p:nvPr/>
        </p:nvSpPr>
        <p:spPr>
          <a:xfrm>
            <a:off x="9488650" y="5753833"/>
            <a:ext cx="5959671" cy="472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Elaborate on what you want to discuss. </a:t>
            </a:r>
            <a:endParaRPr/>
          </a:p>
        </p:txBody>
      </p:sp>
      <p:sp>
        <p:nvSpPr>
          <p:cNvPr id="116" name="Google Shape;116;p12"/>
          <p:cNvSpPr txBox="1"/>
          <p:nvPr/>
        </p:nvSpPr>
        <p:spPr>
          <a:xfrm>
            <a:off x="9432274" y="7872423"/>
            <a:ext cx="5959671" cy="472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Elaborate on what you want to discuss. </a:t>
            </a:r>
            <a:endParaRPr/>
          </a:p>
        </p:txBody>
      </p:sp>
      <p:sp>
        <p:nvSpPr>
          <p:cNvPr id="117" name="Google Shape;117;p12"/>
          <p:cNvSpPr txBox="1"/>
          <p:nvPr/>
        </p:nvSpPr>
        <p:spPr>
          <a:xfrm>
            <a:off x="2356149" y="7594300"/>
            <a:ext cx="990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F1A38"/>
                </a:solidFill>
                <a:latin typeface="Abril Fatface"/>
                <a:ea typeface="Abril Fatface"/>
                <a:cs typeface="Abril Fatface"/>
                <a:sym typeface="Abril Fatface"/>
              </a:rPr>
              <a:t>03</a:t>
            </a:r>
            <a:endParaRPr/>
          </a:p>
        </p:txBody>
      </p:sp>
      <p:cxnSp>
        <p:nvCxnSpPr>
          <p:cNvPr id="118" name="Google Shape;118;p12"/>
          <p:cNvCxnSpPr/>
          <p:nvPr/>
        </p:nvCxnSpPr>
        <p:spPr>
          <a:xfrm rot="10800000">
            <a:off x="3641676" y="5336902"/>
            <a:ext cx="0" cy="1404711"/>
          </a:xfrm>
          <a:prstGeom prst="straightConnector1">
            <a:avLst/>
          </a:prstGeom>
          <a:noFill/>
          <a:ln cap="flat" cmpd="sng" w="38100">
            <a:solidFill>
              <a:srgbClr val="D62C3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9" name="Google Shape;119;p12"/>
          <p:cNvCxnSpPr/>
          <p:nvPr/>
        </p:nvCxnSpPr>
        <p:spPr>
          <a:xfrm rot="10800000">
            <a:off x="3641676" y="7463437"/>
            <a:ext cx="0" cy="1404711"/>
          </a:xfrm>
          <a:prstGeom prst="straightConnector1">
            <a:avLst/>
          </a:prstGeom>
          <a:noFill/>
          <a:ln cap="flat" cmpd="sng" w="38100">
            <a:solidFill>
              <a:srgbClr val="D62C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0" name="Google Shape;12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01552" y="-263662"/>
            <a:ext cx="4114800" cy="1261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70073" y="-263650"/>
            <a:ext cx="4114800" cy="12615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8125" y="-2828597"/>
            <a:ext cx="15897016" cy="9594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13"/>
          <p:cNvCxnSpPr/>
          <p:nvPr/>
        </p:nvCxnSpPr>
        <p:spPr>
          <a:xfrm>
            <a:off x="1028700" y="1203236"/>
            <a:ext cx="3246120" cy="0"/>
          </a:xfrm>
          <a:prstGeom prst="straightConnector1">
            <a:avLst/>
          </a:prstGeom>
          <a:noFill/>
          <a:ln cap="flat" cmpd="sng" w="38100">
            <a:solidFill>
              <a:srgbClr val="B8293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8" name="Google Shape;128;p13"/>
          <p:cNvGrpSpPr/>
          <p:nvPr/>
        </p:nvGrpSpPr>
        <p:grpSpPr>
          <a:xfrm>
            <a:off x="12325672" y="3427798"/>
            <a:ext cx="7780073" cy="1115449"/>
            <a:chOff x="0" y="-47625"/>
            <a:chExt cx="2049073" cy="293781"/>
          </a:xfrm>
        </p:grpSpPr>
        <p:sp>
          <p:nvSpPr>
            <p:cNvPr id="129" name="Google Shape;129;p13"/>
            <p:cNvSpPr/>
            <p:nvPr/>
          </p:nvSpPr>
          <p:spPr>
            <a:xfrm>
              <a:off x="0" y="0"/>
              <a:ext cx="2049073" cy="246156"/>
            </a:xfrm>
            <a:custGeom>
              <a:rect b="b" l="l" r="r" t="t"/>
              <a:pathLst>
                <a:path extrusionOk="0" h="246156" w="2049073">
                  <a:moveTo>
                    <a:pt x="9951" y="0"/>
                  </a:moveTo>
                  <a:lnTo>
                    <a:pt x="2039122" y="0"/>
                  </a:lnTo>
                  <a:cubicBezTo>
                    <a:pt x="2044617" y="0"/>
                    <a:pt x="2049073" y="4455"/>
                    <a:pt x="2049073" y="9951"/>
                  </a:cubicBezTo>
                  <a:lnTo>
                    <a:pt x="2049073" y="236205"/>
                  </a:lnTo>
                  <a:cubicBezTo>
                    <a:pt x="2049073" y="241701"/>
                    <a:pt x="2044617" y="246156"/>
                    <a:pt x="2039122" y="246156"/>
                  </a:cubicBezTo>
                  <a:lnTo>
                    <a:pt x="9951" y="246156"/>
                  </a:lnTo>
                  <a:cubicBezTo>
                    <a:pt x="4455" y="246156"/>
                    <a:pt x="0" y="241701"/>
                    <a:pt x="0" y="236205"/>
                  </a:cubicBezTo>
                  <a:lnTo>
                    <a:pt x="0" y="9951"/>
                  </a:lnTo>
                  <a:cubicBezTo>
                    <a:pt x="0" y="4455"/>
                    <a:pt x="4455" y="0"/>
                    <a:pt x="9951" y="0"/>
                  </a:cubicBez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3"/>
            <p:cNvSpPr txBox="1"/>
            <p:nvPr/>
          </p:nvSpPr>
          <p:spPr>
            <a:xfrm>
              <a:off x="0" y="-47625"/>
              <a:ext cx="2049073" cy="2937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13"/>
          <p:cNvGrpSpPr/>
          <p:nvPr/>
        </p:nvGrpSpPr>
        <p:grpSpPr>
          <a:xfrm>
            <a:off x="4720025" y="470965"/>
            <a:ext cx="12214793" cy="6094493"/>
            <a:chOff x="0" y="-47625"/>
            <a:chExt cx="3217065" cy="1605134"/>
          </a:xfrm>
        </p:grpSpPr>
        <p:sp>
          <p:nvSpPr>
            <p:cNvPr id="132" name="Google Shape;132;p13"/>
            <p:cNvSpPr/>
            <p:nvPr/>
          </p:nvSpPr>
          <p:spPr>
            <a:xfrm>
              <a:off x="0" y="0"/>
              <a:ext cx="3217065" cy="1557509"/>
            </a:xfrm>
            <a:custGeom>
              <a:rect b="b" l="l" r="r" t="t"/>
              <a:pathLst>
                <a:path extrusionOk="0" h="1557509" w="3217065">
                  <a:moveTo>
                    <a:pt x="6338" y="0"/>
                  </a:moveTo>
                  <a:lnTo>
                    <a:pt x="3210727" y="0"/>
                  </a:lnTo>
                  <a:cubicBezTo>
                    <a:pt x="3214227" y="0"/>
                    <a:pt x="3217065" y="2838"/>
                    <a:pt x="3217065" y="6338"/>
                  </a:cubicBezTo>
                  <a:lnTo>
                    <a:pt x="3217065" y="1551171"/>
                  </a:lnTo>
                  <a:cubicBezTo>
                    <a:pt x="3217065" y="1552852"/>
                    <a:pt x="3216397" y="1554464"/>
                    <a:pt x="3215208" y="1555653"/>
                  </a:cubicBezTo>
                  <a:cubicBezTo>
                    <a:pt x="3214020" y="1556841"/>
                    <a:pt x="3212408" y="1557509"/>
                    <a:pt x="3210727" y="1557509"/>
                  </a:cubicBezTo>
                  <a:lnTo>
                    <a:pt x="6338" y="1557509"/>
                  </a:lnTo>
                  <a:cubicBezTo>
                    <a:pt x="4657" y="1557509"/>
                    <a:pt x="3045" y="1556841"/>
                    <a:pt x="1856" y="1555653"/>
                  </a:cubicBezTo>
                  <a:cubicBezTo>
                    <a:pt x="668" y="1554464"/>
                    <a:pt x="0" y="1552852"/>
                    <a:pt x="0" y="1551171"/>
                  </a:cubicBezTo>
                  <a:lnTo>
                    <a:pt x="0" y="6338"/>
                  </a:lnTo>
                  <a:cubicBezTo>
                    <a:pt x="0" y="4657"/>
                    <a:pt x="668" y="3045"/>
                    <a:pt x="1856" y="1856"/>
                  </a:cubicBezTo>
                  <a:cubicBezTo>
                    <a:pt x="3045" y="668"/>
                    <a:pt x="4657" y="0"/>
                    <a:pt x="63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62C3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3"/>
            <p:cNvSpPr txBox="1"/>
            <p:nvPr/>
          </p:nvSpPr>
          <p:spPr>
            <a:xfrm>
              <a:off x="0" y="-47625"/>
              <a:ext cx="3217065" cy="16051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" name="Google Shape;134;p13"/>
          <p:cNvSpPr txBox="1"/>
          <p:nvPr/>
        </p:nvSpPr>
        <p:spPr>
          <a:xfrm>
            <a:off x="7292585" y="6765483"/>
            <a:ext cx="9642233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Introduction</a:t>
            </a:r>
            <a:endParaRPr/>
          </a:p>
        </p:txBody>
      </p:sp>
      <p:sp>
        <p:nvSpPr>
          <p:cNvPr id="135" name="Google Shape;135;p13"/>
          <p:cNvSpPr txBox="1"/>
          <p:nvPr/>
        </p:nvSpPr>
        <p:spPr>
          <a:xfrm>
            <a:off x="11614077" y="8288887"/>
            <a:ext cx="5320741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Elaborate on what you want to discuss. </a:t>
            </a:r>
            <a:endParaRPr/>
          </a:p>
        </p:txBody>
      </p:sp>
      <p:sp>
        <p:nvSpPr>
          <p:cNvPr id="136" name="Google Shape;136;p13"/>
          <p:cNvSpPr txBox="1"/>
          <p:nvPr/>
        </p:nvSpPr>
        <p:spPr>
          <a:xfrm>
            <a:off x="1323075" y="1005050"/>
            <a:ext cx="26712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01</a:t>
            </a:r>
            <a:endParaRPr/>
          </a:p>
        </p:txBody>
      </p:sp>
      <p:grpSp>
        <p:nvGrpSpPr>
          <p:cNvPr id="137" name="Google Shape;137;p13"/>
          <p:cNvGrpSpPr/>
          <p:nvPr/>
        </p:nvGrpSpPr>
        <p:grpSpPr>
          <a:xfrm>
            <a:off x="-450815" y="5652150"/>
            <a:ext cx="4125015" cy="913308"/>
            <a:chOff x="0" y="-47625"/>
            <a:chExt cx="1086424" cy="240542"/>
          </a:xfrm>
        </p:grpSpPr>
        <p:sp>
          <p:nvSpPr>
            <p:cNvPr id="138" name="Google Shape;138;p13"/>
            <p:cNvSpPr/>
            <p:nvPr/>
          </p:nvSpPr>
          <p:spPr>
            <a:xfrm>
              <a:off x="0" y="0"/>
              <a:ext cx="1086424" cy="192917"/>
            </a:xfrm>
            <a:custGeom>
              <a:rect b="b" l="l" r="r" t="t"/>
              <a:pathLst>
                <a:path extrusionOk="0" h="192917" w="1086424">
                  <a:moveTo>
                    <a:pt x="18768" y="0"/>
                  </a:moveTo>
                  <a:lnTo>
                    <a:pt x="1067656" y="0"/>
                  </a:lnTo>
                  <a:cubicBezTo>
                    <a:pt x="1078021" y="0"/>
                    <a:pt x="1086424" y="8403"/>
                    <a:pt x="1086424" y="18768"/>
                  </a:cubicBezTo>
                  <a:lnTo>
                    <a:pt x="1086424" y="174149"/>
                  </a:lnTo>
                  <a:cubicBezTo>
                    <a:pt x="1086424" y="179127"/>
                    <a:pt x="1084446" y="183900"/>
                    <a:pt x="1080927" y="187420"/>
                  </a:cubicBezTo>
                  <a:cubicBezTo>
                    <a:pt x="1077407" y="190940"/>
                    <a:pt x="1072633" y="192917"/>
                    <a:pt x="1067656" y="192917"/>
                  </a:cubicBezTo>
                  <a:lnTo>
                    <a:pt x="18768" y="192917"/>
                  </a:lnTo>
                  <a:cubicBezTo>
                    <a:pt x="13791" y="192917"/>
                    <a:pt x="9017" y="190940"/>
                    <a:pt x="5497" y="187420"/>
                  </a:cubicBezTo>
                  <a:cubicBezTo>
                    <a:pt x="1977" y="183900"/>
                    <a:pt x="0" y="179127"/>
                    <a:pt x="0" y="174149"/>
                  </a:cubicBezTo>
                  <a:lnTo>
                    <a:pt x="0" y="18768"/>
                  </a:lnTo>
                  <a:cubicBezTo>
                    <a:pt x="0" y="13791"/>
                    <a:pt x="1977" y="9017"/>
                    <a:pt x="5497" y="5497"/>
                  </a:cubicBezTo>
                  <a:cubicBezTo>
                    <a:pt x="9017" y="1977"/>
                    <a:pt x="13791" y="0"/>
                    <a:pt x="18768" y="0"/>
                  </a:cubicBez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3"/>
            <p:cNvSpPr txBox="1"/>
            <p:nvPr/>
          </p:nvSpPr>
          <p:spPr>
            <a:xfrm>
              <a:off x="0" y="-47625"/>
              <a:ext cx="1086424" cy="2405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0" name="Google Shape;14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3975" y="1203226"/>
            <a:ext cx="7936251" cy="50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048370"/>
            <a:ext cx="18288000" cy="397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82325" y="-4350774"/>
            <a:ext cx="15557350" cy="9381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51900"/>
            <a:ext cx="10467476" cy="543185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4"/>
          <p:cNvSpPr txBox="1"/>
          <p:nvPr/>
        </p:nvSpPr>
        <p:spPr>
          <a:xfrm>
            <a:off x="1365337" y="7104381"/>
            <a:ext cx="15557326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Welcome To Presentation</a:t>
            </a:r>
            <a:endParaRPr/>
          </a:p>
        </p:txBody>
      </p:sp>
      <p:grpSp>
        <p:nvGrpSpPr>
          <p:cNvPr id="149" name="Google Shape;149;p14"/>
          <p:cNvGrpSpPr/>
          <p:nvPr/>
        </p:nvGrpSpPr>
        <p:grpSpPr>
          <a:xfrm>
            <a:off x="0" y="8944207"/>
            <a:ext cx="18928080" cy="4114800"/>
            <a:chOff x="0" y="0"/>
            <a:chExt cx="25237440" cy="5486400"/>
          </a:xfrm>
        </p:grpSpPr>
        <p:sp>
          <p:nvSpPr>
            <p:cNvPr id="150" name="Google Shape;150;p14"/>
            <p:cNvSpPr/>
            <p:nvPr/>
          </p:nvSpPr>
          <p:spPr>
            <a:xfrm rot="10800000">
              <a:off x="0" y="0"/>
              <a:ext cx="8412480" cy="5486400"/>
            </a:xfrm>
            <a:custGeom>
              <a:rect b="b" l="l" r="r" t="t"/>
              <a:pathLst>
                <a:path extrusionOk="0" h="5486400" w="8412480">
                  <a:moveTo>
                    <a:pt x="0" y="0"/>
                  </a:moveTo>
                  <a:lnTo>
                    <a:pt x="8412480" y="0"/>
                  </a:lnTo>
                  <a:lnTo>
                    <a:pt x="841248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" name="Google Shape;151;p14"/>
            <p:cNvSpPr/>
            <p:nvPr/>
          </p:nvSpPr>
          <p:spPr>
            <a:xfrm rot="10800000">
              <a:off x="8412480" y="0"/>
              <a:ext cx="8412480" cy="5486400"/>
            </a:xfrm>
            <a:custGeom>
              <a:rect b="b" l="l" r="r" t="t"/>
              <a:pathLst>
                <a:path extrusionOk="0" h="5486400" w="8412480">
                  <a:moveTo>
                    <a:pt x="0" y="0"/>
                  </a:moveTo>
                  <a:lnTo>
                    <a:pt x="8412480" y="0"/>
                  </a:lnTo>
                  <a:lnTo>
                    <a:pt x="841248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" name="Google Shape;152;p14"/>
            <p:cNvSpPr/>
            <p:nvPr/>
          </p:nvSpPr>
          <p:spPr>
            <a:xfrm rot="10800000">
              <a:off x="16824960" y="0"/>
              <a:ext cx="8412480" cy="5486400"/>
            </a:xfrm>
            <a:custGeom>
              <a:rect b="b" l="l" r="r" t="t"/>
              <a:pathLst>
                <a:path extrusionOk="0" h="5486400" w="8412480">
                  <a:moveTo>
                    <a:pt x="0" y="0"/>
                  </a:moveTo>
                  <a:lnTo>
                    <a:pt x="8412480" y="0"/>
                  </a:lnTo>
                  <a:lnTo>
                    <a:pt x="841248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53" name="Google Shape;153;p14"/>
          <p:cNvGrpSpPr/>
          <p:nvPr/>
        </p:nvGrpSpPr>
        <p:grpSpPr>
          <a:xfrm>
            <a:off x="1365337" y="5635724"/>
            <a:ext cx="437798" cy="3308483"/>
            <a:chOff x="0" y="-47625"/>
            <a:chExt cx="115305" cy="871370"/>
          </a:xfrm>
        </p:grpSpPr>
        <p:sp>
          <p:nvSpPr>
            <p:cNvPr id="154" name="Google Shape;154;p14"/>
            <p:cNvSpPr/>
            <p:nvPr/>
          </p:nvSpPr>
          <p:spPr>
            <a:xfrm>
              <a:off x="0" y="0"/>
              <a:ext cx="115305" cy="823745"/>
            </a:xfrm>
            <a:custGeom>
              <a:rect b="b" l="l" r="r" t="t"/>
              <a:pathLst>
                <a:path extrusionOk="0" h="823745" w="115305">
                  <a:moveTo>
                    <a:pt x="57652" y="0"/>
                  </a:moveTo>
                  <a:lnTo>
                    <a:pt x="57652" y="0"/>
                  </a:lnTo>
                  <a:cubicBezTo>
                    <a:pt x="72943" y="0"/>
                    <a:pt x="87607" y="6074"/>
                    <a:pt x="98419" y="16886"/>
                  </a:cubicBezTo>
                  <a:cubicBezTo>
                    <a:pt x="109231" y="27698"/>
                    <a:pt x="115305" y="42362"/>
                    <a:pt x="115305" y="57652"/>
                  </a:cubicBezTo>
                  <a:lnTo>
                    <a:pt x="115305" y="766093"/>
                  </a:lnTo>
                  <a:cubicBezTo>
                    <a:pt x="115305" y="781383"/>
                    <a:pt x="109231" y="796047"/>
                    <a:pt x="98419" y="806859"/>
                  </a:cubicBezTo>
                  <a:cubicBezTo>
                    <a:pt x="87607" y="817671"/>
                    <a:pt x="72943" y="823745"/>
                    <a:pt x="57652" y="823745"/>
                  </a:cubicBezTo>
                  <a:lnTo>
                    <a:pt x="57652" y="823745"/>
                  </a:lnTo>
                  <a:cubicBezTo>
                    <a:pt x="25812" y="823745"/>
                    <a:pt x="0" y="797933"/>
                    <a:pt x="0" y="766093"/>
                  </a:cubicBezTo>
                  <a:lnTo>
                    <a:pt x="0" y="57652"/>
                  </a:lnTo>
                  <a:cubicBezTo>
                    <a:pt x="0" y="25812"/>
                    <a:pt x="25812" y="0"/>
                    <a:pt x="57652" y="0"/>
                  </a:cubicBez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4"/>
            <p:cNvSpPr txBox="1"/>
            <p:nvPr/>
          </p:nvSpPr>
          <p:spPr>
            <a:xfrm>
              <a:off x="0" y="-47625"/>
              <a:ext cx="115305" cy="8713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14"/>
          <p:cNvGrpSpPr/>
          <p:nvPr/>
        </p:nvGrpSpPr>
        <p:grpSpPr>
          <a:xfrm>
            <a:off x="9570685" y="2000106"/>
            <a:ext cx="7566046" cy="3308483"/>
            <a:chOff x="0" y="-47625"/>
            <a:chExt cx="1992704" cy="871370"/>
          </a:xfrm>
        </p:grpSpPr>
        <p:sp>
          <p:nvSpPr>
            <p:cNvPr id="157" name="Google Shape;157;p14"/>
            <p:cNvSpPr/>
            <p:nvPr/>
          </p:nvSpPr>
          <p:spPr>
            <a:xfrm>
              <a:off x="0" y="0"/>
              <a:ext cx="1992704" cy="823745"/>
            </a:xfrm>
            <a:custGeom>
              <a:rect b="b" l="l" r="r" t="t"/>
              <a:pathLst>
                <a:path extrusionOk="0" h="823745" w="1992704">
                  <a:moveTo>
                    <a:pt x="10232" y="0"/>
                  </a:moveTo>
                  <a:lnTo>
                    <a:pt x="1982471" y="0"/>
                  </a:lnTo>
                  <a:cubicBezTo>
                    <a:pt x="1985185" y="0"/>
                    <a:pt x="1987788" y="1078"/>
                    <a:pt x="1989706" y="2997"/>
                  </a:cubicBezTo>
                  <a:cubicBezTo>
                    <a:pt x="1991626" y="4916"/>
                    <a:pt x="1992704" y="7519"/>
                    <a:pt x="1992704" y="10232"/>
                  </a:cubicBezTo>
                  <a:lnTo>
                    <a:pt x="1992704" y="813513"/>
                  </a:lnTo>
                  <a:cubicBezTo>
                    <a:pt x="1992704" y="819164"/>
                    <a:pt x="1988122" y="823745"/>
                    <a:pt x="1982471" y="823745"/>
                  </a:cubicBezTo>
                  <a:lnTo>
                    <a:pt x="10232" y="823745"/>
                  </a:lnTo>
                  <a:cubicBezTo>
                    <a:pt x="4581" y="823745"/>
                    <a:pt x="0" y="819164"/>
                    <a:pt x="0" y="813513"/>
                  </a:cubicBezTo>
                  <a:lnTo>
                    <a:pt x="0" y="10232"/>
                  </a:lnTo>
                  <a:cubicBezTo>
                    <a:pt x="0" y="4581"/>
                    <a:pt x="4581" y="0"/>
                    <a:pt x="10232" y="0"/>
                  </a:cubicBez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0" y="-47625"/>
              <a:ext cx="1992704" cy="8713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14"/>
          <p:cNvSpPr txBox="1"/>
          <p:nvPr/>
        </p:nvSpPr>
        <p:spPr>
          <a:xfrm>
            <a:off x="10917155" y="3078963"/>
            <a:ext cx="48732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I'm Rain, and I'll be sharing with you my beautiful ideas. Follow me at @reallygreatsite to learn more.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15"/>
          <p:cNvGrpSpPr/>
          <p:nvPr/>
        </p:nvGrpSpPr>
        <p:grpSpPr>
          <a:xfrm>
            <a:off x="9144000" y="6483396"/>
            <a:ext cx="9144000" cy="3803604"/>
            <a:chOff x="0" y="-47625"/>
            <a:chExt cx="2408296" cy="1001772"/>
          </a:xfrm>
        </p:grpSpPr>
        <p:sp>
          <p:nvSpPr>
            <p:cNvPr id="165" name="Google Shape;165;p15"/>
            <p:cNvSpPr/>
            <p:nvPr/>
          </p:nvSpPr>
          <p:spPr>
            <a:xfrm>
              <a:off x="0" y="0"/>
              <a:ext cx="2408296" cy="954147"/>
            </a:xfrm>
            <a:custGeom>
              <a:rect b="b" l="l" r="r" t="t"/>
              <a:pathLst>
                <a:path extrusionOk="0" h="954147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954147"/>
                  </a:lnTo>
                  <a:lnTo>
                    <a:pt x="0" y="954147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</p:sp>
        <p:sp>
          <p:nvSpPr>
            <p:cNvPr id="166" name="Google Shape;166;p15"/>
            <p:cNvSpPr txBox="1"/>
            <p:nvPr/>
          </p:nvSpPr>
          <p:spPr>
            <a:xfrm>
              <a:off x="0" y="-47625"/>
              <a:ext cx="2408296" cy="10017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15"/>
          <p:cNvGrpSpPr/>
          <p:nvPr/>
        </p:nvGrpSpPr>
        <p:grpSpPr>
          <a:xfrm>
            <a:off x="0" y="2939715"/>
            <a:ext cx="9144000" cy="3724507"/>
            <a:chOff x="0" y="-47625"/>
            <a:chExt cx="2408296" cy="980940"/>
          </a:xfrm>
        </p:grpSpPr>
        <p:sp>
          <p:nvSpPr>
            <p:cNvPr id="168" name="Google Shape;168;p15"/>
            <p:cNvSpPr/>
            <p:nvPr/>
          </p:nvSpPr>
          <p:spPr>
            <a:xfrm>
              <a:off x="0" y="0"/>
              <a:ext cx="2408296" cy="933315"/>
            </a:xfrm>
            <a:custGeom>
              <a:rect b="b" l="l" r="r" t="t"/>
              <a:pathLst>
                <a:path extrusionOk="0" h="933315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933315"/>
                  </a:lnTo>
                  <a:lnTo>
                    <a:pt x="0" y="933315"/>
                  </a:ln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</p:sp>
        <p:sp>
          <p:nvSpPr>
            <p:cNvPr id="169" name="Google Shape;169;p15"/>
            <p:cNvSpPr txBox="1"/>
            <p:nvPr/>
          </p:nvSpPr>
          <p:spPr>
            <a:xfrm>
              <a:off x="0" y="-47625"/>
              <a:ext cx="2408296" cy="980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15"/>
          <p:cNvSpPr txBox="1"/>
          <p:nvPr/>
        </p:nvSpPr>
        <p:spPr>
          <a:xfrm>
            <a:off x="3914549" y="1028700"/>
            <a:ext cx="10458901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About The Company</a:t>
            </a:r>
            <a:endParaRPr/>
          </a:p>
        </p:txBody>
      </p:sp>
      <p:sp>
        <p:nvSpPr>
          <p:cNvPr id="171" name="Google Shape;171;p15"/>
          <p:cNvSpPr txBox="1"/>
          <p:nvPr/>
        </p:nvSpPr>
        <p:spPr>
          <a:xfrm>
            <a:off x="2774488" y="7205157"/>
            <a:ext cx="45841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What we do? </a:t>
            </a:r>
            <a:endParaRPr/>
          </a:p>
        </p:txBody>
      </p:sp>
      <p:sp>
        <p:nvSpPr>
          <p:cNvPr id="172" name="Google Shape;172;p15"/>
          <p:cNvSpPr txBox="1"/>
          <p:nvPr/>
        </p:nvSpPr>
        <p:spPr>
          <a:xfrm>
            <a:off x="10727416" y="3991450"/>
            <a:ext cx="45841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Who we are?</a:t>
            </a:r>
            <a:endParaRPr/>
          </a:p>
        </p:txBody>
      </p:sp>
      <p:sp>
        <p:nvSpPr>
          <p:cNvPr id="173" name="Google Shape;173;p15"/>
          <p:cNvSpPr txBox="1"/>
          <p:nvPr/>
        </p:nvSpPr>
        <p:spPr>
          <a:xfrm>
            <a:off x="10727416" y="4911299"/>
            <a:ext cx="4584125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Briefly elaborate on what you want to discuss. </a:t>
            </a:r>
            <a:endParaRPr/>
          </a:p>
        </p:txBody>
      </p:sp>
      <p:sp>
        <p:nvSpPr>
          <p:cNvPr id="174" name="Google Shape;174;p15"/>
          <p:cNvSpPr txBox="1"/>
          <p:nvPr/>
        </p:nvSpPr>
        <p:spPr>
          <a:xfrm>
            <a:off x="2774488" y="8125006"/>
            <a:ext cx="4584125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Briefly elaborate on what you want to discuss. </a:t>
            </a:r>
            <a:endParaRPr/>
          </a:p>
        </p:txBody>
      </p:sp>
      <p:cxnSp>
        <p:nvCxnSpPr>
          <p:cNvPr id="175" name="Google Shape;175;p15"/>
          <p:cNvCxnSpPr/>
          <p:nvPr/>
        </p:nvCxnSpPr>
        <p:spPr>
          <a:xfrm>
            <a:off x="9144000" y="3139591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D62C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6" name="Google Shape;1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953945"/>
            <a:ext cx="18288000" cy="39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8800" y="3122576"/>
            <a:ext cx="5315501" cy="35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34475" y="6675340"/>
            <a:ext cx="5315501" cy="357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16"/>
          <p:cNvGrpSpPr/>
          <p:nvPr/>
        </p:nvGrpSpPr>
        <p:grpSpPr>
          <a:xfrm>
            <a:off x="-1659456" y="6671040"/>
            <a:ext cx="20267496" cy="4633253"/>
            <a:chOff x="0" y="-47625"/>
            <a:chExt cx="5337941" cy="1220281"/>
          </a:xfrm>
        </p:grpSpPr>
        <p:sp>
          <p:nvSpPr>
            <p:cNvPr id="184" name="Google Shape;184;p16"/>
            <p:cNvSpPr/>
            <p:nvPr/>
          </p:nvSpPr>
          <p:spPr>
            <a:xfrm>
              <a:off x="0" y="0"/>
              <a:ext cx="5337941" cy="1172656"/>
            </a:xfrm>
            <a:custGeom>
              <a:rect b="b" l="l" r="r" t="t"/>
              <a:pathLst>
                <a:path extrusionOk="0" h="1172656" w="5337941">
                  <a:moveTo>
                    <a:pt x="0" y="0"/>
                  </a:moveTo>
                  <a:lnTo>
                    <a:pt x="5337941" y="0"/>
                  </a:lnTo>
                  <a:lnTo>
                    <a:pt x="5337941" y="1172656"/>
                  </a:lnTo>
                  <a:lnTo>
                    <a:pt x="0" y="1172656"/>
                  </a:ln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</p:sp>
        <p:sp>
          <p:nvSpPr>
            <p:cNvPr id="185" name="Google Shape;185;p16"/>
            <p:cNvSpPr txBox="1"/>
            <p:nvPr/>
          </p:nvSpPr>
          <p:spPr>
            <a:xfrm>
              <a:off x="0" y="-47625"/>
              <a:ext cx="5337941" cy="12202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16"/>
          <p:cNvGrpSpPr/>
          <p:nvPr/>
        </p:nvGrpSpPr>
        <p:grpSpPr>
          <a:xfrm>
            <a:off x="2120797" y="4613640"/>
            <a:ext cx="6410075" cy="4295626"/>
            <a:chOff x="0" y="-47625"/>
            <a:chExt cx="1688250" cy="1131358"/>
          </a:xfrm>
        </p:grpSpPr>
        <p:sp>
          <p:nvSpPr>
            <p:cNvPr id="187" name="Google Shape;187;p16"/>
            <p:cNvSpPr/>
            <p:nvPr/>
          </p:nvSpPr>
          <p:spPr>
            <a:xfrm>
              <a:off x="0" y="0"/>
              <a:ext cx="1688250" cy="1083733"/>
            </a:xfrm>
            <a:custGeom>
              <a:rect b="b" l="l" r="r" t="t"/>
              <a:pathLst>
                <a:path extrusionOk="0" h="1083733" w="1688250">
                  <a:moveTo>
                    <a:pt x="12078" y="0"/>
                  </a:moveTo>
                  <a:lnTo>
                    <a:pt x="1676172" y="0"/>
                  </a:lnTo>
                  <a:cubicBezTo>
                    <a:pt x="1682843" y="0"/>
                    <a:pt x="1688250" y="5407"/>
                    <a:pt x="1688250" y="12078"/>
                  </a:cubicBezTo>
                  <a:lnTo>
                    <a:pt x="1688250" y="1071656"/>
                  </a:lnTo>
                  <a:cubicBezTo>
                    <a:pt x="1688250" y="1074859"/>
                    <a:pt x="1686978" y="1077931"/>
                    <a:pt x="1684713" y="1080196"/>
                  </a:cubicBezTo>
                  <a:cubicBezTo>
                    <a:pt x="1682448" y="1082461"/>
                    <a:pt x="1679376" y="1083733"/>
                    <a:pt x="1676172" y="1083733"/>
                  </a:cubicBezTo>
                  <a:lnTo>
                    <a:pt x="12078" y="1083733"/>
                  </a:lnTo>
                  <a:cubicBezTo>
                    <a:pt x="5407" y="1083733"/>
                    <a:pt x="0" y="1078326"/>
                    <a:pt x="0" y="1071656"/>
                  </a:cubicBezTo>
                  <a:lnTo>
                    <a:pt x="0" y="12078"/>
                  </a:lnTo>
                  <a:cubicBezTo>
                    <a:pt x="0" y="5407"/>
                    <a:pt x="5407" y="0"/>
                    <a:pt x="120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4C3C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6"/>
            <p:cNvSpPr txBox="1"/>
            <p:nvPr/>
          </p:nvSpPr>
          <p:spPr>
            <a:xfrm>
              <a:off x="0" y="-47625"/>
              <a:ext cx="1688250" cy="1131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16"/>
          <p:cNvGrpSpPr/>
          <p:nvPr/>
        </p:nvGrpSpPr>
        <p:grpSpPr>
          <a:xfrm>
            <a:off x="9757128" y="4648581"/>
            <a:ext cx="6410075" cy="4295626"/>
            <a:chOff x="0" y="-47625"/>
            <a:chExt cx="1688250" cy="1131358"/>
          </a:xfrm>
        </p:grpSpPr>
        <p:sp>
          <p:nvSpPr>
            <p:cNvPr id="190" name="Google Shape;190;p16"/>
            <p:cNvSpPr/>
            <p:nvPr/>
          </p:nvSpPr>
          <p:spPr>
            <a:xfrm>
              <a:off x="0" y="0"/>
              <a:ext cx="1688250" cy="1083733"/>
            </a:xfrm>
            <a:custGeom>
              <a:rect b="b" l="l" r="r" t="t"/>
              <a:pathLst>
                <a:path extrusionOk="0" h="1083733" w="1688250">
                  <a:moveTo>
                    <a:pt x="12078" y="0"/>
                  </a:moveTo>
                  <a:lnTo>
                    <a:pt x="1676172" y="0"/>
                  </a:lnTo>
                  <a:cubicBezTo>
                    <a:pt x="1682843" y="0"/>
                    <a:pt x="1688250" y="5407"/>
                    <a:pt x="1688250" y="12078"/>
                  </a:cubicBezTo>
                  <a:lnTo>
                    <a:pt x="1688250" y="1071656"/>
                  </a:lnTo>
                  <a:cubicBezTo>
                    <a:pt x="1688250" y="1074859"/>
                    <a:pt x="1686978" y="1077931"/>
                    <a:pt x="1684713" y="1080196"/>
                  </a:cubicBezTo>
                  <a:cubicBezTo>
                    <a:pt x="1682448" y="1082461"/>
                    <a:pt x="1679376" y="1083733"/>
                    <a:pt x="1676172" y="1083733"/>
                  </a:cubicBezTo>
                  <a:lnTo>
                    <a:pt x="12078" y="1083733"/>
                  </a:lnTo>
                  <a:cubicBezTo>
                    <a:pt x="5407" y="1083733"/>
                    <a:pt x="0" y="1078326"/>
                    <a:pt x="0" y="1071656"/>
                  </a:cubicBezTo>
                  <a:lnTo>
                    <a:pt x="0" y="12078"/>
                  </a:lnTo>
                  <a:cubicBezTo>
                    <a:pt x="0" y="5407"/>
                    <a:pt x="5407" y="0"/>
                    <a:pt x="120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4C3C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6"/>
            <p:cNvSpPr txBox="1"/>
            <p:nvPr/>
          </p:nvSpPr>
          <p:spPr>
            <a:xfrm>
              <a:off x="0" y="-47625"/>
              <a:ext cx="1688250" cy="1131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16"/>
          <p:cNvGrpSpPr/>
          <p:nvPr/>
        </p:nvGrpSpPr>
        <p:grpSpPr>
          <a:xfrm>
            <a:off x="11812287" y="3186035"/>
            <a:ext cx="2299758" cy="2465389"/>
            <a:chOff x="0" y="-47625"/>
            <a:chExt cx="605698" cy="649321"/>
          </a:xfrm>
        </p:grpSpPr>
        <p:sp>
          <p:nvSpPr>
            <p:cNvPr id="193" name="Google Shape;193;p16"/>
            <p:cNvSpPr/>
            <p:nvPr/>
          </p:nvSpPr>
          <p:spPr>
            <a:xfrm>
              <a:off x="0" y="0"/>
              <a:ext cx="605698" cy="601696"/>
            </a:xfrm>
            <a:custGeom>
              <a:rect b="b" l="l" r="r" t="t"/>
              <a:pathLst>
                <a:path extrusionOk="0" h="601696" w="605698">
                  <a:moveTo>
                    <a:pt x="33664" y="0"/>
                  </a:moveTo>
                  <a:lnTo>
                    <a:pt x="572034" y="0"/>
                  </a:lnTo>
                  <a:cubicBezTo>
                    <a:pt x="580962" y="0"/>
                    <a:pt x="589524" y="3547"/>
                    <a:pt x="595838" y="9860"/>
                  </a:cubicBezTo>
                  <a:cubicBezTo>
                    <a:pt x="602151" y="16173"/>
                    <a:pt x="605698" y="24736"/>
                    <a:pt x="605698" y="33664"/>
                  </a:cubicBezTo>
                  <a:lnTo>
                    <a:pt x="605698" y="568032"/>
                  </a:lnTo>
                  <a:cubicBezTo>
                    <a:pt x="605698" y="586624"/>
                    <a:pt x="590626" y="601696"/>
                    <a:pt x="572034" y="601696"/>
                  </a:cubicBezTo>
                  <a:lnTo>
                    <a:pt x="33664" y="601696"/>
                  </a:lnTo>
                  <a:cubicBezTo>
                    <a:pt x="15072" y="601696"/>
                    <a:pt x="0" y="586624"/>
                    <a:pt x="0" y="568032"/>
                  </a:cubicBezTo>
                  <a:lnTo>
                    <a:pt x="0" y="33664"/>
                  </a:lnTo>
                  <a:cubicBezTo>
                    <a:pt x="0" y="15072"/>
                    <a:pt x="15072" y="0"/>
                    <a:pt x="33664" y="0"/>
                  </a:cubicBezTo>
                  <a:close/>
                </a:path>
              </a:pathLst>
            </a:custGeom>
            <a:solidFill>
              <a:srgbClr val="FFFD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6"/>
            <p:cNvSpPr txBox="1"/>
            <p:nvPr/>
          </p:nvSpPr>
          <p:spPr>
            <a:xfrm>
              <a:off x="0" y="-47625"/>
              <a:ext cx="605698" cy="6493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16"/>
          <p:cNvGrpSpPr/>
          <p:nvPr/>
        </p:nvGrpSpPr>
        <p:grpSpPr>
          <a:xfrm>
            <a:off x="4175955" y="3186035"/>
            <a:ext cx="2299758" cy="2465389"/>
            <a:chOff x="0" y="-47625"/>
            <a:chExt cx="605698" cy="649321"/>
          </a:xfrm>
        </p:grpSpPr>
        <p:sp>
          <p:nvSpPr>
            <p:cNvPr id="196" name="Google Shape;196;p16"/>
            <p:cNvSpPr/>
            <p:nvPr/>
          </p:nvSpPr>
          <p:spPr>
            <a:xfrm>
              <a:off x="0" y="0"/>
              <a:ext cx="605698" cy="601696"/>
            </a:xfrm>
            <a:custGeom>
              <a:rect b="b" l="l" r="r" t="t"/>
              <a:pathLst>
                <a:path extrusionOk="0" h="601696" w="605698">
                  <a:moveTo>
                    <a:pt x="33664" y="0"/>
                  </a:moveTo>
                  <a:lnTo>
                    <a:pt x="572034" y="0"/>
                  </a:lnTo>
                  <a:cubicBezTo>
                    <a:pt x="580962" y="0"/>
                    <a:pt x="589524" y="3547"/>
                    <a:pt x="595838" y="9860"/>
                  </a:cubicBezTo>
                  <a:cubicBezTo>
                    <a:pt x="602151" y="16173"/>
                    <a:pt x="605698" y="24736"/>
                    <a:pt x="605698" y="33664"/>
                  </a:cubicBezTo>
                  <a:lnTo>
                    <a:pt x="605698" y="568032"/>
                  </a:lnTo>
                  <a:cubicBezTo>
                    <a:pt x="605698" y="586624"/>
                    <a:pt x="590626" y="601696"/>
                    <a:pt x="572034" y="601696"/>
                  </a:cubicBezTo>
                  <a:lnTo>
                    <a:pt x="33664" y="601696"/>
                  </a:lnTo>
                  <a:cubicBezTo>
                    <a:pt x="15072" y="601696"/>
                    <a:pt x="0" y="586624"/>
                    <a:pt x="0" y="568032"/>
                  </a:cubicBezTo>
                  <a:lnTo>
                    <a:pt x="0" y="33664"/>
                  </a:lnTo>
                  <a:cubicBezTo>
                    <a:pt x="0" y="15072"/>
                    <a:pt x="15072" y="0"/>
                    <a:pt x="33664" y="0"/>
                  </a:cubicBezTo>
                  <a:close/>
                </a:path>
              </a:pathLst>
            </a:custGeom>
            <a:solidFill>
              <a:srgbClr val="FFFD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6"/>
            <p:cNvSpPr txBox="1"/>
            <p:nvPr/>
          </p:nvSpPr>
          <p:spPr>
            <a:xfrm>
              <a:off x="0" y="-47625"/>
              <a:ext cx="605698" cy="6493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16"/>
          <p:cNvSpPr/>
          <p:nvPr/>
        </p:nvSpPr>
        <p:spPr>
          <a:xfrm>
            <a:off x="4356061" y="3366861"/>
            <a:ext cx="1939547" cy="1939547"/>
          </a:xfrm>
          <a:custGeom>
            <a:rect b="b" l="l" r="r" t="t"/>
            <a:pathLst>
              <a:path extrusionOk="0" h="1939547" w="1939547">
                <a:moveTo>
                  <a:pt x="0" y="0"/>
                </a:moveTo>
                <a:lnTo>
                  <a:pt x="1939547" y="0"/>
                </a:lnTo>
                <a:lnTo>
                  <a:pt x="1939547" y="1939547"/>
                </a:lnTo>
                <a:lnTo>
                  <a:pt x="0" y="1939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6"/>
          <p:cNvSpPr txBox="1"/>
          <p:nvPr/>
        </p:nvSpPr>
        <p:spPr>
          <a:xfrm>
            <a:off x="2911449" y="5864259"/>
            <a:ext cx="45841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Mission</a:t>
            </a:r>
            <a:endParaRPr/>
          </a:p>
        </p:txBody>
      </p:sp>
      <p:sp>
        <p:nvSpPr>
          <p:cNvPr id="200" name="Google Shape;200;p16"/>
          <p:cNvSpPr txBox="1"/>
          <p:nvPr/>
        </p:nvSpPr>
        <p:spPr>
          <a:xfrm>
            <a:off x="2911449" y="7162095"/>
            <a:ext cx="4584125" cy="1310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Enter your grand vision statement! Enter your grand vision statement!</a:t>
            </a:r>
            <a:endParaRPr/>
          </a:p>
        </p:txBody>
      </p:sp>
      <p:sp>
        <p:nvSpPr>
          <p:cNvPr id="201" name="Google Shape;201;p16"/>
          <p:cNvSpPr txBox="1"/>
          <p:nvPr/>
        </p:nvSpPr>
        <p:spPr>
          <a:xfrm>
            <a:off x="10670104" y="5864259"/>
            <a:ext cx="45841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Vision</a:t>
            </a:r>
            <a:endParaRPr/>
          </a:p>
        </p:txBody>
      </p:sp>
      <p:sp>
        <p:nvSpPr>
          <p:cNvPr id="202" name="Google Shape;202;p16"/>
          <p:cNvSpPr txBox="1"/>
          <p:nvPr/>
        </p:nvSpPr>
        <p:spPr>
          <a:xfrm>
            <a:off x="1342942" y="1122117"/>
            <a:ext cx="15602116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Who We Are Mission Vision</a:t>
            </a:r>
            <a:endParaRPr/>
          </a:p>
        </p:txBody>
      </p:sp>
      <p:sp>
        <p:nvSpPr>
          <p:cNvPr id="203" name="Google Shape;203;p16"/>
          <p:cNvSpPr txBox="1"/>
          <p:nvPr/>
        </p:nvSpPr>
        <p:spPr>
          <a:xfrm>
            <a:off x="10670104" y="7162095"/>
            <a:ext cx="4584125" cy="1310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Enter your grand vision statement! Enter your grand vision statement!</a:t>
            </a:r>
            <a:endParaRPr/>
          </a:p>
        </p:txBody>
      </p:sp>
      <p:pic>
        <p:nvPicPr>
          <p:cNvPr id="204" name="Google Shape;2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49813" y="3693812"/>
            <a:ext cx="1624762" cy="162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2851580"/>
            <a:ext cx="18288000" cy="397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8706095"/>
            <a:ext cx="18288000" cy="397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825" y="1696650"/>
            <a:ext cx="19293051" cy="11634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17"/>
          <p:cNvGrpSpPr/>
          <p:nvPr/>
        </p:nvGrpSpPr>
        <p:grpSpPr>
          <a:xfrm>
            <a:off x="9144000" y="1022410"/>
            <a:ext cx="10061319" cy="5044799"/>
            <a:chOff x="0" y="-47625"/>
            <a:chExt cx="2649895" cy="1328671"/>
          </a:xfrm>
        </p:grpSpPr>
        <p:sp>
          <p:nvSpPr>
            <p:cNvPr id="213" name="Google Shape;213;p17"/>
            <p:cNvSpPr/>
            <p:nvPr/>
          </p:nvSpPr>
          <p:spPr>
            <a:xfrm>
              <a:off x="0" y="0"/>
              <a:ext cx="2649895" cy="1281046"/>
            </a:xfrm>
            <a:custGeom>
              <a:rect b="b" l="l" r="r" t="t"/>
              <a:pathLst>
                <a:path extrusionOk="0" h="1281046" w="2649895">
                  <a:moveTo>
                    <a:pt x="7695" y="0"/>
                  </a:moveTo>
                  <a:lnTo>
                    <a:pt x="2642200" y="0"/>
                  </a:lnTo>
                  <a:cubicBezTo>
                    <a:pt x="2644241" y="0"/>
                    <a:pt x="2646198" y="811"/>
                    <a:pt x="2647641" y="2254"/>
                  </a:cubicBezTo>
                  <a:cubicBezTo>
                    <a:pt x="2649084" y="3697"/>
                    <a:pt x="2649895" y="5654"/>
                    <a:pt x="2649895" y="7695"/>
                  </a:cubicBezTo>
                  <a:lnTo>
                    <a:pt x="2649895" y="1273352"/>
                  </a:lnTo>
                  <a:cubicBezTo>
                    <a:pt x="2649895" y="1277601"/>
                    <a:pt x="2646450" y="1281046"/>
                    <a:pt x="2642200" y="1281046"/>
                  </a:cubicBezTo>
                  <a:lnTo>
                    <a:pt x="7695" y="1281046"/>
                  </a:lnTo>
                  <a:cubicBezTo>
                    <a:pt x="5654" y="1281046"/>
                    <a:pt x="3697" y="1280236"/>
                    <a:pt x="2254" y="1278793"/>
                  </a:cubicBezTo>
                  <a:cubicBezTo>
                    <a:pt x="811" y="1277350"/>
                    <a:pt x="0" y="1275392"/>
                    <a:pt x="0" y="1273352"/>
                  </a:cubicBezTo>
                  <a:lnTo>
                    <a:pt x="0" y="7695"/>
                  </a:lnTo>
                  <a:cubicBezTo>
                    <a:pt x="0" y="5654"/>
                    <a:pt x="811" y="3697"/>
                    <a:pt x="2254" y="2254"/>
                  </a:cubicBezTo>
                  <a:cubicBezTo>
                    <a:pt x="3697" y="811"/>
                    <a:pt x="5654" y="0"/>
                    <a:pt x="7695" y="0"/>
                  </a:cubicBez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7"/>
            <p:cNvSpPr txBox="1"/>
            <p:nvPr/>
          </p:nvSpPr>
          <p:spPr>
            <a:xfrm>
              <a:off x="0" y="-47625"/>
              <a:ext cx="2649895" cy="1328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7"/>
          <p:cNvGrpSpPr/>
          <p:nvPr/>
        </p:nvGrpSpPr>
        <p:grpSpPr>
          <a:xfrm>
            <a:off x="-320040" y="8675927"/>
            <a:ext cx="5986361" cy="983920"/>
            <a:chOff x="0" y="-47625"/>
            <a:chExt cx="1576655" cy="259140"/>
          </a:xfrm>
        </p:grpSpPr>
        <p:sp>
          <p:nvSpPr>
            <p:cNvPr id="216" name="Google Shape;216;p17"/>
            <p:cNvSpPr/>
            <p:nvPr/>
          </p:nvSpPr>
          <p:spPr>
            <a:xfrm>
              <a:off x="0" y="0"/>
              <a:ext cx="1576655" cy="211515"/>
            </a:xfrm>
            <a:custGeom>
              <a:rect b="b" l="l" r="r" t="t"/>
              <a:pathLst>
                <a:path extrusionOk="0" h="211515" w="1576655">
                  <a:moveTo>
                    <a:pt x="12933" y="0"/>
                  </a:moveTo>
                  <a:lnTo>
                    <a:pt x="1563722" y="0"/>
                  </a:lnTo>
                  <a:cubicBezTo>
                    <a:pt x="1570865" y="0"/>
                    <a:pt x="1576655" y="5790"/>
                    <a:pt x="1576655" y="12933"/>
                  </a:cubicBezTo>
                  <a:lnTo>
                    <a:pt x="1576655" y="198582"/>
                  </a:lnTo>
                  <a:cubicBezTo>
                    <a:pt x="1576655" y="205724"/>
                    <a:pt x="1570865" y="211515"/>
                    <a:pt x="1563722" y="211515"/>
                  </a:cubicBezTo>
                  <a:lnTo>
                    <a:pt x="12933" y="211515"/>
                  </a:lnTo>
                  <a:cubicBezTo>
                    <a:pt x="5790" y="211515"/>
                    <a:pt x="0" y="205724"/>
                    <a:pt x="0" y="198582"/>
                  </a:cubicBezTo>
                  <a:lnTo>
                    <a:pt x="0" y="12933"/>
                  </a:lnTo>
                  <a:cubicBezTo>
                    <a:pt x="0" y="5790"/>
                    <a:pt x="5790" y="0"/>
                    <a:pt x="12933" y="0"/>
                  </a:cubicBez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7"/>
            <p:cNvSpPr txBox="1"/>
            <p:nvPr/>
          </p:nvSpPr>
          <p:spPr>
            <a:xfrm>
              <a:off x="0" y="-47625"/>
              <a:ext cx="1576655" cy="2591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17"/>
          <p:cNvSpPr txBox="1"/>
          <p:nvPr/>
        </p:nvSpPr>
        <p:spPr>
          <a:xfrm>
            <a:off x="10909925" y="2792934"/>
            <a:ext cx="6349375" cy="1210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Our Projects</a:t>
            </a:r>
            <a:endParaRPr/>
          </a:p>
        </p:txBody>
      </p:sp>
      <p:sp>
        <p:nvSpPr>
          <p:cNvPr id="219" name="Google Shape;219;p17"/>
          <p:cNvSpPr txBox="1"/>
          <p:nvPr/>
        </p:nvSpPr>
        <p:spPr>
          <a:xfrm>
            <a:off x="10909925" y="4241342"/>
            <a:ext cx="3689037" cy="8267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Elaborate on what you want to discuss. </a:t>
            </a:r>
            <a:endParaRPr/>
          </a:p>
        </p:txBody>
      </p:sp>
      <p:cxnSp>
        <p:nvCxnSpPr>
          <p:cNvPr id="220" name="Google Shape;220;p17"/>
          <p:cNvCxnSpPr/>
          <p:nvPr/>
        </p:nvCxnSpPr>
        <p:spPr>
          <a:xfrm>
            <a:off x="838001" y="1280356"/>
            <a:ext cx="3246120" cy="0"/>
          </a:xfrm>
          <a:prstGeom prst="straightConnector1">
            <a:avLst/>
          </a:prstGeom>
          <a:noFill/>
          <a:ln cap="flat" cmpd="sng" w="38100">
            <a:solidFill>
              <a:srgbClr val="B8293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1" name="Google Shape;221;p17"/>
          <p:cNvSpPr txBox="1"/>
          <p:nvPr/>
        </p:nvSpPr>
        <p:spPr>
          <a:xfrm>
            <a:off x="995275" y="1158375"/>
            <a:ext cx="32460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02</a:t>
            </a:r>
            <a:endParaRPr/>
          </a:p>
        </p:txBody>
      </p:sp>
      <p:grpSp>
        <p:nvGrpSpPr>
          <p:cNvPr id="222" name="Google Shape;222;p17"/>
          <p:cNvGrpSpPr/>
          <p:nvPr/>
        </p:nvGrpSpPr>
        <p:grpSpPr>
          <a:xfrm>
            <a:off x="1923795" y="5223721"/>
            <a:ext cx="8522616" cy="5833446"/>
            <a:chOff x="0" y="-47625"/>
            <a:chExt cx="2244639" cy="1536381"/>
          </a:xfrm>
        </p:grpSpPr>
        <p:sp>
          <p:nvSpPr>
            <p:cNvPr id="223" name="Google Shape;223;p17"/>
            <p:cNvSpPr/>
            <p:nvPr/>
          </p:nvSpPr>
          <p:spPr>
            <a:xfrm>
              <a:off x="0" y="0"/>
              <a:ext cx="2244639" cy="1488756"/>
            </a:xfrm>
            <a:custGeom>
              <a:rect b="b" l="l" r="r" t="t"/>
              <a:pathLst>
                <a:path extrusionOk="0" h="1488756" w="2244639">
                  <a:moveTo>
                    <a:pt x="9084" y="0"/>
                  </a:moveTo>
                  <a:lnTo>
                    <a:pt x="2235555" y="0"/>
                  </a:lnTo>
                  <a:cubicBezTo>
                    <a:pt x="2240572" y="0"/>
                    <a:pt x="2244639" y="4067"/>
                    <a:pt x="2244639" y="9084"/>
                  </a:cubicBezTo>
                  <a:lnTo>
                    <a:pt x="2244639" y="1479672"/>
                  </a:lnTo>
                  <a:cubicBezTo>
                    <a:pt x="2244639" y="1484689"/>
                    <a:pt x="2240572" y="1488756"/>
                    <a:pt x="2235555" y="1488756"/>
                  </a:cubicBezTo>
                  <a:lnTo>
                    <a:pt x="9084" y="1488756"/>
                  </a:lnTo>
                  <a:cubicBezTo>
                    <a:pt x="4067" y="1488756"/>
                    <a:pt x="0" y="1484689"/>
                    <a:pt x="0" y="1479672"/>
                  </a:cubicBezTo>
                  <a:lnTo>
                    <a:pt x="0" y="9084"/>
                  </a:lnTo>
                  <a:cubicBezTo>
                    <a:pt x="0" y="4067"/>
                    <a:pt x="4067" y="0"/>
                    <a:pt x="90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62C3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7"/>
            <p:cNvSpPr txBox="1"/>
            <p:nvPr/>
          </p:nvSpPr>
          <p:spPr>
            <a:xfrm>
              <a:off x="0" y="-47625"/>
              <a:ext cx="2244638" cy="15363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5" name="Google Shape;2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0300" y="2632250"/>
            <a:ext cx="5052325" cy="7581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2900470"/>
            <a:ext cx="18288000" cy="3982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18"/>
          <p:cNvGrpSpPr/>
          <p:nvPr/>
        </p:nvGrpSpPr>
        <p:grpSpPr>
          <a:xfrm>
            <a:off x="-989748" y="6162348"/>
            <a:ext cx="20267496" cy="3324948"/>
            <a:chOff x="0" y="-47625"/>
            <a:chExt cx="5337941" cy="875706"/>
          </a:xfrm>
        </p:grpSpPr>
        <p:sp>
          <p:nvSpPr>
            <p:cNvPr id="232" name="Google Shape;232;p18"/>
            <p:cNvSpPr/>
            <p:nvPr/>
          </p:nvSpPr>
          <p:spPr>
            <a:xfrm>
              <a:off x="0" y="0"/>
              <a:ext cx="5337941" cy="828081"/>
            </a:xfrm>
            <a:custGeom>
              <a:rect b="b" l="l" r="r" t="t"/>
              <a:pathLst>
                <a:path extrusionOk="0" h="828081" w="5337941">
                  <a:moveTo>
                    <a:pt x="0" y="0"/>
                  </a:moveTo>
                  <a:lnTo>
                    <a:pt x="5337941" y="0"/>
                  </a:lnTo>
                  <a:lnTo>
                    <a:pt x="5337941" y="828081"/>
                  </a:lnTo>
                  <a:lnTo>
                    <a:pt x="0" y="828081"/>
                  </a:ln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</p:sp>
        <p:sp>
          <p:nvSpPr>
            <p:cNvPr id="233" name="Google Shape;233;p18"/>
            <p:cNvSpPr txBox="1"/>
            <p:nvPr/>
          </p:nvSpPr>
          <p:spPr>
            <a:xfrm>
              <a:off x="0" y="-47625"/>
              <a:ext cx="5337941" cy="875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8"/>
          <p:cNvGrpSpPr/>
          <p:nvPr/>
        </p:nvGrpSpPr>
        <p:grpSpPr>
          <a:xfrm>
            <a:off x="-1701309" y="3378702"/>
            <a:ext cx="20267496" cy="2964472"/>
            <a:chOff x="0" y="-47625"/>
            <a:chExt cx="5337941" cy="780766"/>
          </a:xfrm>
        </p:grpSpPr>
        <p:sp>
          <p:nvSpPr>
            <p:cNvPr id="235" name="Google Shape;235;p18"/>
            <p:cNvSpPr/>
            <p:nvPr/>
          </p:nvSpPr>
          <p:spPr>
            <a:xfrm>
              <a:off x="0" y="0"/>
              <a:ext cx="5337941" cy="733141"/>
            </a:xfrm>
            <a:custGeom>
              <a:rect b="b" l="l" r="r" t="t"/>
              <a:pathLst>
                <a:path extrusionOk="0" h="733141" w="5337941">
                  <a:moveTo>
                    <a:pt x="0" y="0"/>
                  </a:moveTo>
                  <a:lnTo>
                    <a:pt x="5337941" y="0"/>
                  </a:lnTo>
                  <a:lnTo>
                    <a:pt x="5337941" y="733141"/>
                  </a:lnTo>
                  <a:lnTo>
                    <a:pt x="0" y="7331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D62C3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6" name="Google Shape;236;p18"/>
            <p:cNvSpPr txBox="1"/>
            <p:nvPr/>
          </p:nvSpPr>
          <p:spPr>
            <a:xfrm>
              <a:off x="0" y="-47625"/>
              <a:ext cx="5337941" cy="7807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18"/>
          <p:cNvSpPr txBox="1"/>
          <p:nvPr/>
        </p:nvSpPr>
        <p:spPr>
          <a:xfrm>
            <a:off x="2148811" y="1028700"/>
            <a:ext cx="81153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Key Steps</a:t>
            </a:r>
            <a:endParaRPr/>
          </a:p>
        </p:txBody>
      </p:sp>
      <p:sp>
        <p:nvSpPr>
          <p:cNvPr id="238" name="Google Shape;238;p18"/>
          <p:cNvSpPr txBox="1"/>
          <p:nvPr/>
        </p:nvSpPr>
        <p:spPr>
          <a:xfrm>
            <a:off x="1028700" y="4018748"/>
            <a:ext cx="3012608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One</a:t>
            </a:r>
            <a:endParaRPr/>
          </a:p>
        </p:txBody>
      </p:sp>
      <p:sp>
        <p:nvSpPr>
          <p:cNvPr id="239" name="Google Shape;239;p18"/>
          <p:cNvSpPr txBox="1"/>
          <p:nvPr/>
        </p:nvSpPr>
        <p:spPr>
          <a:xfrm>
            <a:off x="6283994" y="4018748"/>
            <a:ext cx="4032753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Two</a:t>
            </a:r>
            <a:endParaRPr/>
          </a:p>
        </p:txBody>
      </p:sp>
      <p:sp>
        <p:nvSpPr>
          <p:cNvPr id="240" name="Google Shape;240;p18"/>
          <p:cNvSpPr txBox="1"/>
          <p:nvPr/>
        </p:nvSpPr>
        <p:spPr>
          <a:xfrm>
            <a:off x="1028700" y="7026232"/>
            <a:ext cx="3870752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Three</a:t>
            </a:r>
            <a:endParaRPr/>
          </a:p>
        </p:txBody>
      </p:sp>
      <p:sp>
        <p:nvSpPr>
          <p:cNvPr id="241" name="Google Shape;241;p18"/>
          <p:cNvSpPr txBox="1"/>
          <p:nvPr/>
        </p:nvSpPr>
        <p:spPr>
          <a:xfrm>
            <a:off x="6283994" y="7026232"/>
            <a:ext cx="4032753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Four</a:t>
            </a:r>
            <a:endParaRPr/>
          </a:p>
        </p:txBody>
      </p:sp>
      <p:sp>
        <p:nvSpPr>
          <p:cNvPr id="242" name="Google Shape;242;p18"/>
          <p:cNvSpPr txBox="1"/>
          <p:nvPr/>
        </p:nvSpPr>
        <p:spPr>
          <a:xfrm>
            <a:off x="1028700" y="4886042"/>
            <a:ext cx="3870752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Elaborate on what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you want to discuss. </a:t>
            </a:r>
            <a:endParaRPr/>
          </a:p>
        </p:txBody>
      </p:sp>
      <p:sp>
        <p:nvSpPr>
          <p:cNvPr id="243" name="Google Shape;243;p18"/>
          <p:cNvSpPr txBox="1"/>
          <p:nvPr/>
        </p:nvSpPr>
        <p:spPr>
          <a:xfrm>
            <a:off x="6283994" y="4886042"/>
            <a:ext cx="3870752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Elaborate on what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you want to discuss. </a:t>
            </a:r>
            <a:endParaRPr/>
          </a:p>
        </p:txBody>
      </p:sp>
      <p:sp>
        <p:nvSpPr>
          <p:cNvPr id="244" name="Google Shape;244;p18"/>
          <p:cNvSpPr txBox="1"/>
          <p:nvPr/>
        </p:nvSpPr>
        <p:spPr>
          <a:xfrm>
            <a:off x="1028700" y="7631588"/>
            <a:ext cx="3980117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Elaborate on what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you want to discuss. </a:t>
            </a:r>
            <a:endParaRPr/>
          </a:p>
        </p:txBody>
      </p:sp>
      <p:sp>
        <p:nvSpPr>
          <p:cNvPr id="245" name="Google Shape;245;p18"/>
          <p:cNvSpPr txBox="1"/>
          <p:nvPr/>
        </p:nvSpPr>
        <p:spPr>
          <a:xfrm>
            <a:off x="6283994" y="7631588"/>
            <a:ext cx="3980117" cy="891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Elaborate on what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you want to discuss. </a:t>
            </a:r>
            <a:endParaRPr/>
          </a:p>
        </p:txBody>
      </p:sp>
      <p:pic>
        <p:nvPicPr>
          <p:cNvPr id="246" name="Google Shape;24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18650" y="1334600"/>
            <a:ext cx="5106135" cy="76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062395"/>
            <a:ext cx="18288000" cy="39826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18"/>
          <p:cNvGrpSpPr/>
          <p:nvPr/>
        </p:nvGrpSpPr>
        <p:grpSpPr>
          <a:xfrm>
            <a:off x="16865572" y="1334592"/>
            <a:ext cx="4125015" cy="913308"/>
            <a:chOff x="0" y="-47625"/>
            <a:chExt cx="1086424" cy="240542"/>
          </a:xfrm>
        </p:grpSpPr>
        <p:sp>
          <p:nvSpPr>
            <p:cNvPr id="249" name="Google Shape;249;p18"/>
            <p:cNvSpPr/>
            <p:nvPr/>
          </p:nvSpPr>
          <p:spPr>
            <a:xfrm>
              <a:off x="0" y="0"/>
              <a:ext cx="1086424" cy="192917"/>
            </a:xfrm>
            <a:custGeom>
              <a:rect b="b" l="l" r="r" t="t"/>
              <a:pathLst>
                <a:path extrusionOk="0" h="192917" w="1086424">
                  <a:moveTo>
                    <a:pt x="18768" y="0"/>
                  </a:moveTo>
                  <a:lnTo>
                    <a:pt x="1067656" y="0"/>
                  </a:lnTo>
                  <a:cubicBezTo>
                    <a:pt x="1078021" y="0"/>
                    <a:pt x="1086424" y="8403"/>
                    <a:pt x="1086424" y="18768"/>
                  </a:cubicBezTo>
                  <a:lnTo>
                    <a:pt x="1086424" y="174149"/>
                  </a:lnTo>
                  <a:cubicBezTo>
                    <a:pt x="1086424" y="179127"/>
                    <a:pt x="1084446" y="183900"/>
                    <a:pt x="1080927" y="187420"/>
                  </a:cubicBezTo>
                  <a:cubicBezTo>
                    <a:pt x="1077407" y="190940"/>
                    <a:pt x="1072633" y="192917"/>
                    <a:pt x="1067656" y="192917"/>
                  </a:cubicBezTo>
                  <a:lnTo>
                    <a:pt x="18768" y="192917"/>
                  </a:lnTo>
                  <a:cubicBezTo>
                    <a:pt x="13791" y="192917"/>
                    <a:pt x="9017" y="190940"/>
                    <a:pt x="5497" y="187420"/>
                  </a:cubicBezTo>
                  <a:cubicBezTo>
                    <a:pt x="1977" y="183900"/>
                    <a:pt x="0" y="179127"/>
                    <a:pt x="0" y="174149"/>
                  </a:cubicBezTo>
                  <a:lnTo>
                    <a:pt x="0" y="18768"/>
                  </a:lnTo>
                  <a:cubicBezTo>
                    <a:pt x="0" y="13791"/>
                    <a:pt x="1977" y="9017"/>
                    <a:pt x="5497" y="5497"/>
                  </a:cubicBezTo>
                  <a:cubicBezTo>
                    <a:pt x="9017" y="1977"/>
                    <a:pt x="13791" y="0"/>
                    <a:pt x="18768" y="0"/>
                  </a:cubicBez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8"/>
            <p:cNvSpPr txBox="1"/>
            <p:nvPr/>
          </p:nvSpPr>
          <p:spPr>
            <a:xfrm>
              <a:off x="0" y="-47625"/>
              <a:ext cx="1086424" cy="2405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DF3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1561" y="-733375"/>
            <a:ext cx="17058929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19"/>
          <p:cNvGrpSpPr/>
          <p:nvPr/>
        </p:nvGrpSpPr>
        <p:grpSpPr>
          <a:xfrm>
            <a:off x="-989748" y="-180826"/>
            <a:ext cx="20267496" cy="3575642"/>
            <a:chOff x="0" y="-47625"/>
            <a:chExt cx="5337941" cy="941733"/>
          </a:xfrm>
        </p:grpSpPr>
        <p:sp>
          <p:nvSpPr>
            <p:cNvPr id="257" name="Google Shape;257;p19"/>
            <p:cNvSpPr/>
            <p:nvPr/>
          </p:nvSpPr>
          <p:spPr>
            <a:xfrm>
              <a:off x="0" y="0"/>
              <a:ext cx="5337941" cy="894108"/>
            </a:xfrm>
            <a:custGeom>
              <a:rect b="b" l="l" r="r" t="t"/>
              <a:pathLst>
                <a:path extrusionOk="0" h="894108" w="5337941">
                  <a:moveTo>
                    <a:pt x="0" y="0"/>
                  </a:moveTo>
                  <a:lnTo>
                    <a:pt x="5337941" y="0"/>
                  </a:lnTo>
                  <a:lnTo>
                    <a:pt x="5337941" y="894108"/>
                  </a:lnTo>
                  <a:lnTo>
                    <a:pt x="0" y="894108"/>
                  </a:lnTo>
                  <a:close/>
                </a:path>
              </a:pathLst>
            </a:custGeom>
            <a:solidFill>
              <a:srgbClr val="D62C3E"/>
            </a:solidFill>
            <a:ln>
              <a:noFill/>
            </a:ln>
          </p:spPr>
        </p:sp>
        <p:sp>
          <p:nvSpPr>
            <p:cNvPr id="258" name="Google Shape;258;p19"/>
            <p:cNvSpPr txBox="1"/>
            <p:nvPr/>
          </p:nvSpPr>
          <p:spPr>
            <a:xfrm>
              <a:off x="0" y="-47625"/>
              <a:ext cx="5337941" cy="9417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19"/>
          <p:cNvSpPr txBox="1"/>
          <p:nvPr/>
        </p:nvSpPr>
        <p:spPr>
          <a:xfrm>
            <a:off x="1028700" y="5647993"/>
            <a:ext cx="7729031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2939"/>
                </a:solidFill>
                <a:latin typeface="Abril Fatface"/>
                <a:ea typeface="Abril Fatface"/>
                <a:cs typeface="Abril Fatface"/>
                <a:sym typeface="Abril Fatface"/>
              </a:rPr>
              <a:t>Gallery </a:t>
            </a:r>
            <a:endParaRPr/>
          </a:p>
        </p:txBody>
      </p:sp>
      <p:sp>
        <p:nvSpPr>
          <p:cNvPr id="260" name="Google Shape;260;p19"/>
          <p:cNvSpPr txBox="1"/>
          <p:nvPr/>
        </p:nvSpPr>
        <p:spPr>
          <a:xfrm>
            <a:off x="1629698" y="7303520"/>
            <a:ext cx="6527035" cy="77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can you say about your projects? Share it here!</a:t>
            </a:r>
            <a:endParaRPr/>
          </a:p>
        </p:txBody>
      </p:sp>
      <p:pic>
        <p:nvPicPr>
          <p:cNvPr id="261" name="Google Shape;26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750" y="714000"/>
            <a:ext cx="6527026" cy="384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15875" y="743150"/>
            <a:ext cx="6527026" cy="383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07700" y="5499175"/>
            <a:ext cx="6543375" cy="385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" y="9120345"/>
            <a:ext cx="18288000" cy="397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Quality Control Engineer Job Description Presentation">
  <a:themeElements>
    <a:clrScheme name="Office">
      <a:dk1>
        <a:srgbClr val="000000"/>
      </a:dk1>
      <a:lt1>
        <a:srgbClr val="FFFFFF"/>
      </a:lt1>
      <a:dk2>
        <a:srgbClr val="888888"/>
      </a:dk2>
      <a:lt2>
        <a:srgbClr val="F4C3C3"/>
      </a:lt2>
      <a:accent1>
        <a:srgbClr val="FFFDF3"/>
      </a:accent1>
      <a:accent2>
        <a:srgbClr val="0F1A38"/>
      </a:accent2>
      <a:accent3>
        <a:srgbClr val="B82939"/>
      </a:accent3>
      <a:accent4>
        <a:srgbClr val="D62C3E"/>
      </a:accent4>
      <a:accent5>
        <a:srgbClr val="F4C3C3"/>
      </a:accent5>
      <a:accent6>
        <a:srgbClr val="0F1A38"/>
      </a:accent6>
      <a:hlink>
        <a:srgbClr val="B82939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