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287000" cx="18288000"/>
  <p:notesSz cx="6858000" cy="9144000"/>
  <p:embeddedFontLst>
    <p:embeddedFont>
      <p:font typeface="Palanquin Dark"/>
      <p:bold r:id="rId23"/>
    </p:embeddedFont>
    <p:embeddedFont>
      <p:font typeface="Palanquin"/>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00C364-F7A9-41D3-9EB0-C6F155E3138A}">
  <a:tblStyle styleId="{0200C364-F7A9-41D3-9EB0-C6F155E3138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alanquin-bold.fntdata"/><Relationship Id="rId23" Type="http://schemas.openxmlformats.org/officeDocument/2006/relationships/font" Target="fonts/PalanquinDar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1.png"/><Relationship Id="rId10" Type="http://schemas.openxmlformats.org/officeDocument/2006/relationships/image" Target="../media/image69.png"/><Relationship Id="rId9" Type="http://schemas.openxmlformats.org/officeDocument/2006/relationships/image" Target="../media/image3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9.png"/><Relationship Id="rId4" Type="http://schemas.openxmlformats.org/officeDocument/2006/relationships/image" Target="../media/image41.png"/><Relationship Id="rId5" Type="http://schemas.openxmlformats.org/officeDocument/2006/relationships/image" Target="../media/image36.png"/><Relationship Id="rId6" Type="http://schemas.openxmlformats.org/officeDocument/2006/relationships/image" Target="../media/image40.png"/><Relationship Id="rId7"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6.png"/><Relationship Id="rId4" Type="http://schemas.openxmlformats.org/officeDocument/2006/relationships/image" Target="../media/image87.png"/><Relationship Id="rId5" Type="http://schemas.openxmlformats.org/officeDocument/2006/relationships/image" Target="../media/image49.png"/></Relationships>
</file>

<file path=ppt/slides/_rels/slide15.xml.rels><?xml version="1.0" encoding="UTF-8" standalone="yes"?><Relationships xmlns="http://schemas.openxmlformats.org/package/2006/relationships"><Relationship Id="rId40" Type="http://schemas.openxmlformats.org/officeDocument/2006/relationships/image" Target="../media/image49.png"/><Relationship Id="rId20" Type="http://schemas.openxmlformats.org/officeDocument/2006/relationships/image" Target="../media/image63.png"/><Relationship Id="rId42" Type="http://schemas.openxmlformats.org/officeDocument/2006/relationships/image" Target="../media/image82.png"/><Relationship Id="rId41" Type="http://schemas.openxmlformats.org/officeDocument/2006/relationships/image" Target="../media/image80.png"/><Relationship Id="rId22" Type="http://schemas.openxmlformats.org/officeDocument/2006/relationships/image" Target="../media/image98.png"/><Relationship Id="rId44" Type="http://schemas.openxmlformats.org/officeDocument/2006/relationships/image" Target="../media/image90.png"/><Relationship Id="rId21" Type="http://schemas.openxmlformats.org/officeDocument/2006/relationships/image" Target="../media/image92.png"/><Relationship Id="rId43" Type="http://schemas.openxmlformats.org/officeDocument/2006/relationships/image" Target="../media/image81.png"/><Relationship Id="rId24" Type="http://schemas.openxmlformats.org/officeDocument/2006/relationships/image" Target="../media/image29.png"/><Relationship Id="rId23"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6.png"/><Relationship Id="rId26" Type="http://schemas.openxmlformats.org/officeDocument/2006/relationships/image" Target="../media/image19.png"/><Relationship Id="rId25" Type="http://schemas.openxmlformats.org/officeDocument/2006/relationships/image" Target="../media/image21.png"/><Relationship Id="rId28" Type="http://schemas.openxmlformats.org/officeDocument/2006/relationships/image" Target="../media/image31.png"/><Relationship Id="rId27" Type="http://schemas.openxmlformats.org/officeDocument/2006/relationships/image" Target="../media/image26.png"/><Relationship Id="rId5" Type="http://schemas.openxmlformats.org/officeDocument/2006/relationships/image" Target="../media/image91.png"/><Relationship Id="rId6" Type="http://schemas.openxmlformats.org/officeDocument/2006/relationships/image" Target="../media/image62.png"/><Relationship Id="rId29" Type="http://schemas.openxmlformats.org/officeDocument/2006/relationships/image" Target="../media/image32.png"/><Relationship Id="rId7" Type="http://schemas.openxmlformats.org/officeDocument/2006/relationships/image" Target="../media/image3.png"/><Relationship Id="rId8" Type="http://schemas.openxmlformats.org/officeDocument/2006/relationships/image" Target="../media/image64.png"/><Relationship Id="rId31" Type="http://schemas.openxmlformats.org/officeDocument/2006/relationships/image" Target="../media/image89.png"/><Relationship Id="rId30" Type="http://schemas.openxmlformats.org/officeDocument/2006/relationships/image" Target="../media/image37.png"/><Relationship Id="rId11" Type="http://schemas.openxmlformats.org/officeDocument/2006/relationships/image" Target="../media/image48.png"/><Relationship Id="rId33" Type="http://schemas.openxmlformats.org/officeDocument/2006/relationships/image" Target="../media/image36.png"/><Relationship Id="rId10" Type="http://schemas.openxmlformats.org/officeDocument/2006/relationships/image" Target="../media/image61.png"/><Relationship Id="rId32" Type="http://schemas.openxmlformats.org/officeDocument/2006/relationships/image" Target="../media/image41.png"/><Relationship Id="rId13" Type="http://schemas.openxmlformats.org/officeDocument/2006/relationships/image" Target="../media/image12.png"/><Relationship Id="rId35" Type="http://schemas.openxmlformats.org/officeDocument/2006/relationships/image" Target="../media/image88.png"/><Relationship Id="rId12" Type="http://schemas.openxmlformats.org/officeDocument/2006/relationships/image" Target="../media/image17.png"/><Relationship Id="rId34" Type="http://schemas.openxmlformats.org/officeDocument/2006/relationships/image" Target="../media/image42.png"/><Relationship Id="rId15" Type="http://schemas.openxmlformats.org/officeDocument/2006/relationships/image" Target="../media/image35.png"/><Relationship Id="rId37" Type="http://schemas.openxmlformats.org/officeDocument/2006/relationships/image" Target="../media/image68.png"/><Relationship Id="rId14" Type="http://schemas.openxmlformats.org/officeDocument/2006/relationships/image" Target="../media/image28.png"/><Relationship Id="rId36" Type="http://schemas.openxmlformats.org/officeDocument/2006/relationships/image" Target="../media/image44.png"/><Relationship Id="rId17" Type="http://schemas.openxmlformats.org/officeDocument/2006/relationships/image" Target="../media/image15.png"/><Relationship Id="rId39" Type="http://schemas.openxmlformats.org/officeDocument/2006/relationships/image" Target="../media/image93.png"/><Relationship Id="rId16" Type="http://schemas.openxmlformats.org/officeDocument/2006/relationships/image" Target="../media/image30.png"/><Relationship Id="rId38" Type="http://schemas.openxmlformats.org/officeDocument/2006/relationships/image" Target="../media/image95.png"/><Relationship Id="rId19" Type="http://schemas.openxmlformats.org/officeDocument/2006/relationships/image" Target="../media/image5.png"/><Relationship Id="rId18"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0.png"/><Relationship Id="rId4" Type="http://schemas.openxmlformats.org/officeDocument/2006/relationships/image" Target="../media/image82.png"/><Relationship Id="rId5" Type="http://schemas.openxmlformats.org/officeDocument/2006/relationships/image" Target="../media/image81.png"/><Relationship Id="rId6" Type="http://schemas.openxmlformats.org/officeDocument/2006/relationships/image" Target="../media/image90.png"/><Relationship Id="rId7" Type="http://schemas.openxmlformats.org/officeDocument/2006/relationships/image" Target="../media/image9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28.png"/><Relationship Id="rId7" Type="http://schemas.openxmlformats.org/officeDocument/2006/relationships/image" Target="../media/image35.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E2C"/>
        </a:solidFill>
      </p:bgPr>
    </p:bg>
    <p:spTree>
      <p:nvGrpSpPr>
        <p:cNvPr id="83" name="Shape 83"/>
        <p:cNvGrpSpPr/>
        <p:nvPr/>
      </p:nvGrpSpPr>
      <p:grpSpPr>
        <a:xfrm>
          <a:off x="0" y="0"/>
          <a:ext cx="0" cy="0"/>
          <a:chOff x="0" y="0"/>
          <a:chExt cx="0" cy="0"/>
        </a:xfrm>
      </p:grpSpPr>
      <p:sp>
        <p:nvSpPr>
          <p:cNvPr id="84" name="Google Shape;84;p13"/>
          <p:cNvSpPr/>
          <p:nvPr/>
        </p:nvSpPr>
        <p:spPr>
          <a:xfrm>
            <a:off x="785813" y="7320980"/>
            <a:ext cx="9024900" cy="2063700"/>
          </a:xfrm>
          <a:prstGeom prst="roundRect">
            <a:avLst>
              <a:gd fmla="val 16667"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5" name="Google Shape;85;p13"/>
          <p:cNvSpPr/>
          <p:nvPr/>
        </p:nvSpPr>
        <p:spPr>
          <a:xfrm>
            <a:off x="8589500" y="4124668"/>
            <a:ext cx="9024900" cy="2063700"/>
          </a:xfrm>
          <a:prstGeom prst="roundRect">
            <a:avLst>
              <a:gd fmla="val 16667" name="adj"/>
            </a:avLst>
          </a:prstGeom>
          <a:solidFill>
            <a:srgbClr val="FCB5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6" name="Google Shape;86;p13"/>
          <p:cNvSpPr/>
          <p:nvPr/>
        </p:nvSpPr>
        <p:spPr>
          <a:xfrm>
            <a:off x="1479775" y="1020525"/>
            <a:ext cx="9024900" cy="2063700"/>
          </a:xfrm>
          <a:prstGeom prst="roundRect">
            <a:avLst>
              <a:gd fmla="val 16667" name="adj"/>
            </a:avLst>
          </a:prstGeom>
          <a:solidFill>
            <a:srgbClr val="E6999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 name="Google Shape;87;p13"/>
          <p:cNvSpPr txBox="1"/>
          <p:nvPr/>
        </p:nvSpPr>
        <p:spPr>
          <a:xfrm>
            <a:off x="1133485" y="4887799"/>
            <a:ext cx="6662729" cy="52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105" u="none" cap="none" strike="noStrike">
                <a:solidFill>
                  <a:srgbClr val="FEFAEB"/>
                </a:solidFill>
                <a:latin typeface="Palanquin"/>
                <a:ea typeface="Palanquin"/>
                <a:cs typeface="Palanquin"/>
                <a:sym typeface="Palanquin"/>
              </a:rPr>
              <a:t>Understanding Word Relationships</a:t>
            </a:r>
            <a:endParaRPr/>
          </a:p>
        </p:txBody>
      </p:sp>
      <p:sp>
        <p:nvSpPr>
          <p:cNvPr id="88" name="Google Shape;88;p13"/>
          <p:cNvSpPr txBox="1"/>
          <p:nvPr/>
        </p:nvSpPr>
        <p:spPr>
          <a:xfrm>
            <a:off x="1999495" y="1159775"/>
            <a:ext cx="8109448" cy="1684209"/>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1056" u="none" cap="none" strike="noStrike">
                <a:solidFill>
                  <a:srgbClr val="1B3E2C"/>
                </a:solidFill>
                <a:latin typeface="Palanquin Dark"/>
                <a:ea typeface="Palanquin Dark"/>
                <a:cs typeface="Palanquin Dark"/>
                <a:sym typeface="Palanquin Dark"/>
              </a:rPr>
              <a:t>SYNONYMS,</a:t>
            </a:r>
            <a:endParaRPr/>
          </a:p>
        </p:txBody>
      </p:sp>
      <p:sp>
        <p:nvSpPr>
          <p:cNvPr id="89" name="Google Shape;89;p13"/>
          <p:cNvSpPr txBox="1"/>
          <p:nvPr/>
        </p:nvSpPr>
        <p:spPr>
          <a:xfrm>
            <a:off x="9124240" y="4308879"/>
            <a:ext cx="8109300" cy="16842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1056" u="none" cap="none" strike="noStrike">
                <a:solidFill>
                  <a:srgbClr val="1B3E2C"/>
                </a:solidFill>
                <a:latin typeface="Palanquin Dark"/>
                <a:ea typeface="Palanquin Dark"/>
                <a:cs typeface="Palanquin Dark"/>
                <a:sym typeface="Palanquin Dark"/>
              </a:rPr>
              <a:t>ANTONYMS</a:t>
            </a:r>
            <a:endParaRPr/>
          </a:p>
        </p:txBody>
      </p:sp>
      <p:sp>
        <p:nvSpPr>
          <p:cNvPr id="90" name="Google Shape;90;p13"/>
          <p:cNvSpPr txBox="1"/>
          <p:nvPr/>
        </p:nvSpPr>
        <p:spPr>
          <a:xfrm>
            <a:off x="1141803" y="7457982"/>
            <a:ext cx="8109448" cy="1674857"/>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1056" u="none" cap="none" strike="noStrike">
                <a:solidFill>
                  <a:srgbClr val="1B3E2C"/>
                </a:solidFill>
                <a:latin typeface="Palanquin Dark"/>
                <a:ea typeface="Palanquin Dark"/>
                <a:cs typeface="Palanquin Dark"/>
                <a:sym typeface="Palanquin Dark"/>
              </a:rPr>
              <a:t>ANALOGIES</a:t>
            </a:r>
            <a:endParaRPr/>
          </a:p>
        </p:txBody>
      </p:sp>
      <p:sp>
        <p:nvSpPr>
          <p:cNvPr id="91" name="Google Shape;91;p13"/>
          <p:cNvSpPr/>
          <p:nvPr/>
        </p:nvSpPr>
        <p:spPr>
          <a:xfrm>
            <a:off x="11070504" y="6760191"/>
            <a:ext cx="5386114" cy="5662143"/>
          </a:xfrm>
          <a:custGeom>
            <a:rect b="b" l="l" r="r" t="t"/>
            <a:pathLst>
              <a:path extrusionOk="0" h="5662143" w="5386114">
                <a:moveTo>
                  <a:pt x="0" y="0"/>
                </a:moveTo>
                <a:lnTo>
                  <a:pt x="5386114" y="0"/>
                </a:lnTo>
                <a:lnTo>
                  <a:pt x="5386114" y="5662144"/>
                </a:lnTo>
                <a:lnTo>
                  <a:pt x="0" y="5662144"/>
                </a:lnTo>
                <a:lnTo>
                  <a:pt x="0" y="0"/>
                </a:lnTo>
                <a:close/>
              </a:path>
            </a:pathLst>
          </a:custGeom>
          <a:blipFill rotWithShape="1">
            <a:blip r:embed="rId3">
              <a:alphaModFix/>
            </a:blip>
            <a:stretch>
              <a:fillRect b="0" l="0" r="0" t="0"/>
            </a:stretch>
          </a:blipFill>
          <a:ln>
            <a:noFill/>
          </a:ln>
        </p:spPr>
      </p:sp>
      <p:sp>
        <p:nvSpPr>
          <p:cNvPr id="92" name="Google Shape;92;p13"/>
          <p:cNvSpPr/>
          <p:nvPr/>
        </p:nvSpPr>
        <p:spPr>
          <a:xfrm>
            <a:off x="11546656" y="1244616"/>
            <a:ext cx="3651759" cy="1839574"/>
          </a:xfrm>
          <a:custGeom>
            <a:rect b="b" l="l" r="r" t="t"/>
            <a:pathLst>
              <a:path extrusionOk="0" h="1839574" w="3651759">
                <a:moveTo>
                  <a:pt x="0" y="0"/>
                </a:moveTo>
                <a:lnTo>
                  <a:pt x="3651758" y="0"/>
                </a:lnTo>
                <a:lnTo>
                  <a:pt x="3651758" y="1839574"/>
                </a:lnTo>
                <a:lnTo>
                  <a:pt x="0" y="1839574"/>
                </a:lnTo>
                <a:lnTo>
                  <a:pt x="0" y="0"/>
                </a:lnTo>
                <a:close/>
              </a:path>
            </a:pathLst>
          </a:custGeom>
          <a:blipFill rotWithShape="1">
            <a:blip r:embed="rId4">
              <a:alphaModFix/>
            </a:blip>
            <a:stretch>
              <a:fillRect b="0" l="0" r="0" t="0"/>
            </a:stretch>
          </a:blipFill>
          <a:ln>
            <a:noFill/>
          </a:ln>
        </p:spPr>
      </p:sp>
      <p:sp>
        <p:nvSpPr>
          <p:cNvPr id="93" name="Google Shape;93;p13"/>
          <p:cNvSpPr/>
          <p:nvPr/>
        </p:nvSpPr>
        <p:spPr>
          <a:xfrm>
            <a:off x="15701524" y="1244616"/>
            <a:ext cx="3651759" cy="1839574"/>
          </a:xfrm>
          <a:custGeom>
            <a:rect b="b" l="l" r="r" t="t"/>
            <a:pathLst>
              <a:path extrusionOk="0" h="1839574" w="3651759">
                <a:moveTo>
                  <a:pt x="0" y="0"/>
                </a:moveTo>
                <a:lnTo>
                  <a:pt x="3651759" y="0"/>
                </a:lnTo>
                <a:lnTo>
                  <a:pt x="3651759" y="1839574"/>
                </a:lnTo>
                <a:lnTo>
                  <a:pt x="0" y="183957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F17"/>
        </a:solidFill>
      </p:bgPr>
    </p:bg>
    <p:spTree>
      <p:nvGrpSpPr>
        <p:cNvPr id="281" name="Shape 281"/>
        <p:cNvGrpSpPr/>
        <p:nvPr/>
      </p:nvGrpSpPr>
      <p:grpSpPr>
        <a:xfrm>
          <a:off x="0" y="0"/>
          <a:ext cx="0" cy="0"/>
          <a:chOff x="0" y="0"/>
          <a:chExt cx="0" cy="0"/>
        </a:xfrm>
      </p:grpSpPr>
      <p:sp>
        <p:nvSpPr>
          <p:cNvPr id="282" name="Google Shape;282;p22"/>
          <p:cNvSpPr/>
          <p:nvPr/>
        </p:nvSpPr>
        <p:spPr>
          <a:xfrm>
            <a:off x="324150" y="317500"/>
            <a:ext cx="17639700" cy="9651900"/>
          </a:xfrm>
          <a:prstGeom prst="roundRect">
            <a:avLst>
              <a:gd fmla="val 7217"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83" name="Google Shape;283;p22"/>
          <p:cNvGrpSpPr/>
          <p:nvPr/>
        </p:nvGrpSpPr>
        <p:grpSpPr>
          <a:xfrm>
            <a:off x="4651983" y="3462484"/>
            <a:ext cx="1024013" cy="1221445"/>
            <a:chOff x="0" y="-95250"/>
            <a:chExt cx="385332" cy="459625"/>
          </a:xfrm>
        </p:grpSpPr>
        <p:sp>
          <p:nvSpPr>
            <p:cNvPr id="284" name="Google Shape;284;p22"/>
            <p:cNvSpPr/>
            <p:nvPr/>
          </p:nvSpPr>
          <p:spPr>
            <a:xfrm>
              <a:off x="0" y="0"/>
              <a:ext cx="385332" cy="364375"/>
            </a:xfrm>
            <a:custGeom>
              <a:rect b="b" l="l" r="r" t="t"/>
              <a:pathLst>
                <a:path extrusionOk="0" h="364375" w="385332">
                  <a:moveTo>
                    <a:pt x="0" y="0"/>
                  </a:moveTo>
                  <a:lnTo>
                    <a:pt x="385332" y="0"/>
                  </a:lnTo>
                  <a:lnTo>
                    <a:pt x="385332" y="364375"/>
                  </a:lnTo>
                  <a:lnTo>
                    <a:pt x="0" y="364375"/>
                  </a:lnTo>
                  <a:close/>
                </a:path>
              </a:pathLst>
            </a:custGeom>
            <a:solidFill>
              <a:srgbClr val="000000">
                <a:alpha val="0"/>
              </a:srgbClr>
            </a:solidFill>
            <a:ln>
              <a:noFill/>
            </a:ln>
          </p:spPr>
        </p:sp>
        <p:sp>
          <p:nvSpPr>
            <p:cNvPr id="285" name="Google Shape;285;p22"/>
            <p:cNvSpPr txBox="1"/>
            <p:nvPr/>
          </p:nvSpPr>
          <p:spPr>
            <a:xfrm>
              <a:off x="0" y="-95250"/>
              <a:ext cx="385332" cy="459625"/>
            </a:xfrm>
            <a:prstGeom prst="rect">
              <a:avLst/>
            </a:prstGeom>
            <a:noFill/>
            <a:ln>
              <a:noFill/>
            </a:ln>
          </p:spPr>
          <p:txBody>
            <a:bodyPr anchorCtr="0" anchor="ctr" bIns="63500" lIns="63500" spcFirstLastPara="1" rIns="63500" wrap="square" tIns="63500">
              <a:noAutofit/>
            </a:bodyPr>
            <a:lstStyle/>
            <a:p>
              <a:pPr indent="0" lvl="0" marL="0" marR="0" rtl="0" algn="l">
                <a:lnSpc>
                  <a:spcPct val="150014"/>
                </a:lnSpc>
                <a:spcBef>
                  <a:spcPts val="0"/>
                </a:spcBef>
                <a:spcAft>
                  <a:spcPts val="0"/>
                </a:spcAft>
                <a:buNone/>
              </a:pPr>
              <a:r>
                <a:rPr b="0" i="0" lang="en-US" sz="3399" u="none" cap="none" strike="noStrike">
                  <a:solidFill>
                    <a:srgbClr val="000000"/>
                  </a:solidFill>
                  <a:latin typeface="Palanquin Dark"/>
                  <a:ea typeface="Palanquin Dark"/>
                  <a:cs typeface="Palanquin Dark"/>
                  <a:sym typeface="Palanquin Dark"/>
                </a:rPr>
                <a:t>life</a:t>
              </a:r>
              <a:endParaRPr/>
            </a:p>
          </p:txBody>
        </p:sp>
      </p:grpSp>
      <p:grpSp>
        <p:nvGrpSpPr>
          <p:cNvPr id="286" name="Google Shape;286;p22"/>
          <p:cNvGrpSpPr/>
          <p:nvPr/>
        </p:nvGrpSpPr>
        <p:grpSpPr>
          <a:xfrm>
            <a:off x="10663085" y="3462484"/>
            <a:ext cx="2763616" cy="1221445"/>
            <a:chOff x="0" y="-95250"/>
            <a:chExt cx="1039938" cy="459625"/>
          </a:xfrm>
        </p:grpSpPr>
        <p:sp>
          <p:nvSpPr>
            <p:cNvPr id="287" name="Google Shape;287;p22"/>
            <p:cNvSpPr/>
            <p:nvPr/>
          </p:nvSpPr>
          <p:spPr>
            <a:xfrm>
              <a:off x="0" y="0"/>
              <a:ext cx="1039938" cy="364375"/>
            </a:xfrm>
            <a:custGeom>
              <a:rect b="b" l="l" r="r" t="t"/>
              <a:pathLst>
                <a:path extrusionOk="0" h="364375" w="1039938">
                  <a:moveTo>
                    <a:pt x="0" y="0"/>
                  </a:moveTo>
                  <a:lnTo>
                    <a:pt x="1039938" y="0"/>
                  </a:lnTo>
                  <a:lnTo>
                    <a:pt x="1039938" y="364375"/>
                  </a:lnTo>
                  <a:lnTo>
                    <a:pt x="0" y="364375"/>
                  </a:lnTo>
                  <a:close/>
                </a:path>
              </a:pathLst>
            </a:custGeom>
            <a:solidFill>
              <a:srgbClr val="000000">
                <a:alpha val="0"/>
              </a:srgbClr>
            </a:solidFill>
            <a:ln>
              <a:noFill/>
            </a:ln>
          </p:spPr>
        </p:sp>
        <p:sp>
          <p:nvSpPr>
            <p:cNvPr id="288" name="Google Shape;288;p22"/>
            <p:cNvSpPr txBox="1"/>
            <p:nvPr/>
          </p:nvSpPr>
          <p:spPr>
            <a:xfrm>
              <a:off x="0" y="-95250"/>
              <a:ext cx="1039938" cy="459625"/>
            </a:xfrm>
            <a:prstGeom prst="rect">
              <a:avLst/>
            </a:prstGeom>
            <a:noFill/>
            <a:ln>
              <a:noFill/>
            </a:ln>
          </p:spPr>
          <p:txBody>
            <a:bodyPr anchorCtr="0" anchor="ctr" bIns="63500" lIns="63500" spcFirstLastPara="1" rIns="63500" wrap="square" tIns="63500">
              <a:noAutofit/>
            </a:bodyPr>
            <a:lstStyle/>
            <a:p>
              <a:pPr indent="0" lvl="0" marL="0" marR="0" rtl="0" algn="r">
                <a:lnSpc>
                  <a:spcPct val="150014"/>
                </a:lnSpc>
                <a:spcBef>
                  <a:spcPts val="0"/>
                </a:spcBef>
                <a:spcAft>
                  <a:spcPts val="0"/>
                </a:spcAft>
                <a:buNone/>
              </a:pPr>
              <a:r>
                <a:rPr b="0" i="0" lang="en-US" sz="3399" u="none" cap="none" strike="noStrike">
                  <a:solidFill>
                    <a:srgbClr val="000000"/>
                  </a:solidFill>
                  <a:latin typeface="Palanquin Dark"/>
                  <a:ea typeface="Palanquin Dark"/>
                  <a:cs typeface="Palanquin Dark"/>
                  <a:sym typeface="Palanquin Dark"/>
                </a:rPr>
                <a:t>foundation</a:t>
              </a:r>
              <a:endParaRPr/>
            </a:p>
          </p:txBody>
        </p:sp>
      </p:grpSp>
      <p:grpSp>
        <p:nvGrpSpPr>
          <p:cNvPr id="289" name="Google Shape;289;p22"/>
          <p:cNvGrpSpPr/>
          <p:nvPr/>
        </p:nvGrpSpPr>
        <p:grpSpPr>
          <a:xfrm>
            <a:off x="10663085" y="5732992"/>
            <a:ext cx="2763616" cy="1221445"/>
            <a:chOff x="0" y="-95250"/>
            <a:chExt cx="1039938" cy="459625"/>
          </a:xfrm>
        </p:grpSpPr>
        <p:sp>
          <p:nvSpPr>
            <p:cNvPr id="290" name="Google Shape;290;p22"/>
            <p:cNvSpPr/>
            <p:nvPr/>
          </p:nvSpPr>
          <p:spPr>
            <a:xfrm>
              <a:off x="0" y="0"/>
              <a:ext cx="1039938" cy="364375"/>
            </a:xfrm>
            <a:custGeom>
              <a:rect b="b" l="l" r="r" t="t"/>
              <a:pathLst>
                <a:path extrusionOk="0" h="364375" w="1039938">
                  <a:moveTo>
                    <a:pt x="0" y="0"/>
                  </a:moveTo>
                  <a:lnTo>
                    <a:pt x="1039938" y="0"/>
                  </a:lnTo>
                  <a:lnTo>
                    <a:pt x="1039938" y="364375"/>
                  </a:lnTo>
                  <a:lnTo>
                    <a:pt x="0" y="364375"/>
                  </a:lnTo>
                  <a:close/>
                </a:path>
              </a:pathLst>
            </a:custGeom>
            <a:solidFill>
              <a:srgbClr val="000000">
                <a:alpha val="0"/>
              </a:srgbClr>
            </a:solidFill>
            <a:ln>
              <a:noFill/>
            </a:ln>
          </p:spPr>
        </p:sp>
        <p:sp>
          <p:nvSpPr>
            <p:cNvPr id="291" name="Google Shape;291;p22"/>
            <p:cNvSpPr txBox="1"/>
            <p:nvPr/>
          </p:nvSpPr>
          <p:spPr>
            <a:xfrm>
              <a:off x="0" y="-95250"/>
              <a:ext cx="1039938" cy="459625"/>
            </a:xfrm>
            <a:prstGeom prst="rect">
              <a:avLst/>
            </a:prstGeom>
            <a:noFill/>
            <a:ln>
              <a:noFill/>
            </a:ln>
          </p:spPr>
          <p:txBody>
            <a:bodyPr anchorCtr="0" anchor="ctr" bIns="63500" lIns="63500" spcFirstLastPara="1" rIns="63500" wrap="square" tIns="63500">
              <a:noAutofit/>
            </a:bodyPr>
            <a:lstStyle/>
            <a:p>
              <a:pPr indent="0" lvl="0" marL="0" marR="0" rtl="0" algn="r">
                <a:lnSpc>
                  <a:spcPct val="150014"/>
                </a:lnSpc>
                <a:spcBef>
                  <a:spcPts val="0"/>
                </a:spcBef>
                <a:spcAft>
                  <a:spcPts val="0"/>
                </a:spcAft>
                <a:buNone/>
              </a:pPr>
              <a:r>
                <a:rPr b="0" i="0" lang="en-US" sz="3399" u="none" cap="none" strike="noStrike">
                  <a:solidFill>
                    <a:srgbClr val="000000"/>
                  </a:solidFill>
                  <a:latin typeface="Palanquin Dark"/>
                  <a:ea typeface="Palanquin Dark"/>
                  <a:cs typeface="Palanquin Dark"/>
                  <a:sym typeface="Palanquin Dark"/>
                </a:rPr>
                <a:t>computer</a:t>
              </a:r>
              <a:endParaRPr/>
            </a:p>
          </p:txBody>
        </p:sp>
      </p:grpSp>
      <p:grpSp>
        <p:nvGrpSpPr>
          <p:cNvPr id="292" name="Google Shape;292;p22"/>
          <p:cNvGrpSpPr/>
          <p:nvPr/>
        </p:nvGrpSpPr>
        <p:grpSpPr>
          <a:xfrm>
            <a:off x="10663085" y="8003500"/>
            <a:ext cx="2763616" cy="1221445"/>
            <a:chOff x="0" y="-95250"/>
            <a:chExt cx="1039938" cy="459625"/>
          </a:xfrm>
        </p:grpSpPr>
        <p:sp>
          <p:nvSpPr>
            <p:cNvPr id="293" name="Google Shape;293;p22"/>
            <p:cNvSpPr/>
            <p:nvPr/>
          </p:nvSpPr>
          <p:spPr>
            <a:xfrm>
              <a:off x="0" y="0"/>
              <a:ext cx="1039938" cy="364375"/>
            </a:xfrm>
            <a:custGeom>
              <a:rect b="b" l="l" r="r" t="t"/>
              <a:pathLst>
                <a:path extrusionOk="0" h="364375" w="1039938">
                  <a:moveTo>
                    <a:pt x="0" y="0"/>
                  </a:moveTo>
                  <a:lnTo>
                    <a:pt x="1039938" y="0"/>
                  </a:lnTo>
                  <a:lnTo>
                    <a:pt x="1039938" y="364375"/>
                  </a:lnTo>
                  <a:lnTo>
                    <a:pt x="0" y="364375"/>
                  </a:lnTo>
                  <a:close/>
                </a:path>
              </a:pathLst>
            </a:custGeom>
            <a:solidFill>
              <a:srgbClr val="000000">
                <a:alpha val="0"/>
              </a:srgbClr>
            </a:solidFill>
            <a:ln>
              <a:noFill/>
            </a:ln>
          </p:spPr>
        </p:sp>
        <p:sp>
          <p:nvSpPr>
            <p:cNvPr id="294" name="Google Shape;294;p22"/>
            <p:cNvSpPr txBox="1"/>
            <p:nvPr/>
          </p:nvSpPr>
          <p:spPr>
            <a:xfrm>
              <a:off x="0" y="-95250"/>
              <a:ext cx="1039938" cy="459625"/>
            </a:xfrm>
            <a:prstGeom prst="rect">
              <a:avLst/>
            </a:prstGeom>
            <a:noFill/>
            <a:ln>
              <a:noFill/>
            </a:ln>
          </p:spPr>
          <p:txBody>
            <a:bodyPr anchorCtr="0" anchor="ctr" bIns="63500" lIns="63500" spcFirstLastPara="1" rIns="63500" wrap="square" tIns="63500">
              <a:noAutofit/>
            </a:bodyPr>
            <a:lstStyle/>
            <a:p>
              <a:pPr indent="0" lvl="0" marL="0" marR="0" rtl="0" algn="r">
                <a:lnSpc>
                  <a:spcPct val="150014"/>
                </a:lnSpc>
                <a:spcBef>
                  <a:spcPts val="0"/>
                </a:spcBef>
                <a:spcAft>
                  <a:spcPts val="0"/>
                </a:spcAft>
                <a:buNone/>
              </a:pPr>
              <a:r>
                <a:rPr b="0" i="0" lang="en-US" sz="3399" u="none" cap="none" strike="noStrike">
                  <a:solidFill>
                    <a:srgbClr val="000000"/>
                  </a:solidFill>
                  <a:latin typeface="Palanquin Dark"/>
                  <a:ea typeface="Palanquin Dark"/>
                  <a:cs typeface="Palanquin Dark"/>
                  <a:sym typeface="Palanquin Dark"/>
                </a:rPr>
                <a:t>journey</a:t>
              </a:r>
              <a:endParaRPr/>
            </a:p>
          </p:txBody>
        </p:sp>
      </p:grpSp>
      <p:grpSp>
        <p:nvGrpSpPr>
          <p:cNvPr id="295" name="Google Shape;295;p22"/>
          <p:cNvGrpSpPr/>
          <p:nvPr/>
        </p:nvGrpSpPr>
        <p:grpSpPr>
          <a:xfrm>
            <a:off x="13943742" y="7886187"/>
            <a:ext cx="1785396" cy="1785396"/>
            <a:chOff x="0" y="0"/>
            <a:chExt cx="812800" cy="812800"/>
          </a:xfrm>
        </p:grpSpPr>
        <p:sp>
          <p:nvSpPr>
            <p:cNvPr id="296" name="Google Shape;29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1" marL="0" marR="0" rtl="0" algn="ctr">
                <a:lnSpc>
                  <a:spcPct val="51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22"/>
          <p:cNvGrpSpPr/>
          <p:nvPr/>
        </p:nvGrpSpPr>
        <p:grpSpPr>
          <a:xfrm>
            <a:off x="13943742" y="5531897"/>
            <a:ext cx="1785396" cy="1785396"/>
            <a:chOff x="0" y="0"/>
            <a:chExt cx="812800" cy="812800"/>
          </a:xfrm>
        </p:grpSpPr>
        <p:sp>
          <p:nvSpPr>
            <p:cNvPr id="299" name="Google Shape;29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1" marL="0" marR="0" rtl="0" algn="ctr">
                <a:lnSpc>
                  <a:spcPct val="51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2"/>
          <p:cNvGrpSpPr/>
          <p:nvPr/>
        </p:nvGrpSpPr>
        <p:grpSpPr>
          <a:xfrm>
            <a:off x="13943742" y="3177607"/>
            <a:ext cx="1785396" cy="1785396"/>
            <a:chOff x="0" y="0"/>
            <a:chExt cx="812800" cy="812800"/>
          </a:xfrm>
        </p:grpSpPr>
        <p:sp>
          <p:nvSpPr>
            <p:cNvPr id="302" name="Google Shape;30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1" marL="0" marR="0" rtl="0" algn="ctr">
                <a:lnSpc>
                  <a:spcPct val="51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2"/>
          <p:cNvGrpSpPr/>
          <p:nvPr/>
        </p:nvGrpSpPr>
        <p:grpSpPr>
          <a:xfrm>
            <a:off x="4651983" y="5732992"/>
            <a:ext cx="2763616" cy="1221445"/>
            <a:chOff x="0" y="-95250"/>
            <a:chExt cx="1039938" cy="459625"/>
          </a:xfrm>
        </p:grpSpPr>
        <p:sp>
          <p:nvSpPr>
            <p:cNvPr id="305" name="Google Shape;305;p22"/>
            <p:cNvSpPr/>
            <p:nvPr/>
          </p:nvSpPr>
          <p:spPr>
            <a:xfrm>
              <a:off x="0" y="0"/>
              <a:ext cx="1039938" cy="364375"/>
            </a:xfrm>
            <a:custGeom>
              <a:rect b="b" l="l" r="r" t="t"/>
              <a:pathLst>
                <a:path extrusionOk="0" h="364375" w="1039938">
                  <a:moveTo>
                    <a:pt x="0" y="0"/>
                  </a:moveTo>
                  <a:lnTo>
                    <a:pt x="1039938" y="0"/>
                  </a:lnTo>
                  <a:lnTo>
                    <a:pt x="1039938" y="364375"/>
                  </a:lnTo>
                  <a:lnTo>
                    <a:pt x="0" y="364375"/>
                  </a:lnTo>
                  <a:close/>
                </a:path>
              </a:pathLst>
            </a:custGeom>
            <a:solidFill>
              <a:srgbClr val="000000">
                <a:alpha val="0"/>
              </a:srgbClr>
            </a:solidFill>
            <a:ln>
              <a:noFill/>
            </a:ln>
          </p:spPr>
        </p:sp>
        <p:sp>
          <p:nvSpPr>
            <p:cNvPr id="306" name="Google Shape;306;p22"/>
            <p:cNvSpPr txBox="1"/>
            <p:nvPr/>
          </p:nvSpPr>
          <p:spPr>
            <a:xfrm>
              <a:off x="0" y="-95250"/>
              <a:ext cx="1039938" cy="459625"/>
            </a:xfrm>
            <a:prstGeom prst="rect">
              <a:avLst/>
            </a:prstGeom>
            <a:noFill/>
            <a:ln>
              <a:noFill/>
            </a:ln>
          </p:spPr>
          <p:txBody>
            <a:bodyPr anchorCtr="0" anchor="ctr" bIns="63500" lIns="63500" spcFirstLastPara="1" rIns="63500" wrap="square" tIns="63500">
              <a:noAutofit/>
            </a:bodyPr>
            <a:lstStyle/>
            <a:p>
              <a:pPr indent="0" lvl="0" marL="0" marR="0" rtl="0" algn="l">
                <a:lnSpc>
                  <a:spcPct val="150014"/>
                </a:lnSpc>
                <a:spcBef>
                  <a:spcPts val="0"/>
                </a:spcBef>
                <a:spcAft>
                  <a:spcPts val="0"/>
                </a:spcAft>
                <a:buNone/>
              </a:pPr>
              <a:r>
                <a:rPr b="0" i="0" lang="en-US" sz="3399" u="none" cap="none" strike="noStrike">
                  <a:solidFill>
                    <a:srgbClr val="000000"/>
                  </a:solidFill>
                  <a:latin typeface="Palanquin Dark"/>
                  <a:ea typeface="Palanquin Dark"/>
                  <a:cs typeface="Palanquin Dark"/>
                  <a:sym typeface="Palanquin Dark"/>
                </a:rPr>
                <a:t>brain</a:t>
              </a:r>
              <a:endParaRPr/>
            </a:p>
          </p:txBody>
        </p:sp>
      </p:grpSp>
      <p:grpSp>
        <p:nvGrpSpPr>
          <p:cNvPr id="307" name="Google Shape;307;p22"/>
          <p:cNvGrpSpPr/>
          <p:nvPr/>
        </p:nvGrpSpPr>
        <p:grpSpPr>
          <a:xfrm>
            <a:off x="4651983" y="8003500"/>
            <a:ext cx="2763616" cy="1221445"/>
            <a:chOff x="0" y="-95250"/>
            <a:chExt cx="1039938" cy="459625"/>
          </a:xfrm>
        </p:grpSpPr>
        <p:sp>
          <p:nvSpPr>
            <p:cNvPr id="308" name="Google Shape;308;p22"/>
            <p:cNvSpPr/>
            <p:nvPr/>
          </p:nvSpPr>
          <p:spPr>
            <a:xfrm>
              <a:off x="0" y="0"/>
              <a:ext cx="1039938" cy="364375"/>
            </a:xfrm>
            <a:custGeom>
              <a:rect b="b" l="l" r="r" t="t"/>
              <a:pathLst>
                <a:path extrusionOk="0" h="364375" w="1039938">
                  <a:moveTo>
                    <a:pt x="0" y="0"/>
                  </a:moveTo>
                  <a:lnTo>
                    <a:pt x="1039938" y="0"/>
                  </a:lnTo>
                  <a:lnTo>
                    <a:pt x="1039938" y="364375"/>
                  </a:lnTo>
                  <a:lnTo>
                    <a:pt x="0" y="364375"/>
                  </a:lnTo>
                  <a:close/>
                </a:path>
              </a:pathLst>
            </a:custGeom>
            <a:solidFill>
              <a:srgbClr val="000000">
                <a:alpha val="0"/>
              </a:srgbClr>
            </a:solidFill>
            <a:ln>
              <a:noFill/>
            </a:ln>
          </p:spPr>
        </p:sp>
        <p:sp>
          <p:nvSpPr>
            <p:cNvPr id="309" name="Google Shape;309;p22"/>
            <p:cNvSpPr txBox="1"/>
            <p:nvPr/>
          </p:nvSpPr>
          <p:spPr>
            <a:xfrm>
              <a:off x="0" y="-95250"/>
              <a:ext cx="1039938" cy="459625"/>
            </a:xfrm>
            <a:prstGeom prst="rect">
              <a:avLst/>
            </a:prstGeom>
            <a:noFill/>
            <a:ln>
              <a:noFill/>
            </a:ln>
          </p:spPr>
          <p:txBody>
            <a:bodyPr anchorCtr="0" anchor="ctr" bIns="63500" lIns="63500" spcFirstLastPara="1" rIns="63500" wrap="square" tIns="63500">
              <a:noAutofit/>
            </a:bodyPr>
            <a:lstStyle/>
            <a:p>
              <a:pPr indent="0" lvl="0" marL="0" marR="0" rtl="0" algn="l">
                <a:lnSpc>
                  <a:spcPct val="150014"/>
                </a:lnSpc>
                <a:spcBef>
                  <a:spcPts val="0"/>
                </a:spcBef>
                <a:spcAft>
                  <a:spcPts val="0"/>
                </a:spcAft>
                <a:buNone/>
              </a:pPr>
              <a:r>
                <a:rPr b="0" i="0" lang="en-US" sz="3399" u="none" cap="none" strike="noStrike">
                  <a:solidFill>
                    <a:srgbClr val="000000"/>
                  </a:solidFill>
                  <a:latin typeface="Palanquin Dark"/>
                  <a:ea typeface="Palanquin Dark"/>
                  <a:cs typeface="Palanquin Dark"/>
                  <a:sym typeface="Palanquin Dark"/>
                </a:rPr>
                <a:t>family</a:t>
              </a:r>
              <a:endParaRPr/>
            </a:p>
          </p:txBody>
        </p:sp>
      </p:grpSp>
      <p:grpSp>
        <p:nvGrpSpPr>
          <p:cNvPr id="310" name="Google Shape;310;p22"/>
          <p:cNvGrpSpPr/>
          <p:nvPr/>
        </p:nvGrpSpPr>
        <p:grpSpPr>
          <a:xfrm>
            <a:off x="2530029" y="7886187"/>
            <a:ext cx="1785396" cy="1785396"/>
            <a:chOff x="0" y="0"/>
            <a:chExt cx="812800" cy="812800"/>
          </a:xfrm>
        </p:grpSpPr>
        <p:sp>
          <p:nvSpPr>
            <p:cNvPr id="311" name="Google Shape;31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1" marL="0" marR="0" rtl="0" algn="ctr">
                <a:lnSpc>
                  <a:spcPct val="51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22"/>
          <p:cNvSpPr/>
          <p:nvPr/>
        </p:nvSpPr>
        <p:spPr>
          <a:xfrm flipH="1">
            <a:off x="14229541" y="7792887"/>
            <a:ext cx="1213796" cy="1621096"/>
          </a:xfrm>
          <a:custGeom>
            <a:rect b="b" l="l" r="r" t="t"/>
            <a:pathLst>
              <a:path extrusionOk="0" h="1621096" w="1213796">
                <a:moveTo>
                  <a:pt x="1213796" y="0"/>
                </a:moveTo>
                <a:lnTo>
                  <a:pt x="0" y="0"/>
                </a:lnTo>
                <a:lnTo>
                  <a:pt x="0" y="1621097"/>
                </a:lnTo>
                <a:lnTo>
                  <a:pt x="1213796" y="1621097"/>
                </a:lnTo>
                <a:lnTo>
                  <a:pt x="1213796" y="0"/>
                </a:lnTo>
                <a:close/>
              </a:path>
            </a:pathLst>
          </a:custGeom>
          <a:blipFill rotWithShape="1">
            <a:blip r:embed="rId3">
              <a:alphaModFix/>
            </a:blip>
            <a:stretch>
              <a:fillRect b="0" l="0" r="0" t="0"/>
            </a:stretch>
          </a:blipFill>
          <a:ln>
            <a:noFill/>
          </a:ln>
        </p:spPr>
      </p:sp>
      <p:grpSp>
        <p:nvGrpSpPr>
          <p:cNvPr id="314" name="Google Shape;314;p22"/>
          <p:cNvGrpSpPr/>
          <p:nvPr/>
        </p:nvGrpSpPr>
        <p:grpSpPr>
          <a:xfrm>
            <a:off x="2530029" y="5531897"/>
            <a:ext cx="1785396" cy="1785396"/>
            <a:chOff x="0" y="0"/>
            <a:chExt cx="812800" cy="812800"/>
          </a:xfrm>
        </p:grpSpPr>
        <p:sp>
          <p:nvSpPr>
            <p:cNvPr id="315" name="Google Shape;31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1" marL="0" marR="0" rtl="0" algn="ctr">
                <a:lnSpc>
                  <a:spcPct val="51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2"/>
          <p:cNvGrpSpPr/>
          <p:nvPr/>
        </p:nvGrpSpPr>
        <p:grpSpPr>
          <a:xfrm>
            <a:off x="2530029" y="3177607"/>
            <a:ext cx="1785396" cy="1785396"/>
            <a:chOff x="0" y="0"/>
            <a:chExt cx="812800" cy="812800"/>
          </a:xfrm>
        </p:grpSpPr>
        <p:sp>
          <p:nvSpPr>
            <p:cNvPr id="318" name="Google Shape;31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1" marL="0" marR="0" rtl="0" algn="ctr">
                <a:lnSpc>
                  <a:spcPct val="51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22"/>
          <p:cNvSpPr/>
          <p:nvPr/>
        </p:nvSpPr>
        <p:spPr>
          <a:xfrm>
            <a:off x="656467" y="1702422"/>
            <a:ext cx="2255916" cy="2255916"/>
          </a:xfrm>
          <a:custGeom>
            <a:rect b="b" l="l" r="r" t="t"/>
            <a:pathLst>
              <a:path extrusionOk="0" h="2255916" w="2255916">
                <a:moveTo>
                  <a:pt x="0" y="0"/>
                </a:moveTo>
                <a:lnTo>
                  <a:pt x="2255917" y="0"/>
                </a:lnTo>
                <a:lnTo>
                  <a:pt x="2255917" y="2255916"/>
                </a:lnTo>
                <a:lnTo>
                  <a:pt x="0" y="2255916"/>
                </a:lnTo>
                <a:lnTo>
                  <a:pt x="0" y="0"/>
                </a:lnTo>
                <a:close/>
              </a:path>
            </a:pathLst>
          </a:custGeom>
          <a:blipFill rotWithShape="1">
            <a:blip r:embed="rId4">
              <a:alphaModFix/>
            </a:blip>
            <a:stretch>
              <a:fillRect b="0" l="0" r="0" t="0"/>
            </a:stretch>
          </a:blipFill>
          <a:ln>
            <a:noFill/>
          </a:ln>
        </p:spPr>
      </p:sp>
      <p:sp>
        <p:nvSpPr>
          <p:cNvPr id="321" name="Google Shape;321;p22"/>
          <p:cNvSpPr/>
          <p:nvPr/>
        </p:nvSpPr>
        <p:spPr>
          <a:xfrm>
            <a:off x="15443337" y="6484869"/>
            <a:ext cx="2255916" cy="2255916"/>
          </a:xfrm>
          <a:custGeom>
            <a:rect b="b" l="l" r="r" t="t"/>
            <a:pathLst>
              <a:path extrusionOk="0" h="2255916" w="2255916">
                <a:moveTo>
                  <a:pt x="0" y="0"/>
                </a:moveTo>
                <a:lnTo>
                  <a:pt x="2255916" y="0"/>
                </a:lnTo>
                <a:lnTo>
                  <a:pt x="2255916" y="2255916"/>
                </a:lnTo>
                <a:lnTo>
                  <a:pt x="0" y="2255916"/>
                </a:lnTo>
                <a:lnTo>
                  <a:pt x="0" y="0"/>
                </a:lnTo>
                <a:close/>
              </a:path>
            </a:pathLst>
          </a:custGeom>
          <a:blipFill rotWithShape="1">
            <a:blip r:embed="rId4">
              <a:alphaModFix/>
            </a:blip>
            <a:stretch>
              <a:fillRect b="0" l="0" r="0" t="0"/>
            </a:stretch>
          </a:blipFill>
          <a:ln>
            <a:noFill/>
          </a:ln>
        </p:spPr>
      </p:sp>
      <p:sp>
        <p:nvSpPr>
          <p:cNvPr id="322" name="Google Shape;322;p22"/>
          <p:cNvSpPr/>
          <p:nvPr/>
        </p:nvSpPr>
        <p:spPr>
          <a:xfrm>
            <a:off x="2597229" y="5785916"/>
            <a:ext cx="1589227" cy="1368722"/>
          </a:xfrm>
          <a:custGeom>
            <a:rect b="b" l="l" r="r" t="t"/>
            <a:pathLst>
              <a:path extrusionOk="0" h="1368722" w="1589227">
                <a:moveTo>
                  <a:pt x="0" y="0"/>
                </a:moveTo>
                <a:lnTo>
                  <a:pt x="1589227" y="0"/>
                </a:lnTo>
                <a:lnTo>
                  <a:pt x="1589227" y="1368722"/>
                </a:lnTo>
                <a:lnTo>
                  <a:pt x="0" y="1368722"/>
                </a:lnTo>
                <a:lnTo>
                  <a:pt x="0" y="0"/>
                </a:lnTo>
                <a:close/>
              </a:path>
            </a:pathLst>
          </a:custGeom>
          <a:blipFill rotWithShape="1">
            <a:blip r:embed="rId5">
              <a:alphaModFix/>
            </a:blip>
            <a:stretch>
              <a:fillRect b="0" l="0" r="0" t="0"/>
            </a:stretch>
          </a:blipFill>
          <a:ln>
            <a:noFill/>
          </a:ln>
        </p:spPr>
      </p:sp>
      <p:sp>
        <p:nvSpPr>
          <p:cNvPr id="323" name="Google Shape;323;p22"/>
          <p:cNvSpPr/>
          <p:nvPr/>
        </p:nvSpPr>
        <p:spPr>
          <a:xfrm>
            <a:off x="2646052" y="3072320"/>
            <a:ext cx="1491581" cy="1888077"/>
          </a:xfrm>
          <a:custGeom>
            <a:rect b="b" l="l" r="r" t="t"/>
            <a:pathLst>
              <a:path extrusionOk="0" h="1888077" w="1491581">
                <a:moveTo>
                  <a:pt x="0" y="0"/>
                </a:moveTo>
                <a:lnTo>
                  <a:pt x="1491581" y="0"/>
                </a:lnTo>
                <a:lnTo>
                  <a:pt x="1491581" y="1888077"/>
                </a:lnTo>
                <a:lnTo>
                  <a:pt x="0" y="1888077"/>
                </a:lnTo>
                <a:lnTo>
                  <a:pt x="0" y="0"/>
                </a:lnTo>
                <a:close/>
              </a:path>
            </a:pathLst>
          </a:custGeom>
          <a:blipFill rotWithShape="1">
            <a:blip r:embed="rId6">
              <a:alphaModFix/>
            </a:blip>
            <a:stretch>
              <a:fillRect b="0" l="0" r="0" t="0"/>
            </a:stretch>
          </a:blipFill>
          <a:ln>
            <a:noFill/>
          </a:ln>
        </p:spPr>
      </p:sp>
      <p:sp>
        <p:nvSpPr>
          <p:cNvPr id="324" name="Google Shape;324;p22"/>
          <p:cNvSpPr/>
          <p:nvPr/>
        </p:nvSpPr>
        <p:spPr>
          <a:xfrm>
            <a:off x="2515893" y="8001702"/>
            <a:ext cx="1751899" cy="1478164"/>
          </a:xfrm>
          <a:custGeom>
            <a:rect b="b" l="l" r="r" t="t"/>
            <a:pathLst>
              <a:path extrusionOk="0" h="1478164" w="1751899">
                <a:moveTo>
                  <a:pt x="0" y="0"/>
                </a:moveTo>
                <a:lnTo>
                  <a:pt x="1751899" y="0"/>
                </a:lnTo>
                <a:lnTo>
                  <a:pt x="1751899" y="1478165"/>
                </a:lnTo>
                <a:lnTo>
                  <a:pt x="0" y="1478165"/>
                </a:lnTo>
                <a:lnTo>
                  <a:pt x="0" y="0"/>
                </a:lnTo>
                <a:close/>
              </a:path>
            </a:pathLst>
          </a:custGeom>
          <a:blipFill rotWithShape="1">
            <a:blip r:embed="rId7">
              <a:alphaModFix/>
            </a:blip>
            <a:stretch>
              <a:fillRect b="0" l="0" r="0" t="0"/>
            </a:stretch>
          </a:blipFill>
          <a:ln>
            <a:noFill/>
          </a:ln>
        </p:spPr>
      </p:sp>
      <p:sp>
        <p:nvSpPr>
          <p:cNvPr id="325" name="Google Shape;325;p22"/>
          <p:cNvSpPr/>
          <p:nvPr/>
        </p:nvSpPr>
        <p:spPr>
          <a:xfrm>
            <a:off x="13524286" y="3122466"/>
            <a:ext cx="2624307" cy="1561462"/>
          </a:xfrm>
          <a:custGeom>
            <a:rect b="b" l="l" r="r" t="t"/>
            <a:pathLst>
              <a:path extrusionOk="0" h="1561462" w="2624307">
                <a:moveTo>
                  <a:pt x="0" y="0"/>
                </a:moveTo>
                <a:lnTo>
                  <a:pt x="2624307" y="0"/>
                </a:lnTo>
                <a:lnTo>
                  <a:pt x="2624307" y="1561463"/>
                </a:lnTo>
                <a:lnTo>
                  <a:pt x="0" y="1561463"/>
                </a:lnTo>
                <a:lnTo>
                  <a:pt x="0" y="0"/>
                </a:lnTo>
                <a:close/>
              </a:path>
            </a:pathLst>
          </a:custGeom>
          <a:blipFill rotWithShape="1">
            <a:blip r:embed="rId8">
              <a:alphaModFix/>
            </a:blip>
            <a:stretch>
              <a:fillRect b="0" l="0" r="0" t="0"/>
            </a:stretch>
          </a:blipFill>
          <a:ln>
            <a:noFill/>
          </a:ln>
        </p:spPr>
      </p:sp>
      <p:sp>
        <p:nvSpPr>
          <p:cNvPr id="326" name="Google Shape;326;p22"/>
          <p:cNvSpPr/>
          <p:nvPr/>
        </p:nvSpPr>
        <p:spPr>
          <a:xfrm>
            <a:off x="13642001" y="5710061"/>
            <a:ext cx="2087136" cy="1335767"/>
          </a:xfrm>
          <a:custGeom>
            <a:rect b="b" l="l" r="r" t="t"/>
            <a:pathLst>
              <a:path extrusionOk="0" h="1335767" w="2087136">
                <a:moveTo>
                  <a:pt x="0" y="0"/>
                </a:moveTo>
                <a:lnTo>
                  <a:pt x="2087136" y="0"/>
                </a:lnTo>
                <a:lnTo>
                  <a:pt x="2087136" y="1335768"/>
                </a:lnTo>
                <a:lnTo>
                  <a:pt x="0" y="1335768"/>
                </a:lnTo>
                <a:lnTo>
                  <a:pt x="0" y="0"/>
                </a:lnTo>
                <a:close/>
              </a:path>
            </a:pathLst>
          </a:custGeom>
          <a:blipFill rotWithShape="1">
            <a:blip r:embed="rId9">
              <a:alphaModFix/>
            </a:blip>
            <a:stretch>
              <a:fillRect b="0" l="0" r="0" t="0"/>
            </a:stretch>
          </a:blipFill>
          <a:ln>
            <a:noFill/>
          </a:ln>
        </p:spPr>
      </p:sp>
      <p:sp>
        <p:nvSpPr>
          <p:cNvPr id="327" name="Google Shape;327;p22"/>
          <p:cNvSpPr txBox="1"/>
          <p:nvPr/>
        </p:nvSpPr>
        <p:spPr>
          <a:xfrm>
            <a:off x="3422726" y="2072676"/>
            <a:ext cx="11413713" cy="514858"/>
          </a:xfrm>
          <a:prstGeom prst="rect">
            <a:avLst/>
          </a:prstGeom>
          <a:noFill/>
          <a:ln>
            <a:noFill/>
          </a:ln>
        </p:spPr>
        <p:txBody>
          <a:bodyPr anchorCtr="0" anchor="t" bIns="0" lIns="0" spcFirstLastPara="1" rIns="0" wrap="square" tIns="0">
            <a:spAutoFit/>
          </a:bodyPr>
          <a:lstStyle/>
          <a:p>
            <a:pPr indent="0" lvl="0" marL="0" marR="0" rtl="0" algn="ctr">
              <a:lnSpc>
                <a:spcPct val="152018"/>
              </a:lnSpc>
              <a:spcBef>
                <a:spcPts val="0"/>
              </a:spcBef>
              <a:spcAft>
                <a:spcPts val="0"/>
              </a:spcAft>
              <a:buNone/>
            </a:pPr>
            <a:r>
              <a:rPr b="0" i="0" lang="en-US" sz="2799" u="none" cap="none" strike="noStrike">
                <a:solidFill>
                  <a:srgbClr val="000000"/>
                </a:solidFill>
                <a:latin typeface="Palanquin"/>
                <a:ea typeface="Palanquin"/>
                <a:cs typeface="Palanquin"/>
                <a:sym typeface="Palanquin"/>
              </a:rPr>
              <a:t>Which words share similar characteristics? Why do you think so?</a:t>
            </a:r>
            <a:endParaRPr/>
          </a:p>
        </p:txBody>
      </p:sp>
      <p:sp>
        <p:nvSpPr>
          <p:cNvPr id="328" name="Google Shape;328;p22"/>
          <p:cNvSpPr txBox="1"/>
          <p:nvPr/>
        </p:nvSpPr>
        <p:spPr>
          <a:xfrm>
            <a:off x="1620002" y="514740"/>
            <a:ext cx="15047996" cy="148722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D1432B"/>
                </a:solidFill>
                <a:latin typeface="Palanquin Dark"/>
                <a:ea typeface="Palanquin Dark"/>
                <a:cs typeface="Palanquin Dark"/>
                <a:sym typeface="Palanquin Dark"/>
              </a:rPr>
              <a:t>ANALOGY WORD MATCH</a:t>
            </a:r>
            <a:endParaRPr/>
          </a:p>
        </p:txBody>
      </p:sp>
      <p:pic>
        <p:nvPicPr>
          <p:cNvPr id="329" name="Google Shape;329;p22"/>
          <p:cNvPicPr preferRelativeResize="0"/>
          <p:nvPr/>
        </p:nvPicPr>
        <p:blipFill>
          <a:blip r:embed="rId10">
            <a:alphaModFix/>
          </a:blip>
          <a:stretch>
            <a:fillRect/>
          </a:stretch>
        </p:blipFill>
        <p:spPr>
          <a:xfrm>
            <a:off x="6190350" y="3760706"/>
            <a:ext cx="1751900" cy="799112"/>
          </a:xfrm>
          <a:prstGeom prst="rect">
            <a:avLst/>
          </a:prstGeom>
          <a:noFill/>
          <a:ln>
            <a:noFill/>
          </a:ln>
        </p:spPr>
      </p:pic>
      <p:pic>
        <p:nvPicPr>
          <p:cNvPr id="330" name="Google Shape;330;p22"/>
          <p:cNvPicPr preferRelativeResize="0"/>
          <p:nvPr/>
        </p:nvPicPr>
        <p:blipFill>
          <a:blip r:embed="rId10">
            <a:alphaModFix/>
          </a:blip>
          <a:stretch>
            <a:fillRect/>
          </a:stretch>
        </p:blipFill>
        <p:spPr>
          <a:xfrm>
            <a:off x="6190350" y="5978381"/>
            <a:ext cx="1751900" cy="799112"/>
          </a:xfrm>
          <a:prstGeom prst="rect">
            <a:avLst/>
          </a:prstGeom>
          <a:noFill/>
          <a:ln>
            <a:noFill/>
          </a:ln>
        </p:spPr>
      </p:pic>
      <p:pic>
        <p:nvPicPr>
          <p:cNvPr id="331" name="Google Shape;331;p22"/>
          <p:cNvPicPr preferRelativeResize="0"/>
          <p:nvPr/>
        </p:nvPicPr>
        <p:blipFill>
          <a:blip r:embed="rId10">
            <a:alphaModFix/>
          </a:blip>
          <a:stretch>
            <a:fillRect/>
          </a:stretch>
        </p:blipFill>
        <p:spPr>
          <a:xfrm>
            <a:off x="6190350" y="8214669"/>
            <a:ext cx="1751900" cy="7991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E2C"/>
        </a:solidFill>
      </p:bgPr>
    </p:bg>
    <p:spTree>
      <p:nvGrpSpPr>
        <p:cNvPr id="335" name="Shape 335"/>
        <p:cNvGrpSpPr/>
        <p:nvPr/>
      </p:nvGrpSpPr>
      <p:grpSpPr>
        <a:xfrm>
          <a:off x="0" y="0"/>
          <a:ext cx="0" cy="0"/>
          <a:chOff x="0" y="0"/>
          <a:chExt cx="0" cy="0"/>
        </a:xfrm>
      </p:grpSpPr>
      <p:grpSp>
        <p:nvGrpSpPr>
          <p:cNvPr id="336" name="Google Shape;336;p23"/>
          <p:cNvGrpSpPr/>
          <p:nvPr/>
        </p:nvGrpSpPr>
        <p:grpSpPr>
          <a:xfrm>
            <a:off x="1028700" y="5089024"/>
            <a:ext cx="4660732" cy="913100"/>
            <a:chOff x="0" y="-38100"/>
            <a:chExt cx="1465724" cy="287155"/>
          </a:xfrm>
        </p:grpSpPr>
        <p:sp>
          <p:nvSpPr>
            <p:cNvPr id="337" name="Google Shape;337;p23"/>
            <p:cNvSpPr/>
            <p:nvPr/>
          </p:nvSpPr>
          <p:spPr>
            <a:xfrm>
              <a:off x="0" y="0"/>
              <a:ext cx="1465724" cy="249055"/>
            </a:xfrm>
            <a:custGeom>
              <a:rect b="b" l="l" r="r" t="t"/>
              <a:pathLst>
                <a:path extrusionOk="0" h="249055" w="1465724">
                  <a:moveTo>
                    <a:pt x="111293" y="0"/>
                  </a:moveTo>
                  <a:lnTo>
                    <a:pt x="1354430" y="0"/>
                  </a:lnTo>
                  <a:cubicBezTo>
                    <a:pt x="1383947" y="0"/>
                    <a:pt x="1412255" y="11726"/>
                    <a:pt x="1433127" y="32597"/>
                  </a:cubicBezTo>
                  <a:cubicBezTo>
                    <a:pt x="1453998" y="53469"/>
                    <a:pt x="1465724" y="81777"/>
                    <a:pt x="1465724" y="111293"/>
                  </a:cubicBezTo>
                  <a:lnTo>
                    <a:pt x="1465724" y="137761"/>
                  </a:lnTo>
                  <a:cubicBezTo>
                    <a:pt x="1465724" y="199227"/>
                    <a:pt x="1415896" y="249055"/>
                    <a:pt x="1354430" y="249055"/>
                  </a:cubicBezTo>
                  <a:lnTo>
                    <a:pt x="111293" y="249055"/>
                  </a:lnTo>
                  <a:cubicBezTo>
                    <a:pt x="81777" y="249055"/>
                    <a:pt x="53469" y="237329"/>
                    <a:pt x="32597" y="216458"/>
                  </a:cubicBezTo>
                  <a:cubicBezTo>
                    <a:pt x="11726" y="195586"/>
                    <a:pt x="0" y="167278"/>
                    <a:pt x="0" y="137761"/>
                  </a:cubicBezTo>
                  <a:lnTo>
                    <a:pt x="0" y="111293"/>
                  </a:lnTo>
                  <a:cubicBezTo>
                    <a:pt x="0" y="49828"/>
                    <a:pt x="49828" y="0"/>
                    <a:pt x="111293" y="0"/>
                  </a:cubicBezTo>
                  <a:close/>
                </a:path>
              </a:pathLst>
            </a:custGeom>
            <a:solidFill>
              <a:srgbClr val="E79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txBox="1"/>
            <p:nvPr/>
          </p:nvSpPr>
          <p:spPr>
            <a:xfrm>
              <a:off x="0" y="-38100"/>
              <a:ext cx="1465724" cy="28715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23"/>
          <p:cNvSpPr/>
          <p:nvPr/>
        </p:nvSpPr>
        <p:spPr>
          <a:xfrm>
            <a:off x="2144634" y="2483143"/>
            <a:ext cx="2428864" cy="2428864"/>
          </a:xfrm>
          <a:custGeom>
            <a:rect b="b" l="l" r="r" t="t"/>
            <a:pathLst>
              <a:path extrusionOk="0" h="2428864" w="2428864">
                <a:moveTo>
                  <a:pt x="0" y="0"/>
                </a:moveTo>
                <a:lnTo>
                  <a:pt x="2428864" y="0"/>
                </a:lnTo>
                <a:lnTo>
                  <a:pt x="2428864" y="2428864"/>
                </a:lnTo>
                <a:lnTo>
                  <a:pt x="0" y="2428864"/>
                </a:lnTo>
                <a:lnTo>
                  <a:pt x="0" y="0"/>
                </a:lnTo>
                <a:close/>
              </a:path>
            </a:pathLst>
          </a:custGeom>
          <a:blipFill rotWithShape="1">
            <a:blip r:embed="rId3">
              <a:alphaModFix/>
            </a:blip>
            <a:stretch>
              <a:fillRect b="0" l="0" r="0" t="0"/>
            </a:stretch>
          </a:blipFill>
          <a:ln>
            <a:noFill/>
          </a:ln>
        </p:spPr>
      </p:sp>
      <p:grpSp>
        <p:nvGrpSpPr>
          <p:cNvPr id="340" name="Google Shape;340;p23"/>
          <p:cNvGrpSpPr/>
          <p:nvPr/>
        </p:nvGrpSpPr>
        <p:grpSpPr>
          <a:xfrm>
            <a:off x="12513438" y="5089024"/>
            <a:ext cx="4662749" cy="913100"/>
            <a:chOff x="0" y="-38100"/>
            <a:chExt cx="1466358" cy="287155"/>
          </a:xfrm>
        </p:grpSpPr>
        <p:sp>
          <p:nvSpPr>
            <p:cNvPr id="341" name="Google Shape;341;p23"/>
            <p:cNvSpPr/>
            <p:nvPr/>
          </p:nvSpPr>
          <p:spPr>
            <a:xfrm>
              <a:off x="0" y="0"/>
              <a:ext cx="1466358" cy="249055"/>
            </a:xfrm>
            <a:custGeom>
              <a:rect b="b" l="l" r="r" t="t"/>
              <a:pathLst>
                <a:path extrusionOk="0" h="249055" w="1466358">
                  <a:moveTo>
                    <a:pt x="111245" y="0"/>
                  </a:moveTo>
                  <a:lnTo>
                    <a:pt x="1355113" y="0"/>
                  </a:lnTo>
                  <a:cubicBezTo>
                    <a:pt x="1416552" y="0"/>
                    <a:pt x="1466358" y="49806"/>
                    <a:pt x="1466358" y="111245"/>
                  </a:cubicBezTo>
                  <a:lnTo>
                    <a:pt x="1466358" y="137810"/>
                  </a:lnTo>
                  <a:cubicBezTo>
                    <a:pt x="1466358" y="199249"/>
                    <a:pt x="1416552" y="249055"/>
                    <a:pt x="1355113" y="249055"/>
                  </a:cubicBezTo>
                  <a:lnTo>
                    <a:pt x="111245" y="249055"/>
                  </a:lnTo>
                  <a:cubicBezTo>
                    <a:pt x="49806" y="249055"/>
                    <a:pt x="0" y="199249"/>
                    <a:pt x="0" y="137810"/>
                  </a:cubicBezTo>
                  <a:lnTo>
                    <a:pt x="0" y="111245"/>
                  </a:lnTo>
                  <a:cubicBezTo>
                    <a:pt x="0" y="49806"/>
                    <a:pt x="49806" y="0"/>
                    <a:pt x="111245" y="0"/>
                  </a:cubicBezTo>
                  <a:close/>
                </a:path>
              </a:pathLst>
            </a:custGeom>
            <a:solidFill>
              <a:srgbClr val="337A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txBox="1"/>
            <p:nvPr/>
          </p:nvSpPr>
          <p:spPr>
            <a:xfrm>
              <a:off x="0" y="-38100"/>
              <a:ext cx="1466358" cy="28715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23"/>
          <p:cNvSpPr/>
          <p:nvPr/>
        </p:nvSpPr>
        <p:spPr>
          <a:xfrm>
            <a:off x="13732986" y="2585749"/>
            <a:ext cx="2223653" cy="2223653"/>
          </a:xfrm>
          <a:custGeom>
            <a:rect b="b" l="l" r="r" t="t"/>
            <a:pathLst>
              <a:path extrusionOk="0" h="2223653" w="2223653">
                <a:moveTo>
                  <a:pt x="0" y="0"/>
                </a:moveTo>
                <a:lnTo>
                  <a:pt x="2223653" y="0"/>
                </a:lnTo>
                <a:lnTo>
                  <a:pt x="2223653" y="2223653"/>
                </a:lnTo>
                <a:lnTo>
                  <a:pt x="0" y="2223653"/>
                </a:lnTo>
                <a:lnTo>
                  <a:pt x="0" y="0"/>
                </a:lnTo>
                <a:close/>
              </a:path>
            </a:pathLst>
          </a:custGeom>
          <a:blipFill rotWithShape="1">
            <a:blip r:embed="rId4">
              <a:alphaModFix/>
            </a:blip>
            <a:stretch>
              <a:fillRect b="0" l="0" r="0" t="0"/>
            </a:stretch>
          </a:blipFill>
          <a:ln>
            <a:noFill/>
          </a:ln>
        </p:spPr>
      </p:sp>
      <p:grpSp>
        <p:nvGrpSpPr>
          <p:cNvPr id="344" name="Google Shape;344;p23"/>
          <p:cNvGrpSpPr/>
          <p:nvPr/>
        </p:nvGrpSpPr>
        <p:grpSpPr>
          <a:xfrm>
            <a:off x="12515455" y="6186324"/>
            <a:ext cx="4660732" cy="3274160"/>
            <a:chOff x="0" y="-38100"/>
            <a:chExt cx="1227518" cy="862330"/>
          </a:xfrm>
        </p:grpSpPr>
        <p:sp>
          <p:nvSpPr>
            <p:cNvPr id="345" name="Google Shape;345;p23"/>
            <p:cNvSpPr/>
            <p:nvPr/>
          </p:nvSpPr>
          <p:spPr>
            <a:xfrm>
              <a:off x="0" y="0"/>
              <a:ext cx="1227518" cy="824230"/>
            </a:xfrm>
            <a:custGeom>
              <a:rect b="b" l="l" r="r" t="t"/>
              <a:pathLst>
                <a:path extrusionOk="0" h="824230" w="1227518">
                  <a:moveTo>
                    <a:pt x="38205" y="0"/>
                  </a:moveTo>
                  <a:lnTo>
                    <a:pt x="1189313" y="0"/>
                  </a:lnTo>
                  <a:cubicBezTo>
                    <a:pt x="1210413" y="0"/>
                    <a:pt x="1227518" y="17105"/>
                    <a:pt x="1227518" y="38205"/>
                  </a:cubicBezTo>
                  <a:lnTo>
                    <a:pt x="1227518" y="786025"/>
                  </a:lnTo>
                  <a:cubicBezTo>
                    <a:pt x="1227518" y="807125"/>
                    <a:pt x="1210413" y="824230"/>
                    <a:pt x="1189313" y="824230"/>
                  </a:cubicBezTo>
                  <a:lnTo>
                    <a:pt x="38205" y="824230"/>
                  </a:lnTo>
                  <a:cubicBezTo>
                    <a:pt x="17105" y="824230"/>
                    <a:pt x="0" y="807125"/>
                    <a:pt x="0" y="786025"/>
                  </a:cubicBezTo>
                  <a:lnTo>
                    <a:pt x="0" y="38205"/>
                  </a:lnTo>
                  <a:cubicBezTo>
                    <a:pt x="0" y="17105"/>
                    <a:pt x="17105" y="0"/>
                    <a:pt x="38205" y="0"/>
                  </a:cubicBezTo>
                  <a:close/>
                </a:path>
              </a:pathLst>
            </a:custGeom>
            <a:solidFill>
              <a:srgbClr val="EBE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txBox="1"/>
            <p:nvPr/>
          </p:nvSpPr>
          <p:spPr>
            <a:xfrm>
              <a:off x="0" y="-38100"/>
              <a:ext cx="1227518" cy="86233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23"/>
          <p:cNvGrpSpPr/>
          <p:nvPr/>
        </p:nvGrpSpPr>
        <p:grpSpPr>
          <a:xfrm>
            <a:off x="1111813" y="6186324"/>
            <a:ext cx="4660732" cy="2476839"/>
            <a:chOff x="0" y="-38100"/>
            <a:chExt cx="1227518" cy="652336"/>
          </a:xfrm>
        </p:grpSpPr>
        <p:sp>
          <p:nvSpPr>
            <p:cNvPr id="348" name="Google Shape;348;p23"/>
            <p:cNvSpPr/>
            <p:nvPr/>
          </p:nvSpPr>
          <p:spPr>
            <a:xfrm>
              <a:off x="0" y="0"/>
              <a:ext cx="1227518" cy="614236"/>
            </a:xfrm>
            <a:custGeom>
              <a:rect b="b" l="l" r="r" t="t"/>
              <a:pathLst>
                <a:path extrusionOk="0" h="614236" w="1227518">
                  <a:moveTo>
                    <a:pt x="38205" y="0"/>
                  </a:moveTo>
                  <a:lnTo>
                    <a:pt x="1189313" y="0"/>
                  </a:lnTo>
                  <a:cubicBezTo>
                    <a:pt x="1210413" y="0"/>
                    <a:pt x="1227518" y="17105"/>
                    <a:pt x="1227518" y="38205"/>
                  </a:cubicBezTo>
                  <a:lnTo>
                    <a:pt x="1227518" y="576031"/>
                  </a:lnTo>
                  <a:cubicBezTo>
                    <a:pt x="1227518" y="597131"/>
                    <a:pt x="1210413" y="614236"/>
                    <a:pt x="1189313" y="614236"/>
                  </a:cubicBezTo>
                  <a:lnTo>
                    <a:pt x="38205" y="614236"/>
                  </a:lnTo>
                  <a:cubicBezTo>
                    <a:pt x="17105" y="614236"/>
                    <a:pt x="0" y="597131"/>
                    <a:pt x="0" y="576031"/>
                  </a:cubicBezTo>
                  <a:lnTo>
                    <a:pt x="0" y="38205"/>
                  </a:lnTo>
                  <a:cubicBezTo>
                    <a:pt x="0" y="17105"/>
                    <a:pt x="17105" y="0"/>
                    <a:pt x="38205" y="0"/>
                  </a:cubicBezTo>
                  <a:close/>
                </a:path>
              </a:pathLst>
            </a:custGeom>
            <a:solidFill>
              <a:srgbClr val="EBE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txBox="1"/>
            <p:nvPr/>
          </p:nvSpPr>
          <p:spPr>
            <a:xfrm>
              <a:off x="0" y="-38100"/>
              <a:ext cx="1227518" cy="652336"/>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23"/>
          <p:cNvSpPr/>
          <p:nvPr/>
        </p:nvSpPr>
        <p:spPr>
          <a:xfrm>
            <a:off x="7911357" y="2464933"/>
            <a:ext cx="2465285" cy="2465285"/>
          </a:xfrm>
          <a:custGeom>
            <a:rect b="b" l="l" r="r" t="t"/>
            <a:pathLst>
              <a:path extrusionOk="0" h="2465285" w="2465285">
                <a:moveTo>
                  <a:pt x="0" y="0"/>
                </a:moveTo>
                <a:lnTo>
                  <a:pt x="2465286" y="0"/>
                </a:lnTo>
                <a:lnTo>
                  <a:pt x="2465286" y="2465285"/>
                </a:lnTo>
                <a:lnTo>
                  <a:pt x="0" y="2465285"/>
                </a:lnTo>
                <a:lnTo>
                  <a:pt x="0" y="0"/>
                </a:lnTo>
                <a:close/>
              </a:path>
            </a:pathLst>
          </a:custGeom>
          <a:blipFill rotWithShape="1">
            <a:blip r:embed="rId5">
              <a:alphaModFix/>
            </a:blip>
            <a:stretch>
              <a:fillRect b="0" l="0" r="0" t="0"/>
            </a:stretch>
          </a:blipFill>
          <a:ln>
            <a:noFill/>
          </a:ln>
        </p:spPr>
      </p:sp>
      <p:grpSp>
        <p:nvGrpSpPr>
          <p:cNvPr id="351" name="Google Shape;351;p23"/>
          <p:cNvGrpSpPr/>
          <p:nvPr/>
        </p:nvGrpSpPr>
        <p:grpSpPr>
          <a:xfrm>
            <a:off x="6831949" y="5089024"/>
            <a:ext cx="4624102" cy="913100"/>
            <a:chOff x="0" y="-38100"/>
            <a:chExt cx="1454204" cy="287155"/>
          </a:xfrm>
        </p:grpSpPr>
        <p:sp>
          <p:nvSpPr>
            <p:cNvPr id="352" name="Google Shape;352;p23"/>
            <p:cNvSpPr/>
            <p:nvPr/>
          </p:nvSpPr>
          <p:spPr>
            <a:xfrm>
              <a:off x="0" y="0"/>
              <a:ext cx="1454204" cy="249055"/>
            </a:xfrm>
            <a:custGeom>
              <a:rect b="b" l="l" r="r" t="t"/>
              <a:pathLst>
                <a:path extrusionOk="0" h="249055" w="1454204">
                  <a:moveTo>
                    <a:pt x="112175" y="0"/>
                  </a:moveTo>
                  <a:lnTo>
                    <a:pt x="1342030" y="0"/>
                  </a:lnTo>
                  <a:cubicBezTo>
                    <a:pt x="1371780" y="0"/>
                    <a:pt x="1400312" y="11818"/>
                    <a:pt x="1421349" y="32855"/>
                  </a:cubicBezTo>
                  <a:cubicBezTo>
                    <a:pt x="1442386" y="53892"/>
                    <a:pt x="1454204" y="82424"/>
                    <a:pt x="1454204" y="112175"/>
                  </a:cubicBezTo>
                  <a:lnTo>
                    <a:pt x="1454204" y="136880"/>
                  </a:lnTo>
                  <a:cubicBezTo>
                    <a:pt x="1454204" y="198832"/>
                    <a:pt x="1403982" y="249055"/>
                    <a:pt x="1342030" y="249055"/>
                  </a:cubicBezTo>
                  <a:lnTo>
                    <a:pt x="112175" y="249055"/>
                  </a:lnTo>
                  <a:cubicBezTo>
                    <a:pt x="82424" y="249055"/>
                    <a:pt x="53892" y="237236"/>
                    <a:pt x="32855" y="216200"/>
                  </a:cubicBezTo>
                  <a:cubicBezTo>
                    <a:pt x="11818" y="195163"/>
                    <a:pt x="0" y="166631"/>
                    <a:pt x="0" y="136880"/>
                  </a:cubicBezTo>
                  <a:lnTo>
                    <a:pt x="0" y="112175"/>
                  </a:lnTo>
                  <a:cubicBezTo>
                    <a:pt x="0" y="82424"/>
                    <a:pt x="11818" y="53892"/>
                    <a:pt x="32855" y="32855"/>
                  </a:cubicBezTo>
                  <a:cubicBezTo>
                    <a:pt x="53892" y="11818"/>
                    <a:pt x="82424" y="0"/>
                    <a:pt x="112175"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
            <p:cNvSpPr txBox="1"/>
            <p:nvPr/>
          </p:nvSpPr>
          <p:spPr>
            <a:xfrm>
              <a:off x="0" y="-38100"/>
              <a:ext cx="1454204" cy="28715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3"/>
          <p:cNvGrpSpPr/>
          <p:nvPr/>
        </p:nvGrpSpPr>
        <p:grpSpPr>
          <a:xfrm>
            <a:off x="6813634" y="6186324"/>
            <a:ext cx="4660732" cy="2476839"/>
            <a:chOff x="0" y="-38100"/>
            <a:chExt cx="1227518" cy="652336"/>
          </a:xfrm>
        </p:grpSpPr>
        <p:sp>
          <p:nvSpPr>
            <p:cNvPr id="355" name="Google Shape;355;p23"/>
            <p:cNvSpPr/>
            <p:nvPr/>
          </p:nvSpPr>
          <p:spPr>
            <a:xfrm>
              <a:off x="0" y="0"/>
              <a:ext cx="1227518" cy="614236"/>
            </a:xfrm>
            <a:custGeom>
              <a:rect b="b" l="l" r="r" t="t"/>
              <a:pathLst>
                <a:path extrusionOk="0" h="614236" w="1227518">
                  <a:moveTo>
                    <a:pt x="38205" y="0"/>
                  </a:moveTo>
                  <a:lnTo>
                    <a:pt x="1189313" y="0"/>
                  </a:lnTo>
                  <a:cubicBezTo>
                    <a:pt x="1210413" y="0"/>
                    <a:pt x="1227518" y="17105"/>
                    <a:pt x="1227518" y="38205"/>
                  </a:cubicBezTo>
                  <a:lnTo>
                    <a:pt x="1227518" y="576031"/>
                  </a:lnTo>
                  <a:cubicBezTo>
                    <a:pt x="1227518" y="597131"/>
                    <a:pt x="1210413" y="614236"/>
                    <a:pt x="1189313" y="614236"/>
                  </a:cubicBezTo>
                  <a:lnTo>
                    <a:pt x="38205" y="614236"/>
                  </a:lnTo>
                  <a:cubicBezTo>
                    <a:pt x="17105" y="614236"/>
                    <a:pt x="0" y="597131"/>
                    <a:pt x="0" y="576031"/>
                  </a:cubicBezTo>
                  <a:lnTo>
                    <a:pt x="0" y="38205"/>
                  </a:lnTo>
                  <a:cubicBezTo>
                    <a:pt x="0" y="17105"/>
                    <a:pt x="17105" y="0"/>
                    <a:pt x="38205" y="0"/>
                  </a:cubicBezTo>
                  <a:close/>
                </a:path>
              </a:pathLst>
            </a:custGeom>
            <a:solidFill>
              <a:srgbClr val="EBE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txBox="1"/>
            <p:nvPr/>
          </p:nvSpPr>
          <p:spPr>
            <a:xfrm>
              <a:off x="0" y="-38100"/>
              <a:ext cx="1227518" cy="652336"/>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3"/>
          <p:cNvSpPr/>
          <p:nvPr/>
        </p:nvSpPr>
        <p:spPr>
          <a:xfrm rot="2964681">
            <a:off x="513581" y="400505"/>
            <a:ext cx="1994717" cy="2043006"/>
          </a:xfrm>
          <a:custGeom>
            <a:rect b="b" l="l" r="r" t="t"/>
            <a:pathLst>
              <a:path extrusionOk="0" h="2043006" w="1994717">
                <a:moveTo>
                  <a:pt x="0" y="0"/>
                </a:moveTo>
                <a:lnTo>
                  <a:pt x="1994717" y="0"/>
                </a:lnTo>
                <a:lnTo>
                  <a:pt x="1994717" y="2043006"/>
                </a:lnTo>
                <a:lnTo>
                  <a:pt x="0" y="2043006"/>
                </a:lnTo>
                <a:lnTo>
                  <a:pt x="0" y="0"/>
                </a:lnTo>
                <a:close/>
              </a:path>
            </a:pathLst>
          </a:custGeom>
          <a:blipFill rotWithShape="1">
            <a:blip r:embed="rId6">
              <a:alphaModFix/>
            </a:blip>
            <a:stretch>
              <a:fillRect b="0" l="0" r="0" t="0"/>
            </a:stretch>
          </a:blipFill>
          <a:ln>
            <a:noFill/>
          </a:ln>
        </p:spPr>
      </p:sp>
      <p:sp>
        <p:nvSpPr>
          <p:cNvPr id="358" name="Google Shape;358;p23"/>
          <p:cNvSpPr/>
          <p:nvPr/>
        </p:nvSpPr>
        <p:spPr>
          <a:xfrm rot="3153400">
            <a:off x="15580758" y="458703"/>
            <a:ext cx="2513427" cy="1846227"/>
          </a:xfrm>
          <a:custGeom>
            <a:rect b="b" l="l" r="r" t="t"/>
            <a:pathLst>
              <a:path extrusionOk="0" h="1846227" w="2513427">
                <a:moveTo>
                  <a:pt x="0" y="0"/>
                </a:moveTo>
                <a:lnTo>
                  <a:pt x="2513428" y="0"/>
                </a:lnTo>
                <a:lnTo>
                  <a:pt x="2513428" y="1846227"/>
                </a:lnTo>
                <a:lnTo>
                  <a:pt x="0" y="1846227"/>
                </a:lnTo>
                <a:lnTo>
                  <a:pt x="0" y="0"/>
                </a:lnTo>
                <a:close/>
              </a:path>
            </a:pathLst>
          </a:custGeom>
          <a:blipFill rotWithShape="1">
            <a:blip r:embed="rId7">
              <a:alphaModFix/>
            </a:blip>
            <a:stretch>
              <a:fillRect b="0" l="0" r="0" t="0"/>
            </a:stretch>
          </a:blipFill>
          <a:ln>
            <a:noFill/>
          </a:ln>
        </p:spPr>
      </p:sp>
      <p:sp>
        <p:nvSpPr>
          <p:cNvPr id="359" name="Google Shape;359;p23"/>
          <p:cNvSpPr txBox="1"/>
          <p:nvPr/>
        </p:nvSpPr>
        <p:spPr>
          <a:xfrm>
            <a:off x="5223966" y="454612"/>
            <a:ext cx="7840068" cy="148722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E79A9E"/>
                </a:solidFill>
                <a:latin typeface="Palanquin Dark"/>
                <a:ea typeface="Palanquin Dark"/>
                <a:cs typeface="Palanquin Dark"/>
                <a:sym typeface="Palanquin Dark"/>
              </a:rPr>
              <a:t>SUMMARY</a:t>
            </a:r>
            <a:endParaRPr/>
          </a:p>
        </p:txBody>
      </p:sp>
      <p:sp>
        <p:nvSpPr>
          <p:cNvPr id="360" name="Google Shape;360;p23"/>
          <p:cNvSpPr txBox="1"/>
          <p:nvPr/>
        </p:nvSpPr>
        <p:spPr>
          <a:xfrm>
            <a:off x="1510939" y="5234238"/>
            <a:ext cx="3696300" cy="752400"/>
          </a:xfrm>
          <a:prstGeom prst="rect">
            <a:avLst/>
          </a:prstGeom>
          <a:noFill/>
          <a:ln>
            <a:noFill/>
          </a:ln>
        </p:spPr>
        <p:txBody>
          <a:bodyPr anchorCtr="0" anchor="t" bIns="0" lIns="0" spcFirstLastPara="1" rIns="0" wrap="square" tIns="0">
            <a:spAutoFit/>
          </a:bodyPr>
          <a:lstStyle/>
          <a:p>
            <a:pPr indent="0" lvl="0" marL="0" marR="0" rtl="0" algn="ctr">
              <a:lnSpc>
                <a:spcPct val="136006"/>
              </a:lnSpc>
              <a:spcBef>
                <a:spcPts val="0"/>
              </a:spcBef>
              <a:spcAft>
                <a:spcPts val="0"/>
              </a:spcAft>
              <a:buNone/>
            </a:pPr>
            <a:r>
              <a:rPr b="1" i="0" lang="en-US" sz="4888" u="none" cap="none" strike="noStrike">
                <a:solidFill>
                  <a:srgbClr val="1B3E2C"/>
                </a:solidFill>
                <a:latin typeface="Palanquin Dark"/>
                <a:ea typeface="Palanquin Dark"/>
                <a:cs typeface="Palanquin Dark"/>
                <a:sym typeface="Palanquin Dark"/>
              </a:rPr>
              <a:t>SYNONYM</a:t>
            </a:r>
            <a:endParaRPr/>
          </a:p>
        </p:txBody>
      </p:sp>
      <p:sp>
        <p:nvSpPr>
          <p:cNvPr id="361" name="Google Shape;361;p23"/>
          <p:cNvSpPr txBox="1"/>
          <p:nvPr/>
        </p:nvSpPr>
        <p:spPr>
          <a:xfrm>
            <a:off x="12996686" y="5234238"/>
            <a:ext cx="3696300" cy="752400"/>
          </a:xfrm>
          <a:prstGeom prst="rect">
            <a:avLst/>
          </a:prstGeom>
          <a:noFill/>
          <a:ln>
            <a:noFill/>
          </a:ln>
        </p:spPr>
        <p:txBody>
          <a:bodyPr anchorCtr="0" anchor="t" bIns="0" lIns="0" spcFirstLastPara="1" rIns="0" wrap="square" tIns="0">
            <a:spAutoFit/>
          </a:bodyPr>
          <a:lstStyle/>
          <a:p>
            <a:pPr indent="0" lvl="0" marL="0" marR="0" rtl="0" algn="ctr">
              <a:lnSpc>
                <a:spcPct val="136006"/>
              </a:lnSpc>
              <a:spcBef>
                <a:spcPts val="0"/>
              </a:spcBef>
              <a:spcAft>
                <a:spcPts val="0"/>
              </a:spcAft>
              <a:buNone/>
            </a:pPr>
            <a:r>
              <a:rPr b="1" i="0" lang="en-US" sz="4888" u="none" cap="none" strike="noStrike">
                <a:solidFill>
                  <a:srgbClr val="1B3E2C"/>
                </a:solidFill>
                <a:latin typeface="Palanquin Dark"/>
                <a:ea typeface="Palanquin Dark"/>
                <a:cs typeface="Palanquin Dark"/>
                <a:sym typeface="Palanquin Dark"/>
              </a:rPr>
              <a:t>ANALOGY</a:t>
            </a:r>
            <a:endParaRPr/>
          </a:p>
        </p:txBody>
      </p:sp>
      <p:sp>
        <p:nvSpPr>
          <p:cNvPr id="362" name="Google Shape;362;p23"/>
          <p:cNvSpPr txBox="1"/>
          <p:nvPr/>
        </p:nvSpPr>
        <p:spPr>
          <a:xfrm>
            <a:off x="1594052" y="6597674"/>
            <a:ext cx="3696300" cy="172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599" u="none" cap="none" strike="noStrike">
                <a:solidFill>
                  <a:srgbClr val="1B3E2C"/>
                </a:solidFill>
                <a:latin typeface="Palanquin"/>
                <a:ea typeface="Palanquin"/>
                <a:cs typeface="Palanquin"/>
                <a:sym typeface="Palanquin"/>
              </a:rPr>
              <a:t>Synonyms can</a:t>
            </a:r>
            <a:endParaRPr/>
          </a:p>
          <a:p>
            <a:pPr indent="0" lvl="0" marL="0" marR="0" rtl="0" algn="ctr">
              <a:lnSpc>
                <a:spcPct val="110000"/>
              </a:lnSpc>
              <a:spcBef>
                <a:spcPts val="0"/>
              </a:spcBef>
              <a:spcAft>
                <a:spcPts val="0"/>
              </a:spcAft>
              <a:buNone/>
            </a:pPr>
            <a:r>
              <a:rPr b="0" i="0" lang="en-US" sz="2599" u="none" cap="none" strike="noStrike">
                <a:solidFill>
                  <a:srgbClr val="1B3E2C"/>
                </a:solidFill>
                <a:latin typeface="Palanquin"/>
                <a:ea typeface="Palanquin"/>
                <a:cs typeface="Palanquin"/>
                <a:sym typeface="Palanquin"/>
              </a:rPr>
              <a:t>help you deepen your knowledge of words by similar association. </a:t>
            </a:r>
            <a:endParaRPr/>
          </a:p>
        </p:txBody>
      </p:sp>
      <p:sp>
        <p:nvSpPr>
          <p:cNvPr id="363" name="Google Shape;363;p23"/>
          <p:cNvSpPr txBox="1"/>
          <p:nvPr/>
        </p:nvSpPr>
        <p:spPr>
          <a:xfrm>
            <a:off x="7295873" y="5234238"/>
            <a:ext cx="3696300" cy="752400"/>
          </a:xfrm>
          <a:prstGeom prst="rect">
            <a:avLst/>
          </a:prstGeom>
          <a:noFill/>
          <a:ln>
            <a:noFill/>
          </a:ln>
        </p:spPr>
        <p:txBody>
          <a:bodyPr anchorCtr="0" anchor="t" bIns="0" lIns="0" spcFirstLastPara="1" rIns="0" wrap="square" tIns="0">
            <a:spAutoFit/>
          </a:bodyPr>
          <a:lstStyle/>
          <a:p>
            <a:pPr indent="0" lvl="0" marL="0" marR="0" rtl="0" algn="ctr">
              <a:lnSpc>
                <a:spcPct val="136006"/>
              </a:lnSpc>
              <a:spcBef>
                <a:spcPts val="0"/>
              </a:spcBef>
              <a:spcAft>
                <a:spcPts val="0"/>
              </a:spcAft>
              <a:buNone/>
            </a:pPr>
            <a:r>
              <a:rPr b="1" i="0" lang="en-US" sz="4888" u="none" cap="none" strike="noStrike">
                <a:solidFill>
                  <a:srgbClr val="1B3E2C"/>
                </a:solidFill>
                <a:latin typeface="Palanquin Dark"/>
                <a:ea typeface="Palanquin Dark"/>
                <a:cs typeface="Palanquin Dark"/>
                <a:sym typeface="Palanquin Dark"/>
              </a:rPr>
              <a:t>ANTONYM</a:t>
            </a:r>
            <a:endParaRPr/>
          </a:p>
        </p:txBody>
      </p:sp>
      <p:sp>
        <p:nvSpPr>
          <p:cNvPr id="364" name="Google Shape;364;p23"/>
          <p:cNvSpPr txBox="1"/>
          <p:nvPr/>
        </p:nvSpPr>
        <p:spPr>
          <a:xfrm>
            <a:off x="7295873" y="6597674"/>
            <a:ext cx="3696300" cy="172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599" u="none" cap="none" strike="noStrike">
                <a:solidFill>
                  <a:srgbClr val="1B3E2C"/>
                </a:solidFill>
                <a:latin typeface="Palanquin"/>
                <a:ea typeface="Palanquin"/>
                <a:cs typeface="Palanquin"/>
                <a:sym typeface="Palanquin"/>
              </a:rPr>
              <a:t>Antonyms can help</a:t>
            </a:r>
            <a:endParaRPr/>
          </a:p>
          <a:p>
            <a:pPr indent="0" lvl="0" marL="0" marR="0" rtl="0" algn="ctr">
              <a:lnSpc>
                <a:spcPct val="110000"/>
              </a:lnSpc>
              <a:spcBef>
                <a:spcPts val="0"/>
              </a:spcBef>
              <a:spcAft>
                <a:spcPts val="0"/>
              </a:spcAft>
              <a:buNone/>
            </a:pPr>
            <a:r>
              <a:rPr b="0" i="0" lang="en-US" sz="2599" u="none" cap="none" strike="noStrike">
                <a:solidFill>
                  <a:srgbClr val="1B3E2C"/>
                </a:solidFill>
                <a:latin typeface="Palanquin"/>
                <a:ea typeface="Palanquin"/>
                <a:cs typeface="Palanquin"/>
                <a:sym typeface="Palanquin"/>
              </a:rPr>
              <a:t>you strengthen your knowledge of words by opposite association.</a:t>
            </a:r>
            <a:endParaRPr/>
          </a:p>
        </p:txBody>
      </p:sp>
      <p:sp>
        <p:nvSpPr>
          <p:cNvPr id="365" name="Google Shape;365;p23"/>
          <p:cNvSpPr txBox="1"/>
          <p:nvPr/>
        </p:nvSpPr>
        <p:spPr>
          <a:xfrm>
            <a:off x="12749083" y="6597674"/>
            <a:ext cx="4191600" cy="26004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599" u="none" cap="none" strike="noStrike">
                <a:solidFill>
                  <a:srgbClr val="1B3E2C"/>
                </a:solidFill>
                <a:latin typeface="Palanquin"/>
                <a:ea typeface="Palanquin"/>
                <a:cs typeface="Palanquin"/>
                <a:sym typeface="Palanquin"/>
              </a:rPr>
              <a:t>Analogies can help you understand that words can be linked to other words in unexpected ways to highlight similar characteristics and add depth of meaning.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9A9E"/>
        </a:solidFill>
      </p:bgPr>
    </p:bg>
    <p:spTree>
      <p:nvGrpSpPr>
        <p:cNvPr id="369" name="Shape 369"/>
        <p:cNvGrpSpPr/>
        <p:nvPr/>
      </p:nvGrpSpPr>
      <p:grpSpPr>
        <a:xfrm>
          <a:off x="0" y="0"/>
          <a:ext cx="0" cy="0"/>
          <a:chOff x="0" y="0"/>
          <a:chExt cx="0" cy="0"/>
        </a:xfrm>
      </p:grpSpPr>
      <p:sp>
        <p:nvSpPr>
          <p:cNvPr id="370" name="Google Shape;370;p24"/>
          <p:cNvSpPr/>
          <p:nvPr/>
        </p:nvSpPr>
        <p:spPr>
          <a:xfrm>
            <a:off x="374690" y="6163776"/>
            <a:ext cx="17538900" cy="1699800"/>
          </a:xfrm>
          <a:prstGeom prst="roundRect">
            <a:avLst>
              <a:gd fmla="val 17281"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1" name="Google Shape;371;p24"/>
          <p:cNvSpPr/>
          <p:nvPr/>
        </p:nvSpPr>
        <p:spPr>
          <a:xfrm>
            <a:off x="374690" y="4172443"/>
            <a:ext cx="17538900" cy="1699800"/>
          </a:xfrm>
          <a:prstGeom prst="roundRect">
            <a:avLst>
              <a:gd fmla="val 17281"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2" name="Google Shape;372;p24"/>
          <p:cNvSpPr/>
          <p:nvPr/>
        </p:nvSpPr>
        <p:spPr>
          <a:xfrm>
            <a:off x="374690" y="8155109"/>
            <a:ext cx="17538900" cy="1699800"/>
          </a:xfrm>
          <a:prstGeom prst="roundRect">
            <a:avLst>
              <a:gd fmla="val 17281"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3" name="Google Shape;373;p24"/>
          <p:cNvSpPr/>
          <p:nvPr/>
        </p:nvSpPr>
        <p:spPr>
          <a:xfrm>
            <a:off x="374690" y="2181109"/>
            <a:ext cx="17538900" cy="1699800"/>
          </a:xfrm>
          <a:prstGeom prst="roundRect">
            <a:avLst>
              <a:gd fmla="val 17281"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4" name="Google Shape;374;p24"/>
          <p:cNvSpPr/>
          <p:nvPr/>
        </p:nvSpPr>
        <p:spPr>
          <a:xfrm>
            <a:off x="14562196" y="-584384"/>
            <a:ext cx="4136345" cy="4340803"/>
          </a:xfrm>
          <a:custGeom>
            <a:rect b="b" l="l" r="r" t="t"/>
            <a:pathLst>
              <a:path extrusionOk="0" h="4340803" w="4136345">
                <a:moveTo>
                  <a:pt x="0" y="0"/>
                </a:moveTo>
                <a:lnTo>
                  <a:pt x="4136345" y="0"/>
                </a:lnTo>
                <a:lnTo>
                  <a:pt x="4136345" y="4340803"/>
                </a:lnTo>
                <a:lnTo>
                  <a:pt x="0" y="4340803"/>
                </a:lnTo>
                <a:lnTo>
                  <a:pt x="0" y="0"/>
                </a:lnTo>
                <a:close/>
              </a:path>
            </a:pathLst>
          </a:custGeom>
          <a:blipFill rotWithShape="1">
            <a:blip r:embed="rId3">
              <a:alphaModFix/>
            </a:blip>
            <a:stretch>
              <a:fillRect b="0" l="0" r="0" t="0"/>
            </a:stretch>
          </a:blipFill>
          <a:ln>
            <a:noFill/>
          </a:ln>
        </p:spPr>
      </p:sp>
      <p:sp>
        <p:nvSpPr>
          <p:cNvPr id="375" name="Google Shape;375;p24"/>
          <p:cNvSpPr/>
          <p:nvPr/>
        </p:nvSpPr>
        <p:spPr>
          <a:xfrm>
            <a:off x="-1693505" y="-2585946"/>
            <a:ext cx="4136345" cy="4340803"/>
          </a:xfrm>
          <a:custGeom>
            <a:rect b="b" l="l" r="r" t="t"/>
            <a:pathLst>
              <a:path extrusionOk="0" h="4340803" w="4136345">
                <a:moveTo>
                  <a:pt x="0" y="0"/>
                </a:moveTo>
                <a:lnTo>
                  <a:pt x="4136345" y="0"/>
                </a:lnTo>
                <a:lnTo>
                  <a:pt x="4136345" y="4340803"/>
                </a:lnTo>
                <a:lnTo>
                  <a:pt x="0" y="4340803"/>
                </a:lnTo>
                <a:lnTo>
                  <a:pt x="0" y="0"/>
                </a:lnTo>
                <a:close/>
              </a:path>
            </a:pathLst>
          </a:custGeom>
          <a:blipFill rotWithShape="1">
            <a:blip r:embed="rId3">
              <a:alphaModFix/>
            </a:blip>
            <a:stretch>
              <a:fillRect b="0" l="0" r="0" t="0"/>
            </a:stretch>
          </a:blipFill>
          <a:ln>
            <a:noFill/>
          </a:ln>
        </p:spPr>
      </p:sp>
      <p:sp>
        <p:nvSpPr>
          <p:cNvPr id="376" name="Google Shape;376;p24"/>
          <p:cNvSpPr txBox="1"/>
          <p:nvPr/>
        </p:nvSpPr>
        <p:spPr>
          <a:xfrm>
            <a:off x="4297304" y="425329"/>
            <a:ext cx="9693300" cy="136080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D1432B"/>
                </a:solidFill>
                <a:latin typeface="Palanquin Dark"/>
                <a:ea typeface="Palanquin Dark"/>
                <a:cs typeface="Palanquin Dark"/>
                <a:sym typeface="Palanquin Dark"/>
              </a:rPr>
              <a:t>ASSIGNMENT</a:t>
            </a:r>
            <a:endParaRPr/>
          </a:p>
        </p:txBody>
      </p:sp>
      <p:sp>
        <p:nvSpPr>
          <p:cNvPr id="377" name="Google Shape;377;p24"/>
          <p:cNvSpPr txBox="1"/>
          <p:nvPr/>
        </p:nvSpPr>
        <p:spPr>
          <a:xfrm>
            <a:off x="1151725" y="2052595"/>
            <a:ext cx="2084400" cy="1794900"/>
          </a:xfrm>
          <a:prstGeom prst="rect">
            <a:avLst/>
          </a:prstGeom>
          <a:noFill/>
          <a:ln>
            <a:noFill/>
          </a:ln>
        </p:spPr>
        <p:txBody>
          <a:bodyPr anchorCtr="0" anchor="t" bIns="0" lIns="0" spcFirstLastPara="1" rIns="0" wrap="square" tIns="0">
            <a:spAutoFit/>
          </a:bodyPr>
          <a:lstStyle/>
          <a:p>
            <a:pPr indent="0" lvl="0" marL="0" marR="0" rtl="0" algn="ctr">
              <a:lnSpc>
                <a:spcPct val="135994"/>
              </a:lnSpc>
              <a:spcBef>
                <a:spcPts val="0"/>
              </a:spcBef>
              <a:spcAft>
                <a:spcPts val="0"/>
              </a:spcAft>
              <a:buNone/>
            </a:pPr>
            <a:r>
              <a:rPr b="1" i="0" lang="en-US" sz="11660" u="none" cap="none" strike="noStrike">
                <a:solidFill>
                  <a:srgbClr val="D1432B"/>
                </a:solidFill>
                <a:latin typeface="Palanquin Dark"/>
                <a:ea typeface="Palanquin Dark"/>
                <a:cs typeface="Palanquin Dark"/>
                <a:sym typeface="Palanquin Dark"/>
              </a:rPr>
              <a:t>01</a:t>
            </a:r>
            <a:endParaRPr/>
          </a:p>
        </p:txBody>
      </p:sp>
      <p:sp>
        <p:nvSpPr>
          <p:cNvPr id="378" name="Google Shape;378;p24"/>
          <p:cNvSpPr txBox="1"/>
          <p:nvPr/>
        </p:nvSpPr>
        <p:spPr>
          <a:xfrm>
            <a:off x="3806287" y="2793738"/>
            <a:ext cx="8644500" cy="4896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b="0" i="0" lang="en-US" sz="3181" u="none" cap="none" strike="noStrike">
                <a:solidFill>
                  <a:srgbClr val="D1432B"/>
                </a:solidFill>
                <a:latin typeface="Palanquin Dark"/>
                <a:ea typeface="Palanquin Dark"/>
                <a:cs typeface="Palanquin Dark"/>
                <a:sym typeface="Palanquin Dark"/>
              </a:rPr>
              <a:t>Prepare a list of eight (8) words.</a:t>
            </a:r>
            <a:endParaRPr/>
          </a:p>
        </p:txBody>
      </p:sp>
      <p:sp>
        <p:nvSpPr>
          <p:cNvPr id="379" name="Google Shape;379;p24"/>
          <p:cNvSpPr txBox="1"/>
          <p:nvPr/>
        </p:nvSpPr>
        <p:spPr>
          <a:xfrm>
            <a:off x="3806287" y="4786342"/>
            <a:ext cx="12665400" cy="4896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b="0" i="0" lang="en-US" sz="3181" u="none" cap="none" strike="noStrike">
                <a:solidFill>
                  <a:srgbClr val="D1432B"/>
                </a:solidFill>
                <a:latin typeface="Palanquin Dark"/>
                <a:ea typeface="Palanquin Dark"/>
                <a:cs typeface="Palanquin Dark"/>
                <a:sym typeface="Palanquin Dark"/>
              </a:rPr>
              <a:t>Use a thesaurus to find a synonym and an antonym for each word</a:t>
            </a:r>
            <a:endParaRPr/>
          </a:p>
        </p:txBody>
      </p:sp>
      <p:sp>
        <p:nvSpPr>
          <p:cNvPr id="380" name="Google Shape;380;p24"/>
          <p:cNvSpPr txBox="1"/>
          <p:nvPr/>
        </p:nvSpPr>
        <p:spPr>
          <a:xfrm>
            <a:off x="3806287" y="6771307"/>
            <a:ext cx="12665400" cy="4896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b="0" i="0" lang="en-US" sz="3181" u="none" cap="none" strike="noStrike">
                <a:solidFill>
                  <a:srgbClr val="D1432B"/>
                </a:solidFill>
                <a:latin typeface="Palanquin Dark"/>
                <a:ea typeface="Palanquin Dark"/>
                <a:cs typeface="Palanquin Dark"/>
                <a:sym typeface="Palanquin Dark"/>
              </a:rPr>
              <a:t>Find an analogy for at least five (5) of those words</a:t>
            </a:r>
            <a:endParaRPr/>
          </a:p>
        </p:txBody>
      </p:sp>
      <p:sp>
        <p:nvSpPr>
          <p:cNvPr id="381" name="Google Shape;381;p24"/>
          <p:cNvSpPr txBox="1"/>
          <p:nvPr/>
        </p:nvSpPr>
        <p:spPr>
          <a:xfrm>
            <a:off x="3806287" y="8515396"/>
            <a:ext cx="11643600" cy="97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181" u="none" cap="none" strike="noStrike">
                <a:solidFill>
                  <a:srgbClr val="D1432B"/>
                </a:solidFill>
                <a:latin typeface="Palanquin Dark"/>
                <a:ea typeface="Palanquin Dark"/>
                <a:cs typeface="Palanquin Dark"/>
                <a:sym typeface="Palanquin Dark"/>
              </a:rPr>
              <a:t>Create flashcards using Canva for any of the</a:t>
            </a:r>
            <a:endParaRPr/>
          </a:p>
          <a:p>
            <a:pPr indent="0" lvl="0" marL="0" marR="0" rtl="0" algn="l">
              <a:lnSpc>
                <a:spcPct val="100000"/>
              </a:lnSpc>
              <a:spcBef>
                <a:spcPts val="0"/>
              </a:spcBef>
              <a:spcAft>
                <a:spcPts val="0"/>
              </a:spcAft>
              <a:buNone/>
            </a:pPr>
            <a:r>
              <a:rPr b="0" i="0" lang="en-US" sz="3181" u="none" cap="none" strike="noStrike">
                <a:solidFill>
                  <a:srgbClr val="D1432B"/>
                </a:solidFill>
                <a:latin typeface="Palanquin Dark"/>
                <a:ea typeface="Palanquin Dark"/>
                <a:cs typeface="Palanquin Dark"/>
                <a:sym typeface="Palanquin Dark"/>
              </a:rPr>
              <a:t>following categories: synonyms, antonyms, or analogies. </a:t>
            </a:r>
            <a:endParaRPr/>
          </a:p>
        </p:txBody>
      </p:sp>
      <p:sp>
        <p:nvSpPr>
          <p:cNvPr id="382" name="Google Shape;382;p24"/>
          <p:cNvSpPr txBox="1"/>
          <p:nvPr/>
        </p:nvSpPr>
        <p:spPr>
          <a:xfrm>
            <a:off x="1151725" y="3991763"/>
            <a:ext cx="2084400" cy="1794900"/>
          </a:xfrm>
          <a:prstGeom prst="rect">
            <a:avLst/>
          </a:prstGeom>
          <a:noFill/>
          <a:ln>
            <a:noFill/>
          </a:ln>
        </p:spPr>
        <p:txBody>
          <a:bodyPr anchorCtr="0" anchor="t" bIns="0" lIns="0" spcFirstLastPara="1" rIns="0" wrap="square" tIns="0">
            <a:spAutoFit/>
          </a:bodyPr>
          <a:lstStyle/>
          <a:p>
            <a:pPr indent="0" lvl="0" marL="0" marR="0" rtl="0" algn="ctr">
              <a:lnSpc>
                <a:spcPct val="135994"/>
              </a:lnSpc>
              <a:spcBef>
                <a:spcPts val="0"/>
              </a:spcBef>
              <a:spcAft>
                <a:spcPts val="0"/>
              </a:spcAft>
              <a:buNone/>
            </a:pPr>
            <a:r>
              <a:rPr b="1" i="0" lang="en-US" sz="11660" u="none" cap="none" strike="noStrike">
                <a:solidFill>
                  <a:srgbClr val="D1432B"/>
                </a:solidFill>
                <a:latin typeface="Palanquin Dark"/>
                <a:ea typeface="Palanquin Dark"/>
                <a:cs typeface="Palanquin Dark"/>
                <a:sym typeface="Palanquin Dark"/>
              </a:rPr>
              <a:t>0</a:t>
            </a:r>
            <a:r>
              <a:rPr b="1" lang="en-US" sz="11660">
                <a:solidFill>
                  <a:srgbClr val="D1432B"/>
                </a:solidFill>
                <a:latin typeface="Palanquin Dark"/>
                <a:ea typeface="Palanquin Dark"/>
                <a:cs typeface="Palanquin Dark"/>
                <a:sym typeface="Palanquin Dark"/>
              </a:rPr>
              <a:t>2</a:t>
            </a:r>
            <a:endParaRPr/>
          </a:p>
        </p:txBody>
      </p:sp>
      <p:sp>
        <p:nvSpPr>
          <p:cNvPr id="383" name="Google Shape;383;p24"/>
          <p:cNvSpPr txBox="1"/>
          <p:nvPr/>
        </p:nvSpPr>
        <p:spPr>
          <a:xfrm>
            <a:off x="1151725" y="5997773"/>
            <a:ext cx="2084400" cy="1794900"/>
          </a:xfrm>
          <a:prstGeom prst="rect">
            <a:avLst/>
          </a:prstGeom>
          <a:noFill/>
          <a:ln>
            <a:noFill/>
          </a:ln>
        </p:spPr>
        <p:txBody>
          <a:bodyPr anchorCtr="0" anchor="t" bIns="0" lIns="0" spcFirstLastPara="1" rIns="0" wrap="square" tIns="0">
            <a:spAutoFit/>
          </a:bodyPr>
          <a:lstStyle/>
          <a:p>
            <a:pPr indent="0" lvl="0" marL="0" marR="0" rtl="0" algn="ctr">
              <a:lnSpc>
                <a:spcPct val="135994"/>
              </a:lnSpc>
              <a:spcBef>
                <a:spcPts val="0"/>
              </a:spcBef>
              <a:spcAft>
                <a:spcPts val="0"/>
              </a:spcAft>
              <a:buNone/>
            </a:pPr>
            <a:r>
              <a:rPr b="1" i="0" lang="en-US" sz="11660" u="none" cap="none" strike="noStrike">
                <a:solidFill>
                  <a:srgbClr val="D1432B"/>
                </a:solidFill>
                <a:latin typeface="Palanquin Dark"/>
                <a:ea typeface="Palanquin Dark"/>
                <a:cs typeface="Palanquin Dark"/>
                <a:sym typeface="Palanquin Dark"/>
              </a:rPr>
              <a:t>0</a:t>
            </a:r>
            <a:r>
              <a:rPr b="1" lang="en-US" sz="11660">
                <a:solidFill>
                  <a:srgbClr val="D1432B"/>
                </a:solidFill>
                <a:latin typeface="Palanquin Dark"/>
                <a:ea typeface="Palanquin Dark"/>
                <a:cs typeface="Palanquin Dark"/>
                <a:sym typeface="Palanquin Dark"/>
              </a:rPr>
              <a:t>3</a:t>
            </a:r>
            <a:endParaRPr/>
          </a:p>
        </p:txBody>
      </p:sp>
      <p:sp>
        <p:nvSpPr>
          <p:cNvPr id="384" name="Google Shape;384;p24"/>
          <p:cNvSpPr txBox="1"/>
          <p:nvPr/>
        </p:nvSpPr>
        <p:spPr>
          <a:xfrm>
            <a:off x="1151725" y="7985028"/>
            <a:ext cx="2084400" cy="1794900"/>
          </a:xfrm>
          <a:prstGeom prst="rect">
            <a:avLst/>
          </a:prstGeom>
          <a:noFill/>
          <a:ln>
            <a:noFill/>
          </a:ln>
        </p:spPr>
        <p:txBody>
          <a:bodyPr anchorCtr="0" anchor="t" bIns="0" lIns="0" spcFirstLastPara="1" rIns="0" wrap="square" tIns="0">
            <a:spAutoFit/>
          </a:bodyPr>
          <a:lstStyle/>
          <a:p>
            <a:pPr indent="0" lvl="0" marL="0" marR="0" rtl="0" algn="ctr">
              <a:lnSpc>
                <a:spcPct val="135994"/>
              </a:lnSpc>
              <a:spcBef>
                <a:spcPts val="0"/>
              </a:spcBef>
              <a:spcAft>
                <a:spcPts val="0"/>
              </a:spcAft>
              <a:buNone/>
            </a:pPr>
            <a:r>
              <a:rPr b="1" i="0" lang="en-US" sz="11660" u="none" cap="none" strike="noStrike">
                <a:solidFill>
                  <a:srgbClr val="D1432B"/>
                </a:solidFill>
                <a:latin typeface="Palanquin Dark"/>
                <a:ea typeface="Palanquin Dark"/>
                <a:cs typeface="Palanquin Dark"/>
                <a:sym typeface="Palanquin Dark"/>
              </a:rPr>
              <a:t>0</a:t>
            </a:r>
            <a:r>
              <a:rPr b="1" lang="en-US" sz="11660">
                <a:solidFill>
                  <a:srgbClr val="D1432B"/>
                </a:solidFill>
                <a:latin typeface="Palanquin Dark"/>
                <a:ea typeface="Palanquin Dark"/>
                <a:cs typeface="Palanquin Dark"/>
                <a:sym typeface="Palanquin Dark"/>
              </a:rPr>
              <a:t>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0CE"/>
        </a:solidFill>
      </p:bgPr>
    </p:bg>
    <p:spTree>
      <p:nvGrpSpPr>
        <p:cNvPr id="388" name="Shape 388"/>
        <p:cNvGrpSpPr/>
        <p:nvPr/>
      </p:nvGrpSpPr>
      <p:grpSpPr>
        <a:xfrm>
          <a:off x="0" y="0"/>
          <a:ext cx="0" cy="0"/>
          <a:chOff x="0" y="0"/>
          <a:chExt cx="0" cy="0"/>
        </a:xfrm>
      </p:grpSpPr>
      <p:sp>
        <p:nvSpPr>
          <p:cNvPr id="389" name="Google Shape;389;p25"/>
          <p:cNvSpPr/>
          <p:nvPr/>
        </p:nvSpPr>
        <p:spPr>
          <a:xfrm>
            <a:off x="1028700" y="1863950"/>
            <a:ext cx="16230900" cy="995100"/>
          </a:xfrm>
          <a:prstGeom prst="roundRect">
            <a:avLst>
              <a:gd fmla="val 17281"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0" name="Google Shape;390;p25"/>
          <p:cNvSpPr/>
          <p:nvPr/>
        </p:nvSpPr>
        <p:spPr>
          <a:xfrm>
            <a:off x="1028825" y="1875575"/>
            <a:ext cx="16230600" cy="981300"/>
          </a:xfrm>
          <a:prstGeom prst="roundRect">
            <a:avLst>
              <a:gd fmla="val 21446"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aphicFrame>
        <p:nvGraphicFramePr>
          <p:cNvPr id="391" name="Google Shape;391;p25"/>
          <p:cNvGraphicFramePr/>
          <p:nvPr/>
        </p:nvGraphicFramePr>
        <p:xfrm>
          <a:off x="1028700" y="3144866"/>
          <a:ext cx="3000000" cy="3000000"/>
        </p:xfrm>
        <a:graphic>
          <a:graphicData uri="http://schemas.openxmlformats.org/drawingml/2006/table">
            <a:tbl>
              <a:tblPr>
                <a:noFill/>
                <a:tableStyleId>{0200C364-F7A9-41D3-9EB0-C6F155E3138A}</a:tableStyleId>
              </a:tblPr>
              <a:tblGrid>
                <a:gridCol w="2058075"/>
                <a:gridCol w="2260700"/>
                <a:gridCol w="4175450"/>
                <a:gridCol w="4569475"/>
                <a:gridCol w="3029925"/>
              </a:tblGrid>
              <a:tr h="1447800">
                <a:tc>
                  <a:txBody>
                    <a:bodyPr/>
                    <a:lstStyle/>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Main Word</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D1432B"/>
                    </a:solidFill>
                  </a:tcPr>
                </a:tc>
                <a:tc>
                  <a:txBody>
                    <a:bodyPr/>
                    <a:lstStyle/>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List three 3 synonyms</a:t>
                      </a:r>
                      <a:endParaRPr sz="1100" u="none" cap="none" strike="noStrike"/>
                    </a:p>
                  </a:txBody>
                  <a:tcPr marT="145875" marB="145875" marR="145875" marL="145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D1432B"/>
                    </a:solidFill>
                  </a:tcPr>
                </a:tc>
                <a:tc>
                  <a:txBody>
                    <a:bodyPr/>
                    <a:lstStyle/>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Write a sentence using </a:t>
                      </a:r>
                      <a:endParaRPr sz="1100" u="none" cap="none" strike="noStrike"/>
                    </a:p>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one of the synonyms.</a:t>
                      </a:r>
                      <a:endParaRPr/>
                    </a:p>
                  </a:txBody>
                  <a:tcPr marT="145875" marB="145875" marR="145875" marL="145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D1432B"/>
                    </a:solidFill>
                  </a:tcPr>
                </a:tc>
                <a:tc>
                  <a:txBody>
                    <a:bodyPr/>
                    <a:lstStyle/>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Can the main word replace the synonym in your sentence?</a:t>
                      </a:r>
                      <a:endParaRPr sz="1100" u="none" cap="none" strike="noStrike"/>
                    </a:p>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Why or why not?</a:t>
                      </a:r>
                      <a:endParaRPr/>
                    </a:p>
                  </a:txBody>
                  <a:tcPr marT="145875" marB="145875" marR="145875" marL="145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D1432B"/>
                    </a:solidFill>
                  </a:tcPr>
                </a:tc>
                <a:tc>
                  <a:txBody>
                    <a:bodyPr/>
                    <a:lstStyle/>
                    <a:p>
                      <a:pPr indent="0" lvl="0" marL="0" marR="0" rtl="0" algn="ctr">
                        <a:lnSpc>
                          <a:spcPct val="140000"/>
                        </a:lnSpc>
                        <a:spcBef>
                          <a:spcPts val="0"/>
                        </a:spcBef>
                        <a:spcAft>
                          <a:spcPts val="0"/>
                        </a:spcAft>
                        <a:buNone/>
                      </a:pPr>
                      <a:r>
                        <a:rPr b="1" lang="en-US" sz="1900" u="none" cap="none" strike="noStrike">
                          <a:solidFill>
                            <a:srgbClr val="FFFFFF"/>
                          </a:solidFill>
                          <a:latin typeface="Palanquin"/>
                          <a:ea typeface="Palanquin"/>
                          <a:cs typeface="Palanquin"/>
                          <a:sym typeface="Palanquin"/>
                        </a:rPr>
                        <a:t>Add the animal you're describing below.</a:t>
                      </a:r>
                      <a:endParaRPr sz="1100" u="none" cap="none" strike="noStrike"/>
                    </a:p>
                  </a:txBody>
                  <a:tcPr marT="145875" marB="145875" marR="145875" marL="145875" anchor="ctr">
                    <a:lnL cap="flat" cmpd="sng" w="9525">
                      <a:solidFill>
                        <a:srgbClr val="FFFFFF">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D1432B"/>
                    </a:solidFill>
                  </a:tcPr>
                </a:tc>
              </a:tr>
              <a:tr h="1323975">
                <a:tc>
                  <a:txBody>
                    <a:bodyPr/>
                    <a:lstStyle/>
                    <a:p>
                      <a:pPr indent="0" lvl="0" marL="0" marR="0" rtl="0" algn="ctr">
                        <a:lnSpc>
                          <a:spcPct val="140020"/>
                        </a:lnSpc>
                        <a:spcBef>
                          <a:spcPts val="0"/>
                        </a:spcBef>
                        <a:spcAft>
                          <a:spcPts val="0"/>
                        </a:spcAft>
                        <a:buNone/>
                      </a:pPr>
                      <a:r>
                        <a:rPr b="1" lang="en-US" sz="1999" u="none" cap="none" strike="noStrike">
                          <a:solidFill>
                            <a:srgbClr val="000001"/>
                          </a:solidFill>
                          <a:latin typeface="Palanquin"/>
                          <a:ea typeface="Palanquin"/>
                          <a:cs typeface="Palanquin"/>
                          <a:sym typeface="Palanquin"/>
                        </a:rPr>
                        <a:t>Gigantic</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181842" lvl="1" marL="363684" marR="0" rtl="0" algn="l">
                        <a:lnSpc>
                          <a:spcPct val="140023"/>
                        </a:lnSpc>
                        <a:spcBef>
                          <a:spcPts val="0"/>
                        </a:spcBef>
                        <a:spcAft>
                          <a:spcPts val="0"/>
                        </a:spcAft>
                        <a:buClr>
                          <a:srgbClr val="000001"/>
                        </a:buClr>
                        <a:buSzPts val="1684"/>
                        <a:buFont typeface="Arial"/>
                        <a:buChar char="•"/>
                      </a:pPr>
                      <a:r>
                        <a:rPr lang="en-US" sz="1684" u="none" cap="none" strike="noStrike">
                          <a:solidFill>
                            <a:srgbClr val="000001"/>
                          </a:solidFill>
                          <a:latin typeface="Palanquin"/>
                          <a:ea typeface="Palanquin"/>
                          <a:cs typeface="Palanquin"/>
                          <a:sym typeface="Palanquin"/>
                        </a:rPr>
                        <a:t>Enormous</a:t>
                      </a:r>
                      <a:endParaRPr sz="1100" u="none" cap="none" strike="noStrike"/>
                    </a:p>
                    <a:p>
                      <a:pPr indent="-181842" lvl="1" marL="363684" marR="0" rtl="0" algn="l">
                        <a:lnSpc>
                          <a:spcPct val="140023"/>
                        </a:lnSpc>
                        <a:spcBef>
                          <a:spcPts val="0"/>
                        </a:spcBef>
                        <a:spcAft>
                          <a:spcPts val="0"/>
                        </a:spcAft>
                        <a:buClr>
                          <a:srgbClr val="000001"/>
                        </a:buClr>
                        <a:buSzPts val="1684"/>
                        <a:buFont typeface="Arial"/>
                        <a:buChar char="•"/>
                      </a:pPr>
                      <a:r>
                        <a:rPr lang="en-US" sz="1684" u="none" cap="none" strike="noStrike">
                          <a:solidFill>
                            <a:srgbClr val="000001"/>
                          </a:solidFill>
                          <a:latin typeface="Palanquin"/>
                          <a:ea typeface="Palanquin"/>
                          <a:cs typeface="Palanquin"/>
                          <a:sym typeface="Palanquin"/>
                        </a:rPr>
                        <a:t>Massive</a:t>
                      </a:r>
                      <a:endParaRPr/>
                    </a:p>
                    <a:p>
                      <a:pPr indent="-181842" lvl="1" marL="363684" marR="0" rtl="0" algn="l">
                        <a:lnSpc>
                          <a:spcPct val="140023"/>
                        </a:lnSpc>
                        <a:spcBef>
                          <a:spcPts val="0"/>
                        </a:spcBef>
                        <a:spcAft>
                          <a:spcPts val="0"/>
                        </a:spcAft>
                        <a:buClr>
                          <a:srgbClr val="000001"/>
                        </a:buClr>
                        <a:buSzPts val="1684"/>
                        <a:buFont typeface="Arial"/>
                        <a:buChar char="•"/>
                      </a:pPr>
                      <a:r>
                        <a:rPr lang="en-US" sz="1684" u="none" cap="none" strike="noStrike">
                          <a:solidFill>
                            <a:srgbClr val="000001"/>
                          </a:solidFill>
                          <a:latin typeface="Palanquin"/>
                          <a:ea typeface="Palanquin"/>
                          <a:cs typeface="Palanquin"/>
                          <a:sym typeface="Palanquin"/>
                        </a:rPr>
                        <a:t>Colossal</a:t>
                      </a:r>
                      <a:endParaRPr/>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140023"/>
                        </a:lnSpc>
                        <a:spcBef>
                          <a:spcPts val="0"/>
                        </a:spcBef>
                        <a:spcAft>
                          <a:spcPts val="0"/>
                        </a:spcAft>
                        <a:buNone/>
                      </a:pPr>
                      <a:r>
                        <a:rPr lang="en-US" sz="1684" u="none" cap="none" strike="noStrike">
                          <a:solidFill>
                            <a:srgbClr val="000001"/>
                          </a:solidFill>
                          <a:latin typeface="Palanquin"/>
                          <a:ea typeface="Palanquin"/>
                          <a:cs typeface="Palanquin"/>
                          <a:sym typeface="Palanquin"/>
                        </a:rPr>
                        <a:t>The </a:t>
                      </a:r>
                      <a:r>
                        <a:rPr b="1" lang="en-US" sz="1684" u="sng" cap="none" strike="noStrike">
                          <a:solidFill>
                            <a:srgbClr val="000001"/>
                          </a:solidFill>
                          <a:latin typeface="Palanquin"/>
                          <a:ea typeface="Palanquin"/>
                          <a:cs typeface="Palanquin"/>
                          <a:sym typeface="Palanquin"/>
                        </a:rPr>
                        <a:t>colossal</a:t>
                      </a:r>
                      <a:r>
                        <a:rPr lang="en-US" sz="1684" u="none" cap="none" strike="noStrike">
                          <a:solidFill>
                            <a:srgbClr val="000001"/>
                          </a:solidFill>
                          <a:latin typeface="Palanquin"/>
                          <a:ea typeface="Palanquin"/>
                          <a:cs typeface="Palanquin"/>
                          <a:sym typeface="Palanquin"/>
                        </a:rPr>
                        <a:t> size of the elephant left the safari-goers in awe.</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140023"/>
                        </a:lnSpc>
                        <a:spcBef>
                          <a:spcPts val="0"/>
                        </a:spcBef>
                        <a:spcAft>
                          <a:spcPts val="0"/>
                        </a:spcAft>
                        <a:buNone/>
                      </a:pPr>
                      <a:r>
                        <a:rPr lang="en-US" sz="1684" u="none" cap="none" strike="noStrike">
                          <a:solidFill>
                            <a:srgbClr val="000001"/>
                          </a:solidFill>
                          <a:latin typeface="Palanquin"/>
                          <a:ea typeface="Palanquin"/>
                          <a:cs typeface="Palanquin"/>
                          <a:sym typeface="Palanquin"/>
                        </a:rPr>
                        <a:t>Yes, because both gigantic and colossal mean "very large" and often used to describe things.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28575">
                      <a:solidFill>
                        <a:srgbClr val="000001"/>
                      </a:solidFill>
                      <a:prstDash val="solid"/>
                      <a:round/>
                      <a:headEnd len="sm" w="sm" type="none"/>
                      <a:tailEnd len="sm" w="sm" type="none"/>
                    </a:lnB>
                  </a:tcPr>
                </a:tc>
              </a:tr>
              <a:tr h="1016100">
                <a:tc>
                  <a:txBody>
                    <a:bodyPr/>
                    <a:lstStyle/>
                    <a:p>
                      <a:pPr indent="0" lvl="0" marL="0" marR="0" rtl="0" algn="ctr">
                        <a:lnSpc>
                          <a:spcPct val="140020"/>
                        </a:lnSpc>
                        <a:spcBef>
                          <a:spcPts val="0"/>
                        </a:spcBef>
                        <a:spcAft>
                          <a:spcPts val="0"/>
                        </a:spcAft>
                        <a:buNone/>
                      </a:pPr>
                      <a:r>
                        <a:rPr b="1" lang="en-US" sz="1999" u="none" cap="none" strike="noStrike">
                          <a:solidFill>
                            <a:srgbClr val="000001"/>
                          </a:solidFill>
                          <a:latin typeface="Palanquin"/>
                          <a:ea typeface="Palanquin"/>
                          <a:cs typeface="Palanquin"/>
                          <a:sym typeface="Palanquin"/>
                        </a:rPr>
                        <a:t>Petite</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111992" lvl="1" marL="363684" marR="0" rtl="0" algn="l">
                        <a:lnSpc>
                          <a:spcPct val="214363"/>
                        </a:lnSpc>
                        <a:spcBef>
                          <a:spcPts val="0"/>
                        </a:spcBef>
                        <a:spcAft>
                          <a:spcPts val="0"/>
                        </a:spcAft>
                        <a:buClr>
                          <a:schemeClr val="dk1"/>
                        </a:buClr>
                        <a:buSzPts val="1100"/>
                        <a:buFont typeface="Arial"/>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r>
              <a:tr h="1080725">
                <a:tc>
                  <a:txBody>
                    <a:bodyPr/>
                    <a:lstStyle/>
                    <a:p>
                      <a:pPr indent="0" lvl="0" marL="0" marR="0" rtl="0" algn="ctr">
                        <a:lnSpc>
                          <a:spcPct val="140020"/>
                        </a:lnSpc>
                        <a:spcBef>
                          <a:spcPts val="0"/>
                        </a:spcBef>
                        <a:spcAft>
                          <a:spcPts val="0"/>
                        </a:spcAft>
                        <a:buNone/>
                      </a:pPr>
                      <a:r>
                        <a:rPr b="1" lang="en-US" sz="1999" u="none" cap="none" strike="noStrike">
                          <a:solidFill>
                            <a:srgbClr val="000001"/>
                          </a:solidFill>
                          <a:latin typeface="Palanquin"/>
                          <a:ea typeface="Palanquin"/>
                          <a:cs typeface="Palanquin"/>
                          <a:sym typeface="Palanquin"/>
                        </a:rPr>
                        <a:t>Cheerful</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111992" lvl="1" marL="363684" marR="0" rtl="0" algn="l">
                        <a:lnSpc>
                          <a:spcPct val="214363"/>
                        </a:lnSpc>
                        <a:spcBef>
                          <a:spcPts val="0"/>
                        </a:spcBef>
                        <a:spcAft>
                          <a:spcPts val="0"/>
                        </a:spcAft>
                        <a:buClr>
                          <a:schemeClr val="dk1"/>
                        </a:buClr>
                        <a:buSzPts val="1100"/>
                        <a:buFont typeface="Arial"/>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r>
              <a:tr h="949950">
                <a:tc>
                  <a:txBody>
                    <a:bodyPr/>
                    <a:lstStyle/>
                    <a:p>
                      <a:pPr indent="0" lvl="0" marL="0" marR="0" rtl="0" algn="ctr">
                        <a:lnSpc>
                          <a:spcPct val="140020"/>
                        </a:lnSpc>
                        <a:spcBef>
                          <a:spcPts val="0"/>
                        </a:spcBef>
                        <a:spcAft>
                          <a:spcPts val="0"/>
                        </a:spcAft>
                        <a:buNone/>
                      </a:pPr>
                      <a:r>
                        <a:rPr b="1" lang="en-US" sz="1999" u="none" cap="none" strike="noStrike">
                          <a:solidFill>
                            <a:srgbClr val="000001"/>
                          </a:solidFill>
                          <a:latin typeface="Palanquin"/>
                          <a:ea typeface="Palanquin"/>
                          <a:cs typeface="Palanquin"/>
                          <a:sym typeface="Palanquin"/>
                        </a:rPr>
                        <a:t>Angry</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111992" lvl="1" marL="363684" marR="0" rtl="0" algn="l">
                        <a:lnSpc>
                          <a:spcPct val="214363"/>
                        </a:lnSpc>
                        <a:spcBef>
                          <a:spcPts val="0"/>
                        </a:spcBef>
                        <a:spcAft>
                          <a:spcPts val="0"/>
                        </a:spcAft>
                        <a:buClr>
                          <a:schemeClr val="dk1"/>
                        </a:buClr>
                        <a:buSzPts val="1100"/>
                        <a:buFont typeface="Arial"/>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28575">
                      <a:solidFill>
                        <a:srgbClr val="000001"/>
                      </a:solidFill>
                      <a:prstDash val="solid"/>
                      <a:round/>
                      <a:headEnd len="sm" w="sm" type="none"/>
                      <a:tailEnd len="sm" w="sm" type="none"/>
                    </a:lnB>
                  </a:tcPr>
                </a:tc>
              </a:tr>
              <a:tr h="1000700">
                <a:tc>
                  <a:txBody>
                    <a:bodyPr/>
                    <a:lstStyle/>
                    <a:p>
                      <a:pPr indent="0" lvl="0" marL="0" marR="0" rtl="0" algn="ctr">
                        <a:lnSpc>
                          <a:spcPct val="140020"/>
                        </a:lnSpc>
                        <a:spcBef>
                          <a:spcPts val="0"/>
                        </a:spcBef>
                        <a:spcAft>
                          <a:spcPts val="0"/>
                        </a:spcAft>
                        <a:buNone/>
                      </a:pPr>
                      <a:r>
                        <a:rPr b="1" lang="en-US" sz="1999" u="none" cap="none" strike="noStrike">
                          <a:solidFill>
                            <a:srgbClr val="000001"/>
                          </a:solidFill>
                          <a:latin typeface="Palanquin"/>
                          <a:ea typeface="Palanquin"/>
                          <a:cs typeface="Palanquin"/>
                          <a:sym typeface="Palanquin"/>
                        </a:rPr>
                        <a:t>Fierce</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c>
                  <a:txBody>
                    <a:bodyPr/>
                    <a:lstStyle/>
                    <a:p>
                      <a:pPr indent="-111992" lvl="1" marL="363684" marR="0" rtl="0" algn="l">
                        <a:lnSpc>
                          <a:spcPct val="214363"/>
                        </a:lnSpc>
                        <a:spcBef>
                          <a:spcPts val="0"/>
                        </a:spcBef>
                        <a:spcAft>
                          <a:spcPts val="0"/>
                        </a:spcAft>
                        <a:buClr>
                          <a:schemeClr val="dk1"/>
                        </a:buClr>
                        <a:buSzPts val="1100"/>
                        <a:buFont typeface="Arial"/>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c>
                  <a:txBody>
                    <a:bodyPr/>
                    <a:lstStyle/>
                    <a:p>
                      <a:pPr indent="0" lvl="0" marL="0" marR="0" rtl="0" algn="l">
                        <a:lnSpc>
                          <a:spcPct val="214363"/>
                        </a:lnSpc>
                        <a:spcBef>
                          <a:spcPts val="0"/>
                        </a:spcBef>
                        <a:spcAft>
                          <a:spcPts val="0"/>
                        </a:spcAft>
                        <a:buNone/>
                      </a:pPr>
                      <a:r>
                        <a:t/>
                      </a:r>
                      <a:endParaRPr sz="1100" u="none" cap="none" strike="noStrike"/>
                    </a:p>
                  </a:txBody>
                  <a:tcPr marT="145875" marB="145875" marR="145875" marL="145875"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28575">
                      <a:solidFill>
                        <a:srgbClr val="000001"/>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r>
            </a:tbl>
          </a:graphicData>
        </a:graphic>
      </p:graphicFrame>
      <p:sp>
        <p:nvSpPr>
          <p:cNvPr id="392" name="Google Shape;392;p25"/>
          <p:cNvSpPr/>
          <p:nvPr/>
        </p:nvSpPr>
        <p:spPr>
          <a:xfrm>
            <a:off x="-2763642" y="-2593747"/>
            <a:ext cx="4774557" cy="4114800"/>
          </a:xfrm>
          <a:custGeom>
            <a:rect b="b" l="l" r="r" t="t"/>
            <a:pathLst>
              <a:path extrusionOk="0" h="4114800" w="4774557">
                <a:moveTo>
                  <a:pt x="0" y="0"/>
                </a:moveTo>
                <a:lnTo>
                  <a:pt x="4774557" y="0"/>
                </a:lnTo>
                <a:lnTo>
                  <a:pt x="4774557" y="4114800"/>
                </a:lnTo>
                <a:lnTo>
                  <a:pt x="0" y="4114800"/>
                </a:lnTo>
                <a:lnTo>
                  <a:pt x="0" y="0"/>
                </a:lnTo>
                <a:close/>
              </a:path>
            </a:pathLst>
          </a:custGeom>
          <a:blipFill rotWithShape="1">
            <a:blip r:embed="rId3">
              <a:alphaModFix/>
            </a:blip>
            <a:stretch>
              <a:fillRect b="0" l="0" r="0" t="0"/>
            </a:stretch>
          </a:blipFill>
          <a:ln>
            <a:noFill/>
          </a:ln>
        </p:spPr>
      </p:sp>
      <p:sp>
        <p:nvSpPr>
          <p:cNvPr id="393" name="Google Shape;393;p25"/>
          <p:cNvSpPr/>
          <p:nvPr/>
        </p:nvSpPr>
        <p:spPr>
          <a:xfrm flipH="1">
            <a:off x="16277085" y="-2593747"/>
            <a:ext cx="4774557" cy="4114800"/>
          </a:xfrm>
          <a:custGeom>
            <a:rect b="b" l="l" r="r" t="t"/>
            <a:pathLst>
              <a:path extrusionOk="0" h="4114800" w="4774557">
                <a:moveTo>
                  <a:pt x="4774557" y="0"/>
                </a:moveTo>
                <a:lnTo>
                  <a:pt x="0" y="0"/>
                </a:lnTo>
                <a:lnTo>
                  <a:pt x="0" y="4114800"/>
                </a:lnTo>
                <a:lnTo>
                  <a:pt x="4774557" y="4114800"/>
                </a:lnTo>
                <a:lnTo>
                  <a:pt x="4774557" y="0"/>
                </a:lnTo>
                <a:close/>
              </a:path>
            </a:pathLst>
          </a:custGeom>
          <a:blipFill rotWithShape="1">
            <a:blip r:embed="rId3">
              <a:alphaModFix/>
            </a:blip>
            <a:stretch>
              <a:fillRect b="0" l="0" r="0" t="0"/>
            </a:stretch>
          </a:blipFill>
          <a:ln>
            <a:noFill/>
          </a:ln>
        </p:spPr>
      </p:sp>
      <p:sp>
        <p:nvSpPr>
          <p:cNvPr id="394" name="Google Shape;394;p25"/>
          <p:cNvSpPr/>
          <p:nvPr/>
        </p:nvSpPr>
        <p:spPr>
          <a:xfrm flipH="1">
            <a:off x="14966847" y="4753774"/>
            <a:ext cx="1291188" cy="981303"/>
          </a:xfrm>
          <a:custGeom>
            <a:rect b="b" l="l" r="r" t="t"/>
            <a:pathLst>
              <a:path extrusionOk="0" h="981303" w="1291188">
                <a:moveTo>
                  <a:pt x="1291188" y="0"/>
                </a:moveTo>
                <a:lnTo>
                  <a:pt x="0" y="0"/>
                </a:lnTo>
                <a:lnTo>
                  <a:pt x="0" y="981303"/>
                </a:lnTo>
                <a:lnTo>
                  <a:pt x="1291188" y="981303"/>
                </a:lnTo>
                <a:lnTo>
                  <a:pt x="1291188" y="0"/>
                </a:lnTo>
                <a:close/>
              </a:path>
            </a:pathLst>
          </a:custGeom>
          <a:blipFill rotWithShape="1">
            <a:blip r:embed="rId4">
              <a:alphaModFix/>
            </a:blip>
            <a:stretch>
              <a:fillRect b="0" l="0" r="0" t="0"/>
            </a:stretch>
          </a:blipFill>
          <a:ln>
            <a:noFill/>
          </a:ln>
        </p:spPr>
      </p:sp>
      <p:sp>
        <p:nvSpPr>
          <p:cNvPr id="395" name="Google Shape;395;p25"/>
          <p:cNvSpPr txBox="1"/>
          <p:nvPr/>
        </p:nvSpPr>
        <p:spPr>
          <a:xfrm>
            <a:off x="466068" y="213520"/>
            <a:ext cx="17355864" cy="1487485"/>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D1432B"/>
                </a:solidFill>
                <a:latin typeface="Palanquin Dark"/>
                <a:ea typeface="Palanquin Dark"/>
                <a:cs typeface="Palanquin Dark"/>
                <a:sym typeface="Palanquin Dark"/>
              </a:rPr>
              <a:t>WORDS AND WILDLIFE</a:t>
            </a:r>
            <a:endParaRPr/>
          </a:p>
        </p:txBody>
      </p:sp>
      <p:sp>
        <p:nvSpPr>
          <p:cNvPr id="396" name="Google Shape;396;p25"/>
          <p:cNvSpPr txBox="1"/>
          <p:nvPr/>
        </p:nvSpPr>
        <p:spPr>
          <a:xfrm>
            <a:off x="2371875" y="1951175"/>
            <a:ext cx="13407300" cy="844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US" sz="2143">
                <a:solidFill>
                  <a:schemeClr val="dk1"/>
                </a:solidFill>
                <a:latin typeface="Palanquin"/>
                <a:ea typeface="Palanquin"/>
                <a:cs typeface="Palanquin"/>
                <a:sym typeface="Palanquin"/>
              </a:rPr>
              <a:t>Use a thesaurus and look for three synonyms of the given words below. Then, choose one of the synonyms </a:t>
            </a:r>
            <a:endParaRPr>
              <a:solidFill>
                <a:schemeClr val="dk1"/>
              </a:solidFill>
            </a:endParaRPr>
          </a:p>
          <a:p>
            <a:pPr indent="0" lvl="0" marL="0" rtl="0" algn="ctr">
              <a:lnSpc>
                <a:spcPct val="100000"/>
              </a:lnSpc>
              <a:spcBef>
                <a:spcPts val="0"/>
              </a:spcBef>
              <a:spcAft>
                <a:spcPts val="0"/>
              </a:spcAft>
              <a:buNone/>
            </a:pPr>
            <a:r>
              <a:rPr lang="en-US" sz="2143">
                <a:solidFill>
                  <a:schemeClr val="dk1"/>
                </a:solidFill>
                <a:latin typeface="Palanquin"/>
                <a:ea typeface="Palanquin"/>
                <a:cs typeface="Palanquin"/>
                <a:sym typeface="Palanquin"/>
              </a:rPr>
              <a:t>and create a sentence describing one of the animals in the resource page. See the first example for reference.</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432B"/>
        </a:solidFill>
      </p:bgPr>
    </p:bg>
    <p:spTree>
      <p:nvGrpSpPr>
        <p:cNvPr id="400" name="Shape 400"/>
        <p:cNvGrpSpPr/>
        <p:nvPr/>
      </p:nvGrpSpPr>
      <p:grpSpPr>
        <a:xfrm>
          <a:off x="0" y="0"/>
          <a:ext cx="0" cy="0"/>
          <a:chOff x="0" y="0"/>
          <a:chExt cx="0" cy="0"/>
        </a:xfrm>
      </p:grpSpPr>
      <p:pic>
        <p:nvPicPr>
          <p:cNvPr id="401" name="Google Shape;401;p26"/>
          <p:cNvPicPr preferRelativeResize="0"/>
          <p:nvPr/>
        </p:nvPicPr>
        <p:blipFill>
          <a:blip r:embed="rId3">
            <a:alphaModFix/>
          </a:blip>
          <a:stretch>
            <a:fillRect/>
          </a:stretch>
        </p:blipFill>
        <p:spPr>
          <a:xfrm>
            <a:off x="8881325" y="-1173319"/>
            <a:ext cx="11191949" cy="8514490"/>
          </a:xfrm>
          <a:prstGeom prst="rect">
            <a:avLst/>
          </a:prstGeom>
          <a:noFill/>
          <a:ln>
            <a:noFill/>
          </a:ln>
        </p:spPr>
      </p:pic>
      <p:pic>
        <p:nvPicPr>
          <p:cNvPr id="402" name="Google Shape;402;p26"/>
          <p:cNvPicPr preferRelativeResize="0"/>
          <p:nvPr/>
        </p:nvPicPr>
        <p:blipFill>
          <a:blip r:embed="rId4">
            <a:alphaModFix/>
          </a:blip>
          <a:stretch>
            <a:fillRect/>
          </a:stretch>
        </p:blipFill>
        <p:spPr>
          <a:xfrm>
            <a:off x="-1261958" y="4500062"/>
            <a:ext cx="8530901" cy="8720964"/>
          </a:xfrm>
          <a:prstGeom prst="rect">
            <a:avLst/>
          </a:prstGeom>
          <a:noFill/>
          <a:ln>
            <a:noFill/>
          </a:ln>
        </p:spPr>
      </p:pic>
      <p:sp>
        <p:nvSpPr>
          <p:cNvPr id="403" name="Google Shape;403;p26"/>
          <p:cNvSpPr txBox="1"/>
          <p:nvPr/>
        </p:nvSpPr>
        <p:spPr>
          <a:xfrm rot="-208278">
            <a:off x="11665083" y="6866766"/>
            <a:ext cx="5509727" cy="2676991"/>
          </a:xfrm>
          <a:prstGeom prst="rect">
            <a:avLst/>
          </a:prstGeom>
          <a:noFill/>
          <a:ln>
            <a:noFill/>
          </a:ln>
        </p:spPr>
        <p:txBody>
          <a:bodyPr anchorCtr="0" anchor="t" bIns="0" lIns="0" spcFirstLastPara="1" rIns="0" wrap="square" tIns="0">
            <a:spAutoFit/>
          </a:bodyPr>
          <a:lstStyle/>
          <a:p>
            <a:pPr indent="0" lvl="0" marL="0" marR="0" rtl="0" algn="ctr">
              <a:lnSpc>
                <a:spcPct val="106001"/>
              </a:lnSpc>
              <a:spcBef>
                <a:spcPts val="0"/>
              </a:spcBef>
              <a:spcAft>
                <a:spcPts val="0"/>
              </a:spcAft>
              <a:buNone/>
            </a:pPr>
            <a:r>
              <a:rPr b="1" i="0" lang="en-US" sz="19311" u="none" cap="none" strike="noStrike">
                <a:solidFill>
                  <a:srgbClr val="E79A9E"/>
                </a:solidFill>
                <a:latin typeface="Palanquin Dark"/>
                <a:ea typeface="Palanquin Dark"/>
                <a:cs typeface="Palanquin Dark"/>
                <a:sym typeface="Palanquin Dark"/>
              </a:rPr>
              <a:t>YOU</a:t>
            </a:r>
            <a:endParaRPr/>
          </a:p>
        </p:txBody>
      </p:sp>
      <p:sp>
        <p:nvSpPr>
          <p:cNvPr id="404" name="Google Shape;404;p26"/>
          <p:cNvSpPr/>
          <p:nvPr/>
        </p:nvSpPr>
        <p:spPr>
          <a:xfrm>
            <a:off x="7423210" y="4304681"/>
            <a:ext cx="4151367" cy="3962668"/>
          </a:xfrm>
          <a:custGeom>
            <a:rect b="b" l="l" r="r" t="t"/>
            <a:pathLst>
              <a:path extrusionOk="0" h="3962668" w="4151367">
                <a:moveTo>
                  <a:pt x="0" y="0"/>
                </a:moveTo>
                <a:lnTo>
                  <a:pt x="4151367" y="0"/>
                </a:lnTo>
                <a:lnTo>
                  <a:pt x="4151367" y="3962669"/>
                </a:lnTo>
                <a:lnTo>
                  <a:pt x="0" y="3962669"/>
                </a:lnTo>
                <a:lnTo>
                  <a:pt x="0" y="0"/>
                </a:lnTo>
                <a:close/>
              </a:path>
            </a:pathLst>
          </a:custGeom>
          <a:blipFill rotWithShape="1">
            <a:blip r:embed="rId5">
              <a:alphaModFix/>
            </a:blip>
            <a:stretch>
              <a:fillRect b="0" l="0" r="0" t="0"/>
            </a:stretch>
          </a:blipFill>
          <a:ln>
            <a:noFill/>
          </a:ln>
        </p:spPr>
      </p:sp>
      <p:sp>
        <p:nvSpPr>
          <p:cNvPr id="405" name="Google Shape;405;p26"/>
          <p:cNvSpPr txBox="1"/>
          <p:nvPr/>
        </p:nvSpPr>
        <p:spPr>
          <a:xfrm rot="-445555">
            <a:off x="503165" y="944898"/>
            <a:ext cx="8858938" cy="2676991"/>
          </a:xfrm>
          <a:prstGeom prst="rect">
            <a:avLst/>
          </a:prstGeom>
          <a:noFill/>
          <a:ln>
            <a:noFill/>
          </a:ln>
        </p:spPr>
        <p:txBody>
          <a:bodyPr anchorCtr="0" anchor="t" bIns="0" lIns="0" spcFirstLastPara="1" rIns="0" wrap="square" tIns="0">
            <a:spAutoFit/>
          </a:bodyPr>
          <a:lstStyle/>
          <a:p>
            <a:pPr indent="0" lvl="0" marL="0" marR="0" rtl="0" algn="ctr">
              <a:lnSpc>
                <a:spcPct val="106001"/>
              </a:lnSpc>
              <a:spcBef>
                <a:spcPts val="0"/>
              </a:spcBef>
              <a:spcAft>
                <a:spcPts val="0"/>
              </a:spcAft>
              <a:buNone/>
            </a:pPr>
            <a:r>
              <a:rPr b="1" i="0" lang="en-US" sz="19311" u="none" cap="none" strike="noStrike">
                <a:solidFill>
                  <a:srgbClr val="E79A9E"/>
                </a:solidFill>
                <a:latin typeface="Palanquin Dark"/>
                <a:ea typeface="Palanquin Dark"/>
                <a:cs typeface="Palanquin Dark"/>
                <a:sym typeface="Palanquin Dark"/>
              </a:rPr>
              <a:t>THANK</a:t>
            </a:r>
            <a:endParaRPr/>
          </a:p>
        </p:txBody>
      </p:sp>
      <p:sp>
        <p:nvSpPr>
          <p:cNvPr id="406" name="Google Shape;406;p26"/>
          <p:cNvSpPr txBox="1"/>
          <p:nvPr/>
        </p:nvSpPr>
        <p:spPr>
          <a:xfrm>
            <a:off x="1560501" y="7588625"/>
            <a:ext cx="2886000" cy="1879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US" sz="3052" u="none" cap="none" strike="noStrike">
                <a:solidFill>
                  <a:srgbClr val="D1432B"/>
                </a:solidFill>
                <a:latin typeface="Palanquin Dark"/>
                <a:ea typeface="Palanquin Dark"/>
                <a:cs typeface="Palanquin Dark"/>
                <a:sym typeface="Palanquin Dark"/>
              </a:rPr>
              <a:t>Write a closing statement or call-to-action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0CE"/>
        </a:solidFill>
      </p:bgPr>
    </p:bg>
    <p:spTree>
      <p:nvGrpSpPr>
        <p:cNvPr id="410" name="Shape 410"/>
        <p:cNvGrpSpPr/>
        <p:nvPr/>
      </p:nvGrpSpPr>
      <p:grpSpPr>
        <a:xfrm>
          <a:off x="0" y="0"/>
          <a:ext cx="0" cy="0"/>
          <a:chOff x="0" y="0"/>
          <a:chExt cx="0" cy="0"/>
        </a:xfrm>
      </p:grpSpPr>
      <p:sp>
        <p:nvSpPr>
          <p:cNvPr id="411" name="Google Shape;411;p27"/>
          <p:cNvSpPr txBox="1"/>
          <p:nvPr/>
        </p:nvSpPr>
        <p:spPr>
          <a:xfrm>
            <a:off x="823261" y="628246"/>
            <a:ext cx="3796800" cy="199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476" u="none" cap="none" strike="noStrike">
                <a:solidFill>
                  <a:srgbClr val="D1432B"/>
                </a:solidFill>
                <a:latin typeface="Palanquin Dark"/>
                <a:ea typeface="Palanquin Dark"/>
                <a:cs typeface="Palanquin Dark"/>
                <a:sym typeface="Palanquin Dark"/>
              </a:rPr>
              <a:t>Resource</a:t>
            </a:r>
            <a:endParaRPr/>
          </a:p>
          <a:p>
            <a:pPr indent="0" lvl="0" marL="0" marR="0" rtl="0" algn="l">
              <a:lnSpc>
                <a:spcPct val="100000"/>
              </a:lnSpc>
              <a:spcBef>
                <a:spcPts val="0"/>
              </a:spcBef>
              <a:spcAft>
                <a:spcPts val="0"/>
              </a:spcAft>
              <a:buNone/>
            </a:pPr>
            <a:r>
              <a:rPr b="1" i="0" lang="en-US" sz="6476" u="none" cap="none" strike="noStrike">
                <a:solidFill>
                  <a:srgbClr val="D1432B"/>
                </a:solidFill>
                <a:latin typeface="Palanquin Dark"/>
                <a:ea typeface="Palanquin Dark"/>
                <a:cs typeface="Palanquin Dark"/>
                <a:sym typeface="Palanquin Dark"/>
              </a:rPr>
              <a:t>Page</a:t>
            </a:r>
            <a:endParaRPr/>
          </a:p>
        </p:txBody>
      </p:sp>
      <p:sp>
        <p:nvSpPr>
          <p:cNvPr id="412" name="Google Shape;412;p27"/>
          <p:cNvSpPr txBox="1"/>
          <p:nvPr/>
        </p:nvSpPr>
        <p:spPr>
          <a:xfrm>
            <a:off x="823261" y="4836274"/>
            <a:ext cx="4262700" cy="4494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This presentation template</a:t>
            </a:r>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uses the following free fonts:</a:t>
            </a:r>
            <a:endParaRPr/>
          </a:p>
          <a:p>
            <a:pPr indent="0" lvl="0" marL="0" marR="0" rtl="0" algn="l">
              <a:lnSpc>
                <a:spcPct val="110000"/>
              </a:lnSpc>
              <a:spcBef>
                <a:spcPts val="0"/>
              </a:spcBef>
              <a:spcAft>
                <a:spcPts val="0"/>
              </a:spcAft>
              <a:buNone/>
            </a:pPr>
            <a:r>
              <a:t/>
            </a:r>
            <a:endParaRPr b="0" i="0" sz="2229" u="none" cap="none" strike="noStrike">
              <a:solidFill>
                <a:srgbClr val="D1432B"/>
              </a:solidFill>
              <a:latin typeface="Palanquin"/>
              <a:ea typeface="Palanquin"/>
              <a:cs typeface="Palanquin"/>
              <a:sym typeface="Palanquin"/>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Titles: Palanquin Dark</a:t>
            </a:r>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Headers: Palanquin</a:t>
            </a:r>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Body Copy: Palanquin</a:t>
            </a:r>
            <a:endParaRPr/>
          </a:p>
          <a:p>
            <a:pPr indent="0" lvl="0" marL="0" marR="0" rtl="0" algn="l">
              <a:lnSpc>
                <a:spcPct val="110000"/>
              </a:lnSpc>
              <a:spcBef>
                <a:spcPts val="0"/>
              </a:spcBef>
              <a:spcAft>
                <a:spcPts val="0"/>
              </a:spcAft>
              <a:buNone/>
            </a:pPr>
            <a:r>
              <a:t/>
            </a:r>
            <a:endParaRPr b="0" i="0" sz="2229" u="none" cap="none" strike="noStrike">
              <a:solidFill>
                <a:srgbClr val="D1432B"/>
              </a:solidFill>
              <a:latin typeface="Palanquin"/>
              <a:ea typeface="Palanquin"/>
              <a:cs typeface="Palanquin"/>
              <a:sym typeface="Palanquin"/>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You can find these fonts</a:t>
            </a:r>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online too. Happy designing! </a:t>
            </a:r>
            <a:endParaRPr/>
          </a:p>
          <a:p>
            <a:pPr indent="0" lvl="0" marL="0" marR="0" rtl="0" algn="l">
              <a:lnSpc>
                <a:spcPct val="110000"/>
              </a:lnSpc>
              <a:spcBef>
                <a:spcPts val="0"/>
              </a:spcBef>
              <a:spcAft>
                <a:spcPts val="0"/>
              </a:spcAft>
              <a:buNone/>
            </a:pPr>
            <a:r>
              <a:t/>
            </a:r>
            <a:endParaRPr b="0" i="0" sz="2229" u="none" cap="none" strike="noStrike">
              <a:solidFill>
                <a:srgbClr val="D1432B"/>
              </a:solidFill>
              <a:latin typeface="Palanquin"/>
              <a:ea typeface="Palanquin"/>
              <a:cs typeface="Palanquin"/>
              <a:sym typeface="Palanquin"/>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Don't forget to delete this</a:t>
            </a:r>
            <a:endParaRPr/>
          </a:p>
          <a:p>
            <a:pPr indent="0" lvl="0" marL="0" marR="0" rtl="0" algn="l">
              <a:lnSpc>
                <a:spcPct val="110000"/>
              </a:lnSpc>
              <a:spcBef>
                <a:spcPts val="0"/>
              </a:spcBef>
              <a:spcAft>
                <a:spcPts val="0"/>
              </a:spcAft>
              <a:buNone/>
            </a:pPr>
            <a:r>
              <a:rPr b="0" i="0" lang="en-US" sz="2229" u="none" cap="none" strike="noStrike">
                <a:solidFill>
                  <a:srgbClr val="D1432B"/>
                </a:solidFill>
                <a:latin typeface="Palanquin"/>
                <a:ea typeface="Palanquin"/>
                <a:cs typeface="Palanquin"/>
                <a:sym typeface="Palanquin"/>
              </a:rPr>
              <a:t>page before presenting. </a:t>
            </a:r>
            <a:endParaRPr/>
          </a:p>
        </p:txBody>
      </p:sp>
      <p:sp>
        <p:nvSpPr>
          <p:cNvPr id="413" name="Google Shape;413;p27"/>
          <p:cNvSpPr txBox="1"/>
          <p:nvPr/>
        </p:nvSpPr>
        <p:spPr>
          <a:xfrm>
            <a:off x="823261" y="3459761"/>
            <a:ext cx="3453600" cy="720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229" u="none" cap="none" strike="noStrike">
                <a:solidFill>
                  <a:srgbClr val="D1432B"/>
                </a:solidFill>
                <a:latin typeface="Palanquin"/>
                <a:ea typeface="Palanquin"/>
                <a:cs typeface="Palanquin"/>
                <a:sym typeface="Palanquin"/>
              </a:rPr>
              <a:t>Use these design resources</a:t>
            </a:r>
            <a:endParaRPr/>
          </a:p>
          <a:p>
            <a:pPr indent="0" lvl="0" marL="0" marR="0" rtl="0" algn="l">
              <a:lnSpc>
                <a:spcPct val="110000"/>
              </a:lnSpc>
              <a:spcBef>
                <a:spcPts val="0"/>
              </a:spcBef>
              <a:spcAft>
                <a:spcPts val="0"/>
              </a:spcAft>
              <a:buNone/>
            </a:pPr>
            <a:r>
              <a:rPr b="1" i="0" lang="en-US" sz="2229" u="none" cap="none" strike="noStrike">
                <a:solidFill>
                  <a:srgbClr val="D1432B"/>
                </a:solidFill>
                <a:latin typeface="Palanquin"/>
                <a:ea typeface="Palanquin"/>
                <a:cs typeface="Palanquin"/>
                <a:sym typeface="Palanquin"/>
              </a:rPr>
              <a:t>in your Canva Presentation.</a:t>
            </a:r>
            <a:endParaRPr/>
          </a:p>
        </p:txBody>
      </p:sp>
      <p:sp>
        <p:nvSpPr>
          <p:cNvPr id="414" name="Google Shape;414;p27"/>
          <p:cNvSpPr/>
          <p:nvPr/>
        </p:nvSpPr>
        <p:spPr>
          <a:xfrm>
            <a:off x="5774893" y="8682403"/>
            <a:ext cx="1972263" cy="714945"/>
          </a:xfrm>
          <a:custGeom>
            <a:rect b="b" l="l" r="r" t="t"/>
            <a:pathLst>
              <a:path extrusionOk="0" h="714945" w="1972263">
                <a:moveTo>
                  <a:pt x="0" y="0"/>
                </a:moveTo>
                <a:lnTo>
                  <a:pt x="1972262" y="0"/>
                </a:lnTo>
                <a:lnTo>
                  <a:pt x="1972262" y="714945"/>
                </a:lnTo>
                <a:lnTo>
                  <a:pt x="0" y="714945"/>
                </a:lnTo>
                <a:lnTo>
                  <a:pt x="0" y="0"/>
                </a:lnTo>
                <a:close/>
              </a:path>
            </a:pathLst>
          </a:custGeom>
          <a:blipFill rotWithShape="1">
            <a:blip r:embed="rId3">
              <a:alphaModFix/>
            </a:blip>
            <a:stretch>
              <a:fillRect b="0" l="0" r="0" t="0"/>
            </a:stretch>
          </a:blipFill>
          <a:ln>
            <a:noFill/>
          </a:ln>
        </p:spPr>
      </p:sp>
      <p:sp>
        <p:nvSpPr>
          <p:cNvPr id="415" name="Google Shape;415;p27"/>
          <p:cNvSpPr/>
          <p:nvPr/>
        </p:nvSpPr>
        <p:spPr>
          <a:xfrm>
            <a:off x="7300678" y="6898602"/>
            <a:ext cx="1026968" cy="1079598"/>
          </a:xfrm>
          <a:custGeom>
            <a:rect b="b" l="l" r="r" t="t"/>
            <a:pathLst>
              <a:path extrusionOk="0" h="1079598" w="1026968">
                <a:moveTo>
                  <a:pt x="0" y="0"/>
                </a:moveTo>
                <a:lnTo>
                  <a:pt x="1026968" y="0"/>
                </a:lnTo>
                <a:lnTo>
                  <a:pt x="1026968" y="1079598"/>
                </a:lnTo>
                <a:lnTo>
                  <a:pt x="0" y="1079598"/>
                </a:lnTo>
                <a:lnTo>
                  <a:pt x="0" y="0"/>
                </a:lnTo>
                <a:close/>
              </a:path>
            </a:pathLst>
          </a:custGeom>
          <a:blipFill rotWithShape="1">
            <a:blip r:embed="rId4">
              <a:alphaModFix/>
            </a:blip>
            <a:stretch>
              <a:fillRect b="0" l="0" r="0" t="0"/>
            </a:stretch>
          </a:blipFill>
          <a:ln>
            <a:noFill/>
          </a:ln>
        </p:spPr>
      </p:sp>
      <p:sp>
        <p:nvSpPr>
          <p:cNvPr id="416" name="Google Shape;416;p27"/>
          <p:cNvSpPr/>
          <p:nvPr/>
        </p:nvSpPr>
        <p:spPr>
          <a:xfrm>
            <a:off x="10225666" y="5796699"/>
            <a:ext cx="1188419" cy="598666"/>
          </a:xfrm>
          <a:custGeom>
            <a:rect b="b" l="l" r="r" t="t"/>
            <a:pathLst>
              <a:path extrusionOk="0" h="598666" w="1188419">
                <a:moveTo>
                  <a:pt x="0" y="0"/>
                </a:moveTo>
                <a:lnTo>
                  <a:pt x="1188419" y="0"/>
                </a:lnTo>
                <a:lnTo>
                  <a:pt x="1188419" y="598666"/>
                </a:lnTo>
                <a:lnTo>
                  <a:pt x="0" y="598666"/>
                </a:lnTo>
                <a:lnTo>
                  <a:pt x="0" y="0"/>
                </a:lnTo>
                <a:close/>
              </a:path>
            </a:pathLst>
          </a:custGeom>
          <a:blipFill rotWithShape="1">
            <a:blip r:embed="rId5">
              <a:alphaModFix/>
            </a:blip>
            <a:stretch>
              <a:fillRect b="0" l="0" r="0" t="0"/>
            </a:stretch>
          </a:blipFill>
          <a:ln>
            <a:noFill/>
          </a:ln>
        </p:spPr>
      </p:sp>
      <p:sp>
        <p:nvSpPr>
          <p:cNvPr id="417" name="Google Shape;417;p27"/>
          <p:cNvSpPr/>
          <p:nvPr/>
        </p:nvSpPr>
        <p:spPr>
          <a:xfrm>
            <a:off x="16295849" y="4092182"/>
            <a:ext cx="707402" cy="1152590"/>
          </a:xfrm>
          <a:custGeom>
            <a:rect b="b" l="l" r="r" t="t"/>
            <a:pathLst>
              <a:path extrusionOk="0" h="1152590" w="707402">
                <a:moveTo>
                  <a:pt x="0" y="0"/>
                </a:moveTo>
                <a:lnTo>
                  <a:pt x="707402" y="0"/>
                </a:lnTo>
                <a:lnTo>
                  <a:pt x="707402" y="1152590"/>
                </a:lnTo>
                <a:lnTo>
                  <a:pt x="0" y="1152590"/>
                </a:lnTo>
                <a:lnTo>
                  <a:pt x="0" y="0"/>
                </a:lnTo>
                <a:close/>
              </a:path>
            </a:pathLst>
          </a:custGeom>
          <a:blipFill rotWithShape="1">
            <a:blip r:embed="rId6">
              <a:alphaModFix/>
            </a:blip>
            <a:stretch>
              <a:fillRect b="0" l="0" r="0" t="0"/>
            </a:stretch>
          </a:blipFill>
          <a:ln>
            <a:noFill/>
          </a:ln>
        </p:spPr>
      </p:sp>
      <p:sp>
        <p:nvSpPr>
          <p:cNvPr id="418" name="Google Shape;418;p27"/>
          <p:cNvSpPr/>
          <p:nvPr/>
        </p:nvSpPr>
        <p:spPr>
          <a:xfrm>
            <a:off x="16186809" y="8544965"/>
            <a:ext cx="925482" cy="989820"/>
          </a:xfrm>
          <a:custGeom>
            <a:rect b="b" l="l" r="r" t="t"/>
            <a:pathLst>
              <a:path extrusionOk="0" h="989820" w="925482">
                <a:moveTo>
                  <a:pt x="0" y="0"/>
                </a:moveTo>
                <a:lnTo>
                  <a:pt x="925481" y="0"/>
                </a:lnTo>
                <a:lnTo>
                  <a:pt x="925481" y="989820"/>
                </a:lnTo>
                <a:lnTo>
                  <a:pt x="0" y="989820"/>
                </a:lnTo>
                <a:lnTo>
                  <a:pt x="0" y="0"/>
                </a:lnTo>
                <a:close/>
              </a:path>
            </a:pathLst>
          </a:custGeom>
          <a:blipFill rotWithShape="1">
            <a:blip r:embed="rId7">
              <a:alphaModFix/>
            </a:blip>
            <a:stretch>
              <a:fillRect b="0" l="0" r="0" t="0"/>
            </a:stretch>
          </a:blipFill>
          <a:ln>
            <a:noFill/>
          </a:ln>
        </p:spPr>
      </p:sp>
      <p:sp>
        <p:nvSpPr>
          <p:cNvPr id="419" name="Google Shape;419;p27"/>
          <p:cNvSpPr/>
          <p:nvPr/>
        </p:nvSpPr>
        <p:spPr>
          <a:xfrm>
            <a:off x="14572479" y="4060981"/>
            <a:ext cx="1006924" cy="1214992"/>
          </a:xfrm>
          <a:custGeom>
            <a:rect b="b" l="l" r="r" t="t"/>
            <a:pathLst>
              <a:path extrusionOk="0" h="1214992" w="1006924">
                <a:moveTo>
                  <a:pt x="0" y="0"/>
                </a:moveTo>
                <a:lnTo>
                  <a:pt x="1006925" y="0"/>
                </a:lnTo>
                <a:lnTo>
                  <a:pt x="1006925" y="1214992"/>
                </a:lnTo>
                <a:lnTo>
                  <a:pt x="0" y="1214992"/>
                </a:lnTo>
                <a:lnTo>
                  <a:pt x="0" y="0"/>
                </a:lnTo>
                <a:close/>
              </a:path>
            </a:pathLst>
          </a:custGeom>
          <a:blipFill rotWithShape="1">
            <a:blip r:embed="rId8">
              <a:alphaModFix/>
            </a:blip>
            <a:stretch>
              <a:fillRect b="0" l="0" r="0" t="0"/>
            </a:stretch>
          </a:blipFill>
          <a:ln>
            <a:noFill/>
          </a:ln>
        </p:spPr>
      </p:sp>
      <p:sp>
        <p:nvSpPr>
          <p:cNvPr id="420" name="Google Shape;420;p27"/>
          <p:cNvSpPr/>
          <p:nvPr/>
        </p:nvSpPr>
        <p:spPr>
          <a:xfrm>
            <a:off x="12006312" y="5689012"/>
            <a:ext cx="984004" cy="814040"/>
          </a:xfrm>
          <a:custGeom>
            <a:rect b="b" l="l" r="r" t="t"/>
            <a:pathLst>
              <a:path extrusionOk="0" h="814040" w="984004">
                <a:moveTo>
                  <a:pt x="0" y="0"/>
                </a:moveTo>
                <a:lnTo>
                  <a:pt x="984004" y="0"/>
                </a:lnTo>
                <a:lnTo>
                  <a:pt x="984004" y="814040"/>
                </a:lnTo>
                <a:lnTo>
                  <a:pt x="0" y="814040"/>
                </a:lnTo>
                <a:lnTo>
                  <a:pt x="0" y="0"/>
                </a:lnTo>
                <a:close/>
              </a:path>
            </a:pathLst>
          </a:custGeom>
          <a:blipFill rotWithShape="1">
            <a:blip r:embed="rId9">
              <a:alphaModFix/>
            </a:blip>
            <a:stretch>
              <a:fillRect b="0" l="0" r="0" t="0"/>
            </a:stretch>
          </a:blipFill>
          <a:ln>
            <a:noFill/>
          </a:ln>
        </p:spPr>
      </p:sp>
      <p:sp>
        <p:nvSpPr>
          <p:cNvPr id="421" name="Google Shape;421;p27"/>
          <p:cNvSpPr/>
          <p:nvPr/>
        </p:nvSpPr>
        <p:spPr>
          <a:xfrm>
            <a:off x="15977316" y="5508200"/>
            <a:ext cx="1231646" cy="1175663"/>
          </a:xfrm>
          <a:custGeom>
            <a:rect b="b" l="l" r="r" t="t"/>
            <a:pathLst>
              <a:path extrusionOk="0" h="1175663" w="1231646">
                <a:moveTo>
                  <a:pt x="0" y="0"/>
                </a:moveTo>
                <a:lnTo>
                  <a:pt x="1231646" y="0"/>
                </a:lnTo>
                <a:lnTo>
                  <a:pt x="1231646" y="1175663"/>
                </a:lnTo>
                <a:lnTo>
                  <a:pt x="0" y="1175663"/>
                </a:lnTo>
                <a:lnTo>
                  <a:pt x="0" y="0"/>
                </a:lnTo>
                <a:close/>
              </a:path>
            </a:pathLst>
          </a:custGeom>
          <a:blipFill rotWithShape="1">
            <a:blip r:embed="rId10">
              <a:alphaModFix/>
            </a:blip>
            <a:stretch>
              <a:fillRect b="0" l="0" r="0" t="0"/>
            </a:stretch>
          </a:blipFill>
          <a:ln>
            <a:noFill/>
          </a:ln>
        </p:spPr>
      </p:sp>
      <p:sp>
        <p:nvSpPr>
          <p:cNvPr id="422" name="Google Shape;422;p27"/>
          <p:cNvSpPr/>
          <p:nvPr/>
        </p:nvSpPr>
        <p:spPr>
          <a:xfrm>
            <a:off x="13582543" y="5824011"/>
            <a:ext cx="1802546" cy="544041"/>
          </a:xfrm>
          <a:custGeom>
            <a:rect b="b" l="l" r="r" t="t"/>
            <a:pathLst>
              <a:path extrusionOk="0" h="544041" w="1802546">
                <a:moveTo>
                  <a:pt x="0" y="0"/>
                </a:moveTo>
                <a:lnTo>
                  <a:pt x="1802546" y="0"/>
                </a:lnTo>
                <a:lnTo>
                  <a:pt x="1802546" y="544041"/>
                </a:lnTo>
                <a:lnTo>
                  <a:pt x="0" y="544041"/>
                </a:lnTo>
                <a:lnTo>
                  <a:pt x="0" y="0"/>
                </a:lnTo>
                <a:close/>
              </a:path>
            </a:pathLst>
          </a:custGeom>
          <a:blipFill rotWithShape="1">
            <a:blip r:embed="rId11">
              <a:alphaModFix/>
            </a:blip>
            <a:stretch>
              <a:fillRect b="0" l="0" r="0" t="0"/>
            </a:stretch>
          </a:blipFill>
          <a:ln>
            <a:noFill/>
          </a:ln>
        </p:spPr>
      </p:sp>
      <p:sp>
        <p:nvSpPr>
          <p:cNvPr id="423" name="Google Shape;423;p27"/>
          <p:cNvSpPr/>
          <p:nvPr/>
        </p:nvSpPr>
        <p:spPr>
          <a:xfrm flipH="1">
            <a:off x="5829897" y="2531268"/>
            <a:ext cx="1470781" cy="1165879"/>
          </a:xfrm>
          <a:custGeom>
            <a:rect b="b" l="l" r="r" t="t"/>
            <a:pathLst>
              <a:path extrusionOk="0" h="1165879" w="1470781">
                <a:moveTo>
                  <a:pt x="1470781" y="0"/>
                </a:moveTo>
                <a:lnTo>
                  <a:pt x="0" y="0"/>
                </a:lnTo>
                <a:lnTo>
                  <a:pt x="0" y="1165879"/>
                </a:lnTo>
                <a:lnTo>
                  <a:pt x="1470781" y="1165879"/>
                </a:lnTo>
                <a:lnTo>
                  <a:pt x="1470781" y="0"/>
                </a:lnTo>
                <a:close/>
              </a:path>
            </a:pathLst>
          </a:custGeom>
          <a:blipFill rotWithShape="1">
            <a:blip r:embed="rId12">
              <a:alphaModFix/>
            </a:blip>
            <a:stretch>
              <a:fillRect b="0" l="0" r="0" t="0"/>
            </a:stretch>
          </a:blipFill>
          <a:ln>
            <a:noFill/>
          </a:ln>
        </p:spPr>
      </p:sp>
      <p:sp>
        <p:nvSpPr>
          <p:cNvPr id="424" name="Google Shape;424;p27"/>
          <p:cNvSpPr/>
          <p:nvPr/>
        </p:nvSpPr>
        <p:spPr>
          <a:xfrm>
            <a:off x="13601206" y="2461299"/>
            <a:ext cx="1805685" cy="1305818"/>
          </a:xfrm>
          <a:custGeom>
            <a:rect b="b" l="l" r="r" t="t"/>
            <a:pathLst>
              <a:path extrusionOk="0" h="1305818" w="1805685">
                <a:moveTo>
                  <a:pt x="0" y="0"/>
                </a:moveTo>
                <a:lnTo>
                  <a:pt x="1805685" y="0"/>
                </a:lnTo>
                <a:lnTo>
                  <a:pt x="1805685" y="1305818"/>
                </a:lnTo>
                <a:lnTo>
                  <a:pt x="0" y="1305818"/>
                </a:lnTo>
                <a:lnTo>
                  <a:pt x="0" y="0"/>
                </a:lnTo>
                <a:close/>
              </a:path>
            </a:pathLst>
          </a:custGeom>
          <a:blipFill rotWithShape="1">
            <a:blip r:embed="rId13">
              <a:alphaModFix/>
            </a:blip>
            <a:stretch>
              <a:fillRect b="0" l="0" r="0" t="0"/>
            </a:stretch>
          </a:blipFill>
          <a:ln>
            <a:noFill/>
          </a:ln>
        </p:spPr>
      </p:sp>
      <p:sp>
        <p:nvSpPr>
          <p:cNvPr id="425" name="Google Shape;425;p27"/>
          <p:cNvSpPr/>
          <p:nvPr/>
        </p:nvSpPr>
        <p:spPr>
          <a:xfrm flipH="1">
            <a:off x="7866568" y="2564669"/>
            <a:ext cx="1069269" cy="1099077"/>
          </a:xfrm>
          <a:custGeom>
            <a:rect b="b" l="l" r="r" t="t"/>
            <a:pathLst>
              <a:path extrusionOk="0" h="1099077" w="1069269">
                <a:moveTo>
                  <a:pt x="1069270" y="0"/>
                </a:moveTo>
                <a:lnTo>
                  <a:pt x="0" y="0"/>
                </a:lnTo>
                <a:lnTo>
                  <a:pt x="0" y="1099078"/>
                </a:lnTo>
                <a:lnTo>
                  <a:pt x="1069270" y="1099078"/>
                </a:lnTo>
                <a:lnTo>
                  <a:pt x="1069270" y="0"/>
                </a:lnTo>
                <a:close/>
              </a:path>
            </a:pathLst>
          </a:custGeom>
          <a:blipFill rotWithShape="1">
            <a:blip r:embed="rId14">
              <a:alphaModFix/>
            </a:blip>
            <a:stretch>
              <a:fillRect b="0" l="0" r="0" t="0"/>
            </a:stretch>
          </a:blipFill>
          <a:ln>
            <a:noFill/>
          </a:ln>
        </p:spPr>
      </p:sp>
      <p:sp>
        <p:nvSpPr>
          <p:cNvPr id="426" name="Google Shape;426;p27"/>
          <p:cNvSpPr/>
          <p:nvPr/>
        </p:nvSpPr>
        <p:spPr>
          <a:xfrm flipH="1">
            <a:off x="9501727" y="2498291"/>
            <a:ext cx="1403776" cy="1231834"/>
          </a:xfrm>
          <a:custGeom>
            <a:rect b="b" l="l" r="r" t="t"/>
            <a:pathLst>
              <a:path extrusionOk="0" h="1231834" w="1403776">
                <a:moveTo>
                  <a:pt x="1403776" y="0"/>
                </a:moveTo>
                <a:lnTo>
                  <a:pt x="0" y="0"/>
                </a:lnTo>
                <a:lnTo>
                  <a:pt x="0" y="1231834"/>
                </a:lnTo>
                <a:lnTo>
                  <a:pt x="1403776" y="1231834"/>
                </a:lnTo>
                <a:lnTo>
                  <a:pt x="1403776" y="0"/>
                </a:lnTo>
                <a:close/>
              </a:path>
            </a:pathLst>
          </a:custGeom>
          <a:blipFill rotWithShape="1">
            <a:blip r:embed="rId15">
              <a:alphaModFix/>
            </a:blip>
            <a:stretch>
              <a:fillRect b="0" l="0" r="0" t="0"/>
            </a:stretch>
          </a:blipFill>
          <a:ln>
            <a:noFill/>
          </a:ln>
        </p:spPr>
      </p:sp>
      <p:sp>
        <p:nvSpPr>
          <p:cNvPr id="427" name="Google Shape;427;p27"/>
          <p:cNvSpPr/>
          <p:nvPr/>
        </p:nvSpPr>
        <p:spPr>
          <a:xfrm flipH="1">
            <a:off x="11471393" y="2484992"/>
            <a:ext cx="1563923" cy="1258431"/>
          </a:xfrm>
          <a:custGeom>
            <a:rect b="b" l="l" r="r" t="t"/>
            <a:pathLst>
              <a:path extrusionOk="0" h="1258431" w="1563923">
                <a:moveTo>
                  <a:pt x="1563923" y="0"/>
                </a:moveTo>
                <a:lnTo>
                  <a:pt x="0" y="0"/>
                </a:lnTo>
                <a:lnTo>
                  <a:pt x="0" y="1258431"/>
                </a:lnTo>
                <a:lnTo>
                  <a:pt x="1563923" y="1258431"/>
                </a:lnTo>
                <a:lnTo>
                  <a:pt x="1563923" y="0"/>
                </a:lnTo>
                <a:close/>
              </a:path>
            </a:pathLst>
          </a:custGeom>
          <a:blipFill rotWithShape="1">
            <a:blip r:embed="rId16">
              <a:alphaModFix/>
            </a:blip>
            <a:stretch>
              <a:fillRect b="0" l="0" r="0" t="0"/>
            </a:stretch>
          </a:blipFill>
          <a:ln>
            <a:noFill/>
          </a:ln>
        </p:spPr>
      </p:sp>
      <p:sp>
        <p:nvSpPr>
          <p:cNvPr id="428" name="Google Shape;428;p27"/>
          <p:cNvSpPr/>
          <p:nvPr/>
        </p:nvSpPr>
        <p:spPr>
          <a:xfrm>
            <a:off x="15972781" y="2654041"/>
            <a:ext cx="1225626" cy="920334"/>
          </a:xfrm>
          <a:custGeom>
            <a:rect b="b" l="l" r="r" t="t"/>
            <a:pathLst>
              <a:path extrusionOk="0" h="920334" w="1225626">
                <a:moveTo>
                  <a:pt x="0" y="0"/>
                </a:moveTo>
                <a:lnTo>
                  <a:pt x="1225626" y="0"/>
                </a:lnTo>
                <a:lnTo>
                  <a:pt x="1225626" y="920334"/>
                </a:lnTo>
                <a:lnTo>
                  <a:pt x="0" y="920334"/>
                </a:lnTo>
                <a:lnTo>
                  <a:pt x="0" y="0"/>
                </a:lnTo>
                <a:close/>
              </a:path>
            </a:pathLst>
          </a:custGeom>
          <a:blipFill rotWithShape="1">
            <a:blip r:embed="rId17">
              <a:alphaModFix/>
            </a:blip>
            <a:stretch>
              <a:fillRect b="0" l="0" r="0" t="0"/>
            </a:stretch>
          </a:blipFill>
          <a:ln>
            <a:noFill/>
          </a:ln>
        </p:spPr>
      </p:sp>
      <p:sp>
        <p:nvSpPr>
          <p:cNvPr id="429" name="Google Shape;429;p27"/>
          <p:cNvSpPr/>
          <p:nvPr/>
        </p:nvSpPr>
        <p:spPr>
          <a:xfrm>
            <a:off x="11241120" y="4083942"/>
            <a:ext cx="958637" cy="1169069"/>
          </a:xfrm>
          <a:custGeom>
            <a:rect b="b" l="l" r="r" t="t"/>
            <a:pathLst>
              <a:path extrusionOk="0" h="1169069" w="958637">
                <a:moveTo>
                  <a:pt x="0" y="0"/>
                </a:moveTo>
                <a:lnTo>
                  <a:pt x="958637" y="0"/>
                </a:lnTo>
                <a:lnTo>
                  <a:pt x="958637" y="1169070"/>
                </a:lnTo>
                <a:lnTo>
                  <a:pt x="0" y="1169070"/>
                </a:lnTo>
                <a:lnTo>
                  <a:pt x="0" y="0"/>
                </a:lnTo>
                <a:close/>
              </a:path>
            </a:pathLst>
          </a:custGeom>
          <a:blipFill rotWithShape="1">
            <a:blip r:embed="rId18">
              <a:alphaModFix/>
            </a:blip>
            <a:stretch>
              <a:fillRect b="0" l="0" r="0" t="0"/>
            </a:stretch>
          </a:blipFill>
          <a:ln>
            <a:noFill/>
          </a:ln>
        </p:spPr>
      </p:sp>
      <p:sp>
        <p:nvSpPr>
          <p:cNvPr id="430" name="Google Shape;430;p27"/>
          <p:cNvSpPr/>
          <p:nvPr/>
        </p:nvSpPr>
        <p:spPr>
          <a:xfrm>
            <a:off x="9258067" y="4241788"/>
            <a:ext cx="1266609" cy="853378"/>
          </a:xfrm>
          <a:custGeom>
            <a:rect b="b" l="l" r="r" t="t"/>
            <a:pathLst>
              <a:path extrusionOk="0" h="853378" w="1266609">
                <a:moveTo>
                  <a:pt x="0" y="0"/>
                </a:moveTo>
                <a:lnTo>
                  <a:pt x="1266609" y="0"/>
                </a:lnTo>
                <a:lnTo>
                  <a:pt x="1266609" y="853378"/>
                </a:lnTo>
                <a:lnTo>
                  <a:pt x="0" y="853378"/>
                </a:lnTo>
                <a:lnTo>
                  <a:pt x="0" y="0"/>
                </a:lnTo>
                <a:close/>
              </a:path>
            </a:pathLst>
          </a:custGeom>
          <a:blipFill rotWithShape="1">
            <a:blip r:embed="rId19">
              <a:alphaModFix/>
            </a:blip>
            <a:stretch>
              <a:fillRect b="0" l="0" r="0" t="0"/>
            </a:stretch>
          </a:blipFill>
          <a:ln>
            <a:noFill/>
          </a:ln>
        </p:spPr>
      </p:sp>
      <p:sp>
        <p:nvSpPr>
          <p:cNvPr id="431" name="Google Shape;431;p27"/>
          <p:cNvSpPr/>
          <p:nvPr/>
        </p:nvSpPr>
        <p:spPr>
          <a:xfrm>
            <a:off x="7880847" y="4091381"/>
            <a:ext cx="660775" cy="1154192"/>
          </a:xfrm>
          <a:custGeom>
            <a:rect b="b" l="l" r="r" t="t"/>
            <a:pathLst>
              <a:path extrusionOk="0" h="1154192" w="660775">
                <a:moveTo>
                  <a:pt x="0" y="0"/>
                </a:moveTo>
                <a:lnTo>
                  <a:pt x="660775" y="0"/>
                </a:lnTo>
                <a:lnTo>
                  <a:pt x="660775" y="1154192"/>
                </a:lnTo>
                <a:lnTo>
                  <a:pt x="0" y="1154192"/>
                </a:lnTo>
                <a:lnTo>
                  <a:pt x="0" y="0"/>
                </a:lnTo>
                <a:close/>
              </a:path>
            </a:pathLst>
          </a:custGeom>
          <a:blipFill rotWithShape="1">
            <a:blip r:embed="rId20">
              <a:alphaModFix/>
            </a:blip>
            <a:stretch>
              <a:fillRect b="0" l="0" r="0" t="0"/>
            </a:stretch>
          </a:blipFill>
          <a:ln>
            <a:noFill/>
          </a:ln>
        </p:spPr>
      </p:sp>
      <p:sp>
        <p:nvSpPr>
          <p:cNvPr id="432" name="Google Shape;432;p27"/>
          <p:cNvSpPr/>
          <p:nvPr/>
        </p:nvSpPr>
        <p:spPr>
          <a:xfrm>
            <a:off x="5841865" y="7017421"/>
            <a:ext cx="1004507" cy="841960"/>
          </a:xfrm>
          <a:custGeom>
            <a:rect b="b" l="l" r="r" t="t"/>
            <a:pathLst>
              <a:path extrusionOk="0" h="841960" w="1004507">
                <a:moveTo>
                  <a:pt x="0" y="0"/>
                </a:moveTo>
                <a:lnTo>
                  <a:pt x="1004508" y="0"/>
                </a:lnTo>
                <a:lnTo>
                  <a:pt x="1004508" y="841960"/>
                </a:lnTo>
                <a:lnTo>
                  <a:pt x="0" y="841960"/>
                </a:lnTo>
                <a:lnTo>
                  <a:pt x="0" y="0"/>
                </a:lnTo>
                <a:close/>
              </a:path>
            </a:pathLst>
          </a:custGeom>
          <a:blipFill rotWithShape="1">
            <a:blip r:embed="rId21">
              <a:alphaModFix/>
            </a:blip>
            <a:stretch>
              <a:fillRect b="0" l="0" r="0" t="0"/>
            </a:stretch>
          </a:blipFill>
          <a:ln>
            <a:noFill/>
          </a:ln>
        </p:spPr>
      </p:sp>
      <p:sp>
        <p:nvSpPr>
          <p:cNvPr id="433" name="Google Shape;433;p27"/>
          <p:cNvSpPr/>
          <p:nvPr/>
        </p:nvSpPr>
        <p:spPr>
          <a:xfrm>
            <a:off x="5860170" y="4013954"/>
            <a:ext cx="1304233" cy="1309046"/>
          </a:xfrm>
          <a:custGeom>
            <a:rect b="b" l="l" r="r" t="t"/>
            <a:pathLst>
              <a:path extrusionOk="0" h="1309046" w="1304233">
                <a:moveTo>
                  <a:pt x="0" y="0"/>
                </a:moveTo>
                <a:lnTo>
                  <a:pt x="1304233" y="0"/>
                </a:lnTo>
                <a:lnTo>
                  <a:pt x="1304233" y="1309046"/>
                </a:lnTo>
                <a:lnTo>
                  <a:pt x="0" y="1309046"/>
                </a:lnTo>
                <a:lnTo>
                  <a:pt x="0" y="0"/>
                </a:lnTo>
                <a:close/>
              </a:path>
            </a:pathLst>
          </a:custGeom>
          <a:blipFill rotWithShape="1">
            <a:blip r:embed="rId22">
              <a:alphaModFix/>
            </a:blip>
            <a:stretch>
              <a:fillRect b="-3510" l="-3624" r="-3580" t="-3298"/>
            </a:stretch>
          </a:blipFill>
          <a:ln>
            <a:noFill/>
          </a:ln>
        </p:spPr>
      </p:sp>
      <p:sp>
        <p:nvSpPr>
          <p:cNvPr id="434" name="Google Shape;434;p27"/>
          <p:cNvSpPr/>
          <p:nvPr/>
        </p:nvSpPr>
        <p:spPr>
          <a:xfrm>
            <a:off x="12916202" y="4198560"/>
            <a:ext cx="939833" cy="939833"/>
          </a:xfrm>
          <a:custGeom>
            <a:rect b="b" l="l" r="r" t="t"/>
            <a:pathLst>
              <a:path extrusionOk="0" h="939833" w="939833">
                <a:moveTo>
                  <a:pt x="0" y="0"/>
                </a:moveTo>
                <a:lnTo>
                  <a:pt x="939833" y="0"/>
                </a:lnTo>
                <a:lnTo>
                  <a:pt x="939833" y="939834"/>
                </a:lnTo>
                <a:lnTo>
                  <a:pt x="0" y="939834"/>
                </a:lnTo>
                <a:lnTo>
                  <a:pt x="0" y="0"/>
                </a:lnTo>
                <a:close/>
              </a:path>
            </a:pathLst>
          </a:custGeom>
          <a:blipFill rotWithShape="1">
            <a:blip r:embed="rId23">
              <a:alphaModFix/>
            </a:blip>
            <a:stretch>
              <a:fillRect b="0" l="0" r="0" t="0"/>
            </a:stretch>
          </a:blipFill>
          <a:ln>
            <a:noFill/>
          </a:ln>
        </p:spPr>
      </p:sp>
      <p:sp>
        <p:nvSpPr>
          <p:cNvPr id="435" name="Google Shape;435;p27"/>
          <p:cNvSpPr/>
          <p:nvPr/>
        </p:nvSpPr>
        <p:spPr>
          <a:xfrm flipH="1">
            <a:off x="9279411" y="791462"/>
            <a:ext cx="1045260" cy="1396007"/>
          </a:xfrm>
          <a:custGeom>
            <a:rect b="b" l="l" r="r" t="t"/>
            <a:pathLst>
              <a:path extrusionOk="0" h="1396007" w="1045260">
                <a:moveTo>
                  <a:pt x="1045261" y="0"/>
                </a:moveTo>
                <a:lnTo>
                  <a:pt x="0" y="0"/>
                </a:lnTo>
                <a:lnTo>
                  <a:pt x="0" y="1396007"/>
                </a:lnTo>
                <a:lnTo>
                  <a:pt x="1045261" y="1396007"/>
                </a:lnTo>
                <a:lnTo>
                  <a:pt x="1045261" y="0"/>
                </a:lnTo>
                <a:close/>
              </a:path>
            </a:pathLst>
          </a:custGeom>
          <a:blipFill rotWithShape="1">
            <a:blip r:embed="rId24">
              <a:alphaModFix/>
            </a:blip>
            <a:stretch>
              <a:fillRect b="0" l="0" r="0" t="0"/>
            </a:stretch>
          </a:blipFill>
          <a:ln>
            <a:noFill/>
          </a:ln>
        </p:spPr>
      </p:sp>
      <p:sp>
        <p:nvSpPr>
          <p:cNvPr id="436" name="Google Shape;436;p27"/>
          <p:cNvSpPr/>
          <p:nvPr/>
        </p:nvSpPr>
        <p:spPr>
          <a:xfrm>
            <a:off x="9444622" y="8489179"/>
            <a:ext cx="1101392" cy="1101392"/>
          </a:xfrm>
          <a:custGeom>
            <a:rect b="b" l="l" r="r" t="t"/>
            <a:pathLst>
              <a:path extrusionOk="0" h="1101392" w="1101392">
                <a:moveTo>
                  <a:pt x="0" y="0"/>
                </a:moveTo>
                <a:lnTo>
                  <a:pt x="1101392" y="0"/>
                </a:lnTo>
                <a:lnTo>
                  <a:pt x="1101392" y="1101392"/>
                </a:lnTo>
                <a:lnTo>
                  <a:pt x="0" y="1101392"/>
                </a:lnTo>
                <a:lnTo>
                  <a:pt x="0" y="0"/>
                </a:lnTo>
                <a:close/>
              </a:path>
            </a:pathLst>
          </a:custGeom>
          <a:blipFill rotWithShape="1">
            <a:blip r:embed="rId25">
              <a:alphaModFix/>
            </a:blip>
            <a:stretch>
              <a:fillRect b="0" l="0" r="0" t="0"/>
            </a:stretch>
          </a:blipFill>
          <a:ln>
            <a:noFill/>
          </a:ln>
        </p:spPr>
      </p:sp>
      <p:sp>
        <p:nvSpPr>
          <p:cNvPr id="437" name="Google Shape;437;p27"/>
          <p:cNvSpPr/>
          <p:nvPr/>
        </p:nvSpPr>
        <p:spPr>
          <a:xfrm>
            <a:off x="5867891" y="959280"/>
            <a:ext cx="1231202" cy="1060372"/>
          </a:xfrm>
          <a:custGeom>
            <a:rect b="b" l="l" r="r" t="t"/>
            <a:pathLst>
              <a:path extrusionOk="0" h="1060372" w="1231202">
                <a:moveTo>
                  <a:pt x="0" y="0"/>
                </a:moveTo>
                <a:lnTo>
                  <a:pt x="1231202" y="0"/>
                </a:lnTo>
                <a:lnTo>
                  <a:pt x="1231202" y="1060372"/>
                </a:lnTo>
                <a:lnTo>
                  <a:pt x="0" y="1060372"/>
                </a:lnTo>
                <a:lnTo>
                  <a:pt x="0" y="0"/>
                </a:lnTo>
                <a:close/>
              </a:path>
            </a:pathLst>
          </a:custGeom>
          <a:blipFill rotWithShape="1">
            <a:blip r:embed="rId26">
              <a:alphaModFix/>
            </a:blip>
            <a:stretch>
              <a:fillRect b="0" l="0" r="0" t="0"/>
            </a:stretch>
          </a:blipFill>
          <a:ln>
            <a:noFill/>
          </a:ln>
        </p:spPr>
      </p:sp>
      <p:sp>
        <p:nvSpPr>
          <p:cNvPr id="438" name="Google Shape;438;p27"/>
          <p:cNvSpPr/>
          <p:nvPr/>
        </p:nvSpPr>
        <p:spPr>
          <a:xfrm>
            <a:off x="14269080" y="787559"/>
            <a:ext cx="1109012" cy="1403813"/>
          </a:xfrm>
          <a:custGeom>
            <a:rect b="b" l="l" r="r" t="t"/>
            <a:pathLst>
              <a:path extrusionOk="0" h="1403813" w="1109012">
                <a:moveTo>
                  <a:pt x="0" y="0"/>
                </a:moveTo>
                <a:lnTo>
                  <a:pt x="1109012" y="0"/>
                </a:lnTo>
                <a:lnTo>
                  <a:pt x="1109012" y="1403813"/>
                </a:lnTo>
                <a:lnTo>
                  <a:pt x="0" y="1403813"/>
                </a:lnTo>
                <a:lnTo>
                  <a:pt x="0" y="0"/>
                </a:lnTo>
                <a:close/>
              </a:path>
            </a:pathLst>
          </a:custGeom>
          <a:blipFill rotWithShape="1">
            <a:blip r:embed="rId27">
              <a:alphaModFix/>
            </a:blip>
            <a:stretch>
              <a:fillRect b="0" l="0" r="0" t="0"/>
            </a:stretch>
          </a:blipFill>
          <a:ln>
            <a:noFill/>
          </a:ln>
        </p:spPr>
      </p:sp>
      <p:sp>
        <p:nvSpPr>
          <p:cNvPr id="439" name="Google Shape;439;p27"/>
          <p:cNvSpPr/>
          <p:nvPr/>
        </p:nvSpPr>
        <p:spPr>
          <a:xfrm>
            <a:off x="15741881" y="915178"/>
            <a:ext cx="1361276" cy="1148577"/>
          </a:xfrm>
          <a:custGeom>
            <a:rect b="b" l="l" r="r" t="t"/>
            <a:pathLst>
              <a:path extrusionOk="0" h="1148577" w="1361276">
                <a:moveTo>
                  <a:pt x="0" y="0"/>
                </a:moveTo>
                <a:lnTo>
                  <a:pt x="1361276" y="0"/>
                </a:lnTo>
                <a:lnTo>
                  <a:pt x="1361276" y="1148576"/>
                </a:lnTo>
                <a:lnTo>
                  <a:pt x="0" y="1148576"/>
                </a:lnTo>
                <a:lnTo>
                  <a:pt x="0" y="0"/>
                </a:lnTo>
                <a:close/>
              </a:path>
            </a:pathLst>
          </a:custGeom>
          <a:blipFill rotWithShape="1">
            <a:blip r:embed="rId28">
              <a:alphaModFix/>
            </a:blip>
            <a:stretch>
              <a:fillRect b="0" l="0" r="0" t="0"/>
            </a:stretch>
          </a:blipFill>
          <a:ln>
            <a:noFill/>
          </a:ln>
        </p:spPr>
      </p:sp>
      <p:sp>
        <p:nvSpPr>
          <p:cNvPr id="440" name="Google Shape;440;p27"/>
          <p:cNvSpPr/>
          <p:nvPr/>
        </p:nvSpPr>
        <p:spPr>
          <a:xfrm>
            <a:off x="12106586" y="954351"/>
            <a:ext cx="1798706" cy="1070230"/>
          </a:xfrm>
          <a:custGeom>
            <a:rect b="b" l="l" r="r" t="t"/>
            <a:pathLst>
              <a:path extrusionOk="0" h="1070230" w="1798706">
                <a:moveTo>
                  <a:pt x="0" y="0"/>
                </a:moveTo>
                <a:lnTo>
                  <a:pt x="1798706" y="0"/>
                </a:lnTo>
                <a:lnTo>
                  <a:pt x="1798706" y="1070230"/>
                </a:lnTo>
                <a:lnTo>
                  <a:pt x="0" y="1070230"/>
                </a:lnTo>
                <a:lnTo>
                  <a:pt x="0" y="0"/>
                </a:lnTo>
                <a:close/>
              </a:path>
            </a:pathLst>
          </a:custGeom>
          <a:blipFill rotWithShape="1">
            <a:blip r:embed="rId29">
              <a:alphaModFix/>
            </a:blip>
            <a:stretch>
              <a:fillRect b="0" l="0" r="0" t="0"/>
            </a:stretch>
          </a:blipFill>
          <a:ln>
            <a:noFill/>
          </a:ln>
        </p:spPr>
      </p:sp>
      <p:sp>
        <p:nvSpPr>
          <p:cNvPr id="441" name="Google Shape;441;p27"/>
          <p:cNvSpPr/>
          <p:nvPr/>
        </p:nvSpPr>
        <p:spPr>
          <a:xfrm>
            <a:off x="7462882" y="1024589"/>
            <a:ext cx="1452741" cy="929754"/>
          </a:xfrm>
          <a:custGeom>
            <a:rect b="b" l="l" r="r" t="t"/>
            <a:pathLst>
              <a:path extrusionOk="0" h="929754" w="1452741">
                <a:moveTo>
                  <a:pt x="0" y="0"/>
                </a:moveTo>
                <a:lnTo>
                  <a:pt x="1452741" y="0"/>
                </a:lnTo>
                <a:lnTo>
                  <a:pt x="1452741" y="929754"/>
                </a:lnTo>
                <a:lnTo>
                  <a:pt x="0" y="929754"/>
                </a:lnTo>
                <a:lnTo>
                  <a:pt x="0" y="0"/>
                </a:lnTo>
                <a:close/>
              </a:path>
            </a:pathLst>
          </a:custGeom>
          <a:blipFill rotWithShape="1">
            <a:blip r:embed="rId30">
              <a:alphaModFix/>
            </a:blip>
            <a:stretch>
              <a:fillRect b="0" l="0" r="0" t="0"/>
            </a:stretch>
          </a:blipFill>
          <a:ln>
            <a:noFill/>
          </a:ln>
        </p:spPr>
      </p:sp>
      <p:sp>
        <p:nvSpPr>
          <p:cNvPr id="442" name="Google Shape;442;p27"/>
          <p:cNvSpPr/>
          <p:nvPr/>
        </p:nvSpPr>
        <p:spPr>
          <a:xfrm>
            <a:off x="14835296" y="8471189"/>
            <a:ext cx="1137373" cy="1137373"/>
          </a:xfrm>
          <a:custGeom>
            <a:rect b="b" l="l" r="r" t="t"/>
            <a:pathLst>
              <a:path extrusionOk="0" h="1137373" w="1137373">
                <a:moveTo>
                  <a:pt x="0" y="0"/>
                </a:moveTo>
                <a:lnTo>
                  <a:pt x="1137373" y="0"/>
                </a:lnTo>
                <a:lnTo>
                  <a:pt x="1137373" y="1137373"/>
                </a:lnTo>
                <a:lnTo>
                  <a:pt x="0" y="1137373"/>
                </a:lnTo>
                <a:lnTo>
                  <a:pt x="0" y="0"/>
                </a:lnTo>
                <a:close/>
              </a:path>
            </a:pathLst>
          </a:custGeom>
          <a:blipFill rotWithShape="1">
            <a:blip r:embed="rId31">
              <a:alphaModFix/>
            </a:blip>
            <a:stretch>
              <a:fillRect b="0" l="0" r="0" t="0"/>
            </a:stretch>
          </a:blipFill>
          <a:ln>
            <a:noFill/>
          </a:ln>
        </p:spPr>
      </p:sp>
      <p:sp>
        <p:nvSpPr>
          <p:cNvPr id="443" name="Google Shape;443;p27"/>
          <p:cNvSpPr/>
          <p:nvPr/>
        </p:nvSpPr>
        <p:spPr>
          <a:xfrm>
            <a:off x="11991134" y="8499356"/>
            <a:ext cx="1081038" cy="1081038"/>
          </a:xfrm>
          <a:custGeom>
            <a:rect b="b" l="l" r="r" t="t"/>
            <a:pathLst>
              <a:path extrusionOk="0" h="1081038" w="1081038">
                <a:moveTo>
                  <a:pt x="0" y="0"/>
                </a:moveTo>
                <a:lnTo>
                  <a:pt x="1081039" y="0"/>
                </a:lnTo>
                <a:lnTo>
                  <a:pt x="1081039" y="1081039"/>
                </a:lnTo>
                <a:lnTo>
                  <a:pt x="0" y="1081039"/>
                </a:lnTo>
                <a:lnTo>
                  <a:pt x="0" y="0"/>
                </a:lnTo>
                <a:close/>
              </a:path>
            </a:pathLst>
          </a:custGeom>
          <a:blipFill rotWithShape="1">
            <a:blip r:embed="rId32">
              <a:alphaModFix/>
            </a:blip>
            <a:stretch>
              <a:fillRect b="0" l="0" r="0" t="0"/>
            </a:stretch>
          </a:blipFill>
          <a:ln>
            <a:noFill/>
          </a:ln>
        </p:spPr>
      </p:sp>
      <p:sp>
        <p:nvSpPr>
          <p:cNvPr id="444" name="Google Shape;444;p27"/>
          <p:cNvSpPr/>
          <p:nvPr/>
        </p:nvSpPr>
        <p:spPr>
          <a:xfrm>
            <a:off x="10760153" y="8531454"/>
            <a:ext cx="1016842" cy="1016842"/>
          </a:xfrm>
          <a:custGeom>
            <a:rect b="b" l="l" r="r" t="t"/>
            <a:pathLst>
              <a:path extrusionOk="0" h="1016842" w="1016842">
                <a:moveTo>
                  <a:pt x="0" y="0"/>
                </a:moveTo>
                <a:lnTo>
                  <a:pt x="1016842" y="0"/>
                </a:lnTo>
                <a:lnTo>
                  <a:pt x="1016842" y="1016842"/>
                </a:lnTo>
                <a:lnTo>
                  <a:pt x="0" y="1016842"/>
                </a:lnTo>
                <a:lnTo>
                  <a:pt x="0" y="0"/>
                </a:lnTo>
                <a:close/>
              </a:path>
            </a:pathLst>
          </a:custGeom>
          <a:blipFill rotWithShape="1">
            <a:blip r:embed="rId33">
              <a:alphaModFix/>
            </a:blip>
            <a:stretch>
              <a:fillRect b="0" l="0" r="0" t="0"/>
            </a:stretch>
          </a:blipFill>
          <a:ln>
            <a:noFill/>
          </a:ln>
        </p:spPr>
      </p:sp>
      <p:sp>
        <p:nvSpPr>
          <p:cNvPr id="445" name="Google Shape;445;p27"/>
          <p:cNvSpPr/>
          <p:nvPr/>
        </p:nvSpPr>
        <p:spPr>
          <a:xfrm>
            <a:off x="15905868" y="6941322"/>
            <a:ext cx="1353432" cy="994158"/>
          </a:xfrm>
          <a:custGeom>
            <a:rect b="b" l="l" r="r" t="t"/>
            <a:pathLst>
              <a:path extrusionOk="0" h="994158" w="1353432">
                <a:moveTo>
                  <a:pt x="0" y="0"/>
                </a:moveTo>
                <a:lnTo>
                  <a:pt x="1353432" y="0"/>
                </a:lnTo>
                <a:lnTo>
                  <a:pt x="1353432" y="994158"/>
                </a:lnTo>
                <a:lnTo>
                  <a:pt x="0" y="994158"/>
                </a:lnTo>
                <a:lnTo>
                  <a:pt x="0" y="0"/>
                </a:lnTo>
                <a:close/>
              </a:path>
            </a:pathLst>
          </a:custGeom>
          <a:blipFill rotWithShape="1">
            <a:blip r:embed="rId34">
              <a:alphaModFix/>
            </a:blip>
            <a:stretch>
              <a:fillRect b="0" l="0" r="0" t="0"/>
            </a:stretch>
          </a:blipFill>
          <a:ln>
            <a:noFill/>
          </a:ln>
        </p:spPr>
      </p:sp>
      <p:sp>
        <p:nvSpPr>
          <p:cNvPr id="446" name="Google Shape;446;p27"/>
          <p:cNvSpPr/>
          <p:nvPr/>
        </p:nvSpPr>
        <p:spPr>
          <a:xfrm>
            <a:off x="7961295" y="8373914"/>
            <a:ext cx="1269188" cy="1331923"/>
          </a:xfrm>
          <a:custGeom>
            <a:rect b="b" l="l" r="r" t="t"/>
            <a:pathLst>
              <a:path extrusionOk="0" h="1331923" w="1269188">
                <a:moveTo>
                  <a:pt x="0" y="0"/>
                </a:moveTo>
                <a:lnTo>
                  <a:pt x="1269187" y="0"/>
                </a:lnTo>
                <a:lnTo>
                  <a:pt x="1269187" y="1331923"/>
                </a:lnTo>
                <a:lnTo>
                  <a:pt x="0" y="1331923"/>
                </a:lnTo>
                <a:lnTo>
                  <a:pt x="0" y="0"/>
                </a:lnTo>
                <a:close/>
              </a:path>
            </a:pathLst>
          </a:custGeom>
          <a:blipFill rotWithShape="1">
            <a:blip r:embed="rId35">
              <a:alphaModFix/>
            </a:blip>
            <a:stretch>
              <a:fillRect b="0" l="0" r="0" t="0"/>
            </a:stretch>
          </a:blipFill>
          <a:ln>
            <a:noFill/>
          </a:ln>
        </p:spPr>
      </p:sp>
      <p:sp>
        <p:nvSpPr>
          <p:cNvPr id="447" name="Google Shape;447;p27"/>
          <p:cNvSpPr/>
          <p:nvPr/>
        </p:nvSpPr>
        <p:spPr>
          <a:xfrm flipH="1">
            <a:off x="13286312" y="8464679"/>
            <a:ext cx="1334844" cy="1150393"/>
          </a:xfrm>
          <a:custGeom>
            <a:rect b="b" l="l" r="r" t="t"/>
            <a:pathLst>
              <a:path extrusionOk="0" h="1150393" w="1334844">
                <a:moveTo>
                  <a:pt x="1334845" y="0"/>
                </a:moveTo>
                <a:lnTo>
                  <a:pt x="0" y="0"/>
                </a:lnTo>
                <a:lnTo>
                  <a:pt x="0" y="1150393"/>
                </a:lnTo>
                <a:lnTo>
                  <a:pt x="1334845" y="1150393"/>
                </a:lnTo>
                <a:lnTo>
                  <a:pt x="1334845" y="0"/>
                </a:lnTo>
                <a:close/>
              </a:path>
            </a:pathLst>
          </a:custGeom>
          <a:blipFill rotWithShape="1">
            <a:blip r:embed="rId36">
              <a:alphaModFix/>
            </a:blip>
            <a:stretch>
              <a:fillRect b="0" l="0" r="0" t="0"/>
            </a:stretch>
          </a:blipFill>
          <a:ln>
            <a:noFill/>
          </a:ln>
        </p:spPr>
      </p:sp>
      <p:sp>
        <p:nvSpPr>
          <p:cNvPr id="448" name="Google Shape;448;p27"/>
          <p:cNvSpPr/>
          <p:nvPr/>
        </p:nvSpPr>
        <p:spPr>
          <a:xfrm flipH="1">
            <a:off x="10688460" y="1088818"/>
            <a:ext cx="1054337" cy="801296"/>
          </a:xfrm>
          <a:custGeom>
            <a:rect b="b" l="l" r="r" t="t"/>
            <a:pathLst>
              <a:path extrusionOk="0" h="801296" w="1054337">
                <a:moveTo>
                  <a:pt x="1054337" y="0"/>
                </a:moveTo>
                <a:lnTo>
                  <a:pt x="0" y="0"/>
                </a:lnTo>
                <a:lnTo>
                  <a:pt x="0" y="801296"/>
                </a:lnTo>
                <a:lnTo>
                  <a:pt x="1054337" y="801296"/>
                </a:lnTo>
                <a:lnTo>
                  <a:pt x="1054337" y="0"/>
                </a:lnTo>
                <a:close/>
              </a:path>
            </a:pathLst>
          </a:custGeom>
          <a:blipFill rotWithShape="1">
            <a:blip r:embed="rId37">
              <a:alphaModFix/>
            </a:blip>
            <a:stretch>
              <a:fillRect b="0" l="0" r="0" t="0"/>
            </a:stretch>
          </a:blipFill>
          <a:ln>
            <a:noFill/>
          </a:ln>
        </p:spPr>
      </p:sp>
      <p:sp>
        <p:nvSpPr>
          <p:cNvPr id="449" name="Google Shape;449;p27"/>
          <p:cNvSpPr/>
          <p:nvPr/>
        </p:nvSpPr>
        <p:spPr>
          <a:xfrm>
            <a:off x="12278877" y="7073417"/>
            <a:ext cx="1316336" cy="729968"/>
          </a:xfrm>
          <a:custGeom>
            <a:rect b="b" l="l" r="r" t="t"/>
            <a:pathLst>
              <a:path extrusionOk="0" h="729968" w="1316336">
                <a:moveTo>
                  <a:pt x="0" y="0"/>
                </a:moveTo>
                <a:lnTo>
                  <a:pt x="1316336" y="0"/>
                </a:lnTo>
                <a:lnTo>
                  <a:pt x="1316336" y="729968"/>
                </a:lnTo>
                <a:lnTo>
                  <a:pt x="0" y="729968"/>
                </a:lnTo>
                <a:lnTo>
                  <a:pt x="0" y="0"/>
                </a:lnTo>
                <a:close/>
              </a:path>
            </a:pathLst>
          </a:custGeom>
          <a:blipFill rotWithShape="1">
            <a:blip r:embed="rId38">
              <a:alphaModFix/>
            </a:blip>
            <a:stretch>
              <a:fillRect b="0" l="0" r="0" t="0"/>
            </a:stretch>
          </a:blipFill>
          <a:ln>
            <a:noFill/>
          </a:ln>
        </p:spPr>
      </p:sp>
      <p:sp>
        <p:nvSpPr>
          <p:cNvPr id="450" name="Google Shape;450;p27"/>
          <p:cNvSpPr/>
          <p:nvPr/>
        </p:nvSpPr>
        <p:spPr>
          <a:xfrm>
            <a:off x="10818520" y="6923198"/>
            <a:ext cx="1006051" cy="1030406"/>
          </a:xfrm>
          <a:custGeom>
            <a:rect b="b" l="l" r="r" t="t"/>
            <a:pathLst>
              <a:path extrusionOk="0" h="1030406" w="1006051">
                <a:moveTo>
                  <a:pt x="0" y="0"/>
                </a:moveTo>
                <a:lnTo>
                  <a:pt x="1006051" y="0"/>
                </a:lnTo>
                <a:lnTo>
                  <a:pt x="1006051" y="1030406"/>
                </a:lnTo>
                <a:lnTo>
                  <a:pt x="0" y="1030406"/>
                </a:lnTo>
                <a:lnTo>
                  <a:pt x="0" y="0"/>
                </a:lnTo>
                <a:close/>
              </a:path>
            </a:pathLst>
          </a:custGeom>
          <a:blipFill rotWithShape="1">
            <a:blip r:embed="rId39">
              <a:alphaModFix/>
            </a:blip>
            <a:stretch>
              <a:fillRect b="0" l="0" r="0" t="0"/>
            </a:stretch>
          </a:blipFill>
          <a:ln>
            <a:noFill/>
          </a:ln>
        </p:spPr>
      </p:sp>
      <p:sp>
        <p:nvSpPr>
          <p:cNvPr id="451" name="Google Shape;451;p27"/>
          <p:cNvSpPr/>
          <p:nvPr/>
        </p:nvSpPr>
        <p:spPr>
          <a:xfrm>
            <a:off x="7269522" y="5628210"/>
            <a:ext cx="980197" cy="935642"/>
          </a:xfrm>
          <a:custGeom>
            <a:rect b="b" l="l" r="r" t="t"/>
            <a:pathLst>
              <a:path extrusionOk="0" h="935642" w="980197">
                <a:moveTo>
                  <a:pt x="0" y="0"/>
                </a:moveTo>
                <a:lnTo>
                  <a:pt x="980197" y="0"/>
                </a:lnTo>
                <a:lnTo>
                  <a:pt x="980197" y="935643"/>
                </a:lnTo>
                <a:lnTo>
                  <a:pt x="0" y="935643"/>
                </a:lnTo>
                <a:lnTo>
                  <a:pt x="0" y="0"/>
                </a:lnTo>
                <a:close/>
              </a:path>
            </a:pathLst>
          </a:custGeom>
          <a:blipFill rotWithShape="1">
            <a:blip r:embed="rId40">
              <a:alphaModFix/>
            </a:blip>
            <a:stretch>
              <a:fillRect b="0" l="0" r="0" t="0"/>
            </a:stretch>
          </a:blipFill>
          <a:ln>
            <a:noFill/>
          </a:ln>
        </p:spPr>
      </p:sp>
      <p:sp>
        <p:nvSpPr>
          <p:cNvPr id="452" name="Google Shape;452;p27"/>
          <p:cNvSpPr/>
          <p:nvPr/>
        </p:nvSpPr>
        <p:spPr>
          <a:xfrm rot="5400000">
            <a:off x="14176977" y="6737379"/>
            <a:ext cx="1147126" cy="1402043"/>
          </a:xfrm>
          <a:custGeom>
            <a:rect b="b" l="l" r="r" t="t"/>
            <a:pathLst>
              <a:path extrusionOk="0" h="1402043" w="1147126">
                <a:moveTo>
                  <a:pt x="0" y="0"/>
                </a:moveTo>
                <a:lnTo>
                  <a:pt x="1147126" y="0"/>
                </a:lnTo>
                <a:lnTo>
                  <a:pt x="1147126" y="1402043"/>
                </a:lnTo>
                <a:lnTo>
                  <a:pt x="0" y="1402043"/>
                </a:lnTo>
                <a:lnTo>
                  <a:pt x="0" y="0"/>
                </a:lnTo>
                <a:close/>
              </a:path>
            </a:pathLst>
          </a:custGeom>
          <a:blipFill rotWithShape="1">
            <a:blip r:embed="rId41">
              <a:alphaModFix/>
            </a:blip>
            <a:stretch>
              <a:fillRect b="0" l="0" r="0" t="0"/>
            </a:stretch>
          </a:blipFill>
          <a:ln>
            <a:noFill/>
          </a:ln>
        </p:spPr>
      </p:sp>
      <p:sp>
        <p:nvSpPr>
          <p:cNvPr id="453" name="Google Shape;453;p27"/>
          <p:cNvSpPr/>
          <p:nvPr/>
        </p:nvSpPr>
        <p:spPr>
          <a:xfrm rot="5400000">
            <a:off x="9217793" y="6647270"/>
            <a:ext cx="710579" cy="1582262"/>
          </a:xfrm>
          <a:custGeom>
            <a:rect b="b" l="l" r="r" t="t"/>
            <a:pathLst>
              <a:path extrusionOk="0" h="1582262" w="710579">
                <a:moveTo>
                  <a:pt x="0" y="0"/>
                </a:moveTo>
                <a:lnTo>
                  <a:pt x="710580" y="0"/>
                </a:lnTo>
                <a:lnTo>
                  <a:pt x="710580" y="1582262"/>
                </a:lnTo>
                <a:lnTo>
                  <a:pt x="0" y="1582262"/>
                </a:lnTo>
                <a:lnTo>
                  <a:pt x="0" y="0"/>
                </a:lnTo>
                <a:close/>
              </a:path>
            </a:pathLst>
          </a:custGeom>
          <a:blipFill rotWithShape="1">
            <a:blip r:embed="rId42">
              <a:alphaModFix/>
            </a:blip>
            <a:stretch>
              <a:fillRect b="0" l="0" r="0" t="0"/>
            </a:stretch>
          </a:blipFill>
          <a:ln>
            <a:noFill/>
          </a:ln>
        </p:spPr>
      </p:sp>
      <p:sp>
        <p:nvSpPr>
          <p:cNvPr id="454" name="Google Shape;454;p27"/>
          <p:cNvSpPr/>
          <p:nvPr/>
        </p:nvSpPr>
        <p:spPr>
          <a:xfrm>
            <a:off x="8841946" y="5707480"/>
            <a:ext cx="791494" cy="777103"/>
          </a:xfrm>
          <a:custGeom>
            <a:rect b="b" l="l" r="r" t="t"/>
            <a:pathLst>
              <a:path extrusionOk="0" h="777103" w="791494">
                <a:moveTo>
                  <a:pt x="0" y="0"/>
                </a:moveTo>
                <a:lnTo>
                  <a:pt x="791493" y="0"/>
                </a:lnTo>
                <a:lnTo>
                  <a:pt x="791493" y="777103"/>
                </a:lnTo>
                <a:lnTo>
                  <a:pt x="0" y="777103"/>
                </a:lnTo>
                <a:lnTo>
                  <a:pt x="0" y="0"/>
                </a:lnTo>
                <a:close/>
              </a:path>
            </a:pathLst>
          </a:custGeom>
          <a:blipFill rotWithShape="1">
            <a:blip r:embed="rId43">
              <a:alphaModFix/>
            </a:blip>
            <a:stretch>
              <a:fillRect b="0" l="0" r="0" t="0"/>
            </a:stretch>
          </a:blipFill>
          <a:ln>
            <a:noFill/>
          </a:ln>
        </p:spPr>
      </p:sp>
      <p:sp>
        <p:nvSpPr>
          <p:cNvPr id="455" name="Google Shape;455;p27"/>
          <p:cNvSpPr/>
          <p:nvPr/>
        </p:nvSpPr>
        <p:spPr>
          <a:xfrm>
            <a:off x="5902009" y="5680430"/>
            <a:ext cx="775286" cy="831204"/>
          </a:xfrm>
          <a:custGeom>
            <a:rect b="b" l="l" r="r" t="t"/>
            <a:pathLst>
              <a:path extrusionOk="0" h="831204" w="775286">
                <a:moveTo>
                  <a:pt x="0" y="0"/>
                </a:moveTo>
                <a:lnTo>
                  <a:pt x="775287" y="0"/>
                </a:lnTo>
                <a:lnTo>
                  <a:pt x="775287" y="831203"/>
                </a:lnTo>
                <a:lnTo>
                  <a:pt x="0" y="831203"/>
                </a:lnTo>
                <a:lnTo>
                  <a:pt x="0" y="0"/>
                </a:lnTo>
                <a:close/>
              </a:path>
            </a:pathLst>
          </a:custGeom>
          <a:blipFill rotWithShape="1">
            <a:blip r:embed="rId44">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E2C"/>
        </a:solidFill>
      </p:bgPr>
    </p:bg>
    <p:spTree>
      <p:nvGrpSpPr>
        <p:cNvPr id="459" name="Shape 459"/>
        <p:cNvGrpSpPr/>
        <p:nvPr/>
      </p:nvGrpSpPr>
      <p:grpSpPr>
        <a:xfrm>
          <a:off x="0" y="0"/>
          <a:ext cx="0" cy="0"/>
          <a:chOff x="0" y="0"/>
          <a:chExt cx="0" cy="0"/>
        </a:xfrm>
      </p:grpSpPr>
      <p:sp>
        <p:nvSpPr>
          <p:cNvPr id="460" name="Google Shape;460;p28"/>
          <p:cNvSpPr/>
          <p:nvPr/>
        </p:nvSpPr>
        <p:spPr>
          <a:xfrm rot="5400000">
            <a:off x="-2764996" y="-2161219"/>
            <a:ext cx="5403426" cy="6604187"/>
          </a:xfrm>
          <a:custGeom>
            <a:rect b="b" l="l" r="r" t="t"/>
            <a:pathLst>
              <a:path extrusionOk="0" h="6604187" w="5403426">
                <a:moveTo>
                  <a:pt x="0" y="0"/>
                </a:moveTo>
                <a:lnTo>
                  <a:pt x="5403426" y="0"/>
                </a:lnTo>
                <a:lnTo>
                  <a:pt x="5403426" y="6604187"/>
                </a:lnTo>
                <a:lnTo>
                  <a:pt x="0" y="6604187"/>
                </a:lnTo>
                <a:lnTo>
                  <a:pt x="0" y="0"/>
                </a:lnTo>
                <a:close/>
              </a:path>
            </a:pathLst>
          </a:custGeom>
          <a:blipFill rotWithShape="1">
            <a:blip r:embed="rId3">
              <a:alphaModFix/>
            </a:blip>
            <a:stretch>
              <a:fillRect b="0" l="0" r="0" t="0"/>
            </a:stretch>
          </a:blipFill>
          <a:ln>
            <a:noFill/>
          </a:ln>
        </p:spPr>
      </p:sp>
      <p:sp>
        <p:nvSpPr>
          <p:cNvPr id="461" name="Google Shape;461;p28"/>
          <p:cNvSpPr/>
          <p:nvPr/>
        </p:nvSpPr>
        <p:spPr>
          <a:xfrm rot="5400000">
            <a:off x="14822633" y="-1140370"/>
            <a:ext cx="3088558" cy="6877356"/>
          </a:xfrm>
          <a:custGeom>
            <a:rect b="b" l="l" r="r" t="t"/>
            <a:pathLst>
              <a:path extrusionOk="0" h="6877356" w="3088558">
                <a:moveTo>
                  <a:pt x="0" y="0"/>
                </a:moveTo>
                <a:lnTo>
                  <a:pt x="3088558" y="0"/>
                </a:lnTo>
                <a:lnTo>
                  <a:pt x="3088558" y="6877356"/>
                </a:lnTo>
                <a:lnTo>
                  <a:pt x="0" y="6877356"/>
                </a:lnTo>
                <a:lnTo>
                  <a:pt x="0" y="0"/>
                </a:lnTo>
                <a:close/>
              </a:path>
            </a:pathLst>
          </a:custGeom>
          <a:blipFill rotWithShape="1">
            <a:blip r:embed="rId4">
              <a:alphaModFix/>
            </a:blip>
            <a:stretch>
              <a:fillRect b="0" l="0" r="0" t="0"/>
            </a:stretch>
          </a:blipFill>
          <a:ln>
            <a:noFill/>
          </a:ln>
        </p:spPr>
      </p:sp>
      <p:grpSp>
        <p:nvGrpSpPr>
          <p:cNvPr id="462" name="Google Shape;462;p28"/>
          <p:cNvGrpSpPr/>
          <p:nvPr/>
        </p:nvGrpSpPr>
        <p:grpSpPr>
          <a:xfrm>
            <a:off x="-1510880" y="2592023"/>
            <a:ext cx="21309759" cy="5408379"/>
            <a:chOff x="0" y="-38100"/>
            <a:chExt cx="5612447" cy="1424429"/>
          </a:xfrm>
        </p:grpSpPr>
        <p:sp>
          <p:nvSpPr>
            <p:cNvPr id="463" name="Google Shape;463;p28"/>
            <p:cNvSpPr/>
            <p:nvPr/>
          </p:nvSpPr>
          <p:spPr>
            <a:xfrm>
              <a:off x="0" y="0"/>
              <a:ext cx="5612447" cy="1386329"/>
            </a:xfrm>
            <a:custGeom>
              <a:rect b="b" l="l" r="r" t="t"/>
              <a:pathLst>
                <a:path extrusionOk="0" h="1386329" w="5612447">
                  <a:moveTo>
                    <a:pt x="11262" y="0"/>
                  </a:moveTo>
                  <a:lnTo>
                    <a:pt x="5601184" y="0"/>
                  </a:lnTo>
                  <a:cubicBezTo>
                    <a:pt x="5604171" y="0"/>
                    <a:pt x="5607036" y="1187"/>
                    <a:pt x="5609148" y="3299"/>
                  </a:cubicBezTo>
                  <a:cubicBezTo>
                    <a:pt x="5611260" y="5411"/>
                    <a:pt x="5612447" y="8275"/>
                    <a:pt x="5612447" y="11262"/>
                  </a:cubicBezTo>
                  <a:lnTo>
                    <a:pt x="5612447" y="1375067"/>
                  </a:lnTo>
                  <a:cubicBezTo>
                    <a:pt x="5612447" y="1378053"/>
                    <a:pt x="5611260" y="1380918"/>
                    <a:pt x="5609148" y="1383030"/>
                  </a:cubicBezTo>
                  <a:cubicBezTo>
                    <a:pt x="5607036" y="1385142"/>
                    <a:pt x="5604171" y="1386329"/>
                    <a:pt x="5601184" y="1386329"/>
                  </a:cubicBezTo>
                  <a:lnTo>
                    <a:pt x="11262" y="1386329"/>
                  </a:lnTo>
                  <a:cubicBezTo>
                    <a:pt x="8275" y="1386329"/>
                    <a:pt x="5411" y="1385142"/>
                    <a:pt x="3299" y="1383030"/>
                  </a:cubicBezTo>
                  <a:cubicBezTo>
                    <a:pt x="1187" y="1380918"/>
                    <a:pt x="0" y="1378053"/>
                    <a:pt x="0" y="1375067"/>
                  </a:cubicBezTo>
                  <a:lnTo>
                    <a:pt x="0" y="11262"/>
                  </a:lnTo>
                  <a:cubicBezTo>
                    <a:pt x="0" y="8275"/>
                    <a:pt x="1187" y="5411"/>
                    <a:pt x="3299" y="3299"/>
                  </a:cubicBezTo>
                  <a:cubicBezTo>
                    <a:pt x="5411" y="1187"/>
                    <a:pt x="8275" y="0"/>
                    <a:pt x="11262" y="0"/>
                  </a:cubicBezTo>
                  <a:close/>
                </a:path>
              </a:pathLst>
            </a:custGeom>
            <a:solidFill>
              <a:srgbClr val="EBE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txBox="1"/>
            <p:nvPr/>
          </p:nvSpPr>
          <p:spPr>
            <a:xfrm>
              <a:off x="0" y="-38100"/>
              <a:ext cx="5612447" cy="1424429"/>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28"/>
          <p:cNvSpPr txBox="1"/>
          <p:nvPr/>
        </p:nvSpPr>
        <p:spPr>
          <a:xfrm>
            <a:off x="3238810" y="8308904"/>
            <a:ext cx="11810379" cy="1303971"/>
          </a:xfrm>
          <a:prstGeom prst="rect">
            <a:avLst/>
          </a:prstGeom>
          <a:noFill/>
          <a:ln>
            <a:noFill/>
          </a:ln>
        </p:spPr>
        <p:txBody>
          <a:bodyPr anchorCtr="0" anchor="t" bIns="0" lIns="0" spcFirstLastPara="1" rIns="0" wrap="square" tIns="0">
            <a:spAutoFit/>
          </a:bodyPr>
          <a:lstStyle/>
          <a:p>
            <a:pPr indent="0" lvl="0" marL="0" marR="0" rtl="0" algn="ctr">
              <a:lnSpc>
                <a:spcPct val="151001"/>
              </a:lnSpc>
              <a:spcBef>
                <a:spcPts val="0"/>
              </a:spcBef>
              <a:spcAft>
                <a:spcPts val="0"/>
              </a:spcAft>
              <a:buNone/>
            </a:pPr>
            <a:r>
              <a:rPr b="1" i="0" lang="en-US" sz="7190" u="none" cap="none" strike="noStrike">
                <a:solidFill>
                  <a:srgbClr val="EBE0CE"/>
                </a:solidFill>
                <a:latin typeface="Palanquin Dark"/>
                <a:ea typeface="Palanquin Dark"/>
                <a:cs typeface="Palanquin Dark"/>
                <a:sym typeface="Palanquin Dark"/>
              </a:rPr>
              <a:t>HAPPY DESIGNING! </a:t>
            </a:r>
            <a:endParaRPr/>
          </a:p>
        </p:txBody>
      </p:sp>
      <p:sp>
        <p:nvSpPr>
          <p:cNvPr id="466" name="Google Shape;466;p28"/>
          <p:cNvSpPr/>
          <p:nvPr/>
        </p:nvSpPr>
        <p:spPr>
          <a:xfrm>
            <a:off x="0" y="6137948"/>
            <a:ext cx="3440254" cy="3377704"/>
          </a:xfrm>
          <a:custGeom>
            <a:rect b="b" l="l" r="r" t="t"/>
            <a:pathLst>
              <a:path extrusionOk="0" h="3377704" w="3440254">
                <a:moveTo>
                  <a:pt x="0" y="0"/>
                </a:moveTo>
                <a:lnTo>
                  <a:pt x="3440254" y="0"/>
                </a:lnTo>
                <a:lnTo>
                  <a:pt x="3440254" y="3377704"/>
                </a:lnTo>
                <a:lnTo>
                  <a:pt x="0" y="3377704"/>
                </a:lnTo>
                <a:lnTo>
                  <a:pt x="0" y="0"/>
                </a:lnTo>
                <a:close/>
              </a:path>
            </a:pathLst>
          </a:custGeom>
          <a:blipFill rotWithShape="1">
            <a:blip r:embed="rId5">
              <a:alphaModFix/>
            </a:blip>
            <a:stretch>
              <a:fillRect b="0" l="0" r="0" t="0"/>
            </a:stretch>
          </a:blipFill>
          <a:ln>
            <a:noFill/>
          </a:ln>
        </p:spPr>
      </p:sp>
      <p:sp>
        <p:nvSpPr>
          <p:cNvPr id="467" name="Google Shape;467;p28"/>
          <p:cNvSpPr/>
          <p:nvPr/>
        </p:nvSpPr>
        <p:spPr>
          <a:xfrm rot="435071">
            <a:off x="14472112" y="6143531"/>
            <a:ext cx="3369808" cy="3612855"/>
          </a:xfrm>
          <a:custGeom>
            <a:rect b="b" l="l" r="r" t="t"/>
            <a:pathLst>
              <a:path extrusionOk="0" h="3612855" w="3369808">
                <a:moveTo>
                  <a:pt x="0" y="0"/>
                </a:moveTo>
                <a:lnTo>
                  <a:pt x="3369809" y="0"/>
                </a:lnTo>
                <a:lnTo>
                  <a:pt x="3369809" y="3612855"/>
                </a:lnTo>
                <a:lnTo>
                  <a:pt x="0" y="3612855"/>
                </a:lnTo>
                <a:lnTo>
                  <a:pt x="0" y="0"/>
                </a:lnTo>
                <a:close/>
              </a:path>
            </a:pathLst>
          </a:custGeom>
          <a:blipFill rotWithShape="1">
            <a:blip r:embed="rId6">
              <a:alphaModFix/>
            </a:blip>
            <a:stretch>
              <a:fillRect b="0" l="0" r="0" t="0"/>
            </a:stretch>
          </a:blipFill>
          <a:ln>
            <a:noFill/>
          </a:ln>
        </p:spPr>
      </p:sp>
      <p:sp>
        <p:nvSpPr>
          <p:cNvPr id="468" name="Google Shape;468;p28"/>
          <p:cNvSpPr txBox="1"/>
          <p:nvPr/>
        </p:nvSpPr>
        <p:spPr>
          <a:xfrm>
            <a:off x="4742658" y="446623"/>
            <a:ext cx="8802600" cy="1768800"/>
          </a:xfrm>
          <a:prstGeom prst="rect">
            <a:avLst/>
          </a:prstGeom>
          <a:noFill/>
          <a:ln>
            <a:noFill/>
          </a:ln>
        </p:spPr>
        <p:txBody>
          <a:bodyPr anchorCtr="0" anchor="t" bIns="0" lIns="0" spcFirstLastPara="1" rIns="0" wrap="square" tIns="0">
            <a:spAutoFit/>
          </a:bodyPr>
          <a:lstStyle/>
          <a:p>
            <a:pPr indent="0" lvl="0" marL="0" marR="0" rtl="0" algn="ctr">
              <a:lnSpc>
                <a:spcPct val="151005"/>
              </a:lnSpc>
              <a:spcBef>
                <a:spcPts val="0"/>
              </a:spcBef>
              <a:spcAft>
                <a:spcPts val="0"/>
              </a:spcAft>
              <a:buNone/>
            </a:pPr>
            <a:r>
              <a:rPr b="1" i="0" lang="en-US" sz="11491" u="none" cap="none" strike="noStrike">
                <a:solidFill>
                  <a:srgbClr val="E79A9E"/>
                </a:solidFill>
                <a:latin typeface="Palanquin Dark"/>
                <a:ea typeface="Palanquin Dark"/>
                <a:cs typeface="Palanquin Dark"/>
                <a:sym typeface="Palanquin Dark"/>
              </a:rPr>
              <a:t>CREDITS</a:t>
            </a:r>
            <a:endParaRPr/>
          </a:p>
        </p:txBody>
      </p:sp>
      <p:sp>
        <p:nvSpPr>
          <p:cNvPr id="469" name="Google Shape;469;p28"/>
          <p:cNvSpPr txBox="1"/>
          <p:nvPr/>
        </p:nvSpPr>
        <p:spPr>
          <a:xfrm>
            <a:off x="3238810" y="4545632"/>
            <a:ext cx="11810400" cy="1320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899" u="none" cap="none" strike="noStrike">
                <a:solidFill>
                  <a:srgbClr val="1B3E2C"/>
                </a:solidFill>
                <a:latin typeface="Palanquin Dark"/>
                <a:ea typeface="Palanquin Dark"/>
                <a:cs typeface="Palanquin Dark"/>
                <a:sym typeface="Palanquin Dark"/>
              </a:rPr>
              <a:t>This presentation template is free</a:t>
            </a:r>
            <a:endParaRPr/>
          </a:p>
          <a:p>
            <a:pPr indent="0" lvl="0" marL="0" marR="0" rtl="0" algn="ctr">
              <a:lnSpc>
                <a:spcPct val="120000"/>
              </a:lnSpc>
              <a:spcBef>
                <a:spcPts val="0"/>
              </a:spcBef>
              <a:spcAft>
                <a:spcPts val="0"/>
              </a:spcAft>
              <a:buNone/>
            </a:pPr>
            <a:r>
              <a:rPr b="0" i="0" lang="en-US" sz="3899" u="none" cap="none" strike="noStrike">
                <a:solidFill>
                  <a:srgbClr val="1B3E2C"/>
                </a:solidFill>
                <a:latin typeface="Palanquin Dark"/>
                <a:ea typeface="Palanquin Dark"/>
                <a:cs typeface="Palanquin Dark"/>
                <a:sym typeface="Palanquin Dark"/>
              </a:rPr>
              <a:t>for everyone to use thanks to the following:</a:t>
            </a:r>
            <a:endParaRPr/>
          </a:p>
        </p:txBody>
      </p:sp>
      <p:sp>
        <p:nvSpPr>
          <p:cNvPr id="470" name="Google Shape;470;p28"/>
          <p:cNvSpPr txBox="1"/>
          <p:nvPr/>
        </p:nvSpPr>
        <p:spPr>
          <a:xfrm>
            <a:off x="5081326" y="6240900"/>
            <a:ext cx="8125349" cy="1212977"/>
          </a:xfrm>
          <a:prstGeom prst="rect">
            <a:avLst/>
          </a:prstGeom>
          <a:noFill/>
          <a:ln>
            <a:noFill/>
          </a:ln>
        </p:spPr>
        <p:txBody>
          <a:bodyPr anchorCtr="0" anchor="t" bIns="0" lIns="0" spcFirstLastPara="1" rIns="0" wrap="square" tIns="0">
            <a:spAutoFit/>
          </a:bodyPr>
          <a:lstStyle/>
          <a:p>
            <a:pPr indent="0" lvl="0" marL="0" marR="0" rtl="0" algn="ctr">
              <a:lnSpc>
                <a:spcPct val="178027"/>
              </a:lnSpc>
              <a:spcBef>
                <a:spcPts val="0"/>
              </a:spcBef>
              <a:spcAft>
                <a:spcPts val="0"/>
              </a:spcAft>
              <a:buNone/>
            </a:pPr>
            <a:r>
              <a:rPr b="0" i="0" lang="en-US" sz="2799" u="none" cap="none" strike="noStrike">
                <a:solidFill>
                  <a:srgbClr val="1B3E2C"/>
                </a:solidFill>
                <a:latin typeface="Palanquin Dark"/>
                <a:ea typeface="Palanquin Dark"/>
                <a:cs typeface="Palanquin Dark"/>
                <a:sym typeface="Palanquin Dark"/>
              </a:rPr>
              <a:t>SlidesCarnival for the presentation template</a:t>
            </a:r>
            <a:endParaRPr/>
          </a:p>
          <a:p>
            <a:pPr indent="0" lvl="0" marL="0" marR="0" rtl="0" algn="ctr">
              <a:lnSpc>
                <a:spcPct val="178027"/>
              </a:lnSpc>
              <a:spcBef>
                <a:spcPts val="0"/>
              </a:spcBef>
              <a:spcAft>
                <a:spcPts val="0"/>
              </a:spcAft>
              <a:buNone/>
            </a:pPr>
            <a:r>
              <a:rPr b="0" i="0" lang="en-US" sz="2799" u="none" cap="none" strike="noStrike">
                <a:solidFill>
                  <a:srgbClr val="1B3E2C"/>
                </a:solidFill>
                <a:latin typeface="Palanquin Dark"/>
                <a:ea typeface="Palanquin Dark"/>
                <a:cs typeface="Palanquin Dark"/>
                <a:sym typeface="Palanquin Dark"/>
              </a:rPr>
              <a:t>Pexels for the photos</a:t>
            </a:r>
            <a:endParaRPr/>
          </a:p>
        </p:txBody>
      </p:sp>
      <p:pic>
        <p:nvPicPr>
          <p:cNvPr id="471" name="Google Shape;471;p28"/>
          <p:cNvPicPr preferRelativeResize="0"/>
          <p:nvPr/>
        </p:nvPicPr>
        <p:blipFill>
          <a:blip r:embed="rId7">
            <a:alphaModFix/>
          </a:blip>
          <a:stretch>
            <a:fillRect/>
          </a:stretch>
        </p:blipFill>
        <p:spPr>
          <a:xfrm>
            <a:off x="6731093" y="3060638"/>
            <a:ext cx="4825814" cy="121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E2C"/>
        </a:solidFill>
      </p:bgPr>
    </p:bg>
    <p:spTree>
      <p:nvGrpSpPr>
        <p:cNvPr id="97" name="Shape 97"/>
        <p:cNvGrpSpPr/>
        <p:nvPr/>
      </p:nvGrpSpPr>
      <p:grpSpPr>
        <a:xfrm>
          <a:off x="0" y="0"/>
          <a:ext cx="0" cy="0"/>
          <a:chOff x="0" y="0"/>
          <a:chExt cx="0" cy="0"/>
        </a:xfrm>
      </p:grpSpPr>
      <p:sp>
        <p:nvSpPr>
          <p:cNvPr id="98" name="Google Shape;98;p14"/>
          <p:cNvSpPr/>
          <p:nvPr/>
        </p:nvSpPr>
        <p:spPr>
          <a:xfrm>
            <a:off x="701275" y="791475"/>
            <a:ext cx="16885500" cy="1479300"/>
          </a:xfrm>
          <a:prstGeom prst="roundRect">
            <a:avLst>
              <a:gd fmla="val 16667" name="adj"/>
            </a:avLst>
          </a:prstGeom>
          <a:solidFill>
            <a:srgbClr val="E6999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9" name="Google Shape;99;p14"/>
          <p:cNvSpPr/>
          <p:nvPr/>
        </p:nvSpPr>
        <p:spPr>
          <a:xfrm>
            <a:off x="13995447" y="6622132"/>
            <a:ext cx="4951412" cy="3930183"/>
          </a:xfrm>
          <a:custGeom>
            <a:rect b="b" l="l" r="r" t="t"/>
            <a:pathLst>
              <a:path extrusionOk="0" h="3930183" w="4951412">
                <a:moveTo>
                  <a:pt x="0" y="0"/>
                </a:moveTo>
                <a:lnTo>
                  <a:pt x="4951412" y="0"/>
                </a:lnTo>
                <a:lnTo>
                  <a:pt x="4951412" y="3930182"/>
                </a:lnTo>
                <a:lnTo>
                  <a:pt x="0" y="3930182"/>
                </a:lnTo>
                <a:lnTo>
                  <a:pt x="0" y="0"/>
                </a:lnTo>
                <a:close/>
              </a:path>
            </a:pathLst>
          </a:custGeom>
          <a:blipFill rotWithShape="1">
            <a:blip r:embed="rId3">
              <a:alphaModFix/>
            </a:blip>
            <a:stretch>
              <a:fillRect b="0" l="0" r="0" t="0"/>
            </a:stretch>
          </a:blipFill>
          <a:ln>
            <a:noFill/>
          </a:ln>
        </p:spPr>
      </p:sp>
      <p:grpSp>
        <p:nvGrpSpPr>
          <p:cNvPr id="100" name="Google Shape;100;p14"/>
          <p:cNvGrpSpPr/>
          <p:nvPr/>
        </p:nvGrpSpPr>
        <p:grpSpPr>
          <a:xfrm>
            <a:off x="701281" y="2693667"/>
            <a:ext cx="5390392" cy="6769038"/>
            <a:chOff x="0" y="-38100"/>
            <a:chExt cx="1236471" cy="1552710"/>
          </a:xfrm>
        </p:grpSpPr>
        <p:sp>
          <p:nvSpPr>
            <p:cNvPr id="101" name="Google Shape;101;p14"/>
            <p:cNvSpPr/>
            <p:nvPr/>
          </p:nvSpPr>
          <p:spPr>
            <a:xfrm>
              <a:off x="0" y="0"/>
              <a:ext cx="1236471" cy="1514610"/>
            </a:xfrm>
            <a:custGeom>
              <a:rect b="b" l="l" r="r" t="t"/>
              <a:pathLst>
                <a:path extrusionOk="0" h="1514610" w="1236471">
                  <a:moveTo>
                    <a:pt x="45960" y="0"/>
                  </a:moveTo>
                  <a:lnTo>
                    <a:pt x="1190511" y="0"/>
                  </a:lnTo>
                  <a:cubicBezTo>
                    <a:pt x="1202700" y="0"/>
                    <a:pt x="1214390" y="4842"/>
                    <a:pt x="1223009" y="13461"/>
                  </a:cubicBezTo>
                  <a:cubicBezTo>
                    <a:pt x="1231628" y="22080"/>
                    <a:pt x="1236471" y="33771"/>
                    <a:pt x="1236471" y="45960"/>
                  </a:cubicBezTo>
                  <a:lnTo>
                    <a:pt x="1236471" y="1468650"/>
                  </a:lnTo>
                  <a:cubicBezTo>
                    <a:pt x="1236471" y="1494033"/>
                    <a:pt x="1215894" y="1514610"/>
                    <a:pt x="1190511" y="1514610"/>
                  </a:cubicBezTo>
                  <a:lnTo>
                    <a:pt x="45960" y="1514610"/>
                  </a:lnTo>
                  <a:cubicBezTo>
                    <a:pt x="33771" y="1514610"/>
                    <a:pt x="22080" y="1509768"/>
                    <a:pt x="13461" y="1501149"/>
                  </a:cubicBezTo>
                  <a:cubicBezTo>
                    <a:pt x="4842" y="1492530"/>
                    <a:pt x="0" y="1480840"/>
                    <a:pt x="0" y="1468650"/>
                  </a:cubicBezTo>
                  <a:lnTo>
                    <a:pt x="0" y="45960"/>
                  </a:lnTo>
                  <a:cubicBezTo>
                    <a:pt x="0" y="33771"/>
                    <a:pt x="4842" y="22080"/>
                    <a:pt x="13461" y="13461"/>
                  </a:cubicBezTo>
                  <a:cubicBezTo>
                    <a:pt x="22080" y="4842"/>
                    <a:pt x="33771" y="0"/>
                    <a:pt x="45960" y="0"/>
                  </a:cubicBezTo>
                  <a:close/>
                </a:path>
              </a:pathLst>
            </a:custGeom>
            <a:solidFill>
              <a:srgbClr val="FCB5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0" y="-38100"/>
              <a:ext cx="1236471" cy="1552710"/>
            </a:xfrm>
            <a:prstGeom prst="rect">
              <a:avLst/>
            </a:prstGeom>
            <a:noFill/>
            <a:ln>
              <a:noFill/>
            </a:ln>
          </p:spPr>
          <p:txBody>
            <a:bodyPr anchorCtr="0" anchor="ctr" bIns="54450" lIns="54450" spcFirstLastPara="1" rIns="54450" wrap="square" tIns="5445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4"/>
          <p:cNvGrpSpPr/>
          <p:nvPr/>
        </p:nvGrpSpPr>
        <p:grpSpPr>
          <a:xfrm>
            <a:off x="6448804" y="2693667"/>
            <a:ext cx="5390392" cy="6769038"/>
            <a:chOff x="0" y="-38100"/>
            <a:chExt cx="1236471" cy="1552710"/>
          </a:xfrm>
        </p:grpSpPr>
        <p:sp>
          <p:nvSpPr>
            <p:cNvPr id="104" name="Google Shape;104;p14"/>
            <p:cNvSpPr/>
            <p:nvPr/>
          </p:nvSpPr>
          <p:spPr>
            <a:xfrm>
              <a:off x="0" y="0"/>
              <a:ext cx="1236471" cy="1514610"/>
            </a:xfrm>
            <a:custGeom>
              <a:rect b="b" l="l" r="r" t="t"/>
              <a:pathLst>
                <a:path extrusionOk="0" h="1514610" w="1236471">
                  <a:moveTo>
                    <a:pt x="45960" y="0"/>
                  </a:moveTo>
                  <a:lnTo>
                    <a:pt x="1190511" y="0"/>
                  </a:lnTo>
                  <a:cubicBezTo>
                    <a:pt x="1202700" y="0"/>
                    <a:pt x="1214390" y="4842"/>
                    <a:pt x="1223009" y="13461"/>
                  </a:cubicBezTo>
                  <a:cubicBezTo>
                    <a:pt x="1231628" y="22080"/>
                    <a:pt x="1236471" y="33771"/>
                    <a:pt x="1236471" y="45960"/>
                  </a:cubicBezTo>
                  <a:lnTo>
                    <a:pt x="1236471" y="1468650"/>
                  </a:lnTo>
                  <a:cubicBezTo>
                    <a:pt x="1236471" y="1494033"/>
                    <a:pt x="1215894" y="1514610"/>
                    <a:pt x="1190511" y="1514610"/>
                  </a:cubicBezTo>
                  <a:lnTo>
                    <a:pt x="45960" y="1514610"/>
                  </a:lnTo>
                  <a:cubicBezTo>
                    <a:pt x="33771" y="1514610"/>
                    <a:pt x="22080" y="1509768"/>
                    <a:pt x="13461" y="1501149"/>
                  </a:cubicBezTo>
                  <a:cubicBezTo>
                    <a:pt x="4842" y="1492530"/>
                    <a:pt x="0" y="1480840"/>
                    <a:pt x="0" y="1468650"/>
                  </a:cubicBezTo>
                  <a:lnTo>
                    <a:pt x="0" y="45960"/>
                  </a:lnTo>
                  <a:cubicBezTo>
                    <a:pt x="0" y="33771"/>
                    <a:pt x="4842" y="22080"/>
                    <a:pt x="13461" y="13461"/>
                  </a:cubicBezTo>
                  <a:cubicBezTo>
                    <a:pt x="22080" y="4842"/>
                    <a:pt x="33771" y="0"/>
                    <a:pt x="45960" y="0"/>
                  </a:cubicBezTo>
                  <a:close/>
                </a:path>
              </a:pathLst>
            </a:custGeom>
            <a:solidFill>
              <a:srgbClr val="FCB5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txBox="1"/>
            <p:nvPr/>
          </p:nvSpPr>
          <p:spPr>
            <a:xfrm>
              <a:off x="0" y="-38100"/>
              <a:ext cx="1236471" cy="1552710"/>
            </a:xfrm>
            <a:prstGeom prst="rect">
              <a:avLst/>
            </a:prstGeom>
            <a:noFill/>
            <a:ln>
              <a:noFill/>
            </a:ln>
          </p:spPr>
          <p:txBody>
            <a:bodyPr anchorCtr="0" anchor="ctr" bIns="54450" lIns="54450" spcFirstLastPara="1" rIns="54450" wrap="square" tIns="5445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4"/>
          <p:cNvGrpSpPr/>
          <p:nvPr/>
        </p:nvGrpSpPr>
        <p:grpSpPr>
          <a:xfrm>
            <a:off x="12196328" y="2693667"/>
            <a:ext cx="5390392" cy="4183068"/>
            <a:chOff x="0" y="-38100"/>
            <a:chExt cx="1236471" cy="959530"/>
          </a:xfrm>
        </p:grpSpPr>
        <p:sp>
          <p:nvSpPr>
            <p:cNvPr id="107" name="Google Shape;107;p14"/>
            <p:cNvSpPr/>
            <p:nvPr/>
          </p:nvSpPr>
          <p:spPr>
            <a:xfrm>
              <a:off x="0" y="0"/>
              <a:ext cx="1236471" cy="921430"/>
            </a:xfrm>
            <a:custGeom>
              <a:rect b="b" l="l" r="r" t="t"/>
              <a:pathLst>
                <a:path extrusionOk="0" h="921430" w="1236471">
                  <a:moveTo>
                    <a:pt x="45960" y="0"/>
                  </a:moveTo>
                  <a:lnTo>
                    <a:pt x="1190511" y="0"/>
                  </a:lnTo>
                  <a:cubicBezTo>
                    <a:pt x="1202700" y="0"/>
                    <a:pt x="1214390" y="4842"/>
                    <a:pt x="1223009" y="13461"/>
                  </a:cubicBezTo>
                  <a:cubicBezTo>
                    <a:pt x="1231628" y="22080"/>
                    <a:pt x="1236471" y="33771"/>
                    <a:pt x="1236471" y="45960"/>
                  </a:cubicBezTo>
                  <a:lnTo>
                    <a:pt x="1236471" y="875470"/>
                  </a:lnTo>
                  <a:cubicBezTo>
                    <a:pt x="1236471" y="887659"/>
                    <a:pt x="1231628" y="899349"/>
                    <a:pt x="1223009" y="907968"/>
                  </a:cubicBezTo>
                  <a:cubicBezTo>
                    <a:pt x="1214390" y="916587"/>
                    <a:pt x="1202700" y="921430"/>
                    <a:pt x="1190511" y="921430"/>
                  </a:cubicBezTo>
                  <a:lnTo>
                    <a:pt x="45960" y="921430"/>
                  </a:lnTo>
                  <a:cubicBezTo>
                    <a:pt x="33771" y="921430"/>
                    <a:pt x="22080" y="916587"/>
                    <a:pt x="13461" y="907968"/>
                  </a:cubicBezTo>
                  <a:cubicBezTo>
                    <a:pt x="4842" y="899349"/>
                    <a:pt x="0" y="887659"/>
                    <a:pt x="0" y="875470"/>
                  </a:cubicBezTo>
                  <a:lnTo>
                    <a:pt x="0" y="45960"/>
                  </a:lnTo>
                  <a:cubicBezTo>
                    <a:pt x="0" y="33771"/>
                    <a:pt x="4842" y="22080"/>
                    <a:pt x="13461" y="13461"/>
                  </a:cubicBezTo>
                  <a:cubicBezTo>
                    <a:pt x="22080" y="4842"/>
                    <a:pt x="33771" y="0"/>
                    <a:pt x="45960" y="0"/>
                  </a:cubicBezTo>
                  <a:close/>
                </a:path>
              </a:pathLst>
            </a:custGeom>
            <a:solidFill>
              <a:srgbClr val="FCB5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nvSpPr>
          <p:spPr>
            <a:xfrm>
              <a:off x="0" y="-38100"/>
              <a:ext cx="1236471" cy="959530"/>
            </a:xfrm>
            <a:prstGeom prst="rect">
              <a:avLst/>
            </a:prstGeom>
            <a:noFill/>
            <a:ln>
              <a:noFill/>
            </a:ln>
          </p:spPr>
          <p:txBody>
            <a:bodyPr anchorCtr="0" anchor="ctr" bIns="54450" lIns="54450" spcFirstLastPara="1" rIns="54450" wrap="square" tIns="5445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14"/>
          <p:cNvSpPr txBox="1"/>
          <p:nvPr/>
        </p:nvSpPr>
        <p:spPr>
          <a:xfrm>
            <a:off x="7009169" y="3825976"/>
            <a:ext cx="4269600" cy="4800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99" u="none" cap="none" strike="noStrike">
                <a:solidFill>
                  <a:srgbClr val="1B3E2C"/>
                </a:solidFill>
                <a:latin typeface="Palanquin"/>
                <a:ea typeface="Palanquin"/>
                <a:cs typeface="Palanquin"/>
                <a:sym typeface="Palanquin"/>
              </a:rPr>
              <a:t>Click on the "PowerPoint" button below this presentation preview. Start editing your presentation.</a:t>
            </a:r>
            <a:endParaRPr/>
          </a:p>
          <a:p>
            <a:pPr indent="0" lvl="0" marL="0" marR="0" rtl="0" algn="ctr">
              <a:lnSpc>
                <a:spcPct val="120000"/>
              </a:lnSpc>
              <a:spcBef>
                <a:spcPts val="0"/>
              </a:spcBef>
              <a:spcAft>
                <a:spcPts val="0"/>
              </a:spcAft>
              <a:buNone/>
            </a:pPr>
            <a:r>
              <a:rPr b="0" i="0" lang="en-US" sz="2399" u="sng" cap="none" strike="noStrike">
                <a:solidFill>
                  <a:srgbClr val="1B3E2C"/>
                </a:solidFill>
                <a:latin typeface="Palanquin"/>
                <a:ea typeface="Palanquin"/>
                <a:cs typeface="Palanquin"/>
                <a:sym typeface="Palanquin"/>
              </a:rPr>
              <a:t>Alternative:</a:t>
            </a:r>
            <a:r>
              <a:rPr b="0" i="0" lang="en-US" sz="2399" u="none" cap="none" strike="noStrike">
                <a:solidFill>
                  <a:srgbClr val="1B3E2C"/>
                </a:solidFill>
                <a:latin typeface="Palanquin"/>
                <a:ea typeface="Palanquin"/>
                <a:cs typeface="Palanquin"/>
                <a:sym typeface="Palanquin"/>
              </a:rPr>
              <a:t> From Canva template file, Click on the "Share" button on the top right corner in Canva and click on "More" at the bottom of the menu. Enter "PowerPoint" in the search bar and click on the PowerPoint icon to download.</a:t>
            </a:r>
            <a:endParaRPr/>
          </a:p>
        </p:txBody>
      </p:sp>
      <p:sp>
        <p:nvSpPr>
          <p:cNvPr id="110" name="Google Shape;110;p14"/>
          <p:cNvSpPr txBox="1"/>
          <p:nvPr/>
        </p:nvSpPr>
        <p:spPr>
          <a:xfrm>
            <a:off x="1737869" y="3093266"/>
            <a:ext cx="3317100" cy="4770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099" u="none" cap="none" strike="noStrike">
                <a:solidFill>
                  <a:srgbClr val="1B3E2C"/>
                </a:solidFill>
                <a:latin typeface="Palanquin"/>
                <a:ea typeface="Palanquin"/>
                <a:cs typeface="Palanquin"/>
                <a:sym typeface="Palanquin"/>
              </a:rPr>
              <a:t>GoogleSlides</a:t>
            </a:r>
            <a:endParaRPr/>
          </a:p>
        </p:txBody>
      </p:sp>
      <p:sp>
        <p:nvSpPr>
          <p:cNvPr id="111" name="Google Shape;111;p14"/>
          <p:cNvSpPr txBox="1"/>
          <p:nvPr/>
        </p:nvSpPr>
        <p:spPr>
          <a:xfrm>
            <a:off x="7485392" y="3093266"/>
            <a:ext cx="3317100" cy="4770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099" u="none" cap="none" strike="noStrike">
                <a:solidFill>
                  <a:srgbClr val="1B3E2C"/>
                </a:solidFill>
                <a:latin typeface="Palanquin"/>
                <a:ea typeface="Palanquin"/>
                <a:cs typeface="Palanquin"/>
                <a:sym typeface="Palanquin"/>
              </a:rPr>
              <a:t>PowerPoint</a:t>
            </a:r>
            <a:endParaRPr/>
          </a:p>
        </p:txBody>
      </p:sp>
      <p:sp>
        <p:nvSpPr>
          <p:cNvPr id="112" name="Google Shape;112;p14"/>
          <p:cNvSpPr txBox="1"/>
          <p:nvPr/>
        </p:nvSpPr>
        <p:spPr>
          <a:xfrm>
            <a:off x="13232916" y="3093266"/>
            <a:ext cx="3317100" cy="4770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099" u="none" cap="none" strike="noStrike">
                <a:solidFill>
                  <a:srgbClr val="1B3E2C"/>
                </a:solidFill>
                <a:latin typeface="Palanquin"/>
                <a:ea typeface="Palanquin"/>
                <a:cs typeface="Palanquin"/>
                <a:sym typeface="Palanquin"/>
              </a:rPr>
              <a:t>Canva</a:t>
            </a:r>
            <a:endParaRPr/>
          </a:p>
        </p:txBody>
      </p:sp>
      <p:sp>
        <p:nvSpPr>
          <p:cNvPr id="113" name="Google Shape;113;p14"/>
          <p:cNvSpPr txBox="1"/>
          <p:nvPr/>
        </p:nvSpPr>
        <p:spPr>
          <a:xfrm>
            <a:off x="290786" y="984893"/>
            <a:ext cx="17706300" cy="1105500"/>
          </a:xfrm>
          <a:prstGeom prst="rect">
            <a:avLst/>
          </a:prstGeom>
          <a:noFill/>
          <a:ln>
            <a:noFill/>
          </a:ln>
        </p:spPr>
        <p:txBody>
          <a:bodyPr anchorCtr="0" anchor="t" bIns="0" lIns="0" spcFirstLastPara="1" rIns="0" wrap="square" tIns="0">
            <a:spAutoFit/>
          </a:bodyPr>
          <a:lstStyle/>
          <a:p>
            <a:pPr indent="0" lvl="0" marL="0" marR="0" rtl="0" algn="ctr">
              <a:lnSpc>
                <a:spcPct val="126005"/>
              </a:lnSpc>
              <a:spcBef>
                <a:spcPts val="0"/>
              </a:spcBef>
              <a:spcAft>
                <a:spcPts val="0"/>
              </a:spcAft>
              <a:buNone/>
            </a:pPr>
            <a:r>
              <a:rPr b="1" i="0" lang="en-US" sz="7183" u="none" cap="none" strike="noStrike">
                <a:solidFill>
                  <a:srgbClr val="1B3E2C"/>
                </a:solidFill>
                <a:latin typeface="Palanquin Dark"/>
                <a:ea typeface="Palanquin Dark"/>
                <a:cs typeface="Palanquin Dark"/>
                <a:sym typeface="Palanquin Dark"/>
              </a:rPr>
              <a:t>HOW TO USE THIS PRESENTATION</a:t>
            </a:r>
            <a:endParaRPr/>
          </a:p>
        </p:txBody>
      </p:sp>
      <p:sp>
        <p:nvSpPr>
          <p:cNvPr id="114" name="Google Shape;114;p14"/>
          <p:cNvSpPr txBox="1"/>
          <p:nvPr/>
        </p:nvSpPr>
        <p:spPr>
          <a:xfrm>
            <a:off x="1067364" y="3825976"/>
            <a:ext cx="4658100" cy="524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99" u="none" cap="none" strike="noStrike">
                <a:solidFill>
                  <a:srgbClr val="1B3E2C"/>
                </a:solidFill>
                <a:latin typeface="Palanquin"/>
                <a:ea typeface="Palanquin"/>
                <a:cs typeface="Palanquin"/>
                <a:sym typeface="Palanquin"/>
              </a:rPr>
              <a:t>Click on the "Google Slides" button below this presentation preview. Make sure to sign in to your Google account. Click on "Make a copy." Start editing your presentation.</a:t>
            </a:r>
            <a:endParaRPr/>
          </a:p>
          <a:p>
            <a:pPr indent="0" lvl="0" marL="0" marR="0" rtl="0" algn="ctr">
              <a:lnSpc>
                <a:spcPct val="120000"/>
              </a:lnSpc>
              <a:spcBef>
                <a:spcPts val="0"/>
              </a:spcBef>
              <a:spcAft>
                <a:spcPts val="0"/>
              </a:spcAft>
              <a:buNone/>
            </a:pPr>
            <a:r>
              <a:rPr b="0" i="0" lang="en-US" sz="2399" u="sng" cap="none" strike="noStrike">
                <a:solidFill>
                  <a:srgbClr val="1B3E2C"/>
                </a:solidFill>
                <a:latin typeface="Palanquin"/>
                <a:ea typeface="Palanquin"/>
                <a:cs typeface="Palanquin"/>
                <a:sym typeface="Palanquin"/>
              </a:rPr>
              <a:t>Alternative:</a:t>
            </a:r>
            <a:r>
              <a:rPr b="0" i="0" lang="en-US" sz="2399" u="none" cap="none" strike="noStrike">
                <a:solidFill>
                  <a:srgbClr val="1B3E2C"/>
                </a:solidFill>
                <a:latin typeface="Palanquin"/>
                <a:ea typeface="Palanquin"/>
                <a:cs typeface="Palanquin"/>
                <a:sym typeface="Palanquin"/>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5" name="Google Shape;115;p14"/>
          <p:cNvSpPr txBox="1"/>
          <p:nvPr/>
        </p:nvSpPr>
        <p:spPr>
          <a:xfrm>
            <a:off x="12809517" y="3825976"/>
            <a:ext cx="4164000" cy="214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99" u="none" cap="none" strike="noStrike">
                <a:solidFill>
                  <a:srgbClr val="1B3E2C"/>
                </a:solidFill>
                <a:latin typeface="Palanquin"/>
                <a:ea typeface="Palanquin"/>
                <a:cs typeface="Palanquin"/>
                <a:sym typeface="Palanquin"/>
              </a:rPr>
              <a:t>Click on the "Canva" button under this presentation preview. Start editing your presentation. You need to sign in to your Canva account.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0CE"/>
        </a:solidFill>
      </p:bgPr>
    </p:bg>
    <p:spTree>
      <p:nvGrpSpPr>
        <p:cNvPr id="119" name="Shape 119"/>
        <p:cNvGrpSpPr/>
        <p:nvPr/>
      </p:nvGrpSpPr>
      <p:grpSpPr>
        <a:xfrm>
          <a:off x="0" y="0"/>
          <a:ext cx="0" cy="0"/>
          <a:chOff x="0" y="0"/>
          <a:chExt cx="0" cy="0"/>
        </a:xfrm>
      </p:grpSpPr>
      <p:sp>
        <p:nvSpPr>
          <p:cNvPr id="120" name="Google Shape;120;p15"/>
          <p:cNvSpPr/>
          <p:nvPr/>
        </p:nvSpPr>
        <p:spPr>
          <a:xfrm>
            <a:off x="13771200" y="8434025"/>
            <a:ext cx="7219800" cy="1047900"/>
          </a:xfrm>
          <a:prstGeom prst="roundRect">
            <a:avLst>
              <a:gd fmla="val 50000"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1" name="Google Shape;121;p15"/>
          <p:cNvSpPr/>
          <p:nvPr/>
        </p:nvSpPr>
        <p:spPr>
          <a:xfrm>
            <a:off x="11692300" y="6765275"/>
            <a:ext cx="7219800" cy="1047900"/>
          </a:xfrm>
          <a:prstGeom prst="roundRect">
            <a:avLst>
              <a:gd fmla="val 50000"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2" name="Google Shape;122;p15"/>
          <p:cNvSpPr/>
          <p:nvPr/>
        </p:nvSpPr>
        <p:spPr>
          <a:xfrm>
            <a:off x="12946800" y="5096525"/>
            <a:ext cx="7219800" cy="1047900"/>
          </a:xfrm>
          <a:prstGeom prst="roundRect">
            <a:avLst>
              <a:gd fmla="val 50000"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3" name="Google Shape;123;p15"/>
          <p:cNvSpPr/>
          <p:nvPr/>
        </p:nvSpPr>
        <p:spPr>
          <a:xfrm>
            <a:off x="-484350" y="4069750"/>
            <a:ext cx="7219800" cy="1047900"/>
          </a:xfrm>
          <a:prstGeom prst="roundRect">
            <a:avLst>
              <a:gd fmla="val 50000"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4" name="Google Shape;124;p15"/>
          <p:cNvSpPr/>
          <p:nvPr/>
        </p:nvSpPr>
        <p:spPr>
          <a:xfrm>
            <a:off x="-484350" y="2401113"/>
            <a:ext cx="13431300" cy="1047900"/>
          </a:xfrm>
          <a:prstGeom prst="roundRect">
            <a:avLst>
              <a:gd fmla="val 50000"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5" name="Google Shape;125;p15"/>
          <p:cNvSpPr/>
          <p:nvPr/>
        </p:nvSpPr>
        <p:spPr>
          <a:xfrm>
            <a:off x="-484350" y="732475"/>
            <a:ext cx="7334700" cy="1047900"/>
          </a:xfrm>
          <a:prstGeom prst="roundRect">
            <a:avLst>
              <a:gd fmla="val 50000" name="adj"/>
            </a:avLst>
          </a:prstGeom>
          <a:solidFill>
            <a:srgbClr val="EBA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6" name="Google Shape;126;p15"/>
          <p:cNvSpPr txBox="1"/>
          <p:nvPr/>
        </p:nvSpPr>
        <p:spPr>
          <a:xfrm>
            <a:off x="1126271" y="894093"/>
            <a:ext cx="5331333" cy="651908"/>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834" u="none" cap="none" strike="noStrike">
                <a:solidFill>
                  <a:srgbClr val="000000"/>
                </a:solidFill>
                <a:latin typeface="Palanquin"/>
                <a:ea typeface="Palanquin"/>
                <a:cs typeface="Palanquin"/>
                <a:sym typeface="Palanquin"/>
              </a:rPr>
              <a:t>Food Web and Words</a:t>
            </a:r>
            <a:endParaRPr/>
          </a:p>
        </p:txBody>
      </p:sp>
      <p:sp>
        <p:nvSpPr>
          <p:cNvPr id="127" name="Google Shape;127;p15"/>
          <p:cNvSpPr txBox="1"/>
          <p:nvPr/>
        </p:nvSpPr>
        <p:spPr>
          <a:xfrm>
            <a:off x="13526704" y="5309250"/>
            <a:ext cx="3732600" cy="590100"/>
          </a:xfrm>
          <a:prstGeom prst="rect">
            <a:avLst/>
          </a:prstGeom>
          <a:noFill/>
          <a:ln>
            <a:noFill/>
          </a:ln>
        </p:spPr>
        <p:txBody>
          <a:bodyPr anchorCtr="0" anchor="t" bIns="0" lIns="0" spcFirstLastPara="1" rIns="0" wrap="square" tIns="0">
            <a:spAutoFit/>
          </a:bodyPr>
          <a:lstStyle/>
          <a:p>
            <a:pPr indent="0" lvl="0" marL="0" marR="0" rtl="0" algn="r">
              <a:lnSpc>
                <a:spcPct val="140010"/>
              </a:lnSpc>
              <a:spcBef>
                <a:spcPts val="0"/>
              </a:spcBef>
              <a:spcAft>
                <a:spcPts val="0"/>
              </a:spcAft>
              <a:buNone/>
            </a:pPr>
            <a:r>
              <a:rPr b="1" i="0" lang="en-US" sz="3834" u="none" cap="none" strike="noStrike">
                <a:solidFill>
                  <a:srgbClr val="000000"/>
                </a:solidFill>
                <a:latin typeface="Palanquin"/>
                <a:ea typeface="Palanquin"/>
                <a:cs typeface="Palanquin"/>
                <a:sym typeface="Palanquin"/>
              </a:rPr>
              <a:t>Group Activity</a:t>
            </a:r>
            <a:endParaRPr/>
          </a:p>
        </p:txBody>
      </p:sp>
      <p:sp>
        <p:nvSpPr>
          <p:cNvPr id="128" name="Google Shape;128;p15"/>
          <p:cNvSpPr txBox="1"/>
          <p:nvPr/>
        </p:nvSpPr>
        <p:spPr>
          <a:xfrm>
            <a:off x="12232226" y="6963276"/>
            <a:ext cx="5027074" cy="651908"/>
          </a:xfrm>
          <a:prstGeom prst="rect">
            <a:avLst/>
          </a:prstGeom>
          <a:noFill/>
          <a:ln>
            <a:noFill/>
          </a:ln>
        </p:spPr>
        <p:txBody>
          <a:bodyPr anchorCtr="0" anchor="t" bIns="0" lIns="0" spcFirstLastPara="1" rIns="0" wrap="square" tIns="0">
            <a:spAutoFit/>
          </a:bodyPr>
          <a:lstStyle/>
          <a:p>
            <a:pPr indent="0" lvl="0" marL="0" marR="0" rtl="0" algn="r">
              <a:lnSpc>
                <a:spcPct val="140010"/>
              </a:lnSpc>
              <a:spcBef>
                <a:spcPts val="0"/>
              </a:spcBef>
              <a:spcAft>
                <a:spcPts val="0"/>
              </a:spcAft>
              <a:buNone/>
            </a:pPr>
            <a:r>
              <a:rPr b="1" i="0" lang="en-US" sz="3834" u="none" cap="none" strike="noStrike">
                <a:solidFill>
                  <a:srgbClr val="000000"/>
                </a:solidFill>
                <a:latin typeface="Palanquin"/>
                <a:ea typeface="Palanquin"/>
                <a:cs typeface="Palanquin"/>
                <a:sym typeface="Palanquin"/>
              </a:rPr>
              <a:t>Analogy Word Match</a:t>
            </a:r>
            <a:endParaRPr/>
          </a:p>
        </p:txBody>
      </p:sp>
      <p:sp>
        <p:nvSpPr>
          <p:cNvPr id="129" name="Google Shape;129;p15"/>
          <p:cNvSpPr txBox="1"/>
          <p:nvPr/>
        </p:nvSpPr>
        <p:spPr>
          <a:xfrm>
            <a:off x="14869584" y="8668329"/>
            <a:ext cx="2389716" cy="651908"/>
          </a:xfrm>
          <a:prstGeom prst="rect">
            <a:avLst/>
          </a:prstGeom>
          <a:noFill/>
          <a:ln>
            <a:noFill/>
          </a:ln>
        </p:spPr>
        <p:txBody>
          <a:bodyPr anchorCtr="0" anchor="t" bIns="0" lIns="0" spcFirstLastPara="1" rIns="0" wrap="square" tIns="0">
            <a:spAutoFit/>
          </a:bodyPr>
          <a:lstStyle/>
          <a:p>
            <a:pPr indent="0" lvl="0" marL="0" marR="0" rtl="0" algn="r">
              <a:lnSpc>
                <a:spcPct val="140010"/>
              </a:lnSpc>
              <a:spcBef>
                <a:spcPts val="0"/>
              </a:spcBef>
              <a:spcAft>
                <a:spcPts val="0"/>
              </a:spcAft>
              <a:buNone/>
            </a:pPr>
            <a:r>
              <a:rPr b="1" i="0" lang="en-US" sz="3834" u="none" cap="none" strike="noStrike">
                <a:solidFill>
                  <a:srgbClr val="000000"/>
                </a:solidFill>
                <a:latin typeface="Palanquin"/>
                <a:ea typeface="Palanquin"/>
                <a:cs typeface="Palanquin"/>
                <a:sym typeface="Palanquin"/>
              </a:rPr>
              <a:t>Summary</a:t>
            </a:r>
            <a:endParaRPr/>
          </a:p>
        </p:txBody>
      </p:sp>
      <p:sp>
        <p:nvSpPr>
          <p:cNvPr id="130" name="Google Shape;130;p15"/>
          <p:cNvSpPr txBox="1"/>
          <p:nvPr/>
        </p:nvSpPr>
        <p:spPr>
          <a:xfrm>
            <a:off x="1126271" y="2599047"/>
            <a:ext cx="12400433" cy="651908"/>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834" u="none" cap="none" strike="noStrike">
                <a:solidFill>
                  <a:srgbClr val="000000"/>
                </a:solidFill>
                <a:latin typeface="Palanquin"/>
                <a:ea typeface="Palanquin"/>
                <a:cs typeface="Palanquin"/>
                <a:sym typeface="Palanquin"/>
              </a:rPr>
              <a:t>Word Relationships: Synonym, Antonym, &amp; Analogy</a:t>
            </a:r>
            <a:endParaRPr/>
          </a:p>
        </p:txBody>
      </p:sp>
      <p:sp>
        <p:nvSpPr>
          <p:cNvPr id="131" name="Google Shape;131;p15"/>
          <p:cNvSpPr txBox="1"/>
          <p:nvPr/>
        </p:nvSpPr>
        <p:spPr>
          <a:xfrm>
            <a:off x="1126271" y="4304100"/>
            <a:ext cx="5758481" cy="651908"/>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834" u="none" cap="none" strike="noStrike">
                <a:solidFill>
                  <a:srgbClr val="000000"/>
                </a:solidFill>
                <a:latin typeface="Palanquin"/>
                <a:ea typeface="Palanquin"/>
                <a:cs typeface="Palanquin"/>
                <a:sym typeface="Palanquin"/>
              </a:rPr>
              <a:t>Food Web and Words</a:t>
            </a:r>
            <a:endParaRPr/>
          </a:p>
        </p:txBody>
      </p:sp>
      <p:sp>
        <p:nvSpPr>
          <p:cNvPr id="132" name="Google Shape;132;p15"/>
          <p:cNvSpPr txBox="1"/>
          <p:nvPr/>
        </p:nvSpPr>
        <p:spPr>
          <a:xfrm>
            <a:off x="835445" y="5794447"/>
            <a:ext cx="6818700" cy="347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282" u="none" cap="none" strike="noStrike">
                <a:solidFill>
                  <a:srgbClr val="D1432B"/>
                </a:solidFill>
                <a:latin typeface="Palanquin Dark"/>
                <a:ea typeface="Palanquin Dark"/>
                <a:cs typeface="Palanquin Dark"/>
                <a:sym typeface="Palanquin Dark"/>
              </a:rPr>
              <a:t>LESSON OUTLINE</a:t>
            </a:r>
            <a:endParaRPr/>
          </a:p>
        </p:txBody>
      </p:sp>
      <p:sp>
        <p:nvSpPr>
          <p:cNvPr id="133" name="Google Shape;133;p15"/>
          <p:cNvSpPr/>
          <p:nvPr/>
        </p:nvSpPr>
        <p:spPr>
          <a:xfrm>
            <a:off x="13526704" y="1433564"/>
            <a:ext cx="5341755" cy="1936386"/>
          </a:xfrm>
          <a:custGeom>
            <a:rect b="b" l="l" r="r" t="t"/>
            <a:pathLst>
              <a:path extrusionOk="0" h="1936386" w="5341755">
                <a:moveTo>
                  <a:pt x="0" y="0"/>
                </a:moveTo>
                <a:lnTo>
                  <a:pt x="5341755" y="0"/>
                </a:lnTo>
                <a:lnTo>
                  <a:pt x="5341755" y="1936386"/>
                </a:lnTo>
                <a:lnTo>
                  <a:pt x="0" y="1936386"/>
                </a:lnTo>
                <a:lnTo>
                  <a:pt x="0" y="0"/>
                </a:lnTo>
                <a:close/>
              </a:path>
            </a:pathLst>
          </a:custGeom>
          <a:blipFill rotWithShape="1">
            <a:blip r:embed="rId3">
              <a:alphaModFix/>
            </a:blip>
            <a:stretch>
              <a:fillRect b="0" l="0" r="0" t="0"/>
            </a:stretch>
          </a:blipFill>
          <a:ln>
            <a:noFill/>
          </a:ln>
        </p:spPr>
      </p:sp>
      <p:sp>
        <p:nvSpPr>
          <p:cNvPr id="134" name="Google Shape;134;p15"/>
          <p:cNvSpPr/>
          <p:nvPr/>
        </p:nvSpPr>
        <p:spPr>
          <a:xfrm>
            <a:off x="7605056" y="8350614"/>
            <a:ext cx="5341755" cy="1936386"/>
          </a:xfrm>
          <a:custGeom>
            <a:rect b="b" l="l" r="r" t="t"/>
            <a:pathLst>
              <a:path extrusionOk="0" h="1936386" w="5341755">
                <a:moveTo>
                  <a:pt x="0" y="0"/>
                </a:moveTo>
                <a:lnTo>
                  <a:pt x="5341755" y="0"/>
                </a:lnTo>
                <a:lnTo>
                  <a:pt x="5341755" y="1936386"/>
                </a:lnTo>
                <a:lnTo>
                  <a:pt x="0" y="193638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9A9E"/>
        </a:solidFill>
      </p:bgPr>
    </p:bg>
    <p:spTree>
      <p:nvGrpSpPr>
        <p:cNvPr id="138" name="Shape 138"/>
        <p:cNvGrpSpPr/>
        <p:nvPr/>
      </p:nvGrpSpPr>
      <p:grpSpPr>
        <a:xfrm>
          <a:off x="0" y="0"/>
          <a:ext cx="0" cy="0"/>
          <a:chOff x="0" y="0"/>
          <a:chExt cx="0" cy="0"/>
        </a:xfrm>
      </p:grpSpPr>
      <p:pic>
        <p:nvPicPr>
          <p:cNvPr id="139" name="Google Shape;139;p16"/>
          <p:cNvPicPr preferRelativeResize="0"/>
          <p:nvPr/>
        </p:nvPicPr>
        <p:blipFill>
          <a:blip r:embed="rId3">
            <a:alphaModFix/>
          </a:blip>
          <a:stretch>
            <a:fillRect/>
          </a:stretch>
        </p:blipFill>
        <p:spPr>
          <a:xfrm>
            <a:off x="-1118246" y="32923"/>
            <a:ext cx="7662826" cy="6682376"/>
          </a:xfrm>
          <a:prstGeom prst="rect">
            <a:avLst/>
          </a:prstGeom>
          <a:noFill/>
          <a:ln>
            <a:noFill/>
          </a:ln>
        </p:spPr>
      </p:pic>
      <p:grpSp>
        <p:nvGrpSpPr>
          <p:cNvPr id="140" name="Google Shape;140;p16"/>
          <p:cNvGrpSpPr/>
          <p:nvPr/>
        </p:nvGrpSpPr>
        <p:grpSpPr>
          <a:xfrm>
            <a:off x="9144000" y="-144661"/>
            <a:ext cx="9144000" cy="11123894"/>
            <a:chOff x="0" y="-38100"/>
            <a:chExt cx="2408296" cy="2929750"/>
          </a:xfrm>
        </p:grpSpPr>
        <p:sp>
          <p:nvSpPr>
            <p:cNvPr id="141" name="Google Shape;141;p16"/>
            <p:cNvSpPr/>
            <p:nvPr/>
          </p:nvSpPr>
          <p:spPr>
            <a:xfrm>
              <a:off x="0" y="0"/>
              <a:ext cx="2408296" cy="2891650"/>
            </a:xfrm>
            <a:custGeom>
              <a:rect b="b" l="l" r="r" t="t"/>
              <a:pathLst>
                <a:path extrusionOk="0" h="2891650" w="2408296">
                  <a:moveTo>
                    <a:pt x="0" y="0"/>
                  </a:moveTo>
                  <a:lnTo>
                    <a:pt x="2408296" y="0"/>
                  </a:lnTo>
                  <a:lnTo>
                    <a:pt x="2408296" y="2891650"/>
                  </a:lnTo>
                  <a:lnTo>
                    <a:pt x="0" y="2891650"/>
                  </a:lnTo>
                  <a:close/>
                </a:path>
              </a:pathLst>
            </a:custGeom>
            <a:solidFill>
              <a:srgbClr val="D1432B"/>
            </a:solidFill>
            <a:ln>
              <a:noFill/>
            </a:ln>
          </p:spPr>
        </p:sp>
        <p:sp>
          <p:nvSpPr>
            <p:cNvPr id="142" name="Google Shape;142;p16"/>
            <p:cNvSpPr txBox="1"/>
            <p:nvPr/>
          </p:nvSpPr>
          <p:spPr>
            <a:xfrm>
              <a:off x="0" y="-38100"/>
              <a:ext cx="2408296" cy="292975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6"/>
          <p:cNvSpPr/>
          <p:nvPr/>
        </p:nvSpPr>
        <p:spPr>
          <a:xfrm>
            <a:off x="11559822" y="5848951"/>
            <a:ext cx="4312355" cy="4612144"/>
          </a:xfrm>
          <a:custGeom>
            <a:rect b="b" l="l" r="r" t="t"/>
            <a:pathLst>
              <a:path extrusionOk="0" h="4612144" w="4312355">
                <a:moveTo>
                  <a:pt x="0" y="0"/>
                </a:moveTo>
                <a:lnTo>
                  <a:pt x="4312356" y="0"/>
                </a:lnTo>
                <a:lnTo>
                  <a:pt x="4312356" y="4612144"/>
                </a:lnTo>
                <a:lnTo>
                  <a:pt x="0" y="4612144"/>
                </a:lnTo>
                <a:lnTo>
                  <a:pt x="0" y="0"/>
                </a:lnTo>
                <a:close/>
              </a:path>
            </a:pathLst>
          </a:custGeom>
          <a:blipFill rotWithShape="1">
            <a:blip r:embed="rId4">
              <a:alphaModFix/>
            </a:blip>
            <a:stretch>
              <a:fillRect b="0" l="0" r="0" t="0"/>
            </a:stretch>
          </a:blipFill>
          <a:ln>
            <a:noFill/>
          </a:ln>
        </p:spPr>
      </p:sp>
      <p:sp>
        <p:nvSpPr>
          <p:cNvPr id="144" name="Google Shape;144;p16"/>
          <p:cNvSpPr txBox="1"/>
          <p:nvPr/>
        </p:nvSpPr>
        <p:spPr>
          <a:xfrm>
            <a:off x="835445" y="6047514"/>
            <a:ext cx="8599500" cy="347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282" u="none" cap="none" strike="noStrike">
                <a:solidFill>
                  <a:srgbClr val="D1432B"/>
                </a:solidFill>
                <a:latin typeface="Palanquin Dark"/>
                <a:ea typeface="Palanquin Dark"/>
                <a:cs typeface="Palanquin Dark"/>
                <a:sym typeface="Palanquin Dark"/>
              </a:rPr>
              <a:t>LEARNING OUTCOMES</a:t>
            </a:r>
            <a:endParaRPr/>
          </a:p>
        </p:txBody>
      </p:sp>
      <p:sp>
        <p:nvSpPr>
          <p:cNvPr id="145" name="Google Shape;145;p16"/>
          <p:cNvSpPr txBox="1"/>
          <p:nvPr/>
        </p:nvSpPr>
        <p:spPr>
          <a:xfrm>
            <a:off x="9815662" y="1524545"/>
            <a:ext cx="7800676" cy="57171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3366" u="none" cap="none" strike="noStrike">
                <a:solidFill>
                  <a:srgbClr val="FFFFFF"/>
                </a:solidFill>
                <a:latin typeface="Palanquin"/>
                <a:ea typeface="Palanquin"/>
                <a:cs typeface="Palanquin"/>
                <a:sym typeface="Palanquin"/>
              </a:rPr>
              <a:t>TODAY YOU WILL BE LEARNING:</a:t>
            </a:r>
            <a:endParaRPr/>
          </a:p>
        </p:txBody>
      </p:sp>
      <p:sp>
        <p:nvSpPr>
          <p:cNvPr id="146" name="Google Shape;146;p16"/>
          <p:cNvSpPr txBox="1"/>
          <p:nvPr/>
        </p:nvSpPr>
        <p:spPr>
          <a:xfrm>
            <a:off x="10642355" y="2487529"/>
            <a:ext cx="6147300" cy="2111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799" u="none" cap="none" strike="noStrike">
                <a:solidFill>
                  <a:srgbClr val="FFFFFF"/>
                </a:solidFill>
                <a:latin typeface="Palanquin"/>
                <a:ea typeface="Palanquin"/>
                <a:cs typeface="Palanquin"/>
                <a:sym typeface="Palanquin"/>
              </a:rPr>
              <a:t>How to use the relationship between particular words, such as synonyms and antonyms or analogies, to better understand each of the words.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F17"/>
        </a:solidFill>
      </p:bgPr>
    </p:bg>
    <p:spTree>
      <p:nvGrpSpPr>
        <p:cNvPr id="150" name="Shape 150"/>
        <p:cNvGrpSpPr/>
        <p:nvPr/>
      </p:nvGrpSpPr>
      <p:grpSpPr>
        <a:xfrm>
          <a:off x="0" y="0"/>
          <a:ext cx="0" cy="0"/>
          <a:chOff x="0" y="0"/>
          <a:chExt cx="0" cy="0"/>
        </a:xfrm>
      </p:grpSpPr>
      <p:sp>
        <p:nvSpPr>
          <p:cNvPr id="151" name="Google Shape;151;p17"/>
          <p:cNvSpPr/>
          <p:nvPr/>
        </p:nvSpPr>
        <p:spPr>
          <a:xfrm>
            <a:off x="324150" y="2340734"/>
            <a:ext cx="17639700" cy="7482000"/>
          </a:xfrm>
          <a:prstGeom prst="roundRect">
            <a:avLst>
              <a:gd fmla="val 7217"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2" name="Google Shape;152;p17"/>
          <p:cNvSpPr/>
          <p:nvPr/>
        </p:nvSpPr>
        <p:spPr>
          <a:xfrm>
            <a:off x="3268175" y="3205400"/>
            <a:ext cx="4960500" cy="11955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3" name="Google Shape;153;p17"/>
          <p:cNvSpPr/>
          <p:nvPr/>
        </p:nvSpPr>
        <p:spPr>
          <a:xfrm>
            <a:off x="11399409" y="2903381"/>
            <a:ext cx="5089917" cy="6141680"/>
          </a:xfrm>
          <a:custGeom>
            <a:rect b="b" l="l" r="r" t="t"/>
            <a:pathLst>
              <a:path extrusionOk="0" h="6141680" w="5089917">
                <a:moveTo>
                  <a:pt x="0" y="0"/>
                </a:moveTo>
                <a:lnTo>
                  <a:pt x="5089918" y="0"/>
                </a:lnTo>
                <a:lnTo>
                  <a:pt x="5089918" y="6141680"/>
                </a:lnTo>
                <a:lnTo>
                  <a:pt x="0" y="6141680"/>
                </a:lnTo>
                <a:lnTo>
                  <a:pt x="0" y="0"/>
                </a:lnTo>
                <a:close/>
              </a:path>
            </a:pathLst>
          </a:custGeom>
          <a:blipFill rotWithShape="1">
            <a:blip r:embed="rId3">
              <a:alphaModFix/>
            </a:blip>
            <a:stretch>
              <a:fillRect b="0" l="0" r="0" t="0"/>
            </a:stretch>
          </a:blipFill>
          <a:ln>
            <a:noFill/>
          </a:ln>
        </p:spPr>
      </p:sp>
      <p:sp>
        <p:nvSpPr>
          <p:cNvPr id="154" name="Google Shape;154;p17"/>
          <p:cNvSpPr/>
          <p:nvPr/>
        </p:nvSpPr>
        <p:spPr>
          <a:xfrm>
            <a:off x="350046" y="436736"/>
            <a:ext cx="1987506" cy="1644209"/>
          </a:xfrm>
          <a:custGeom>
            <a:rect b="b" l="l" r="r" t="t"/>
            <a:pathLst>
              <a:path extrusionOk="0" h="1644209" w="1987506">
                <a:moveTo>
                  <a:pt x="0" y="0"/>
                </a:moveTo>
                <a:lnTo>
                  <a:pt x="1987505" y="0"/>
                </a:lnTo>
                <a:lnTo>
                  <a:pt x="1987505" y="1644210"/>
                </a:lnTo>
                <a:lnTo>
                  <a:pt x="0" y="1644210"/>
                </a:lnTo>
                <a:lnTo>
                  <a:pt x="0" y="0"/>
                </a:lnTo>
                <a:close/>
              </a:path>
            </a:pathLst>
          </a:custGeom>
          <a:blipFill rotWithShape="1">
            <a:blip r:embed="rId4">
              <a:alphaModFix/>
            </a:blip>
            <a:stretch>
              <a:fillRect b="0" l="0" r="0" t="0"/>
            </a:stretch>
          </a:blipFill>
          <a:ln>
            <a:noFill/>
          </a:ln>
        </p:spPr>
      </p:sp>
      <p:sp>
        <p:nvSpPr>
          <p:cNvPr id="155" name="Google Shape;155;p17"/>
          <p:cNvSpPr txBox="1"/>
          <p:nvPr/>
        </p:nvSpPr>
        <p:spPr>
          <a:xfrm>
            <a:off x="1798673" y="515225"/>
            <a:ext cx="14690700" cy="136080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D1432B"/>
                </a:solidFill>
                <a:latin typeface="Palanquin Dark"/>
                <a:ea typeface="Palanquin Dark"/>
                <a:cs typeface="Palanquin Dark"/>
                <a:sym typeface="Palanquin Dark"/>
              </a:rPr>
              <a:t>WORD RELATIONSHIPS</a:t>
            </a:r>
            <a:endParaRPr/>
          </a:p>
        </p:txBody>
      </p:sp>
      <p:sp>
        <p:nvSpPr>
          <p:cNvPr id="156" name="Google Shape;156;p17"/>
          <p:cNvSpPr txBox="1"/>
          <p:nvPr/>
        </p:nvSpPr>
        <p:spPr>
          <a:xfrm>
            <a:off x="2337551" y="4904373"/>
            <a:ext cx="6821700" cy="2068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4199" u="none" cap="none" strike="noStrike">
                <a:solidFill>
                  <a:srgbClr val="D1432B"/>
                </a:solidFill>
                <a:latin typeface="Palanquin Dark"/>
                <a:ea typeface="Palanquin Dark"/>
                <a:cs typeface="Palanquin Dark"/>
                <a:sym typeface="Palanquin Dark"/>
              </a:rPr>
              <a:t>It is a word having the same or nearly the same meaning as another word. </a:t>
            </a:r>
            <a:endParaRPr/>
          </a:p>
        </p:txBody>
      </p:sp>
      <p:sp>
        <p:nvSpPr>
          <p:cNvPr id="157" name="Google Shape;157;p17"/>
          <p:cNvSpPr txBox="1"/>
          <p:nvPr/>
        </p:nvSpPr>
        <p:spPr>
          <a:xfrm>
            <a:off x="2046625" y="7509841"/>
            <a:ext cx="7403569" cy="1271016"/>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4199" u="none" cap="none" strike="noStrike">
                <a:solidFill>
                  <a:srgbClr val="D1432B"/>
                </a:solidFill>
                <a:latin typeface="Palanquin"/>
                <a:ea typeface="Palanquin"/>
                <a:cs typeface="Palanquin"/>
                <a:sym typeface="Palanquin"/>
              </a:rPr>
              <a:t>For example: </a:t>
            </a:r>
            <a:r>
              <a:rPr b="1" i="0" lang="en-US" sz="4199" u="none" cap="none" strike="noStrike">
                <a:solidFill>
                  <a:srgbClr val="D1432B"/>
                </a:solidFill>
                <a:latin typeface="Palanquin"/>
                <a:ea typeface="Palanquin"/>
                <a:cs typeface="Palanquin"/>
                <a:sym typeface="Palanquin"/>
              </a:rPr>
              <a:t>happy</a:t>
            </a:r>
            <a:r>
              <a:rPr b="0" i="0" lang="en-US" sz="4199" u="none" cap="none" strike="noStrike">
                <a:solidFill>
                  <a:srgbClr val="D1432B"/>
                </a:solidFill>
                <a:latin typeface="Palanquin"/>
                <a:ea typeface="Palanquin"/>
                <a:cs typeface="Palanquin"/>
                <a:sym typeface="Palanquin"/>
              </a:rPr>
              <a:t>, </a:t>
            </a:r>
            <a:r>
              <a:rPr b="1" i="0" lang="en-US" sz="4199" u="none" cap="none" strike="noStrike">
                <a:solidFill>
                  <a:srgbClr val="D1432B"/>
                </a:solidFill>
                <a:latin typeface="Palanquin"/>
                <a:ea typeface="Palanquin"/>
                <a:cs typeface="Palanquin"/>
                <a:sym typeface="Palanquin"/>
              </a:rPr>
              <a:t>joyful</a:t>
            </a:r>
            <a:r>
              <a:rPr b="0" i="0" lang="en-US" sz="4199" u="none" cap="none" strike="noStrike">
                <a:solidFill>
                  <a:srgbClr val="D1432B"/>
                </a:solidFill>
                <a:latin typeface="Palanquin"/>
                <a:ea typeface="Palanquin"/>
                <a:cs typeface="Palanquin"/>
                <a:sym typeface="Palanquin"/>
              </a:rPr>
              <a:t>, and </a:t>
            </a:r>
            <a:r>
              <a:rPr b="1" i="0" lang="en-US" sz="4199" u="none" cap="none" strike="noStrike">
                <a:solidFill>
                  <a:srgbClr val="D1432B"/>
                </a:solidFill>
                <a:latin typeface="Palanquin"/>
                <a:ea typeface="Palanquin"/>
                <a:cs typeface="Palanquin"/>
                <a:sym typeface="Palanquin"/>
              </a:rPr>
              <a:t>elated</a:t>
            </a:r>
            <a:r>
              <a:rPr b="0" i="0" lang="en-US" sz="4199" u="none" cap="none" strike="noStrike">
                <a:solidFill>
                  <a:srgbClr val="D1432B"/>
                </a:solidFill>
                <a:latin typeface="Palanquin"/>
                <a:ea typeface="Palanquin"/>
                <a:cs typeface="Palanquin"/>
                <a:sym typeface="Palanquin"/>
              </a:rPr>
              <a:t> are all synonyms</a:t>
            </a:r>
            <a:endParaRPr/>
          </a:p>
        </p:txBody>
      </p:sp>
      <p:sp>
        <p:nvSpPr>
          <p:cNvPr id="158" name="Google Shape;158;p17"/>
          <p:cNvSpPr txBox="1"/>
          <p:nvPr/>
        </p:nvSpPr>
        <p:spPr>
          <a:xfrm>
            <a:off x="3441909" y="3339149"/>
            <a:ext cx="4613100" cy="897000"/>
          </a:xfrm>
          <a:prstGeom prst="rect">
            <a:avLst/>
          </a:prstGeom>
          <a:noFill/>
          <a:ln>
            <a:noFill/>
          </a:ln>
        </p:spPr>
        <p:txBody>
          <a:bodyPr anchorCtr="0" anchor="t" bIns="0" lIns="0" spcFirstLastPara="1" rIns="0" wrap="square" tIns="0">
            <a:spAutoFit/>
          </a:bodyPr>
          <a:lstStyle/>
          <a:p>
            <a:pPr indent="0" lvl="0" marL="0" marR="0" rtl="0" algn="ctr">
              <a:lnSpc>
                <a:spcPct val="136015"/>
              </a:lnSpc>
              <a:spcBef>
                <a:spcPts val="0"/>
              </a:spcBef>
              <a:spcAft>
                <a:spcPts val="0"/>
              </a:spcAft>
              <a:buNone/>
            </a:pPr>
            <a:r>
              <a:rPr b="1" i="0" lang="en-US" sz="5828" u="none" cap="none" strike="noStrike">
                <a:solidFill>
                  <a:srgbClr val="EBE0CE"/>
                </a:solidFill>
                <a:latin typeface="Palanquin Dark"/>
                <a:ea typeface="Palanquin Dark"/>
                <a:cs typeface="Palanquin Dark"/>
                <a:sym typeface="Palanquin Dark"/>
              </a:rPr>
              <a:t>SYNONYM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F17"/>
        </a:solidFill>
      </p:bgPr>
    </p:bg>
    <p:spTree>
      <p:nvGrpSpPr>
        <p:cNvPr id="162" name="Shape 162"/>
        <p:cNvGrpSpPr/>
        <p:nvPr/>
      </p:nvGrpSpPr>
      <p:grpSpPr>
        <a:xfrm>
          <a:off x="0" y="0"/>
          <a:ext cx="0" cy="0"/>
          <a:chOff x="0" y="0"/>
          <a:chExt cx="0" cy="0"/>
        </a:xfrm>
      </p:grpSpPr>
      <p:sp>
        <p:nvSpPr>
          <p:cNvPr id="163" name="Google Shape;163;p18"/>
          <p:cNvSpPr/>
          <p:nvPr/>
        </p:nvSpPr>
        <p:spPr>
          <a:xfrm>
            <a:off x="324150" y="2340734"/>
            <a:ext cx="17639700" cy="7482000"/>
          </a:xfrm>
          <a:prstGeom prst="roundRect">
            <a:avLst>
              <a:gd fmla="val 7217"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64" name="Google Shape;164;p18"/>
          <p:cNvPicPr preferRelativeResize="0"/>
          <p:nvPr/>
        </p:nvPicPr>
        <p:blipFill>
          <a:blip r:embed="rId3">
            <a:alphaModFix/>
          </a:blip>
          <a:stretch>
            <a:fillRect/>
          </a:stretch>
        </p:blipFill>
        <p:spPr>
          <a:xfrm>
            <a:off x="918087" y="1852811"/>
            <a:ext cx="5284126" cy="7146881"/>
          </a:xfrm>
          <a:prstGeom prst="rect">
            <a:avLst/>
          </a:prstGeom>
          <a:noFill/>
          <a:ln>
            <a:noFill/>
          </a:ln>
        </p:spPr>
      </p:pic>
      <p:sp>
        <p:nvSpPr>
          <p:cNvPr id="165" name="Google Shape;165;p18"/>
          <p:cNvSpPr/>
          <p:nvPr/>
        </p:nvSpPr>
        <p:spPr>
          <a:xfrm>
            <a:off x="4544221" y="5794248"/>
            <a:ext cx="4599779" cy="3099101"/>
          </a:xfrm>
          <a:custGeom>
            <a:rect b="b" l="l" r="r" t="t"/>
            <a:pathLst>
              <a:path extrusionOk="0" h="3099101" w="4599779">
                <a:moveTo>
                  <a:pt x="0" y="0"/>
                </a:moveTo>
                <a:lnTo>
                  <a:pt x="4599779" y="0"/>
                </a:lnTo>
                <a:lnTo>
                  <a:pt x="4599779" y="3099101"/>
                </a:lnTo>
                <a:lnTo>
                  <a:pt x="0" y="3099101"/>
                </a:lnTo>
                <a:lnTo>
                  <a:pt x="0" y="0"/>
                </a:lnTo>
                <a:close/>
              </a:path>
            </a:pathLst>
          </a:custGeom>
          <a:blipFill rotWithShape="1">
            <a:blip r:embed="rId4">
              <a:alphaModFix/>
            </a:blip>
            <a:stretch>
              <a:fillRect b="0" l="0" r="0" t="0"/>
            </a:stretch>
          </a:blipFill>
          <a:ln>
            <a:noFill/>
          </a:ln>
        </p:spPr>
      </p:sp>
      <p:sp>
        <p:nvSpPr>
          <p:cNvPr id="166" name="Google Shape;166;p18"/>
          <p:cNvSpPr/>
          <p:nvPr/>
        </p:nvSpPr>
        <p:spPr>
          <a:xfrm>
            <a:off x="16006544" y="115526"/>
            <a:ext cx="2205389" cy="2105144"/>
          </a:xfrm>
          <a:custGeom>
            <a:rect b="b" l="l" r="r" t="t"/>
            <a:pathLst>
              <a:path extrusionOk="0" h="2105144" w="2205389">
                <a:moveTo>
                  <a:pt x="0" y="0"/>
                </a:moveTo>
                <a:lnTo>
                  <a:pt x="2205390" y="0"/>
                </a:lnTo>
                <a:lnTo>
                  <a:pt x="2205390" y="2105144"/>
                </a:lnTo>
                <a:lnTo>
                  <a:pt x="0" y="2105144"/>
                </a:lnTo>
                <a:lnTo>
                  <a:pt x="0" y="0"/>
                </a:lnTo>
                <a:close/>
              </a:path>
            </a:pathLst>
          </a:custGeom>
          <a:blipFill rotWithShape="1">
            <a:blip r:embed="rId5">
              <a:alphaModFix/>
            </a:blip>
            <a:stretch>
              <a:fillRect b="0" l="0" r="0" t="0"/>
            </a:stretch>
          </a:blipFill>
          <a:ln>
            <a:noFill/>
          </a:ln>
        </p:spPr>
      </p:sp>
      <p:sp>
        <p:nvSpPr>
          <p:cNvPr id="167" name="Google Shape;167;p18"/>
          <p:cNvSpPr/>
          <p:nvPr/>
        </p:nvSpPr>
        <p:spPr>
          <a:xfrm>
            <a:off x="374667" y="332655"/>
            <a:ext cx="1798673" cy="1507615"/>
          </a:xfrm>
          <a:custGeom>
            <a:rect b="b" l="l" r="r" t="t"/>
            <a:pathLst>
              <a:path extrusionOk="0" h="1507615" w="1798673">
                <a:moveTo>
                  <a:pt x="0" y="0"/>
                </a:moveTo>
                <a:lnTo>
                  <a:pt x="1798674" y="0"/>
                </a:lnTo>
                <a:lnTo>
                  <a:pt x="1798674" y="1507615"/>
                </a:lnTo>
                <a:lnTo>
                  <a:pt x="0" y="1507615"/>
                </a:lnTo>
                <a:lnTo>
                  <a:pt x="0" y="0"/>
                </a:lnTo>
                <a:close/>
              </a:path>
            </a:pathLst>
          </a:custGeom>
          <a:blipFill rotWithShape="1">
            <a:blip r:embed="rId6">
              <a:alphaModFix/>
            </a:blip>
            <a:stretch>
              <a:fillRect b="0" l="0" r="0" t="0"/>
            </a:stretch>
          </a:blipFill>
          <a:ln>
            <a:noFill/>
          </a:ln>
        </p:spPr>
      </p:sp>
      <p:sp>
        <p:nvSpPr>
          <p:cNvPr id="168" name="Google Shape;168;p18"/>
          <p:cNvSpPr txBox="1"/>
          <p:nvPr/>
        </p:nvSpPr>
        <p:spPr>
          <a:xfrm>
            <a:off x="9816859" y="5124450"/>
            <a:ext cx="6821700" cy="1357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4199" u="none" cap="none" strike="noStrike">
                <a:solidFill>
                  <a:srgbClr val="D1432B"/>
                </a:solidFill>
                <a:latin typeface="Palanquin Dark"/>
                <a:ea typeface="Palanquin Dark"/>
                <a:cs typeface="Palanquin Dark"/>
                <a:sym typeface="Palanquin Dark"/>
              </a:rPr>
              <a:t>They are two words</a:t>
            </a:r>
            <a:endParaRPr/>
          </a:p>
          <a:p>
            <a:pPr indent="0" lvl="0" marL="0" marR="0" rtl="0" algn="ctr">
              <a:lnSpc>
                <a:spcPct val="110000"/>
              </a:lnSpc>
              <a:spcBef>
                <a:spcPts val="0"/>
              </a:spcBef>
              <a:spcAft>
                <a:spcPts val="0"/>
              </a:spcAft>
              <a:buNone/>
            </a:pPr>
            <a:r>
              <a:rPr b="1" i="0" lang="en-US" sz="4199" u="none" cap="none" strike="noStrike">
                <a:solidFill>
                  <a:srgbClr val="D1432B"/>
                </a:solidFill>
                <a:latin typeface="Palanquin Dark"/>
                <a:ea typeface="Palanquin Dark"/>
                <a:cs typeface="Palanquin Dark"/>
                <a:sym typeface="Palanquin Dark"/>
              </a:rPr>
              <a:t>with opposite meanings. </a:t>
            </a:r>
            <a:endParaRPr/>
          </a:p>
        </p:txBody>
      </p:sp>
      <p:sp>
        <p:nvSpPr>
          <p:cNvPr id="169" name="Google Shape;169;p18"/>
          <p:cNvSpPr txBox="1"/>
          <p:nvPr/>
        </p:nvSpPr>
        <p:spPr>
          <a:xfrm>
            <a:off x="10545798" y="6893245"/>
            <a:ext cx="5363700" cy="1428300"/>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4199" u="none" cap="none" strike="noStrike">
                <a:solidFill>
                  <a:srgbClr val="D1432B"/>
                </a:solidFill>
                <a:latin typeface="Palanquin"/>
                <a:ea typeface="Palanquin"/>
                <a:cs typeface="Palanquin"/>
                <a:sym typeface="Palanquin"/>
              </a:rPr>
              <a:t>For example: </a:t>
            </a:r>
            <a:r>
              <a:rPr b="1" i="0" lang="en-US" sz="4199" u="none" cap="none" strike="noStrike">
                <a:solidFill>
                  <a:srgbClr val="D1432B"/>
                </a:solidFill>
                <a:latin typeface="Palanquin"/>
                <a:ea typeface="Palanquin"/>
                <a:cs typeface="Palanquin"/>
                <a:sym typeface="Palanquin"/>
              </a:rPr>
              <a:t>cold</a:t>
            </a:r>
            <a:r>
              <a:rPr b="0" i="0" lang="en-US" sz="4199" u="none" cap="none" strike="noStrike">
                <a:solidFill>
                  <a:srgbClr val="D1432B"/>
                </a:solidFill>
                <a:latin typeface="Palanquin"/>
                <a:ea typeface="Palanquin"/>
                <a:cs typeface="Palanquin"/>
                <a:sym typeface="Palanquin"/>
              </a:rPr>
              <a:t> and </a:t>
            </a:r>
            <a:r>
              <a:rPr b="1" i="0" lang="en-US" sz="4199" u="none" cap="none" strike="noStrike">
                <a:solidFill>
                  <a:srgbClr val="D1432B"/>
                </a:solidFill>
                <a:latin typeface="Palanquin"/>
                <a:ea typeface="Palanquin"/>
                <a:cs typeface="Palanquin"/>
                <a:sym typeface="Palanquin"/>
              </a:rPr>
              <a:t>hot</a:t>
            </a:r>
            <a:r>
              <a:rPr b="0" i="0" lang="en-US" sz="4199" u="none" cap="none" strike="noStrike">
                <a:solidFill>
                  <a:srgbClr val="D1432B"/>
                </a:solidFill>
                <a:latin typeface="Palanquin"/>
                <a:ea typeface="Palanquin"/>
                <a:cs typeface="Palanquin"/>
                <a:sym typeface="Palanquin"/>
              </a:rPr>
              <a:t> are antonyms</a:t>
            </a:r>
            <a:endParaRPr/>
          </a:p>
        </p:txBody>
      </p:sp>
      <p:sp>
        <p:nvSpPr>
          <p:cNvPr id="170" name="Google Shape;170;p18"/>
          <p:cNvSpPr txBox="1"/>
          <p:nvPr/>
        </p:nvSpPr>
        <p:spPr>
          <a:xfrm>
            <a:off x="1798673" y="515225"/>
            <a:ext cx="14690700" cy="136080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D1432B"/>
                </a:solidFill>
                <a:latin typeface="Palanquin Dark"/>
                <a:ea typeface="Palanquin Dark"/>
                <a:cs typeface="Palanquin Dark"/>
                <a:sym typeface="Palanquin Dark"/>
              </a:rPr>
              <a:t>WORD RELATIONSHIPS</a:t>
            </a:r>
            <a:endParaRPr/>
          </a:p>
        </p:txBody>
      </p:sp>
      <p:sp>
        <p:nvSpPr>
          <p:cNvPr id="171" name="Google Shape;171;p18"/>
          <p:cNvSpPr/>
          <p:nvPr/>
        </p:nvSpPr>
        <p:spPr>
          <a:xfrm>
            <a:off x="10747466" y="3205400"/>
            <a:ext cx="4960500" cy="11955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2" name="Google Shape;172;p18"/>
          <p:cNvSpPr txBox="1"/>
          <p:nvPr/>
        </p:nvSpPr>
        <p:spPr>
          <a:xfrm>
            <a:off x="10921166" y="3339149"/>
            <a:ext cx="4613100" cy="897000"/>
          </a:xfrm>
          <a:prstGeom prst="rect">
            <a:avLst/>
          </a:prstGeom>
          <a:noFill/>
          <a:ln>
            <a:noFill/>
          </a:ln>
        </p:spPr>
        <p:txBody>
          <a:bodyPr anchorCtr="0" anchor="t" bIns="0" lIns="0" spcFirstLastPara="1" rIns="0" wrap="square" tIns="0">
            <a:spAutoFit/>
          </a:bodyPr>
          <a:lstStyle/>
          <a:p>
            <a:pPr indent="0" lvl="0" marL="0" rtl="0" algn="ctr">
              <a:lnSpc>
                <a:spcPct val="136015"/>
              </a:lnSpc>
              <a:spcBef>
                <a:spcPts val="0"/>
              </a:spcBef>
              <a:spcAft>
                <a:spcPts val="0"/>
              </a:spcAft>
              <a:buNone/>
            </a:pPr>
            <a:r>
              <a:rPr b="1" lang="en-US" sz="5828">
                <a:solidFill>
                  <a:srgbClr val="EBE0CE"/>
                </a:solidFill>
                <a:latin typeface="Palanquin Dark"/>
                <a:ea typeface="Palanquin Dark"/>
                <a:cs typeface="Palanquin Dark"/>
                <a:sym typeface="Palanquin Dark"/>
              </a:rPr>
              <a:t>ANTONYM</a:t>
            </a:r>
            <a:endParaRPr b="1" sz="5828">
              <a:solidFill>
                <a:srgbClr val="EBE0CE"/>
              </a:solidFill>
              <a:latin typeface="Palanquin Dark"/>
              <a:ea typeface="Palanquin Dark"/>
              <a:cs typeface="Palanquin Dark"/>
              <a:sym typeface="Palanquin Dar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F17"/>
        </a:solidFill>
      </p:bgPr>
    </p:bg>
    <p:spTree>
      <p:nvGrpSpPr>
        <p:cNvPr id="176" name="Shape 176"/>
        <p:cNvGrpSpPr/>
        <p:nvPr/>
      </p:nvGrpSpPr>
      <p:grpSpPr>
        <a:xfrm>
          <a:off x="0" y="0"/>
          <a:ext cx="0" cy="0"/>
          <a:chOff x="0" y="0"/>
          <a:chExt cx="0" cy="0"/>
        </a:xfrm>
      </p:grpSpPr>
      <p:sp>
        <p:nvSpPr>
          <p:cNvPr id="177" name="Google Shape;177;p19"/>
          <p:cNvSpPr/>
          <p:nvPr/>
        </p:nvSpPr>
        <p:spPr>
          <a:xfrm>
            <a:off x="324150" y="2340734"/>
            <a:ext cx="17639700" cy="7482000"/>
          </a:xfrm>
          <a:prstGeom prst="roundRect">
            <a:avLst>
              <a:gd fmla="val 7217"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78" name="Google Shape;178;p19"/>
          <p:cNvPicPr preferRelativeResize="0"/>
          <p:nvPr/>
        </p:nvPicPr>
        <p:blipFill>
          <a:blip r:embed="rId3">
            <a:alphaModFix/>
          </a:blip>
          <a:stretch>
            <a:fillRect/>
          </a:stretch>
        </p:blipFill>
        <p:spPr>
          <a:xfrm>
            <a:off x="10932850" y="2761275"/>
            <a:ext cx="6456475" cy="6482301"/>
          </a:xfrm>
          <a:prstGeom prst="rect">
            <a:avLst/>
          </a:prstGeom>
          <a:noFill/>
          <a:ln>
            <a:noFill/>
          </a:ln>
        </p:spPr>
      </p:pic>
      <p:sp>
        <p:nvSpPr>
          <p:cNvPr id="179" name="Google Shape;179;p19"/>
          <p:cNvSpPr/>
          <p:nvPr/>
        </p:nvSpPr>
        <p:spPr>
          <a:xfrm>
            <a:off x="-829329" y="813487"/>
            <a:ext cx="3401992" cy="1026783"/>
          </a:xfrm>
          <a:custGeom>
            <a:rect b="b" l="l" r="r" t="t"/>
            <a:pathLst>
              <a:path extrusionOk="0" h="1026783" w="3401992">
                <a:moveTo>
                  <a:pt x="0" y="0"/>
                </a:moveTo>
                <a:lnTo>
                  <a:pt x="3401993" y="0"/>
                </a:lnTo>
                <a:lnTo>
                  <a:pt x="3401993" y="1026783"/>
                </a:lnTo>
                <a:lnTo>
                  <a:pt x="0" y="1026783"/>
                </a:lnTo>
                <a:lnTo>
                  <a:pt x="0" y="0"/>
                </a:lnTo>
                <a:close/>
              </a:path>
            </a:pathLst>
          </a:custGeom>
          <a:blipFill rotWithShape="1">
            <a:blip r:embed="rId4">
              <a:alphaModFix/>
            </a:blip>
            <a:stretch>
              <a:fillRect b="0" l="0" r="0" t="0"/>
            </a:stretch>
          </a:blipFill>
          <a:ln>
            <a:noFill/>
          </a:ln>
        </p:spPr>
      </p:sp>
      <p:sp>
        <p:nvSpPr>
          <p:cNvPr id="180" name="Google Shape;180;p19"/>
          <p:cNvSpPr/>
          <p:nvPr/>
        </p:nvSpPr>
        <p:spPr>
          <a:xfrm>
            <a:off x="15867494" y="813487"/>
            <a:ext cx="3401992" cy="1026783"/>
          </a:xfrm>
          <a:custGeom>
            <a:rect b="b" l="l" r="r" t="t"/>
            <a:pathLst>
              <a:path extrusionOk="0" h="1026783" w="3401992">
                <a:moveTo>
                  <a:pt x="0" y="0"/>
                </a:moveTo>
                <a:lnTo>
                  <a:pt x="3401993" y="0"/>
                </a:lnTo>
                <a:lnTo>
                  <a:pt x="3401993" y="1026783"/>
                </a:lnTo>
                <a:lnTo>
                  <a:pt x="0" y="1026783"/>
                </a:lnTo>
                <a:lnTo>
                  <a:pt x="0" y="0"/>
                </a:lnTo>
                <a:close/>
              </a:path>
            </a:pathLst>
          </a:custGeom>
          <a:blipFill rotWithShape="1">
            <a:blip r:embed="rId4">
              <a:alphaModFix/>
            </a:blip>
            <a:stretch>
              <a:fillRect b="0" l="0" r="0" t="0"/>
            </a:stretch>
          </a:blipFill>
          <a:ln>
            <a:noFill/>
          </a:ln>
        </p:spPr>
      </p:sp>
      <p:sp>
        <p:nvSpPr>
          <p:cNvPr id="181" name="Google Shape;181;p19"/>
          <p:cNvSpPr txBox="1"/>
          <p:nvPr/>
        </p:nvSpPr>
        <p:spPr>
          <a:xfrm>
            <a:off x="1798673" y="353050"/>
            <a:ext cx="14690653" cy="148722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D1432B"/>
                </a:solidFill>
                <a:latin typeface="Palanquin Dark"/>
                <a:ea typeface="Palanquin Dark"/>
                <a:cs typeface="Palanquin Dark"/>
                <a:sym typeface="Palanquin Dark"/>
              </a:rPr>
              <a:t>WORD RELATIONSHIPS</a:t>
            </a:r>
            <a:endParaRPr/>
          </a:p>
        </p:txBody>
      </p:sp>
      <p:sp>
        <p:nvSpPr>
          <p:cNvPr id="182" name="Google Shape;182;p19"/>
          <p:cNvSpPr txBox="1"/>
          <p:nvPr/>
        </p:nvSpPr>
        <p:spPr>
          <a:xfrm>
            <a:off x="1554201" y="4767611"/>
            <a:ext cx="8388300" cy="2068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4199" u="none" cap="none" strike="noStrike">
                <a:solidFill>
                  <a:srgbClr val="D1432B"/>
                </a:solidFill>
                <a:latin typeface="Palanquin Dark"/>
                <a:ea typeface="Palanquin Dark"/>
                <a:cs typeface="Palanquin Dark"/>
                <a:sym typeface="Palanquin Dark"/>
              </a:rPr>
              <a:t>a similarity between like features of two things, on which a comparison may be based. </a:t>
            </a:r>
            <a:endParaRPr/>
          </a:p>
        </p:txBody>
      </p:sp>
      <p:sp>
        <p:nvSpPr>
          <p:cNvPr id="183" name="Google Shape;183;p19"/>
          <p:cNvSpPr txBox="1"/>
          <p:nvPr/>
        </p:nvSpPr>
        <p:spPr>
          <a:xfrm>
            <a:off x="1762312" y="7202492"/>
            <a:ext cx="7972200" cy="19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199" u="none" cap="none" strike="noStrike">
                <a:solidFill>
                  <a:srgbClr val="D1432B"/>
                </a:solidFill>
                <a:latin typeface="Palanquin"/>
                <a:ea typeface="Palanquin"/>
                <a:cs typeface="Palanquin"/>
                <a:sym typeface="Palanquin"/>
              </a:rPr>
              <a:t>For example: both </a:t>
            </a:r>
            <a:r>
              <a:rPr b="1" i="0" lang="en-US" sz="4199" u="none" cap="none" strike="noStrike">
                <a:solidFill>
                  <a:srgbClr val="D1432B"/>
                </a:solidFill>
                <a:latin typeface="Palanquin"/>
                <a:ea typeface="Palanquin"/>
                <a:cs typeface="Palanquin"/>
                <a:sym typeface="Palanquin"/>
              </a:rPr>
              <a:t>heart</a:t>
            </a:r>
            <a:r>
              <a:rPr b="0" i="0" lang="en-US" sz="4199" u="none" cap="none" strike="noStrike">
                <a:solidFill>
                  <a:srgbClr val="D1432B"/>
                </a:solidFill>
                <a:latin typeface="Palanquin"/>
                <a:ea typeface="Palanquin"/>
                <a:cs typeface="Palanquin"/>
                <a:sym typeface="Palanquin"/>
              </a:rPr>
              <a:t> and </a:t>
            </a:r>
            <a:r>
              <a:rPr b="1" i="0" lang="en-US" sz="4199" u="none" cap="none" strike="noStrike">
                <a:solidFill>
                  <a:srgbClr val="D1432B"/>
                </a:solidFill>
                <a:latin typeface="Palanquin"/>
                <a:ea typeface="Palanquin"/>
                <a:cs typeface="Palanquin"/>
                <a:sym typeface="Palanquin"/>
              </a:rPr>
              <a:t>water pump</a:t>
            </a:r>
            <a:r>
              <a:rPr b="0" i="0" lang="en-US" sz="4199" u="none" cap="none" strike="noStrike">
                <a:solidFill>
                  <a:srgbClr val="D1432B"/>
                </a:solidFill>
                <a:latin typeface="Palanquin"/>
                <a:ea typeface="Palanquin"/>
                <a:cs typeface="Palanquin"/>
                <a:sym typeface="Palanquin"/>
              </a:rPr>
              <a:t> help move liquids, so they can be paired in an analogy</a:t>
            </a:r>
            <a:endParaRPr/>
          </a:p>
        </p:txBody>
      </p:sp>
      <p:sp>
        <p:nvSpPr>
          <p:cNvPr id="184" name="Google Shape;184;p19"/>
          <p:cNvSpPr/>
          <p:nvPr/>
        </p:nvSpPr>
        <p:spPr>
          <a:xfrm>
            <a:off x="3268175" y="3205400"/>
            <a:ext cx="4960500" cy="11955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5" name="Google Shape;185;p19"/>
          <p:cNvSpPr txBox="1"/>
          <p:nvPr/>
        </p:nvSpPr>
        <p:spPr>
          <a:xfrm>
            <a:off x="3441909" y="3339149"/>
            <a:ext cx="4613100" cy="897000"/>
          </a:xfrm>
          <a:prstGeom prst="rect">
            <a:avLst/>
          </a:prstGeom>
          <a:noFill/>
          <a:ln>
            <a:noFill/>
          </a:ln>
        </p:spPr>
        <p:txBody>
          <a:bodyPr anchorCtr="0" anchor="t" bIns="0" lIns="0" spcFirstLastPara="1" rIns="0" wrap="square" tIns="0">
            <a:spAutoFit/>
          </a:bodyPr>
          <a:lstStyle/>
          <a:p>
            <a:pPr indent="0" lvl="0" marL="0" rtl="0" algn="ctr">
              <a:lnSpc>
                <a:spcPct val="136015"/>
              </a:lnSpc>
              <a:spcBef>
                <a:spcPts val="0"/>
              </a:spcBef>
              <a:spcAft>
                <a:spcPts val="0"/>
              </a:spcAft>
              <a:buNone/>
            </a:pPr>
            <a:r>
              <a:rPr b="1" lang="en-US" sz="5828">
                <a:solidFill>
                  <a:srgbClr val="EBE0CE"/>
                </a:solidFill>
                <a:latin typeface="Palanquin Dark"/>
                <a:ea typeface="Palanquin Dark"/>
                <a:cs typeface="Palanquin Dark"/>
                <a:sym typeface="Palanquin Dark"/>
              </a:rPr>
              <a:t>ANALOGY</a:t>
            </a:r>
            <a:endParaRPr b="1" sz="5828">
              <a:solidFill>
                <a:srgbClr val="EBE0CE"/>
              </a:solidFill>
              <a:latin typeface="Palanquin Dark"/>
              <a:ea typeface="Palanquin Dark"/>
              <a:cs typeface="Palanquin Dark"/>
              <a:sym typeface="Palanquin Dar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E2C"/>
        </a:solidFill>
      </p:bgPr>
    </p:bg>
    <p:spTree>
      <p:nvGrpSpPr>
        <p:cNvPr id="189" name="Shape 189"/>
        <p:cNvGrpSpPr/>
        <p:nvPr/>
      </p:nvGrpSpPr>
      <p:grpSpPr>
        <a:xfrm>
          <a:off x="0" y="0"/>
          <a:ext cx="0" cy="0"/>
          <a:chOff x="0" y="0"/>
          <a:chExt cx="0" cy="0"/>
        </a:xfrm>
      </p:grpSpPr>
      <p:sp>
        <p:nvSpPr>
          <p:cNvPr id="190" name="Google Shape;190;p20"/>
          <p:cNvSpPr/>
          <p:nvPr/>
        </p:nvSpPr>
        <p:spPr>
          <a:xfrm>
            <a:off x="324150" y="3141223"/>
            <a:ext cx="17639700" cy="6681300"/>
          </a:xfrm>
          <a:prstGeom prst="roundRect">
            <a:avLst>
              <a:gd fmla="val 7217" name="adj"/>
            </a:avLst>
          </a:prstGeom>
          <a:solidFill>
            <a:srgbClr val="EBE0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91" name="Google Shape;191;p20"/>
          <p:cNvGrpSpPr/>
          <p:nvPr/>
        </p:nvGrpSpPr>
        <p:grpSpPr>
          <a:xfrm>
            <a:off x="7531651" y="3646634"/>
            <a:ext cx="3196557" cy="930549"/>
            <a:chOff x="0" y="-38100"/>
            <a:chExt cx="1214947" cy="353683"/>
          </a:xfrm>
        </p:grpSpPr>
        <p:sp>
          <p:nvSpPr>
            <p:cNvPr id="192" name="Google Shape;192;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79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20"/>
          <p:cNvGrpSpPr/>
          <p:nvPr/>
        </p:nvGrpSpPr>
        <p:grpSpPr>
          <a:xfrm>
            <a:off x="7531651" y="5802312"/>
            <a:ext cx="3196557" cy="930549"/>
            <a:chOff x="0" y="-38100"/>
            <a:chExt cx="1214947" cy="353683"/>
          </a:xfrm>
        </p:grpSpPr>
        <p:sp>
          <p:nvSpPr>
            <p:cNvPr id="195" name="Google Shape;195;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79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20"/>
          <p:cNvGrpSpPr/>
          <p:nvPr/>
        </p:nvGrpSpPr>
        <p:grpSpPr>
          <a:xfrm>
            <a:off x="7531651" y="7843423"/>
            <a:ext cx="3196557" cy="930549"/>
            <a:chOff x="0" y="-38100"/>
            <a:chExt cx="1214947" cy="353683"/>
          </a:xfrm>
        </p:grpSpPr>
        <p:sp>
          <p:nvSpPr>
            <p:cNvPr id="198" name="Google Shape;198;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79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20"/>
          <p:cNvGrpSpPr/>
          <p:nvPr/>
        </p:nvGrpSpPr>
        <p:grpSpPr>
          <a:xfrm>
            <a:off x="2781271" y="3646634"/>
            <a:ext cx="3196557" cy="930549"/>
            <a:chOff x="0" y="-38100"/>
            <a:chExt cx="1214947" cy="353683"/>
          </a:xfrm>
        </p:grpSpPr>
        <p:sp>
          <p:nvSpPr>
            <p:cNvPr id="201" name="Google Shape;201;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20"/>
          <p:cNvGrpSpPr/>
          <p:nvPr/>
        </p:nvGrpSpPr>
        <p:grpSpPr>
          <a:xfrm>
            <a:off x="2781271" y="5802312"/>
            <a:ext cx="3196557" cy="930549"/>
            <a:chOff x="0" y="-38100"/>
            <a:chExt cx="1214947" cy="353683"/>
          </a:xfrm>
        </p:grpSpPr>
        <p:sp>
          <p:nvSpPr>
            <p:cNvPr id="204" name="Google Shape;204;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20"/>
          <p:cNvGrpSpPr/>
          <p:nvPr/>
        </p:nvGrpSpPr>
        <p:grpSpPr>
          <a:xfrm>
            <a:off x="2781271" y="7843423"/>
            <a:ext cx="3196557" cy="930549"/>
            <a:chOff x="0" y="-38100"/>
            <a:chExt cx="1214947" cy="353683"/>
          </a:xfrm>
        </p:grpSpPr>
        <p:sp>
          <p:nvSpPr>
            <p:cNvPr id="207" name="Google Shape;207;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20"/>
          <p:cNvGrpSpPr/>
          <p:nvPr/>
        </p:nvGrpSpPr>
        <p:grpSpPr>
          <a:xfrm>
            <a:off x="12281338" y="3646634"/>
            <a:ext cx="3196557" cy="930549"/>
            <a:chOff x="0" y="-38100"/>
            <a:chExt cx="1214947" cy="353683"/>
          </a:xfrm>
        </p:grpSpPr>
        <p:sp>
          <p:nvSpPr>
            <p:cNvPr id="210" name="Google Shape;210;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20"/>
          <p:cNvGrpSpPr/>
          <p:nvPr/>
        </p:nvGrpSpPr>
        <p:grpSpPr>
          <a:xfrm>
            <a:off x="12281338" y="5802312"/>
            <a:ext cx="3196557" cy="930549"/>
            <a:chOff x="0" y="-38100"/>
            <a:chExt cx="1214947" cy="353683"/>
          </a:xfrm>
        </p:grpSpPr>
        <p:sp>
          <p:nvSpPr>
            <p:cNvPr id="213" name="Google Shape;213;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20"/>
          <p:cNvGrpSpPr/>
          <p:nvPr/>
        </p:nvGrpSpPr>
        <p:grpSpPr>
          <a:xfrm>
            <a:off x="12281338" y="7843423"/>
            <a:ext cx="3196557" cy="930549"/>
            <a:chOff x="0" y="-38100"/>
            <a:chExt cx="1214947" cy="353683"/>
          </a:xfrm>
        </p:grpSpPr>
        <p:sp>
          <p:nvSpPr>
            <p:cNvPr id="216" name="Google Shape;216;p20"/>
            <p:cNvSpPr/>
            <p:nvPr/>
          </p:nvSpPr>
          <p:spPr>
            <a:xfrm>
              <a:off x="0" y="0"/>
              <a:ext cx="1214947" cy="315583"/>
            </a:xfrm>
            <a:custGeom>
              <a:rect b="b" l="l" r="r" t="t"/>
              <a:pathLst>
                <a:path extrusionOk="0" h="315583" w="1214947">
                  <a:moveTo>
                    <a:pt x="138052" y="0"/>
                  </a:moveTo>
                  <a:lnTo>
                    <a:pt x="1076895" y="0"/>
                  </a:lnTo>
                  <a:cubicBezTo>
                    <a:pt x="1113509" y="0"/>
                    <a:pt x="1148623" y="14545"/>
                    <a:pt x="1174512" y="40434"/>
                  </a:cubicBezTo>
                  <a:cubicBezTo>
                    <a:pt x="1200402" y="66324"/>
                    <a:pt x="1214947" y="101438"/>
                    <a:pt x="1214947" y="138052"/>
                  </a:cubicBezTo>
                  <a:lnTo>
                    <a:pt x="1214947" y="177531"/>
                  </a:lnTo>
                  <a:cubicBezTo>
                    <a:pt x="1214947" y="253775"/>
                    <a:pt x="1153139" y="315583"/>
                    <a:pt x="1076895" y="315583"/>
                  </a:cubicBezTo>
                  <a:lnTo>
                    <a:pt x="138052" y="315583"/>
                  </a:lnTo>
                  <a:cubicBezTo>
                    <a:pt x="101438" y="315583"/>
                    <a:pt x="66324" y="301038"/>
                    <a:pt x="40434" y="275148"/>
                  </a:cubicBezTo>
                  <a:cubicBezTo>
                    <a:pt x="14545" y="249259"/>
                    <a:pt x="0" y="214145"/>
                    <a:pt x="0" y="177531"/>
                  </a:cubicBezTo>
                  <a:lnTo>
                    <a:pt x="0" y="138052"/>
                  </a:lnTo>
                  <a:cubicBezTo>
                    <a:pt x="0" y="101438"/>
                    <a:pt x="14545" y="66324"/>
                    <a:pt x="40434" y="40434"/>
                  </a:cubicBezTo>
                  <a:cubicBezTo>
                    <a:pt x="66324" y="14545"/>
                    <a:pt x="101438" y="0"/>
                    <a:pt x="138052" y="0"/>
                  </a:cubicBezTo>
                  <a:close/>
                </a:path>
              </a:pathLst>
            </a:custGeom>
            <a:solidFill>
              <a:srgbClr val="EBA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txBox="1"/>
            <p:nvPr/>
          </p:nvSpPr>
          <p:spPr>
            <a:xfrm>
              <a:off x="0" y="-38100"/>
              <a:ext cx="1214947" cy="35368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20"/>
          <p:cNvSpPr txBox="1"/>
          <p:nvPr/>
        </p:nvSpPr>
        <p:spPr>
          <a:xfrm>
            <a:off x="2781271" y="3837707"/>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u="none" cap="none" strike="noStrike">
                <a:solidFill>
                  <a:srgbClr val="1B3E2C"/>
                </a:solidFill>
                <a:latin typeface="Palanquin Dark"/>
                <a:ea typeface="Palanquin Dark"/>
                <a:cs typeface="Palanquin Dark"/>
                <a:sym typeface="Palanquin Dark"/>
              </a:rPr>
              <a:t>PREDATOR</a:t>
            </a:r>
            <a:endParaRPr/>
          </a:p>
        </p:txBody>
      </p:sp>
      <p:sp>
        <p:nvSpPr>
          <p:cNvPr id="219" name="Google Shape;219;p20"/>
          <p:cNvSpPr txBox="1"/>
          <p:nvPr/>
        </p:nvSpPr>
        <p:spPr>
          <a:xfrm>
            <a:off x="2781271" y="5988521"/>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u="none" cap="none" strike="noStrike">
                <a:solidFill>
                  <a:srgbClr val="1B3E2C"/>
                </a:solidFill>
                <a:latin typeface="Palanquin Dark"/>
                <a:ea typeface="Palanquin Dark"/>
                <a:cs typeface="Palanquin Dark"/>
                <a:sym typeface="Palanquin Dark"/>
              </a:rPr>
              <a:t>PREDATOR</a:t>
            </a:r>
            <a:endParaRPr/>
          </a:p>
        </p:txBody>
      </p:sp>
      <p:sp>
        <p:nvSpPr>
          <p:cNvPr id="220" name="Google Shape;220;p20"/>
          <p:cNvSpPr txBox="1"/>
          <p:nvPr/>
        </p:nvSpPr>
        <p:spPr>
          <a:xfrm>
            <a:off x="2781271" y="8029632"/>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cap="none" strike="noStrike">
                <a:solidFill>
                  <a:srgbClr val="1B3E2C"/>
                </a:solidFill>
                <a:latin typeface="Palanquin Dark"/>
                <a:ea typeface="Palanquin Dark"/>
                <a:cs typeface="Palanquin Dark"/>
                <a:sym typeface="Palanquin Dark"/>
              </a:rPr>
              <a:t>PREY</a:t>
            </a:r>
            <a:endParaRPr/>
          </a:p>
        </p:txBody>
      </p:sp>
      <p:sp>
        <p:nvSpPr>
          <p:cNvPr id="221" name="Google Shape;221;p20"/>
          <p:cNvSpPr/>
          <p:nvPr/>
        </p:nvSpPr>
        <p:spPr>
          <a:xfrm flipH="1" rot="-827933">
            <a:off x="1103932" y="3210384"/>
            <a:ext cx="2167840" cy="1718433"/>
          </a:xfrm>
          <a:custGeom>
            <a:rect b="b" l="l" r="r" t="t"/>
            <a:pathLst>
              <a:path extrusionOk="0" h="1718433" w="2167840">
                <a:moveTo>
                  <a:pt x="2167841" y="0"/>
                </a:moveTo>
                <a:lnTo>
                  <a:pt x="0" y="0"/>
                </a:lnTo>
                <a:lnTo>
                  <a:pt x="0" y="1718433"/>
                </a:lnTo>
                <a:lnTo>
                  <a:pt x="2167841" y="1718433"/>
                </a:lnTo>
                <a:lnTo>
                  <a:pt x="2167841" y="0"/>
                </a:lnTo>
                <a:close/>
              </a:path>
            </a:pathLst>
          </a:custGeom>
          <a:blipFill rotWithShape="1">
            <a:blip r:embed="rId3">
              <a:alphaModFix/>
            </a:blip>
            <a:stretch>
              <a:fillRect b="0" l="0" r="0" t="0"/>
            </a:stretch>
          </a:blipFill>
          <a:ln>
            <a:noFill/>
          </a:ln>
        </p:spPr>
      </p:sp>
      <p:sp>
        <p:nvSpPr>
          <p:cNvPr id="222" name="Google Shape;222;p20"/>
          <p:cNvSpPr txBox="1"/>
          <p:nvPr/>
        </p:nvSpPr>
        <p:spPr>
          <a:xfrm>
            <a:off x="12281338" y="3837707"/>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u="none" cap="none" strike="noStrike">
                <a:solidFill>
                  <a:srgbClr val="1B3E2C"/>
                </a:solidFill>
                <a:latin typeface="Palanquin Dark"/>
                <a:ea typeface="Palanquin Dark"/>
                <a:cs typeface="Palanquin Dark"/>
                <a:sym typeface="Palanquin Dark"/>
              </a:rPr>
              <a:t>HUNTER</a:t>
            </a:r>
            <a:endParaRPr/>
          </a:p>
        </p:txBody>
      </p:sp>
      <p:sp>
        <p:nvSpPr>
          <p:cNvPr id="223" name="Google Shape;223;p20"/>
          <p:cNvSpPr txBox="1"/>
          <p:nvPr/>
        </p:nvSpPr>
        <p:spPr>
          <a:xfrm>
            <a:off x="12281338" y="5988521"/>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u="none" cap="none" strike="noStrike">
                <a:solidFill>
                  <a:srgbClr val="1B3E2C"/>
                </a:solidFill>
                <a:latin typeface="Palanquin Dark"/>
                <a:ea typeface="Palanquin Dark"/>
                <a:cs typeface="Palanquin Dark"/>
                <a:sym typeface="Palanquin Dark"/>
              </a:rPr>
              <a:t>PREY</a:t>
            </a:r>
            <a:endParaRPr/>
          </a:p>
        </p:txBody>
      </p:sp>
      <p:sp>
        <p:nvSpPr>
          <p:cNvPr id="224" name="Google Shape;224;p20"/>
          <p:cNvSpPr txBox="1"/>
          <p:nvPr/>
        </p:nvSpPr>
        <p:spPr>
          <a:xfrm>
            <a:off x="12281338" y="8029632"/>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u="none" cap="none" strike="noStrike">
                <a:solidFill>
                  <a:srgbClr val="1B3E2C"/>
                </a:solidFill>
                <a:latin typeface="Palanquin Dark"/>
                <a:ea typeface="Palanquin Dark"/>
                <a:cs typeface="Palanquin Dark"/>
                <a:sym typeface="Palanquin Dark"/>
              </a:rPr>
              <a:t>TARGET</a:t>
            </a:r>
            <a:endParaRPr/>
          </a:p>
        </p:txBody>
      </p:sp>
      <p:sp>
        <p:nvSpPr>
          <p:cNvPr id="225" name="Google Shape;225;p20"/>
          <p:cNvSpPr/>
          <p:nvPr/>
        </p:nvSpPr>
        <p:spPr>
          <a:xfrm>
            <a:off x="14988642" y="3519134"/>
            <a:ext cx="2198453" cy="1589856"/>
          </a:xfrm>
          <a:custGeom>
            <a:rect b="b" l="l" r="r" t="t"/>
            <a:pathLst>
              <a:path extrusionOk="0" h="1589856" w="2198453">
                <a:moveTo>
                  <a:pt x="0" y="0"/>
                </a:moveTo>
                <a:lnTo>
                  <a:pt x="2198453" y="0"/>
                </a:lnTo>
                <a:lnTo>
                  <a:pt x="2198453" y="1589855"/>
                </a:lnTo>
                <a:lnTo>
                  <a:pt x="0" y="1589855"/>
                </a:lnTo>
                <a:lnTo>
                  <a:pt x="0" y="0"/>
                </a:lnTo>
                <a:close/>
              </a:path>
            </a:pathLst>
          </a:custGeom>
          <a:blipFill rotWithShape="1">
            <a:blip r:embed="rId4">
              <a:alphaModFix/>
            </a:blip>
            <a:stretch>
              <a:fillRect b="0" l="0" r="0" t="0"/>
            </a:stretch>
          </a:blipFill>
          <a:ln>
            <a:noFill/>
          </a:ln>
        </p:spPr>
      </p:sp>
      <p:sp>
        <p:nvSpPr>
          <p:cNvPr id="226" name="Google Shape;226;p20"/>
          <p:cNvSpPr/>
          <p:nvPr/>
        </p:nvSpPr>
        <p:spPr>
          <a:xfrm rot="5400000">
            <a:off x="6529395" y="3632203"/>
            <a:ext cx="500384" cy="1161228"/>
          </a:xfrm>
          <a:custGeom>
            <a:rect b="b" l="l" r="r" t="t"/>
            <a:pathLst>
              <a:path extrusionOk="0" h="1161228" w="500384">
                <a:moveTo>
                  <a:pt x="0" y="0"/>
                </a:moveTo>
                <a:lnTo>
                  <a:pt x="500383" y="0"/>
                </a:lnTo>
                <a:lnTo>
                  <a:pt x="500383" y="1161228"/>
                </a:lnTo>
                <a:lnTo>
                  <a:pt x="0" y="1161228"/>
                </a:lnTo>
                <a:lnTo>
                  <a:pt x="0" y="0"/>
                </a:lnTo>
                <a:close/>
              </a:path>
            </a:pathLst>
          </a:custGeom>
          <a:blipFill rotWithShape="1">
            <a:blip r:embed="rId5">
              <a:alphaModFix/>
            </a:blip>
            <a:stretch>
              <a:fillRect b="0" l="0" r="0" t="0"/>
            </a:stretch>
          </a:blipFill>
          <a:ln>
            <a:noFill/>
          </a:ln>
        </p:spPr>
      </p:sp>
      <p:sp>
        <p:nvSpPr>
          <p:cNvPr id="227" name="Google Shape;227;p20"/>
          <p:cNvSpPr/>
          <p:nvPr/>
        </p:nvSpPr>
        <p:spPr>
          <a:xfrm rot="5400000">
            <a:off x="6529395" y="5787881"/>
            <a:ext cx="500384" cy="1161228"/>
          </a:xfrm>
          <a:custGeom>
            <a:rect b="b" l="l" r="r" t="t"/>
            <a:pathLst>
              <a:path extrusionOk="0" h="1161228" w="500384">
                <a:moveTo>
                  <a:pt x="0" y="0"/>
                </a:moveTo>
                <a:lnTo>
                  <a:pt x="500383" y="0"/>
                </a:lnTo>
                <a:lnTo>
                  <a:pt x="500383" y="1161228"/>
                </a:lnTo>
                <a:lnTo>
                  <a:pt x="0" y="1161228"/>
                </a:lnTo>
                <a:lnTo>
                  <a:pt x="0" y="0"/>
                </a:lnTo>
                <a:close/>
              </a:path>
            </a:pathLst>
          </a:custGeom>
          <a:blipFill rotWithShape="1">
            <a:blip r:embed="rId5">
              <a:alphaModFix/>
            </a:blip>
            <a:stretch>
              <a:fillRect b="0" l="0" r="0" t="0"/>
            </a:stretch>
          </a:blipFill>
          <a:ln>
            <a:noFill/>
          </a:ln>
        </p:spPr>
      </p:sp>
      <p:sp>
        <p:nvSpPr>
          <p:cNvPr id="228" name="Google Shape;228;p20"/>
          <p:cNvSpPr/>
          <p:nvPr/>
        </p:nvSpPr>
        <p:spPr>
          <a:xfrm rot="5400000">
            <a:off x="6529395" y="7828992"/>
            <a:ext cx="500384" cy="1161228"/>
          </a:xfrm>
          <a:custGeom>
            <a:rect b="b" l="l" r="r" t="t"/>
            <a:pathLst>
              <a:path extrusionOk="0" h="1161228" w="500384">
                <a:moveTo>
                  <a:pt x="0" y="0"/>
                </a:moveTo>
                <a:lnTo>
                  <a:pt x="500383" y="0"/>
                </a:lnTo>
                <a:lnTo>
                  <a:pt x="500383" y="1161228"/>
                </a:lnTo>
                <a:lnTo>
                  <a:pt x="0" y="1161228"/>
                </a:lnTo>
                <a:lnTo>
                  <a:pt x="0" y="0"/>
                </a:lnTo>
                <a:close/>
              </a:path>
            </a:pathLst>
          </a:custGeom>
          <a:blipFill rotWithShape="1">
            <a:blip r:embed="rId5">
              <a:alphaModFix/>
            </a:blip>
            <a:stretch>
              <a:fillRect b="0" l="0" r="0" t="0"/>
            </a:stretch>
          </a:blipFill>
          <a:ln>
            <a:noFill/>
          </a:ln>
        </p:spPr>
      </p:sp>
      <p:sp>
        <p:nvSpPr>
          <p:cNvPr id="229" name="Google Shape;229;p20"/>
          <p:cNvSpPr/>
          <p:nvPr/>
        </p:nvSpPr>
        <p:spPr>
          <a:xfrm rot="5400000">
            <a:off x="11230079" y="3632203"/>
            <a:ext cx="500384" cy="1161228"/>
          </a:xfrm>
          <a:custGeom>
            <a:rect b="b" l="l" r="r" t="t"/>
            <a:pathLst>
              <a:path extrusionOk="0" h="1161228" w="500384">
                <a:moveTo>
                  <a:pt x="0" y="0"/>
                </a:moveTo>
                <a:lnTo>
                  <a:pt x="500384" y="0"/>
                </a:lnTo>
                <a:lnTo>
                  <a:pt x="500384" y="1161228"/>
                </a:lnTo>
                <a:lnTo>
                  <a:pt x="0" y="1161228"/>
                </a:lnTo>
                <a:lnTo>
                  <a:pt x="0" y="0"/>
                </a:lnTo>
                <a:close/>
              </a:path>
            </a:pathLst>
          </a:custGeom>
          <a:blipFill rotWithShape="1">
            <a:blip r:embed="rId5">
              <a:alphaModFix/>
            </a:blip>
            <a:stretch>
              <a:fillRect b="0" l="0" r="0" t="0"/>
            </a:stretch>
          </a:blipFill>
          <a:ln>
            <a:noFill/>
          </a:ln>
        </p:spPr>
      </p:sp>
      <p:sp>
        <p:nvSpPr>
          <p:cNvPr id="230" name="Google Shape;230;p20"/>
          <p:cNvSpPr/>
          <p:nvPr/>
        </p:nvSpPr>
        <p:spPr>
          <a:xfrm rot="5400000">
            <a:off x="11230079" y="5787881"/>
            <a:ext cx="500384" cy="1161228"/>
          </a:xfrm>
          <a:custGeom>
            <a:rect b="b" l="l" r="r" t="t"/>
            <a:pathLst>
              <a:path extrusionOk="0" h="1161228" w="500384">
                <a:moveTo>
                  <a:pt x="0" y="0"/>
                </a:moveTo>
                <a:lnTo>
                  <a:pt x="500384" y="0"/>
                </a:lnTo>
                <a:lnTo>
                  <a:pt x="500384" y="1161228"/>
                </a:lnTo>
                <a:lnTo>
                  <a:pt x="0" y="1161228"/>
                </a:lnTo>
                <a:lnTo>
                  <a:pt x="0" y="0"/>
                </a:lnTo>
                <a:close/>
              </a:path>
            </a:pathLst>
          </a:custGeom>
          <a:blipFill rotWithShape="1">
            <a:blip r:embed="rId5">
              <a:alphaModFix/>
            </a:blip>
            <a:stretch>
              <a:fillRect b="0" l="0" r="0" t="0"/>
            </a:stretch>
          </a:blipFill>
          <a:ln>
            <a:noFill/>
          </a:ln>
        </p:spPr>
      </p:sp>
      <p:sp>
        <p:nvSpPr>
          <p:cNvPr id="231" name="Google Shape;231;p20"/>
          <p:cNvSpPr/>
          <p:nvPr/>
        </p:nvSpPr>
        <p:spPr>
          <a:xfrm rot="5400000">
            <a:off x="11230079" y="7828992"/>
            <a:ext cx="500384" cy="1161228"/>
          </a:xfrm>
          <a:custGeom>
            <a:rect b="b" l="l" r="r" t="t"/>
            <a:pathLst>
              <a:path extrusionOk="0" h="1161228" w="500384">
                <a:moveTo>
                  <a:pt x="0" y="0"/>
                </a:moveTo>
                <a:lnTo>
                  <a:pt x="500384" y="0"/>
                </a:lnTo>
                <a:lnTo>
                  <a:pt x="500384" y="1161228"/>
                </a:lnTo>
                <a:lnTo>
                  <a:pt x="0" y="1161228"/>
                </a:lnTo>
                <a:lnTo>
                  <a:pt x="0" y="0"/>
                </a:lnTo>
                <a:close/>
              </a:path>
            </a:pathLst>
          </a:custGeom>
          <a:blipFill rotWithShape="1">
            <a:blip r:embed="rId5">
              <a:alphaModFix/>
            </a:blip>
            <a:stretch>
              <a:fillRect b="0" l="0" r="0" t="0"/>
            </a:stretch>
          </a:blipFill>
          <a:ln>
            <a:noFill/>
          </a:ln>
        </p:spPr>
      </p:sp>
      <p:sp>
        <p:nvSpPr>
          <p:cNvPr id="232" name="Google Shape;232;p20"/>
          <p:cNvSpPr/>
          <p:nvPr/>
        </p:nvSpPr>
        <p:spPr>
          <a:xfrm flipH="1">
            <a:off x="1431065" y="5311737"/>
            <a:ext cx="1513575" cy="1555769"/>
          </a:xfrm>
          <a:custGeom>
            <a:rect b="b" l="l" r="r" t="t"/>
            <a:pathLst>
              <a:path extrusionOk="0" h="1555769" w="1513575">
                <a:moveTo>
                  <a:pt x="1513575" y="0"/>
                </a:moveTo>
                <a:lnTo>
                  <a:pt x="0" y="0"/>
                </a:lnTo>
                <a:lnTo>
                  <a:pt x="0" y="1555769"/>
                </a:lnTo>
                <a:lnTo>
                  <a:pt x="1513575" y="1555769"/>
                </a:lnTo>
                <a:lnTo>
                  <a:pt x="1513575" y="0"/>
                </a:lnTo>
                <a:close/>
              </a:path>
            </a:pathLst>
          </a:custGeom>
          <a:blipFill rotWithShape="1">
            <a:blip r:embed="rId6">
              <a:alphaModFix/>
            </a:blip>
            <a:stretch>
              <a:fillRect b="0" l="0" r="0" t="0"/>
            </a:stretch>
          </a:blipFill>
          <a:ln>
            <a:noFill/>
          </a:ln>
        </p:spPr>
      </p:sp>
      <p:sp>
        <p:nvSpPr>
          <p:cNvPr id="233" name="Google Shape;233;p20"/>
          <p:cNvSpPr/>
          <p:nvPr/>
        </p:nvSpPr>
        <p:spPr>
          <a:xfrm flipH="1">
            <a:off x="15233308" y="5481352"/>
            <a:ext cx="1709121" cy="1499779"/>
          </a:xfrm>
          <a:custGeom>
            <a:rect b="b" l="l" r="r" t="t"/>
            <a:pathLst>
              <a:path extrusionOk="0" h="1499779" w="1709121">
                <a:moveTo>
                  <a:pt x="1709121" y="0"/>
                </a:moveTo>
                <a:lnTo>
                  <a:pt x="0" y="0"/>
                </a:lnTo>
                <a:lnTo>
                  <a:pt x="0" y="1499779"/>
                </a:lnTo>
                <a:lnTo>
                  <a:pt x="1709121" y="1499779"/>
                </a:lnTo>
                <a:lnTo>
                  <a:pt x="1709121" y="0"/>
                </a:lnTo>
                <a:close/>
              </a:path>
            </a:pathLst>
          </a:custGeom>
          <a:blipFill rotWithShape="1">
            <a:blip r:embed="rId7">
              <a:alphaModFix/>
            </a:blip>
            <a:stretch>
              <a:fillRect b="0" l="0" r="0" t="0"/>
            </a:stretch>
          </a:blipFill>
          <a:ln>
            <a:noFill/>
          </a:ln>
        </p:spPr>
      </p:sp>
      <p:sp>
        <p:nvSpPr>
          <p:cNvPr id="234" name="Google Shape;234;p20"/>
          <p:cNvSpPr/>
          <p:nvPr/>
        </p:nvSpPr>
        <p:spPr>
          <a:xfrm flipH="1">
            <a:off x="1309552" y="7442456"/>
            <a:ext cx="1904103" cy="1532162"/>
          </a:xfrm>
          <a:custGeom>
            <a:rect b="b" l="l" r="r" t="t"/>
            <a:pathLst>
              <a:path extrusionOk="0" h="1532162" w="1904103">
                <a:moveTo>
                  <a:pt x="1904103" y="0"/>
                </a:moveTo>
                <a:lnTo>
                  <a:pt x="0" y="0"/>
                </a:lnTo>
                <a:lnTo>
                  <a:pt x="0" y="1532161"/>
                </a:lnTo>
                <a:lnTo>
                  <a:pt x="1904103" y="1532161"/>
                </a:lnTo>
                <a:lnTo>
                  <a:pt x="1904103" y="0"/>
                </a:lnTo>
                <a:close/>
              </a:path>
            </a:pathLst>
          </a:custGeom>
          <a:blipFill rotWithShape="1">
            <a:blip r:embed="rId8">
              <a:alphaModFix/>
            </a:blip>
            <a:stretch>
              <a:fillRect b="0" l="0" r="0" t="0"/>
            </a:stretch>
          </a:blipFill>
          <a:ln>
            <a:noFill/>
          </a:ln>
        </p:spPr>
      </p:sp>
      <p:sp>
        <p:nvSpPr>
          <p:cNvPr id="235" name="Google Shape;235;p20"/>
          <p:cNvSpPr/>
          <p:nvPr/>
        </p:nvSpPr>
        <p:spPr>
          <a:xfrm>
            <a:off x="15341758" y="7798557"/>
            <a:ext cx="1492221" cy="1120522"/>
          </a:xfrm>
          <a:custGeom>
            <a:rect b="b" l="l" r="r" t="t"/>
            <a:pathLst>
              <a:path extrusionOk="0" h="1120522" w="1492221">
                <a:moveTo>
                  <a:pt x="0" y="0"/>
                </a:moveTo>
                <a:lnTo>
                  <a:pt x="1492221" y="0"/>
                </a:lnTo>
                <a:lnTo>
                  <a:pt x="1492221" y="1120522"/>
                </a:lnTo>
                <a:lnTo>
                  <a:pt x="0" y="1120522"/>
                </a:lnTo>
                <a:lnTo>
                  <a:pt x="0" y="0"/>
                </a:lnTo>
                <a:close/>
              </a:path>
            </a:pathLst>
          </a:custGeom>
          <a:blipFill rotWithShape="1">
            <a:blip r:embed="rId9">
              <a:alphaModFix/>
            </a:blip>
            <a:stretch>
              <a:fillRect b="0" l="0" r="0" t="0"/>
            </a:stretch>
          </a:blipFill>
          <a:ln>
            <a:noFill/>
          </a:ln>
        </p:spPr>
      </p:sp>
      <p:sp>
        <p:nvSpPr>
          <p:cNvPr id="236" name="Google Shape;236;p20"/>
          <p:cNvSpPr txBox="1"/>
          <p:nvPr/>
        </p:nvSpPr>
        <p:spPr>
          <a:xfrm>
            <a:off x="1798673" y="625562"/>
            <a:ext cx="14690700" cy="1360800"/>
          </a:xfrm>
          <a:prstGeom prst="rect">
            <a:avLst/>
          </a:prstGeom>
          <a:noFill/>
          <a:ln>
            <a:noFill/>
          </a:ln>
        </p:spPr>
        <p:txBody>
          <a:bodyPr anchorCtr="0" anchor="t" bIns="0" lIns="0" spcFirstLastPara="1" rIns="0" wrap="square" tIns="0">
            <a:spAutoFit/>
          </a:bodyPr>
          <a:lstStyle/>
          <a:p>
            <a:pPr indent="0" lvl="0" marL="0" marR="0" rtl="0" algn="ctr">
              <a:lnSpc>
                <a:spcPct val="136002"/>
              </a:lnSpc>
              <a:spcBef>
                <a:spcPts val="0"/>
              </a:spcBef>
              <a:spcAft>
                <a:spcPts val="0"/>
              </a:spcAft>
              <a:buNone/>
            </a:pPr>
            <a:r>
              <a:rPr b="1" i="0" lang="en-US" sz="8841" u="none" cap="none" strike="noStrike">
                <a:solidFill>
                  <a:srgbClr val="E79A9E"/>
                </a:solidFill>
                <a:latin typeface="Palanquin Dark"/>
                <a:ea typeface="Palanquin Dark"/>
                <a:cs typeface="Palanquin Dark"/>
                <a:sym typeface="Palanquin Dark"/>
              </a:rPr>
              <a:t>FOOD WEB AND WORDS</a:t>
            </a:r>
            <a:endParaRPr/>
          </a:p>
        </p:txBody>
      </p:sp>
      <p:sp>
        <p:nvSpPr>
          <p:cNvPr id="237" name="Google Shape;237;p20"/>
          <p:cNvSpPr txBox="1"/>
          <p:nvPr/>
        </p:nvSpPr>
        <p:spPr>
          <a:xfrm>
            <a:off x="801097" y="2122481"/>
            <a:ext cx="16656971" cy="514858"/>
          </a:xfrm>
          <a:prstGeom prst="rect">
            <a:avLst/>
          </a:prstGeom>
          <a:noFill/>
          <a:ln>
            <a:noFill/>
          </a:ln>
        </p:spPr>
        <p:txBody>
          <a:bodyPr anchorCtr="0" anchor="t" bIns="0" lIns="0" spcFirstLastPara="1" rIns="0" wrap="square" tIns="0">
            <a:spAutoFit/>
          </a:bodyPr>
          <a:lstStyle/>
          <a:p>
            <a:pPr indent="0" lvl="0" marL="0" marR="0" rtl="0" algn="ctr">
              <a:lnSpc>
                <a:spcPct val="152018"/>
              </a:lnSpc>
              <a:spcBef>
                <a:spcPts val="0"/>
              </a:spcBef>
              <a:spcAft>
                <a:spcPts val="0"/>
              </a:spcAft>
              <a:buNone/>
            </a:pPr>
            <a:r>
              <a:rPr b="0" i="0" lang="en-US" sz="2799" u="none" cap="none" strike="noStrike">
                <a:solidFill>
                  <a:srgbClr val="FFFFFF"/>
                </a:solidFill>
                <a:latin typeface="Palanquin"/>
                <a:ea typeface="Palanquin"/>
                <a:cs typeface="Palanquin"/>
                <a:sym typeface="Palanquin"/>
              </a:rPr>
              <a:t>Using the food web relationships as an example, check out the different relationships between words.  </a:t>
            </a:r>
            <a:endParaRPr/>
          </a:p>
        </p:txBody>
      </p:sp>
      <p:sp>
        <p:nvSpPr>
          <p:cNvPr id="238" name="Google Shape;238;p20"/>
          <p:cNvSpPr txBox="1"/>
          <p:nvPr/>
        </p:nvSpPr>
        <p:spPr>
          <a:xfrm>
            <a:off x="5106470" y="4752683"/>
            <a:ext cx="8046225" cy="450850"/>
          </a:xfrm>
          <a:prstGeom prst="rect">
            <a:avLst/>
          </a:prstGeom>
          <a:noFill/>
          <a:ln>
            <a:noFill/>
          </a:ln>
        </p:spPr>
        <p:txBody>
          <a:bodyPr anchorCtr="0" anchor="t" bIns="0" lIns="0" spcFirstLastPara="1" rIns="0" wrap="square" tIns="0">
            <a:spAutoFit/>
          </a:bodyPr>
          <a:lstStyle/>
          <a:p>
            <a:pPr indent="0" lvl="0" marL="0" marR="0" rtl="0" algn="ctr">
              <a:lnSpc>
                <a:spcPct val="152020"/>
              </a:lnSpc>
              <a:spcBef>
                <a:spcPts val="0"/>
              </a:spcBef>
              <a:spcAft>
                <a:spcPts val="0"/>
              </a:spcAft>
              <a:buNone/>
            </a:pPr>
            <a:r>
              <a:rPr b="1" i="0" lang="en-US" sz="2499" u="none" cap="none" strike="noStrike">
                <a:solidFill>
                  <a:srgbClr val="1B3E2C"/>
                </a:solidFill>
                <a:latin typeface="Palanquin"/>
                <a:ea typeface="Palanquin"/>
                <a:cs typeface="Palanquin"/>
                <a:sym typeface="Palanquin"/>
              </a:rPr>
              <a:t>predator means the same as hunter</a:t>
            </a:r>
            <a:endParaRPr/>
          </a:p>
        </p:txBody>
      </p:sp>
      <p:sp>
        <p:nvSpPr>
          <p:cNvPr id="239" name="Google Shape;239;p20"/>
          <p:cNvSpPr txBox="1"/>
          <p:nvPr/>
        </p:nvSpPr>
        <p:spPr>
          <a:xfrm>
            <a:off x="5106470" y="6908361"/>
            <a:ext cx="8046225" cy="450850"/>
          </a:xfrm>
          <a:prstGeom prst="rect">
            <a:avLst/>
          </a:prstGeom>
          <a:noFill/>
          <a:ln>
            <a:noFill/>
          </a:ln>
        </p:spPr>
        <p:txBody>
          <a:bodyPr anchorCtr="0" anchor="t" bIns="0" lIns="0" spcFirstLastPara="1" rIns="0" wrap="square" tIns="0">
            <a:spAutoFit/>
          </a:bodyPr>
          <a:lstStyle/>
          <a:p>
            <a:pPr indent="0" lvl="0" marL="0" marR="0" rtl="0" algn="ctr">
              <a:lnSpc>
                <a:spcPct val="152020"/>
              </a:lnSpc>
              <a:spcBef>
                <a:spcPts val="0"/>
              </a:spcBef>
              <a:spcAft>
                <a:spcPts val="0"/>
              </a:spcAft>
              <a:buNone/>
            </a:pPr>
            <a:r>
              <a:rPr b="1" i="0" lang="en-US" sz="2499" u="none" cap="none" strike="noStrike">
                <a:solidFill>
                  <a:srgbClr val="1B3E2C"/>
                </a:solidFill>
                <a:latin typeface="Palanquin"/>
                <a:ea typeface="Palanquin"/>
                <a:cs typeface="Palanquin"/>
                <a:sym typeface="Palanquin"/>
              </a:rPr>
              <a:t>predator eats prey and therefore opposites</a:t>
            </a:r>
            <a:endParaRPr/>
          </a:p>
        </p:txBody>
      </p:sp>
      <p:sp>
        <p:nvSpPr>
          <p:cNvPr id="240" name="Google Shape;240;p20"/>
          <p:cNvSpPr txBox="1"/>
          <p:nvPr/>
        </p:nvSpPr>
        <p:spPr>
          <a:xfrm>
            <a:off x="5106470" y="8949472"/>
            <a:ext cx="8046225" cy="450850"/>
          </a:xfrm>
          <a:prstGeom prst="rect">
            <a:avLst/>
          </a:prstGeom>
          <a:noFill/>
          <a:ln>
            <a:noFill/>
          </a:ln>
        </p:spPr>
        <p:txBody>
          <a:bodyPr anchorCtr="0" anchor="t" bIns="0" lIns="0" spcFirstLastPara="1" rIns="0" wrap="square" tIns="0">
            <a:spAutoFit/>
          </a:bodyPr>
          <a:lstStyle/>
          <a:p>
            <a:pPr indent="0" lvl="0" marL="0" marR="0" rtl="0" algn="ctr">
              <a:lnSpc>
                <a:spcPct val="152020"/>
              </a:lnSpc>
              <a:spcBef>
                <a:spcPts val="0"/>
              </a:spcBef>
              <a:spcAft>
                <a:spcPts val="0"/>
              </a:spcAft>
              <a:buNone/>
            </a:pPr>
            <a:r>
              <a:rPr b="1" i="0" lang="en-US" sz="2499" u="none" cap="none" strike="noStrike">
                <a:solidFill>
                  <a:srgbClr val="1B3E2C"/>
                </a:solidFill>
                <a:latin typeface="Palanquin"/>
                <a:ea typeface="Palanquin"/>
                <a:cs typeface="Palanquin"/>
                <a:sym typeface="Palanquin"/>
              </a:rPr>
              <a:t>prey is the "target" of predators</a:t>
            </a:r>
            <a:endParaRPr/>
          </a:p>
        </p:txBody>
      </p:sp>
      <p:sp>
        <p:nvSpPr>
          <p:cNvPr id="241" name="Google Shape;241;p20"/>
          <p:cNvSpPr txBox="1"/>
          <p:nvPr/>
        </p:nvSpPr>
        <p:spPr>
          <a:xfrm>
            <a:off x="7531651" y="3837707"/>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i="0" lang="en-US" sz="4039" u="none" cap="none" strike="noStrike">
                <a:solidFill>
                  <a:srgbClr val="1B3E2C"/>
                </a:solidFill>
                <a:latin typeface="Palanquin Dark"/>
                <a:ea typeface="Palanquin Dark"/>
                <a:cs typeface="Palanquin Dark"/>
                <a:sym typeface="Palanquin Dark"/>
              </a:rPr>
              <a:t>SYNONYM</a:t>
            </a:r>
            <a:endParaRPr/>
          </a:p>
        </p:txBody>
      </p:sp>
      <p:sp>
        <p:nvSpPr>
          <p:cNvPr id="242" name="Google Shape;242;p20"/>
          <p:cNvSpPr txBox="1"/>
          <p:nvPr/>
        </p:nvSpPr>
        <p:spPr>
          <a:xfrm>
            <a:off x="7531651" y="5988521"/>
            <a:ext cx="3196500" cy="621600"/>
          </a:xfrm>
          <a:prstGeom prst="rect">
            <a:avLst/>
          </a:prstGeom>
          <a:noFill/>
          <a:ln>
            <a:noFill/>
          </a:ln>
        </p:spPr>
        <p:txBody>
          <a:bodyPr anchorCtr="0" anchor="t" bIns="0" lIns="0" spcFirstLastPara="1" rIns="0" wrap="square" tIns="0">
            <a:spAutoFit/>
          </a:bodyPr>
          <a:lstStyle/>
          <a:p>
            <a:pPr indent="0" lvl="0" marL="0" marR="0" rtl="0" algn="ctr">
              <a:lnSpc>
                <a:spcPct val="135999"/>
              </a:lnSpc>
              <a:spcBef>
                <a:spcPts val="0"/>
              </a:spcBef>
              <a:spcAft>
                <a:spcPts val="0"/>
              </a:spcAft>
              <a:buNone/>
            </a:pPr>
            <a:r>
              <a:rPr b="1" lang="en-US" sz="4039">
                <a:solidFill>
                  <a:srgbClr val="1B3E2C"/>
                </a:solidFill>
                <a:latin typeface="Palanquin Dark"/>
                <a:ea typeface="Palanquin Dark"/>
                <a:cs typeface="Palanquin Dark"/>
                <a:sym typeface="Palanquin Dark"/>
              </a:rPr>
              <a:t>ANTONYM</a:t>
            </a:r>
            <a:endParaRPr/>
          </a:p>
        </p:txBody>
      </p:sp>
      <p:sp>
        <p:nvSpPr>
          <p:cNvPr id="243" name="Google Shape;243;p20"/>
          <p:cNvSpPr txBox="1"/>
          <p:nvPr/>
        </p:nvSpPr>
        <p:spPr>
          <a:xfrm>
            <a:off x="7531651" y="8029632"/>
            <a:ext cx="3196500" cy="621600"/>
          </a:xfrm>
          <a:prstGeom prst="rect">
            <a:avLst/>
          </a:prstGeom>
          <a:noFill/>
          <a:ln>
            <a:noFill/>
          </a:ln>
        </p:spPr>
        <p:txBody>
          <a:bodyPr anchorCtr="0" anchor="t" bIns="0" lIns="0" spcFirstLastPara="1" rIns="0" wrap="square" tIns="0">
            <a:spAutoFit/>
          </a:bodyPr>
          <a:lstStyle/>
          <a:p>
            <a:pPr indent="0" lvl="0" marL="0" rtl="0" algn="ctr">
              <a:lnSpc>
                <a:spcPct val="135999"/>
              </a:lnSpc>
              <a:spcBef>
                <a:spcPts val="0"/>
              </a:spcBef>
              <a:spcAft>
                <a:spcPts val="0"/>
              </a:spcAft>
              <a:buNone/>
            </a:pPr>
            <a:r>
              <a:rPr b="1" lang="en-US" sz="4039">
                <a:solidFill>
                  <a:srgbClr val="1B3E2C"/>
                </a:solidFill>
                <a:latin typeface="Palanquin Dark"/>
                <a:ea typeface="Palanquin Dark"/>
                <a:cs typeface="Palanquin Dark"/>
                <a:sym typeface="Palanquin Dark"/>
              </a:rPr>
              <a:t>ANTONYM</a:t>
            </a:r>
            <a:endParaRPr b="1" sz="4039">
              <a:solidFill>
                <a:srgbClr val="1B3E2C"/>
              </a:solidFill>
              <a:latin typeface="Palanquin Dark"/>
              <a:ea typeface="Palanquin Dark"/>
              <a:cs typeface="Palanquin Dark"/>
              <a:sym typeface="Palanquin Dar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9A9E"/>
        </a:solidFill>
      </p:bgPr>
    </p:bg>
    <p:spTree>
      <p:nvGrpSpPr>
        <p:cNvPr id="247" name="Shape 247"/>
        <p:cNvGrpSpPr/>
        <p:nvPr/>
      </p:nvGrpSpPr>
      <p:grpSpPr>
        <a:xfrm>
          <a:off x="0" y="0"/>
          <a:ext cx="0" cy="0"/>
          <a:chOff x="0" y="0"/>
          <a:chExt cx="0" cy="0"/>
        </a:xfrm>
      </p:grpSpPr>
      <p:sp>
        <p:nvSpPr>
          <p:cNvPr id="248" name="Google Shape;248;p21"/>
          <p:cNvSpPr/>
          <p:nvPr/>
        </p:nvSpPr>
        <p:spPr>
          <a:xfrm>
            <a:off x="13918112" y="8975200"/>
            <a:ext cx="23148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9" name="Google Shape;249;p21"/>
          <p:cNvSpPr/>
          <p:nvPr/>
        </p:nvSpPr>
        <p:spPr>
          <a:xfrm>
            <a:off x="2097300" y="8975200"/>
            <a:ext cx="17874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0" name="Google Shape;250;p21"/>
          <p:cNvSpPr/>
          <p:nvPr/>
        </p:nvSpPr>
        <p:spPr>
          <a:xfrm>
            <a:off x="11592700" y="8975200"/>
            <a:ext cx="20004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1" name="Google Shape;251;p21"/>
          <p:cNvSpPr/>
          <p:nvPr/>
        </p:nvSpPr>
        <p:spPr>
          <a:xfrm>
            <a:off x="9475438" y="8975200"/>
            <a:ext cx="16830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2" name="Google Shape;252;p21"/>
          <p:cNvSpPr/>
          <p:nvPr/>
        </p:nvSpPr>
        <p:spPr>
          <a:xfrm>
            <a:off x="7125600" y="8975200"/>
            <a:ext cx="20448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3" name="Google Shape;253;p21"/>
          <p:cNvSpPr/>
          <p:nvPr/>
        </p:nvSpPr>
        <p:spPr>
          <a:xfrm>
            <a:off x="4353336" y="8975192"/>
            <a:ext cx="24102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4" name="Google Shape;254;p21"/>
          <p:cNvSpPr/>
          <p:nvPr/>
        </p:nvSpPr>
        <p:spPr>
          <a:xfrm>
            <a:off x="13506563" y="7879375"/>
            <a:ext cx="17874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5" name="Google Shape;255;p21"/>
          <p:cNvSpPr/>
          <p:nvPr/>
        </p:nvSpPr>
        <p:spPr>
          <a:xfrm>
            <a:off x="11409238" y="7879375"/>
            <a:ext cx="17874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6" name="Google Shape;256;p21"/>
          <p:cNvSpPr/>
          <p:nvPr/>
        </p:nvSpPr>
        <p:spPr>
          <a:xfrm>
            <a:off x="9509713" y="7879381"/>
            <a:ext cx="16146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7" name="Google Shape;257;p21"/>
          <p:cNvSpPr/>
          <p:nvPr/>
        </p:nvSpPr>
        <p:spPr>
          <a:xfrm>
            <a:off x="7569075" y="7879381"/>
            <a:ext cx="16830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8" name="Google Shape;258;p21"/>
          <p:cNvSpPr/>
          <p:nvPr/>
        </p:nvSpPr>
        <p:spPr>
          <a:xfrm>
            <a:off x="5745575" y="7879381"/>
            <a:ext cx="15498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9" name="Google Shape;259;p21"/>
          <p:cNvSpPr/>
          <p:nvPr/>
        </p:nvSpPr>
        <p:spPr>
          <a:xfrm>
            <a:off x="2988323" y="7879393"/>
            <a:ext cx="2410200" cy="737400"/>
          </a:xfrm>
          <a:prstGeom prst="roundRect">
            <a:avLst>
              <a:gd fmla="val 50000" name="adj"/>
            </a:avLst>
          </a:prstGeom>
          <a:solidFill>
            <a:srgbClr val="D143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aphicFrame>
        <p:nvGraphicFramePr>
          <p:cNvPr id="260" name="Google Shape;260;p21"/>
          <p:cNvGraphicFramePr/>
          <p:nvPr/>
        </p:nvGraphicFramePr>
        <p:xfrm>
          <a:off x="902460" y="2393768"/>
          <a:ext cx="3000000" cy="3000000"/>
        </p:xfrm>
        <a:graphic>
          <a:graphicData uri="http://schemas.openxmlformats.org/drawingml/2006/table">
            <a:tbl>
              <a:tblPr>
                <a:noFill/>
                <a:tableStyleId>{0200C364-F7A9-41D3-9EB0-C6F155E3138A}</a:tableStyleId>
              </a:tblPr>
              <a:tblGrid>
                <a:gridCol w="2853500"/>
                <a:gridCol w="2870250"/>
                <a:gridCol w="2746625"/>
              </a:tblGrid>
              <a:tr h="1110475">
                <a:tc gridSpan="3">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alanquin Dark"/>
                          <a:ea typeface="Palanquin Dark"/>
                          <a:cs typeface="Palanquin Dark"/>
                          <a:sym typeface="Palanquin Dark"/>
                        </a:rPr>
                        <a:t>Synonyms</a:t>
                      </a:r>
                      <a:r>
                        <a:rPr lang="en-US" sz="3199" u="none" cap="none" strike="noStrike">
                          <a:solidFill>
                            <a:srgbClr val="000000"/>
                          </a:solidFill>
                          <a:latin typeface="Palanquin Dark"/>
                          <a:ea typeface="Palanquin Dark"/>
                          <a:cs typeface="Palanquin Dark"/>
                          <a:sym typeface="Palanquin Dark"/>
                        </a:rPr>
                        <a:t> (similar meaning words) </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c hMerge="1"/>
                <a:tc hMerge="1"/>
              </a:tr>
              <a:tr h="996750">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Palanquin"/>
                          <a:ea typeface="Palanquin"/>
                          <a:cs typeface="Palanquin"/>
                          <a:sym typeface="Palanquin"/>
                        </a:rPr>
                        <a:t>Happy</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79A9E"/>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76200">
                      <a:solidFill>
                        <a:srgbClr val="E79A9E"/>
                      </a:solidFill>
                      <a:prstDash val="solid"/>
                      <a:round/>
                      <a:headEnd len="sm" w="sm" type="none"/>
                      <a:tailEnd len="sm" w="sm" type="none"/>
                    </a:lnB>
                    <a:solidFill>
                      <a:srgbClr val="D1432B"/>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Palanquin"/>
                          <a:ea typeface="Palanquin"/>
                          <a:cs typeface="Palanquin"/>
                          <a:sym typeface="Palanquin"/>
                        </a:rPr>
                        <a:t>Funny</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76200">
                      <a:solidFill>
                        <a:srgbClr val="E79A9E"/>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76200">
                      <a:solidFill>
                        <a:srgbClr val="E79A9E"/>
                      </a:solidFill>
                      <a:prstDash val="solid"/>
                      <a:round/>
                      <a:headEnd len="sm" w="sm" type="none"/>
                      <a:tailEnd len="sm" w="sm" type="none"/>
                    </a:lnB>
                    <a:solidFill>
                      <a:srgbClr val="D1432B"/>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Palanquin"/>
                          <a:ea typeface="Palanquin"/>
                          <a:cs typeface="Palanquin"/>
                          <a:sym typeface="Palanquin"/>
                        </a:rPr>
                        <a:t>Brave</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76200">
                      <a:solidFill>
                        <a:srgbClr val="E79A9E"/>
                      </a:solidFill>
                      <a:prstDash val="solid"/>
                      <a:round/>
                      <a:headEnd len="sm" w="sm" type="none"/>
                      <a:tailEnd len="sm" w="sm" type="none"/>
                    </a:lnB>
                    <a:solidFill>
                      <a:srgbClr val="D1432B"/>
                    </a:solidFill>
                  </a:tcPr>
                </a:tc>
              </a:tr>
              <a:tr h="996750">
                <a:tc>
                  <a:txBody>
                    <a:bodyPr/>
                    <a:lstStyle/>
                    <a:p>
                      <a:pPr indent="0" lvl="0" marL="0" marR="0" rtl="0" algn="ctr">
                        <a:lnSpc>
                          <a:spcPct val="140014"/>
                        </a:lnSpc>
                        <a:spcBef>
                          <a:spcPts val="0"/>
                        </a:spcBef>
                        <a:spcAft>
                          <a:spcPts val="0"/>
                        </a:spcAft>
                        <a:buNone/>
                      </a:pPr>
                      <a:r>
                        <a:rPr lang="en-US" sz="2799" u="none" cap="none" strike="noStrike">
                          <a:solidFill>
                            <a:srgbClr val="000000"/>
                          </a:solidFill>
                          <a:latin typeface="Palanquin"/>
                          <a:ea typeface="Palanquin"/>
                          <a:cs typeface="Palanquin"/>
                          <a:sym typeface="Palanquin"/>
                        </a:rPr>
                        <a:t>Joyful</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79A9E"/>
                      </a:solidFill>
                      <a:prstDash val="solid"/>
                      <a:round/>
                      <a:headEnd len="sm" w="sm" type="none"/>
                      <a:tailEnd len="sm" w="sm" type="none"/>
                    </a:lnR>
                    <a:lnT cap="flat" cmpd="sng" w="76200">
                      <a:solidFill>
                        <a:srgbClr val="E79A9E"/>
                      </a:solidFill>
                      <a:prstDash val="solid"/>
                      <a:round/>
                      <a:headEnd len="sm" w="sm" type="none"/>
                      <a:tailEnd len="sm" w="sm" type="none"/>
                    </a:lnT>
                    <a:lnB cap="flat" cmpd="sng" w="76200">
                      <a:solidFill>
                        <a:srgbClr val="E79A9E"/>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0000"/>
                          </a:solidFill>
                          <a:latin typeface="Palanquin"/>
                          <a:ea typeface="Palanquin"/>
                          <a:cs typeface="Palanquin"/>
                          <a:sym typeface="Palanquin"/>
                        </a:rPr>
                        <a:t>Hilarious</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76200">
                      <a:solidFill>
                        <a:srgbClr val="E79A9E"/>
                      </a:solidFill>
                      <a:prstDash val="solid"/>
                      <a:round/>
                      <a:headEnd len="sm" w="sm" type="none"/>
                      <a:tailEnd len="sm" w="sm" type="none"/>
                    </a:lnR>
                    <a:lnT cap="flat" cmpd="sng" w="76200">
                      <a:solidFill>
                        <a:srgbClr val="E79A9E"/>
                      </a:solidFill>
                      <a:prstDash val="solid"/>
                      <a:round/>
                      <a:headEnd len="sm" w="sm" type="none"/>
                      <a:tailEnd len="sm" w="sm" type="none"/>
                    </a:lnT>
                    <a:lnB cap="flat" cmpd="sng" w="76200">
                      <a:solidFill>
                        <a:srgbClr val="E79A9E"/>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0000"/>
                          </a:solidFill>
                          <a:latin typeface="Palanquin"/>
                          <a:ea typeface="Palanquin"/>
                          <a:cs typeface="Palanquin"/>
                          <a:sym typeface="Palanquin"/>
                        </a:rPr>
                        <a:t>Bold</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76200">
                      <a:solidFill>
                        <a:srgbClr val="E79A9E"/>
                      </a:solidFill>
                      <a:prstDash val="solid"/>
                      <a:round/>
                      <a:headEnd len="sm" w="sm" type="none"/>
                      <a:tailEnd len="sm" w="sm" type="none"/>
                    </a:lnT>
                    <a:lnB cap="flat" cmpd="sng" w="76200">
                      <a:solidFill>
                        <a:srgbClr val="E79A9E"/>
                      </a:solidFill>
                      <a:prstDash val="solid"/>
                      <a:round/>
                      <a:headEnd len="sm" w="sm" type="none"/>
                      <a:tailEnd len="sm" w="sm" type="none"/>
                    </a:lnB>
                    <a:solidFill>
                      <a:srgbClr val="FFFFFF"/>
                    </a:solidFill>
                  </a:tcPr>
                </a:tc>
              </a:tr>
              <a:tr h="996750">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79A9E"/>
                      </a:solidFill>
                      <a:prstDash val="solid"/>
                      <a:round/>
                      <a:headEnd len="sm" w="sm" type="none"/>
                      <a:tailEnd len="sm" w="sm" type="none"/>
                    </a:lnR>
                    <a:lnT cap="flat" cmpd="sng" w="76200">
                      <a:solidFill>
                        <a:srgbClr val="E79A9E"/>
                      </a:solidFill>
                      <a:prstDash val="solid"/>
                      <a:round/>
                      <a:headEnd len="sm" w="sm" type="none"/>
                      <a:tailEnd len="sm" w="sm" type="none"/>
                    </a:lnT>
                    <a:lnB cap="flat" cmpd="sng" w="76200">
                      <a:solidFill>
                        <a:srgbClr val="E79A9E"/>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76200">
                      <a:solidFill>
                        <a:srgbClr val="E79A9E"/>
                      </a:solidFill>
                      <a:prstDash val="solid"/>
                      <a:round/>
                      <a:headEnd len="sm" w="sm" type="none"/>
                      <a:tailEnd len="sm" w="sm" type="none"/>
                    </a:lnR>
                    <a:lnT cap="flat" cmpd="sng" w="76200">
                      <a:solidFill>
                        <a:srgbClr val="E79A9E"/>
                      </a:solidFill>
                      <a:prstDash val="solid"/>
                      <a:round/>
                      <a:headEnd len="sm" w="sm" type="none"/>
                      <a:tailEnd len="sm" w="sm" type="none"/>
                    </a:lnT>
                    <a:lnB cap="flat" cmpd="sng" w="76200">
                      <a:solidFill>
                        <a:srgbClr val="E79A9E"/>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76200">
                      <a:solidFill>
                        <a:srgbClr val="E79A9E"/>
                      </a:solidFill>
                      <a:prstDash val="solid"/>
                      <a:round/>
                      <a:headEnd len="sm" w="sm" type="none"/>
                      <a:tailEnd len="sm" w="sm" type="none"/>
                    </a:lnT>
                    <a:lnB cap="flat" cmpd="sng" w="76200">
                      <a:solidFill>
                        <a:srgbClr val="E79A9E"/>
                      </a:solidFill>
                      <a:prstDash val="solid"/>
                      <a:round/>
                      <a:headEnd len="sm" w="sm" type="none"/>
                      <a:tailEnd len="sm" w="sm" type="none"/>
                    </a:lnB>
                    <a:solidFill>
                      <a:srgbClr val="FFFFFF"/>
                    </a:solidFill>
                  </a:tcPr>
                </a:tc>
              </a:tr>
              <a:tr h="996750">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79A9E"/>
                      </a:solidFill>
                      <a:prstDash val="solid"/>
                      <a:round/>
                      <a:headEnd len="sm" w="sm" type="none"/>
                      <a:tailEnd len="sm" w="sm" type="none"/>
                    </a:lnR>
                    <a:lnT cap="flat" cmpd="sng" w="76200">
                      <a:solidFill>
                        <a:srgbClr val="E79A9E"/>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76200">
                      <a:solidFill>
                        <a:srgbClr val="E79A9E"/>
                      </a:solidFill>
                      <a:prstDash val="solid"/>
                      <a:round/>
                      <a:headEnd len="sm" w="sm" type="none"/>
                      <a:tailEnd len="sm" w="sm" type="none"/>
                    </a:lnR>
                    <a:lnT cap="flat" cmpd="sng" w="76200">
                      <a:solidFill>
                        <a:srgbClr val="E79A9E"/>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79A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76200">
                      <a:solidFill>
                        <a:srgbClr val="E79A9E"/>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FFFFFF"/>
                    </a:solidFill>
                  </a:tcPr>
                </a:tc>
              </a:tr>
            </a:tbl>
          </a:graphicData>
        </a:graphic>
      </p:graphicFrame>
      <p:graphicFrame>
        <p:nvGraphicFramePr>
          <p:cNvPr id="261" name="Google Shape;261;p21"/>
          <p:cNvGraphicFramePr/>
          <p:nvPr/>
        </p:nvGraphicFramePr>
        <p:xfrm>
          <a:off x="9638727" y="2393768"/>
          <a:ext cx="3000000" cy="3000000"/>
        </p:xfrm>
        <a:graphic>
          <a:graphicData uri="http://schemas.openxmlformats.org/drawingml/2006/table">
            <a:tbl>
              <a:tblPr>
                <a:noFill/>
                <a:tableStyleId>{0200C364-F7A9-41D3-9EB0-C6F155E3138A}</a:tableStyleId>
              </a:tblPr>
              <a:tblGrid>
                <a:gridCol w="2800800"/>
                <a:gridCol w="2410625"/>
                <a:gridCol w="2535375"/>
              </a:tblGrid>
              <a:tr h="1110475">
                <a:tc gridSpan="3">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alanquin Dark"/>
                          <a:ea typeface="Palanquin Dark"/>
                          <a:cs typeface="Palanquin Dark"/>
                          <a:sym typeface="Palanquin Dark"/>
                        </a:rPr>
                        <a:t>Antonyms</a:t>
                      </a:r>
                      <a:r>
                        <a:rPr lang="en-US" sz="3199" u="none" cap="none" strike="noStrike">
                          <a:solidFill>
                            <a:srgbClr val="000000"/>
                          </a:solidFill>
                          <a:latin typeface="Palanquin Dark"/>
                          <a:ea typeface="Palanquin Dark"/>
                          <a:cs typeface="Palanquin Dark"/>
                          <a:sym typeface="Palanquin Dark"/>
                        </a:rPr>
                        <a:t> (opposite meaning words) </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9525">
                      <a:solidFill>
                        <a:srgbClr val="183B23">
                          <a:alpha val="0"/>
                        </a:srgbClr>
                      </a:solidFill>
                      <a:prstDash val="solid"/>
                      <a:round/>
                      <a:headEnd len="sm" w="sm" type="none"/>
                      <a:tailEnd len="sm" w="sm" type="none"/>
                    </a:lnB>
                  </a:tcPr>
                </a:tc>
                <a:tc hMerge="1"/>
                <a:tc hMerge="1"/>
              </a:tr>
              <a:tr h="996750">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Palanquin"/>
                          <a:ea typeface="Palanquin"/>
                          <a:cs typeface="Palanquin"/>
                          <a:sym typeface="Palanquin"/>
                        </a:rPr>
                        <a:t>Careful</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6999E"/>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76200">
                      <a:solidFill>
                        <a:srgbClr val="E6999E"/>
                      </a:solidFill>
                      <a:prstDash val="solid"/>
                      <a:round/>
                      <a:headEnd len="sm" w="sm" type="none"/>
                      <a:tailEnd len="sm" w="sm" type="none"/>
                    </a:lnB>
                    <a:solidFill>
                      <a:srgbClr val="D1432B"/>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Palanquin"/>
                          <a:ea typeface="Palanquin"/>
                          <a:cs typeface="Palanquin"/>
                          <a:sym typeface="Palanquin"/>
                        </a:rPr>
                        <a:t>Strict</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76200">
                      <a:solidFill>
                        <a:srgbClr val="E6999E"/>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76200">
                      <a:solidFill>
                        <a:srgbClr val="E6999E"/>
                      </a:solidFill>
                      <a:prstDash val="solid"/>
                      <a:round/>
                      <a:headEnd len="sm" w="sm" type="none"/>
                      <a:tailEnd len="sm" w="sm" type="none"/>
                    </a:lnB>
                    <a:solidFill>
                      <a:srgbClr val="D1432B"/>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Palanquin"/>
                          <a:ea typeface="Palanquin"/>
                          <a:cs typeface="Palanquin"/>
                          <a:sym typeface="Palanquin"/>
                        </a:rPr>
                        <a:t>Good</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9525">
                      <a:solidFill>
                        <a:srgbClr val="183B23">
                          <a:alpha val="0"/>
                        </a:srgbClr>
                      </a:solidFill>
                      <a:prstDash val="solid"/>
                      <a:round/>
                      <a:headEnd len="sm" w="sm" type="none"/>
                      <a:tailEnd len="sm" w="sm" type="none"/>
                    </a:lnT>
                    <a:lnB cap="flat" cmpd="sng" w="76200">
                      <a:solidFill>
                        <a:srgbClr val="E6999E"/>
                      </a:solidFill>
                      <a:prstDash val="solid"/>
                      <a:round/>
                      <a:headEnd len="sm" w="sm" type="none"/>
                      <a:tailEnd len="sm" w="sm" type="none"/>
                    </a:lnB>
                    <a:solidFill>
                      <a:srgbClr val="D1432B"/>
                    </a:solidFill>
                  </a:tcPr>
                </a:tc>
              </a:tr>
              <a:tr h="996750">
                <a:tc>
                  <a:txBody>
                    <a:bodyPr/>
                    <a:lstStyle/>
                    <a:p>
                      <a:pPr indent="0" lvl="0" marL="0" marR="0" rtl="0" algn="ctr">
                        <a:lnSpc>
                          <a:spcPct val="140014"/>
                        </a:lnSpc>
                        <a:spcBef>
                          <a:spcPts val="0"/>
                        </a:spcBef>
                        <a:spcAft>
                          <a:spcPts val="0"/>
                        </a:spcAft>
                        <a:buNone/>
                      </a:pPr>
                      <a:r>
                        <a:rPr lang="en-US" sz="2799" u="none" cap="none" strike="noStrike">
                          <a:solidFill>
                            <a:srgbClr val="000000"/>
                          </a:solidFill>
                          <a:latin typeface="Palanquin"/>
                          <a:ea typeface="Palanquin"/>
                          <a:cs typeface="Palanquin"/>
                          <a:sym typeface="Palanquin"/>
                        </a:rPr>
                        <a:t>Careless</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6999E"/>
                      </a:solidFill>
                      <a:prstDash val="solid"/>
                      <a:round/>
                      <a:headEnd len="sm" w="sm" type="none"/>
                      <a:tailEnd len="sm" w="sm" type="none"/>
                    </a:lnR>
                    <a:lnT cap="flat" cmpd="sng" w="76200">
                      <a:solidFill>
                        <a:srgbClr val="E6999E"/>
                      </a:solidFill>
                      <a:prstDash val="solid"/>
                      <a:round/>
                      <a:headEnd len="sm" w="sm" type="none"/>
                      <a:tailEnd len="sm" w="sm" type="none"/>
                    </a:lnT>
                    <a:lnB cap="flat" cmpd="sng" w="76200">
                      <a:solidFill>
                        <a:srgbClr val="E6999E"/>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0000"/>
                          </a:solidFill>
                          <a:latin typeface="Palanquin"/>
                          <a:ea typeface="Palanquin"/>
                          <a:cs typeface="Palanquin"/>
                          <a:sym typeface="Palanquin"/>
                        </a:rPr>
                        <a:t>Relaxed</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76200">
                      <a:solidFill>
                        <a:srgbClr val="E6999E"/>
                      </a:solidFill>
                      <a:prstDash val="solid"/>
                      <a:round/>
                      <a:headEnd len="sm" w="sm" type="none"/>
                      <a:tailEnd len="sm" w="sm" type="none"/>
                    </a:lnR>
                    <a:lnT cap="flat" cmpd="sng" w="76200">
                      <a:solidFill>
                        <a:srgbClr val="E6999E"/>
                      </a:solidFill>
                      <a:prstDash val="solid"/>
                      <a:round/>
                      <a:headEnd len="sm" w="sm" type="none"/>
                      <a:tailEnd len="sm" w="sm" type="none"/>
                    </a:lnT>
                    <a:lnB cap="flat" cmpd="sng" w="76200">
                      <a:solidFill>
                        <a:srgbClr val="E6999E"/>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0000"/>
                          </a:solidFill>
                          <a:latin typeface="Palanquin"/>
                          <a:ea typeface="Palanquin"/>
                          <a:cs typeface="Palanquin"/>
                          <a:sym typeface="Palanquin"/>
                        </a:rPr>
                        <a:t>Bad</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76200">
                      <a:solidFill>
                        <a:srgbClr val="E6999E"/>
                      </a:solidFill>
                      <a:prstDash val="solid"/>
                      <a:round/>
                      <a:headEnd len="sm" w="sm" type="none"/>
                      <a:tailEnd len="sm" w="sm" type="none"/>
                    </a:lnT>
                    <a:lnB cap="flat" cmpd="sng" w="76200">
                      <a:solidFill>
                        <a:srgbClr val="E6999E"/>
                      </a:solidFill>
                      <a:prstDash val="solid"/>
                      <a:round/>
                      <a:headEnd len="sm" w="sm" type="none"/>
                      <a:tailEnd len="sm" w="sm" type="none"/>
                    </a:lnB>
                    <a:solidFill>
                      <a:srgbClr val="FFFFFF"/>
                    </a:solidFill>
                  </a:tcPr>
                </a:tc>
              </a:tr>
              <a:tr h="996750">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6999E"/>
                      </a:solidFill>
                      <a:prstDash val="solid"/>
                      <a:round/>
                      <a:headEnd len="sm" w="sm" type="none"/>
                      <a:tailEnd len="sm" w="sm" type="none"/>
                    </a:lnR>
                    <a:lnT cap="flat" cmpd="sng" w="76200">
                      <a:solidFill>
                        <a:srgbClr val="E6999E"/>
                      </a:solidFill>
                      <a:prstDash val="solid"/>
                      <a:round/>
                      <a:headEnd len="sm" w="sm" type="none"/>
                      <a:tailEnd len="sm" w="sm" type="none"/>
                    </a:lnT>
                    <a:lnB cap="flat" cmpd="sng" w="76200">
                      <a:solidFill>
                        <a:srgbClr val="E6999E"/>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76200">
                      <a:solidFill>
                        <a:srgbClr val="E6999E"/>
                      </a:solidFill>
                      <a:prstDash val="solid"/>
                      <a:round/>
                      <a:headEnd len="sm" w="sm" type="none"/>
                      <a:tailEnd len="sm" w="sm" type="none"/>
                    </a:lnR>
                    <a:lnT cap="flat" cmpd="sng" w="76200">
                      <a:solidFill>
                        <a:srgbClr val="E6999E"/>
                      </a:solidFill>
                      <a:prstDash val="solid"/>
                      <a:round/>
                      <a:headEnd len="sm" w="sm" type="none"/>
                      <a:tailEnd len="sm" w="sm" type="none"/>
                    </a:lnT>
                    <a:lnB cap="flat" cmpd="sng" w="76200">
                      <a:solidFill>
                        <a:srgbClr val="E6999E"/>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76200">
                      <a:solidFill>
                        <a:srgbClr val="E6999E"/>
                      </a:solidFill>
                      <a:prstDash val="solid"/>
                      <a:round/>
                      <a:headEnd len="sm" w="sm" type="none"/>
                      <a:tailEnd len="sm" w="sm" type="none"/>
                    </a:lnT>
                    <a:lnB cap="flat" cmpd="sng" w="76200">
                      <a:solidFill>
                        <a:srgbClr val="E6999E"/>
                      </a:solidFill>
                      <a:prstDash val="solid"/>
                      <a:round/>
                      <a:headEnd len="sm" w="sm" type="none"/>
                      <a:tailEnd len="sm" w="sm" type="none"/>
                    </a:lnB>
                    <a:solidFill>
                      <a:srgbClr val="FFFFFF"/>
                    </a:solidFill>
                  </a:tcPr>
                </a:tc>
              </a:tr>
              <a:tr h="996750">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9525">
                      <a:solidFill>
                        <a:srgbClr val="183B23">
                          <a:alpha val="0"/>
                        </a:srgbClr>
                      </a:solidFill>
                      <a:prstDash val="solid"/>
                      <a:round/>
                      <a:headEnd len="sm" w="sm" type="none"/>
                      <a:tailEnd len="sm" w="sm" type="none"/>
                    </a:lnL>
                    <a:lnR cap="flat" cmpd="sng" w="76200">
                      <a:solidFill>
                        <a:srgbClr val="E6999E"/>
                      </a:solidFill>
                      <a:prstDash val="solid"/>
                      <a:round/>
                      <a:headEnd len="sm" w="sm" type="none"/>
                      <a:tailEnd len="sm" w="sm" type="none"/>
                    </a:lnR>
                    <a:lnT cap="flat" cmpd="sng" w="76200">
                      <a:solidFill>
                        <a:srgbClr val="E6999E"/>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76200">
                      <a:solidFill>
                        <a:srgbClr val="E6999E"/>
                      </a:solidFill>
                      <a:prstDash val="solid"/>
                      <a:round/>
                      <a:headEnd len="sm" w="sm" type="none"/>
                      <a:tailEnd len="sm" w="sm" type="none"/>
                    </a:lnR>
                    <a:lnT cap="flat" cmpd="sng" w="76200">
                      <a:solidFill>
                        <a:srgbClr val="E6999E"/>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FFFFFF"/>
                    </a:solidFill>
                  </a:tcPr>
                </a:tc>
                <a:tc>
                  <a:txBody>
                    <a:bodyPr/>
                    <a:lstStyle/>
                    <a:p>
                      <a:pPr indent="0" lvl="0" marL="0" marR="0" rtl="0" algn="ctr">
                        <a:lnSpc>
                          <a:spcPct val="356272"/>
                        </a:lnSpc>
                        <a:spcBef>
                          <a:spcPts val="0"/>
                        </a:spcBef>
                        <a:spcAft>
                          <a:spcPts val="0"/>
                        </a:spcAft>
                        <a:buNone/>
                      </a:pPr>
                      <a:r>
                        <a:t/>
                      </a:r>
                      <a:endParaRPr sz="1100" u="none" cap="none" strike="noStrike"/>
                    </a:p>
                  </a:txBody>
                  <a:tcPr marT="95250" marB="95250" marR="95250" marL="95250" anchor="ctr">
                    <a:lnL cap="flat" cmpd="sng" w="76200">
                      <a:solidFill>
                        <a:srgbClr val="E6999E"/>
                      </a:solidFill>
                      <a:prstDash val="solid"/>
                      <a:round/>
                      <a:headEnd len="sm" w="sm" type="none"/>
                      <a:tailEnd len="sm" w="sm" type="none"/>
                    </a:lnL>
                    <a:lnR cap="flat" cmpd="sng" w="9525">
                      <a:solidFill>
                        <a:srgbClr val="183B23">
                          <a:alpha val="0"/>
                        </a:srgbClr>
                      </a:solidFill>
                      <a:prstDash val="solid"/>
                      <a:round/>
                      <a:headEnd len="sm" w="sm" type="none"/>
                      <a:tailEnd len="sm" w="sm" type="none"/>
                    </a:lnR>
                    <a:lnT cap="flat" cmpd="sng" w="76200">
                      <a:solidFill>
                        <a:srgbClr val="E6999E"/>
                      </a:solidFill>
                      <a:prstDash val="solid"/>
                      <a:round/>
                      <a:headEnd len="sm" w="sm" type="none"/>
                      <a:tailEnd len="sm" w="sm" type="none"/>
                    </a:lnT>
                    <a:lnB cap="flat" cmpd="sng" w="9525">
                      <a:solidFill>
                        <a:srgbClr val="183B23">
                          <a:alpha val="0"/>
                        </a:srgbClr>
                      </a:solidFill>
                      <a:prstDash val="solid"/>
                      <a:round/>
                      <a:headEnd len="sm" w="sm" type="none"/>
                      <a:tailEnd len="sm" w="sm" type="none"/>
                    </a:lnB>
                    <a:solidFill>
                      <a:srgbClr val="FFFFFF"/>
                    </a:solidFill>
                  </a:tcPr>
                </a:tc>
              </a:tr>
            </a:tbl>
          </a:graphicData>
        </a:graphic>
      </p:graphicFrame>
      <p:sp>
        <p:nvSpPr>
          <p:cNvPr id="262" name="Google Shape;262;p21"/>
          <p:cNvSpPr/>
          <p:nvPr/>
        </p:nvSpPr>
        <p:spPr>
          <a:xfrm rot="1034325">
            <a:off x="16459573" y="7870147"/>
            <a:ext cx="1538781" cy="1876562"/>
          </a:xfrm>
          <a:custGeom>
            <a:rect b="b" l="l" r="r" t="t"/>
            <a:pathLst>
              <a:path extrusionOk="0" h="1876562" w="1538781">
                <a:moveTo>
                  <a:pt x="0" y="0"/>
                </a:moveTo>
                <a:lnTo>
                  <a:pt x="1538781" y="0"/>
                </a:lnTo>
                <a:lnTo>
                  <a:pt x="1538781" y="1876562"/>
                </a:lnTo>
                <a:lnTo>
                  <a:pt x="0" y="1876562"/>
                </a:lnTo>
                <a:lnTo>
                  <a:pt x="0" y="0"/>
                </a:lnTo>
                <a:close/>
              </a:path>
            </a:pathLst>
          </a:custGeom>
          <a:blipFill rotWithShape="1">
            <a:blip r:embed="rId3">
              <a:alphaModFix/>
            </a:blip>
            <a:stretch>
              <a:fillRect b="0" l="0" r="0" t="0"/>
            </a:stretch>
          </a:blipFill>
          <a:ln>
            <a:noFill/>
          </a:ln>
        </p:spPr>
      </p:sp>
      <p:sp>
        <p:nvSpPr>
          <p:cNvPr id="263" name="Google Shape;263;p21"/>
          <p:cNvSpPr/>
          <p:nvPr/>
        </p:nvSpPr>
        <p:spPr>
          <a:xfrm rot="-843962">
            <a:off x="338586" y="7904597"/>
            <a:ext cx="1555284" cy="1555284"/>
          </a:xfrm>
          <a:custGeom>
            <a:rect b="b" l="l" r="r" t="t"/>
            <a:pathLst>
              <a:path extrusionOk="0" h="1555284" w="1555284">
                <a:moveTo>
                  <a:pt x="0" y="0"/>
                </a:moveTo>
                <a:lnTo>
                  <a:pt x="1555284" y="0"/>
                </a:lnTo>
                <a:lnTo>
                  <a:pt x="1555284" y="1555284"/>
                </a:lnTo>
                <a:lnTo>
                  <a:pt x="0" y="1555284"/>
                </a:lnTo>
                <a:lnTo>
                  <a:pt x="0" y="0"/>
                </a:lnTo>
                <a:close/>
              </a:path>
            </a:pathLst>
          </a:custGeom>
          <a:blipFill rotWithShape="1">
            <a:blip r:embed="rId4">
              <a:alphaModFix/>
            </a:blip>
            <a:stretch>
              <a:fillRect b="0" l="0" r="0" t="0"/>
            </a:stretch>
          </a:blipFill>
          <a:ln>
            <a:noFill/>
          </a:ln>
        </p:spPr>
      </p:sp>
      <p:sp>
        <p:nvSpPr>
          <p:cNvPr id="264" name="Google Shape;264;p21"/>
          <p:cNvSpPr txBox="1"/>
          <p:nvPr/>
        </p:nvSpPr>
        <p:spPr>
          <a:xfrm>
            <a:off x="533466" y="869744"/>
            <a:ext cx="9208356" cy="1180272"/>
          </a:xfrm>
          <a:prstGeom prst="rect">
            <a:avLst/>
          </a:prstGeom>
          <a:noFill/>
          <a:ln>
            <a:noFill/>
          </a:ln>
        </p:spPr>
        <p:txBody>
          <a:bodyPr anchorCtr="0" anchor="t" bIns="0" lIns="0" spcFirstLastPara="1" rIns="0" wrap="square" tIns="0">
            <a:spAutoFit/>
          </a:bodyPr>
          <a:lstStyle/>
          <a:p>
            <a:pPr indent="0" lvl="0" marL="0" marR="0" rtl="0" algn="ctr">
              <a:lnSpc>
                <a:spcPct val="116992"/>
              </a:lnSpc>
              <a:spcBef>
                <a:spcPts val="0"/>
              </a:spcBef>
              <a:spcAft>
                <a:spcPts val="0"/>
              </a:spcAft>
              <a:buNone/>
            </a:pPr>
            <a:r>
              <a:rPr b="1" i="0" lang="en-US" sz="7921" u="none" cap="none" strike="noStrike">
                <a:solidFill>
                  <a:srgbClr val="D1432B"/>
                </a:solidFill>
                <a:latin typeface="Palanquin Dark"/>
                <a:ea typeface="Palanquin Dark"/>
                <a:cs typeface="Palanquin Dark"/>
                <a:sym typeface="Palanquin Dark"/>
              </a:rPr>
              <a:t>GROUP ACTIVITY</a:t>
            </a:r>
            <a:endParaRPr/>
          </a:p>
        </p:txBody>
      </p:sp>
      <p:sp>
        <p:nvSpPr>
          <p:cNvPr id="265" name="Google Shape;265;p21"/>
          <p:cNvSpPr txBox="1"/>
          <p:nvPr/>
        </p:nvSpPr>
        <p:spPr>
          <a:xfrm>
            <a:off x="9943291" y="945460"/>
            <a:ext cx="7641305" cy="1048258"/>
          </a:xfrm>
          <a:prstGeom prst="rect">
            <a:avLst/>
          </a:prstGeom>
          <a:noFill/>
          <a:ln>
            <a:noFill/>
          </a:ln>
        </p:spPr>
        <p:txBody>
          <a:bodyPr anchorCtr="0" anchor="t" bIns="0" lIns="0" spcFirstLastPara="1" rIns="0" wrap="square" tIns="0">
            <a:spAutoFit/>
          </a:bodyPr>
          <a:lstStyle/>
          <a:p>
            <a:pPr indent="0" lvl="0" marL="0" marR="0" rtl="0" algn="ctr">
              <a:lnSpc>
                <a:spcPct val="152018"/>
              </a:lnSpc>
              <a:spcBef>
                <a:spcPts val="0"/>
              </a:spcBef>
              <a:spcAft>
                <a:spcPts val="0"/>
              </a:spcAft>
              <a:buNone/>
            </a:pPr>
            <a:r>
              <a:rPr b="0" i="0" lang="en-US" sz="2799" u="none" cap="none" strike="noStrike">
                <a:solidFill>
                  <a:srgbClr val="000000"/>
                </a:solidFill>
                <a:latin typeface="Palanquin"/>
                <a:ea typeface="Palanquin"/>
                <a:cs typeface="Palanquin"/>
                <a:sym typeface="Palanquin"/>
              </a:rPr>
              <a:t>Get together in groups and discuss what</a:t>
            </a:r>
            <a:endParaRPr/>
          </a:p>
          <a:p>
            <a:pPr indent="0" lvl="0" marL="0" marR="0" rtl="0" algn="ctr">
              <a:lnSpc>
                <a:spcPct val="152018"/>
              </a:lnSpc>
              <a:spcBef>
                <a:spcPts val="0"/>
              </a:spcBef>
              <a:spcAft>
                <a:spcPts val="0"/>
              </a:spcAft>
              <a:buNone/>
            </a:pPr>
            <a:r>
              <a:rPr b="0" i="0" lang="en-US" sz="2799" u="none" cap="none" strike="noStrike">
                <a:solidFill>
                  <a:srgbClr val="000000"/>
                </a:solidFill>
                <a:latin typeface="Palanquin"/>
                <a:ea typeface="Palanquin"/>
                <a:cs typeface="Palanquin"/>
                <a:sym typeface="Palanquin"/>
              </a:rPr>
              <a:t>words should be under each column and why.</a:t>
            </a:r>
            <a:endParaRPr/>
          </a:p>
        </p:txBody>
      </p:sp>
      <p:sp>
        <p:nvSpPr>
          <p:cNvPr id="266" name="Google Shape;266;p21"/>
          <p:cNvSpPr txBox="1"/>
          <p:nvPr/>
        </p:nvSpPr>
        <p:spPr>
          <a:xfrm>
            <a:off x="7711753" y="8019903"/>
            <a:ext cx="1397507"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Content</a:t>
            </a:r>
            <a:endParaRPr/>
          </a:p>
        </p:txBody>
      </p:sp>
      <p:sp>
        <p:nvSpPr>
          <p:cNvPr id="267" name="Google Shape;267;p21"/>
          <p:cNvSpPr txBox="1"/>
          <p:nvPr/>
        </p:nvSpPr>
        <p:spPr>
          <a:xfrm>
            <a:off x="13593056" y="8019903"/>
            <a:ext cx="1614451"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Comical</a:t>
            </a:r>
            <a:endParaRPr/>
          </a:p>
        </p:txBody>
      </p:sp>
      <p:sp>
        <p:nvSpPr>
          <p:cNvPr id="268" name="Google Shape;268;p21"/>
          <p:cNvSpPr txBox="1"/>
          <p:nvPr/>
        </p:nvSpPr>
        <p:spPr>
          <a:xfrm>
            <a:off x="3080493" y="8019903"/>
            <a:ext cx="2248862"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Courageous</a:t>
            </a:r>
            <a:endParaRPr/>
          </a:p>
        </p:txBody>
      </p:sp>
      <p:sp>
        <p:nvSpPr>
          <p:cNvPr id="269" name="Google Shape;269;p21"/>
          <p:cNvSpPr txBox="1"/>
          <p:nvPr/>
        </p:nvSpPr>
        <p:spPr>
          <a:xfrm>
            <a:off x="11524617" y="8019903"/>
            <a:ext cx="1556728"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Fearless</a:t>
            </a:r>
            <a:endParaRPr/>
          </a:p>
        </p:txBody>
      </p:sp>
      <p:sp>
        <p:nvSpPr>
          <p:cNvPr id="270" name="Google Shape;270;p21"/>
          <p:cNvSpPr txBox="1"/>
          <p:nvPr/>
        </p:nvSpPr>
        <p:spPr>
          <a:xfrm>
            <a:off x="9620971" y="8019903"/>
            <a:ext cx="1391934"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Gentle</a:t>
            </a:r>
            <a:endParaRPr/>
          </a:p>
        </p:txBody>
      </p:sp>
      <p:sp>
        <p:nvSpPr>
          <p:cNvPr id="271" name="Google Shape;271;p21"/>
          <p:cNvSpPr txBox="1"/>
          <p:nvPr/>
        </p:nvSpPr>
        <p:spPr>
          <a:xfrm>
            <a:off x="5841067" y="8019903"/>
            <a:ext cx="1358975"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Faulty</a:t>
            </a:r>
            <a:endParaRPr/>
          </a:p>
        </p:txBody>
      </p:sp>
      <p:sp>
        <p:nvSpPr>
          <p:cNvPr id="272" name="Google Shape;272;p21"/>
          <p:cNvSpPr txBox="1"/>
          <p:nvPr/>
        </p:nvSpPr>
        <p:spPr>
          <a:xfrm>
            <a:off x="11699162" y="9106071"/>
            <a:ext cx="1787439"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Delighted </a:t>
            </a:r>
            <a:endParaRPr/>
          </a:p>
        </p:txBody>
      </p:sp>
      <p:sp>
        <p:nvSpPr>
          <p:cNvPr id="273" name="Google Shape;273;p21"/>
          <p:cNvSpPr txBox="1"/>
          <p:nvPr/>
        </p:nvSpPr>
        <p:spPr>
          <a:xfrm>
            <a:off x="2176382" y="9106071"/>
            <a:ext cx="1655604"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Amusing</a:t>
            </a:r>
            <a:endParaRPr/>
          </a:p>
        </p:txBody>
      </p:sp>
      <p:sp>
        <p:nvSpPr>
          <p:cNvPr id="274" name="Google Shape;274;p21"/>
          <p:cNvSpPr txBox="1"/>
          <p:nvPr/>
        </p:nvSpPr>
        <p:spPr>
          <a:xfrm>
            <a:off x="7306561" y="9106071"/>
            <a:ext cx="1682863"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Negligent</a:t>
            </a:r>
            <a:endParaRPr/>
          </a:p>
        </p:txBody>
      </p:sp>
      <p:sp>
        <p:nvSpPr>
          <p:cNvPr id="275" name="Google Shape;275;p21"/>
          <p:cNvSpPr txBox="1"/>
          <p:nvPr/>
        </p:nvSpPr>
        <p:spPr>
          <a:xfrm>
            <a:off x="4411904" y="9106071"/>
            <a:ext cx="231474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Thoughtless</a:t>
            </a:r>
            <a:endParaRPr/>
          </a:p>
        </p:txBody>
      </p:sp>
      <p:sp>
        <p:nvSpPr>
          <p:cNvPr id="276" name="Google Shape;276;p21"/>
          <p:cNvSpPr txBox="1"/>
          <p:nvPr/>
        </p:nvSpPr>
        <p:spPr>
          <a:xfrm>
            <a:off x="14066519" y="9106071"/>
            <a:ext cx="2044779"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Easy-going</a:t>
            </a:r>
            <a:endParaRPr/>
          </a:p>
        </p:txBody>
      </p:sp>
      <p:sp>
        <p:nvSpPr>
          <p:cNvPr id="277" name="Google Shape;277;p21"/>
          <p:cNvSpPr txBox="1"/>
          <p:nvPr/>
        </p:nvSpPr>
        <p:spPr>
          <a:xfrm>
            <a:off x="9569342" y="9106071"/>
            <a:ext cx="1549902"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FFFFFF"/>
                </a:solidFill>
                <a:latin typeface="Palanquin"/>
                <a:ea typeface="Palanquin"/>
                <a:cs typeface="Palanquin"/>
                <a:sym typeface="Palanquin"/>
              </a:rPr>
              <a:t>Terrible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