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Anton"/>
      <p:regular r:id="rId25"/>
    </p:embeddedFont>
    <p:embeddedFont>
      <p:font typeface="Arim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mo-regular.fntdata"/><Relationship Id="rId25" Type="http://schemas.openxmlformats.org/officeDocument/2006/relationships/font" Target="fonts/Anton-regular.fntdata"/><Relationship Id="rId28" Type="http://schemas.openxmlformats.org/officeDocument/2006/relationships/font" Target="fonts/Arimo-italic.fntdata"/><Relationship Id="rId27" Type="http://schemas.openxmlformats.org/officeDocument/2006/relationships/font" Target="fonts/Arim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m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3"/>
          <p:cNvGrpSpPr/>
          <p:nvPr/>
        </p:nvGrpSpPr>
        <p:grpSpPr>
          <a:xfrm>
            <a:off x="822621" y="411916"/>
            <a:ext cx="10702631" cy="863637"/>
            <a:chOff x="0" y="-241102"/>
            <a:chExt cx="14270175" cy="1151516"/>
          </a:xfrm>
        </p:grpSpPr>
        <p:sp>
          <p:nvSpPr>
            <p:cNvPr id="11" name="Google Shape;11;p3"/>
            <p:cNvSpPr txBox="1"/>
            <p:nvPr/>
          </p:nvSpPr>
          <p:spPr>
            <a:xfrm>
              <a:off x="957054" y="192877"/>
              <a:ext cx="13312500" cy="489900"/>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12" name="Google Shape;12;p3"/>
            <p:cNvGrpSpPr/>
            <p:nvPr/>
          </p:nvGrpSpPr>
          <p:grpSpPr>
            <a:xfrm>
              <a:off x="0" y="-241102"/>
              <a:ext cx="14270175" cy="1151516"/>
              <a:chOff x="0" y="-47625"/>
              <a:chExt cx="2818800" cy="227460"/>
            </a:xfrm>
          </p:grpSpPr>
          <p:sp>
            <p:nvSpPr>
              <p:cNvPr id="13" name="Google Shape;13;p3"/>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nvSpPr>
            <p:spPr>
              <a:xfrm>
                <a:off x="0" y="-47625"/>
                <a:ext cx="2818800" cy="227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 name="Google Shape;15;p3"/>
            <p:cNvGrpSpPr/>
            <p:nvPr/>
          </p:nvGrpSpPr>
          <p:grpSpPr>
            <a:xfrm>
              <a:off x="477480" y="340959"/>
              <a:ext cx="228478" cy="228478"/>
              <a:chOff x="0" y="0"/>
              <a:chExt cx="812800" cy="812800"/>
            </a:xfrm>
          </p:grpSpPr>
          <p:sp>
            <p:nvSpPr>
              <p:cNvPr id="16" name="Google Shape;16;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 name="Google Shape;18;p3"/>
            <p:cNvGrpSpPr/>
            <p:nvPr/>
          </p:nvGrpSpPr>
          <p:grpSpPr>
            <a:xfrm>
              <a:off x="5531725" y="340959"/>
              <a:ext cx="228478" cy="228478"/>
              <a:chOff x="0" y="0"/>
              <a:chExt cx="812800" cy="812800"/>
            </a:xfrm>
          </p:grpSpPr>
          <p:sp>
            <p:nvSpPr>
              <p:cNvPr id="19" name="Google Shape;19;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 name="Google Shape;21;p3"/>
            <p:cNvGrpSpPr/>
            <p:nvPr/>
          </p:nvGrpSpPr>
          <p:grpSpPr>
            <a:xfrm>
              <a:off x="11528518" y="340959"/>
              <a:ext cx="228478" cy="228478"/>
              <a:chOff x="0" y="0"/>
              <a:chExt cx="812800" cy="812800"/>
            </a:xfrm>
          </p:grpSpPr>
          <p:sp>
            <p:nvSpPr>
              <p:cNvPr id="22" name="Google Shape;22;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4" name="Google Shape;24;p3"/>
          <p:cNvGrpSpPr/>
          <p:nvPr/>
        </p:nvGrpSpPr>
        <p:grpSpPr>
          <a:xfrm>
            <a:off x="14448487" y="2223389"/>
            <a:ext cx="2810825" cy="2810825"/>
            <a:chOff x="0" y="0"/>
            <a:chExt cx="812800" cy="812800"/>
          </a:xfrm>
        </p:grpSpPr>
        <p:sp>
          <p:nvSpPr>
            <p:cNvPr id="25" name="Google Shape;25;p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26" name="Google Shape;26;p3"/>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 name="Google Shape;27;p3"/>
          <p:cNvGrpSpPr/>
          <p:nvPr/>
        </p:nvGrpSpPr>
        <p:grpSpPr>
          <a:xfrm>
            <a:off x="11734594" y="8973401"/>
            <a:ext cx="2810825" cy="2810825"/>
            <a:chOff x="0" y="0"/>
            <a:chExt cx="812800" cy="812800"/>
          </a:xfrm>
        </p:grpSpPr>
        <p:sp>
          <p:nvSpPr>
            <p:cNvPr id="28" name="Google Shape;28;p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29" name="Google Shape;29;p3"/>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 name="Google Shape;30;p3"/>
          <p:cNvSpPr txBox="1"/>
          <p:nvPr>
            <p:ph idx="1" type="subTitle"/>
          </p:nvPr>
        </p:nvSpPr>
        <p:spPr>
          <a:xfrm>
            <a:off x="1195900" y="5034225"/>
            <a:ext cx="82947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sp>
        <p:nvSpPr>
          <p:cNvPr id="31" name="Google Shape;31;p3"/>
          <p:cNvSpPr txBox="1"/>
          <p:nvPr>
            <p:ph type="title"/>
          </p:nvPr>
        </p:nvSpPr>
        <p:spPr>
          <a:xfrm>
            <a:off x="925675" y="1986775"/>
            <a:ext cx="114147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2"/>
              </a:buClr>
              <a:buSzPts val="8200"/>
              <a:buFont typeface="Anton"/>
              <a:buNone/>
              <a:defRPr i="0" sz="8200" u="none" cap="none" strike="noStrike">
                <a:solidFill>
                  <a:schemeClr val="accent2"/>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4"/>
          <p:cNvSpPr txBox="1"/>
          <p:nvPr>
            <p:ph type="title"/>
          </p:nvPr>
        </p:nvSpPr>
        <p:spPr>
          <a:xfrm>
            <a:off x="925675" y="1986775"/>
            <a:ext cx="114147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 type="body"/>
          </p:nvPr>
        </p:nvSpPr>
        <p:spPr>
          <a:xfrm>
            <a:off x="2174975" y="445012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35" name="Google Shape;35;p4"/>
          <p:cNvGrpSpPr/>
          <p:nvPr/>
        </p:nvGrpSpPr>
        <p:grpSpPr>
          <a:xfrm>
            <a:off x="822621" y="411916"/>
            <a:ext cx="10702631" cy="863637"/>
            <a:chOff x="0" y="-241102"/>
            <a:chExt cx="14270175" cy="1151516"/>
          </a:xfrm>
        </p:grpSpPr>
        <p:sp>
          <p:nvSpPr>
            <p:cNvPr id="36" name="Google Shape;36;p4"/>
            <p:cNvSpPr txBox="1"/>
            <p:nvPr/>
          </p:nvSpPr>
          <p:spPr>
            <a:xfrm>
              <a:off x="957054" y="192877"/>
              <a:ext cx="13312500" cy="489900"/>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37" name="Google Shape;37;p4"/>
            <p:cNvGrpSpPr/>
            <p:nvPr/>
          </p:nvGrpSpPr>
          <p:grpSpPr>
            <a:xfrm>
              <a:off x="0" y="-241102"/>
              <a:ext cx="14270175" cy="1151516"/>
              <a:chOff x="0" y="-47625"/>
              <a:chExt cx="2818800" cy="227460"/>
            </a:xfrm>
          </p:grpSpPr>
          <p:sp>
            <p:nvSpPr>
              <p:cNvPr id="38" name="Google Shape;38;p4"/>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txBox="1"/>
              <p:nvPr/>
            </p:nvSpPr>
            <p:spPr>
              <a:xfrm>
                <a:off x="0" y="-47625"/>
                <a:ext cx="2818800" cy="227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 name="Google Shape;40;p4"/>
            <p:cNvGrpSpPr/>
            <p:nvPr/>
          </p:nvGrpSpPr>
          <p:grpSpPr>
            <a:xfrm>
              <a:off x="477480" y="340959"/>
              <a:ext cx="228478" cy="228478"/>
              <a:chOff x="0" y="0"/>
              <a:chExt cx="812800" cy="812800"/>
            </a:xfrm>
          </p:grpSpPr>
          <p:sp>
            <p:nvSpPr>
              <p:cNvPr id="41" name="Google Shape;41;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 name="Google Shape;43;p4"/>
            <p:cNvGrpSpPr/>
            <p:nvPr/>
          </p:nvGrpSpPr>
          <p:grpSpPr>
            <a:xfrm>
              <a:off x="5531725" y="340959"/>
              <a:ext cx="228478" cy="228478"/>
              <a:chOff x="0" y="0"/>
              <a:chExt cx="812800" cy="812800"/>
            </a:xfrm>
          </p:grpSpPr>
          <p:sp>
            <p:nvSpPr>
              <p:cNvPr id="44" name="Google Shape;44;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 name="Google Shape;46;p4"/>
            <p:cNvGrpSpPr/>
            <p:nvPr/>
          </p:nvGrpSpPr>
          <p:grpSpPr>
            <a:xfrm>
              <a:off x="11528518" y="340959"/>
              <a:ext cx="228478" cy="228478"/>
              <a:chOff x="0" y="0"/>
              <a:chExt cx="812800" cy="812800"/>
            </a:xfrm>
          </p:grpSpPr>
          <p:sp>
            <p:nvSpPr>
              <p:cNvPr id="47" name="Google Shape;47;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9" name="Google Shape;49;p4"/>
          <p:cNvGrpSpPr/>
          <p:nvPr/>
        </p:nvGrpSpPr>
        <p:grpSpPr>
          <a:xfrm>
            <a:off x="-1267417" y="5612296"/>
            <a:ext cx="2810825" cy="2810825"/>
            <a:chOff x="0" y="0"/>
            <a:chExt cx="812800" cy="812800"/>
          </a:xfrm>
        </p:grpSpPr>
        <p:sp>
          <p:nvSpPr>
            <p:cNvPr id="50" name="Google Shape;50;p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51" name="Google Shape;51;p4"/>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 name="Google Shape;52;p4"/>
          <p:cNvGrpSpPr/>
          <p:nvPr/>
        </p:nvGrpSpPr>
        <p:grpSpPr>
          <a:xfrm>
            <a:off x="16868759" y="592742"/>
            <a:ext cx="2810825" cy="2810825"/>
            <a:chOff x="0" y="0"/>
            <a:chExt cx="812800" cy="812800"/>
          </a:xfrm>
        </p:grpSpPr>
        <p:sp>
          <p:nvSpPr>
            <p:cNvPr id="53" name="Google Shape;53;p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54" name="Google Shape;54;p4"/>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sp>
        <p:nvSpPr>
          <p:cNvPr id="56" name="Google Shape;56;p5"/>
          <p:cNvSpPr txBox="1"/>
          <p:nvPr>
            <p:ph idx="1" type="body"/>
          </p:nvPr>
        </p:nvSpPr>
        <p:spPr>
          <a:xfrm>
            <a:off x="1776363" y="6654538"/>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400"/>
              <a:buNone/>
              <a:defRPr/>
            </a:lvl1pPr>
            <a:lvl2pPr indent="-228600" lvl="1" marL="914400" algn="l">
              <a:spcBef>
                <a:spcPts val="360"/>
              </a:spcBef>
              <a:spcAft>
                <a:spcPts val="0"/>
              </a:spcAft>
              <a:buSzPts val="2400"/>
              <a:buNone/>
              <a:defRPr/>
            </a:lvl2pPr>
            <a:lvl3pPr indent="-228600" lvl="2" marL="1371600" algn="l">
              <a:spcBef>
                <a:spcPts val="320"/>
              </a:spcBef>
              <a:spcAft>
                <a:spcPts val="0"/>
              </a:spcAft>
              <a:buSzPts val="2400"/>
              <a:buNone/>
              <a:defRPr/>
            </a:lvl3pPr>
            <a:lvl4pPr indent="-228600" lvl="3" marL="1828800" algn="l">
              <a:spcBef>
                <a:spcPts val="280"/>
              </a:spcBef>
              <a:spcAft>
                <a:spcPts val="0"/>
              </a:spcAft>
              <a:buSzPts val="2400"/>
              <a:buNone/>
              <a:defRPr/>
            </a:lvl4pPr>
            <a:lvl5pPr indent="-228600" lvl="4" marL="2286000" algn="l">
              <a:spcBef>
                <a:spcPts val="280"/>
              </a:spcBef>
              <a:spcAft>
                <a:spcPts val="0"/>
              </a:spcAft>
              <a:buSzPts val="2400"/>
              <a:buNone/>
              <a:defRPr/>
            </a:lvl5pPr>
            <a:lvl6pPr indent="-228600" lvl="5" marL="2743200" algn="l">
              <a:spcBef>
                <a:spcPts val="280"/>
              </a:spcBef>
              <a:spcAft>
                <a:spcPts val="0"/>
              </a:spcAft>
              <a:buSzPts val="2400"/>
              <a:buNone/>
              <a:defRPr/>
            </a:lvl6pPr>
            <a:lvl7pPr indent="-228600" lvl="6" marL="3200400" algn="l">
              <a:spcBef>
                <a:spcPts val="280"/>
              </a:spcBef>
              <a:spcAft>
                <a:spcPts val="0"/>
              </a:spcAft>
              <a:buSzPts val="2400"/>
              <a:buNone/>
              <a:defRPr/>
            </a:lvl7pPr>
            <a:lvl8pPr indent="-228600" lvl="7" marL="3657600" algn="l">
              <a:spcBef>
                <a:spcPts val="280"/>
              </a:spcBef>
              <a:spcAft>
                <a:spcPts val="0"/>
              </a:spcAft>
              <a:buSzPts val="2400"/>
              <a:buNone/>
              <a:defRPr/>
            </a:lvl8pPr>
            <a:lvl9pPr indent="-228600" lvl="8" marL="4114800" algn="l">
              <a:spcBef>
                <a:spcPts val="280"/>
              </a:spcBef>
              <a:spcAft>
                <a:spcPts val="0"/>
              </a:spcAft>
              <a:buSzPts val="2400"/>
              <a:buNone/>
              <a:defRPr/>
            </a:lvl9pPr>
          </a:lstStyle>
          <a:p/>
        </p:txBody>
      </p:sp>
      <p:grpSp>
        <p:nvGrpSpPr>
          <p:cNvPr id="57" name="Google Shape;57;p5"/>
          <p:cNvGrpSpPr/>
          <p:nvPr/>
        </p:nvGrpSpPr>
        <p:grpSpPr>
          <a:xfrm>
            <a:off x="822621" y="411916"/>
            <a:ext cx="10702631" cy="863637"/>
            <a:chOff x="0" y="-241102"/>
            <a:chExt cx="14270175" cy="1151516"/>
          </a:xfrm>
        </p:grpSpPr>
        <p:sp>
          <p:nvSpPr>
            <p:cNvPr id="58" name="Google Shape;58;p5"/>
            <p:cNvSpPr txBox="1"/>
            <p:nvPr/>
          </p:nvSpPr>
          <p:spPr>
            <a:xfrm>
              <a:off x="957054" y="192877"/>
              <a:ext cx="13312500" cy="489900"/>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59" name="Google Shape;59;p5"/>
            <p:cNvGrpSpPr/>
            <p:nvPr/>
          </p:nvGrpSpPr>
          <p:grpSpPr>
            <a:xfrm>
              <a:off x="0" y="-241102"/>
              <a:ext cx="14270175" cy="1151516"/>
              <a:chOff x="0" y="-47625"/>
              <a:chExt cx="2818800" cy="227460"/>
            </a:xfrm>
          </p:grpSpPr>
          <p:sp>
            <p:nvSpPr>
              <p:cNvPr id="60" name="Google Shape;60;p5"/>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txBox="1"/>
              <p:nvPr/>
            </p:nvSpPr>
            <p:spPr>
              <a:xfrm>
                <a:off x="0" y="-47625"/>
                <a:ext cx="2818800" cy="227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 name="Google Shape;62;p5"/>
            <p:cNvGrpSpPr/>
            <p:nvPr/>
          </p:nvGrpSpPr>
          <p:grpSpPr>
            <a:xfrm>
              <a:off x="477480" y="340959"/>
              <a:ext cx="228478" cy="228478"/>
              <a:chOff x="0" y="0"/>
              <a:chExt cx="812800" cy="812800"/>
            </a:xfrm>
          </p:grpSpPr>
          <p:sp>
            <p:nvSpPr>
              <p:cNvPr id="63" name="Google Shape;63;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 name="Google Shape;65;p5"/>
            <p:cNvGrpSpPr/>
            <p:nvPr/>
          </p:nvGrpSpPr>
          <p:grpSpPr>
            <a:xfrm>
              <a:off x="5531725" y="340959"/>
              <a:ext cx="228478" cy="228478"/>
              <a:chOff x="0" y="0"/>
              <a:chExt cx="812800" cy="812800"/>
            </a:xfrm>
          </p:grpSpPr>
          <p:sp>
            <p:nvSpPr>
              <p:cNvPr id="66" name="Google Shape;66;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 name="Google Shape;68;p5"/>
            <p:cNvGrpSpPr/>
            <p:nvPr/>
          </p:nvGrpSpPr>
          <p:grpSpPr>
            <a:xfrm>
              <a:off x="11528518" y="340959"/>
              <a:ext cx="228478" cy="228478"/>
              <a:chOff x="0" y="0"/>
              <a:chExt cx="812800" cy="812800"/>
            </a:xfrm>
          </p:grpSpPr>
          <p:sp>
            <p:nvSpPr>
              <p:cNvPr id="69" name="Google Shape;69;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71" name="Google Shape;71;p5"/>
          <p:cNvSpPr txBox="1"/>
          <p:nvPr>
            <p:ph type="title"/>
          </p:nvPr>
        </p:nvSpPr>
        <p:spPr>
          <a:xfrm>
            <a:off x="925675" y="1986775"/>
            <a:ext cx="114147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2"/>
              </a:buClr>
              <a:buSzPts val="8200"/>
              <a:buFont typeface="Anton"/>
              <a:buNone/>
              <a:defRPr i="0" sz="8200" u="none" cap="none" strike="noStrike">
                <a:solidFill>
                  <a:schemeClr val="accent2"/>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72" name="Google Shape;72;p5"/>
          <p:cNvGrpSpPr/>
          <p:nvPr/>
        </p:nvGrpSpPr>
        <p:grpSpPr>
          <a:xfrm>
            <a:off x="14111850" y="934147"/>
            <a:ext cx="2810825" cy="2810825"/>
            <a:chOff x="0" y="0"/>
            <a:chExt cx="812800" cy="812800"/>
          </a:xfrm>
        </p:grpSpPr>
        <p:sp>
          <p:nvSpPr>
            <p:cNvPr id="73" name="Google Shape;73;p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74" name="Google Shape;74;p5"/>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 name="Google Shape;75;p5"/>
          <p:cNvGrpSpPr/>
          <p:nvPr/>
        </p:nvGrpSpPr>
        <p:grpSpPr>
          <a:xfrm>
            <a:off x="-1445476" y="4607038"/>
            <a:ext cx="2810825" cy="2810825"/>
            <a:chOff x="0" y="0"/>
            <a:chExt cx="812800" cy="812800"/>
          </a:xfrm>
        </p:grpSpPr>
        <p:sp>
          <p:nvSpPr>
            <p:cNvPr id="76" name="Google Shape;76;p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77" name="Google Shape;77;p5"/>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6"/>
          <p:cNvSpPr txBox="1"/>
          <p:nvPr>
            <p:ph type="title"/>
          </p:nvPr>
        </p:nvSpPr>
        <p:spPr>
          <a:xfrm>
            <a:off x="925675" y="1986775"/>
            <a:ext cx="114147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
          <p:cNvSpPr txBox="1"/>
          <p:nvPr>
            <p:ph idx="1" type="body"/>
          </p:nvPr>
        </p:nvSpPr>
        <p:spPr>
          <a:xfrm>
            <a:off x="2214000" y="4840525"/>
            <a:ext cx="50844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sp>
        <p:nvSpPr>
          <p:cNvPr id="81" name="Google Shape;81;p6"/>
          <p:cNvSpPr txBox="1"/>
          <p:nvPr>
            <p:ph idx="2" type="body"/>
          </p:nvPr>
        </p:nvSpPr>
        <p:spPr>
          <a:xfrm>
            <a:off x="7490295" y="4840525"/>
            <a:ext cx="50844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grpSp>
        <p:nvGrpSpPr>
          <p:cNvPr id="82" name="Google Shape;82;p6"/>
          <p:cNvGrpSpPr/>
          <p:nvPr/>
        </p:nvGrpSpPr>
        <p:grpSpPr>
          <a:xfrm>
            <a:off x="822621" y="411916"/>
            <a:ext cx="10702631" cy="863637"/>
            <a:chOff x="0" y="-241102"/>
            <a:chExt cx="14270175" cy="1151516"/>
          </a:xfrm>
        </p:grpSpPr>
        <p:sp>
          <p:nvSpPr>
            <p:cNvPr id="83" name="Google Shape;83;p6"/>
            <p:cNvSpPr txBox="1"/>
            <p:nvPr/>
          </p:nvSpPr>
          <p:spPr>
            <a:xfrm>
              <a:off x="957054" y="192877"/>
              <a:ext cx="13312500" cy="489900"/>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84" name="Google Shape;84;p6"/>
            <p:cNvGrpSpPr/>
            <p:nvPr/>
          </p:nvGrpSpPr>
          <p:grpSpPr>
            <a:xfrm>
              <a:off x="0" y="-241102"/>
              <a:ext cx="14270175" cy="1151516"/>
              <a:chOff x="0" y="-47625"/>
              <a:chExt cx="2818800" cy="227460"/>
            </a:xfrm>
          </p:grpSpPr>
          <p:sp>
            <p:nvSpPr>
              <p:cNvPr id="85" name="Google Shape;85;p6"/>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txBox="1"/>
              <p:nvPr/>
            </p:nvSpPr>
            <p:spPr>
              <a:xfrm>
                <a:off x="0" y="-47625"/>
                <a:ext cx="2818800" cy="227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6"/>
            <p:cNvGrpSpPr/>
            <p:nvPr/>
          </p:nvGrpSpPr>
          <p:grpSpPr>
            <a:xfrm>
              <a:off x="477480" y="340959"/>
              <a:ext cx="228478" cy="228478"/>
              <a:chOff x="0" y="0"/>
              <a:chExt cx="812800" cy="812800"/>
            </a:xfrm>
          </p:grpSpPr>
          <p:sp>
            <p:nvSpPr>
              <p:cNvPr id="88" name="Google Shape;8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6"/>
            <p:cNvGrpSpPr/>
            <p:nvPr/>
          </p:nvGrpSpPr>
          <p:grpSpPr>
            <a:xfrm>
              <a:off x="5531725" y="340959"/>
              <a:ext cx="228478" cy="228478"/>
              <a:chOff x="0" y="0"/>
              <a:chExt cx="812800" cy="812800"/>
            </a:xfrm>
          </p:grpSpPr>
          <p:sp>
            <p:nvSpPr>
              <p:cNvPr id="91" name="Google Shape;9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6"/>
            <p:cNvGrpSpPr/>
            <p:nvPr/>
          </p:nvGrpSpPr>
          <p:grpSpPr>
            <a:xfrm>
              <a:off x="11528518" y="340959"/>
              <a:ext cx="228478" cy="228478"/>
              <a:chOff x="0" y="0"/>
              <a:chExt cx="812800" cy="812800"/>
            </a:xfrm>
          </p:grpSpPr>
          <p:sp>
            <p:nvSpPr>
              <p:cNvPr id="94" name="Google Shape;9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96" name="Google Shape;96;p6"/>
          <p:cNvGrpSpPr/>
          <p:nvPr/>
        </p:nvGrpSpPr>
        <p:grpSpPr>
          <a:xfrm>
            <a:off x="16796269" y="6236690"/>
            <a:ext cx="2810825" cy="2810825"/>
            <a:chOff x="0" y="0"/>
            <a:chExt cx="812800" cy="812800"/>
          </a:xfrm>
        </p:grpSpPr>
        <p:sp>
          <p:nvSpPr>
            <p:cNvPr id="97" name="Google Shape;97;p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98" name="Google Shape;98;p6"/>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9" name="Shape 99"/>
        <p:cNvGrpSpPr/>
        <p:nvPr/>
      </p:nvGrpSpPr>
      <p:grpSpPr>
        <a:xfrm>
          <a:off x="0" y="0"/>
          <a:ext cx="0" cy="0"/>
          <a:chOff x="0" y="0"/>
          <a:chExt cx="0" cy="0"/>
        </a:xfrm>
      </p:grpSpPr>
      <p:sp>
        <p:nvSpPr>
          <p:cNvPr id="100" name="Google Shape;100;p7"/>
          <p:cNvSpPr txBox="1"/>
          <p:nvPr>
            <p:ph type="title"/>
          </p:nvPr>
        </p:nvSpPr>
        <p:spPr>
          <a:xfrm>
            <a:off x="925675" y="1986775"/>
            <a:ext cx="114147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7"/>
          <p:cNvSpPr txBox="1"/>
          <p:nvPr>
            <p:ph idx="1" type="body"/>
          </p:nvPr>
        </p:nvSpPr>
        <p:spPr>
          <a:xfrm>
            <a:off x="2099925" y="4888150"/>
            <a:ext cx="50382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sp>
        <p:nvSpPr>
          <p:cNvPr id="102" name="Google Shape;102;p7"/>
          <p:cNvSpPr txBox="1"/>
          <p:nvPr>
            <p:ph idx="2" type="body"/>
          </p:nvPr>
        </p:nvSpPr>
        <p:spPr>
          <a:xfrm>
            <a:off x="7322478" y="4888150"/>
            <a:ext cx="50406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grpSp>
        <p:nvGrpSpPr>
          <p:cNvPr id="103" name="Google Shape;103;p7"/>
          <p:cNvGrpSpPr/>
          <p:nvPr/>
        </p:nvGrpSpPr>
        <p:grpSpPr>
          <a:xfrm>
            <a:off x="822621" y="411916"/>
            <a:ext cx="10702631" cy="863637"/>
            <a:chOff x="0" y="-241102"/>
            <a:chExt cx="14270175" cy="1151516"/>
          </a:xfrm>
        </p:grpSpPr>
        <p:sp>
          <p:nvSpPr>
            <p:cNvPr id="104" name="Google Shape;104;p7"/>
            <p:cNvSpPr txBox="1"/>
            <p:nvPr/>
          </p:nvSpPr>
          <p:spPr>
            <a:xfrm>
              <a:off x="957054" y="192877"/>
              <a:ext cx="13312500" cy="489900"/>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105" name="Google Shape;105;p7"/>
            <p:cNvGrpSpPr/>
            <p:nvPr/>
          </p:nvGrpSpPr>
          <p:grpSpPr>
            <a:xfrm>
              <a:off x="0" y="-241102"/>
              <a:ext cx="14270175" cy="1151516"/>
              <a:chOff x="0" y="-47625"/>
              <a:chExt cx="2818800" cy="227460"/>
            </a:xfrm>
          </p:grpSpPr>
          <p:sp>
            <p:nvSpPr>
              <p:cNvPr id="106" name="Google Shape;106;p7"/>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txBox="1"/>
              <p:nvPr/>
            </p:nvSpPr>
            <p:spPr>
              <a:xfrm>
                <a:off x="0" y="-47625"/>
                <a:ext cx="2818800" cy="227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7"/>
            <p:cNvGrpSpPr/>
            <p:nvPr/>
          </p:nvGrpSpPr>
          <p:grpSpPr>
            <a:xfrm>
              <a:off x="477480" y="340959"/>
              <a:ext cx="228478" cy="228478"/>
              <a:chOff x="0" y="0"/>
              <a:chExt cx="812800" cy="812800"/>
            </a:xfrm>
          </p:grpSpPr>
          <p:sp>
            <p:nvSpPr>
              <p:cNvPr id="109" name="Google Shape;109;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7"/>
            <p:cNvGrpSpPr/>
            <p:nvPr/>
          </p:nvGrpSpPr>
          <p:grpSpPr>
            <a:xfrm>
              <a:off x="5531725" y="340959"/>
              <a:ext cx="228478" cy="228478"/>
              <a:chOff x="0" y="0"/>
              <a:chExt cx="812800" cy="812800"/>
            </a:xfrm>
          </p:grpSpPr>
          <p:sp>
            <p:nvSpPr>
              <p:cNvPr id="112" name="Google Shape;112;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7"/>
            <p:cNvGrpSpPr/>
            <p:nvPr/>
          </p:nvGrpSpPr>
          <p:grpSpPr>
            <a:xfrm>
              <a:off x="11528518" y="340959"/>
              <a:ext cx="228478" cy="228478"/>
              <a:chOff x="0" y="0"/>
              <a:chExt cx="812800" cy="812800"/>
            </a:xfrm>
          </p:grpSpPr>
          <p:sp>
            <p:nvSpPr>
              <p:cNvPr id="115" name="Google Shape;11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17" name="Google Shape;117;p7"/>
          <p:cNvGrpSpPr/>
          <p:nvPr/>
        </p:nvGrpSpPr>
        <p:grpSpPr>
          <a:xfrm>
            <a:off x="16882594" y="638687"/>
            <a:ext cx="2810825" cy="2810825"/>
            <a:chOff x="0" y="0"/>
            <a:chExt cx="812800" cy="812800"/>
          </a:xfrm>
        </p:grpSpPr>
        <p:sp>
          <p:nvSpPr>
            <p:cNvPr id="118" name="Google Shape;118;p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119" name="Google Shape;119;p7"/>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8"/>
          <p:cNvSpPr txBox="1"/>
          <p:nvPr>
            <p:ph type="title"/>
          </p:nvPr>
        </p:nvSpPr>
        <p:spPr>
          <a:xfrm>
            <a:off x="925675" y="1986775"/>
            <a:ext cx="114147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2" name="Google Shape;122;p8"/>
          <p:cNvGrpSpPr/>
          <p:nvPr/>
        </p:nvGrpSpPr>
        <p:grpSpPr>
          <a:xfrm>
            <a:off x="822621" y="411916"/>
            <a:ext cx="10702631" cy="863637"/>
            <a:chOff x="0" y="-241102"/>
            <a:chExt cx="14270175" cy="1151516"/>
          </a:xfrm>
        </p:grpSpPr>
        <p:sp>
          <p:nvSpPr>
            <p:cNvPr id="123" name="Google Shape;123;p8"/>
            <p:cNvSpPr txBox="1"/>
            <p:nvPr/>
          </p:nvSpPr>
          <p:spPr>
            <a:xfrm>
              <a:off x="957054" y="192877"/>
              <a:ext cx="13312500" cy="489900"/>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124" name="Google Shape;124;p8"/>
            <p:cNvGrpSpPr/>
            <p:nvPr/>
          </p:nvGrpSpPr>
          <p:grpSpPr>
            <a:xfrm>
              <a:off x="0" y="-241102"/>
              <a:ext cx="14270175" cy="1151516"/>
              <a:chOff x="0" y="-47625"/>
              <a:chExt cx="2818800" cy="227460"/>
            </a:xfrm>
          </p:grpSpPr>
          <p:sp>
            <p:nvSpPr>
              <p:cNvPr id="125" name="Google Shape;125;p8"/>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txBox="1"/>
              <p:nvPr/>
            </p:nvSpPr>
            <p:spPr>
              <a:xfrm>
                <a:off x="0" y="-47625"/>
                <a:ext cx="2818800" cy="227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8"/>
            <p:cNvGrpSpPr/>
            <p:nvPr/>
          </p:nvGrpSpPr>
          <p:grpSpPr>
            <a:xfrm>
              <a:off x="477480" y="340959"/>
              <a:ext cx="228478" cy="228478"/>
              <a:chOff x="0" y="0"/>
              <a:chExt cx="812800" cy="812800"/>
            </a:xfrm>
          </p:grpSpPr>
          <p:sp>
            <p:nvSpPr>
              <p:cNvPr id="128" name="Google Shape;128;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8"/>
            <p:cNvGrpSpPr/>
            <p:nvPr/>
          </p:nvGrpSpPr>
          <p:grpSpPr>
            <a:xfrm>
              <a:off x="5531725" y="340959"/>
              <a:ext cx="228478" cy="228478"/>
              <a:chOff x="0" y="0"/>
              <a:chExt cx="812800" cy="812800"/>
            </a:xfrm>
          </p:grpSpPr>
          <p:sp>
            <p:nvSpPr>
              <p:cNvPr id="131" name="Google Shape;131;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3" name="Google Shape;133;p8"/>
            <p:cNvGrpSpPr/>
            <p:nvPr/>
          </p:nvGrpSpPr>
          <p:grpSpPr>
            <a:xfrm>
              <a:off x="11528518" y="340959"/>
              <a:ext cx="228478" cy="228478"/>
              <a:chOff x="0" y="0"/>
              <a:chExt cx="812800" cy="812800"/>
            </a:xfrm>
          </p:grpSpPr>
          <p:sp>
            <p:nvSpPr>
              <p:cNvPr id="134" name="Google Shape;134;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36" name="Google Shape;136;p8"/>
          <p:cNvGrpSpPr/>
          <p:nvPr/>
        </p:nvGrpSpPr>
        <p:grpSpPr>
          <a:xfrm>
            <a:off x="12904007" y="846858"/>
            <a:ext cx="2810825" cy="2810825"/>
            <a:chOff x="0" y="0"/>
            <a:chExt cx="812800" cy="812800"/>
          </a:xfrm>
        </p:grpSpPr>
        <p:sp>
          <p:nvSpPr>
            <p:cNvPr id="137" name="Google Shape;137;p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138" name="Google Shape;138;p8"/>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9" name="Google Shape;139;p8"/>
          <p:cNvGrpSpPr/>
          <p:nvPr/>
        </p:nvGrpSpPr>
        <p:grpSpPr>
          <a:xfrm>
            <a:off x="-1405406" y="6600210"/>
            <a:ext cx="2810825" cy="2810825"/>
            <a:chOff x="0" y="0"/>
            <a:chExt cx="812800" cy="812800"/>
          </a:xfrm>
        </p:grpSpPr>
        <p:sp>
          <p:nvSpPr>
            <p:cNvPr id="140" name="Google Shape;140;p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141" name="Google Shape;141;p8"/>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9"/>
          <p:cNvSpPr txBox="1"/>
          <p:nvPr>
            <p:ph idx="1" type="body"/>
          </p:nvPr>
        </p:nvSpPr>
        <p:spPr>
          <a:xfrm>
            <a:off x="7400975" y="4597325"/>
            <a:ext cx="5111700" cy="4276500"/>
          </a:xfrm>
          <a:prstGeom prst="rect">
            <a:avLst/>
          </a:prstGeom>
          <a:noFill/>
          <a:ln>
            <a:noFill/>
          </a:ln>
        </p:spPr>
        <p:txBody>
          <a:bodyPr anchorCtr="0" anchor="t" bIns="45700" lIns="91425" spcFirstLastPara="1" rIns="91425" wrap="square" tIns="45700">
            <a:normAutofit/>
          </a:bodyPr>
          <a:lstStyle>
            <a:lvl1pPr indent="-381000" lvl="0" marL="457200" algn="l">
              <a:spcBef>
                <a:spcPts val="640"/>
              </a:spcBef>
              <a:spcAft>
                <a:spcPts val="0"/>
              </a:spcAft>
              <a:buClr>
                <a:schemeClr val="dk1"/>
              </a:buClr>
              <a:buSzPts val="2400"/>
              <a:buChar char="•"/>
              <a:defRPr/>
            </a:lvl1pPr>
            <a:lvl2pPr indent="-381000" lvl="1" marL="914400" algn="l">
              <a:spcBef>
                <a:spcPts val="560"/>
              </a:spcBef>
              <a:spcAft>
                <a:spcPts val="0"/>
              </a:spcAft>
              <a:buClr>
                <a:schemeClr val="dk1"/>
              </a:buClr>
              <a:buSzPts val="2400"/>
              <a:buChar char="–"/>
              <a:defRPr/>
            </a:lvl2pPr>
            <a:lvl3pPr indent="-381000" lvl="2" marL="1371600" algn="l">
              <a:spcBef>
                <a:spcPts val="480"/>
              </a:spcBef>
              <a:spcAft>
                <a:spcPts val="0"/>
              </a:spcAft>
              <a:buClr>
                <a:schemeClr val="dk1"/>
              </a:buClr>
              <a:buSzPts val="2400"/>
              <a:buChar char="•"/>
              <a:defRPr/>
            </a:lvl3pPr>
            <a:lvl4pPr indent="-381000" lvl="3" marL="1828800" algn="l">
              <a:spcBef>
                <a:spcPts val="400"/>
              </a:spcBef>
              <a:spcAft>
                <a:spcPts val="0"/>
              </a:spcAft>
              <a:buClr>
                <a:schemeClr val="dk1"/>
              </a:buClr>
              <a:buSzPts val="2400"/>
              <a:buChar char="–"/>
              <a:defRPr/>
            </a:lvl4pPr>
            <a:lvl5pPr indent="-381000" lvl="4" marL="2286000" algn="l">
              <a:spcBef>
                <a:spcPts val="400"/>
              </a:spcBef>
              <a:spcAft>
                <a:spcPts val="0"/>
              </a:spcAft>
              <a:buClr>
                <a:schemeClr val="dk1"/>
              </a:buClr>
              <a:buSzPts val="2400"/>
              <a:buChar char="»"/>
              <a:defRPr/>
            </a:lvl5pPr>
            <a:lvl6pPr indent="-381000" lvl="5" marL="2743200" algn="l">
              <a:spcBef>
                <a:spcPts val="400"/>
              </a:spcBef>
              <a:spcAft>
                <a:spcPts val="0"/>
              </a:spcAft>
              <a:buClr>
                <a:schemeClr val="dk1"/>
              </a:buClr>
              <a:buSzPts val="2400"/>
              <a:buChar char="•"/>
              <a:defRPr/>
            </a:lvl6pPr>
            <a:lvl7pPr indent="-381000" lvl="6" marL="3200400" algn="l">
              <a:spcBef>
                <a:spcPts val="400"/>
              </a:spcBef>
              <a:spcAft>
                <a:spcPts val="0"/>
              </a:spcAft>
              <a:buClr>
                <a:schemeClr val="dk1"/>
              </a:buClr>
              <a:buSzPts val="2400"/>
              <a:buChar char="•"/>
              <a:defRPr/>
            </a:lvl7pPr>
            <a:lvl8pPr indent="-381000" lvl="7" marL="3657600" algn="l">
              <a:spcBef>
                <a:spcPts val="400"/>
              </a:spcBef>
              <a:spcAft>
                <a:spcPts val="0"/>
              </a:spcAft>
              <a:buClr>
                <a:schemeClr val="dk1"/>
              </a:buClr>
              <a:buSzPts val="2400"/>
              <a:buChar char="•"/>
              <a:defRPr/>
            </a:lvl8pPr>
            <a:lvl9pPr indent="-381000" lvl="8" marL="4114800" algn="l">
              <a:spcBef>
                <a:spcPts val="400"/>
              </a:spcBef>
              <a:spcAft>
                <a:spcPts val="0"/>
              </a:spcAft>
              <a:buClr>
                <a:schemeClr val="dk1"/>
              </a:buClr>
              <a:buSzPts val="2400"/>
              <a:buChar char="•"/>
              <a:defRPr/>
            </a:lvl9pPr>
          </a:lstStyle>
          <a:p/>
        </p:txBody>
      </p:sp>
      <p:sp>
        <p:nvSpPr>
          <p:cNvPr id="144" name="Google Shape;144;p9"/>
          <p:cNvSpPr txBox="1"/>
          <p:nvPr>
            <p:ph idx="2" type="body"/>
          </p:nvPr>
        </p:nvSpPr>
        <p:spPr>
          <a:xfrm>
            <a:off x="1389825" y="4597325"/>
            <a:ext cx="56997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grpSp>
        <p:nvGrpSpPr>
          <p:cNvPr id="145" name="Google Shape;145;p9"/>
          <p:cNvGrpSpPr/>
          <p:nvPr/>
        </p:nvGrpSpPr>
        <p:grpSpPr>
          <a:xfrm>
            <a:off x="822621" y="411916"/>
            <a:ext cx="10702631" cy="863637"/>
            <a:chOff x="0" y="-241102"/>
            <a:chExt cx="14270175" cy="1151516"/>
          </a:xfrm>
        </p:grpSpPr>
        <p:sp>
          <p:nvSpPr>
            <p:cNvPr id="146" name="Google Shape;146;p9"/>
            <p:cNvSpPr txBox="1"/>
            <p:nvPr/>
          </p:nvSpPr>
          <p:spPr>
            <a:xfrm>
              <a:off x="957054" y="192877"/>
              <a:ext cx="13312500" cy="489900"/>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147" name="Google Shape;147;p9"/>
            <p:cNvGrpSpPr/>
            <p:nvPr/>
          </p:nvGrpSpPr>
          <p:grpSpPr>
            <a:xfrm>
              <a:off x="0" y="-241102"/>
              <a:ext cx="14270175" cy="1151516"/>
              <a:chOff x="0" y="-47625"/>
              <a:chExt cx="2818800" cy="227460"/>
            </a:xfrm>
          </p:grpSpPr>
          <p:sp>
            <p:nvSpPr>
              <p:cNvPr id="148" name="Google Shape;148;p9"/>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txBox="1"/>
              <p:nvPr/>
            </p:nvSpPr>
            <p:spPr>
              <a:xfrm>
                <a:off x="0" y="-47625"/>
                <a:ext cx="2818800" cy="227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p9"/>
            <p:cNvGrpSpPr/>
            <p:nvPr/>
          </p:nvGrpSpPr>
          <p:grpSpPr>
            <a:xfrm>
              <a:off x="477480" y="340959"/>
              <a:ext cx="228478" cy="228478"/>
              <a:chOff x="0" y="0"/>
              <a:chExt cx="812800" cy="812800"/>
            </a:xfrm>
          </p:grpSpPr>
          <p:sp>
            <p:nvSpPr>
              <p:cNvPr id="151" name="Google Shape;151;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9"/>
            <p:cNvGrpSpPr/>
            <p:nvPr/>
          </p:nvGrpSpPr>
          <p:grpSpPr>
            <a:xfrm>
              <a:off x="5531725" y="340959"/>
              <a:ext cx="228478" cy="228478"/>
              <a:chOff x="0" y="0"/>
              <a:chExt cx="812800" cy="812800"/>
            </a:xfrm>
          </p:grpSpPr>
          <p:sp>
            <p:nvSpPr>
              <p:cNvPr id="154" name="Google Shape;154;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6" name="Google Shape;156;p9"/>
            <p:cNvGrpSpPr/>
            <p:nvPr/>
          </p:nvGrpSpPr>
          <p:grpSpPr>
            <a:xfrm>
              <a:off x="11528518" y="340959"/>
              <a:ext cx="228478" cy="228478"/>
              <a:chOff x="0" y="0"/>
              <a:chExt cx="812800" cy="812800"/>
            </a:xfrm>
          </p:grpSpPr>
          <p:sp>
            <p:nvSpPr>
              <p:cNvPr id="157" name="Google Shape;157;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59" name="Google Shape;159;p9"/>
          <p:cNvSpPr txBox="1"/>
          <p:nvPr>
            <p:ph type="title"/>
          </p:nvPr>
        </p:nvSpPr>
        <p:spPr>
          <a:xfrm>
            <a:off x="925675" y="1986775"/>
            <a:ext cx="114147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2"/>
              </a:buClr>
              <a:buSzPts val="8200"/>
              <a:buFont typeface="Anton"/>
              <a:buNone/>
              <a:defRPr i="0" sz="8200" u="none" cap="none" strike="noStrike">
                <a:solidFill>
                  <a:schemeClr val="accent2"/>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60" name="Google Shape;160;p9"/>
          <p:cNvGrpSpPr/>
          <p:nvPr/>
        </p:nvGrpSpPr>
        <p:grpSpPr>
          <a:xfrm>
            <a:off x="12351714" y="618407"/>
            <a:ext cx="2810825" cy="2810825"/>
            <a:chOff x="0" y="0"/>
            <a:chExt cx="812800" cy="812800"/>
          </a:xfrm>
        </p:grpSpPr>
        <p:sp>
          <p:nvSpPr>
            <p:cNvPr id="161" name="Google Shape;161;p9"/>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162" name="Google Shape;162;p9"/>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p9"/>
          <p:cNvGrpSpPr/>
          <p:nvPr/>
        </p:nvGrpSpPr>
        <p:grpSpPr>
          <a:xfrm>
            <a:off x="17259300" y="6893497"/>
            <a:ext cx="2810825" cy="2810825"/>
            <a:chOff x="0" y="0"/>
            <a:chExt cx="812800" cy="812800"/>
          </a:xfrm>
        </p:grpSpPr>
        <p:sp>
          <p:nvSpPr>
            <p:cNvPr id="164" name="Google Shape;164;p9"/>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165" name="Google Shape;165;p9"/>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6" name="Shape 166"/>
        <p:cNvGrpSpPr/>
        <p:nvPr/>
      </p:nvGrpSpPr>
      <p:grpSpPr>
        <a:xfrm>
          <a:off x="0" y="0"/>
          <a:ext cx="0" cy="0"/>
          <a:chOff x="0" y="0"/>
          <a:chExt cx="0" cy="0"/>
        </a:xfrm>
      </p:grpSpPr>
      <p:sp>
        <p:nvSpPr>
          <p:cNvPr id="167" name="Google Shape;167;p10"/>
          <p:cNvSpPr/>
          <p:nvPr>
            <p:ph idx="2" type="pic"/>
          </p:nvPr>
        </p:nvSpPr>
        <p:spPr>
          <a:xfrm>
            <a:off x="10244388" y="4645100"/>
            <a:ext cx="5486400" cy="4114800"/>
          </a:xfrm>
          <a:prstGeom prst="rect">
            <a:avLst/>
          </a:prstGeom>
          <a:noFill/>
          <a:ln>
            <a:noFill/>
          </a:ln>
        </p:spPr>
      </p:sp>
      <p:sp>
        <p:nvSpPr>
          <p:cNvPr id="168" name="Google Shape;168;p10"/>
          <p:cNvSpPr txBox="1"/>
          <p:nvPr>
            <p:ph idx="1" type="body"/>
          </p:nvPr>
        </p:nvSpPr>
        <p:spPr>
          <a:xfrm>
            <a:off x="1850838" y="51721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grpSp>
        <p:nvGrpSpPr>
          <p:cNvPr id="169" name="Google Shape;169;p10"/>
          <p:cNvGrpSpPr/>
          <p:nvPr/>
        </p:nvGrpSpPr>
        <p:grpSpPr>
          <a:xfrm>
            <a:off x="822621" y="411916"/>
            <a:ext cx="10702631" cy="863637"/>
            <a:chOff x="0" y="-241102"/>
            <a:chExt cx="14270175" cy="1151516"/>
          </a:xfrm>
        </p:grpSpPr>
        <p:sp>
          <p:nvSpPr>
            <p:cNvPr id="170" name="Google Shape;170;p10"/>
            <p:cNvSpPr txBox="1"/>
            <p:nvPr/>
          </p:nvSpPr>
          <p:spPr>
            <a:xfrm>
              <a:off x="957054" y="192877"/>
              <a:ext cx="13312500" cy="489900"/>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171" name="Google Shape;171;p10"/>
            <p:cNvGrpSpPr/>
            <p:nvPr/>
          </p:nvGrpSpPr>
          <p:grpSpPr>
            <a:xfrm>
              <a:off x="0" y="-241102"/>
              <a:ext cx="14270175" cy="1151516"/>
              <a:chOff x="0" y="-47625"/>
              <a:chExt cx="2818800" cy="227460"/>
            </a:xfrm>
          </p:grpSpPr>
          <p:sp>
            <p:nvSpPr>
              <p:cNvPr id="172" name="Google Shape;172;p10"/>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
              <p:cNvSpPr txBox="1"/>
              <p:nvPr/>
            </p:nvSpPr>
            <p:spPr>
              <a:xfrm>
                <a:off x="0" y="-47625"/>
                <a:ext cx="2818800" cy="227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10"/>
            <p:cNvGrpSpPr/>
            <p:nvPr/>
          </p:nvGrpSpPr>
          <p:grpSpPr>
            <a:xfrm>
              <a:off x="477480" y="340959"/>
              <a:ext cx="228478" cy="228478"/>
              <a:chOff x="0" y="0"/>
              <a:chExt cx="812800" cy="812800"/>
            </a:xfrm>
          </p:grpSpPr>
          <p:sp>
            <p:nvSpPr>
              <p:cNvPr id="175" name="Google Shape;175;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p10"/>
            <p:cNvGrpSpPr/>
            <p:nvPr/>
          </p:nvGrpSpPr>
          <p:grpSpPr>
            <a:xfrm>
              <a:off x="5531725" y="340959"/>
              <a:ext cx="228478" cy="228478"/>
              <a:chOff x="0" y="0"/>
              <a:chExt cx="812800" cy="812800"/>
            </a:xfrm>
          </p:grpSpPr>
          <p:sp>
            <p:nvSpPr>
              <p:cNvPr id="178" name="Google Shape;178;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10"/>
            <p:cNvGrpSpPr/>
            <p:nvPr/>
          </p:nvGrpSpPr>
          <p:grpSpPr>
            <a:xfrm>
              <a:off x="11528518" y="340959"/>
              <a:ext cx="228478" cy="228478"/>
              <a:chOff x="0" y="0"/>
              <a:chExt cx="812800" cy="812800"/>
            </a:xfrm>
          </p:grpSpPr>
          <p:sp>
            <p:nvSpPr>
              <p:cNvPr id="181" name="Google Shape;181;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83" name="Google Shape;183;p10"/>
          <p:cNvSpPr txBox="1"/>
          <p:nvPr>
            <p:ph type="title"/>
          </p:nvPr>
        </p:nvSpPr>
        <p:spPr>
          <a:xfrm>
            <a:off x="925675" y="1986775"/>
            <a:ext cx="114147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accent2"/>
              </a:buClr>
              <a:buSzPts val="8200"/>
              <a:buFont typeface="Anton"/>
              <a:buNone/>
              <a:defRPr i="0" sz="8200" u="none" cap="none" strike="noStrike">
                <a:solidFill>
                  <a:schemeClr val="accent2"/>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84" name="Google Shape;184;p10"/>
          <p:cNvGrpSpPr/>
          <p:nvPr/>
        </p:nvGrpSpPr>
        <p:grpSpPr>
          <a:xfrm>
            <a:off x="170131" y="7244491"/>
            <a:ext cx="2810825" cy="2810825"/>
            <a:chOff x="0" y="0"/>
            <a:chExt cx="812800" cy="812800"/>
          </a:xfrm>
        </p:grpSpPr>
        <p:sp>
          <p:nvSpPr>
            <p:cNvPr id="185" name="Google Shape;185;p1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186" name="Google Shape;186;p10"/>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10"/>
          <p:cNvGrpSpPr/>
          <p:nvPr/>
        </p:nvGrpSpPr>
        <p:grpSpPr>
          <a:xfrm>
            <a:off x="16884853" y="592742"/>
            <a:ext cx="2810825" cy="2810825"/>
            <a:chOff x="0" y="0"/>
            <a:chExt cx="812800" cy="812800"/>
          </a:xfrm>
        </p:grpSpPr>
        <p:sp>
          <p:nvSpPr>
            <p:cNvPr id="188" name="Google Shape;188;p1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189" name="Google Shape;189;p10"/>
            <p:cNvSpPr txBox="1"/>
            <p:nvPr/>
          </p:nvSpPr>
          <p:spPr>
            <a:xfrm>
              <a:off x="127000" y="79375"/>
              <a:ext cx="558900" cy="6063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25675" y="1986775"/>
            <a:ext cx="114147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accent2"/>
              </a:buClr>
              <a:buSzPts val="8200"/>
              <a:buFont typeface="Anton"/>
              <a:buNone/>
              <a:defRPr i="0" sz="8200" u="none" cap="none" strike="noStrike">
                <a:solidFill>
                  <a:schemeClr val="accent2"/>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174975" y="4450125"/>
            <a:ext cx="8229600" cy="45261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40"/>
              </a:spcBef>
              <a:spcAft>
                <a:spcPts val="0"/>
              </a:spcAft>
              <a:buClr>
                <a:schemeClr val="lt1"/>
              </a:buClr>
              <a:buSzPts val="2400"/>
              <a:buFont typeface="Anton"/>
              <a:buChar char="•"/>
              <a:defRPr i="0" sz="2400" u="none" cap="none" strike="noStrike">
                <a:solidFill>
                  <a:schemeClr val="lt1"/>
                </a:solidFill>
                <a:latin typeface="Anton"/>
                <a:ea typeface="Anton"/>
                <a:cs typeface="Anton"/>
                <a:sym typeface="Anton"/>
              </a:defRPr>
            </a:lvl1pPr>
            <a:lvl2pPr indent="-381000" lvl="1" marL="914400" marR="0" rtl="0" algn="l">
              <a:spcBef>
                <a:spcPts val="560"/>
              </a:spcBef>
              <a:spcAft>
                <a:spcPts val="0"/>
              </a:spcAft>
              <a:buClr>
                <a:schemeClr val="lt1"/>
              </a:buClr>
              <a:buSzPts val="2400"/>
              <a:buFont typeface="Anton"/>
              <a:buChar char="–"/>
              <a:defRPr i="0" sz="2400" u="none" cap="none" strike="noStrike">
                <a:solidFill>
                  <a:schemeClr val="lt1"/>
                </a:solidFill>
                <a:latin typeface="Anton"/>
                <a:ea typeface="Anton"/>
                <a:cs typeface="Anton"/>
                <a:sym typeface="Anton"/>
              </a:defRPr>
            </a:lvl2pPr>
            <a:lvl3pPr indent="-381000" lvl="2" marL="1371600" marR="0" rtl="0" algn="l">
              <a:spcBef>
                <a:spcPts val="480"/>
              </a:spcBef>
              <a:spcAft>
                <a:spcPts val="0"/>
              </a:spcAft>
              <a:buClr>
                <a:schemeClr val="lt1"/>
              </a:buClr>
              <a:buSzPts val="2400"/>
              <a:buFont typeface="Anton"/>
              <a:buChar char="•"/>
              <a:defRPr i="0" sz="2400" u="none" cap="none" strike="noStrike">
                <a:solidFill>
                  <a:schemeClr val="lt1"/>
                </a:solidFill>
                <a:latin typeface="Anton"/>
                <a:ea typeface="Anton"/>
                <a:cs typeface="Anton"/>
                <a:sym typeface="Anton"/>
              </a:defRPr>
            </a:lvl3pPr>
            <a:lvl4pPr indent="-381000" lvl="3" marL="1828800" marR="0" rtl="0" algn="l">
              <a:spcBef>
                <a:spcPts val="400"/>
              </a:spcBef>
              <a:spcAft>
                <a:spcPts val="0"/>
              </a:spcAft>
              <a:buClr>
                <a:schemeClr val="lt1"/>
              </a:buClr>
              <a:buSzPts val="2400"/>
              <a:buFont typeface="Anton"/>
              <a:buChar char="–"/>
              <a:defRPr i="0" sz="2400" u="none" cap="none" strike="noStrike">
                <a:solidFill>
                  <a:schemeClr val="lt1"/>
                </a:solidFill>
                <a:latin typeface="Anton"/>
                <a:ea typeface="Anton"/>
                <a:cs typeface="Anton"/>
                <a:sym typeface="Anton"/>
              </a:defRPr>
            </a:lvl4pPr>
            <a:lvl5pPr indent="-381000" lvl="4" marL="2286000" marR="0" rtl="0" algn="l">
              <a:spcBef>
                <a:spcPts val="400"/>
              </a:spcBef>
              <a:spcAft>
                <a:spcPts val="0"/>
              </a:spcAft>
              <a:buClr>
                <a:schemeClr val="lt1"/>
              </a:buClr>
              <a:buSzPts val="2400"/>
              <a:buFont typeface="Anton"/>
              <a:buChar char="»"/>
              <a:defRPr i="0" sz="2400" u="none" cap="none" strike="noStrike">
                <a:solidFill>
                  <a:schemeClr val="lt1"/>
                </a:solidFill>
                <a:latin typeface="Anton"/>
                <a:ea typeface="Anton"/>
                <a:cs typeface="Anton"/>
                <a:sym typeface="Anton"/>
              </a:defRPr>
            </a:lvl5pPr>
            <a:lvl6pPr indent="-381000" lvl="5" marL="2743200" marR="0" rtl="0" algn="l">
              <a:spcBef>
                <a:spcPts val="400"/>
              </a:spcBef>
              <a:spcAft>
                <a:spcPts val="0"/>
              </a:spcAft>
              <a:buClr>
                <a:schemeClr val="lt1"/>
              </a:buClr>
              <a:buSzPts val="2400"/>
              <a:buFont typeface="Anton"/>
              <a:buChar char="•"/>
              <a:defRPr i="0" sz="2400" u="none" cap="none" strike="noStrike">
                <a:solidFill>
                  <a:schemeClr val="lt1"/>
                </a:solidFill>
                <a:latin typeface="Anton"/>
                <a:ea typeface="Anton"/>
                <a:cs typeface="Anton"/>
                <a:sym typeface="Anton"/>
              </a:defRPr>
            </a:lvl6pPr>
            <a:lvl7pPr indent="-381000" lvl="6" marL="3200400" marR="0" rtl="0" algn="l">
              <a:spcBef>
                <a:spcPts val="400"/>
              </a:spcBef>
              <a:spcAft>
                <a:spcPts val="0"/>
              </a:spcAft>
              <a:buClr>
                <a:schemeClr val="lt1"/>
              </a:buClr>
              <a:buSzPts val="2400"/>
              <a:buFont typeface="Anton"/>
              <a:buChar char="•"/>
              <a:defRPr i="0" sz="2400" u="none" cap="none" strike="noStrike">
                <a:solidFill>
                  <a:schemeClr val="lt1"/>
                </a:solidFill>
                <a:latin typeface="Anton"/>
                <a:ea typeface="Anton"/>
                <a:cs typeface="Anton"/>
                <a:sym typeface="Anton"/>
              </a:defRPr>
            </a:lvl7pPr>
            <a:lvl8pPr indent="-381000" lvl="7" marL="3657600" marR="0" rtl="0" algn="l">
              <a:spcBef>
                <a:spcPts val="400"/>
              </a:spcBef>
              <a:spcAft>
                <a:spcPts val="0"/>
              </a:spcAft>
              <a:buClr>
                <a:schemeClr val="lt1"/>
              </a:buClr>
              <a:buSzPts val="2400"/>
              <a:buFont typeface="Anton"/>
              <a:buChar char="•"/>
              <a:defRPr i="0" sz="2400" u="none" cap="none" strike="noStrike">
                <a:solidFill>
                  <a:schemeClr val="lt1"/>
                </a:solidFill>
                <a:latin typeface="Anton"/>
                <a:ea typeface="Anton"/>
                <a:cs typeface="Anton"/>
                <a:sym typeface="Anton"/>
              </a:defRPr>
            </a:lvl8pPr>
            <a:lvl9pPr indent="-381000" lvl="8" marL="4114800" marR="0" rtl="0" algn="l">
              <a:spcBef>
                <a:spcPts val="400"/>
              </a:spcBef>
              <a:spcAft>
                <a:spcPts val="0"/>
              </a:spcAft>
              <a:buClr>
                <a:schemeClr val="lt1"/>
              </a:buClr>
              <a:buSzPts val="2400"/>
              <a:buFont typeface="Anton"/>
              <a:buChar char="•"/>
              <a:defRPr i="0" sz="2400" u="none" cap="none" strike="noStrike">
                <a:solidFill>
                  <a:schemeClr val="lt1"/>
                </a:solidFill>
                <a:latin typeface="Anton"/>
                <a:ea typeface="Anton"/>
                <a:cs typeface="Anton"/>
                <a:sym typeface="Anto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34.png"/><Relationship Id="rId9" Type="http://schemas.openxmlformats.org/officeDocument/2006/relationships/image" Target="../media/image25.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18.png"/><Relationship Id="rId8"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37.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40.png"/><Relationship Id="rId8"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193" name="Shape 193"/>
        <p:cNvGrpSpPr/>
        <p:nvPr/>
      </p:nvGrpSpPr>
      <p:grpSpPr>
        <a:xfrm>
          <a:off x="0" y="0"/>
          <a:ext cx="0" cy="0"/>
          <a:chOff x="0" y="0"/>
          <a:chExt cx="0" cy="0"/>
        </a:xfrm>
      </p:grpSpPr>
      <p:pic>
        <p:nvPicPr>
          <p:cNvPr id="194" name="Google Shape;194;p11"/>
          <p:cNvPicPr preferRelativeResize="0"/>
          <p:nvPr/>
        </p:nvPicPr>
        <p:blipFill>
          <a:blip r:embed="rId3">
            <a:alphaModFix/>
          </a:blip>
          <a:stretch>
            <a:fillRect/>
          </a:stretch>
        </p:blipFill>
        <p:spPr>
          <a:xfrm>
            <a:off x="11738975" y="1100075"/>
            <a:ext cx="5495449" cy="9197737"/>
          </a:xfrm>
          <a:prstGeom prst="rect">
            <a:avLst/>
          </a:prstGeom>
          <a:noFill/>
          <a:ln>
            <a:noFill/>
          </a:ln>
        </p:spPr>
      </p:pic>
      <p:grpSp>
        <p:nvGrpSpPr>
          <p:cNvPr id="195" name="Google Shape;195;p11"/>
          <p:cNvGrpSpPr/>
          <p:nvPr/>
        </p:nvGrpSpPr>
        <p:grpSpPr>
          <a:xfrm>
            <a:off x="1028700" y="6549173"/>
            <a:ext cx="4476427" cy="923741"/>
            <a:chOff x="0" y="-47625"/>
            <a:chExt cx="1728635" cy="356716"/>
          </a:xfrm>
        </p:grpSpPr>
        <p:sp>
          <p:nvSpPr>
            <p:cNvPr id="196" name="Google Shape;196;p11"/>
            <p:cNvSpPr/>
            <p:nvPr/>
          </p:nvSpPr>
          <p:spPr>
            <a:xfrm>
              <a:off x="0" y="0"/>
              <a:ext cx="1728635" cy="309091"/>
            </a:xfrm>
            <a:custGeom>
              <a:rect b="b" l="l" r="r" t="t"/>
              <a:pathLst>
                <a:path extrusionOk="0" h="309091" w="1728635">
                  <a:moveTo>
                    <a:pt x="88204" y="0"/>
                  </a:moveTo>
                  <a:lnTo>
                    <a:pt x="1640431" y="0"/>
                  </a:lnTo>
                  <a:cubicBezTo>
                    <a:pt x="1689145" y="0"/>
                    <a:pt x="1728635" y="39490"/>
                    <a:pt x="1728635" y="88204"/>
                  </a:cubicBezTo>
                  <a:lnTo>
                    <a:pt x="1728635" y="220887"/>
                  </a:lnTo>
                  <a:cubicBezTo>
                    <a:pt x="1728635" y="244280"/>
                    <a:pt x="1719342" y="266715"/>
                    <a:pt x="1702801" y="283256"/>
                  </a:cubicBezTo>
                  <a:cubicBezTo>
                    <a:pt x="1686259" y="299798"/>
                    <a:pt x="1663824" y="309091"/>
                    <a:pt x="1640431" y="309091"/>
                  </a:cubicBezTo>
                  <a:lnTo>
                    <a:pt x="88204" y="309091"/>
                  </a:lnTo>
                  <a:cubicBezTo>
                    <a:pt x="64811" y="309091"/>
                    <a:pt x="42376" y="299798"/>
                    <a:pt x="25834" y="283256"/>
                  </a:cubicBezTo>
                  <a:cubicBezTo>
                    <a:pt x="9293" y="266715"/>
                    <a:pt x="0" y="244280"/>
                    <a:pt x="0" y="220887"/>
                  </a:cubicBezTo>
                  <a:lnTo>
                    <a:pt x="0" y="88204"/>
                  </a:lnTo>
                  <a:cubicBezTo>
                    <a:pt x="0" y="64811"/>
                    <a:pt x="9293" y="42376"/>
                    <a:pt x="25834" y="25834"/>
                  </a:cubicBezTo>
                  <a:cubicBezTo>
                    <a:pt x="42376" y="9293"/>
                    <a:pt x="64811" y="0"/>
                    <a:pt x="88204" y="0"/>
                  </a:cubicBezTo>
                  <a:close/>
                </a:path>
              </a:pathLst>
            </a:custGeom>
            <a:solidFill>
              <a:srgbClr val="F24A2D"/>
            </a:solidFill>
            <a:ln cap="rnd" cmpd="sng" w="3810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txBox="1"/>
            <p:nvPr/>
          </p:nvSpPr>
          <p:spPr>
            <a:xfrm>
              <a:off x="0" y="-47625"/>
              <a:ext cx="1728635" cy="35671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11"/>
          <p:cNvGrpSpPr/>
          <p:nvPr/>
        </p:nvGrpSpPr>
        <p:grpSpPr>
          <a:xfrm>
            <a:off x="4588054" y="6899333"/>
            <a:ext cx="776521" cy="346748"/>
            <a:chOff x="0" y="0"/>
            <a:chExt cx="1820219" cy="812800"/>
          </a:xfrm>
        </p:grpSpPr>
        <p:sp>
          <p:nvSpPr>
            <p:cNvPr id="199" name="Google Shape;199;p11"/>
            <p:cNvSpPr/>
            <p:nvPr/>
          </p:nvSpPr>
          <p:spPr>
            <a:xfrm>
              <a:off x="0" y="0"/>
              <a:ext cx="1820219" cy="812800"/>
            </a:xfrm>
            <a:custGeom>
              <a:rect b="b" l="l" r="r" t="t"/>
              <a:pathLst>
                <a:path extrusionOk="0" h="812800" w="1820219">
                  <a:moveTo>
                    <a:pt x="1820219" y="406400"/>
                  </a:moveTo>
                  <a:lnTo>
                    <a:pt x="1413819" y="0"/>
                  </a:lnTo>
                  <a:lnTo>
                    <a:pt x="1413819" y="203200"/>
                  </a:lnTo>
                  <a:lnTo>
                    <a:pt x="0" y="203200"/>
                  </a:lnTo>
                  <a:lnTo>
                    <a:pt x="0" y="609600"/>
                  </a:lnTo>
                  <a:lnTo>
                    <a:pt x="1413819" y="609600"/>
                  </a:lnTo>
                  <a:lnTo>
                    <a:pt x="1413819" y="812800"/>
                  </a:lnTo>
                  <a:lnTo>
                    <a:pt x="1820219" y="406400"/>
                  </a:lnTo>
                  <a:close/>
                </a:path>
              </a:pathLst>
            </a:custGeom>
            <a:solidFill>
              <a:srgbClr val="FFFFFF"/>
            </a:solidFill>
            <a:ln>
              <a:noFill/>
            </a:ln>
          </p:spPr>
        </p:sp>
        <p:sp>
          <p:nvSpPr>
            <p:cNvPr id="200" name="Google Shape;200;p11"/>
            <p:cNvSpPr txBox="1"/>
            <p:nvPr/>
          </p:nvSpPr>
          <p:spPr>
            <a:xfrm>
              <a:off x="0" y="155575"/>
              <a:ext cx="1718619"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11"/>
          <p:cNvGrpSpPr/>
          <p:nvPr/>
        </p:nvGrpSpPr>
        <p:grpSpPr>
          <a:xfrm>
            <a:off x="7031221" y="8881594"/>
            <a:ext cx="2810813" cy="2810813"/>
            <a:chOff x="0" y="0"/>
            <a:chExt cx="812800" cy="812800"/>
          </a:xfrm>
        </p:grpSpPr>
        <p:sp>
          <p:nvSpPr>
            <p:cNvPr id="202" name="Google Shape;202;p11"/>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203" name="Google Shape;203;p11"/>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1"/>
          <p:cNvGrpSpPr/>
          <p:nvPr/>
        </p:nvGrpSpPr>
        <p:grpSpPr>
          <a:xfrm>
            <a:off x="14991577" y="-1405406"/>
            <a:ext cx="2810813" cy="2810813"/>
            <a:chOff x="0" y="0"/>
            <a:chExt cx="812800" cy="812800"/>
          </a:xfrm>
        </p:grpSpPr>
        <p:sp>
          <p:nvSpPr>
            <p:cNvPr id="205" name="Google Shape;205;p11"/>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206" name="Google Shape;206;p11"/>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1"/>
          <p:cNvGrpSpPr/>
          <p:nvPr/>
        </p:nvGrpSpPr>
        <p:grpSpPr>
          <a:xfrm>
            <a:off x="822621" y="411916"/>
            <a:ext cx="10702137" cy="863636"/>
            <a:chOff x="0" y="-241101"/>
            <a:chExt cx="14269517" cy="1151514"/>
          </a:xfrm>
        </p:grpSpPr>
        <p:sp>
          <p:nvSpPr>
            <p:cNvPr id="208" name="Google Shape;208;p11"/>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209" name="Google Shape;209;p11"/>
            <p:cNvGrpSpPr/>
            <p:nvPr/>
          </p:nvGrpSpPr>
          <p:grpSpPr>
            <a:xfrm>
              <a:off x="0" y="-241101"/>
              <a:ext cx="14269517" cy="1151514"/>
              <a:chOff x="0" y="-47625"/>
              <a:chExt cx="2818670" cy="227460"/>
            </a:xfrm>
          </p:grpSpPr>
          <p:sp>
            <p:nvSpPr>
              <p:cNvPr id="210" name="Google Shape;210;p11"/>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11"/>
            <p:cNvGrpSpPr/>
            <p:nvPr/>
          </p:nvGrpSpPr>
          <p:grpSpPr>
            <a:xfrm>
              <a:off x="477480" y="340959"/>
              <a:ext cx="228496" cy="228496"/>
              <a:chOff x="0" y="0"/>
              <a:chExt cx="812800" cy="812800"/>
            </a:xfrm>
          </p:grpSpPr>
          <p:sp>
            <p:nvSpPr>
              <p:cNvPr id="213" name="Google Shape;213;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1"/>
            <p:cNvGrpSpPr/>
            <p:nvPr/>
          </p:nvGrpSpPr>
          <p:grpSpPr>
            <a:xfrm>
              <a:off x="5531725" y="340959"/>
              <a:ext cx="228496" cy="228496"/>
              <a:chOff x="0" y="0"/>
              <a:chExt cx="812800" cy="812800"/>
            </a:xfrm>
          </p:grpSpPr>
          <p:sp>
            <p:nvSpPr>
              <p:cNvPr id="216" name="Google Shape;216;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8" name="Google Shape;218;p11"/>
            <p:cNvGrpSpPr/>
            <p:nvPr/>
          </p:nvGrpSpPr>
          <p:grpSpPr>
            <a:xfrm>
              <a:off x="11528518" y="340959"/>
              <a:ext cx="228496" cy="228496"/>
              <a:chOff x="0" y="0"/>
              <a:chExt cx="812800" cy="812800"/>
            </a:xfrm>
          </p:grpSpPr>
          <p:sp>
            <p:nvSpPr>
              <p:cNvPr id="219" name="Google Shape;219;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21" name="Google Shape;221;p11"/>
          <p:cNvSpPr txBox="1"/>
          <p:nvPr/>
        </p:nvSpPr>
        <p:spPr>
          <a:xfrm>
            <a:off x="1028700" y="2070384"/>
            <a:ext cx="9984300" cy="409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3292" u="none" cap="none" strike="noStrike">
                <a:solidFill>
                  <a:srgbClr val="FFFFFF"/>
                </a:solidFill>
                <a:latin typeface="Anton"/>
                <a:ea typeface="Anton"/>
                <a:cs typeface="Anton"/>
                <a:sym typeface="Anton"/>
              </a:rPr>
              <a:t>ETHICAL CODE </a:t>
            </a:r>
            <a:r>
              <a:rPr b="0" i="0" lang="en-US" sz="13292" u="none" cap="none" strike="noStrike">
                <a:solidFill>
                  <a:srgbClr val="F24A2D"/>
                </a:solidFill>
                <a:latin typeface="Anton"/>
                <a:ea typeface="Anton"/>
                <a:cs typeface="Anton"/>
                <a:sym typeface="Anton"/>
              </a:rPr>
              <a:t>THESIS</a:t>
            </a:r>
            <a:r>
              <a:rPr b="0" i="0" lang="en-US" sz="13292" u="none" cap="none" strike="noStrike">
                <a:solidFill>
                  <a:srgbClr val="FFFFFF"/>
                </a:solidFill>
                <a:latin typeface="Anton"/>
                <a:ea typeface="Anton"/>
                <a:cs typeface="Anton"/>
                <a:sym typeface="Anton"/>
              </a:rPr>
              <a:t> </a:t>
            </a:r>
            <a:r>
              <a:rPr b="0" i="0" lang="en-US" sz="13292" u="none" cap="none" strike="noStrike">
                <a:solidFill>
                  <a:srgbClr val="F24A2D"/>
                </a:solidFill>
                <a:latin typeface="Anton"/>
                <a:ea typeface="Anton"/>
                <a:cs typeface="Anton"/>
                <a:sym typeface="Anton"/>
              </a:rPr>
              <a:t>DEFENSE</a:t>
            </a:r>
            <a:endParaRPr/>
          </a:p>
        </p:txBody>
      </p:sp>
      <p:sp>
        <p:nvSpPr>
          <p:cNvPr id="222" name="Google Shape;222;p11"/>
          <p:cNvSpPr txBox="1"/>
          <p:nvPr/>
        </p:nvSpPr>
        <p:spPr>
          <a:xfrm>
            <a:off x="1249269" y="6705748"/>
            <a:ext cx="3338785" cy="733919"/>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0" i="0" lang="en-US" sz="4831" u="none" cap="none" strike="noStrike">
                <a:solidFill>
                  <a:srgbClr val="FFFFFF"/>
                </a:solidFill>
                <a:latin typeface="Anton"/>
                <a:ea typeface="Anton"/>
                <a:cs typeface="Anton"/>
                <a:sym typeface="Anton"/>
              </a:rPr>
              <a:t>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501" name="Shape 501"/>
        <p:cNvGrpSpPr/>
        <p:nvPr/>
      </p:nvGrpSpPr>
      <p:grpSpPr>
        <a:xfrm>
          <a:off x="0" y="0"/>
          <a:ext cx="0" cy="0"/>
          <a:chOff x="0" y="0"/>
          <a:chExt cx="0" cy="0"/>
        </a:xfrm>
      </p:grpSpPr>
      <p:grpSp>
        <p:nvGrpSpPr>
          <p:cNvPr id="502" name="Google Shape;502;p20"/>
          <p:cNvGrpSpPr/>
          <p:nvPr/>
        </p:nvGrpSpPr>
        <p:grpSpPr>
          <a:xfrm>
            <a:off x="822621" y="411916"/>
            <a:ext cx="10702137" cy="863636"/>
            <a:chOff x="0" y="-241101"/>
            <a:chExt cx="14269517" cy="1151514"/>
          </a:xfrm>
        </p:grpSpPr>
        <p:sp>
          <p:nvSpPr>
            <p:cNvPr id="503" name="Google Shape;503;p20"/>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504" name="Google Shape;504;p20"/>
            <p:cNvGrpSpPr/>
            <p:nvPr/>
          </p:nvGrpSpPr>
          <p:grpSpPr>
            <a:xfrm>
              <a:off x="0" y="-241101"/>
              <a:ext cx="14269517" cy="1151514"/>
              <a:chOff x="0" y="-47625"/>
              <a:chExt cx="2818670" cy="227460"/>
            </a:xfrm>
          </p:grpSpPr>
          <p:sp>
            <p:nvSpPr>
              <p:cNvPr id="505" name="Google Shape;505;p20"/>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0"/>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7" name="Google Shape;507;p20"/>
            <p:cNvGrpSpPr/>
            <p:nvPr/>
          </p:nvGrpSpPr>
          <p:grpSpPr>
            <a:xfrm>
              <a:off x="477480" y="340959"/>
              <a:ext cx="228496" cy="228496"/>
              <a:chOff x="0" y="0"/>
              <a:chExt cx="812800" cy="812800"/>
            </a:xfrm>
          </p:grpSpPr>
          <p:sp>
            <p:nvSpPr>
              <p:cNvPr id="508" name="Google Shape;508;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20"/>
            <p:cNvGrpSpPr/>
            <p:nvPr/>
          </p:nvGrpSpPr>
          <p:grpSpPr>
            <a:xfrm>
              <a:off x="5531725" y="340959"/>
              <a:ext cx="228496" cy="228496"/>
              <a:chOff x="0" y="0"/>
              <a:chExt cx="812800" cy="812800"/>
            </a:xfrm>
          </p:grpSpPr>
          <p:sp>
            <p:nvSpPr>
              <p:cNvPr id="511" name="Google Shape;51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20"/>
            <p:cNvGrpSpPr/>
            <p:nvPr/>
          </p:nvGrpSpPr>
          <p:grpSpPr>
            <a:xfrm>
              <a:off x="11528518" y="340959"/>
              <a:ext cx="228496" cy="228496"/>
              <a:chOff x="0" y="0"/>
              <a:chExt cx="812800" cy="812800"/>
            </a:xfrm>
          </p:grpSpPr>
          <p:sp>
            <p:nvSpPr>
              <p:cNvPr id="514" name="Google Shape;514;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16" name="Google Shape;516;p20"/>
          <p:cNvGrpSpPr/>
          <p:nvPr/>
        </p:nvGrpSpPr>
        <p:grpSpPr>
          <a:xfrm>
            <a:off x="7435235" y="4228019"/>
            <a:ext cx="1405406" cy="1586232"/>
            <a:chOff x="0" y="-47625"/>
            <a:chExt cx="370148" cy="417773"/>
          </a:xfrm>
        </p:grpSpPr>
        <p:sp>
          <p:nvSpPr>
            <p:cNvPr id="517" name="Google Shape;517;p20"/>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0"/>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9" name="Google Shape;519;p20"/>
          <p:cNvGrpSpPr/>
          <p:nvPr/>
        </p:nvGrpSpPr>
        <p:grpSpPr>
          <a:xfrm>
            <a:off x="7435235" y="6328750"/>
            <a:ext cx="1405406" cy="1586232"/>
            <a:chOff x="0" y="-47625"/>
            <a:chExt cx="370148" cy="417773"/>
          </a:xfrm>
        </p:grpSpPr>
        <p:sp>
          <p:nvSpPr>
            <p:cNvPr id="520" name="Google Shape;520;p20"/>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0"/>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2" name="Google Shape;522;p20"/>
          <p:cNvGrpSpPr/>
          <p:nvPr/>
        </p:nvGrpSpPr>
        <p:grpSpPr>
          <a:xfrm>
            <a:off x="9445813" y="4228019"/>
            <a:ext cx="1405406" cy="1586232"/>
            <a:chOff x="0" y="-47625"/>
            <a:chExt cx="370148" cy="417773"/>
          </a:xfrm>
        </p:grpSpPr>
        <p:sp>
          <p:nvSpPr>
            <p:cNvPr id="523" name="Google Shape;523;p20"/>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0"/>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5" name="Google Shape;525;p20"/>
          <p:cNvGrpSpPr/>
          <p:nvPr/>
        </p:nvGrpSpPr>
        <p:grpSpPr>
          <a:xfrm>
            <a:off x="9445813" y="6328750"/>
            <a:ext cx="1405406" cy="1586232"/>
            <a:chOff x="0" y="-47625"/>
            <a:chExt cx="370148" cy="417773"/>
          </a:xfrm>
        </p:grpSpPr>
        <p:sp>
          <p:nvSpPr>
            <p:cNvPr id="526" name="Google Shape;526;p20"/>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0"/>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8" name="Google Shape;528;p20"/>
          <p:cNvGrpSpPr/>
          <p:nvPr/>
        </p:nvGrpSpPr>
        <p:grpSpPr>
          <a:xfrm>
            <a:off x="16684258" y="592742"/>
            <a:ext cx="2810813" cy="2810813"/>
            <a:chOff x="0" y="0"/>
            <a:chExt cx="812800" cy="812800"/>
          </a:xfrm>
        </p:grpSpPr>
        <p:sp>
          <p:nvSpPr>
            <p:cNvPr id="529" name="Google Shape;529;p2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530" name="Google Shape;530;p20"/>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1" name="Google Shape;531;p20"/>
          <p:cNvSpPr/>
          <p:nvPr/>
        </p:nvSpPr>
        <p:spPr>
          <a:xfrm>
            <a:off x="7719866" y="4725325"/>
            <a:ext cx="836140" cy="896414"/>
          </a:xfrm>
          <a:custGeom>
            <a:rect b="b" l="l" r="r" t="t"/>
            <a:pathLst>
              <a:path extrusionOk="0" h="1099894" w="1085896">
                <a:moveTo>
                  <a:pt x="0" y="0"/>
                </a:moveTo>
                <a:lnTo>
                  <a:pt x="1085896" y="0"/>
                </a:lnTo>
                <a:lnTo>
                  <a:pt x="1085896" y="1099894"/>
                </a:lnTo>
                <a:lnTo>
                  <a:pt x="0" y="1099894"/>
                </a:lnTo>
                <a:lnTo>
                  <a:pt x="0" y="0"/>
                </a:lnTo>
                <a:close/>
              </a:path>
            </a:pathLst>
          </a:custGeom>
          <a:blipFill rotWithShape="1">
            <a:blip r:embed="rId3">
              <a:alphaModFix/>
            </a:blip>
            <a:stretch>
              <a:fillRect b="0" l="0" r="0" t="0"/>
            </a:stretch>
          </a:blipFill>
          <a:ln>
            <a:noFill/>
          </a:ln>
        </p:spPr>
      </p:sp>
      <p:sp>
        <p:nvSpPr>
          <p:cNvPr id="532" name="Google Shape;532;p20"/>
          <p:cNvSpPr/>
          <p:nvPr/>
        </p:nvSpPr>
        <p:spPr>
          <a:xfrm>
            <a:off x="9586493" y="4569402"/>
            <a:ext cx="1124046" cy="1124046"/>
          </a:xfrm>
          <a:custGeom>
            <a:rect b="b" l="l" r="r" t="t"/>
            <a:pathLst>
              <a:path extrusionOk="0" h="1124046" w="1124046">
                <a:moveTo>
                  <a:pt x="0" y="0"/>
                </a:moveTo>
                <a:lnTo>
                  <a:pt x="1124046" y="0"/>
                </a:lnTo>
                <a:lnTo>
                  <a:pt x="1124046" y="1124045"/>
                </a:lnTo>
                <a:lnTo>
                  <a:pt x="0" y="1124045"/>
                </a:lnTo>
                <a:lnTo>
                  <a:pt x="0" y="0"/>
                </a:lnTo>
                <a:close/>
              </a:path>
            </a:pathLst>
          </a:custGeom>
          <a:blipFill rotWithShape="1">
            <a:blip r:embed="rId4">
              <a:alphaModFix/>
            </a:blip>
            <a:stretch>
              <a:fillRect b="0" l="0" r="0" t="0"/>
            </a:stretch>
          </a:blipFill>
          <a:ln>
            <a:noFill/>
          </a:ln>
        </p:spPr>
      </p:sp>
      <p:sp>
        <p:nvSpPr>
          <p:cNvPr id="533" name="Google Shape;533;p20"/>
          <p:cNvSpPr/>
          <p:nvPr/>
        </p:nvSpPr>
        <p:spPr>
          <a:xfrm>
            <a:off x="7720023" y="6837922"/>
            <a:ext cx="835824" cy="862786"/>
          </a:xfrm>
          <a:custGeom>
            <a:rect b="b" l="l" r="r" t="t"/>
            <a:pathLst>
              <a:path extrusionOk="0" h="1078482" w="1078482">
                <a:moveTo>
                  <a:pt x="0" y="0"/>
                </a:moveTo>
                <a:lnTo>
                  <a:pt x="1078482" y="0"/>
                </a:lnTo>
                <a:lnTo>
                  <a:pt x="1078482" y="1078481"/>
                </a:lnTo>
                <a:lnTo>
                  <a:pt x="0" y="1078481"/>
                </a:lnTo>
                <a:lnTo>
                  <a:pt x="0" y="0"/>
                </a:lnTo>
                <a:close/>
              </a:path>
            </a:pathLst>
          </a:custGeom>
          <a:blipFill rotWithShape="1">
            <a:blip r:embed="rId5">
              <a:alphaModFix/>
            </a:blip>
            <a:stretch>
              <a:fillRect b="0" l="0" r="0" t="0"/>
            </a:stretch>
          </a:blipFill>
          <a:ln>
            <a:noFill/>
          </a:ln>
        </p:spPr>
      </p:sp>
      <p:sp>
        <p:nvSpPr>
          <p:cNvPr id="534" name="Google Shape;534;p20"/>
          <p:cNvSpPr txBox="1"/>
          <p:nvPr/>
        </p:nvSpPr>
        <p:spPr>
          <a:xfrm>
            <a:off x="1028700" y="2007673"/>
            <a:ext cx="5760731"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OBJECTIVES</a:t>
            </a:r>
            <a:endParaRPr/>
          </a:p>
        </p:txBody>
      </p:sp>
      <p:sp>
        <p:nvSpPr>
          <p:cNvPr id="535" name="Google Shape;535;p20"/>
          <p:cNvSpPr txBox="1"/>
          <p:nvPr/>
        </p:nvSpPr>
        <p:spPr>
          <a:xfrm>
            <a:off x="11262340" y="4408845"/>
            <a:ext cx="3835107" cy="7239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OBJECTIVES 2</a:t>
            </a:r>
            <a:endParaRPr/>
          </a:p>
        </p:txBody>
      </p:sp>
      <p:sp>
        <p:nvSpPr>
          <p:cNvPr id="536" name="Google Shape;536;p20"/>
          <p:cNvSpPr txBox="1"/>
          <p:nvPr/>
        </p:nvSpPr>
        <p:spPr>
          <a:xfrm>
            <a:off x="3190553" y="4408845"/>
            <a:ext cx="3835107" cy="723900"/>
          </a:xfrm>
          <a:prstGeom prst="rect">
            <a:avLst/>
          </a:prstGeom>
          <a:noFill/>
          <a:ln>
            <a:noFill/>
          </a:ln>
        </p:spPr>
        <p:txBody>
          <a:bodyPr anchorCtr="0" anchor="t" bIns="0" lIns="0" spcFirstLastPara="1" rIns="0" wrap="square" tIns="0">
            <a:spAutoFit/>
          </a:bodyPr>
          <a:lstStyle/>
          <a:p>
            <a:pPr indent="0" lvl="0" marL="0" marR="0" rtl="0" algn="r">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OBJECTIVES 1</a:t>
            </a:r>
            <a:endParaRPr/>
          </a:p>
        </p:txBody>
      </p:sp>
      <p:sp>
        <p:nvSpPr>
          <p:cNvPr id="537" name="Google Shape;537;p20"/>
          <p:cNvSpPr txBox="1"/>
          <p:nvPr/>
        </p:nvSpPr>
        <p:spPr>
          <a:xfrm>
            <a:off x="11262340" y="6488379"/>
            <a:ext cx="3835107" cy="7239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OBJECTIVES 4</a:t>
            </a:r>
            <a:endParaRPr/>
          </a:p>
        </p:txBody>
      </p:sp>
      <p:sp>
        <p:nvSpPr>
          <p:cNvPr id="538" name="Google Shape;538;p20"/>
          <p:cNvSpPr txBox="1"/>
          <p:nvPr/>
        </p:nvSpPr>
        <p:spPr>
          <a:xfrm>
            <a:off x="3190553" y="6488379"/>
            <a:ext cx="3835107" cy="723900"/>
          </a:xfrm>
          <a:prstGeom prst="rect">
            <a:avLst/>
          </a:prstGeom>
          <a:noFill/>
          <a:ln>
            <a:noFill/>
          </a:ln>
        </p:spPr>
        <p:txBody>
          <a:bodyPr anchorCtr="0" anchor="t" bIns="0" lIns="0" spcFirstLastPara="1" rIns="0" wrap="square" tIns="0">
            <a:spAutoFit/>
          </a:bodyPr>
          <a:lstStyle/>
          <a:p>
            <a:pPr indent="0" lvl="0" marL="0" marR="0" rtl="0" algn="r">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OBJECTIVES 3</a:t>
            </a:r>
            <a:endParaRPr/>
          </a:p>
        </p:txBody>
      </p:sp>
      <p:sp>
        <p:nvSpPr>
          <p:cNvPr id="539" name="Google Shape;539;p20"/>
          <p:cNvSpPr txBox="1"/>
          <p:nvPr/>
        </p:nvSpPr>
        <p:spPr>
          <a:xfrm>
            <a:off x="11262340" y="5312894"/>
            <a:ext cx="5871987"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540" name="Google Shape;540;p20"/>
          <p:cNvSpPr txBox="1"/>
          <p:nvPr/>
        </p:nvSpPr>
        <p:spPr>
          <a:xfrm>
            <a:off x="1153673" y="5312894"/>
            <a:ext cx="5871987" cy="41529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541" name="Google Shape;541;p20"/>
          <p:cNvSpPr txBox="1"/>
          <p:nvPr/>
        </p:nvSpPr>
        <p:spPr>
          <a:xfrm>
            <a:off x="11262340" y="7393254"/>
            <a:ext cx="5871987"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542" name="Google Shape;542;p20"/>
          <p:cNvSpPr txBox="1"/>
          <p:nvPr/>
        </p:nvSpPr>
        <p:spPr>
          <a:xfrm>
            <a:off x="1153673" y="7393254"/>
            <a:ext cx="5871987" cy="41529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grpSp>
        <p:nvGrpSpPr>
          <p:cNvPr id="543" name="Google Shape;543;p20"/>
          <p:cNvGrpSpPr/>
          <p:nvPr/>
        </p:nvGrpSpPr>
        <p:grpSpPr>
          <a:xfrm>
            <a:off x="2684260" y="8881594"/>
            <a:ext cx="2810813" cy="2810813"/>
            <a:chOff x="0" y="0"/>
            <a:chExt cx="812800" cy="812800"/>
          </a:xfrm>
        </p:grpSpPr>
        <p:sp>
          <p:nvSpPr>
            <p:cNvPr id="544" name="Google Shape;544;p20"/>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545" name="Google Shape;545;p20"/>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46" name="Google Shape;546;p20"/>
          <p:cNvPicPr preferRelativeResize="0"/>
          <p:nvPr/>
        </p:nvPicPr>
        <p:blipFill>
          <a:blip r:embed="rId6">
            <a:alphaModFix/>
          </a:blip>
          <a:stretch>
            <a:fillRect/>
          </a:stretch>
        </p:blipFill>
        <p:spPr>
          <a:xfrm>
            <a:off x="9609282" y="6820888"/>
            <a:ext cx="1078475" cy="8968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550" name="Shape 550"/>
        <p:cNvGrpSpPr/>
        <p:nvPr/>
      </p:nvGrpSpPr>
      <p:grpSpPr>
        <a:xfrm>
          <a:off x="0" y="0"/>
          <a:ext cx="0" cy="0"/>
          <a:chOff x="0" y="0"/>
          <a:chExt cx="0" cy="0"/>
        </a:xfrm>
      </p:grpSpPr>
      <p:pic>
        <p:nvPicPr>
          <p:cNvPr id="551" name="Google Shape;551;p21"/>
          <p:cNvPicPr preferRelativeResize="0"/>
          <p:nvPr/>
        </p:nvPicPr>
        <p:blipFill rotWithShape="1">
          <a:blip r:embed="rId3">
            <a:alphaModFix/>
          </a:blip>
          <a:srcRect b="0" l="0" r="0" t="0"/>
          <a:stretch/>
        </p:blipFill>
        <p:spPr>
          <a:xfrm>
            <a:off x="854521" y="6790009"/>
            <a:ext cx="2090146" cy="2090146"/>
          </a:xfrm>
          <a:prstGeom prst="rect">
            <a:avLst/>
          </a:prstGeom>
          <a:noFill/>
          <a:ln>
            <a:noFill/>
          </a:ln>
        </p:spPr>
      </p:pic>
      <p:pic>
        <p:nvPicPr>
          <p:cNvPr id="552" name="Google Shape;552;p21"/>
          <p:cNvPicPr preferRelativeResize="0"/>
          <p:nvPr/>
        </p:nvPicPr>
        <p:blipFill rotWithShape="1">
          <a:blip r:embed="rId4">
            <a:alphaModFix/>
          </a:blip>
          <a:srcRect b="0" l="0" r="0" t="0"/>
          <a:stretch/>
        </p:blipFill>
        <p:spPr>
          <a:xfrm>
            <a:off x="854521" y="3467171"/>
            <a:ext cx="2090146" cy="2090146"/>
          </a:xfrm>
          <a:prstGeom prst="rect">
            <a:avLst/>
          </a:prstGeom>
          <a:noFill/>
          <a:ln>
            <a:noFill/>
          </a:ln>
        </p:spPr>
      </p:pic>
      <p:sp>
        <p:nvSpPr>
          <p:cNvPr id="553" name="Google Shape;553;p21"/>
          <p:cNvSpPr txBox="1"/>
          <p:nvPr/>
        </p:nvSpPr>
        <p:spPr>
          <a:xfrm>
            <a:off x="1028700" y="1724663"/>
            <a:ext cx="13068521"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DATA COLLECTION AND ANALYSIS</a:t>
            </a:r>
            <a:endParaRPr/>
          </a:p>
        </p:txBody>
      </p:sp>
      <p:grpSp>
        <p:nvGrpSpPr>
          <p:cNvPr id="554" name="Google Shape;554;p21"/>
          <p:cNvGrpSpPr/>
          <p:nvPr/>
        </p:nvGrpSpPr>
        <p:grpSpPr>
          <a:xfrm>
            <a:off x="822621" y="411916"/>
            <a:ext cx="10702137" cy="863636"/>
            <a:chOff x="0" y="-241101"/>
            <a:chExt cx="14269517" cy="1151514"/>
          </a:xfrm>
        </p:grpSpPr>
        <p:sp>
          <p:nvSpPr>
            <p:cNvPr id="555" name="Google Shape;555;p21"/>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556" name="Google Shape;556;p21"/>
            <p:cNvGrpSpPr/>
            <p:nvPr/>
          </p:nvGrpSpPr>
          <p:grpSpPr>
            <a:xfrm>
              <a:off x="0" y="-241101"/>
              <a:ext cx="14269517" cy="1151514"/>
              <a:chOff x="0" y="-47625"/>
              <a:chExt cx="2818670" cy="227460"/>
            </a:xfrm>
          </p:grpSpPr>
          <p:sp>
            <p:nvSpPr>
              <p:cNvPr id="557" name="Google Shape;557;p21"/>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1"/>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9" name="Google Shape;559;p21"/>
            <p:cNvGrpSpPr/>
            <p:nvPr/>
          </p:nvGrpSpPr>
          <p:grpSpPr>
            <a:xfrm>
              <a:off x="477480" y="340959"/>
              <a:ext cx="228496" cy="228496"/>
              <a:chOff x="0" y="0"/>
              <a:chExt cx="812800" cy="812800"/>
            </a:xfrm>
          </p:grpSpPr>
          <p:sp>
            <p:nvSpPr>
              <p:cNvPr id="560" name="Google Shape;56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2" name="Google Shape;562;p21"/>
            <p:cNvGrpSpPr/>
            <p:nvPr/>
          </p:nvGrpSpPr>
          <p:grpSpPr>
            <a:xfrm>
              <a:off x="5531725" y="340959"/>
              <a:ext cx="228496" cy="228496"/>
              <a:chOff x="0" y="0"/>
              <a:chExt cx="812800" cy="812800"/>
            </a:xfrm>
          </p:grpSpPr>
          <p:sp>
            <p:nvSpPr>
              <p:cNvPr id="563" name="Google Shape;56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5" name="Google Shape;565;p21"/>
            <p:cNvGrpSpPr/>
            <p:nvPr/>
          </p:nvGrpSpPr>
          <p:grpSpPr>
            <a:xfrm>
              <a:off x="11528518" y="340959"/>
              <a:ext cx="228496" cy="228496"/>
              <a:chOff x="0" y="0"/>
              <a:chExt cx="812800" cy="812800"/>
            </a:xfrm>
          </p:grpSpPr>
          <p:sp>
            <p:nvSpPr>
              <p:cNvPr id="566" name="Google Shape;56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68" name="Google Shape;568;p21"/>
          <p:cNvSpPr txBox="1"/>
          <p:nvPr/>
        </p:nvSpPr>
        <p:spPr>
          <a:xfrm>
            <a:off x="3170529" y="3788344"/>
            <a:ext cx="5196732" cy="723900"/>
          </a:xfrm>
          <a:prstGeom prst="rect">
            <a:avLst/>
          </a:prstGeom>
          <a:noFill/>
          <a:ln>
            <a:noFill/>
          </a:ln>
        </p:spPr>
        <p:txBody>
          <a:bodyPr anchorCtr="0" anchor="t" bIns="0" lIns="0" spcFirstLastPara="1" rIns="0" wrap="square" tIns="0">
            <a:spAutoFit/>
          </a:bodyPr>
          <a:lstStyle/>
          <a:p>
            <a:pPr indent="0" lvl="0" marL="0" marR="0" rtl="0" algn="just">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DATA COLLECTION</a:t>
            </a:r>
            <a:endParaRPr/>
          </a:p>
        </p:txBody>
      </p:sp>
      <p:sp>
        <p:nvSpPr>
          <p:cNvPr id="569" name="Google Shape;569;p21"/>
          <p:cNvSpPr txBox="1"/>
          <p:nvPr/>
        </p:nvSpPr>
        <p:spPr>
          <a:xfrm>
            <a:off x="3170529" y="6964188"/>
            <a:ext cx="2598366" cy="723900"/>
          </a:xfrm>
          <a:prstGeom prst="rect">
            <a:avLst/>
          </a:prstGeom>
          <a:noFill/>
          <a:ln>
            <a:noFill/>
          </a:ln>
        </p:spPr>
        <p:txBody>
          <a:bodyPr anchorCtr="0" anchor="t" bIns="0" lIns="0" spcFirstLastPara="1" rIns="0" wrap="square" tIns="0">
            <a:spAutoFit/>
          </a:bodyPr>
          <a:lstStyle/>
          <a:p>
            <a:pPr indent="0" lvl="0" marL="0" marR="0" rtl="0" algn="just">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ANALYSIS</a:t>
            </a:r>
            <a:endParaRPr/>
          </a:p>
        </p:txBody>
      </p:sp>
      <p:sp>
        <p:nvSpPr>
          <p:cNvPr id="570" name="Google Shape;570;p21"/>
          <p:cNvSpPr txBox="1"/>
          <p:nvPr/>
        </p:nvSpPr>
        <p:spPr>
          <a:xfrm>
            <a:off x="3170529" y="4793858"/>
            <a:ext cx="116076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is a crucial step in any research or analytical endeavor. It involves gathering information from various sources to answer questions, test hypotheses, and evaluate outcomes. Effective data collection methods can range from surveys and interviews to digital tracking and observational studies. </a:t>
            </a:r>
            <a:endParaRPr/>
          </a:p>
        </p:txBody>
      </p:sp>
      <p:sp>
        <p:nvSpPr>
          <p:cNvPr id="571" name="Google Shape;571;p21"/>
          <p:cNvSpPr txBox="1"/>
          <p:nvPr/>
        </p:nvSpPr>
        <p:spPr>
          <a:xfrm>
            <a:off x="3170529" y="7841106"/>
            <a:ext cx="116076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is a crucial step in any research or analytical endeavor. It involves gathering information from various sources to answer questions, test hypotheses, and evaluate outcomes. Effective data collection methods can range from surveys and interviews to digital tracking and observational studies. </a:t>
            </a:r>
            <a:endParaRPr/>
          </a:p>
        </p:txBody>
      </p:sp>
      <p:grpSp>
        <p:nvGrpSpPr>
          <p:cNvPr id="572" name="Google Shape;572;p21"/>
          <p:cNvGrpSpPr/>
          <p:nvPr/>
        </p:nvGrpSpPr>
        <p:grpSpPr>
          <a:xfrm>
            <a:off x="14497271" y="1339481"/>
            <a:ext cx="2810813" cy="2810813"/>
            <a:chOff x="0" y="0"/>
            <a:chExt cx="812800" cy="812800"/>
          </a:xfrm>
        </p:grpSpPr>
        <p:sp>
          <p:nvSpPr>
            <p:cNvPr id="573" name="Google Shape;573;p21"/>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574" name="Google Shape;574;p21"/>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578" name="Shape 578"/>
        <p:cNvGrpSpPr/>
        <p:nvPr/>
      </p:nvGrpSpPr>
      <p:grpSpPr>
        <a:xfrm>
          <a:off x="0" y="0"/>
          <a:ext cx="0" cy="0"/>
          <a:chOff x="0" y="0"/>
          <a:chExt cx="0" cy="0"/>
        </a:xfrm>
      </p:grpSpPr>
      <p:sp>
        <p:nvSpPr>
          <p:cNvPr id="579" name="Google Shape;579;p22"/>
          <p:cNvSpPr/>
          <p:nvPr/>
        </p:nvSpPr>
        <p:spPr>
          <a:xfrm>
            <a:off x="1028700" y="3308774"/>
            <a:ext cx="2035715" cy="2442811"/>
          </a:xfrm>
          <a:custGeom>
            <a:rect b="b" l="l" r="r" t="t"/>
            <a:pathLst>
              <a:path extrusionOk="0" h="13275311" w="11062970">
                <a:moveTo>
                  <a:pt x="6649720" y="0"/>
                </a:moveTo>
                <a:lnTo>
                  <a:pt x="11062970" y="0"/>
                </a:lnTo>
                <a:lnTo>
                  <a:pt x="11062970" y="13275311"/>
                </a:lnTo>
                <a:lnTo>
                  <a:pt x="0" y="13275311"/>
                </a:lnTo>
                <a:lnTo>
                  <a:pt x="0" y="6649720"/>
                </a:lnTo>
                <a:cubicBezTo>
                  <a:pt x="0" y="2976880"/>
                  <a:pt x="2976880" y="0"/>
                  <a:pt x="6649720" y="0"/>
                </a:cubicBezTo>
                <a:close/>
              </a:path>
            </a:pathLst>
          </a:custGeom>
          <a:blipFill rotWithShape="1">
            <a:blip r:embed="rId3">
              <a:alphaModFix/>
            </a:blip>
            <a:stretch>
              <a:fillRect b="0" l="-7611" r="-7237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2"/>
          <p:cNvSpPr/>
          <p:nvPr/>
        </p:nvSpPr>
        <p:spPr>
          <a:xfrm>
            <a:off x="9420592" y="3308774"/>
            <a:ext cx="2035715" cy="2442811"/>
          </a:xfrm>
          <a:custGeom>
            <a:rect b="b" l="l" r="r" t="t"/>
            <a:pathLst>
              <a:path extrusionOk="0" h="13275311" w="11062970">
                <a:moveTo>
                  <a:pt x="6649720" y="0"/>
                </a:moveTo>
                <a:lnTo>
                  <a:pt x="11062970" y="0"/>
                </a:lnTo>
                <a:lnTo>
                  <a:pt x="11062970" y="13275311"/>
                </a:lnTo>
                <a:lnTo>
                  <a:pt x="0" y="13275311"/>
                </a:lnTo>
                <a:lnTo>
                  <a:pt x="0" y="6649720"/>
                </a:lnTo>
                <a:cubicBezTo>
                  <a:pt x="0" y="2976880"/>
                  <a:pt x="2976880" y="0"/>
                  <a:pt x="6649720" y="0"/>
                </a:cubicBezTo>
                <a:close/>
              </a:path>
            </a:pathLst>
          </a:custGeom>
          <a:blipFill rotWithShape="1">
            <a:blip r:embed="rId4">
              <a:alphaModFix/>
            </a:blip>
            <a:stretch>
              <a:fillRect b="0" l="-20240" r="-20238"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2"/>
          <p:cNvSpPr/>
          <p:nvPr/>
        </p:nvSpPr>
        <p:spPr>
          <a:xfrm>
            <a:off x="1028700" y="6815489"/>
            <a:ext cx="2035715" cy="2442811"/>
          </a:xfrm>
          <a:custGeom>
            <a:rect b="b" l="l" r="r" t="t"/>
            <a:pathLst>
              <a:path extrusionOk="0" h="13275311" w="11062970">
                <a:moveTo>
                  <a:pt x="6649720" y="0"/>
                </a:moveTo>
                <a:lnTo>
                  <a:pt x="11062970" y="0"/>
                </a:lnTo>
                <a:lnTo>
                  <a:pt x="11062970" y="13275311"/>
                </a:lnTo>
                <a:lnTo>
                  <a:pt x="0" y="13275311"/>
                </a:lnTo>
                <a:lnTo>
                  <a:pt x="0" y="6649720"/>
                </a:lnTo>
                <a:cubicBezTo>
                  <a:pt x="0" y="2976880"/>
                  <a:pt x="2976880" y="0"/>
                  <a:pt x="6649720" y="0"/>
                </a:cubicBezTo>
                <a:close/>
              </a:path>
            </a:pathLst>
          </a:custGeom>
          <a:blipFill rotWithShape="1">
            <a:blip r:embed="rId5">
              <a:alphaModFix/>
            </a:blip>
            <a:stretch>
              <a:fillRect b="-9236" l="0" r="0" t="-9236"/>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2"/>
          <p:cNvSpPr/>
          <p:nvPr/>
        </p:nvSpPr>
        <p:spPr>
          <a:xfrm>
            <a:off x="9420592" y="6815489"/>
            <a:ext cx="2035715" cy="2442811"/>
          </a:xfrm>
          <a:custGeom>
            <a:rect b="b" l="l" r="r" t="t"/>
            <a:pathLst>
              <a:path extrusionOk="0" h="13275311" w="11062970">
                <a:moveTo>
                  <a:pt x="6649720" y="0"/>
                </a:moveTo>
                <a:lnTo>
                  <a:pt x="11062970" y="0"/>
                </a:lnTo>
                <a:lnTo>
                  <a:pt x="11062970" y="13275311"/>
                </a:lnTo>
                <a:lnTo>
                  <a:pt x="0" y="13275311"/>
                </a:lnTo>
                <a:lnTo>
                  <a:pt x="0" y="6649720"/>
                </a:lnTo>
                <a:cubicBezTo>
                  <a:pt x="0" y="2976880"/>
                  <a:pt x="2976880" y="0"/>
                  <a:pt x="6649720" y="0"/>
                </a:cubicBezTo>
                <a:close/>
              </a:path>
            </a:pathLst>
          </a:custGeom>
          <a:blipFill rotWithShape="1">
            <a:blip r:embed="rId3">
              <a:alphaModFix/>
            </a:blip>
            <a:stretch>
              <a:fillRect b="0" l="-7611" r="-72377"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2"/>
          <p:cNvSpPr txBox="1"/>
          <p:nvPr/>
        </p:nvSpPr>
        <p:spPr>
          <a:xfrm>
            <a:off x="3442924" y="3982796"/>
            <a:ext cx="3306074" cy="723900"/>
          </a:xfrm>
          <a:prstGeom prst="rect">
            <a:avLst/>
          </a:prstGeom>
          <a:noFill/>
          <a:ln>
            <a:noFill/>
          </a:ln>
        </p:spPr>
        <p:txBody>
          <a:bodyPr anchorCtr="0" anchor="t" bIns="0" lIns="0" spcFirstLastPara="1" rIns="0" wrap="square" tIns="0">
            <a:spAutoFit/>
          </a:bodyPr>
          <a:lstStyle/>
          <a:p>
            <a:pPr indent="0" lvl="0" marL="0" marR="0" rtl="0" algn="just">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CLIENT NAME</a:t>
            </a:r>
            <a:endParaRPr/>
          </a:p>
        </p:txBody>
      </p:sp>
      <p:sp>
        <p:nvSpPr>
          <p:cNvPr id="584" name="Google Shape;584;p22"/>
          <p:cNvSpPr txBox="1"/>
          <p:nvPr/>
        </p:nvSpPr>
        <p:spPr>
          <a:xfrm>
            <a:off x="11938293" y="3982796"/>
            <a:ext cx="3306074" cy="723900"/>
          </a:xfrm>
          <a:prstGeom prst="rect">
            <a:avLst/>
          </a:prstGeom>
          <a:noFill/>
          <a:ln>
            <a:noFill/>
          </a:ln>
        </p:spPr>
        <p:txBody>
          <a:bodyPr anchorCtr="0" anchor="t" bIns="0" lIns="0" spcFirstLastPara="1" rIns="0" wrap="square" tIns="0">
            <a:spAutoFit/>
          </a:bodyPr>
          <a:lstStyle/>
          <a:p>
            <a:pPr indent="0" lvl="0" marL="0" marR="0" rtl="0" algn="just">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CLIENT NAME</a:t>
            </a:r>
            <a:endParaRPr/>
          </a:p>
        </p:txBody>
      </p:sp>
      <p:sp>
        <p:nvSpPr>
          <p:cNvPr id="585" name="Google Shape;585;p22"/>
          <p:cNvSpPr txBox="1"/>
          <p:nvPr/>
        </p:nvSpPr>
        <p:spPr>
          <a:xfrm>
            <a:off x="3442924" y="7312994"/>
            <a:ext cx="3306074" cy="723900"/>
          </a:xfrm>
          <a:prstGeom prst="rect">
            <a:avLst/>
          </a:prstGeom>
          <a:noFill/>
          <a:ln>
            <a:noFill/>
          </a:ln>
        </p:spPr>
        <p:txBody>
          <a:bodyPr anchorCtr="0" anchor="t" bIns="0" lIns="0" spcFirstLastPara="1" rIns="0" wrap="square" tIns="0">
            <a:spAutoFit/>
          </a:bodyPr>
          <a:lstStyle/>
          <a:p>
            <a:pPr indent="0" lvl="0" marL="0" marR="0" rtl="0" algn="just">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CLIENT NAME</a:t>
            </a:r>
            <a:endParaRPr/>
          </a:p>
        </p:txBody>
      </p:sp>
      <p:sp>
        <p:nvSpPr>
          <p:cNvPr id="586" name="Google Shape;586;p22"/>
          <p:cNvSpPr txBox="1"/>
          <p:nvPr/>
        </p:nvSpPr>
        <p:spPr>
          <a:xfrm>
            <a:off x="11938293" y="7312994"/>
            <a:ext cx="3306074" cy="723900"/>
          </a:xfrm>
          <a:prstGeom prst="rect">
            <a:avLst/>
          </a:prstGeom>
          <a:noFill/>
          <a:ln>
            <a:noFill/>
          </a:ln>
        </p:spPr>
        <p:txBody>
          <a:bodyPr anchorCtr="0" anchor="t" bIns="0" lIns="0" spcFirstLastPara="1" rIns="0" wrap="square" tIns="0">
            <a:spAutoFit/>
          </a:bodyPr>
          <a:lstStyle/>
          <a:p>
            <a:pPr indent="0" lvl="0" marL="0" marR="0" rtl="0" algn="just">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CLIENT NAME</a:t>
            </a:r>
            <a:endParaRPr/>
          </a:p>
        </p:txBody>
      </p:sp>
      <p:sp>
        <p:nvSpPr>
          <p:cNvPr id="587" name="Google Shape;587;p22"/>
          <p:cNvSpPr txBox="1"/>
          <p:nvPr/>
        </p:nvSpPr>
        <p:spPr>
          <a:xfrm>
            <a:off x="3442924" y="4883003"/>
            <a:ext cx="6349707"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588" name="Google Shape;588;p22"/>
          <p:cNvSpPr txBox="1"/>
          <p:nvPr/>
        </p:nvSpPr>
        <p:spPr>
          <a:xfrm>
            <a:off x="11938293" y="4883003"/>
            <a:ext cx="6349707"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589" name="Google Shape;589;p22"/>
          <p:cNvSpPr txBox="1"/>
          <p:nvPr/>
        </p:nvSpPr>
        <p:spPr>
          <a:xfrm>
            <a:off x="3442924" y="8213202"/>
            <a:ext cx="6349707"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590" name="Google Shape;590;p22"/>
          <p:cNvSpPr txBox="1"/>
          <p:nvPr/>
        </p:nvSpPr>
        <p:spPr>
          <a:xfrm>
            <a:off x="11938293" y="8213202"/>
            <a:ext cx="6349707"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591" name="Google Shape;591;p22"/>
          <p:cNvSpPr txBox="1"/>
          <p:nvPr/>
        </p:nvSpPr>
        <p:spPr>
          <a:xfrm>
            <a:off x="1160898" y="1677800"/>
            <a:ext cx="8631734"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CLIENT </a:t>
            </a:r>
            <a:r>
              <a:rPr b="0" i="0" lang="en-US" sz="8222" u="none" cap="none" strike="noStrike">
                <a:solidFill>
                  <a:srgbClr val="F24A2D"/>
                </a:solidFill>
                <a:latin typeface="Anton"/>
                <a:ea typeface="Anton"/>
                <a:cs typeface="Anton"/>
                <a:sym typeface="Anton"/>
              </a:rPr>
              <a:t>FEEDBACK</a:t>
            </a:r>
            <a:endParaRPr/>
          </a:p>
        </p:txBody>
      </p:sp>
      <p:grpSp>
        <p:nvGrpSpPr>
          <p:cNvPr id="592" name="Google Shape;592;p22"/>
          <p:cNvGrpSpPr/>
          <p:nvPr/>
        </p:nvGrpSpPr>
        <p:grpSpPr>
          <a:xfrm>
            <a:off x="822621" y="411916"/>
            <a:ext cx="10702137" cy="863636"/>
            <a:chOff x="0" y="-241101"/>
            <a:chExt cx="14269517" cy="1151514"/>
          </a:xfrm>
        </p:grpSpPr>
        <p:sp>
          <p:nvSpPr>
            <p:cNvPr id="593" name="Google Shape;593;p22"/>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594" name="Google Shape;594;p22"/>
            <p:cNvGrpSpPr/>
            <p:nvPr/>
          </p:nvGrpSpPr>
          <p:grpSpPr>
            <a:xfrm>
              <a:off x="0" y="-241101"/>
              <a:ext cx="14269517" cy="1151514"/>
              <a:chOff x="0" y="-47625"/>
              <a:chExt cx="2818670" cy="227460"/>
            </a:xfrm>
          </p:grpSpPr>
          <p:sp>
            <p:nvSpPr>
              <p:cNvPr id="595" name="Google Shape;595;p22"/>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2"/>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7" name="Google Shape;597;p22"/>
            <p:cNvGrpSpPr/>
            <p:nvPr/>
          </p:nvGrpSpPr>
          <p:grpSpPr>
            <a:xfrm>
              <a:off x="477480" y="340959"/>
              <a:ext cx="228496" cy="228496"/>
              <a:chOff x="0" y="0"/>
              <a:chExt cx="812800" cy="812800"/>
            </a:xfrm>
          </p:grpSpPr>
          <p:sp>
            <p:nvSpPr>
              <p:cNvPr id="598" name="Google Shape;59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0" name="Google Shape;600;p22"/>
            <p:cNvGrpSpPr/>
            <p:nvPr/>
          </p:nvGrpSpPr>
          <p:grpSpPr>
            <a:xfrm>
              <a:off x="5531725" y="340959"/>
              <a:ext cx="228496" cy="228496"/>
              <a:chOff x="0" y="0"/>
              <a:chExt cx="812800" cy="812800"/>
            </a:xfrm>
          </p:grpSpPr>
          <p:sp>
            <p:nvSpPr>
              <p:cNvPr id="601" name="Google Shape;60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3" name="Google Shape;603;p22"/>
            <p:cNvGrpSpPr/>
            <p:nvPr/>
          </p:nvGrpSpPr>
          <p:grpSpPr>
            <a:xfrm>
              <a:off x="11528518" y="340959"/>
              <a:ext cx="228496" cy="228496"/>
              <a:chOff x="0" y="0"/>
              <a:chExt cx="812800" cy="812800"/>
            </a:xfrm>
          </p:grpSpPr>
          <p:sp>
            <p:nvSpPr>
              <p:cNvPr id="604" name="Google Shape;60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06" name="Google Shape;606;p22"/>
          <p:cNvGrpSpPr/>
          <p:nvPr/>
        </p:nvGrpSpPr>
        <p:grpSpPr>
          <a:xfrm>
            <a:off x="14448487" y="497961"/>
            <a:ext cx="2810813" cy="2810813"/>
            <a:chOff x="0" y="0"/>
            <a:chExt cx="812800" cy="812800"/>
          </a:xfrm>
        </p:grpSpPr>
        <p:sp>
          <p:nvSpPr>
            <p:cNvPr id="607" name="Google Shape;607;p2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608" name="Google Shape;608;p22"/>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09" name="Google Shape;609;p22"/>
          <p:cNvPicPr preferRelativeResize="0"/>
          <p:nvPr/>
        </p:nvPicPr>
        <p:blipFill>
          <a:blip r:embed="rId6">
            <a:alphaModFix/>
          </a:blip>
          <a:stretch>
            <a:fillRect/>
          </a:stretch>
        </p:blipFill>
        <p:spPr>
          <a:xfrm>
            <a:off x="1028700" y="3318307"/>
            <a:ext cx="2035725" cy="2444089"/>
          </a:xfrm>
          <a:prstGeom prst="rect">
            <a:avLst/>
          </a:prstGeom>
          <a:noFill/>
          <a:ln>
            <a:noFill/>
          </a:ln>
        </p:spPr>
      </p:pic>
      <p:pic>
        <p:nvPicPr>
          <p:cNvPr id="610" name="Google Shape;610;p22"/>
          <p:cNvPicPr preferRelativeResize="0"/>
          <p:nvPr/>
        </p:nvPicPr>
        <p:blipFill>
          <a:blip r:embed="rId7">
            <a:alphaModFix/>
          </a:blip>
          <a:stretch>
            <a:fillRect/>
          </a:stretch>
        </p:blipFill>
        <p:spPr>
          <a:xfrm>
            <a:off x="9420600" y="3306089"/>
            <a:ext cx="2035700" cy="2444062"/>
          </a:xfrm>
          <a:prstGeom prst="rect">
            <a:avLst/>
          </a:prstGeom>
          <a:noFill/>
          <a:ln>
            <a:noFill/>
          </a:ln>
        </p:spPr>
      </p:pic>
      <p:pic>
        <p:nvPicPr>
          <p:cNvPr id="611" name="Google Shape;611;p22"/>
          <p:cNvPicPr preferRelativeResize="0"/>
          <p:nvPr/>
        </p:nvPicPr>
        <p:blipFill>
          <a:blip r:embed="rId8">
            <a:alphaModFix/>
          </a:blip>
          <a:stretch>
            <a:fillRect/>
          </a:stretch>
        </p:blipFill>
        <p:spPr>
          <a:xfrm>
            <a:off x="1028700" y="6821470"/>
            <a:ext cx="2019400" cy="2424505"/>
          </a:xfrm>
          <a:prstGeom prst="rect">
            <a:avLst/>
          </a:prstGeom>
          <a:noFill/>
          <a:ln>
            <a:noFill/>
          </a:ln>
        </p:spPr>
      </p:pic>
      <p:pic>
        <p:nvPicPr>
          <p:cNvPr id="612" name="Google Shape;612;p22"/>
          <p:cNvPicPr preferRelativeResize="0"/>
          <p:nvPr/>
        </p:nvPicPr>
        <p:blipFill>
          <a:blip r:embed="rId9">
            <a:alphaModFix/>
          </a:blip>
          <a:stretch>
            <a:fillRect/>
          </a:stretch>
        </p:blipFill>
        <p:spPr>
          <a:xfrm>
            <a:off x="9436900" y="6820993"/>
            <a:ext cx="2019400" cy="24249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616" name="Shape 616"/>
        <p:cNvGrpSpPr/>
        <p:nvPr/>
      </p:nvGrpSpPr>
      <p:grpSpPr>
        <a:xfrm>
          <a:off x="0" y="0"/>
          <a:ext cx="0" cy="0"/>
          <a:chOff x="0" y="0"/>
          <a:chExt cx="0" cy="0"/>
        </a:xfrm>
      </p:grpSpPr>
      <p:pic>
        <p:nvPicPr>
          <p:cNvPr id="617" name="Google Shape;617;p23"/>
          <p:cNvPicPr preferRelativeResize="0"/>
          <p:nvPr/>
        </p:nvPicPr>
        <p:blipFill>
          <a:blip r:embed="rId3">
            <a:alphaModFix/>
          </a:blip>
          <a:stretch>
            <a:fillRect/>
          </a:stretch>
        </p:blipFill>
        <p:spPr>
          <a:xfrm>
            <a:off x="10026975" y="1508913"/>
            <a:ext cx="7402225" cy="8225329"/>
          </a:xfrm>
          <a:prstGeom prst="rect">
            <a:avLst/>
          </a:prstGeom>
          <a:noFill/>
          <a:ln>
            <a:noFill/>
          </a:ln>
        </p:spPr>
      </p:pic>
      <p:sp>
        <p:nvSpPr>
          <p:cNvPr id="618" name="Google Shape;618;p23"/>
          <p:cNvSpPr txBox="1"/>
          <p:nvPr/>
        </p:nvSpPr>
        <p:spPr>
          <a:xfrm>
            <a:off x="1028700" y="2059491"/>
            <a:ext cx="4734895"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ABOUT US</a:t>
            </a:r>
            <a:endParaRPr/>
          </a:p>
        </p:txBody>
      </p:sp>
      <p:grpSp>
        <p:nvGrpSpPr>
          <p:cNvPr id="619" name="Google Shape;619;p23"/>
          <p:cNvGrpSpPr/>
          <p:nvPr/>
        </p:nvGrpSpPr>
        <p:grpSpPr>
          <a:xfrm>
            <a:off x="822621" y="411916"/>
            <a:ext cx="10702137" cy="863636"/>
            <a:chOff x="0" y="-241101"/>
            <a:chExt cx="14269517" cy="1151514"/>
          </a:xfrm>
        </p:grpSpPr>
        <p:sp>
          <p:nvSpPr>
            <p:cNvPr id="620" name="Google Shape;620;p23"/>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621" name="Google Shape;621;p23"/>
            <p:cNvGrpSpPr/>
            <p:nvPr/>
          </p:nvGrpSpPr>
          <p:grpSpPr>
            <a:xfrm>
              <a:off x="0" y="-241101"/>
              <a:ext cx="14269517" cy="1151514"/>
              <a:chOff x="0" y="-47625"/>
              <a:chExt cx="2818670" cy="227460"/>
            </a:xfrm>
          </p:grpSpPr>
          <p:sp>
            <p:nvSpPr>
              <p:cNvPr id="622" name="Google Shape;622;p23"/>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3"/>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4" name="Google Shape;624;p23"/>
            <p:cNvGrpSpPr/>
            <p:nvPr/>
          </p:nvGrpSpPr>
          <p:grpSpPr>
            <a:xfrm>
              <a:off x="477480" y="340959"/>
              <a:ext cx="228496" cy="228496"/>
              <a:chOff x="0" y="0"/>
              <a:chExt cx="812800" cy="812800"/>
            </a:xfrm>
          </p:grpSpPr>
          <p:sp>
            <p:nvSpPr>
              <p:cNvPr id="625" name="Google Shape;62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7" name="Google Shape;627;p23"/>
            <p:cNvGrpSpPr/>
            <p:nvPr/>
          </p:nvGrpSpPr>
          <p:grpSpPr>
            <a:xfrm>
              <a:off x="5531725" y="340959"/>
              <a:ext cx="228496" cy="228496"/>
              <a:chOff x="0" y="0"/>
              <a:chExt cx="812800" cy="812800"/>
            </a:xfrm>
          </p:grpSpPr>
          <p:sp>
            <p:nvSpPr>
              <p:cNvPr id="628" name="Google Shape;62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0" name="Google Shape;630;p23"/>
            <p:cNvGrpSpPr/>
            <p:nvPr/>
          </p:nvGrpSpPr>
          <p:grpSpPr>
            <a:xfrm>
              <a:off x="11528518" y="340959"/>
              <a:ext cx="228496" cy="228496"/>
              <a:chOff x="0" y="0"/>
              <a:chExt cx="812800" cy="812800"/>
            </a:xfrm>
          </p:grpSpPr>
          <p:sp>
            <p:nvSpPr>
              <p:cNvPr id="631" name="Google Shape;63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33" name="Google Shape;633;p23"/>
          <p:cNvSpPr txBox="1"/>
          <p:nvPr/>
        </p:nvSpPr>
        <p:spPr>
          <a:xfrm>
            <a:off x="1028700" y="3813810"/>
            <a:ext cx="8444700" cy="48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Welcome to our world of creativity and innovation! Our team is dedicated to bringing you exceptional products and services that make a difference in your life. With a passion for excellence and a commitment to quality, we strive to exceed your expectations at every turn.</a:t>
            </a:r>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Our journey began with a simple idea: to create something extraordinary. Over the years, we have grown and evolved, but our core values remain the same. We believe in integrity, innovation, and inclusivity, and these principles guide everything we do.</a:t>
            </a:r>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Our talented team of professionals comes from diverse backgrounds, bringing </a:t>
            </a:r>
            <a:endParaRPr/>
          </a:p>
        </p:txBody>
      </p:sp>
      <p:grpSp>
        <p:nvGrpSpPr>
          <p:cNvPr id="634" name="Google Shape;634;p23"/>
          <p:cNvGrpSpPr/>
          <p:nvPr/>
        </p:nvGrpSpPr>
        <p:grpSpPr>
          <a:xfrm>
            <a:off x="15156437" y="-1301583"/>
            <a:ext cx="2810813" cy="2810813"/>
            <a:chOff x="0" y="0"/>
            <a:chExt cx="812800" cy="812800"/>
          </a:xfrm>
        </p:grpSpPr>
        <p:sp>
          <p:nvSpPr>
            <p:cNvPr id="635" name="Google Shape;635;p2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636" name="Google Shape;636;p23"/>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640" name="Shape 640"/>
        <p:cNvGrpSpPr/>
        <p:nvPr/>
      </p:nvGrpSpPr>
      <p:grpSpPr>
        <a:xfrm>
          <a:off x="0" y="0"/>
          <a:ext cx="0" cy="0"/>
          <a:chOff x="0" y="0"/>
          <a:chExt cx="0" cy="0"/>
        </a:xfrm>
      </p:grpSpPr>
      <p:pic>
        <p:nvPicPr>
          <p:cNvPr id="641" name="Google Shape;641;p24"/>
          <p:cNvPicPr preferRelativeResize="0"/>
          <p:nvPr/>
        </p:nvPicPr>
        <p:blipFill>
          <a:blip r:embed="rId3">
            <a:alphaModFix/>
          </a:blip>
          <a:stretch>
            <a:fillRect/>
          </a:stretch>
        </p:blipFill>
        <p:spPr>
          <a:xfrm>
            <a:off x="-28" y="2158084"/>
            <a:ext cx="7716099" cy="8191478"/>
          </a:xfrm>
          <a:prstGeom prst="rect">
            <a:avLst/>
          </a:prstGeom>
          <a:noFill/>
          <a:ln>
            <a:noFill/>
          </a:ln>
        </p:spPr>
      </p:pic>
      <p:sp>
        <p:nvSpPr>
          <p:cNvPr id="642" name="Google Shape;642;p24"/>
          <p:cNvSpPr txBox="1"/>
          <p:nvPr/>
        </p:nvSpPr>
        <p:spPr>
          <a:xfrm>
            <a:off x="8488846" y="2169859"/>
            <a:ext cx="6202800" cy="25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222" u="none" cap="none" strike="noStrike">
                <a:solidFill>
                  <a:srgbClr val="FFFFFF"/>
                </a:solidFill>
                <a:latin typeface="Anton"/>
                <a:ea typeface="Anton"/>
                <a:cs typeface="Anton"/>
                <a:sym typeface="Anton"/>
              </a:rPr>
              <a:t>HISTORY OF OUR ORGANIZATION</a:t>
            </a:r>
            <a:endParaRPr/>
          </a:p>
        </p:txBody>
      </p:sp>
      <p:grpSp>
        <p:nvGrpSpPr>
          <p:cNvPr id="643" name="Google Shape;643;p24"/>
          <p:cNvGrpSpPr/>
          <p:nvPr/>
        </p:nvGrpSpPr>
        <p:grpSpPr>
          <a:xfrm>
            <a:off x="822621" y="411916"/>
            <a:ext cx="10702137" cy="863636"/>
            <a:chOff x="0" y="-241101"/>
            <a:chExt cx="14269517" cy="1151514"/>
          </a:xfrm>
        </p:grpSpPr>
        <p:sp>
          <p:nvSpPr>
            <p:cNvPr id="644" name="Google Shape;644;p24"/>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645" name="Google Shape;645;p24"/>
            <p:cNvGrpSpPr/>
            <p:nvPr/>
          </p:nvGrpSpPr>
          <p:grpSpPr>
            <a:xfrm>
              <a:off x="0" y="-241101"/>
              <a:ext cx="14269517" cy="1151514"/>
              <a:chOff x="0" y="-47625"/>
              <a:chExt cx="2818670" cy="227460"/>
            </a:xfrm>
          </p:grpSpPr>
          <p:sp>
            <p:nvSpPr>
              <p:cNvPr id="646" name="Google Shape;646;p24"/>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4"/>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8" name="Google Shape;648;p24"/>
            <p:cNvGrpSpPr/>
            <p:nvPr/>
          </p:nvGrpSpPr>
          <p:grpSpPr>
            <a:xfrm>
              <a:off x="477480" y="340959"/>
              <a:ext cx="228496" cy="228496"/>
              <a:chOff x="0" y="0"/>
              <a:chExt cx="812800" cy="812800"/>
            </a:xfrm>
          </p:grpSpPr>
          <p:sp>
            <p:nvSpPr>
              <p:cNvPr id="649" name="Google Shape;649;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1" name="Google Shape;651;p24"/>
            <p:cNvGrpSpPr/>
            <p:nvPr/>
          </p:nvGrpSpPr>
          <p:grpSpPr>
            <a:xfrm>
              <a:off x="5531725" y="340959"/>
              <a:ext cx="228496" cy="228496"/>
              <a:chOff x="0" y="0"/>
              <a:chExt cx="812800" cy="812800"/>
            </a:xfrm>
          </p:grpSpPr>
          <p:sp>
            <p:nvSpPr>
              <p:cNvPr id="652" name="Google Shape;652;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4" name="Google Shape;654;p24"/>
            <p:cNvGrpSpPr/>
            <p:nvPr/>
          </p:nvGrpSpPr>
          <p:grpSpPr>
            <a:xfrm>
              <a:off x="11528518" y="340959"/>
              <a:ext cx="228496" cy="228496"/>
              <a:chOff x="0" y="0"/>
              <a:chExt cx="812800" cy="812800"/>
            </a:xfrm>
          </p:grpSpPr>
          <p:sp>
            <p:nvSpPr>
              <p:cNvPr id="655" name="Google Shape;655;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57" name="Google Shape;657;p24"/>
          <p:cNvSpPr txBox="1"/>
          <p:nvPr/>
        </p:nvSpPr>
        <p:spPr>
          <a:xfrm>
            <a:off x="8488846" y="4934807"/>
            <a:ext cx="8770500" cy="406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dates back to the early 20th century, when a small group of passionate individuals came together with a shared vision of creating positive change in their community. What began as a modest initiative soon grew into a robust organization dedicated to various social, economic, and environmental causes</a:t>
            </a:r>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 our founders recognized the need for educational programs to support underprivileged youth. They established the first community learning center, which provided free tutoring and vocational training. This initiative was a resounding success, laying the groundwork for our future endeavors.</a:t>
            </a:r>
            <a:endParaRPr/>
          </a:p>
        </p:txBody>
      </p:sp>
      <p:grpSp>
        <p:nvGrpSpPr>
          <p:cNvPr id="658" name="Google Shape;658;p24"/>
          <p:cNvGrpSpPr/>
          <p:nvPr/>
        </p:nvGrpSpPr>
        <p:grpSpPr>
          <a:xfrm>
            <a:off x="16882594" y="592742"/>
            <a:ext cx="2810813" cy="2810813"/>
            <a:chOff x="0" y="0"/>
            <a:chExt cx="812800" cy="812800"/>
          </a:xfrm>
        </p:grpSpPr>
        <p:sp>
          <p:nvSpPr>
            <p:cNvPr id="659" name="Google Shape;659;p2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660" name="Google Shape;660;p24"/>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664" name="Shape 664"/>
        <p:cNvGrpSpPr/>
        <p:nvPr/>
      </p:nvGrpSpPr>
      <p:grpSpPr>
        <a:xfrm>
          <a:off x="0" y="0"/>
          <a:ext cx="0" cy="0"/>
          <a:chOff x="0" y="0"/>
          <a:chExt cx="0" cy="0"/>
        </a:xfrm>
      </p:grpSpPr>
      <p:grpSp>
        <p:nvGrpSpPr>
          <p:cNvPr id="665" name="Google Shape;665;p25"/>
          <p:cNvGrpSpPr/>
          <p:nvPr/>
        </p:nvGrpSpPr>
        <p:grpSpPr>
          <a:xfrm>
            <a:off x="822621" y="411916"/>
            <a:ext cx="10702137" cy="863636"/>
            <a:chOff x="0" y="-241101"/>
            <a:chExt cx="14269517" cy="1151514"/>
          </a:xfrm>
        </p:grpSpPr>
        <p:sp>
          <p:nvSpPr>
            <p:cNvPr id="666" name="Google Shape;666;p25"/>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667" name="Google Shape;667;p25"/>
            <p:cNvGrpSpPr/>
            <p:nvPr/>
          </p:nvGrpSpPr>
          <p:grpSpPr>
            <a:xfrm>
              <a:off x="0" y="-241101"/>
              <a:ext cx="14269517" cy="1151514"/>
              <a:chOff x="0" y="-47625"/>
              <a:chExt cx="2818670" cy="227460"/>
            </a:xfrm>
          </p:grpSpPr>
          <p:sp>
            <p:nvSpPr>
              <p:cNvPr id="668" name="Google Shape;668;p25"/>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5"/>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0" name="Google Shape;670;p25"/>
            <p:cNvGrpSpPr/>
            <p:nvPr/>
          </p:nvGrpSpPr>
          <p:grpSpPr>
            <a:xfrm>
              <a:off x="477480" y="340959"/>
              <a:ext cx="228496" cy="228496"/>
              <a:chOff x="0" y="0"/>
              <a:chExt cx="812800" cy="812800"/>
            </a:xfrm>
          </p:grpSpPr>
          <p:sp>
            <p:nvSpPr>
              <p:cNvPr id="671" name="Google Shape;67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3" name="Google Shape;673;p25"/>
            <p:cNvGrpSpPr/>
            <p:nvPr/>
          </p:nvGrpSpPr>
          <p:grpSpPr>
            <a:xfrm>
              <a:off x="5531725" y="340959"/>
              <a:ext cx="228496" cy="228496"/>
              <a:chOff x="0" y="0"/>
              <a:chExt cx="812800" cy="812800"/>
            </a:xfrm>
          </p:grpSpPr>
          <p:sp>
            <p:nvSpPr>
              <p:cNvPr id="674" name="Google Shape;674;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6" name="Google Shape;676;p25"/>
            <p:cNvGrpSpPr/>
            <p:nvPr/>
          </p:nvGrpSpPr>
          <p:grpSpPr>
            <a:xfrm>
              <a:off x="11528518" y="340959"/>
              <a:ext cx="228496" cy="228496"/>
              <a:chOff x="0" y="0"/>
              <a:chExt cx="812800" cy="812800"/>
            </a:xfrm>
          </p:grpSpPr>
          <p:sp>
            <p:nvSpPr>
              <p:cNvPr id="677" name="Google Shape;677;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79" name="Google Shape;679;p25"/>
          <p:cNvGrpSpPr/>
          <p:nvPr/>
        </p:nvGrpSpPr>
        <p:grpSpPr>
          <a:xfrm>
            <a:off x="1028700" y="6227686"/>
            <a:ext cx="1405406" cy="1586232"/>
            <a:chOff x="0" y="-47625"/>
            <a:chExt cx="370148" cy="417773"/>
          </a:xfrm>
        </p:grpSpPr>
        <p:sp>
          <p:nvSpPr>
            <p:cNvPr id="680" name="Google Shape;680;p25"/>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5"/>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2" name="Google Shape;682;p25"/>
          <p:cNvGrpSpPr/>
          <p:nvPr/>
        </p:nvGrpSpPr>
        <p:grpSpPr>
          <a:xfrm>
            <a:off x="6104023" y="4045040"/>
            <a:ext cx="1405406" cy="1586232"/>
            <a:chOff x="0" y="-47625"/>
            <a:chExt cx="370148" cy="417773"/>
          </a:xfrm>
        </p:grpSpPr>
        <p:sp>
          <p:nvSpPr>
            <p:cNvPr id="683" name="Google Shape;683;p25"/>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5"/>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5" name="Google Shape;685;p25"/>
          <p:cNvGrpSpPr/>
          <p:nvPr/>
        </p:nvGrpSpPr>
        <p:grpSpPr>
          <a:xfrm>
            <a:off x="11524758" y="6227686"/>
            <a:ext cx="1405406" cy="1586232"/>
            <a:chOff x="0" y="-47625"/>
            <a:chExt cx="370148" cy="417773"/>
          </a:xfrm>
        </p:grpSpPr>
        <p:sp>
          <p:nvSpPr>
            <p:cNvPr id="686" name="Google Shape;686;p25"/>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5"/>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8" name="Google Shape;688;p25"/>
          <p:cNvSpPr txBox="1"/>
          <p:nvPr/>
        </p:nvSpPr>
        <p:spPr>
          <a:xfrm>
            <a:off x="1028700" y="1962147"/>
            <a:ext cx="5778026"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OUR HISTORY</a:t>
            </a:r>
            <a:endParaRPr/>
          </a:p>
        </p:txBody>
      </p:sp>
      <p:sp>
        <p:nvSpPr>
          <p:cNvPr id="689" name="Google Shape;689;p25"/>
          <p:cNvSpPr txBox="1"/>
          <p:nvPr/>
        </p:nvSpPr>
        <p:spPr>
          <a:xfrm>
            <a:off x="1028700" y="4210047"/>
            <a:ext cx="3364925" cy="723900"/>
          </a:xfrm>
          <a:prstGeom prst="rect">
            <a:avLst/>
          </a:prstGeom>
          <a:noFill/>
          <a:ln>
            <a:noFill/>
          </a:ln>
        </p:spPr>
        <p:txBody>
          <a:bodyPr anchorCtr="0" anchor="t" bIns="0" lIns="0" spcFirstLastPara="1" rIns="0" wrap="square" tIns="0">
            <a:spAutoFit/>
          </a:bodyPr>
          <a:lstStyle/>
          <a:p>
            <a:pPr indent="0" lvl="0" marL="0" marR="0" rtl="0" algn="just">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MAIN POINT</a:t>
            </a:r>
            <a:endParaRPr/>
          </a:p>
        </p:txBody>
      </p:sp>
      <p:sp>
        <p:nvSpPr>
          <p:cNvPr id="690" name="Google Shape;690;p25"/>
          <p:cNvSpPr txBox="1"/>
          <p:nvPr/>
        </p:nvSpPr>
        <p:spPr>
          <a:xfrm>
            <a:off x="11524758" y="4210047"/>
            <a:ext cx="3364925" cy="723900"/>
          </a:xfrm>
          <a:prstGeom prst="rect">
            <a:avLst/>
          </a:prstGeom>
          <a:noFill/>
          <a:ln>
            <a:noFill/>
          </a:ln>
        </p:spPr>
        <p:txBody>
          <a:bodyPr anchorCtr="0" anchor="t" bIns="0" lIns="0" spcFirstLastPara="1" rIns="0" wrap="square" tIns="0">
            <a:spAutoFit/>
          </a:bodyPr>
          <a:lstStyle/>
          <a:p>
            <a:pPr indent="0" lvl="0" marL="0" marR="0" rtl="0" algn="just">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MAIN POINT</a:t>
            </a:r>
            <a:endParaRPr/>
          </a:p>
        </p:txBody>
      </p:sp>
      <p:sp>
        <p:nvSpPr>
          <p:cNvPr id="691" name="Google Shape;691;p25"/>
          <p:cNvSpPr txBox="1"/>
          <p:nvPr/>
        </p:nvSpPr>
        <p:spPr>
          <a:xfrm>
            <a:off x="6173690" y="6075987"/>
            <a:ext cx="3364925" cy="723900"/>
          </a:xfrm>
          <a:prstGeom prst="rect">
            <a:avLst/>
          </a:prstGeom>
          <a:noFill/>
          <a:ln>
            <a:noFill/>
          </a:ln>
        </p:spPr>
        <p:txBody>
          <a:bodyPr anchorCtr="0" anchor="t" bIns="0" lIns="0" spcFirstLastPara="1" rIns="0" wrap="square" tIns="0">
            <a:spAutoFit/>
          </a:bodyPr>
          <a:lstStyle/>
          <a:p>
            <a:pPr indent="0" lvl="0" marL="0" marR="0" rtl="0" algn="just">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MAIN POINT</a:t>
            </a:r>
            <a:endParaRPr/>
          </a:p>
        </p:txBody>
      </p:sp>
      <p:sp>
        <p:nvSpPr>
          <p:cNvPr id="692" name="Google Shape;692;p25"/>
          <p:cNvSpPr txBox="1"/>
          <p:nvPr/>
        </p:nvSpPr>
        <p:spPr>
          <a:xfrm>
            <a:off x="1028700" y="5113589"/>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693" name="Google Shape;693;p25"/>
          <p:cNvSpPr txBox="1"/>
          <p:nvPr/>
        </p:nvSpPr>
        <p:spPr>
          <a:xfrm>
            <a:off x="11524758" y="5113589"/>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694" name="Google Shape;694;p25"/>
          <p:cNvSpPr txBox="1"/>
          <p:nvPr/>
        </p:nvSpPr>
        <p:spPr>
          <a:xfrm>
            <a:off x="6173690" y="6979528"/>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grpSp>
        <p:nvGrpSpPr>
          <p:cNvPr id="695" name="Google Shape;695;p25"/>
          <p:cNvGrpSpPr/>
          <p:nvPr/>
        </p:nvGrpSpPr>
        <p:grpSpPr>
          <a:xfrm>
            <a:off x="14448487" y="616554"/>
            <a:ext cx="2810813" cy="2810813"/>
            <a:chOff x="0" y="0"/>
            <a:chExt cx="812800" cy="812800"/>
          </a:xfrm>
        </p:grpSpPr>
        <p:sp>
          <p:nvSpPr>
            <p:cNvPr id="696" name="Google Shape;696;p2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697" name="Google Shape;697;p25"/>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8" name="Google Shape;698;p25"/>
          <p:cNvGrpSpPr/>
          <p:nvPr/>
        </p:nvGrpSpPr>
        <p:grpSpPr>
          <a:xfrm>
            <a:off x="2201905" y="8823568"/>
            <a:ext cx="2810813" cy="2810813"/>
            <a:chOff x="0" y="0"/>
            <a:chExt cx="812800" cy="812800"/>
          </a:xfrm>
        </p:grpSpPr>
        <p:sp>
          <p:nvSpPr>
            <p:cNvPr id="699" name="Google Shape;699;p2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700" name="Google Shape;700;p25"/>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01" name="Google Shape;701;p25"/>
          <p:cNvPicPr preferRelativeResize="0"/>
          <p:nvPr/>
        </p:nvPicPr>
        <p:blipFill>
          <a:blip r:embed="rId3">
            <a:alphaModFix/>
          </a:blip>
          <a:stretch>
            <a:fillRect/>
          </a:stretch>
        </p:blipFill>
        <p:spPr>
          <a:xfrm>
            <a:off x="1223525" y="6586875"/>
            <a:ext cx="1015775" cy="1015775"/>
          </a:xfrm>
          <a:prstGeom prst="rect">
            <a:avLst/>
          </a:prstGeom>
          <a:noFill/>
          <a:ln>
            <a:noFill/>
          </a:ln>
        </p:spPr>
      </p:pic>
      <p:pic>
        <p:nvPicPr>
          <p:cNvPr id="702" name="Google Shape;702;p25"/>
          <p:cNvPicPr preferRelativeResize="0"/>
          <p:nvPr/>
        </p:nvPicPr>
        <p:blipFill>
          <a:blip r:embed="rId4">
            <a:alphaModFix/>
          </a:blip>
          <a:stretch>
            <a:fillRect/>
          </a:stretch>
        </p:blipFill>
        <p:spPr>
          <a:xfrm>
            <a:off x="6386299" y="4464324"/>
            <a:ext cx="840900" cy="917850"/>
          </a:xfrm>
          <a:prstGeom prst="rect">
            <a:avLst/>
          </a:prstGeom>
          <a:noFill/>
          <a:ln>
            <a:noFill/>
          </a:ln>
        </p:spPr>
      </p:pic>
      <p:pic>
        <p:nvPicPr>
          <p:cNvPr id="703" name="Google Shape;703;p25"/>
          <p:cNvPicPr preferRelativeResize="0"/>
          <p:nvPr/>
        </p:nvPicPr>
        <p:blipFill>
          <a:blip r:embed="rId5">
            <a:alphaModFix/>
          </a:blip>
          <a:stretch>
            <a:fillRect/>
          </a:stretch>
        </p:blipFill>
        <p:spPr>
          <a:xfrm>
            <a:off x="11807012" y="6569200"/>
            <a:ext cx="840900" cy="10511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707" name="Shape 707"/>
        <p:cNvGrpSpPr/>
        <p:nvPr/>
      </p:nvGrpSpPr>
      <p:grpSpPr>
        <a:xfrm>
          <a:off x="0" y="0"/>
          <a:ext cx="0" cy="0"/>
          <a:chOff x="0" y="0"/>
          <a:chExt cx="0" cy="0"/>
        </a:xfrm>
      </p:grpSpPr>
      <p:pic>
        <p:nvPicPr>
          <p:cNvPr id="708" name="Google Shape;708;p26"/>
          <p:cNvPicPr preferRelativeResize="0"/>
          <p:nvPr/>
        </p:nvPicPr>
        <p:blipFill>
          <a:blip r:embed="rId3">
            <a:alphaModFix/>
          </a:blip>
          <a:stretch>
            <a:fillRect/>
          </a:stretch>
        </p:blipFill>
        <p:spPr>
          <a:xfrm>
            <a:off x="10643800" y="3237081"/>
            <a:ext cx="6241050" cy="11141597"/>
          </a:xfrm>
          <a:prstGeom prst="rect">
            <a:avLst/>
          </a:prstGeom>
          <a:noFill/>
          <a:ln>
            <a:noFill/>
          </a:ln>
        </p:spPr>
      </p:pic>
      <p:sp>
        <p:nvSpPr>
          <p:cNvPr id="709" name="Google Shape;709;p26"/>
          <p:cNvSpPr txBox="1"/>
          <p:nvPr/>
        </p:nvSpPr>
        <p:spPr>
          <a:xfrm>
            <a:off x="1028700" y="2657475"/>
            <a:ext cx="12804900" cy="25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222" u="none" cap="none" strike="noStrike">
                <a:solidFill>
                  <a:srgbClr val="FFFFFF"/>
                </a:solidFill>
                <a:latin typeface="Anton"/>
                <a:ea typeface="Anton"/>
                <a:cs typeface="Anton"/>
                <a:sym typeface="Anton"/>
              </a:rPr>
              <a:t>WRITE AN ORIGINAL STATEMENT OR INSPIRING QUOTE</a:t>
            </a:r>
            <a:endParaRPr/>
          </a:p>
        </p:txBody>
      </p:sp>
      <p:sp>
        <p:nvSpPr>
          <p:cNvPr id="710" name="Google Shape;710;p26"/>
          <p:cNvSpPr txBox="1"/>
          <p:nvPr/>
        </p:nvSpPr>
        <p:spPr>
          <a:xfrm>
            <a:off x="1028700" y="5479531"/>
            <a:ext cx="1280476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 Include a credit, citation, or supporting message</a:t>
            </a:r>
            <a:endParaRPr/>
          </a:p>
        </p:txBody>
      </p:sp>
      <p:grpSp>
        <p:nvGrpSpPr>
          <p:cNvPr id="711" name="Google Shape;711;p26"/>
          <p:cNvGrpSpPr/>
          <p:nvPr/>
        </p:nvGrpSpPr>
        <p:grpSpPr>
          <a:xfrm>
            <a:off x="822621" y="411916"/>
            <a:ext cx="10702137" cy="863636"/>
            <a:chOff x="0" y="-241101"/>
            <a:chExt cx="14269517" cy="1151514"/>
          </a:xfrm>
        </p:grpSpPr>
        <p:sp>
          <p:nvSpPr>
            <p:cNvPr id="712" name="Google Shape;712;p26"/>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713" name="Google Shape;713;p26"/>
            <p:cNvGrpSpPr/>
            <p:nvPr/>
          </p:nvGrpSpPr>
          <p:grpSpPr>
            <a:xfrm>
              <a:off x="0" y="-241101"/>
              <a:ext cx="14269517" cy="1151514"/>
              <a:chOff x="0" y="-47625"/>
              <a:chExt cx="2818670" cy="227460"/>
            </a:xfrm>
          </p:grpSpPr>
          <p:sp>
            <p:nvSpPr>
              <p:cNvPr id="714" name="Google Shape;714;p26"/>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6"/>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6" name="Google Shape;716;p26"/>
            <p:cNvGrpSpPr/>
            <p:nvPr/>
          </p:nvGrpSpPr>
          <p:grpSpPr>
            <a:xfrm>
              <a:off x="477480" y="340959"/>
              <a:ext cx="228496" cy="228496"/>
              <a:chOff x="0" y="0"/>
              <a:chExt cx="812800" cy="812800"/>
            </a:xfrm>
          </p:grpSpPr>
          <p:sp>
            <p:nvSpPr>
              <p:cNvPr id="717" name="Google Shape;71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9" name="Google Shape;719;p26"/>
            <p:cNvGrpSpPr/>
            <p:nvPr/>
          </p:nvGrpSpPr>
          <p:grpSpPr>
            <a:xfrm>
              <a:off x="5531725" y="340959"/>
              <a:ext cx="228496" cy="228496"/>
              <a:chOff x="0" y="0"/>
              <a:chExt cx="812800" cy="812800"/>
            </a:xfrm>
          </p:grpSpPr>
          <p:sp>
            <p:nvSpPr>
              <p:cNvPr id="720" name="Google Shape;720;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2" name="Google Shape;722;p26"/>
            <p:cNvGrpSpPr/>
            <p:nvPr/>
          </p:nvGrpSpPr>
          <p:grpSpPr>
            <a:xfrm>
              <a:off x="11528518" y="340959"/>
              <a:ext cx="228496" cy="228496"/>
              <a:chOff x="0" y="0"/>
              <a:chExt cx="812800" cy="812800"/>
            </a:xfrm>
          </p:grpSpPr>
          <p:sp>
            <p:nvSpPr>
              <p:cNvPr id="723" name="Google Shape;723;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25" name="Google Shape;725;p26"/>
          <p:cNvGrpSpPr/>
          <p:nvPr/>
        </p:nvGrpSpPr>
        <p:grpSpPr>
          <a:xfrm>
            <a:off x="1905706" y="6878966"/>
            <a:ext cx="2810813" cy="2810813"/>
            <a:chOff x="0" y="0"/>
            <a:chExt cx="812800" cy="812800"/>
          </a:xfrm>
        </p:grpSpPr>
        <p:sp>
          <p:nvSpPr>
            <p:cNvPr id="726" name="Google Shape;726;p2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727" name="Google Shape;727;p26"/>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8" name="Google Shape;728;p26"/>
          <p:cNvGrpSpPr/>
          <p:nvPr/>
        </p:nvGrpSpPr>
        <p:grpSpPr>
          <a:xfrm>
            <a:off x="16884853" y="592742"/>
            <a:ext cx="2810813" cy="2810813"/>
            <a:chOff x="0" y="0"/>
            <a:chExt cx="812800" cy="812800"/>
          </a:xfrm>
        </p:grpSpPr>
        <p:sp>
          <p:nvSpPr>
            <p:cNvPr id="729" name="Google Shape;729;p2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730" name="Google Shape;730;p26"/>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734" name="Shape 734"/>
        <p:cNvGrpSpPr/>
        <p:nvPr/>
      </p:nvGrpSpPr>
      <p:grpSpPr>
        <a:xfrm>
          <a:off x="0" y="0"/>
          <a:ext cx="0" cy="0"/>
          <a:chOff x="0" y="0"/>
          <a:chExt cx="0" cy="0"/>
        </a:xfrm>
      </p:grpSpPr>
      <p:pic>
        <p:nvPicPr>
          <p:cNvPr id="735" name="Google Shape;735;p27"/>
          <p:cNvPicPr preferRelativeResize="0"/>
          <p:nvPr/>
        </p:nvPicPr>
        <p:blipFill>
          <a:blip r:embed="rId3">
            <a:alphaModFix/>
          </a:blip>
          <a:stretch>
            <a:fillRect/>
          </a:stretch>
        </p:blipFill>
        <p:spPr>
          <a:xfrm>
            <a:off x="2184938" y="1681051"/>
            <a:ext cx="7085712" cy="13216317"/>
          </a:xfrm>
          <a:prstGeom prst="rect">
            <a:avLst/>
          </a:prstGeom>
          <a:noFill/>
          <a:ln>
            <a:noFill/>
          </a:ln>
        </p:spPr>
      </p:pic>
      <p:sp>
        <p:nvSpPr>
          <p:cNvPr id="736" name="Google Shape;736;p27"/>
          <p:cNvSpPr txBox="1"/>
          <p:nvPr/>
        </p:nvSpPr>
        <p:spPr>
          <a:xfrm>
            <a:off x="9979385" y="2592897"/>
            <a:ext cx="5562600"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GET IN TOUCH!</a:t>
            </a:r>
            <a:endParaRPr/>
          </a:p>
        </p:txBody>
      </p:sp>
      <p:sp>
        <p:nvSpPr>
          <p:cNvPr id="737" name="Google Shape;737;p27"/>
          <p:cNvSpPr/>
          <p:nvPr/>
        </p:nvSpPr>
        <p:spPr>
          <a:xfrm>
            <a:off x="10050149" y="4535997"/>
            <a:ext cx="301516" cy="430737"/>
          </a:xfrm>
          <a:custGeom>
            <a:rect b="b" l="l" r="r" t="t"/>
            <a:pathLst>
              <a:path extrusionOk="0" h="430737" w="301516">
                <a:moveTo>
                  <a:pt x="0" y="0"/>
                </a:moveTo>
                <a:lnTo>
                  <a:pt x="301516" y="0"/>
                </a:lnTo>
                <a:lnTo>
                  <a:pt x="301516" y="430737"/>
                </a:lnTo>
                <a:lnTo>
                  <a:pt x="0" y="430737"/>
                </a:lnTo>
                <a:lnTo>
                  <a:pt x="0" y="0"/>
                </a:lnTo>
                <a:close/>
              </a:path>
            </a:pathLst>
          </a:custGeom>
          <a:blipFill rotWithShape="1">
            <a:blip r:embed="rId4">
              <a:alphaModFix/>
            </a:blip>
            <a:stretch>
              <a:fillRect b="0" l="0" r="0" t="0"/>
            </a:stretch>
          </a:blipFill>
          <a:ln>
            <a:noFill/>
          </a:ln>
        </p:spPr>
      </p:sp>
      <p:sp>
        <p:nvSpPr>
          <p:cNvPr id="738" name="Google Shape;738;p27"/>
          <p:cNvSpPr/>
          <p:nvPr/>
        </p:nvSpPr>
        <p:spPr>
          <a:xfrm>
            <a:off x="10011946" y="5478095"/>
            <a:ext cx="377922" cy="377922"/>
          </a:xfrm>
          <a:custGeom>
            <a:rect b="b" l="l" r="r" t="t"/>
            <a:pathLst>
              <a:path extrusionOk="0" h="377922" w="377922">
                <a:moveTo>
                  <a:pt x="0" y="0"/>
                </a:moveTo>
                <a:lnTo>
                  <a:pt x="377922" y="0"/>
                </a:lnTo>
                <a:lnTo>
                  <a:pt x="377922" y="377922"/>
                </a:lnTo>
                <a:lnTo>
                  <a:pt x="0" y="377922"/>
                </a:lnTo>
                <a:lnTo>
                  <a:pt x="0" y="0"/>
                </a:lnTo>
                <a:close/>
              </a:path>
            </a:pathLst>
          </a:custGeom>
          <a:blipFill rotWithShape="1">
            <a:blip r:embed="rId5">
              <a:alphaModFix/>
            </a:blip>
            <a:stretch>
              <a:fillRect b="0" l="0" r="0" t="0"/>
            </a:stretch>
          </a:blipFill>
          <a:ln>
            <a:noFill/>
          </a:ln>
        </p:spPr>
      </p:sp>
      <p:sp>
        <p:nvSpPr>
          <p:cNvPr id="739" name="Google Shape;739;p27"/>
          <p:cNvSpPr/>
          <p:nvPr/>
        </p:nvSpPr>
        <p:spPr>
          <a:xfrm>
            <a:off x="10024314" y="6414735"/>
            <a:ext cx="353186" cy="242815"/>
          </a:xfrm>
          <a:custGeom>
            <a:rect b="b" l="l" r="r" t="t"/>
            <a:pathLst>
              <a:path extrusionOk="0" h="242815" w="353186">
                <a:moveTo>
                  <a:pt x="0" y="0"/>
                </a:moveTo>
                <a:lnTo>
                  <a:pt x="353186" y="0"/>
                </a:lnTo>
                <a:lnTo>
                  <a:pt x="353186" y="242815"/>
                </a:lnTo>
                <a:lnTo>
                  <a:pt x="0" y="242815"/>
                </a:lnTo>
                <a:lnTo>
                  <a:pt x="0" y="0"/>
                </a:lnTo>
                <a:close/>
              </a:path>
            </a:pathLst>
          </a:custGeom>
          <a:blipFill rotWithShape="1">
            <a:blip r:embed="rId6">
              <a:alphaModFix/>
            </a:blip>
            <a:stretch>
              <a:fillRect b="0" l="0" r="0" t="0"/>
            </a:stretch>
          </a:blipFill>
          <a:ln>
            <a:noFill/>
          </a:ln>
        </p:spPr>
      </p:sp>
      <p:sp>
        <p:nvSpPr>
          <p:cNvPr id="740" name="Google Shape;740;p27"/>
          <p:cNvSpPr/>
          <p:nvPr/>
        </p:nvSpPr>
        <p:spPr>
          <a:xfrm>
            <a:off x="10005010" y="8121891"/>
            <a:ext cx="391795" cy="391795"/>
          </a:xfrm>
          <a:custGeom>
            <a:rect b="b" l="l" r="r" t="t"/>
            <a:pathLst>
              <a:path extrusionOk="0" h="391795" w="391795">
                <a:moveTo>
                  <a:pt x="0" y="0"/>
                </a:moveTo>
                <a:lnTo>
                  <a:pt x="391795" y="0"/>
                </a:lnTo>
                <a:lnTo>
                  <a:pt x="391795" y="391795"/>
                </a:lnTo>
                <a:lnTo>
                  <a:pt x="0" y="391795"/>
                </a:lnTo>
                <a:lnTo>
                  <a:pt x="0" y="0"/>
                </a:lnTo>
                <a:close/>
              </a:path>
            </a:pathLst>
          </a:custGeom>
          <a:blipFill rotWithShape="1">
            <a:blip r:embed="rId7">
              <a:alphaModFix/>
            </a:blip>
            <a:stretch>
              <a:fillRect b="0" l="0" r="0" t="0"/>
            </a:stretch>
          </a:blipFill>
          <a:ln>
            <a:noFill/>
          </a:ln>
        </p:spPr>
      </p:sp>
      <p:sp>
        <p:nvSpPr>
          <p:cNvPr id="741" name="Google Shape;741;p27"/>
          <p:cNvSpPr/>
          <p:nvPr/>
        </p:nvSpPr>
        <p:spPr>
          <a:xfrm>
            <a:off x="9979385" y="7214117"/>
            <a:ext cx="443044" cy="398740"/>
          </a:xfrm>
          <a:custGeom>
            <a:rect b="b" l="l" r="r" t="t"/>
            <a:pathLst>
              <a:path extrusionOk="0" h="398740" w="443044">
                <a:moveTo>
                  <a:pt x="0" y="0"/>
                </a:moveTo>
                <a:lnTo>
                  <a:pt x="443044" y="0"/>
                </a:lnTo>
                <a:lnTo>
                  <a:pt x="443044" y="398740"/>
                </a:lnTo>
                <a:lnTo>
                  <a:pt x="0" y="398740"/>
                </a:lnTo>
                <a:lnTo>
                  <a:pt x="0" y="0"/>
                </a:lnTo>
                <a:close/>
              </a:path>
            </a:pathLst>
          </a:custGeom>
          <a:blipFill rotWithShape="1">
            <a:blip r:embed="rId8">
              <a:alphaModFix/>
            </a:blip>
            <a:stretch>
              <a:fillRect b="0" l="0" r="0" t="0"/>
            </a:stretch>
          </a:blipFill>
          <a:ln>
            <a:noFill/>
          </a:ln>
        </p:spPr>
      </p:sp>
      <p:sp>
        <p:nvSpPr>
          <p:cNvPr id="742" name="Google Shape;742;p27"/>
          <p:cNvSpPr txBox="1"/>
          <p:nvPr/>
        </p:nvSpPr>
        <p:spPr>
          <a:xfrm>
            <a:off x="10801113" y="4485741"/>
            <a:ext cx="5801458"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123 Anywhere St., Any City,ST 12345</a:t>
            </a:r>
            <a:endParaRPr/>
          </a:p>
        </p:txBody>
      </p:sp>
      <p:sp>
        <p:nvSpPr>
          <p:cNvPr id="743" name="Google Shape;743;p27"/>
          <p:cNvSpPr txBox="1"/>
          <p:nvPr/>
        </p:nvSpPr>
        <p:spPr>
          <a:xfrm>
            <a:off x="10801113" y="5411363"/>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123-456-7890</a:t>
            </a:r>
            <a:endParaRPr/>
          </a:p>
        </p:txBody>
      </p:sp>
      <p:sp>
        <p:nvSpPr>
          <p:cNvPr id="744" name="Google Shape;744;p27"/>
          <p:cNvSpPr txBox="1"/>
          <p:nvPr/>
        </p:nvSpPr>
        <p:spPr>
          <a:xfrm>
            <a:off x="10801113" y="6299923"/>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hello@reallygreatsite.com</a:t>
            </a:r>
            <a:endParaRPr/>
          </a:p>
        </p:txBody>
      </p:sp>
      <p:sp>
        <p:nvSpPr>
          <p:cNvPr id="745" name="Google Shape;745;p27"/>
          <p:cNvSpPr txBox="1"/>
          <p:nvPr/>
        </p:nvSpPr>
        <p:spPr>
          <a:xfrm>
            <a:off x="10801113" y="8081568"/>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reallygreatsite.com</a:t>
            </a:r>
            <a:endParaRPr/>
          </a:p>
        </p:txBody>
      </p:sp>
      <p:sp>
        <p:nvSpPr>
          <p:cNvPr id="746" name="Google Shape;746;p27"/>
          <p:cNvSpPr txBox="1"/>
          <p:nvPr/>
        </p:nvSpPr>
        <p:spPr>
          <a:xfrm>
            <a:off x="10801113" y="7177267"/>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@reallygreatsite</a:t>
            </a:r>
            <a:endParaRPr/>
          </a:p>
        </p:txBody>
      </p:sp>
      <p:grpSp>
        <p:nvGrpSpPr>
          <p:cNvPr id="747" name="Google Shape;747;p27"/>
          <p:cNvGrpSpPr/>
          <p:nvPr/>
        </p:nvGrpSpPr>
        <p:grpSpPr>
          <a:xfrm>
            <a:off x="822621" y="411916"/>
            <a:ext cx="10702137" cy="863636"/>
            <a:chOff x="0" y="-241101"/>
            <a:chExt cx="14269517" cy="1151514"/>
          </a:xfrm>
        </p:grpSpPr>
        <p:sp>
          <p:nvSpPr>
            <p:cNvPr id="748" name="Google Shape;748;p27"/>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749" name="Google Shape;749;p27"/>
            <p:cNvGrpSpPr/>
            <p:nvPr/>
          </p:nvGrpSpPr>
          <p:grpSpPr>
            <a:xfrm>
              <a:off x="0" y="-241101"/>
              <a:ext cx="14269517" cy="1151514"/>
              <a:chOff x="0" y="-47625"/>
              <a:chExt cx="2818670" cy="227460"/>
            </a:xfrm>
          </p:grpSpPr>
          <p:sp>
            <p:nvSpPr>
              <p:cNvPr id="750" name="Google Shape;750;p27"/>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7"/>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2" name="Google Shape;752;p27"/>
            <p:cNvGrpSpPr/>
            <p:nvPr/>
          </p:nvGrpSpPr>
          <p:grpSpPr>
            <a:xfrm>
              <a:off x="477480" y="340959"/>
              <a:ext cx="228496" cy="228496"/>
              <a:chOff x="0" y="0"/>
              <a:chExt cx="812800" cy="812800"/>
            </a:xfrm>
          </p:grpSpPr>
          <p:sp>
            <p:nvSpPr>
              <p:cNvPr id="753" name="Google Shape;753;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5" name="Google Shape;755;p27"/>
            <p:cNvGrpSpPr/>
            <p:nvPr/>
          </p:nvGrpSpPr>
          <p:grpSpPr>
            <a:xfrm>
              <a:off x="5531725" y="340959"/>
              <a:ext cx="228496" cy="228496"/>
              <a:chOff x="0" y="0"/>
              <a:chExt cx="812800" cy="812800"/>
            </a:xfrm>
          </p:grpSpPr>
          <p:sp>
            <p:nvSpPr>
              <p:cNvPr id="756" name="Google Shape;756;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8" name="Google Shape;758;p27"/>
            <p:cNvGrpSpPr/>
            <p:nvPr/>
          </p:nvGrpSpPr>
          <p:grpSpPr>
            <a:xfrm>
              <a:off x="11528518" y="340959"/>
              <a:ext cx="228496" cy="228496"/>
              <a:chOff x="0" y="0"/>
              <a:chExt cx="812800" cy="812800"/>
            </a:xfrm>
          </p:grpSpPr>
          <p:sp>
            <p:nvSpPr>
              <p:cNvPr id="759" name="Google Shape;759;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61" name="Google Shape;761;p27"/>
          <p:cNvGrpSpPr/>
          <p:nvPr/>
        </p:nvGrpSpPr>
        <p:grpSpPr>
          <a:xfrm>
            <a:off x="14136579" y="-1405406"/>
            <a:ext cx="2810813" cy="2810813"/>
            <a:chOff x="0" y="0"/>
            <a:chExt cx="812800" cy="812800"/>
          </a:xfrm>
        </p:grpSpPr>
        <p:sp>
          <p:nvSpPr>
            <p:cNvPr id="762" name="Google Shape;762;p2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763" name="Google Shape;763;p27"/>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4" name="Google Shape;764;p27"/>
          <p:cNvGrpSpPr/>
          <p:nvPr/>
        </p:nvGrpSpPr>
        <p:grpSpPr>
          <a:xfrm>
            <a:off x="-1405406" y="2155921"/>
            <a:ext cx="2810813" cy="2810813"/>
            <a:chOff x="0" y="0"/>
            <a:chExt cx="812800" cy="812800"/>
          </a:xfrm>
        </p:grpSpPr>
        <p:sp>
          <p:nvSpPr>
            <p:cNvPr id="765" name="Google Shape;765;p2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766" name="Google Shape;766;p27"/>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770" name="Shape 770"/>
        <p:cNvGrpSpPr/>
        <p:nvPr/>
      </p:nvGrpSpPr>
      <p:grpSpPr>
        <a:xfrm>
          <a:off x="0" y="0"/>
          <a:ext cx="0" cy="0"/>
          <a:chOff x="0" y="0"/>
          <a:chExt cx="0" cy="0"/>
        </a:xfrm>
      </p:grpSpPr>
      <p:pic>
        <p:nvPicPr>
          <p:cNvPr id="771" name="Google Shape;771;p28"/>
          <p:cNvPicPr preferRelativeResize="0"/>
          <p:nvPr/>
        </p:nvPicPr>
        <p:blipFill>
          <a:blip r:embed="rId3">
            <a:alphaModFix/>
          </a:blip>
          <a:stretch>
            <a:fillRect/>
          </a:stretch>
        </p:blipFill>
        <p:spPr>
          <a:xfrm>
            <a:off x="8322500" y="2255600"/>
            <a:ext cx="9252400" cy="6759505"/>
          </a:xfrm>
          <a:prstGeom prst="rect">
            <a:avLst/>
          </a:prstGeom>
          <a:noFill/>
          <a:ln>
            <a:noFill/>
          </a:ln>
        </p:spPr>
      </p:pic>
      <p:grpSp>
        <p:nvGrpSpPr>
          <p:cNvPr id="772" name="Google Shape;772;p28"/>
          <p:cNvGrpSpPr/>
          <p:nvPr/>
        </p:nvGrpSpPr>
        <p:grpSpPr>
          <a:xfrm>
            <a:off x="822621" y="411916"/>
            <a:ext cx="10702137" cy="863636"/>
            <a:chOff x="0" y="-241101"/>
            <a:chExt cx="14269517" cy="1151514"/>
          </a:xfrm>
        </p:grpSpPr>
        <p:sp>
          <p:nvSpPr>
            <p:cNvPr id="773" name="Google Shape;773;p28"/>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774" name="Google Shape;774;p28"/>
            <p:cNvGrpSpPr/>
            <p:nvPr/>
          </p:nvGrpSpPr>
          <p:grpSpPr>
            <a:xfrm>
              <a:off x="0" y="-241101"/>
              <a:ext cx="14269517" cy="1151514"/>
              <a:chOff x="0" y="-47625"/>
              <a:chExt cx="2818670" cy="227460"/>
            </a:xfrm>
          </p:grpSpPr>
          <p:sp>
            <p:nvSpPr>
              <p:cNvPr id="775" name="Google Shape;775;p28"/>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8"/>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7" name="Google Shape;777;p28"/>
            <p:cNvGrpSpPr/>
            <p:nvPr/>
          </p:nvGrpSpPr>
          <p:grpSpPr>
            <a:xfrm>
              <a:off x="477480" y="340959"/>
              <a:ext cx="228496" cy="228496"/>
              <a:chOff x="0" y="0"/>
              <a:chExt cx="812800" cy="812800"/>
            </a:xfrm>
          </p:grpSpPr>
          <p:sp>
            <p:nvSpPr>
              <p:cNvPr id="778" name="Google Shape;778;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0" name="Google Shape;780;p28"/>
            <p:cNvGrpSpPr/>
            <p:nvPr/>
          </p:nvGrpSpPr>
          <p:grpSpPr>
            <a:xfrm>
              <a:off x="5531725" y="340959"/>
              <a:ext cx="228496" cy="228496"/>
              <a:chOff x="0" y="0"/>
              <a:chExt cx="812800" cy="812800"/>
            </a:xfrm>
          </p:grpSpPr>
          <p:sp>
            <p:nvSpPr>
              <p:cNvPr id="781" name="Google Shape;781;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3" name="Google Shape;783;p28"/>
            <p:cNvGrpSpPr/>
            <p:nvPr/>
          </p:nvGrpSpPr>
          <p:grpSpPr>
            <a:xfrm>
              <a:off x="11528518" y="340959"/>
              <a:ext cx="228496" cy="228496"/>
              <a:chOff x="0" y="0"/>
              <a:chExt cx="812800" cy="812800"/>
            </a:xfrm>
          </p:grpSpPr>
          <p:sp>
            <p:nvSpPr>
              <p:cNvPr id="784" name="Google Shape;784;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786" name="Google Shape;786;p28"/>
          <p:cNvSpPr txBox="1"/>
          <p:nvPr/>
        </p:nvSpPr>
        <p:spPr>
          <a:xfrm>
            <a:off x="1028700" y="1854776"/>
            <a:ext cx="6439866"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RESOURCE </a:t>
            </a:r>
            <a:r>
              <a:rPr b="0" i="0" lang="en-US" sz="8222" u="none" cap="none" strike="noStrike">
                <a:solidFill>
                  <a:srgbClr val="F24A2D"/>
                </a:solidFill>
                <a:latin typeface="Anton"/>
                <a:ea typeface="Anton"/>
                <a:cs typeface="Anton"/>
                <a:sym typeface="Anton"/>
              </a:rPr>
              <a:t>PAGE</a:t>
            </a:r>
            <a:endParaRPr/>
          </a:p>
        </p:txBody>
      </p:sp>
      <p:sp>
        <p:nvSpPr>
          <p:cNvPr id="787" name="Google Shape;787;p28"/>
          <p:cNvSpPr txBox="1"/>
          <p:nvPr/>
        </p:nvSpPr>
        <p:spPr>
          <a:xfrm>
            <a:off x="1028700" y="3392804"/>
            <a:ext cx="50592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Use these design resources in your Canva Presentation.</a:t>
            </a:r>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You can find these fonts online too. Happy designing! </a:t>
            </a:r>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Don't forget to delete this page before presenting. </a:t>
            </a:r>
            <a:endParaRPr/>
          </a:p>
        </p:txBody>
      </p:sp>
      <p:sp>
        <p:nvSpPr>
          <p:cNvPr id="788" name="Google Shape;788;p28"/>
          <p:cNvSpPr txBox="1"/>
          <p:nvPr/>
        </p:nvSpPr>
        <p:spPr>
          <a:xfrm>
            <a:off x="1028700" y="4550822"/>
            <a:ext cx="4676700" cy="7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27" u="none" cap="none" strike="noStrike">
                <a:solidFill>
                  <a:srgbClr val="FFFFFF"/>
                </a:solidFill>
                <a:latin typeface="Arimo"/>
                <a:ea typeface="Arimo"/>
                <a:cs typeface="Arimo"/>
                <a:sym typeface="Arimo"/>
              </a:rPr>
              <a:t>This presentation template uses the following free fonts:</a:t>
            </a:r>
            <a:endParaRPr/>
          </a:p>
        </p:txBody>
      </p:sp>
      <p:sp>
        <p:nvSpPr>
          <p:cNvPr id="789" name="Google Shape;789;p28"/>
          <p:cNvSpPr txBox="1"/>
          <p:nvPr/>
        </p:nvSpPr>
        <p:spPr>
          <a:xfrm>
            <a:off x="1028700" y="5749779"/>
            <a:ext cx="2803200" cy="107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27" u="none" cap="none" strike="noStrike">
                <a:solidFill>
                  <a:srgbClr val="FFFFFF"/>
                </a:solidFill>
                <a:latin typeface="Arimo"/>
                <a:ea typeface="Arimo"/>
                <a:cs typeface="Arimo"/>
                <a:sym typeface="Arimo"/>
              </a:rPr>
              <a:t>Titles: Anton</a:t>
            </a:r>
            <a:endParaRPr/>
          </a:p>
          <a:p>
            <a:pPr indent="0" lvl="0" marL="0" marR="0" rtl="0" algn="l">
              <a:lnSpc>
                <a:spcPct val="100000"/>
              </a:lnSpc>
              <a:spcBef>
                <a:spcPts val="0"/>
              </a:spcBef>
              <a:spcAft>
                <a:spcPts val="0"/>
              </a:spcAft>
              <a:buNone/>
            </a:pPr>
            <a:r>
              <a:rPr b="0" i="0" lang="en-US" sz="2327" u="none" cap="none" strike="noStrike">
                <a:solidFill>
                  <a:srgbClr val="FFFFFF"/>
                </a:solidFill>
                <a:latin typeface="Arimo"/>
                <a:ea typeface="Arimo"/>
                <a:cs typeface="Arimo"/>
                <a:sym typeface="Arimo"/>
              </a:rPr>
              <a:t>Headers: Anton</a:t>
            </a:r>
            <a:endParaRPr/>
          </a:p>
          <a:p>
            <a:pPr indent="0" lvl="0" marL="0" marR="0" rtl="0" algn="l">
              <a:lnSpc>
                <a:spcPct val="100000"/>
              </a:lnSpc>
              <a:spcBef>
                <a:spcPts val="0"/>
              </a:spcBef>
              <a:spcAft>
                <a:spcPts val="0"/>
              </a:spcAft>
              <a:buNone/>
            </a:pPr>
            <a:r>
              <a:rPr b="0" i="0" lang="en-US" sz="2327" u="none" cap="none" strike="noStrike">
                <a:solidFill>
                  <a:srgbClr val="FFFFFF"/>
                </a:solidFill>
                <a:latin typeface="Arimo"/>
                <a:ea typeface="Arimo"/>
                <a:cs typeface="Arimo"/>
                <a:sym typeface="Arimo"/>
              </a:rPr>
              <a:t>Body Copy: Arimo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793" name="Shape 793"/>
        <p:cNvGrpSpPr/>
        <p:nvPr/>
      </p:nvGrpSpPr>
      <p:grpSpPr>
        <a:xfrm>
          <a:off x="0" y="0"/>
          <a:ext cx="0" cy="0"/>
          <a:chOff x="0" y="0"/>
          <a:chExt cx="0" cy="0"/>
        </a:xfrm>
      </p:grpSpPr>
      <p:pic>
        <p:nvPicPr>
          <p:cNvPr id="794" name="Google Shape;794;p29"/>
          <p:cNvPicPr preferRelativeResize="0"/>
          <p:nvPr/>
        </p:nvPicPr>
        <p:blipFill>
          <a:blip r:embed="rId3">
            <a:alphaModFix/>
          </a:blip>
          <a:stretch>
            <a:fillRect/>
          </a:stretch>
        </p:blipFill>
        <p:spPr>
          <a:xfrm>
            <a:off x="6131250" y="2929825"/>
            <a:ext cx="6025501" cy="1506380"/>
          </a:xfrm>
          <a:prstGeom prst="rect">
            <a:avLst/>
          </a:prstGeom>
          <a:noFill/>
          <a:ln>
            <a:noFill/>
          </a:ln>
        </p:spPr>
      </p:pic>
      <p:sp>
        <p:nvSpPr>
          <p:cNvPr id="795" name="Google Shape;795;p29"/>
          <p:cNvSpPr txBox="1"/>
          <p:nvPr/>
        </p:nvSpPr>
        <p:spPr>
          <a:xfrm>
            <a:off x="5280936" y="1100137"/>
            <a:ext cx="7726128" cy="123825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CREDITS</a:t>
            </a:r>
            <a:endParaRPr/>
          </a:p>
        </p:txBody>
      </p:sp>
      <p:sp>
        <p:nvSpPr>
          <p:cNvPr id="796" name="Google Shape;796;p29"/>
          <p:cNvSpPr txBox="1"/>
          <p:nvPr/>
        </p:nvSpPr>
        <p:spPr>
          <a:xfrm>
            <a:off x="3143698" y="5102950"/>
            <a:ext cx="11810379" cy="39814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FFFFFF"/>
                </a:solidFill>
                <a:latin typeface="Arimo"/>
                <a:ea typeface="Arimo"/>
                <a:cs typeface="Arimo"/>
                <a:sym typeface="Arimo"/>
              </a:rPr>
              <a:t>This presentation template is free for everyone to use thanks to the following:</a:t>
            </a:r>
            <a:endParaRPr/>
          </a:p>
        </p:txBody>
      </p:sp>
      <p:sp>
        <p:nvSpPr>
          <p:cNvPr id="797" name="Google Shape;797;p29"/>
          <p:cNvSpPr txBox="1"/>
          <p:nvPr/>
        </p:nvSpPr>
        <p:spPr>
          <a:xfrm>
            <a:off x="2818025" y="6034495"/>
            <a:ext cx="12651949" cy="8343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SlidesCarnival for the presentation template</a:t>
            </a:r>
            <a:endParaRPr/>
          </a:p>
          <a:p>
            <a:pPr indent="0" lvl="0" marL="0" marR="0" rtl="0" algn="ctr">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Pexels for the photos</a:t>
            </a:r>
            <a:endParaRPr/>
          </a:p>
        </p:txBody>
      </p:sp>
      <p:sp>
        <p:nvSpPr>
          <p:cNvPr id="798" name="Google Shape;798;p29"/>
          <p:cNvSpPr txBox="1"/>
          <p:nvPr/>
        </p:nvSpPr>
        <p:spPr>
          <a:xfrm>
            <a:off x="2818025" y="7583260"/>
            <a:ext cx="12651949" cy="123825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HAPPY DESIGNING! </a:t>
            </a:r>
            <a:endParaRPr/>
          </a:p>
        </p:txBody>
      </p:sp>
      <p:grpSp>
        <p:nvGrpSpPr>
          <p:cNvPr id="799" name="Google Shape;799;p29"/>
          <p:cNvGrpSpPr/>
          <p:nvPr/>
        </p:nvGrpSpPr>
        <p:grpSpPr>
          <a:xfrm>
            <a:off x="14448487" y="685376"/>
            <a:ext cx="2810813" cy="2810813"/>
            <a:chOff x="0" y="0"/>
            <a:chExt cx="812800" cy="812800"/>
          </a:xfrm>
        </p:grpSpPr>
        <p:sp>
          <p:nvSpPr>
            <p:cNvPr id="800" name="Google Shape;800;p29"/>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801" name="Google Shape;801;p29"/>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2" name="Google Shape;802;p29"/>
          <p:cNvGrpSpPr/>
          <p:nvPr/>
        </p:nvGrpSpPr>
        <p:grpSpPr>
          <a:xfrm>
            <a:off x="600986" y="6010698"/>
            <a:ext cx="2810813" cy="2810813"/>
            <a:chOff x="0" y="0"/>
            <a:chExt cx="812800" cy="812800"/>
          </a:xfrm>
        </p:grpSpPr>
        <p:sp>
          <p:nvSpPr>
            <p:cNvPr id="803" name="Google Shape;803;p29"/>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804" name="Google Shape;804;p29"/>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226" name="Shape 226"/>
        <p:cNvGrpSpPr/>
        <p:nvPr/>
      </p:nvGrpSpPr>
      <p:grpSpPr>
        <a:xfrm>
          <a:off x="0" y="0"/>
          <a:ext cx="0" cy="0"/>
          <a:chOff x="0" y="0"/>
          <a:chExt cx="0" cy="0"/>
        </a:xfrm>
      </p:grpSpPr>
      <p:grpSp>
        <p:nvGrpSpPr>
          <p:cNvPr id="227" name="Google Shape;227;p12"/>
          <p:cNvGrpSpPr/>
          <p:nvPr/>
        </p:nvGrpSpPr>
        <p:grpSpPr>
          <a:xfrm>
            <a:off x="822621" y="411916"/>
            <a:ext cx="10702137" cy="863636"/>
            <a:chOff x="0" y="-241101"/>
            <a:chExt cx="14269517" cy="1151514"/>
          </a:xfrm>
        </p:grpSpPr>
        <p:sp>
          <p:nvSpPr>
            <p:cNvPr id="228" name="Google Shape;228;p12"/>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229" name="Google Shape;229;p12"/>
            <p:cNvGrpSpPr/>
            <p:nvPr/>
          </p:nvGrpSpPr>
          <p:grpSpPr>
            <a:xfrm>
              <a:off x="0" y="-241101"/>
              <a:ext cx="14269517" cy="1151514"/>
              <a:chOff x="0" y="-47625"/>
              <a:chExt cx="2818670" cy="227460"/>
            </a:xfrm>
          </p:grpSpPr>
          <p:sp>
            <p:nvSpPr>
              <p:cNvPr id="230" name="Google Shape;230;p12"/>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2"/>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p12"/>
            <p:cNvGrpSpPr/>
            <p:nvPr/>
          </p:nvGrpSpPr>
          <p:grpSpPr>
            <a:xfrm>
              <a:off x="477480" y="340959"/>
              <a:ext cx="228496" cy="228496"/>
              <a:chOff x="0" y="0"/>
              <a:chExt cx="812800" cy="812800"/>
            </a:xfrm>
          </p:grpSpPr>
          <p:sp>
            <p:nvSpPr>
              <p:cNvPr id="233" name="Google Shape;233;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5" name="Google Shape;235;p12"/>
            <p:cNvGrpSpPr/>
            <p:nvPr/>
          </p:nvGrpSpPr>
          <p:grpSpPr>
            <a:xfrm>
              <a:off x="5531725" y="340959"/>
              <a:ext cx="228496" cy="228496"/>
              <a:chOff x="0" y="0"/>
              <a:chExt cx="812800" cy="812800"/>
            </a:xfrm>
          </p:grpSpPr>
          <p:sp>
            <p:nvSpPr>
              <p:cNvPr id="236" name="Google Shape;236;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8" name="Google Shape;238;p12"/>
            <p:cNvGrpSpPr/>
            <p:nvPr/>
          </p:nvGrpSpPr>
          <p:grpSpPr>
            <a:xfrm>
              <a:off x="11528518" y="340959"/>
              <a:ext cx="228496" cy="228496"/>
              <a:chOff x="0" y="0"/>
              <a:chExt cx="812800" cy="812800"/>
            </a:xfrm>
          </p:grpSpPr>
          <p:sp>
            <p:nvSpPr>
              <p:cNvPr id="239" name="Google Shape;239;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41" name="Google Shape;241;p12"/>
          <p:cNvGrpSpPr/>
          <p:nvPr/>
        </p:nvGrpSpPr>
        <p:grpSpPr>
          <a:xfrm>
            <a:off x="14448487" y="2223389"/>
            <a:ext cx="2810813" cy="2810813"/>
            <a:chOff x="0" y="0"/>
            <a:chExt cx="812800" cy="812800"/>
          </a:xfrm>
        </p:grpSpPr>
        <p:sp>
          <p:nvSpPr>
            <p:cNvPr id="242" name="Google Shape;242;p1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243" name="Google Shape;243;p12"/>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12"/>
          <p:cNvGrpSpPr/>
          <p:nvPr/>
        </p:nvGrpSpPr>
        <p:grpSpPr>
          <a:xfrm>
            <a:off x="11734594" y="8973401"/>
            <a:ext cx="2810813" cy="2810813"/>
            <a:chOff x="0" y="0"/>
            <a:chExt cx="812800" cy="812800"/>
          </a:xfrm>
        </p:grpSpPr>
        <p:sp>
          <p:nvSpPr>
            <p:cNvPr id="245" name="Google Shape;245;p12"/>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246" name="Google Shape;246;p12"/>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12"/>
          <p:cNvGrpSpPr/>
          <p:nvPr/>
        </p:nvGrpSpPr>
        <p:grpSpPr>
          <a:xfrm>
            <a:off x="1028700" y="3447970"/>
            <a:ext cx="1405406" cy="1586232"/>
            <a:chOff x="0" y="-47625"/>
            <a:chExt cx="370148" cy="417773"/>
          </a:xfrm>
        </p:grpSpPr>
        <p:sp>
          <p:nvSpPr>
            <p:cNvPr id="248" name="Google Shape;248;p12"/>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2"/>
          <p:cNvGrpSpPr/>
          <p:nvPr/>
        </p:nvGrpSpPr>
        <p:grpSpPr>
          <a:xfrm>
            <a:off x="1028700" y="5544799"/>
            <a:ext cx="1405406" cy="1586232"/>
            <a:chOff x="0" y="-47625"/>
            <a:chExt cx="370148" cy="417773"/>
          </a:xfrm>
        </p:grpSpPr>
        <p:sp>
          <p:nvSpPr>
            <p:cNvPr id="251" name="Google Shape;251;p12"/>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12"/>
          <p:cNvGrpSpPr/>
          <p:nvPr/>
        </p:nvGrpSpPr>
        <p:grpSpPr>
          <a:xfrm>
            <a:off x="1028700" y="7645530"/>
            <a:ext cx="1405406" cy="1586232"/>
            <a:chOff x="0" y="-47625"/>
            <a:chExt cx="370148" cy="417773"/>
          </a:xfrm>
        </p:grpSpPr>
        <p:sp>
          <p:nvSpPr>
            <p:cNvPr id="254" name="Google Shape;254;p12"/>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2"/>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12"/>
          <p:cNvSpPr txBox="1"/>
          <p:nvPr/>
        </p:nvSpPr>
        <p:spPr>
          <a:xfrm>
            <a:off x="2937266" y="5828049"/>
            <a:ext cx="9029148" cy="7239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RESEARCH QUESTIONS AND OBJECTIVES</a:t>
            </a:r>
            <a:endParaRPr/>
          </a:p>
        </p:txBody>
      </p:sp>
      <p:sp>
        <p:nvSpPr>
          <p:cNvPr id="257" name="Google Shape;257;p12"/>
          <p:cNvSpPr txBox="1"/>
          <p:nvPr/>
        </p:nvSpPr>
        <p:spPr>
          <a:xfrm>
            <a:off x="2937266" y="3743202"/>
            <a:ext cx="3344464" cy="726075"/>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INTRODUCTION</a:t>
            </a:r>
            <a:endParaRPr/>
          </a:p>
        </p:txBody>
      </p:sp>
      <p:sp>
        <p:nvSpPr>
          <p:cNvPr id="258" name="Google Shape;258;p12"/>
          <p:cNvSpPr txBox="1"/>
          <p:nvPr/>
        </p:nvSpPr>
        <p:spPr>
          <a:xfrm>
            <a:off x="893030" y="3820757"/>
            <a:ext cx="1676746" cy="1034376"/>
          </a:xfrm>
          <a:prstGeom prst="rect">
            <a:avLst/>
          </a:prstGeom>
          <a:noFill/>
          <a:ln>
            <a:noFill/>
          </a:ln>
        </p:spPr>
        <p:txBody>
          <a:bodyPr anchorCtr="0" anchor="t" bIns="0" lIns="0" spcFirstLastPara="1" rIns="0" wrap="square" tIns="0">
            <a:spAutoFit/>
          </a:bodyPr>
          <a:lstStyle/>
          <a:p>
            <a:pPr indent="0" lvl="0" marL="0" marR="0" rtl="0" algn="ctr">
              <a:lnSpc>
                <a:spcPct val="120026"/>
              </a:lnSpc>
              <a:spcBef>
                <a:spcPts val="0"/>
              </a:spcBef>
              <a:spcAft>
                <a:spcPts val="0"/>
              </a:spcAft>
              <a:buNone/>
            </a:pPr>
            <a:r>
              <a:rPr b="0" i="0" lang="en-US" sz="6826" u="none" cap="none" strike="noStrike">
                <a:solidFill>
                  <a:srgbClr val="FFFFFF"/>
                </a:solidFill>
                <a:latin typeface="Anton"/>
                <a:ea typeface="Anton"/>
                <a:cs typeface="Anton"/>
                <a:sym typeface="Anton"/>
              </a:rPr>
              <a:t>01.</a:t>
            </a:r>
            <a:endParaRPr/>
          </a:p>
        </p:txBody>
      </p:sp>
      <p:sp>
        <p:nvSpPr>
          <p:cNvPr id="259" name="Google Shape;259;p12"/>
          <p:cNvSpPr txBox="1"/>
          <p:nvPr/>
        </p:nvSpPr>
        <p:spPr>
          <a:xfrm>
            <a:off x="893030" y="5913091"/>
            <a:ext cx="1676746" cy="1034376"/>
          </a:xfrm>
          <a:prstGeom prst="rect">
            <a:avLst/>
          </a:prstGeom>
          <a:noFill/>
          <a:ln>
            <a:noFill/>
          </a:ln>
        </p:spPr>
        <p:txBody>
          <a:bodyPr anchorCtr="0" anchor="t" bIns="0" lIns="0" spcFirstLastPara="1" rIns="0" wrap="square" tIns="0">
            <a:spAutoFit/>
          </a:bodyPr>
          <a:lstStyle/>
          <a:p>
            <a:pPr indent="0" lvl="0" marL="0" marR="0" rtl="0" algn="ctr">
              <a:lnSpc>
                <a:spcPct val="120026"/>
              </a:lnSpc>
              <a:spcBef>
                <a:spcPts val="0"/>
              </a:spcBef>
              <a:spcAft>
                <a:spcPts val="0"/>
              </a:spcAft>
              <a:buNone/>
            </a:pPr>
            <a:r>
              <a:rPr b="0" i="0" lang="en-US" sz="6826" u="none" cap="none" strike="noStrike">
                <a:solidFill>
                  <a:srgbClr val="FFFFFF"/>
                </a:solidFill>
                <a:latin typeface="Anton"/>
                <a:ea typeface="Anton"/>
                <a:cs typeface="Anton"/>
                <a:sym typeface="Anton"/>
              </a:rPr>
              <a:t>02.</a:t>
            </a:r>
            <a:endParaRPr/>
          </a:p>
        </p:txBody>
      </p:sp>
      <p:sp>
        <p:nvSpPr>
          <p:cNvPr id="260" name="Google Shape;260;p12"/>
          <p:cNvSpPr txBox="1"/>
          <p:nvPr/>
        </p:nvSpPr>
        <p:spPr>
          <a:xfrm>
            <a:off x="893030" y="8011871"/>
            <a:ext cx="1676746" cy="1034376"/>
          </a:xfrm>
          <a:prstGeom prst="rect">
            <a:avLst/>
          </a:prstGeom>
          <a:noFill/>
          <a:ln>
            <a:noFill/>
          </a:ln>
        </p:spPr>
        <p:txBody>
          <a:bodyPr anchorCtr="0" anchor="t" bIns="0" lIns="0" spcFirstLastPara="1" rIns="0" wrap="square" tIns="0">
            <a:spAutoFit/>
          </a:bodyPr>
          <a:lstStyle/>
          <a:p>
            <a:pPr indent="0" lvl="0" marL="0" marR="0" rtl="0" algn="ctr">
              <a:lnSpc>
                <a:spcPct val="120026"/>
              </a:lnSpc>
              <a:spcBef>
                <a:spcPts val="0"/>
              </a:spcBef>
              <a:spcAft>
                <a:spcPts val="0"/>
              </a:spcAft>
              <a:buNone/>
            </a:pPr>
            <a:r>
              <a:rPr b="0" i="0" lang="en-US" sz="6826" u="none" cap="none" strike="noStrike">
                <a:solidFill>
                  <a:srgbClr val="FFFFFF"/>
                </a:solidFill>
                <a:latin typeface="Anton"/>
                <a:ea typeface="Anton"/>
                <a:cs typeface="Anton"/>
                <a:sym typeface="Anton"/>
              </a:rPr>
              <a:t>03.</a:t>
            </a:r>
            <a:endParaRPr/>
          </a:p>
        </p:txBody>
      </p:sp>
      <p:sp>
        <p:nvSpPr>
          <p:cNvPr id="261" name="Google Shape;261;p12"/>
          <p:cNvSpPr txBox="1"/>
          <p:nvPr/>
        </p:nvSpPr>
        <p:spPr>
          <a:xfrm>
            <a:off x="2937266" y="4618912"/>
            <a:ext cx="5595303"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262" name="Google Shape;262;p12"/>
          <p:cNvSpPr txBox="1"/>
          <p:nvPr/>
        </p:nvSpPr>
        <p:spPr>
          <a:xfrm>
            <a:off x="2937266" y="6653121"/>
            <a:ext cx="5595303"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263" name="Google Shape;263;p12"/>
          <p:cNvSpPr txBox="1"/>
          <p:nvPr/>
        </p:nvSpPr>
        <p:spPr>
          <a:xfrm>
            <a:off x="2937266" y="8735752"/>
            <a:ext cx="5595303"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264" name="Google Shape;264;p12"/>
          <p:cNvSpPr txBox="1"/>
          <p:nvPr/>
        </p:nvSpPr>
        <p:spPr>
          <a:xfrm>
            <a:off x="2937266" y="7907077"/>
            <a:ext cx="8546803" cy="7239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COMPONENTS OF AN ETHICAL CODE</a:t>
            </a:r>
            <a:endParaRPr/>
          </a:p>
        </p:txBody>
      </p:sp>
      <p:sp>
        <p:nvSpPr>
          <p:cNvPr id="265" name="Google Shape;265;p12"/>
          <p:cNvSpPr txBox="1"/>
          <p:nvPr/>
        </p:nvSpPr>
        <p:spPr>
          <a:xfrm>
            <a:off x="1028700" y="1693825"/>
            <a:ext cx="7863525" cy="1239646"/>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TABLE OF CONTENTS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269" name="Shape 269"/>
        <p:cNvGrpSpPr/>
        <p:nvPr/>
      </p:nvGrpSpPr>
      <p:grpSpPr>
        <a:xfrm>
          <a:off x="0" y="0"/>
          <a:ext cx="0" cy="0"/>
          <a:chOff x="0" y="0"/>
          <a:chExt cx="0" cy="0"/>
        </a:xfrm>
      </p:grpSpPr>
      <p:pic>
        <p:nvPicPr>
          <p:cNvPr id="270" name="Google Shape;270;p13"/>
          <p:cNvPicPr preferRelativeResize="0"/>
          <p:nvPr/>
        </p:nvPicPr>
        <p:blipFill>
          <a:blip r:embed="rId3">
            <a:alphaModFix/>
          </a:blip>
          <a:stretch>
            <a:fillRect/>
          </a:stretch>
        </p:blipFill>
        <p:spPr>
          <a:xfrm>
            <a:off x="11843100" y="1307151"/>
            <a:ext cx="4653174" cy="9007923"/>
          </a:xfrm>
          <a:prstGeom prst="rect">
            <a:avLst/>
          </a:prstGeom>
          <a:noFill/>
          <a:ln>
            <a:noFill/>
          </a:ln>
        </p:spPr>
      </p:pic>
      <p:grpSp>
        <p:nvGrpSpPr>
          <p:cNvPr id="271" name="Google Shape;271;p13"/>
          <p:cNvGrpSpPr/>
          <p:nvPr/>
        </p:nvGrpSpPr>
        <p:grpSpPr>
          <a:xfrm>
            <a:off x="1028700" y="2048438"/>
            <a:ext cx="1405406" cy="1586232"/>
            <a:chOff x="0" y="-47625"/>
            <a:chExt cx="370148" cy="417773"/>
          </a:xfrm>
        </p:grpSpPr>
        <p:sp>
          <p:nvSpPr>
            <p:cNvPr id="272" name="Google Shape;272;p13"/>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13"/>
          <p:cNvSpPr txBox="1"/>
          <p:nvPr/>
        </p:nvSpPr>
        <p:spPr>
          <a:xfrm>
            <a:off x="2705446" y="2315012"/>
            <a:ext cx="6039380" cy="1243436"/>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INTRODUCTION</a:t>
            </a:r>
            <a:endParaRPr/>
          </a:p>
        </p:txBody>
      </p:sp>
      <p:sp>
        <p:nvSpPr>
          <p:cNvPr id="275" name="Google Shape;275;p13"/>
          <p:cNvSpPr txBox="1"/>
          <p:nvPr/>
        </p:nvSpPr>
        <p:spPr>
          <a:xfrm>
            <a:off x="893030" y="2421225"/>
            <a:ext cx="1676746" cy="1034376"/>
          </a:xfrm>
          <a:prstGeom prst="rect">
            <a:avLst/>
          </a:prstGeom>
          <a:noFill/>
          <a:ln>
            <a:noFill/>
          </a:ln>
        </p:spPr>
        <p:txBody>
          <a:bodyPr anchorCtr="0" anchor="t" bIns="0" lIns="0" spcFirstLastPara="1" rIns="0" wrap="square" tIns="0">
            <a:spAutoFit/>
          </a:bodyPr>
          <a:lstStyle/>
          <a:p>
            <a:pPr indent="0" lvl="0" marL="0" marR="0" rtl="0" algn="ctr">
              <a:lnSpc>
                <a:spcPct val="120026"/>
              </a:lnSpc>
              <a:spcBef>
                <a:spcPts val="0"/>
              </a:spcBef>
              <a:spcAft>
                <a:spcPts val="0"/>
              </a:spcAft>
              <a:buNone/>
            </a:pPr>
            <a:r>
              <a:rPr b="0" i="0" lang="en-US" sz="6826" u="none" cap="none" strike="noStrike">
                <a:solidFill>
                  <a:srgbClr val="FFFFFF"/>
                </a:solidFill>
                <a:latin typeface="Anton"/>
                <a:ea typeface="Anton"/>
                <a:cs typeface="Anton"/>
                <a:sym typeface="Anton"/>
              </a:rPr>
              <a:t>01.</a:t>
            </a:r>
            <a:endParaRPr/>
          </a:p>
        </p:txBody>
      </p:sp>
      <p:grpSp>
        <p:nvGrpSpPr>
          <p:cNvPr id="276" name="Google Shape;276;p13"/>
          <p:cNvGrpSpPr/>
          <p:nvPr/>
        </p:nvGrpSpPr>
        <p:grpSpPr>
          <a:xfrm>
            <a:off x="822621" y="411916"/>
            <a:ext cx="10702137" cy="863636"/>
            <a:chOff x="0" y="-241101"/>
            <a:chExt cx="14269517" cy="1151514"/>
          </a:xfrm>
        </p:grpSpPr>
        <p:sp>
          <p:nvSpPr>
            <p:cNvPr id="277" name="Google Shape;277;p13"/>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278" name="Google Shape;278;p13"/>
            <p:cNvGrpSpPr/>
            <p:nvPr/>
          </p:nvGrpSpPr>
          <p:grpSpPr>
            <a:xfrm>
              <a:off x="0" y="-241101"/>
              <a:ext cx="14269517" cy="1151514"/>
              <a:chOff x="0" y="-47625"/>
              <a:chExt cx="2818670" cy="227460"/>
            </a:xfrm>
          </p:grpSpPr>
          <p:sp>
            <p:nvSpPr>
              <p:cNvPr id="279" name="Google Shape;279;p13"/>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13"/>
            <p:cNvGrpSpPr/>
            <p:nvPr/>
          </p:nvGrpSpPr>
          <p:grpSpPr>
            <a:xfrm>
              <a:off x="477480" y="340959"/>
              <a:ext cx="228496" cy="228496"/>
              <a:chOff x="0" y="0"/>
              <a:chExt cx="812800" cy="812800"/>
            </a:xfrm>
          </p:grpSpPr>
          <p:sp>
            <p:nvSpPr>
              <p:cNvPr id="282" name="Google Shape;28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13"/>
            <p:cNvGrpSpPr/>
            <p:nvPr/>
          </p:nvGrpSpPr>
          <p:grpSpPr>
            <a:xfrm>
              <a:off x="5531725" y="340959"/>
              <a:ext cx="228496" cy="228496"/>
              <a:chOff x="0" y="0"/>
              <a:chExt cx="812800" cy="812800"/>
            </a:xfrm>
          </p:grpSpPr>
          <p:sp>
            <p:nvSpPr>
              <p:cNvPr id="285" name="Google Shape;28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13"/>
            <p:cNvGrpSpPr/>
            <p:nvPr/>
          </p:nvGrpSpPr>
          <p:grpSpPr>
            <a:xfrm>
              <a:off x="11528518" y="340959"/>
              <a:ext cx="228496" cy="228496"/>
              <a:chOff x="0" y="0"/>
              <a:chExt cx="812800" cy="812800"/>
            </a:xfrm>
          </p:grpSpPr>
          <p:sp>
            <p:nvSpPr>
              <p:cNvPr id="288" name="Google Shape;28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90" name="Google Shape;290;p13"/>
          <p:cNvSpPr txBox="1"/>
          <p:nvPr/>
        </p:nvSpPr>
        <p:spPr>
          <a:xfrm>
            <a:off x="2705446" y="3935962"/>
            <a:ext cx="8351400" cy="443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To the world of limitless possibilities, where curiosity meets creativity and knowledge intertwines with imagination. Here, we embark on a journey through the realms of discovery, exploring the wonders that lie within and around us. Whether you're a seasoned explorer of thoughts or a novice to the paths of inquiry, this is a place for everyone. </a:t>
            </a:r>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Together, we will delve into stories that inspire, ideas that challenge, and concepts that broaden our horizons. Welcome to an adventure of the mind and spirit, where every page turned is a step towards a deeper understanding and a richer experience of the world.</a:t>
            </a:r>
            <a:endParaRPr/>
          </a:p>
        </p:txBody>
      </p:sp>
      <p:grpSp>
        <p:nvGrpSpPr>
          <p:cNvPr id="291" name="Google Shape;291;p13"/>
          <p:cNvGrpSpPr/>
          <p:nvPr/>
        </p:nvGrpSpPr>
        <p:grpSpPr>
          <a:xfrm>
            <a:off x="-1267417" y="5612296"/>
            <a:ext cx="2810813" cy="2810813"/>
            <a:chOff x="0" y="0"/>
            <a:chExt cx="812800" cy="812800"/>
          </a:xfrm>
        </p:grpSpPr>
        <p:sp>
          <p:nvSpPr>
            <p:cNvPr id="292" name="Google Shape;292;p1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293" name="Google Shape;293;p13"/>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4" name="Google Shape;294;p13"/>
          <p:cNvGrpSpPr/>
          <p:nvPr/>
        </p:nvGrpSpPr>
        <p:grpSpPr>
          <a:xfrm>
            <a:off x="16868759" y="592742"/>
            <a:ext cx="2810813" cy="2810813"/>
            <a:chOff x="0" y="0"/>
            <a:chExt cx="812800" cy="812800"/>
          </a:xfrm>
        </p:grpSpPr>
        <p:sp>
          <p:nvSpPr>
            <p:cNvPr id="295" name="Google Shape;295;p13"/>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296" name="Google Shape;296;p13"/>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300" name="Shape 300"/>
        <p:cNvGrpSpPr/>
        <p:nvPr/>
      </p:nvGrpSpPr>
      <p:grpSpPr>
        <a:xfrm>
          <a:off x="0" y="0"/>
          <a:ext cx="0" cy="0"/>
          <a:chOff x="0" y="0"/>
          <a:chExt cx="0" cy="0"/>
        </a:xfrm>
      </p:grpSpPr>
      <p:pic>
        <p:nvPicPr>
          <p:cNvPr id="301" name="Google Shape;301;p14"/>
          <p:cNvPicPr preferRelativeResize="0"/>
          <p:nvPr/>
        </p:nvPicPr>
        <p:blipFill>
          <a:blip r:embed="rId3">
            <a:alphaModFix/>
          </a:blip>
          <a:stretch>
            <a:fillRect/>
          </a:stretch>
        </p:blipFill>
        <p:spPr>
          <a:xfrm>
            <a:off x="4776606" y="1663837"/>
            <a:ext cx="8734782" cy="5375251"/>
          </a:xfrm>
          <a:prstGeom prst="rect">
            <a:avLst/>
          </a:prstGeom>
          <a:noFill/>
          <a:ln>
            <a:noFill/>
          </a:ln>
        </p:spPr>
      </p:pic>
      <p:sp>
        <p:nvSpPr>
          <p:cNvPr id="302" name="Google Shape;302;p14"/>
          <p:cNvSpPr txBox="1"/>
          <p:nvPr/>
        </p:nvSpPr>
        <p:spPr>
          <a:xfrm>
            <a:off x="1365337" y="7427375"/>
            <a:ext cx="15557326" cy="123825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WELCOME TO </a:t>
            </a:r>
            <a:r>
              <a:rPr b="0" i="0" lang="en-US" sz="8222" u="none" cap="none" strike="noStrike">
                <a:solidFill>
                  <a:srgbClr val="F24A2D"/>
                </a:solidFill>
                <a:latin typeface="Anton"/>
                <a:ea typeface="Anton"/>
                <a:cs typeface="Anton"/>
                <a:sym typeface="Anton"/>
              </a:rPr>
              <a:t>PRESENTATION</a:t>
            </a:r>
            <a:endParaRPr/>
          </a:p>
        </p:txBody>
      </p:sp>
      <p:sp>
        <p:nvSpPr>
          <p:cNvPr id="303" name="Google Shape;303;p14"/>
          <p:cNvSpPr txBox="1"/>
          <p:nvPr/>
        </p:nvSpPr>
        <p:spPr>
          <a:xfrm>
            <a:off x="1365337" y="8843010"/>
            <a:ext cx="15557326"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I'm Rain, and I'll be sharing with you my beautiful ideas. Follow me at @reallygreatsite to learn more. </a:t>
            </a:r>
            <a:endParaRPr/>
          </a:p>
        </p:txBody>
      </p:sp>
      <p:grpSp>
        <p:nvGrpSpPr>
          <p:cNvPr id="304" name="Google Shape;304;p14"/>
          <p:cNvGrpSpPr/>
          <p:nvPr/>
        </p:nvGrpSpPr>
        <p:grpSpPr>
          <a:xfrm>
            <a:off x="822621" y="411916"/>
            <a:ext cx="10702137" cy="863636"/>
            <a:chOff x="0" y="-241101"/>
            <a:chExt cx="14269517" cy="1151514"/>
          </a:xfrm>
        </p:grpSpPr>
        <p:sp>
          <p:nvSpPr>
            <p:cNvPr id="305" name="Google Shape;305;p14"/>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306" name="Google Shape;306;p14"/>
            <p:cNvGrpSpPr/>
            <p:nvPr/>
          </p:nvGrpSpPr>
          <p:grpSpPr>
            <a:xfrm>
              <a:off x="0" y="-241101"/>
              <a:ext cx="14269517" cy="1151514"/>
              <a:chOff x="0" y="-47625"/>
              <a:chExt cx="2818670" cy="227460"/>
            </a:xfrm>
          </p:grpSpPr>
          <p:sp>
            <p:nvSpPr>
              <p:cNvPr id="307" name="Google Shape;307;p14"/>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4"/>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9" name="Google Shape;309;p14"/>
            <p:cNvGrpSpPr/>
            <p:nvPr/>
          </p:nvGrpSpPr>
          <p:grpSpPr>
            <a:xfrm>
              <a:off x="477480" y="340959"/>
              <a:ext cx="228496" cy="228496"/>
              <a:chOff x="0" y="0"/>
              <a:chExt cx="812800" cy="812800"/>
            </a:xfrm>
          </p:grpSpPr>
          <p:sp>
            <p:nvSpPr>
              <p:cNvPr id="310" name="Google Shape;31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2" name="Google Shape;312;p14"/>
            <p:cNvGrpSpPr/>
            <p:nvPr/>
          </p:nvGrpSpPr>
          <p:grpSpPr>
            <a:xfrm>
              <a:off x="5531725" y="340959"/>
              <a:ext cx="228496" cy="228496"/>
              <a:chOff x="0" y="0"/>
              <a:chExt cx="812800" cy="812800"/>
            </a:xfrm>
          </p:grpSpPr>
          <p:sp>
            <p:nvSpPr>
              <p:cNvPr id="313" name="Google Shape;31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5" name="Google Shape;315;p14"/>
            <p:cNvGrpSpPr/>
            <p:nvPr/>
          </p:nvGrpSpPr>
          <p:grpSpPr>
            <a:xfrm>
              <a:off x="11528518" y="340959"/>
              <a:ext cx="228496" cy="228496"/>
              <a:chOff x="0" y="0"/>
              <a:chExt cx="812800" cy="812800"/>
            </a:xfrm>
          </p:grpSpPr>
          <p:sp>
            <p:nvSpPr>
              <p:cNvPr id="316" name="Google Shape;31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18" name="Google Shape;318;p14"/>
          <p:cNvGrpSpPr/>
          <p:nvPr/>
        </p:nvGrpSpPr>
        <p:grpSpPr>
          <a:xfrm>
            <a:off x="14111850" y="934147"/>
            <a:ext cx="2810813" cy="2810813"/>
            <a:chOff x="0" y="0"/>
            <a:chExt cx="812800" cy="812800"/>
          </a:xfrm>
        </p:grpSpPr>
        <p:sp>
          <p:nvSpPr>
            <p:cNvPr id="319" name="Google Shape;319;p1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320" name="Google Shape;320;p14"/>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1" name="Google Shape;321;p14"/>
          <p:cNvGrpSpPr/>
          <p:nvPr/>
        </p:nvGrpSpPr>
        <p:grpSpPr>
          <a:xfrm>
            <a:off x="-1445476" y="4607038"/>
            <a:ext cx="2810813" cy="2810813"/>
            <a:chOff x="0" y="0"/>
            <a:chExt cx="812800" cy="812800"/>
          </a:xfrm>
        </p:grpSpPr>
        <p:sp>
          <p:nvSpPr>
            <p:cNvPr id="322" name="Google Shape;322;p14"/>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323" name="Google Shape;323;p14"/>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327" name="Shape 327"/>
        <p:cNvGrpSpPr/>
        <p:nvPr/>
      </p:nvGrpSpPr>
      <p:grpSpPr>
        <a:xfrm>
          <a:off x="0" y="0"/>
          <a:ext cx="0" cy="0"/>
          <a:chOff x="0" y="0"/>
          <a:chExt cx="0" cy="0"/>
        </a:xfrm>
      </p:grpSpPr>
      <p:pic>
        <p:nvPicPr>
          <p:cNvPr id="328" name="Google Shape;328;p15"/>
          <p:cNvPicPr preferRelativeResize="0"/>
          <p:nvPr/>
        </p:nvPicPr>
        <p:blipFill>
          <a:blip r:embed="rId3">
            <a:alphaModFix/>
          </a:blip>
          <a:stretch>
            <a:fillRect/>
          </a:stretch>
        </p:blipFill>
        <p:spPr>
          <a:xfrm>
            <a:off x="935775" y="1980051"/>
            <a:ext cx="6070025" cy="8504125"/>
          </a:xfrm>
          <a:prstGeom prst="rect">
            <a:avLst/>
          </a:prstGeom>
          <a:noFill/>
          <a:ln>
            <a:noFill/>
          </a:ln>
        </p:spPr>
      </p:pic>
      <p:grpSp>
        <p:nvGrpSpPr>
          <p:cNvPr id="329" name="Google Shape;329;p15"/>
          <p:cNvGrpSpPr/>
          <p:nvPr/>
        </p:nvGrpSpPr>
        <p:grpSpPr>
          <a:xfrm>
            <a:off x="822621" y="411916"/>
            <a:ext cx="10702137" cy="863636"/>
            <a:chOff x="0" y="-241101"/>
            <a:chExt cx="14269517" cy="1151514"/>
          </a:xfrm>
        </p:grpSpPr>
        <p:sp>
          <p:nvSpPr>
            <p:cNvPr id="330" name="Google Shape;330;p15"/>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331" name="Google Shape;331;p15"/>
            <p:cNvGrpSpPr/>
            <p:nvPr/>
          </p:nvGrpSpPr>
          <p:grpSpPr>
            <a:xfrm>
              <a:off x="0" y="-241101"/>
              <a:ext cx="14269517" cy="1151514"/>
              <a:chOff x="0" y="-47625"/>
              <a:chExt cx="2818670" cy="227460"/>
            </a:xfrm>
          </p:grpSpPr>
          <p:sp>
            <p:nvSpPr>
              <p:cNvPr id="332" name="Google Shape;332;p15"/>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5"/>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4" name="Google Shape;334;p15"/>
            <p:cNvGrpSpPr/>
            <p:nvPr/>
          </p:nvGrpSpPr>
          <p:grpSpPr>
            <a:xfrm>
              <a:off x="477480" y="340959"/>
              <a:ext cx="228496" cy="228496"/>
              <a:chOff x="0" y="0"/>
              <a:chExt cx="812800" cy="812800"/>
            </a:xfrm>
          </p:grpSpPr>
          <p:sp>
            <p:nvSpPr>
              <p:cNvPr id="335" name="Google Shape;33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p15"/>
            <p:cNvGrpSpPr/>
            <p:nvPr/>
          </p:nvGrpSpPr>
          <p:grpSpPr>
            <a:xfrm>
              <a:off x="5531725" y="340959"/>
              <a:ext cx="228496" cy="228496"/>
              <a:chOff x="0" y="0"/>
              <a:chExt cx="812800" cy="812800"/>
            </a:xfrm>
          </p:grpSpPr>
          <p:sp>
            <p:nvSpPr>
              <p:cNvPr id="338" name="Google Shape;33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0" name="Google Shape;340;p15"/>
            <p:cNvGrpSpPr/>
            <p:nvPr/>
          </p:nvGrpSpPr>
          <p:grpSpPr>
            <a:xfrm>
              <a:off x="11528518" y="340959"/>
              <a:ext cx="228496" cy="228496"/>
              <a:chOff x="0" y="0"/>
              <a:chExt cx="812800" cy="812800"/>
            </a:xfrm>
          </p:grpSpPr>
          <p:sp>
            <p:nvSpPr>
              <p:cNvPr id="341" name="Google Shape;34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43" name="Google Shape;343;p15"/>
          <p:cNvGrpSpPr/>
          <p:nvPr/>
        </p:nvGrpSpPr>
        <p:grpSpPr>
          <a:xfrm>
            <a:off x="8510452" y="4035822"/>
            <a:ext cx="1405406" cy="1586232"/>
            <a:chOff x="0" y="-47625"/>
            <a:chExt cx="370148" cy="417773"/>
          </a:xfrm>
        </p:grpSpPr>
        <p:sp>
          <p:nvSpPr>
            <p:cNvPr id="344" name="Google Shape;344;p15"/>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5"/>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15"/>
          <p:cNvGrpSpPr/>
          <p:nvPr/>
        </p:nvGrpSpPr>
        <p:grpSpPr>
          <a:xfrm>
            <a:off x="8510452" y="6800285"/>
            <a:ext cx="1405406" cy="1586232"/>
            <a:chOff x="0" y="-47625"/>
            <a:chExt cx="370148" cy="417773"/>
          </a:xfrm>
        </p:grpSpPr>
        <p:sp>
          <p:nvSpPr>
            <p:cNvPr id="347" name="Google Shape;347;p15"/>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5"/>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15"/>
          <p:cNvSpPr txBox="1"/>
          <p:nvPr/>
        </p:nvSpPr>
        <p:spPr>
          <a:xfrm>
            <a:off x="8510452" y="1998738"/>
            <a:ext cx="8358972"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ABOUT OUR COMPANY</a:t>
            </a:r>
            <a:endParaRPr/>
          </a:p>
        </p:txBody>
      </p:sp>
      <p:sp>
        <p:nvSpPr>
          <p:cNvPr id="350" name="Google Shape;350;p15"/>
          <p:cNvSpPr txBox="1"/>
          <p:nvPr/>
        </p:nvSpPr>
        <p:spPr>
          <a:xfrm>
            <a:off x="10611945" y="6959914"/>
            <a:ext cx="4584125" cy="7239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WHAT WE DO? </a:t>
            </a:r>
            <a:endParaRPr/>
          </a:p>
        </p:txBody>
      </p:sp>
      <p:sp>
        <p:nvSpPr>
          <p:cNvPr id="351" name="Google Shape;351;p15"/>
          <p:cNvSpPr txBox="1"/>
          <p:nvPr/>
        </p:nvSpPr>
        <p:spPr>
          <a:xfrm>
            <a:off x="10611945" y="4216648"/>
            <a:ext cx="4584125" cy="7239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WHO WE ARE?</a:t>
            </a:r>
            <a:endParaRPr/>
          </a:p>
        </p:txBody>
      </p:sp>
      <p:sp>
        <p:nvSpPr>
          <p:cNvPr id="352" name="Google Shape;352;p15"/>
          <p:cNvSpPr txBox="1"/>
          <p:nvPr/>
        </p:nvSpPr>
        <p:spPr>
          <a:xfrm>
            <a:off x="10611945" y="5120198"/>
            <a:ext cx="4584125" cy="8343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Briefly elaborate on what you want to discuss. </a:t>
            </a:r>
            <a:endParaRPr/>
          </a:p>
        </p:txBody>
      </p:sp>
      <p:sp>
        <p:nvSpPr>
          <p:cNvPr id="353" name="Google Shape;353;p15"/>
          <p:cNvSpPr txBox="1"/>
          <p:nvPr/>
        </p:nvSpPr>
        <p:spPr>
          <a:xfrm>
            <a:off x="10611945" y="7863464"/>
            <a:ext cx="4584125" cy="8343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Briefly elaborate on what you want to discuss. </a:t>
            </a:r>
            <a:endParaRPr/>
          </a:p>
        </p:txBody>
      </p:sp>
      <p:grpSp>
        <p:nvGrpSpPr>
          <p:cNvPr id="354" name="Google Shape;354;p15"/>
          <p:cNvGrpSpPr/>
          <p:nvPr/>
        </p:nvGrpSpPr>
        <p:grpSpPr>
          <a:xfrm>
            <a:off x="16796269" y="6236690"/>
            <a:ext cx="2810813" cy="2810813"/>
            <a:chOff x="0" y="0"/>
            <a:chExt cx="812800" cy="812800"/>
          </a:xfrm>
        </p:grpSpPr>
        <p:sp>
          <p:nvSpPr>
            <p:cNvPr id="355" name="Google Shape;355;p15"/>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356" name="Google Shape;356;p15"/>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57" name="Google Shape;357;p15"/>
          <p:cNvPicPr preferRelativeResize="0"/>
          <p:nvPr/>
        </p:nvPicPr>
        <p:blipFill>
          <a:blip r:embed="rId4">
            <a:alphaModFix/>
          </a:blip>
          <a:stretch>
            <a:fillRect/>
          </a:stretch>
        </p:blipFill>
        <p:spPr>
          <a:xfrm>
            <a:off x="8637263" y="4348983"/>
            <a:ext cx="1151800" cy="1120667"/>
          </a:xfrm>
          <a:prstGeom prst="rect">
            <a:avLst/>
          </a:prstGeom>
          <a:noFill/>
          <a:ln>
            <a:noFill/>
          </a:ln>
        </p:spPr>
      </p:pic>
      <p:pic>
        <p:nvPicPr>
          <p:cNvPr id="358" name="Google Shape;358;p15"/>
          <p:cNvPicPr preferRelativeResize="0"/>
          <p:nvPr/>
        </p:nvPicPr>
        <p:blipFill>
          <a:blip r:embed="rId5">
            <a:alphaModFix/>
          </a:blip>
          <a:stretch>
            <a:fillRect/>
          </a:stretch>
        </p:blipFill>
        <p:spPr>
          <a:xfrm>
            <a:off x="8728851" y="7214651"/>
            <a:ext cx="984025" cy="1007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362" name="Shape 362"/>
        <p:cNvGrpSpPr/>
        <p:nvPr/>
      </p:nvGrpSpPr>
      <p:grpSpPr>
        <a:xfrm>
          <a:off x="0" y="0"/>
          <a:ext cx="0" cy="0"/>
          <a:chOff x="0" y="0"/>
          <a:chExt cx="0" cy="0"/>
        </a:xfrm>
      </p:grpSpPr>
      <p:grpSp>
        <p:nvGrpSpPr>
          <p:cNvPr id="363" name="Google Shape;363;p16"/>
          <p:cNvGrpSpPr/>
          <p:nvPr/>
        </p:nvGrpSpPr>
        <p:grpSpPr>
          <a:xfrm>
            <a:off x="822621" y="411916"/>
            <a:ext cx="10702137" cy="863636"/>
            <a:chOff x="0" y="-241101"/>
            <a:chExt cx="14269517" cy="1151514"/>
          </a:xfrm>
        </p:grpSpPr>
        <p:sp>
          <p:nvSpPr>
            <p:cNvPr id="364" name="Google Shape;364;p16"/>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365" name="Google Shape;365;p16"/>
            <p:cNvGrpSpPr/>
            <p:nvPr/>
          </p:nvGrpSpPr>
          <p:grpSpPr>
            <a:xfrm>
              <a:off x="0" y="-241101"/>
              <a:ext cx="14269517" cy="1151514"/>
              <a:chOff x="0" y="-47625"/>
              <a:chExt cx="2818670" cy="227460"/>
            </a:xfrm>
          </p:grpSpPr>
          <p:sp>
            <p:nvSpPr>
              <p:cNvPr id="366" name="Google Shape;366;p16"/>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6"/>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8" name="Google Shape;368;p16"/>
            <p:cNvGrpSpPr/>
            <p:nvPr/>
          </p:nvGrpSpPr>
          <p:grpSpPr>
            <a:xfrm>
              <a:off x="477480" y="340959"/>
              <a:ext cx="228496" cy="228496"/>
              <a:chOff x="0" y="0"/>
              <a:chExt cx="812800" cy="812800"/>
            </a:xfrm>
          </p:grpSpPr>
          <p:sp>
            <p:nvSpPr>
              <p:cNvPr id="369" name="Google Shape;36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1" name="Google Shape;371;p16"/>
            <p:cNvGrpSpPr/>
            <p:nvPr/>
          </p:nvGrpSpPr>
          <p:grpSpPr>
            <a:xfrm>
              <a:off x="5531725" y="340959"/>
              <a:ext cx="228496" cy="228496"/>
              <a:chOff x="0" y="0"/>
              <a:chExt cx="812800" cy="812800"/>
            </a:xfrm>
          </p:grpSpPr>
          <p:sp>
            <p:nvSpPr>
              <p:cNvPr id="372" name="Google Shape;37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4" name="Google Shape;374;p16"/>
            <p:cNvGrpSpPr/>
            <p:nvPr/>
          </p:nvGrpSpPr>
          <p:grpSpPr>
            <a:xfrm>
              <a:off x="11528518" y="340959"/>
              <a:ext cx="228496" cy="228496"/>
              <a:chOff x="0" y="0"/>
              <a:chExt cx="812800" cy="812800"/>
            </a:xfrm>
          </p:grpSpPr>
          <p:sp>
            <p:nvSpPr>
              <p:cNvPr id="375" name="Google Shape;37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77" name="Google Shape;377;p16"/>
          <p:cNvGrpSpPr/>
          <p:nvPr/>
        </p:nvGrpSpPr>
        <p:grpSpPr>
          <a:xfrm>
            <a:off x="1028700" y="3956703"/>
            <a:ext cx="1405406" cy="1586232"/>
            <a:chOff x="0" y="-47625"/>
            <a:chExt cx="370148" cy="417773"/>
          </a:xfrm>
        </p:grpSpPr>
        <p:sp>
          <p:nvSpPr>
            <p:cNvPr id="378" name="Google Shape;378;p16"/>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6"/>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16"/>
          <p:cNvGrpSpPr/>
          <p:nvPr/>
        </p:nvGrpSpPr>
        <p:grpSpPr>
          <a:xfrm>
            <a:off x="9144000" y="3956703"/>
            <a:ext cx="1405406" cy="1586232"/>
            <a:chOff x="0" y="-47625"/>
            <a:chExt cx="370148" cy="417773"/>
          </a:xfrm>
        </p:grpSpPr>
        <p:sp>
          <p:nvSpPr>
            <p:cNvPr id="381" name="Google Shape;381;p16"/>
            <p:cNvSpPr/>
            <p:nvPr/>
          </p:nvSpPr>
          <p:spPr>
            <a:xfrm>
              <a:off x="0" y="0"/>
              <a:ext cx="370148" cy="370148"/>
            </a:xfrm>
            <a:custGeom>
              <a:rect b="b" l="l" r="r" t="t"/>
              <a:pathLst>
                <a:path extrusionOk="0" h="370148" w="370148">
                  <a:moveTo>
                    <a:pt x="115682" y="0"/>
                  </a:moveTo>
                  <a:lnTo>
                    <a:pt x="254466" y="0"/>
                  </a:lnTo>
                  <a:cubicBezTo>
                    <a:pt x="285147" y="0"/>
                    <a:pt x="314571" y="12188"/>
                    <a:pt x="336266" y="33882"/>
                  </a:cubicBezTo>
                  <a:cubicBezTo>
                    <a:pt x="357960" y="55577"/>
                    <a:pt x="370148" y="85001"/>
                    <a:pt x="370148" y="115682"/>
                  </a:cubicBezTo>
                  <a:lnTo>
                    <a:pt x="370148" y="254466"/>
                  </a:lnTo>
                  <a:cubicBezTo>
                    <a:pt x="370148" y="285147"/>
                    <a:pt x="357960" y="314571"/>
                    <a:pt x="336266" y="336266"/>
                  </a:cubicBezTo>
                  <a:cubicBezTo>
                    <a:pt x="314571" y="357960"/>
                    <a:pt x="285147" y="370148"/>
                    <a:pt x="254466" y="370148"/>
                  </a:cubicBezTo>
                  <a:lnTo>
                    <a:pt x="115682" y="370148"/>
                  </a:lnTo>
                  <a:cubicBezTo>
                    <a:pt x="85001" y="370148"/>
                    <a:pt x="55577" y="357960"/>
                    <a:pt x="33882" y="336266"/>
                  </a:cubicBezTo>
                  <a:cubicBezTo>
                    <a:pt x="12188" y="314571"/>
                    <a:pt x="0" y="285147"/>
                    <a:pt x="0" y="254466"/>
                  </a:cubicBezTo>
                  <a:lnTo>
                    <a:pt x="0" y="115682"/>
                  </a:lnTo>
                  <a:cubicBezTo>
                    <a:pt x="0" y="85001"/>
                    <a:pt x="12188" y="55577"/>
                    <a:pt x="33882" y="33882"/>
                  </a:cubicBezTo>
                  <a:cubicBezTo>
                    <a:pt x="55577" y="12188"/>
                    <a:pt x="85001" y="0"/>
                    <a:pt x="115682"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6"/>
            <p:cNvSpPr txBox="1"/>
            <p:nvPr/>
          </p:nvSpPr>
          <p:spPr>
            <a:xfrm>
              <a:off x="0" y="-47625"/>
              <a:ext cx="370148" cy="41777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3" name="Google Shape;383;p16"/>
          <p:cNvSpPr txBox="1"/>
          <p:nvPr/>
        </p:nvSpPr>
        <p:spPr>
          <a:xfrm>
            <a:off x="1028700" y="2020128"/>
            <a:ext cx="7669758"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THESIS </a:t>
            </a:r>
            <a:r>
              <a:rPr b="0" i="0" lang="en-US" sz="8222" u="none" cap="none" strike="noStrike">
                <a:solidFill>
                  <a:srgbClr val="F24A2D"/>
                </a:solidFill>
                <a:latin typeface="Anton"/>
                <a:ea typeface="Anton"/>
                <a:cs typeface="Anton"/>
                <a:sym typeface="Anton"/>
              </a:rPr>
              <a:t>STATEMENT</a:t>
            </a:r>
            <a:endParaRPr/>
          </a:p>
        </p:txBody>
      </p:sp>
      <p:sp>
        <p:nvSpPr>
          <p:cNvPr id="384" name="Google Shape;384;p16"/>
          <p:cNvSpPr txBox="1"/>
          <p:nvPr/>
        </p:nvSpPr>
        <p:spPr>
          <a:xfrm>
            <a:off x="2823830" y="4564321"/>
            <a:ext cx="4584125" cy="7239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THESIS STATEMENT 1</a:t>
            </a:r>
            <a:endParaRPr/>
          </a:p>
        </p:txBody>
      </p:sp>
      <p:sp>
        <p:nvSpPr>
          <p:cNvPr id="385" name="Google Shape;385;p16"/>
          <p:cNvSpPr txBox="1"/>
          <p:nvPr/>
        </p:nvSpPr>
        <p:spPr>
          <a:xfrm>
            <a:off x="10939931" y="4564321"/>
            <a:ext cx="5032113" cy="7239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THESIS STATEMENT 2</a:t>
            </a:r>
            <a:endParaRPr/>
          </a:p>
        </p:txBody>
      </p:sp>
      <p:sp>
        <p:nvSpPr>
          <p:cNvPr id="386" name="Google Shape;386;p16"/>
          <p:cNvSpPr txBox="1"/>
          <p:nvPr/>
        </p:nvSpPr>
        <p:spPr>
          <a:xfrm>
            <a:off x="2823830" y="5964496"/>
            <a:ext cx="52950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The integration of renewable energy sources into national power grids is essential for sustainable development, as it not only reduces carbon emissions but also promotes energy independence and economic growth.</a:t>
            </a:r>
            <a:endParaRPr/>
          </a:p>
        </p:txBody>
      </p:sp>
      <p:sp>
        <p:nvSpPr>
          <p:cNvPr id="387" name="Google Shape;387;p16"/>
          <p:cNvSpPr txBox="1"/>
          <p:nvPr/>
        </p:nvSpPr>
        <p:spPr>
          <a:xfrm>
            <a:off x="10939931" y="5964496"/>
            <a:ext cx="52950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The integration of renewable energy sources into national power grids is essential for sustainable development, as it not only reduces carbon emissions but also promotes energy independence and economic growth.</a:t>
            </a:r>
            <a:endParaRPr/>
          </a:p>
        </p:txBody>
      </p:sp>
      <p:grpSp>
        <p:nvGrpSpPr>
          <p:cNvPr id="388" name="Google Shape;388;p16"/>
          <p:cNvGrpSpPr/>
          <p:nvPr/>
        </p:nvGrpSpPr>
        <p:grpSpPr>
          <a:xfrm>
            <a:off x="12904007" y="846858"/>
            <a:ext cx="2810813" cy="2810813"/>
            <a:chOff x="0" y="0"/>
            <a:chExt cx="812800" cy="812800"/>
          </a:xfrm>
        </p:grpSpPr>
        <p:sp>
          <p:nvSpPr>
            <p:cNvPr id="389" name="Google Shape;389;p1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390" name="Google Shape;390;p16"/>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1" name="Google Shape;391;p16"/>
          <p:cNvGrpSpPr/>
          <p:nvPr/>
        </p:nvGrpSpPr>
        <p:grpSpPr>
          <a:xfrm>
            <a:off x="-1405406" y="6600210"/>
            <a:ext cx="2810813" cy="2810813"/>
            <a:chOff x="0" y="0"/>
            <a:chExt cx="812800" cy="812800"/>
          </a:xfrm>
        </p:grpSpPr>
        <p:sp>
          <p:nvSpPr>
            <p:cNvPr id="392" name="Google Shape;392;p16"/>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393" name="Google Shape;393;p16"/>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94" name="Google Shape;394;p16"/>
          <p:cNvPicPr preferRelativeResize="0"/>
          <p:nvPr/>
        </p:nvPicPr>
        <p:blipFill>
          <a:blip r:embed="rId3">
            <a:alphaModFix/>
          </a:blip>
          <a:stretch>
            <a:fillRect/>
          </a:stretch>
        </p:blipFill>
        <p:spPr>
          <a:xfrm>
            <a:off x="1313325" y="4363235"/>
            <a:ext cx="836175" cy="909337"/>
          </a:xfrm>
          <a:prstGeom prst="rect">
            <a:avLst/>
          </a:prstGeom>
          <a:noFill/>
          <a:ln>
            <a:noFill/>
          </a:ln>
        </p:spPr>
      </p:pic>
      <p:pic>
        <p:nvPicPr>
          <p:cNvPr id="395" name="Google Shape;395;p16"/>
          <p:cNvPicPr preferRelativeResize="0"/>
          <p:nvPr/>
        </p:nvPicPr>
        <p:blipFill>
          <a:blip r:embed="rId4">
            <a:alphaModFix/>
          </a:blip>
          <a:stretch>
            <a:fillRect/>
          </a:stretch>
        </p:blipFill>
        <p:spPr>
          <a:xfrm>
            <a:off x="9502565" y="4471600"/>
            <a:ext cx="688284" cy="909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399" name="Shape 399"/>
        <p:cNvGrpSpPr/>
        <p:nvPr/>
      </p:nvGrpSpPr>
      <p:grpSpPr>
        <a:xfrm>
          <a:off x="0" y="0"/>
          <a:ext cx="0" cy="0"/>
          <a:chOff x="0" y="0"/>
          <a:chExt cx="0" cy="0"/>
        </a:xfrm>
      </p:grpSpPr>
      <p:pic>
        <p:nvPicPr>
          <p:cNvPr id="400" name="Google Shape;400;p17"/>
          <p:cNvPicPr preferRelativeResize="0"/>
          <p:nvPr/>
        </p:nvPicPr>
        <p:blipFill>
          <a:blip r:embed="rId3">
            <a:alphaModFix/>
          </a:blip>
          <a:stretch>
            <a:fillRect/>
          </a:stretch>
        </p:blipFill>
        <p:spPr>
          <a:xfrm>
            <a:off x="13271676" y="3240476"/>
            <a:ext cx="4629475" cy="9563537"/>
          </a:xfrm>
          <a:prstGeom prst="rect">
            <a:avLst/>
          </a:prstGeom>
          <a:noFill/>
          <a:ln>
            <a:noFill/>
          </a:ln>
        </p:spPr>
      </p:pic>
      <p:sp>
        <p:nvSpPr>
          <p:cNvPr id="401" name="Google Shape;401;p17"/>
          <p:cNvSpPr txBox="1"/>
          <p:nvPr/>
        </p:nvSpPr>
        <p:spPr>
          <a:xfrm>
            <a:off x="1028700" y="1748163"/>
            <a:ext cx="15225814"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RESEARCH QUESTIONS AND OBJECTIVES</a:t>
            </a:r>
            <a:endParaRPr/>
          </a:p>
        </p:txBody>
      </p:sp>
      <p:grpSp>
        <p:nvGrpSpPr>
          <p:cNvPr id="402" name="Google Shape;402;p17"/>
          <p:cNvGrpSpPr/>
          <p:nvPr/>
        </p:nvGrpSpPr>
        <p:grpSpPr>
          <a:xfrm>
            <a:off x="822621" y="411916"/>
            <a:ext cx="10702137" cy="863636"/>
            <a:chOff x="0" y="-241101"/>
            <a:chExt cx="14269517" cy="1151514"/>
          </a:xfrm>
        </p:grpSpPr>
        <p:sp>
          <p:nvSpPr>
            <p:cNvPr id="403" name="Google Shape;403;p17"/>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404" name="Google Shape;404;p17"/>
            <p:cNvGrpSpPr/>
            <p:nvPr/>
          </p:nvGrpSpPr>
          <p:grpSpPr>
            <a:xfrm>
              <a:off x="0" y="-241101"/>
              <a:ext cx="14269517" cy="1151514"/>
              <a:chOff x="0" y="-47625"/>
              <a:chExt cx="2818670" cy="227460"/>
            </a:xfrm>
          </p:grpSpPr>
          <p:sp>
            <p:nvSpPr>
              <p:cNvPr id="405" name="Google Shape;405;p17"/>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7"/>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7" name="Google Shape;407;p17"/>
            <p:cNvGrpSpPr/>
            <p:nvPr/>
          </p:nvGrpSpPr>
          <p:grpSpPr>
            <a:xfrm>
              <a:off x="477480" y="340959"/>
              <a:ext cx="228496" cy="228496"/>
              <a:chOff x="0" y="0"/>
              <a:chExt cx="812800" cy="812800"/>
            </a:xfrm>
          </p:grpSpPr>
          <p:sp>
            <p:nvSpPr>
              <p:cNvPr id="408" name="Google Shape;40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0" name="Google Shape;410;p17"/>
            <p:cNvGrpSpPr/>
            <p:nvPr/>
          </p:nvGrpSpPr>
          <p:grpSpPr>
            <a:xfrm>
              <a:off x="5531725" y="340959"/>
              <a:ext cx="228496" cy="228496"/>
              <a:chOff x="0" y="0"/>
              <a:chExt cx="812800" cy="812800"/>
            </a:xfrm>
          </p:grpSpPr>
          <p:sp>
            <p:nvSpPr>
              <p:cNvPr id="411" name="Google Shape;41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3" name="Google Shape;413;p17"/>
            <p:cNvGrpSpPr/>
            <p:nvPr/>
          </p:nvGrpSpPr>
          <p:grpSpPr>
            <a:xfrm>
              <a:off x="11528518" y="340959"/>
              <a:ext cx="228496" cy="228496"/>
              <a:chOff x="0" y="0"/>
              <a:chExt cx="812800" cy="812800"/>
            </a:xfrm>
          </p:grpSpPr>
          <p:sp>
            <p:nvSpPr>
              <p:cNvPr id="414" name="Google Shape;41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16" name="Google Shape;416;p17"/>
          <p:cNvSpPr txBox="1"/>
          <p:nvPr/>
        </p:nvSpPr>
        <p:spPr>
          <a:xfrm>
            <a:off x="1028700" y="4367539"/>
            <a:ext cx="122430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1.What are the essential principles and guidelines required to develop a comprehensive ethical code for [specific field/context, e.g., healthcare, </a:t>
            </a:r>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technology, business]?</a:t>
            </a:r>
            <a:endParaRPr/>
          </a:p>
        </p:txBody>
      </p:sp>
      <p:sp>
        <p:nvSpPr>
          <p:cNvPr id="417" name="Google Shape;417;p17"/>
          <p:cNvSpPr txBox="1"/>
          <p:nvPr/>
        </p:nvSpPr>
        <p:spPr>
          <a:xfrm>
            <a:off x="1028700" y="7224057"/>
            <a:ext cx="98481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2.What are the existing ethical challenges faced by practitioners in </a:t>
            </a:r>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[specific field/context]?</a:t>
            </a:r>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3.How do current ethical codes in [specific field/context] address or fail to </a:t>
            </a:r>
            <a:endParaRPr/>
          </a:p>
          <a:p>
            <a:pPr indent="0" lvl="0" marL="0" marR="0" rtl="0" algn="l">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address these challenges?</a:t>
            </a:r>
            <a:endParaRPr/>
          </a:p>
          <a:p>
            <a:pPr indent="0" lvl="0" marL="0" marR="0" rtl="0" algn="l">
              <a:lnSpc>
                <a:spcPct val="100000"/>
              </a:lnSpc>
              <a:spcBef>
                <a:spcPts val="0"/>
              </a:spcBef>
              <a:spcAft>
                <a:spcPts val="0"/>
              </a:spcAft>
              <a:buNone/>
            </a:pPr>
            <a:r>
              <a:t/>
            </a:r>
            <a:endParaRPr b="0" i="0" sz="2400" u="none" cap="none" strike="noStrike">
              <a:solidFill>
                <a:srgbClr val="FFFFFF"/>
              </a:solidFill>
              <a:latin typeface="Arimo"/>
              <a:ea typeface="Arimo"/>
              <a:cs typeface="Arimo"/>
              <a:sym typeface="Arimo"/>
            </a:endParaRPr>
          </a:p>
        </p:txBody>
      </p:sp>
      <p:grpSp>
        <p:nvGrpSpPr>
          <p:cNvPr id="418" name="Google Shape;418;p17"/>
          <p:cNvGrpSpPr/>
          <p:nvPr/>
        </p:nvGrpSpPr>
        <p:grpSpPr>
          <a:xfrm>
            <a:off x="16882594" y="638687"/>
            <a:ext cx="2810813" cy="2810813"/>
            <a:chOff x="0" y="0"/>
            <a:chExt cx="812800" cy="812800"/>
          </a:xfrm>
        </p:grpSpPr>
        <p:sp>
          <p:nvSpPr>
            <p:cNvPr id="419" name="Google Shape;419;p17"/>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420" name="Google Shape;420;p17"/>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1" name="Google Shape;421;p17"/>
          <p:cNvSpPr txBox="1"/>
          <p:nvPr/>
        </p:nvSpPr>
        <p:spPr>
          <a:xfrm>
            <a:off x="1028700" y="3453150"/>
            <a:ext cx="7924800" cy="7353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lang="en-US" sz="4778">
                <a:solidFill>
                  <a:srgbClr val="FFFFFF"/>
                </a:solidFill>
                <a:latin typeface="Anton"/>
                <a:ea typeface="Anton"/>
                <a:cs typeface="Anton"/>
                <a:sym typeface="Anton"/>
              </a:rPr>
              <a:t>PRIMARY</a:t>
            </a:r>
            <a:r>
              <a:rPr b="0" i="0" lang="en-US" sz="4778" u="none" cap="none" strike="noStrike">
                <a:solidFill>
                  <a:srgbClr val="FFFFFF"/>
                </a:solidFill>
                <a:latin typeface="Anton"/>
                <a:ea typeface="Anton"/>
                <a:cs typeface="Anton"/>
                <a:sym typeface="Anton"/>
              </a:rPr>
              <a:t> RESEARCH QUESTION:</a:t>
            </a:r>
            <a:endParaRPr/>
          </a:p>
        </p:txBody>
      </p:sp>
      <p:sp>
        <p:nvSpPr>
          <p:cNvPr id="422" name="Google Shape;422;p17"/>
          <p:cNvSpPr txBox="1"/>
          <p:nvPr/>
        </p:nvSpPr>
        <p:spPr>
          <a:xfrm>
            <a:off x="1028700" y="6309657"/>
            <a:ext cx="7334488" cy="7239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SECONDARY RESEARCH QUESTION: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426" name="Shape 426"/>
        <p:cNvGrpSpPr/>
        <p:nvPr/>
      </p:nvGrpSpPr>
      <p:grpSpPr>
        <a:xfrm>
          <a:off x="0" y="0"/>
          <a:ext cx="0" cy="0"/>
          <a:chOff x="0" y="0"/>
          <a:chExt cx="0" cy="0"/>
        </a:xfrm>
      </p:grpSpPr>
      <p:grpSp>
        <p:nvGrpSpPr>
          <p:cNvPr id="427" name="Google Shape;427;p18"/>
          <p:cNvGrpSpPr/>
          <p:nvPr/>
        </p:nvGrpSpPr>
        <p:grpSpPr>
          <a:xfrm>
            <a:off x="1349522" y="4069355"/>
            <a:ext cx="3493351" cy="4853740"/>
            <a:chOff x="0" y="0"/>
            <a:chExt cx="920059" cy="1278351"/>
          </a:xfrm>
        </p:grpSpPr>
        <p:sp>
          <p:nvSpPr>
            <p:cNvPr id="428" name="Google Shape;428;p18"/>
            <p:cNvSpPr/>
            <p:nvPr/>
          </p:nvSpPr>
          <p:spPr>
            <a:xfrm>
              <a:off x="0" y="0"/>
              <a:ext cx="920059" cy="1278351"/>
            </a:xfrm>
            <a:custGeom>
              <a:rect b="b" l="l" r="r" t="t"/>
              <a:pathLst>
                <a:path extrusionOk="0" h="1278351" w="920059">
                  <a:moveTo>
                    <a:pt x="46540" y="0"/>
                  </a:moveTo>
                  <a:lnTo>
                    <a:pt x="873520" y="0"/>
                  </a:lnTo>
                  <a:cubicBezTo>
                    <a:pt x="885863" y="0"/>
                    <a:pt x="897700" y="4903"/>
                    <a:pt x="906428" y="13631"/>
                  </a:cubicBezTo>
                  <a:cubicBezTo>
                    <a:pt x="915156" y="22359"/>
                    <a:pt x="920059" y="34197"/>
                    <a:pt x="920059" y="46540"/>
                  </a:cubicBezTo>
                  <a:lnTo>
                    <a:pt x="920059" y="1231811"/>
                  </a:lnTo>
                  <a:cubicBezTo>
                    <a:pt x="920059" y="1244154"/>
                    <a:pt x="915156" y="1255992"/>
                    <a:pt x="906428" y="1264720"/>
                  </a:cubicBezTo>
                  <a:cubicBezTo>
                    <a:pt x="897700" y="1273448"/>
                    <a:pt x="885863" y="1278351"/>
                    <a:pt x="873520" y="1278351"/>
                  </a:cubicBezTo>
                  <a:lnTo>
                    <a:pt x="46540" y="1278351"/>
                  </a:lnTo>
                  <a:cubicBezTo>
                    <a:pt x="34197" y="1278351"/>
                    <a:pt x="22359" y="1273448"/>
                    <a:pt x="13631" y="1264720"/>
                  </a:cubicBezTo>
                  <a:cubicBezTo>
                    <a:pt x="4903" y="1255992"/>
                    <a:pt x="0" y="1244154"/>
                    <a:pt x="0" y="1231811"/>
                  </a:cubicBezTo>
                  <a:lnTo>
                    <a:pt x="0" y="46540"/>
                  </a:lnTo>
                  <a:cubicBezTo>
                    <a:pt x="0" y="34197"/>
                    <a:pt x="4903" y="22359"/>
                    <a:pt x="13631" y="13631"/>
                  </a:cubicBezTo>
                  <a:cubicBezTo>
                    <a:pt x="22359" y="4903"/>
                    <a:pt x="34197" y="0"/>
                    <a:pt x="4654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8"/>
            <p:cNvSpPr txBox="1"/>
            <p:nvPr/>
          </p:nvSpPr>
          <p:spPr>
            <a:xfrm>
              <a:off x="0" y="0"/>
              <a:ext cx="920059" cy="1278351"/>
            </a:xfrm>
            <a:prstGeom prst="rect">
              <a:avLst/>
            </a:prstGeom>
            <a:noFill/>
            <a:ln>
              <a:noFill/>
            </a:ln>
          </p:spPr>
          <p:txBody>
            <a:bodyPr anchorCtr="0" anchor="ctr" bIns="50800" lIns="50800" spcFirstLastPara="1" rIns="50800" wrap="square" tIns="50800">
              <a:noAutofit/>
            </a:bodyPr>
            <a:lstStyle/>
            <a:p>
              <a:pPr indent="0" lvl="0" marL="0" marR="0" rtl="0" algn="l">
                <a:lnSpc>
                  <a:spcPct val="318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18"/>
          <p:cNvGrpSpPr/>
          <p:nvPr/>
        </p:nvGrpSpPr>
        <p:grpSpPr>
          <a:xfrm>
            <a:off x="5381390" y="4069355"/>
            <a:ext cx="3493351" cy="4853740"/>
            <a:chOff x="0" y="0"/>
            <a:chExt cx="920059" cy="1278351"/>
          </a:xfrm>
        </p:grpSpPr>
        <p:sp>
          <p:nvSpPr>
            <p:cNvPr id="431" name="Google Shape;431;p18"/>
            <p:cNvSpPr/>
            <p:nvPr/>
          </p:nvSpPr>
          <p:spPr>
            <a:xfrm>
              <a:off x="0" y="0"/>
              <a:ext cx="920059" cy="1278351"/>
            </a:xfrm>
            <a:custGeom>
              <a:rect b="b" l="l" r="r" t="t"/>
              <a:pathLst>
                <a:path extrusionOk="0" h="1278351" w="920059">
                  <a:moveTo>
                    <a:pt x="46540" y="0"/>
                  </a:moveTo>
                  <a:lnTo>
                    <a:pt x="873520" y="0"/>
                  </a:lnTo>
                  <a:cubicBezTo>
                    <a:pt x="885863" y="0"/>
                    <a:pt x="897700" y="4903"/>
                    <a:pt x="906428" y="13631"/>
                  </a:cubicBezTo>
                  <a:cubicBezTo>
                    <a:pt x="915156" y="22359"/>
                    <a:pt x="920059" y="34197"/>
                    <a:pt x="920059" y="46540"/>
                  </a:cubicBezTo>
                  <a:lnTo>
                    <a:pt x="920059" y="1231811"/>
                  </a:lnTo>
                  <a:cubicBezTo>
                    <a:pt x="920059" y="1244154"/>
                    <a:pt x="915156" y="1255992"/>
                    <a:pt x="906428" y="1264720"/>
                  </a:cubicBezTo>
                  <a:cubicBezTo>
                    <a:pt x="897700" y="1273448"/>
                    <a:pt x="885863" y="1278351"/>
                    <a:pt x="873520" y="1278351"/>
                  </a:cubicBezTo>
                  <a:lnTo>
                    <a:pt x="46540" y="1278351"/>
                  </a:lnTo>
                  <a:cubicBezTo>
                    <a:pt x="34197" y="1278351"/>
                    <a:pt x="22359" y="1273448"/>
                    <a:pt x="13631" y="1264720"/>
                  </a:cubicBezTo>
                  <a:cubicBezTo>
                    <a:pt x="4903" y="1255992"/>
                    <a:pt x="0" y="1244154"/>
                    <a:pt x="0" y="1231811"/>
                  </a:cubicBezTo>
                  <a:lnTo>
                    <a:pt x="0" y="46540"/>
                  </a:lnTo>
                  <a:cubicBezTo>
                    <a:pt x="0" y="34197"/>
                    <a:pt x="4903" y="22359"/>
                    <a:pt x="13631" y="13631"/>
                  </a:cubicBezTo>
                  <a:cubicBezTo>
                    <a:pt x="22359" y="4903"/>
                    <a:pt x="34197" y="0"/>
                    <a:pt x="4654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8"/>
            <p:cNvSpPr txBox="1"/>
            <p:nvPr/>
          </p:nvSpPr>
          <p:spPr>
            <a:xfrm>
              <a:off x="0" y="0"/>
              <a:ext cx="920059" cy="1278351"/>
            </a:xfrm>
            <a:prstGeom prst="rect">
              <a:avLst/>
            </a:prstGeom>
            <a:noFill/>
            <a:ln>
              <a:noFill/>
            </a:ln>
          </p:spPr>
          <p:txBody>
            <a:bodyPr anchorCtr="0" anchor="ctr" bIns="50800" lIns="50800" spcFirstLastPara="1" rIns="50800" wrap="square" tIns="50800">
              <a:noAutofit/>
            </a:bodyPr>
            <a:lstStyle/>
            <a:p>
              <a:pPr indent="0" lvl="0" marL="0" marR="0" rtl="0" algn="l">
                <a:lnSpc>
                  <a:spcPct val="318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3" name="Google Shape;433;p18"/>
          <p:cNvGrpSpPr/>
          <p:nvPr/>
        </p:nvGrpSpPr>
        <p:grpSpPr>
          <a:xfrm>
            <a:off x="822621" y="411916"/>
            <a:ext cx="10702137" cy="863636"/>
            <a:chOff x="0" y="-241101"/>
            <a:chExt cx="14269517" cy="1151514"/>
          </a:xfrm>
        </p:grpSpPr>
        <p:sp>
          <p:nvSpPr>
            <p:cNvPr id="434" name="Google Shape;434;p18"/>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435" name="Google Shape;435;p18"/>
            <p:cNvGrpSpPr/>
            <p:nvPr/>
          </p:nvGrpSpPr>
          <p:grpSpPr>
            <a:xfrm>
              <a:off x="0" y="-241101"/>
              <a:ext cx="14269517" cy="1151514"/>
              <a:chOff x="0" y="-47625"/>
              <a:chExt cx="2818670" cy="227460"/>
            </a:xfrm>
          </p:grpSpPr>
          <p:sp>
            <p:nvSpPr>
              <p:cNvPr id="436" name="Google Shape;436;p18"/>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8"/>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8" name="Google Shape;438;p18"/>
            <p:cNvGrpSpPr/>
            <p:nvPr/>
          </p:nvGrpSpPr>
          <p:grpSpPr>
            <a:xfrm>
              <a:off x="477480" y="340959"/>
              <a:ext cx="228496" cy="228496"/>
              <a:chOff x="0" y="0"/>
              <a:chExt cx="812800" cy="812800"/>
            </a:xfrm>
          </p:grpSpPr>
          <p:sp>
            <p:nvSpPr>
              <p:cNvPr id="439" name="Google Shape;43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1" name="Google Shape;441;p18"/>
            <p:cNvGrpSpPr/>
            <p:nvPr/>
          </p:nvGrpSpPr>
          <p:grpSpPr>
            <a:xfrm>
              <a:off x="5531725" y="340959"/>
              <a:ext cx="228496" cy="228496"/>
              <a:chOff x="0" y="0"/>
              <a:chExt cx="812800" cy="812800"/>
            </a:xfrm>
          </p:grpSpPr>
          <p:sp>
            <p:nvSpPr>
              <p:cNvPr id="442" name="Google Shape;44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4" name="Google Shape;444;p18"/>
            <p:cNvGrpSpPr/>
            <p:nvPr/>
          </p:nvGrpSpPr>
          <p:grpSpPr>
            <a:xfrm>
              <a:off x="11528518" y="340959"/>
              <a:ext cx="228496" cy="228496"/>
              <a:chOff x="0" y="0"/>
              <a:chExt cx="812800" cy="812800"/>
            </a:xfrm>
          </p:grpSpPr>
          <p:sp>
            <p:nvSpPr>
              <p:cNvPr id="445" name="Google Shape;44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47" name="Google Shape;447;p18"/>
          <p:cNvGrpSpPr/>
          <p:nvPr/>
        </p:nvGrpSpPr>
        <p:grpSpPr>
          <a:xfrm>
            <a:off x="9413259" y="4069355"/>
            <a:ext cx="3493351" cy="4853740"/>
            <a:chOff x="0" y="0"/>
            <a:chExt cx="920059" cy="1278351"/>
          </a:xfrm>
        </p:grpSpPr>
        <p:sp>
          <p:nvSpPr>
            <p:cNvPr id="448" name="Google Shape;448;p18"/>
            <p:cNvSpPr/>
            <p:nvPr/>
          </p:nvSpPr>
          <p:spPr>
            <a:xfrm>
              <a:off x="0" y="0"/>
              <a:ext cx="920059" cy="1278351"/>
            </a:xfrm>
            <a:custGeom>
              <a:rect b="b" l="l" r="r" t="t"/>
              <a:pathLst>
                <a:path extrusionOk="0" h="1278351" w="920059">
                  <a:moveTo>
                    <a:pt x="46540" y="0"/>
                  </a:moveTo>
                  <a:lnTo>
                    <a:pt x="873520" y="0"/>
                  </a:lnTo>
                  <a:cubicBezTo>
                    <a:pt x="885863" y="0"/>
                    <a:pt x="897700" y="4903"/>
                    <a:pt x="906428" y="13631"/>
                  </a:cubicBezTo>
                  <a:cubicBezTo>
                    <a:pt x="915156" y="22359"/>
                    <a:pt x="920059" y="34197"/>
                    <a:pt x="920059" y="46540"/>
                  </a:cubicBezTo>
                  <a:lnTo>
                    <a:pt x="920059" y="1231811"/>
                  </a:lnTo>
                  <a:cubicBezTo>
                    <a:pt x="920059" y="1244154"/>
                    <a:pt x="915156" y="1255992"/>
                    <a:pt x="906428" y="1264720"/>
                  </a:cubicBezTo>
                  <a:cubicBezTo>
                    <a:pt x="897700" y="1273448"/>
                    <a:pt x="885863" y="1278351"/>
                    <a:pt x="873520" y="1278351"/>
                  </a:cubicBezTo>
                  <a:lnTo>
                    <a:pt x="46540" y="1278351"/>
                  </a:lnTo>
                  <a:cubicBezTo>
                    <a:pt x="34197" y="1278351"/>
                    <a:pt x="22359" y="1273448"/>
                    <a:pt x="13631" y="1264720"/>
                  </a:cubicBezTo>
                  <a:cubicBezTo>
                    <a:pt x="4903" y="1255992"/>
                    <a:pt x="0" y="1244154"/>
                    <a:pt x="0" y="1231811"/>
                  </a:cubicBezTo>
                  <a:lnTo>
                    <a:pt x="0" y="46540"/>
                  </a:lnTo>
                  <a:cubicBezTo>
                    <a:pt x="0" y="34197"/>
                    <a:pt x="4903" y="22359"/>
                    <a:pt x="13631" y="13631"/>
                  </a:cubicBezTo>
                  <a:cubicBezTo>
                    <a:pt x="22359" y="4903"/>
                    <a:pt x="34197" y="0"/>
                    <a:pt x="4654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8"/>
            <p:cNvSpPr txBox="1"/>
            <p:nvPr/>
          </p:nvSpPr>
          <p:spPr>
            <a:xfrm>
              <a:off x="0" y="0"/>
              <a:ext cx="920059" cy="1278351"/>
            </a:xfrm>
            <a:prstGeom prst="rect">
              <a:avLst/>
            </a:prstGeom>
            <a:noFill/>
            <a:ln>
              <a:noFill/>
            </a:ln>
          </p:spPr>
          <p:txBody>
            <a:bodyPr anchorCtr="0" anchor="ctr" bIns="50800" lIns="50800" spcFirstLastPara="1" rIns="50800" wrap="square" tIns="50800">
              <a:noAutofit/>
            </a:bodyPr>
            <a:lstStyle/>
            <a:p>
              <a:pPr indent="0" lvl="0" marL="0" marR="0" rtl="0" algn="l">
                <a:lnSpc>
                  <a:spcPct val="318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0" name="Google Shape;450;p18"/>
          <p:cNvGrpSpPr/>
          <p:nvPr/>
        </p:nvGrpSpPr>
        <p:grpSpPr>
          <a:xfrm>
            <a:off x="13445128" y="4069355"/>
            <a:ext cx="3493351" cy="4853740"/>
            <a:chOff x="0" y="0"/>
            <a:chExt cx="920059" cy="1278351"/>
          </a:xfrm>
        </p:grpSpPr>
        <p:sp>
          <p:nvSpPr>
            <p:cNvPr id="451" name="Google Shape;451;p18"/>
            <p:cNvSpPr/>
            <p:nvPr/>
          </p:nvSpPr>
          <p:spPr>
            <a:xfrm>
              <a:off x="0" y="0"/>
              <a:ext cx="920059" cy="1278351"/>
            </a:xfrm>
            <a:custGeom>
              <a:rect b="b" l="l" r="r" t="t"/>
              <a:pathLst>
                <a:path extrusionOk="0" h="1278351" w="920059">
                  <a:moveTo>
                    <a:pt x="46540" y="0"/>
                  </a:moveTo>
                  <a:lnTo>
                    <a:pt x="873520" y="0"/>
                  </a:lnTo>
                  <a:cubicBezTo>
                    <a:pt x="885863" y="0"/>
                    <a:pt x="897700" y="4903"/>
                    <a:pt x="906428" y="13631"/>
                  </a:cubicBezTo>
                  <a:cubicBezTo>
                    <a:pt x="915156" y="22359"/>
                    <a:pt x="920059" y="34197"/>
                    <a:pt x="920059" y="46540"/>
                  </a:cubicBezTo>
                  <a:lnTo>
                    <a:pt x="920059" y="1231811"/>
                  </a:lnTo>
                  <a:cubicBezTo>
                    <a:pt x="920059" y="1244154"/>
                    <a:pt x="915156" y="1255992"/>
                    <a:pt x="906428" y="1264720"/>
                  </a:cubicBezTo>
                  <a:cubicBezTo>
                    <a:pt x="897700" y="1273448"/>
                    <a:pt x="885863" y="1278351"/>
                    <a:pt x="873520" y="1278351"/>
                  </a:cubicBezTo>
                  <a:lnTo>
                    <a:pt x="46540" y="1278351"/>
                  </a:lnTo>
                  <a:cubicBezTo>
                    <a:pt x="34197" y="1278351"/>
                    <a:pt x="22359" y="1273448"/>
                    <a:pt x="13631" y="1264720"/>
                  </a:cubicBezTo>
                  <a:cubicBezTo>
                    <a:pt x="4903" y="1255992"/>
                    <a:pt x="0" y="1244154"/>
                    <a:pt x="0" y="1231811"/>
                  </a:cubicBezTo>
                  <a:lnTo>
                    <a:pt x="0" y="46540"/>
                  </a:lnTo>
                  <a:cubicBezTo>
                    <a:pt x="0" y="34197"/>
                    <a:pt x="4903" y="22359"/>
                    <a:pt x="13631" y="13631"/>
                  </a:cubicBezTo>
                  <a:cubicBezTo>
                    <a:pt x="22359" y="4903"/>
                    <a:pt x="34197" y="0"/>
                    <a:pt x="4654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8"/>
            <p:cNvSpPr txBox="1"/>
            <p:nvPr/>
          </p:nvSpPr>
          <p:spPr>
            <a:xfrm>
              <a:off x="0" y="0"/>
              <a:ext cx="920059" cy="1278351"/>
            </a:xfrm>
            <a:prstGeom prst="rect">
              <a:avLst/>
            </a:prstGeom>
            <a:noFill/>
            <a:ln>
              <a:noFill/>
            </a:ln>
          </p:spPr>
          <p:txBody>
            <a:bodyPr anchorCtr="0" anchor="ctr" bIns="50800" lIns="50800" spcFirstLastPara="1" rIns="50800" wrap="square" tIns="50800">
              <a:noAutofit/>
            </a:bodyPr>
            <a:lstStyle/>
            <a:p>
              <a:pPr indent="0" lvl="0" marL="0" marR="0" rtl="0" algn="l">
                <a:lnSpc>
                  <a:spcPct val="318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3" name="Google Shape;453;p18"/>
          <p:cNvSpPr/>
          <p:nvPr/>
        </p:nvSpPr>
        <p:spPr>
          <a:xfrm>
            <a:off x="2213171" y="4715609"/>
            <a:ext cx="1553552" cy="1499884"/>
          </a:xfrm>
          <a:custGeom>
            <a:rect b="b" l="l" r="r" t="t"/>
            <a:pathLst>
              <a:path extrusionOk="0" h="1499884" w="1553552">
                <a:moveTo>
                  <a:pt x="0" y="0"/>
                </a:moveTo>
                <a:lnTo>
                  <a:pt x="1553552" y="0"/>
                </a:lnTo>
                <a:lnTo>
                  <a:pt x="1553552" y="1499884"/>
                </a:lnTo>
                <a:lnTo>
                  <a:pt x="0" y="1499884"/>
                </a:lnTo>
                <a:lnTo>
                  <a:pt x="0" y="0"/>
                </a:lnTo>
                <a:close/>
              </a:path>
            </a:pathLst>
          </a:custGeom>
          <a:blipFill rotWithShape="1">
            <a:blip r:embed="rId3">
              <a:alphaModFix/>
            </a:blip>
            <a:stretch>
              <a:fillRect b="0" l="0" r="0" t="0"/>
            </a:stretch>
          </a:blipFill>
          <a:ln>
            <a:noFill/>
          </a:ln>
        </p:spPr>
      </p:sp>
      <p:sp>
        <p:nvSpPr>
          <p:cNvPr id="454" name="Google Shape;454;p18"/>
          <p:cNvSpPr/>
          <p:nvPr/>
        </p:nvSpPr>
        <p:spPr>
          <a:xfrm>
            <a:off x="14525860" y="4653247"/>
            <a:ext cx="1312930" cy="1488890"/>
          </a:xfrm>
          <a:custGeom>
            <a:rect b="b" l="l" r="r" t="t"/>
            <a:pathLst>
              <a:path extrusionOk="0" h="1488890" w="1312930">
                <a:moveTo>
                  <a:pt x="0" y="0"/>
                </a:moveTo>
                <a:lnTo>
                  <a:pt x="1312930" y="0"/>
                </a:lnTo>
                <a:lnTo>
                  <a:pt x="1312930" y="1488890"/>
                </a:lnTo>
                <a:lnTo>
                  <a:pt x="0" y="1488890"/>
                </a:lnTo>
                <a:lnTo>
                  <a:pt x="0" y="0"/>
                </a:lnTo>
                <a:close/>
              </a:path>
            </a:pathLst>
          </a:custGeom>
          <a:blipFill rotWithShape="1">
            <a:blip r:embed="rId4">
              <a:alphaModFix/>
            </a:blip>
            <a:stretch>
              <a:fillRect b="0" l="0" r="0" t="0"/>
            </a:stretch>
          </a:blipFill>
          <a:ln>
            <a:noFill/>
          </a:ln>
        </p:spPr>
      </p:sp>
      <p:sp>
        <p:nvSpPr>
          <p:cNvPr id="455" name="Google Shape;455;p18"/>
          <p:cNvSpPr txBox="1"/>
          <p:nvPr/>
        </p:nvSpPr>
        <p:spPr>
          <a:xfrm>
            <a:off x="1028700" y="1932154"/>
            <a:ext cx="7026046"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OUR OFFERINGS</a:t>
            </a:r>
            <a:endParaRPr/>
          </a:p>
        </p:txBody>
      </p:sp>
      <p:sp>
        <p:nvSpPr>
          <p:cNvPr id="456" name="Google Shape;456;p18"/>
          <p:cNvSpPr txBox="1"/>
          <p:nvPr/>
        </p:nvSpPr>
        <p:spPr>
          <a:xfrm>
            <a:off x="2006408" y="6646790"/>
            <a:ext cx="2179578" cy="723900"/>
          </a:xfrm>
          <a:prstGeom prst="rect">
            <a:avLst/>
          </a:prstGeom>
          <a:noFill/>
          <a:ln>
            <a:noFill/>
          </a:ln>
        </p:spPr>
        <p:txBody>
          <a:bodyPr anchorCtr="0" anchor="t" bIns="0" lIns="0" spcFirstLastPara="1" rIns="0" wrap="square" tIns="0">
            <a:spAutoFit/>
          </a:bodyPr>
          <a:lstStyle/>
          <a:p>
            <a:pPr indent="0" lvl="0" marL="0" marR="0" rtl="0" algn="ctr">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SERVICE </a:t>
            </a:r>
            <a:endParaRPr/>
          </a:p>
        </p:txBody>
      </p:sp>
      <p:sp>
        <p:nvSpPr>
          <p:cNvPr id="457" name="Google Shape;457;p18"/>
          <p:cNvSpPr txBox="1"/>
          <p:nvPr/>
        </p:nvSpPr>
        <p:spPr>
          <a:xfrm>
            <a:off x="6038277" y="6646790"/>
            <a:ext cx="2179578" cy="723900"/>
          </a:xfrm>
          <a:prstGeom prst="rect">
            <a:avLst/>
          </a:prstGeom>
          <a:noFill/>
          <a:ln>
            <a:noFill/>
          </a:ln>
        </p:spPr>
        <p:txBody>
          <a:bodyPr anchorCtr="0" anchor="t" bIns="0" lIns="0" spcFirstLastPara="1" rIns="0" wrap="square" tIns="0">
            <a:spAutoFit/>
          </a:bodyPr>
          <a:lstStyle/>
          <a:p>
            <a:pPr indent="0" lvl="0" marL="0" marR="0" rtl="0" algn="ctr">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SERVICE </a:t>
            </a:r>
            <a:endParaRPr/>
          </a:p>
        </p:txBody>
      </p:sp>
      <p:sp>
        <p:nvSpPr>
          <p:cNvPr id="458" name="Google Shape;458;p18"/>
          <p:cNvSpPr txBox="1"/>
          <p:nvPr/>
        </p:nvSpPr>
        <p:spPr>
          <a:xfrm>
            <a:off x="1349522" y="7588618"/>
            <a:ext cx="3493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459" name="Google Shape;459;p18"/>
          <p:cNvSpPr txBox="1"/>
          <p:nvPr/>
        </p:nvSpPr>
        <p:spPr>
          <a:xfrm>
            <a:off x="5381390" y="7588618"/>
            <a:ext cx="3493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460" name="Google Shape;460;p18"/>
          <p:cNvSpPr txBox="1"/>
          <p:nvPr/>
        </p:nvSpPr>
        <p:spPr>
          <a:xfrm>
            <a:off x="10070145" y="6646790"/>
            <a:ext cx="2179578" cy="723900"/>
          </a:xfrm>
          <a:prstGeom prst="rect">
            <a:avLst/>
          </a:prstGeom>
          <a:noFill/>
          <a:ln>
            <a:noFill/>
          </a:ln>
        </p:spPr>
        <p:txBody>
          <a:bodyPr anchorCtr="0" anchor="t" bIns="0" lIns="0" spcFirstLastPara="1" rIns="0" wrap="square" tIns="0">
            <a:spAutoFit/>
          </a:bodyPr>
          <a:lstStyle/>
          <a:p>
            <a:pPr indent="0" lvl="0" marL="0" marR="0" rtl="0" algn="ctr">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SERVICE </a:t>
            </a:r>
            <a:endParaRPr/>
          </a:p>
        </p:txBody>
      </p:sp>
      <p:sp>
        <p:nvSpPr>
          <p:cNvPr id="461" name="Google Shape;461;p18"/>
          <p:cNvSpPr txBox="1"/>
          <p:nvPr/>
        </p:nvSpPr>
        <p:spPr>
          <a:xfrm>
            <a:off x="9413259" y="7588618"/>
            <a:ext cx="3493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sp>
        <p:nvSpPr>
          <p:cNvPr id="462" name="Google Shape;462;p18"/>
          <p:cNvSpPr txBox="1"/>
          <p:nvPr/>
        </p:nvSpPr>
        <p:spPr>
          <a:xfrm>
            <a:off x="14102014" y="6646790"/>
            <a:ext cx="2179578" cy="723900"/>
          </a:xfrm>
          <a:prstGeom prst="rect">
            <a:avLst/>
          </a:prstGeom>
          <a:noFill/>
          <a:ln>
            <a:noFill/>
          </a:ln>
        </p:spPr>
        <p:txBody>
          <a:bodyPr anchorCtr="0" anchor="t" bIns="0" lIns="0" spcFirstLastPara="1" rIns="0" wrap="square" tIns="0">
            <a:spAutoFit/>
          </a:bodyPr>
          <a:lstStyle/>
          <a:p>
            <a:pPr indent="0" lvl="0" marL="0" marR="0" rtl="0" algn="ctr">
              <a:lnSpc>
                <a:spcPct val="119987"/>
              </a:lnSpc>
              <a:spcBef>
                <a:spcPts val="0"/>
              </a:spcBef>
              <a:spcAft>
                <a:spcPts val="0"/>
              </a:spcAft>
              <a:buNone/>
            </a:pPr>
            <a:r>
              <a:rPr b="0" i="0" lang="en-US" sz="4778" u="none" cap="none" strike="noStrike">
                <a:solidFill>
                  <a:srgbClr val="FFFFFF"/>
                </a:solidFill>
                <a:latin typeface="Anton"/>
                <a:ea typeface="Anton"/>
                <a:cs typeface="Anton"/>
                <a:sym typeface="Anton"/>
              </a:rPr>
              <a:t>SERVICE </a:t>
            </a:r>
            <a:endParaRPr/>
          </a:p>
        </p:txBody>
      </p:sp>
      <p:sp>
        <p:nvSpPr>
          <p:cNvPr id="463" name="Google Shape;463;p18"/>
          <p:cNvSpPr txBox="1"/>
          <p:nvPr/>
        </p:nvSpPr>
        <p:spPr>
          <a:xfrm>
            <a:off x="13445128" y="7588618"/>
            <a:ext cx="3493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FFFFFF"/>
                </a:solidFill>
                <a:latin typeface="Arimo"/>
                <a:ea typeface="Arimo"/>
                <a:cs typeface="Arimo"/>
                <a:sym typeface="Arimo"/>
              </a:rPr>
              <a:t>Elaborate on what you want to discuss. </a:t>
            </a:r>
            <a:endParaRPr/>
          </a:p>
        </p:txBody>
      </p:sp>
      <p:grpSp>
        <p:nvGrpSpPr>
          <p:cNvPr id="464" name="Google Shape;464;p18"/>
          <p:cNvGrpSpPr/>
          <p:nvPr/>
        </p:nvGrpSpPr>
        <p:grpSpPr>
          <a:xfrm>
            <a:off x="13786397" y="359591"/>
            <a:ext cx="2810813" cy="2810813"/>
            <a:chOff x="0" y="0"/>
            <a:chExt cx="812800" cy="812800"/>
          </a:xfrm>
        </p:grpSpPr>
        <p:sp>
          <p:nvSpPr>
            <p:cNvPr id="465" name="Google Shape;465;p18"/>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466" name="Google Shape;466;p18"/>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67" name="Google Shape;467;p18"/>
          <p:cNvPicPr preferRelativeResize="0"/>
          <p:nvPr/>
        </p:nvPicPr>
        <p:blipFill>
          <a:blip r:embed="rId5">
            <a:alphaModFix/>
          </a:blip>
          <a:stretch>
            <a:fillRect/>
          </a:stretch>
        </p:blipFill>
        <p:spPr>
          <a:xfrm>
            <a:off x="6552951" y="4593588"/>
            <a:ext cx="1290100" cy="1743920"/>
          </a:xfrm>
          <a:prstGeom prst="rect">
            <a:avLst/>
          </a:prstGeom>
          <a:noFill/>
          <a:ln>
            <a:noFill/>
          </a:ln>
        </p:spPr>
      </p:pic>
      <p:pic>
        <p:nvPicPr>
          <p:cNvPr id="468" name="Google Shape;468;p18"/>
          <p:cNvPicPr preferRelativeResize="0"/>
          <p:nvPr/>
        </p:nvPicPr>
        <p:blipFill>
          <a:blip r:embed="rId6">
            <a:alphaModFix/>
          </a:blip>
          <a:stretch>
            <a:fillRect/>
          </a:stretch>
        </p:blipFill>
        <p:spPr>
          <a:xfrm>
            <a:off x="10527975" y="4691019"/>
            <a:ext cx="1312950" cy="1549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3131"/>
        </a:solidFill>
      </p:bgPr>
    </p:bg>
    <p:spTree>
      <p:nvGrpSpPr>
        <p:cNvPr id="472" name="Shape 472"/>
        <p:cNvGrpSpPr/>
        <p:nvPr/>
      </p:nvGrpSpPr>
      <p:grpSpPr>
        <a:xfrm>
          <a:off x="0" y="0"/>
          <a:ext cx="0" cy="0"/>
          <a:chOff x="0" y="0"/>
          <a:chExt cx="0" cy="0"/>
        </a:xfrm>
      </p:grpSpPr>
      <p:pic>
        <p:nvPicPr>
          <p:cNvPr id="473" name="Google Shape;473;p19"/>
          <p:cNvPicPr preferRelativeResize="0"/>
          <p:nvPr/>
        </p:nvPicPr>
        <p:blipFill>
          <a:blip r:embed="rId3">
            <a:alphaModFix/>
          </a:blip>
          <a:stretch>
            <a:fillRect/>
          </a:stretch>
        </p:blipFill>
        <p:spPr>
          <a:xfrm>
            <a:off x="1022450" y="4054573"/>
            <a:ext cx="4372074" cy="5244080"/>
          </a:xfrm>
          <a:prstGeom prst="rect">
            <a:avLst/>
          </a:prstGeom>
          <a:noFill/>
          <a:ln>
            <a:noFill/>
          </a:ln>
        </p:spPr>
      </p:pic>
      <p:pic>
        <p:nvPicPr>
          <p:cNvPr id="474" name="Google Shape;474;p19"/>
          <p:cNvPicPr preferRelativeResize="0"/>
          <p:nvPr/>
        </p:nvPicPr>
        <p:blipFill>
          <a:blip r:embed="rId4">
            <a:alphaModFix/>
          </a:blip>
          <a:stretch>
            <a:fillRect/>
          </a:stretch>
        </p:blipFill>
        <p:spPr>
          <a:xfrm>
            <a:off x="5880289" y="4048312"/>
            <a:ext cx="6247124" cy="5209996"/>
          </a:xfrm>
          <a:prstGeom prst="rect">
            <a:avLst/>
          </a:prstGeom>
          <a:noFill/>
          <a:ln>
            <a:noFill/>
          </a:ln>
        </p:spPr>
      </p:pic>
      <p:pic>
        <p:nvPicPr>
          <p:cNvPr id="475" name="Google Shape;475;p19"/>
          <p:cNvPicPr preferRelativeResize="0"/>
          <p:nvPr/>
        </p:nvPicPr>
        <p:blipFill>
          <a:blip r:embed="rId5">
            <a:alphaModFix/>
          </a:blip>
          <a:stretch>
            <a:fillRect/>
          </a:stretch>
        </p:blipFill>
        <p:spPr>
          <a:xfrm>
            <a:off x="12613200" y="4048484"/>
            <a:ext cx="4372074" cy="5250163"/>
          </a:xfrm>
          <a:prstGeom prst="rect">
            <a:avLst/>
          </a:prstGeom>
          <a:noFill/>
          <a:ln>
            <a:noFill/>
          </a:ln>
        </p:spPr>
      </p:pic>
      <p:grpSp>
        <p:nvGrpSpPr>
          <p:cNvPr id="476" name="Google Shape;476;p19"/>
          <p:cNvGrpSpPr/>
          <p:nvPr/>
        </p:nvGrpSpPr>
        <p:grpSpPr>
          <a:xfrm>
            <a:off x="12351714" y="618407"/>
            <a:ext cx="2810813" cy="2810813"/>
            <a:chOff x="0" y="0"/>
            <a:chExt cx="812800" cy="812800"/>
          </a:xfrm>
        </p:grpSpPr>
        <p:sp>
          <p:nvSpPr>
            <p:cNvPr id="477" name="Google Shape;477;p19"/>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24A2D"/>
            </a:solidFill>
            <a:ln>
              <a:noFill/>
            </a:ln>
          </p:spPr>
        </p:sp>
        <p:sp>
          <p:nvSpPr>
            <p:cNvPr id="478" name="Google Shape;478;p19"/>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9" name="Google Shape;479;p19"/>
          <p:cNvGrpSpPr/>
          <p:nvPr/>
        </p:nvGrpSpPr>
        <p:grpSpPr>
          <a:xfrm>
            <a:off x="17259300" y="6893497"/>
            <a:ext cx="2810813" cy="2810813"/>
            <a:chOff x="0" y="0"/>
            <a:chExt cx="812800" cy="812800"/>
          </a:xfrm>
        </p:grpSpPr>
        <p:sp>
          <p:nvSpPr>
            <p:cNvPr id="480" name="Google Shape;480;p19"/>
            <p:cNvSpPr/>
            <p:nvPr/>
          </p:nvSpPr>
          <p:spPr>
            <a:xfrm>
              <a:off x="0" y="0"/>
              <a:ext cx="812800" cy="812800"/>
            </a:xfrm>
            <a:custGeom>
              <a:rect b="b" l="l" r="r" t="t"/>
              <a:pathLst>
                <a:path extrusionOk="0"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000000">
                <a:alpha val="0"/>
              </a:srgbClr>
            </a:solidFill>
            <a:ln cap="sq" cmpd="sng" w="19050">
              <a:solidFill>
                <a:srgbClr val="F24A2D"/>
              </a:solidFill>
              <a:prstDash val="solid"/>
              <a:miter lim="8000"/>
              <a:headEnd len="sm" w="sm" type="none"/>
              <a:tailEnd len="sm" w="sm" type="none"/>
            </a:ln>
          </p:spPr>
        </p:sp>
        <p:sp>
          <p:nvSpPr>
            <p:cNvPr id="481" name="Google Shape;481;p19"/>
            <p:cNvSpPr txBox="1"/>
            <p:nvPr/>
          </p:nvSpPr>
          <p:spPr>
            <a:xfrm>
              <a:off x="127000" y="79375"/>
              <a:ext cx="558800" cy="606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2" name="Google Shape;482;p19"/>
          <p:cNvGrpSpPr/>
          <p:nvPr/>
        </p:nvGrpSpPr>
        <p:grpSpPr>
          <a:xfrm>
            <a:off x="822621" y="411916"/>
            <a:ext cx="10702137" cy="863636"/>
            <a:chOff x="0" y="-241101"/>
            <a:chExt cx="14269517" cy="1151514"/>
          </a:xfrm>
        </p:grpSpPr>
        <p:sp>
          <p:nvSpPr>
            <p:cNvPr id="483" name="Google Shape;483;p19"/>
            <p:cNvSpPr txBox="1"/>
            <p:nvPr/>
          </p:nvSpPr>
          <p:spPr>
            <a:xfrm>
              <a:off x="957054" y="192877"/>
              <a:ext cx="13312463" cy="483556"/>
            </a:xfrm>
            <a:prstGeom prst="rect">
              <a:avLst/>
            </a:prstGeom>
            <a:noFill/>
            <a:ln>
              <a:noFill/>
            </a:ln>
          </p:spPr>
          <p:txBody>
            <a:bodyPr anchorCtr="0" anchor="t" bIns="0" lIns="0" spcFirstLastPara="1" rIns="0" wrap="square" tIns="0">
              <a:spAutoFit/>
            </a:bodyPr>
            <a:lstStyle/>
            <a:p>
              <a:pPr indent="0" lvl="0" marL="0" marR="0" rtl="0" algn="l">
                <a:lnSpc>
                  <a:spcPct val="119983"/>
                </a:lnSpc>
                <a:spcBef>
                  <a:spcPts val="0"/>
                </a:spcBef>
                <a:spcAft>
                  <a:spcPts val="0"/>
                </a:spcAft>
                <a:buNone/>
              </a:pPr>
              <a:r>
                <a:rPr b="0" i="0" lang="en-US" sz="2387" u="none" cap="none" strike="noStrike">
                  <a:solidFill>
                    <a:srgbClr val="FFFFFF"/>
                  </a:solidFill>
                  <a:latin typeface="Anton"/>
                  <a:ea typeface="Anton"/>
                  <a:cs typeface="Anton"/>
                  <a:sym typeface="Anton"/>
                </a:rPr>
                <a:t>DATE/DAY                                      ABOUT US                                                CONTACT US</a:t>
              </a:r>
              <a:endParaRPr/>
            </a:p>
          </p:txBody>
        </p:sp>
        <p:grpSp>
          <p:nvGrpSpPr>
            <p:cNvPr id="484" name="Google Shape;484;p19"/>
            <p:cNvGrpSpPr/>
            <p:nvPr/>
          </p:nvGrpSpPr>
          <p:grpSpPr>
            <a:xfrm>
              <a:off x="0" y="-241101"/>
              <a:ext cx="14269517" cy="1151514"/>
              <a:chOff x="0" y="-47625"/>
              <a:chExt cx="2818670" cy="227460"/>
            </a:xfrm>
          </p:grpSpPr>
          <p:sp>
            <p:nvSpPr>
              <p:cNvPr id="485" name="Google Shape;485;p19"/>
              <p:cNvSpPr/>
              <p:nvPr/>
            </p:nvSpPr>
            <p:spPr>
              <a:xfrm>
                <a:off x="0" y="0"/>
                <a:ext cx="2818670" cy="179835"/>
              </a:xfrm>
              <a:custGeom>
                <a:rect b="b" l="l" r="r" t="t"/>
                <a:pathLst>
                  <a:path extrusionOk="0" h="179835" w="2818670">
                    <a:moveTo>
                      <a:pt x="36893" y="0"/>
                    </a:moveTo>
                    <a:lnTo>
                      <a:pt x="2781777" y="0"/>
                    </a:lnTo>
                    <a:cubicBezTo>
                      <a:pt x="2802152" y="0"/>
                      <a:pt x="2818670" y="16518"/>
                      <a:pt x="2818670" y="36893"/>
                    </a:cubicBezTo>
                    <a:lnTo>
                      <a:pt x="2818670" y="142941"/>
                    </a:lnTo>
                    <a:cubicBezTo>
                      <a:pt x="2818670" y="163317"/>
                      <a:pt x="2802152" y="179835"/>
                      <a:pt x="2781777" y="179835"/>
                    </a:cubicBezTo>
                    <a:lnTo>
                      <a:pt x="36893" y="179835"/>
                    </a:lnTo>
                    <a:cubicBezTo>
                      <a:pt x="16518" y="179835"/>
                      <a:pt x="0" y="163317"/>
                      <a:pt x="0" y="142941"/>
                    </a:cubicBezTo>
                    <a:lnTo>
                      <a:pt x="0" y="36893"/>
                    </a:lnTo>
                    <a:cubicBezTo>
                      <a:pt x="0" y="16518"/>
                      <a:pt x="16518" y="0"/>
                      <a:pt x="36893" y="0"/>
                    </a:cubicBezTo>
                    <a:close/>
                  </a:path>
                </a:pathLst>
              </a:custGeom>
              <a:solidFill>
                <a:srgbClr val="000000">
                  <a:alpha val="0"/>
                </a:srgbClr>
              </a:solidFill>
              <a:ln cap="rnd" cmpd="sng" w="19050">
                <a:solidFill>
                  <a:srgbClr val="F24A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9"/>
              <p:cNvSpPr txBox="1"/>
              <p:nvPr/>
            </p:nvSpPr>
            <p:spPr>
              <a:xfrm>
                <a:off x="0" y="-47625"/>
                <a:ext cx="2818670" cy="2274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7" name="Google Shape;487;p19"/>
            <p:cNvGrpSpPr/>
            <p:nvPr/>
          </p:nvGrpSpPr>
          <p:grpSpPr>
            <a:xfrm>
              <a:off x="477480" y="340959"/>
              <a:ext cx="228496" cy="228496"/>
              <a:chOff x="0" y="0"/>
              <a:chExt cx="812800" cy="812800"/>
            </a:xfrm>
          </p:grpSpPr>
          <p:sp>
            <p:nvSpPr>
              <p:cNvPr id="488" name="Google Shape;48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0" name="Google Shape;490;p19"/>
            <p:cNvGrpSpPr/>
            <p:nvPr/>
          </p:nvGrpSpPr>
          <p:grpSpPr>
            <a:xfrm>
              <a:off x="5531725" y="340959"/>
              <a:ext cx="228496" cy="228496"/>
              <a:chOff x="0" y="0"/>
              <a:chExt cx="812800" cy="812800"/>
            </a:xfrm>
          </p:grpSpPr>
          <p:sp>
            <p:nvSpPr>
              <p:cNvPr id="491" name="Google Shape;49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3" name="Google Shape;493;p19"/>
            <p:cNvGrpSpPr/>
            <p:nvPr/>
          </p:nvGrpSpPr>
          <p:grpSpPr>
            <a:xfrm>
              <a:off x="11528518" y="340959"/>
              <a:ext cx="228496" cy="228496"/>
              <a:chOff x="0" y="0"/>
              <a:chExt cx="812800" cy="812800"/>
            </a:xfrm>
          </p:grpSpPr>
          <p:sp>
            <p:nvSpPr>
              <p:cNvPr id="494" name="Google Shape;49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4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96" name="Google Shape;496;p19"/>
          <p:cNvSpPr txBox="1"/>
          <p:nvPr/>
        </p:nvSpPr>
        <p:spPr>
          <a:xfrm>
            <a:off x="1018346" y="1660397"/>
            <a:ext cx="7729031" cy="12382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8222" u="none" cap="none" strike="noStrike">
                <a:solidFill>
                  <a:srgbClr val="FFFFFF"/>
                </a:solidFill>
                <a:latin typeface="Anton"/>
                <a:ea typeface="Anton"/>
                <a:cs typeface="Anton"/>
                <a:sym typeface="Anton"/>
              </a:rPr>
              <a:t>GALLERY IMAGE</a:t>
            </a:r>
            <a:endParaRPr/>
          </a:p>
        </p:txBody>
      </p:sp>
      <p:sp>
        <p:nvSpPr>
          <p:cNvPr id="497" name="Google Shape;497;p19"/>
          <p:cNvSpPr txBox="1"/>
          <p:nvPr/>
        </p:nvSpPr>
        <p:spPr>
          <a:xfrm>
            <a:off x="1057379" y="3013930"/>
            <a:ext cx="7729031"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mo"/>
                <a:ea typeface="Arimo"/>
                <a:cs typeface="Arimo"/>
                <a:sym typeface="Arimo"/>
              </a:rPr>
              <a:t>What can you say about your projects? Share it here!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thical Code Thesis Defense">
  <a:themeElements>
    <a:clrScheme name="Office">
      <a:dk1>
        <a:srgbClr val="000000"/>
      </a:dk1>
      <a:lt1>
        <a:srgbClr val="FFFFFF"/>
      </a:lt1>
      <a:dk2>
        <a:srgbClr val="F24A2D"/>
      </a:dk2>
      <a:lt2>
        <a:srgbClr val="888888"/>
      </a:lt2>
      <a:accent1>
        <a:srgbClr val="313131"/>
      </a:accent1>
      <a:accent2>
        <a:srgbClr val="FFFFFF"/>
      </a:accent2>
      <a:accent3>
        <a:srgbClr val="F24A2D"/>
      </a:accent3>
      <a:accent4>
        <a:srgbClr val="888888"/>
      </a:accent4>
      <a:accent5>
        <a:srgbClr val="313131"/>
      </a:accent5>
      <a:accent6>
        <a:srgbClr val="FFFFFF"/>
      </a:accent6>
      <a:hlink>
        <a:srgbClr val="F24A2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