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League Spartan"/>
      <p:regular r:id="rId26"/>
      <p:bold r:id="rId27"/>
    </p:embeddedFont>
    <p:embeddedFont>
      <p:font typeface="Lobster"/>
      <p:regular r:id="rId28"/>
    </p:embeddedFont>
    <p:embeddedFont>
      <p:font typeface="Montserrat"/>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eagueSpartan-regular.fntdata"/><Relationship Id="rId25" Type="http://schemas.openxmlformats.org/officeDocument/2006/relationships/slide" Target="slides/slide20.xml"/><Relationship Id="rId28" Type="http://schemas.openxmlformats.org/officeDocument/2006/relationships/font" Target="fonts/Lobster-regular.fntdata"/><Relationship Id="rId27" Type="http://schemas.openxmlformats.org/officeDocument/2006/relationships/font" Target="fonts/LeagueSpartan-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762000" y="1597025"/>
            <a:ext cx="150903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4963275" y="5369725"/>
            <a:ext cx="6908700" cy="23523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 name="Google Shape;12;p3"/>
          <p:cNvPicPr preferRelativeResize="0"/>
          <p:nvPr/>
        </p:nvPicPr>
        <p:blipFill>
          <a:blip r:embed="rId2">
            <a:alphaModFix/>
          </a:blip>
          <a:stretch>
            <a:fillRect/>
          </a:stretch>
        </p:blipFill>
        <p:spPr>
          <a:xfrm>
            <a:off x="0" y="37825"/>
            <a:ext cx="4337299" cy="4337299"/>
          </a:xfrm>
          <a:prstGeom prst="rect">
            <a:avLst/>
          </a:prstGeom>
          <a:noFill/>
          <a:ln>
            <a:noFill/>
          </a:ln>
        </p:spPr>
      </p:pic>
      <p:pic>
        <p:nvPicPr>
          <p:cNvPr id="13" name="Google Shape;13;p3"/>
          <p:cNvPicPr preferRelativeResize="0"/>
          <p:nvPr/>
        </p:nvPicPr>
        <p:blipFill>
          <a:blip r:embed="rId3">
            <a:alphaModFix/>
          </a:blip>
          <a:stretch>
            <a:fillRect/>
          </a:stretch>
        </p:blipFill>
        <p:spPr>
          <a:xfrm>
            <a:off x="13450800" y="5463855"/>
            <a:ext cx="4837200" cy="483716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4"/>
          <p:cNvSpPr txBox="1"/>
          <p:nvPr>
            <p:ph type="title"/>
          </p:nvPr>
        </p:nvSpPr>
        <p:spPr>
          <a:xfrm>
            <a:off x="709075" y="1953375"/>
            <a:ext cx="16255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4"/>
          <p:cNvSpPr txBox="1"/>
          <p:nvPr>
            <p:ph idx="1" type="body"/>
          </p:nvPr>
        </p:nvSpPr>
        <p:spPr>
          <a:xfrm>
            <a:off x="4946775" y="53090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7" name="Google Shape;17;p4"/>
          <p:cNvPicPr preferRelativeResize="0"/>
          <p:nvPr/>
        </p:nvPicPr>
        <p:blipFill>
          <a:blip r:embed="rId2">
            <a:alphaModFix/>
          </a:blip>
          <a:stretch>
            <a:fillRect/>
          </a:stretch>
        </p:blipFill>
        <p:spPr>
          <a:xfrm>
            <a:off x="13450800" y="5463855"/>
            <a:ext cx="4837200" cy="4837165"/>
          </a:xfrm>
          <a:prstGeom prst="rect">
            <a:avLst/>
          </a:prstGeom>
          <a:noFill/>
          <a:ln>
            <a:noFill/>
          </a:ln>
        </p:spPr>
      </p:pic>
      <p:pic>
        <p:nvPicPr>
          <p:cNvPr id="18" name="Google Shape;18;p4"/>
          <p:cNvPicPr preferRelativeResize="0"/>
          <p:nvPr/>
        </p:nvPicPr>
        <p:blipFill>
          <a:blip r:embed="rId3">
            <a:alphaModFix/>
          </a:blip>
          <a:stretch>
            <a:fillRect/>
          </a:stretch>
        </p:blipFill>
        <p:spPr>
          <a:xfrm>
            <a:off x="12836865" y="-23462"/>
            <a:ext cx="5534488" cy="4837175"/>
          </a:xfrm>
          <a:prstGeom prst="rect">
            <a:avLst/>
          </a:prstGeom>
          <a:noFill/>
          <a:ln>
            <a:noFill/>
          </a:ln>
        </p:spPr>
      </p:pic>
      <p:pic>
        <p:nvPicPr>
          <p:cNvPr id="19" name="Google Shape;19;p4"/>
          <p:cNvPicPr preferRelativeResize="0"/>
          <p:nvPr/>
        </p:nvPicPr>
        <p:blipFill>
          <a:blip r:embed="rId4">
            <a:alphaModFix/>
          </a:blip>
          <a:stretch>
            <a:fillRect/>
          </a:stretch>
        </p:blipFill>
        <p:spPr>
          <a:xfrm>
            <a:off x="0" y="37825"/>
            <a:ext cx="4337299" cy="4337299"/>
          </a:xfrm>
          <a:prstGeom prst="rect">
            <a:avLst/>
          </a:prstGeom>
          <a:noFill/>
          <a:ln>
            <a:noFill/>
          </a:ln>
        </p:spPr>
      </p:pic>
      <p:pic>
        <p:nvPicPr>
          <p:cNvPr id="20" name="Google Shape;20;p4"/>
          <p:cNvPicPr preferRelativeResize="0"/>
          <p:nvPr/>
        </p:nvPicPr>
        <p:blipFill>
          <a:blip r:embed="rId5">
            <a:alphaModFix/>
          </a:blip>
          <a:stretch>
            <a:fillRect/>
          </a:stretch>
        </p:blipFill>
        <p:spPr>
          <a:xfrm>
            <a:off x="-36599" y="5710313"/>
            <a:ext cx="5236450" cy="45766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5"/>
          <p:cNvSpPr txBox="1"/>
          <p:nvPr>
            <p:ph type="title"/>
          </p:nvPr>
        </p:nvSpPr>
        <p:spPr>
          <a:xfrm>
            <a:off x="782798" y="912825"/>
            <a:ext cx="140580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0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
          <p:cNvSpPr txBox="1"/>
          <p:nvPr>
            <p:ph idx="1" type="body"/>
          </p:nvPr>
        </p:nvSpPr>
        <p:spPr>
          <a:xfrm>
            <a:off x="5094788" y="73572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300"/>
              <a:buNone/>
              <a:defRPr/>
            </a:lvl1pPr>
            <a:lvl2pPr indent="-228600" lvl="1" marL="914400" algn="l">
              <a:spcBef>
                <a:spcPts val="360"/>
              </a:spcBef>
              <a:spcAft>
                <a:spcPts val="0"/>
              </a:spcAft>
              <a:buSzPts val="2300"/>
              <a:buNone/>
              <a:defRPr/>
            </a:lvl2pPr>
            <a:lvl3pPr indent="-228600" lvl="2" marL="1371600" algn="l">
              <a:spcBef>
                <a:spcPts val="320"/>
              </a:spcBef>
              <a:spcAft>
                <a:spcPts val="0"/>
              </a:spcAft>
              <a:buSzPts val="2300"/>
              <a:buNone/>
              <a:defRPr/>
            </a:lvl3pPr>
            <a:lvl4pPr indent="-228600" lvl="3" marL="1828800" algn="l">
              <a:spcBef>
                <a:spcPts val="280"/>
              </a:spcBef>
              <a:spcAft>
                <a:spcPts val="0"/>
              </a:spcAft>
              <a:buSzPts val="2300"/>
              <a:buNone/>
              <a:defRPr/>
            </a:lvl4pPr>
            <a:lvl5pPr indent="-228600" lvl="4" marL="2286000" algn="l">
              <a:spcBef>
                <a:spcPts val="280"/>
              </a:spcBef>
              <a:spcAft>
                <a:spcPts val="0"/>
              </a:spcAft>
              <a:buSzPts val="2300"/>
              <a:buNone/>
              <a:defRPr/>
            </a:lvl5pPr>
            <a:lvl6pPr indent="-228600" lvl="5" marL="2743200" algn="l">
              <a:spcBef>
                <a:spcPts val="280"/>
              </a:spcBef>
              <a:spcAft>
                <a:spcPts val="0"/>
              </a:spcAft>
              <a:buSzPts val="2300"/>
              <a:buNone/>
              <a:defRPr/>
            </a:lvl6pPr>
            <a:lvl7pPr indent="-228600" lvl="6" marL="3200400" algn="l">
              <a:spcBef>
                <a:spcPts val="280"/>
              </a:spcBef>
              <a:spcAft>
                <a:spcPts val="0"/>
              </a:spcAft>
              <a:buSzPts val="2300"/>
              <a:buNone/>
              <a:defRPr/>
            </a:lvl7pPr>
            <a:lvl8pPr indent="-228600" lvl="7" marL="3657600" algn="l">
              <a:spcBef>
                <a:spcPts val="280"/>
              </a:spcBef>
              <a:spcAft>
                <a:spcPts val="0"/>
              </a:spcAft>
              <a:buSzPts val="2300"/>
              <a:buNone/>
              <a:defRPr/>
            </a:lvl8pPr>
            <a:lvl9pPr indent="-228600" lvl="8" marL="4114800" algn="l">
              <a:spcBef>
                <a:spcPts val="280"/>
              </a:spcBef>
              <a:spcAft>
                <a:spcPts val="0"/>
              </a:spcAft>
              <a:buSzPts val="2300"/>
              <a:buNone/>
              <a:defRPr/>
            </a:lvl9pPr>
          </a:lstStyle>
          <a:p/>
        </p:txBody>
      </p:sp>
      <p:pic>
        <p:nvPicPr>
          <p:cNvPr id="24" name="Google Shape;24;p5"/>
          <p:cNvPicPr preferRelativeResize="0"/>
          <p:nvPr/>
        </p:nvPicPr>
        <p:blipFill>
          <a:blip r:embed="rId2">
            <a:alphaModFix/>
          </a:blip>
          <a:stretch>
            <a:fillRect/>
          </a:stretch>
        </p:blipFill>
        <p:spPr>
          <a:xfrm>
            <a:off x="12836865" y="-23462"/>
            <a:ext cx="5534488" cy="4837175"/>
          </a:xfrm>
          <a:prstGeom prst="rect">
            <a:avLst/>
          </a:prstGeom>
          <a:noFill/>
          <a:ln>
            <a:noFill/>
          </a:ln>
        </p:spPr>
      </p:pic>
      <p:pic>
        <p:nvPicPr>
          <p:cNvPr id="25" name="Google Shape;25;p5"/>
          <p:cNvPicPr preferRelativeResize="0"/>
          <p:nvPr/>
        </p:nvPicPr>
        <p:blipFill>
          <a:blip r:embed="rId3">
            <a:alphaModFix/>
          </a:blip>
          <a:stretch>
            <a:fillRect/>
          </a:stretch>
        </p:blipFill>
        <p:spPr>
          <a:xfrm>
            <a:off x="-36599" y="5710313"/>
            <a:ext cx="5236450" cy="4576699"/>
          </a:xfrm>
          <a:prstGeom prst="rect">
            <a:avLst/>
          </a:prstGeom>
          <a:noFill/>
          <a:ln>
            <a:noFill/>
          </a:ln>
        </p:spPr>
      </p:pic>
      <p:pic>
        <p:nvPicPr>
          <p:cNvPr id="26" name="Google Shape;26;p5"/>
          <p:cNvPicPr preferRelativeResize="0"/>
          <p:nvPr/>
        </p:nvPicPr>
        <p:blipFill>
          <a:blip r:embed="rId4">
            <a:alphaModFix/>
          </a:blip>
          <a:stretch>
            <a:fillRect/>
          </a:stretch>
        </p:blipFill>
        <p:spPr>
          <a:xfrm>
            <a:off x="13450800" y="5463855"/>
            <a:ext cx="4837200" cy="4837165"/>
          </a:xfrm>
          <a:prstGeom prst="rect">
            <a:avLst/>
          </a:prstGeom>
          <a:noFill/>
          <a:ln>
            <a:noFill/>
          </a:ln>
        </p:spPr>
      </p:pic>
      <p:pic>
        <p:nvPicPr>
          <p:cNvPr id="27" name="Google Shape;27;p5"/>
          <p:cNvPicPr preferRelativeResize="0"/>
          <p:nvPr/>
        </p:nvPicPr>
        <p:blipFill>
          <a:blip r:embed="rId5">
            <a:alphaModFix/>
          </a:blip>
          <a:stretch>
            <a:fillRect/>
          </a:stretch>
        </p:blipFill>
        <p:spPr>
          <a:xfrm>
            <a:off x="0" y="37825"/>
            <a:ext cx="4337299" cy="43372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6"/>
          <p:cNvSpPr txBox="1"/>
          <p:nvPr>
            <p:ph type="title"/>
          </p:nvPr>
        </p:nvSpPr>
        <p:spPr>
          <a:xfrm>
            <a:off x="632875" y="1953375"/>
            <a:ext cx="16255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1042800" y="5250425"/>
            <a:ext cx="73164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sz="2400"/>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sp>
        <p:nvSpPr>
          <p:cNvPr id="31" name="Google Shape;31;p6"/>
          <p:cNvSpPr txBox="1"/>
          <p:nvPr>
            <p:ph idx="2" type="body"/>
          </p:nvPr>
        </p:nvSpPr>
        <p:spPr>
          <a:xfrm>
            <a:off x="8635283" y="5250425"/>
            <a:ext cx="73164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sz="2400"/>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pic>
        <p:nvPicPr>
          <p:cNvPr id="32" name="Google Shape;32;p6"/>
          <p:cNvPicPr preferRelativeResize="0"/>
          <p:nvPr/>
        </p:nvPicPr>
        <p:blipFill>
          <a:blip r:embed="rId2">
            <a:alphaModFix/>
          </a:blip>
          <a:stretch>
            <a:fillRect/>
          </a:stretch>
        </p:blipFill>
        <p:spPr>
          <a:xfrm>
            <a:off x="13450800" y="5463855"/>
            <a:ext cx="4837200" cy="4837165"/>
          </a:xfrm>
          <a:prstGeom prst="rect">
            <a:avLst/>
          </a:prstGeom>
          <a:noFill/>
          <a:ln>
            <a:noFill/>
          </a:ln>
        </p:spPr>
      </p:pic>
      <p:pic>
        <p:nvPicPr>
          <p:cNvPr id="33" name="Google Shape;33;p6"/>
          <p:cNvPicPr preferRelativeResize="0"/>
          <p:nvPr/>
        </p:nvPicPr>
        <p:blipFill>
          <a:blip r:embed="rId3">
            <a:alphaModFix/>
          </a:blip>
          <a:stretch>
            <a:fillRect/>
          </a:stretch>
        </p:blipFill>
        <p:spPr>
          <a:xfrm>
            <a:off x="0" y="37825"/>
            <a:ext cx="4337299" cy="43372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7"/>
          <p:cNvSpPr txBox="1"/>
          <p:nvPr>
            <p:ph type="title"/>
          </p:nvPr>
        </p:nvSpPr>
        <p:spPr>
          <a:xfrm>
            <a:off x="632875" y="1953375"/>
            <a:ext cx="16255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
          <p:cNvSpPr txBox="1"/>
          <p:nvPr>
            <p:ph idx="1" type="body"/>
          </p:nvPr>
        </p:nvSpPr>
        <p:spPr>
          <a:xfrm>
            <a:off x="1953125" y="5415175"/>
            <a:ext cx="7060500" cy="3951300"/>
          </a:xfrm>
          <a:prstGeom prst="rect">
            <a:avLst/>
          </a:prstGeom>
          <a:noFill/>
          <a:ln>
            <a:noFill/>
          </a:ln>
        </p:spPr>
        <p:txBody>
          <a:bodyPr anchorCtr="0" anchor="t" bIns="45700" lIns="91425" spcFirstLastPara="1" rIns="91425" wrap="square" tIns="45700">
            <a:normAutofit/>
          </a:bodyPr>
          <a:lstStyle>
            <a:lvl1pPr indent="-374650" lvl="0" marL="457200" algn="l">
              <a:spcBef>
                <a:spcPts val="480"/>
              </a:spcBef>
              <a:spcAft>
                <a:spcPts val="0"/>
              </a:spcAft>
              <a:buClr>
                <a:schemeClr val="dk1"/>
              </a:buClr>
              <a:buSzPts val="2300"/>
              <a:buChar char="•"/>
              <a:defRPr/>
            </a:lvl1pPr>
            <a:lvl2pPr indent="-374650" lvl="1" marL="914400" algn="l">
              <a:spcBef>
                <a:spcPts val="400"/>
              </a:spcBef>
              <a:spcAft>
                <a:spcPts val="0"/>
              </a:spcAft>
              <a:buClr>
                <a:schemeClr val="dk1"/>
              </a:buClr>
              <a:buSzPts val="2300"/>
              <a:buChar char="–"/>
              <a:defRPr/>
            </a:lvl2pPr>
            <a:lvl3pPr indent="-374650" lvl="2" marL="1371600" algn="l">
              <a:spcBef>
                <a:spcPts val="360"/>
              </a:spcBef>
              <a:spcAft>
                <a:spcPts val="0"/>
              </a:spcAft>
              <a:buClr>
                <a:schemeClr val="dk1"/>
              </a:buClr>
              <a:buSzPts val="2300"/>
              <a:buChar char="•"/>
              <a:defRPr/>
            </a:lvl3pPr>
            <a:lvl4pPr indent="-374650" lvl="3" marL="1828800" algn="l">
              <a:spcBef>
                <a:spcPts val="320"/>
              </a:spcBef>
              <a:spcAft>
                <a:spcPts val="0"/>
              </a:spcAft>
              <a:buClr>
                <a:schemeClr val="dk1"/>
              </a:buClr>
              <a:buSzPts val="2300"/>
              <a:buChar char="–"/>
              <a:defRPr/>
            </a:lvl4pPr>
            <a:lvl5pPr indent="-374650" lvl="4" marL="2286000" algn="l">
              <a:spcBef>
                <a:spcPts val="320"/>
              </a:spcBef>
              <a:spcAft>
                <a:spcPts val="0"/>
              </a:spcAft>
              <a:buClr>
                <a:schemeClr val="dk1"/>
              </a:buClr>
              <a:buSzPts val="2300"/>
              <a:buChar char="»"/>
              <a:defRPr/>
            </a:lvl5pPr>
            <a:lvl6pPr indent="-374650" lvl="5" marL="2743200" algn="l">
              <a:spcBef>
                <a:spcPts val="320"/>
              </a:spcBef>
              <a:spcAft>
                <a:spcPts val="0"/>
              </a:spcAft>
              <a:buClr>
                <a:schemeClr val="dk1"/>
              </a:buClr>
              <a:buSzPts val="2300"/>
              <a:buChar char="•"/>
              <a:defRPr/>
            </a:lvl6pPr>
            <a:lvl7pPr indent="-374650" lvl="6" marL="3200400" algn="l">
              <a:spcBef>
                <a:spcPts val="320"/>
              </a:spcBef>
              <a:spcAft>
                <a:spcPts val="0"/>
              </a:spcAft>
              <a:buClr>
                <a:schemeClr val="dk1"/>
              </a:buClr>
              <a:buSzPts val="2300"/>
              <a:buChar char="•"/>
              <a:defRPr/>
            </a:lvl7pPr>
            <a:lvl8pPr indent="-374650" lvl="7" marL="3657600" algn="l">
              <a:spcBef>
                <a:spcPts val="320"/>
              </a:spcBef>
              <a:spcAft>
                <a:spcPts val="0"/>
              </a:spcAft>
              <a:buClr>
                <a:schemeClr val="dk1"/>
              </a:buClr>
              <a:buSzPts val="2300"/>
              <a:buChar char="•"/>
              <a:defRPr/>
            </a:lvl8pPr>
            <a:lvl9pPr indent="-374650" lvl="8" marL="4114800" algn="l">
              <a:spcBef>
                <a:spcPts val="320"/>
              </a:spcBef>
              <a:spcAft>
                <a:spcPts val="0"/>
              </a:spcAft>
              <a:buClr>
                <a:schemeClr val="dk1"/>
              </a:buClr>
              <a:buSzPts val="2300"/>
              <a:buChar char="•"/>
              <a:defRPr/>
            </a:lvl9pPr>
          </a:lstStyle>
          <a:p/>
        </p:txBody>
      </p:sp>
      <p:sp>
        <p:nvSpPr>
          <p:cNvPr id="37" name="Google Shape;37;p7"/>
          <p:cNvSpPr txBox="1"/>
          <p:nvPr>
            <p:ph idx="2" type="body"/>
          </p:nvPr>
        </p:nvSpPr>
        <p:spPr>
          <a:xfrm>
            <a:off x="9271667" y="5415175"/>
            <a:ext cx="7063200" cy="3951300"/>
          </a:xfrm>
          <a:prstGeom prst="rect">
            <a:avLst/>
          </a:prstGeom>
          <a:noFill/>
          <a:ln>
            <a:noFill/>
          </a:ln>
        </p:spPr>
        <p:txBody>
          <a:bodyPr anchorCtr="0" anchor="t" bIns="45700" lIns="91425" spcFirstLastPara="1" rIns="91425" wrap="square" tIns="45700">
            <a:normAutofit/>
          </a:bodyPr>
          <a:lstStyle>
            <a:lvl1pPr indent="-374650" lvl="0" marL="457200" algn="l">
              <a:spcBef>
                <a:spcPts val="480"/>
              </a:spcBef>
              <a:spcAft>
                <a:spcPts val="0"/>
              </a:spcAft>
              <a:buClr>
                <a:schemeClr val="dk1"/>
              </a:buClr>
              <a:buSzPts val="2300"/>
              <a:buChar char="•"/>
              <a:defRPr/>
            </a:lvl1pPr>
            <a:lvl2pPr indent="-374650" lvl="1" marL="914400" algn="l">
              <a:spcBef>
                <a:spcPts val="400"/>
              </a:spcBef>
              <a:spcAft>
                <a:spcPts val="0"/>
              </a:spcAft>
              <a:buClr>
                <a:schemeClr val="dk1"/>
              </a:buClr>
              <a:buSzPts val="2300"/>
              <a:buChar char="–"/>
              <a:defRPr/>
            </a:lvl2pPr>
            <a:lvl3pPr indent="-374650" lvl="2" marL="1371600" algn="l">
              <a:spcBef>
                <a:spcPts val="360"/>
              </a:spcBef>
              <a:spcAft>
                <a:spcPts val="0"/>
              </a:spcAft>
              <a:buClr>
                <a:schemeClr val="dk1"/>
              </a:buClr>
              <a:buSzPts val="2300"/>
              <a:buChar char="•"/>
              <a:defRPr/>
            </a:lvl3pPr>
            <a:lvl4pPr indent="-374650" lvl="3" marL="1828800" algn="l">
              <a:spcBef>
                <a:spcPts val="320"/>
              </a:spcBef>
              <a:spcAft>
                <a:spcPts val="0"/>
              </a:spcAft>
              <a:buClr>
                <a:schemeClr val="dk1"/>
              </a:buClr>
              <a:buSzPts val="2300"/>
              <a:buChar char="–"/>
              <a:defRPr/>
            </a:lvl4pPr>
            <a:lvl5pPr indent="-374650" lvl="4" marL="2286000" algn="l">
              <a:spcBef>
                <a:spcPts val="320"/>
              </a:spcBef>
              <a:spcAft>
                <a:spcPts val="0"/>
              </a:spcAft>
              <a:buClr>
                <a:schemeClr val="dk1"/>
              </a:buClr>
              <a:buSzPts val="2300"/>
              <a:buChar char="»"/>
              <a:defRPr/>
            </a:lvl5pPr>
            <a:lvl6pPr indent="-374650" lvl="5" marL="2743200" algn="l">
              <a:spcBef>
                <a:spcPts val="320"/>
              </a:spcBef>
              <a:spcAft>
                <a:spcPts val="0"/>
              </a:spcAft>
              <a:buClr>
                <a:schemeClr val="dk1"/>
              </a:buClr>
              <a:buSzPts val="2300"/>
              <a:buChar char="•"/>
              <a:defRPr/>
            </a:lvl6pPr>
            <a:lvl7pPr indent="-374650" lvl="6" marL="3200400" algn="l">
              <a:spcBef>
                <a:spcPts val="320"/>
              </a:spcBef>
              <a:spcAft>
                <a:spcPts val="0"/>
              </a:spcAft>
              <a:buClr>
                <a:schemeClr val="dk1"/>
              </a:buClr>
              <a:buSzPts val="2300"/>
              <a:buChar char="•"/>
              <a:defRPr/>
            </a:lvl7pPr>
            <a:lvl8pPr indent="-374650" lvl="7" marL="3657600" algn="l">
              <a:spcBef>
                <a:spcPts val="320"/>
              </a:spcBef>
              <a:spcAft>
                <a:spcPts val="0"/>
              </a:spcAft>
              <a:buClr>
                <a:schemeClr val="dk1"/>
              </a:buClr>
              <a:buSzPts val="2300"/>
              <a:buChar char="•"/>
              <a:defRPr/>
            </a:lvl8pPr>
            <a:lvl9pPr indent="-374650" lvl="8" marL="4114800" algn="l">
              <a:spcBef>
                <a:spcPts val="320"/>
              </a:spcBef>
              <a:spcAft>
                <a:spcPts val="0"/>
              </a:spcAft>
              <a:buClr>
                <a:schemeClr val="dk1"/>
              </a:buClr>
              <a:buSzPts val="2300"/>
              <a:buChar char="•"/>
              <a:defRPr/>
            </a:lvl9pPr>
          </a:lstStyle>
          <a:p/>
        </p:txBody>
      </p:sp>
      <p:pic>
        <p:nvPicPr>
          <p:cNvPr id="38" name="Google Shape;38;p7"/>
          <p:cNvPicPr preferRelativeResize="0"/>
          <p:nvPr/>
        </p:nvPicPr>
        <p:blipFill>
          <a:blip r:embed="rId2">
            <a:alphaModFix/>
          </a:blip>
          <a:stretch>
            <a:fillRect/>
          </a:stretch>
        </p:blipFill>
        <p:spPr>
          <a:xfrm>
            <a:off x="13450800" y="5463855"/>
            <a:ext cx="4837200" cy="4837165"/>
          </a:xfrm>
          <a:prstGeom prst="rect">
            <a:avLst/>
          </a:prstGeom>
          <a:noFill/>
          <a:ln>
            <a:noFill/>
          </a:ln>
        </p:spPr>
      </p:pic>
      <p:pic>
        <p:nvPicPr>
          <p:cNvPr id="39" name="Google Shape;39;p7"/>
          <p:cNvPicPr preferRelativeResize="0"/>
          <p:nvPr/>
        </p:nvPicPr>
        <p:blipFill>
          <a:blip r:embed="rId3">
            <a:alphaModFix/>
          </a:blip>
          <a:stretch>
            <a:fillRect/>
          </a:stretch>
        </p:blipFill>
        <p:spPr>
          <a:xfrm>
            <a:off x="0" y="37825"/>
            <a:ext cx="4337299" cy="43372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8"/>
          <p:cNvSpPr txBox="1"/>
          <p:nvPr>
            <p:ph type="title"/>
          </p:nvPr>
        </p:nvSpPr>
        <p:spPr>
          <a:xfrm>
            <a:off x="632875" y="1953375"/>
            <a:ext cx="16255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2" name="Google Shape;42;p8"/>
          <p:cNvPicPr preferRelativeResize="0"/>
          <p:nvPr/>
        </p:nvPicPr>
        <p:blipFill>
          <a:blip r:embed="rId2">
            <a:alphaModFix/>
          </a:blip>
          <a:stretch>
            <a:fillRect/>
          </a:stretch>
        </p:blipFill>
        <p:spPr>
          <a:xfrm>
            <a:off x="12836865" y="-23462"/>
            <a:ext cx="5534488" cy="4837175"/>
          </a:xfrm>
          <a:prstGeom prst="rect">
            <a:avLst/>
          </a:prstGeom>
          <a:noFill/>
          <a:ln>
            <a:noFill/>
          </a:ln>
        </p:spPr>
      </p:pic>
      <p:pic>
        <p:nvPicPr>
          <p:cNvPr id="43" name="Google Shape;43;p8"/>
          <p:cNvPicPr preferRelativeResize="0"/>
          <p:nvPr/>
        </p:nvPicPr>
        <p:blipFill>
          <a:blip r:embed="rId3">
            <a:alphaModFix/>
          </a:blip>
          <a:stretch>
            <a:fillRect/>
          </a:stretch>
        </p:blipFill>
        <p:spPr>
          <a:xfrm>
            <a:off x="-36599" y="5710313"/>
            <a:ext cx="5236450" cy="4576699"/>
          </a:xfrm>
          <a:prstGeom prst="rect">
            <a:avLst/>
          </a:prstGeom>
          <a:noFill/>
          <a:ln>
            <a:noFill/>
          </a:ln>
        </p:spPr>
      </p:pic>
      <p:pic>
        <p:nvPicPr>
          <p:cNvPr id="44" name="Google Shape;44;p8"/>
          <p:cNvPicPr preferRelativeResize="0"/>
          <p:nvPr/>
        </p:nvPicPr>
        <p:blipFill>
          <a:blip r:embed="rId4">
            <a:alphaModFix/>
          </a:blip>
          <a:stretch>
            <a:fillRect/>
          </a:stretch>
        </p:blipFill>
        <p:spPr>
          <a:xfrm>
            <a:off x="13450800" y="5463855"/>
            <a:ext cx="4837200" cy="4837165"/>
          </a:xfrm>
          <a:prstGeom prst="rect">
            <a:avLst/>
          </a:prstGeom>
          <a:noFill/>
          <a:ln>
            <a:noFill/>
          </a:ln>
        </p:spPr>
      </p:pic>
      <p:pic>
        <p:nvPicPr>
          <p:cNvPr id="45" name="Google Shape;45;p8"/>
          <p:cNvPicPr preferRelativeResize="0"/>
          <p:nvPr/>
        </p:nvPicPr>
        <p:blipFill>
          <a:blip r:embed="rId5">
            <a:alphaModFix/>
          </a:blip>
          <a:stretch>
            <a:fillRect/>
          </a:stretch>
        </p:blipFill>
        <p:spPr>
          <a:xfrm>
            <a:off x="0" y="37825"/>
            <a:ext cx="4337299" cy="43372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 name="Shape 46"/>
        <p:cNvGrpSpPr/>
        <p:nvPr/>
      </p:nvGrpSpPr>
      <p:grpSpPr>
        <a:xfrm>
          <a:off x="0" y="0"/>
          <a:ext cx="0" cy="0"/>
          <a:chOff x="0" y="0"/>
          <a:chExt cx="0" cy="0"/>
        </a:xfrm>
      </p:grpSpPr>
      <p:sp>
        <p:nvSpPr>
          <p:cNvPr id="47" name="Google Shape;47;p9"/>
          <p:cNvSpPr txBox="1"/>
          <p:nvPr>
            <p:ph type="title"/>
          </p:nvPr>
        </p:nvSpPr>
        <p:spPr>
          <a:xfrm>
            <a:off x="687675" y="2666475"/>
            <a:ext cx="166266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000"/>
              <a:buNone/>
              <a:defRPr/>
            </a:lvl1pPr>
            <a:lvl2pPr lvl="1">
              <a:spcBef>
                <a:spcPts val="0"/>
              </a:spcBef>
              <a:spcAft>
                <a:spcPts val="0"/>
              </a:spcAft>
              <a:buSzPts val="10000"/>
              <a:buFont typeface="Lobster"/>
              <a:buNone/>
              <a:defRPr sz="10000">
                <a:latin typeface="Lobster"/>
                <a:ea typeface="Lobster"/>
                <a:cs typeface="Lobster"/>
                <a:sym typeface="Lobster"/>
              </a:defRPr>
            </a:lvl2pPr>
            <a:lvl3pPr lvl="2">
              <a:spcBef>
                <a:spcPts val="0"/>
              </a:spcBef>
              <a:spcAft>
                <a:spcPts val="0"/>
              </a:spcAft>
              <a:buSzPts val="10000"/>
              <a:buFont typeface="Lobster"/>
              <a:buNone/>
              <a:defRPr sz="10000">
                <a:latin typeface="Lobster"/>
                <a:ea typeface="Lobster"/>
                <a:cs typeface="Lobster"/>
                <a:sym typeface="Lobster"/>
              </a:defRPr>
            </a:lvl3pPr>
            <a:lvl4pPr lvl="3">
              <a:spcBef>
                <a:spcPts val="0"/>
              </a:spcBef>
              <a:spcAft>
                <a:spcPts val="0"/>
              </a:spcAft>
              <a:buSzPts val="10000"/>
              <a:buFont typeface="Lobster"/>
              <a:buNone/>
              <a:defRPr sz="10000">
                <a:latin typeface="Lobster"/>
                <a:ea typeface="Lobster"/>
                <a:cs typeface="Lobster"/>
                <a:sym typeface="Lobster"/>
              </a:defRPr>
            </a:lvl4pPr>
            <a:lvl5pPr lvl="4">
              <a:spcBef>
                <a:spcPts val="0"/>
              </a:spcBef>
              <a:spcAft>
                <a:spcPts val="0"/>
              </a:spcAft>
              <a:buSzPts val="10000"/>
              <a:buFont typeface="Lobster"/>
              <a:buNone/>
              <a:defRPr sz="10000">
                <a:latin typeface="Lobster"/>
                <a:ea typeface="Lobster"/>
                <a:cs typeface="Lobster"/>
                <a:sym typeface="Lobster"/>
              </a:defRPr>
            </a:lvl5pPr>
            <a:lvl6pPr lvl="5">
              <a:spcBef>
                <a:spcPts val="0"/>
              </a:spcBef>
              <a:spcAft>
                <a:spcPts val="0"/>
              </a:spcAft>
              <a:buSzPts val="10000"/>
              <a:buFont typeface="Lobster"/>
              <a:buNone/>
              <a:defRPr sz="10000">
                <a:latin typeface="Lobster"/>
                <a:ea typeface="Lobster"/>
                <a:cs typeface="Lobster"/>
                <a:sym typeface="Lobster"/>
              </a:defRPr>
            </a:lvl6pPr>
            <a:lvl7pPr lvl="6">
              <a:spcBef>
                <a:spcPts val="0"/>
              </a:spcBef>
              <a:spcAft>
                <a:spcPts val="0"/>
              </a:spcAft>
              <a:buSzPts val="10000"/>
              <a:buFont typeface="Lobster"/>
              <a:buNone/>
              <a:defRPr sz="10000">
                <a:latin typeface="Lobster"/>
                <a:ea typeface="Lobster"/>
                <a:cs typeface="Lobster"/>
                <a:sym typeface="Lobster"/>
              </a:defRPr>
            </a:lvl7pPr>
            <a:lvl8pPr lvl="7">
              <a:spcBef>
                <a:spcPts val="0"/>
              </a:spcBef>
              <a:spcAft>
                <a:spcPts val="0"/>
              </a:spcAft>
              <a:buSzPts val="10000"/>
              <a:buFont typeface="Lobster"/>
              <a:buNone/>
              <a:defRPr sz="10000">
                <a:latin typeface="Lobster"/>
                <a:ea typeface="Lobster"/>
                <a:cs typeface="Lobster"/>
                <a:sym typeface="Lobster"/>
              </a:defRPr>
            </a:lvl8pPr>
            <a:lvl9pPr lvl="8">
              <a:spcBef>
                <a:spcPts val="0"/>
              </a:spcBef>
              <a:spcAft>
                <a:spcPts val="0"/>
              </a:spcAft>
              <a:buSzPts val="10000"/>
              <a:buFont typeface="Lobster"/>
              <a:buNone/>
              <a:defRPr sz="10000">
                <a:latin typeface="Lobster"/>
                <a:ea typeface="Lobster"/>
                <a:cs typeface="Lobster"/>
                <a:sym typeface="Lobster"/>
              </a:defRPr>
            </a:lvl9pPr>
          </a:lstStyle>
          <a:p/>
        </p:txBody>
      </p:sp>
      <p:sp>
        <p:nvSpPr>
          <p:cNvPr id="48" name="Google Shape;48;p9"/>
          <p:cNvSpPr txBox="1"/>
          <p:nvPr>
            <p:ph idx="1" type="body"/>
          </p:nvPr>
        </p:nvSpPr>
        <p:spPr>
          <a:xfrm>
            <a:off x="8675850" y="4187400"/>
            <a:ext cx="6921000" cy="3974400"/>
          </a:xfrm>
          <a:prstGeom prst="rect">
            <a:avLst/>
          </a:prstGeom>
          <a:noFill/>
          <a:ln>
            <a:noFill/>
          </a:ln>
        </p:spPr>
        <p:txBody>
          <a:bodyPr anchorCtr="0" anchor="t" bIns="45700" lIns="91425" spcFirstLastPara="1" rIns="91425" wrap="square" tIns="45700">
            <a:normAutofit/>
          </a:bodyPr>
          <a:lstStyle>
            <a:lvl1pPr indent="-374650" lvl="0" marL="457200" algn="l">
              <a:spcBef>
                <a:spcPts val="640"/>
              </a:spcBef>
              <a:spcAft>
                <a:spcPts val="0"/>
              </a:spcAft>
              <a:buClr>
                <a:schemeClr val="dk1"/>
              </a:buClr>
              <a:buSzPts val="2300"/>
              <a:buChar char="•"/>
              <a:defRPr/>
            </a:lvl1pPr>
            <a:lvl2pPr indent="-374650" lvl="1" marL="914400" algn="l">
              <a:spcBef>
                <a:spcPts val="560"/>
              </a:spcBef>
              <a:spcAft>
                <a:spcPts val="0"/>
              </a:spcAft>
              <a:buClr>
                <a:schemeClr val="dk1"/>
              </a:buClr>
              <a:buSzPts val="2300"/>
              <a:buChar char="–"/>
              <a:defRPr/>
            </a:lvl2pPr>
            <a:lvl3pPr indent="-374650" lvl="2" marL="1371600" algn="l">
              <a:spcBef>
                <a:spcPts val="480"/>
              </a:spcBef>
              <a:spcAft>
                <a:spcPts val="0"/>
              </a:spcAft>
              <a:buClr>
                <a:schemeClr val="dk1"/>
              </a:buClr>
              <a:buSzPts val="2300"/>
              <a:buChar char="•"/>
              <a:defRPr/>
            </a:lvl3pPr>
            <a:lvl4pPr indent="-374650" lvl="3" marL="1828800" algn="l">
              <a:spcBef>
                <a:spcPts val="400"/>
              </a:spcBef>
              <a:spcAft>
                <a:spcPts val="0"/>
              </a:spcAft>
              <a:buClr>
                <a:schemeClr val="dk1"/>
              </a:buClr>
              <a:buSzPts val="2300"/>
              <a:buChar char="–"/>
              <a:defRPr/>
            </a:lvl4pPr>
            <a:lvl5pPr indent="-374650" lvl="4" marL="2286000" algn="l">
              <a:spcBef>
                <a:spcPts val="400"/>
              </a:spcBef>
              <a:spcAft>
                <a:spcPts val="0"/>
              </a:spcAft>
              <a:buClr>
                <a:schemeClr val="dk1"/>
              </a:buClr>
              <a:buSzPts val="2300"/>
              <a:buChar char="»"/>
              <a:defRPr/>
            </a:lvl5pPr>
            <a:lvl6pPr indent="-374650" lvl="5" marL="2743200" algn="l">
              <a:spcBef>
                <a:spcPts val="400"/>
              </a:spcBef>
              <a:spcAft>
                <a:spcPts val="0"/>
              </a:spcAft>
              <a:buClr>
                <a:schemeClr val="dk1"/>
              </a:buClr>
              <a:buSzPts val="2300"/>
              <a:buChar char="•"/>
              <a:defRPr/>
            </a:lvl6pPr>
            <a:lvl7pPr indent="-374650" lvl="6" marL="3200400" algn="l">
              <a:spcBef>
                <a:spcPts val="400"/>
              </a:spcBef>
              <a:spcAft>
                <a:spcPts val="0"/>
              </a:spcAft>
              <a:buClr>
                <a:schemeClr val="dk1"/>
              </a:buClr>
              <a:buSzPts val="2300"/>
              <a:buChar char="•"/>
              <a:defRPr/>
            </a:lvl7pPr>
            <a:lvl8pPr indent="-374650" lvl="7" marL="3657600" algn="l">
              <a:spcBef>
                <a:spcPts val="400"/>
              </a:spcBef>
              <a:spcAft>
                <a:spcPts val="0"/>
              </a:spcAft>
              <a:buClr>
                <a:schemeClr val="dk1"/>
              </a:buClr>
              <a:buSzPts val="2300"/>
              <a:buChar char="•"/>
              <a:defRPr/>
            </a:lvl8pPr>
            <a:lvl9pPr indent="-374650" lvl="8" marL="4114800" algn="l">
              <a:spcBef>
                <a:spcPts val="400"/>
              </a:spcBef>
              <a:spcAft>
                <a:spcPts val="0"/>
              </a:spcAft>
              <a:buClr>
                <a:schemeClr val="dk1"/>
              </a:buClr>
              <a:buSzPts val="2300"/>
              <a:buChar char="•"/>
              <a:defRPr/>
            </a:lvl9pPr>
          </a:lstStyle>
          <a:p/>
        </p:txBody>
      </p:sp>
      <p:sp>
        <p:nvSpPr>
          <p:cNvPr id="49" name="Google Shape;49;p9"/>
          <p:cNvSpPr txBox="1"/>
          <p:nvPr>
            <p:ph idx="2" type="body"/>
          </p:nvPr>
        </p:nvSpPr>
        <p:spPr>
          <a:xfrm>
            <a:off x="2600050" y="4187400"/>
            <a:ext cx="57195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300"/>
              <a:buNone/>
              <a:defRPr/>
            </a:lvl1pPr>
            <a:lvl2pPr indent="-228600" lvl="1" marL="914400" algn="l">
              <a:spcBef>
                <a:spcPts val="240"/>
              </a:spcBef>
              <a:spcAft>
                <a:spcPts val="0"/>
              </a:spcAft>
              <a:buClr>
                <a:schemeClr val="dk1"/>
              </a:buClr>
              <a:buSzPts val="2300"/>
              <a:buNone/>
              <a:defRPr/>
            </a:lvl2pPr>
            <a:lvl3pPr indent="-228600" lvl="2" marL="1371600" algn="l">
              <a:spcBef>
                <a:spcPts val="200"/>
              </a:spcBef>
              <a:spcAft>
                <a:spcPts val="0"/>
              </a:spcAft>
              <a:buClr>
                <a:schemeClr val="dk1"/>
              </a:buClr>
              <a:buSzPts val="2300"/>
              <a:buNone/>
              <a:defRPr/>
            </a:lvl3pPr>
            <a:lvl4pPr indent="-228600" lvl="3" marL="1828800" algn="l">
              <a:spcBef>
                <a:spcPts val="180"/>
              </a:spcBef>
              <a:spcAft>
                <a:spcPts val="0"/>
              </a:spcAft>
              <a:buClr>
                <a:schemeClr val="dk1"/>
              </a:buClr>
              <a:buSzPts val="2300"/>
              <a:buNone/>
              <a:defRPr/>
            </a:lvl4pPr>
            <a:lvl5pPr indent="-228600" lvl="4" marL="2286000" algn="l">
              <a:spcBef>
                <a:spcPts val="180"/>
              </a:spcBef>
              <a:spcAft>
                <a:spcPts val="0"/>
              </a:spcAft>
              <a:buClr>
                <a:schemeClr val="dk1"/>
              </a:buClr>
              <a:buSzPts val="2300"/>
              <a:buNone/>
              <a:defRPr/>
            </a:lvl5pPr>
            <a:lvl6pPr indent="-228600" lvl="5" marL="2743200" algn="l">
              <a:spcBef>
                <a:spcPts val="180"/>
              </a:spcBef>
              <a:spcAft>
                <a:spcPts val="0"/>
              </a:spcAft>
              <a:buClr>
                <a:schemeClr val="dk1"/>
              </a:buClr>
              <a:buSzPts val="2300"/>
              <a:buNone/>
              <a:defRPr/>
            </a:lvl6pPr>
            <a:lvl7pPr indent="-228600" lvl="6" marL="3200400" algn="l">
              <a:spcBef>
                <a:spcPts val="180"/>
              </a:spcBef>
              <a:spcAft>
                <a:spcPts val="0"/>
              </a:spcAft>
              <a:buClr>
                <a:schemeClr val="dk1"/>
              </a:buClr>
              <a:buSzPts val="2300"/>
              <a:buNone/>
              <a:defRPr/>
            </a:lvl7pPr>
            <a:lvl8pPr indent="-228600" lvl="7" marL="3657600" algn="l">
              <a:spcBef>
                <a:spcPts val="180"/>
              </a:spcBef>
              <a:spcAft>
                <a:spcPts val="0"/>
              </a:spcAft>
              <a:buClr>
                <a:schemeClr val="dk1"/>
              </a:buClr>
              <a:buSzPts val="2300"/>
              <a:buNone/>
              <a:defRPr/>
            </a:lvl8pPr>
            <a:lvl9pPr indent="-228600" lvl="8" marL="4114800" algn="l">
              <a:spcBef>
                <a:spcPts val="180"/>
              </a:spcBef>
              <a:spcAft>
                <a:spcPts val="0"/>
              </a:spcAft>
              <a:buClr>
                <a:schemeClr val="dk1"/>
              </a:buClr>
              <a:buSzPts val="2300"/>
              <a:buNone/>
              <a:defRPr/>
            </a:lvl9pPr>
          </a:lstStyle>
          <a:p/>
        </p:txBody>
      </p:sp>
      <p:pic>
        <p:nvPicPr>
          <p:cNvPr id="50" name="Google Shape;50;p9"/>
          <p:cNvPicPr preferRelativeResize="0"/>
          <p:nvPr/>
        </p:nvPicPr>
        <p:blipFill>
          <a:blip r:embed="rId2">
            <a:alphaModFix/>
          </a:blip>
          <a:stretch>
            <a:fillRect/>
          </a:stretch>
        </p:blipFill>
        <p:spPr>
          <a:xfrm>
            <a:off x="12836865" y="-23462"/>
            <a:ext cx="5534488" cy="4837175"/>
          </a:xfrm>
          <a:prstGeom prst="rect">
            <a:avLst/>
          </a:prstGeom>
          <a:noFill/>
          <a:ln>
            <a:noFill/>
          </a:ln>
        </p:spPr>
      </p:pic>
      <p:pic>
        <p:nvPicPr>
          <p:cNvPr id="51" name="Google Shape;51;p9"/>
          <p:cNvPicPr preferRelativeResize="0"/>
          <p:nvPr/>
        </p:nvPicPr>
        <p:blipFill>
          <a:blip r:embed="rId3">
            <a:alphaModFix/>
          </a:blip>
          <a:stretch>
            <a:fillRect/>
          </a:stretch>
        </p:blipFill>
        <p:spPr>
          <a:xfrm>
            <a:off x="-36599" y="5710313"/>
            <a:ext cx="5236450" cy="4576699"/>
          </a:xfrm>
          <a:prstGeom prst="rect">
            <a:avLst/>
          </a:prstGeom>
          <a:noFill/>
          <a:ln>
            <a:noFill/>
          </a:ln>
        </p:spPr>
      </p:pic>
      <p:pic>
        <p:nvPicPr>
          <p:cNvPr id="52" name="Google Shape;52;p9"/>
          <p:cNvPicPr preferRelativeResize="0"/>
          <p:nvPr/>
        </p:nvPicPr>
        <p:blipFill>
          <a:blip r:embed="rId4">
            <a:alphaModFix/>
          </a:blip>
          <a:stretch>
            <a:fillRect/>
          </a:stretch>
        </p:blipFill>
        <p:spPr>
          <a:xfrm>
            <a:off x="13450800" y="5463855"/>
            <a:ext cx="4837200" cy="4837165"/>
          </a:xfrm>
          <a:prstGeom prst="rect">
            <a:avLst/>
          </a:prstGeom>
          <a:noFill/>
          <a:ln>
            <a:noFill/>
          </a:ln>
        </p:spPr>
      </p:pic>
      <p:pic>
        <p:nvPicPr>
          <p:cNvPr id="53" name="Google Shape;53;p9"/>
          <p:cNvPicPr preferRelativeResize="0"/>
          <p:nvPr/>
        </p:nvPicPr>
        <p:blipFill>
          <a:blip r:embed="rId5">
            <a:alphaModFix/>
          </a:blip>
          <a:stretch>
            <a:fillRect/>
          </a:stretch>
        </p:blipFill>
        <p:spPr>
          <a:xfrm>
            <a:off x="0" y="37825"/>
            <a:ext cx="4337299" cy="43372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971775" y="1460800"/>
            <a:ext cx="14978700" cy="2363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0"/>
          <p:cNvSpPr/>
          <p:nvPr>
            <p:ph idx="2" type="pic"/>
          </p:nvPr>
        </p:nvSpPr>
        <p:spPr>
          <a:xfrm>
            <a:off x="11005688" y="4907150"/>
            <a:ext cx="5486400" cy="4114800"/>
          </a:xfrm>
          <a:prstGeom prst="rect">
            <a:avLst/>
          </a:prstGeom>
          <a:noFill/>
          <a:ln>
            <a:noFill/>
          </a:ln>
        </p:spPr>
      </p:sp>
      <p:sp>
        <p:nvSpPr>
          <p:cNvPr id="57" name="Google Shape;57;p10"/>
          <p:cNvSpPr txBox="1"/>
          <p:nvPr>
            <p:ph idx="1" type="body"/>
          </p:nvPr>
        </p:nvSpPr>
        <p:spPr>
          <a:xfrm>
            <a:off x="3379063" y="5853363"/>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2300"/>
              <a:buNone/>
              <a:defRPr/>
            </a:lvl1pPr>
            <a:lvl2pPr indent="-228600" lvl="1" marL="914400" rtl="0" algn="l">
              <a:spcBef>
                <a:spcPts val="240"/>
              </a:spcBef>
              <a:spcAft>
                <a:spcPts val="0"/>
              </a:spcAft>
              <a:buClr>
                <a:schemeClr val="dk1"/>
              </a:buClr>
              <a:buSzPts val="2300"/>
              <a:buNone/>
              <a:defRPr/>
            </a:lvl2pPr>
            <a:lvl3pPr indent="-228600" lvl="2" marL="1371600" rtl="0" algn="l">
              <a:spcBef>
                <a:spcPts val="200"/>
              </a:spcBef>
              <a:spcAft>
                <a:spcPts val="0"/>
              </a:spcAft>
              <a:buClr>
                <a:schemeClr val="dk1"/>
              </a:buClr>
              <a:buSzPts val="2300"/>
              <a:buNone/>
              <a:defRPr/>
            </a:lvl3pPr>
            <a:lvl4pPr indent="-228600" lvl="3" marL="1828800" rtl="0" algn="l">
              <a:spcBef>
                <a:spcPts val="180"/>
              </a:spcBef>
              <a:spcAft>
                <a:spcPts val="0"/>
              </a:spcAft>
              <a:buClr>
                <a:schemeClr val="dk1"/>
              </a:buClr>
              <a:buSzPts val="2300"/>
              <a:buNone/>
              <a:defRPr/>
            </a:lvl4pPr>
            <a:lvl5pPr indent="-228600" lvl="4" marL="2286000" rtl="0" algn="l">
              <a:spcBef>
                <a:spcPts val="180"/>
              </a:spcBef>
              <a:spcAft>
                <a:spcPts val="0"/>
              </a:spcAft>
              <a:buClr>
                <a:schemeClr val="dk1"/>
              </a:buClr>
              <a:buSzPts val="2300"/>
              <a:buNone/>
              <a:defRPr/>
            </a:lvl5pPr>
            <a:lvl6pPr indent="-228600" lvl="5" marL="2743200" rtl="0" algn="l">
              <a:spcBef>
                <a:spcPts val="180"/>
              </a:spcBef>
              <a:spcAft>
                <a:spcPts val="0"/>
              </a:spcAft>
              <a:buClr>
                <a:schemeClr val="dk1"/>
              </a:buClr>
              <a:buSzPts val="2300"/>
              <a:buNone/>
              <a:defRPr/>
            </a:lvl6pPr>
            <a:lvl7pPr indent="-228600" lvl="6" marL="3200400" rtl="0" algn="l">
              <a:spcBef>
                <a:spcPts val="180"/>
              </a:spcBef>
              <a:spcAft>
                <a:spcPts val="0"/>
              </a:spcAft>
              <a:buClr>
                <a:schemeClr val="dk1"/>
              </a:buClr>
              <a:buSzPts val="2300"/>
              <a:buNone/>
              <a:defRPr/>
            </a:lvl7pPr>
            <a:lvl8pPr indent="-228600" lvl="7" marL="3657600" rtl="0" algn="l">
              <a:spcBef>
                <a:spcPts val="180"/>
              </a:spcBef>
              <a:spcAft>
                <a:spcPts val="0"/>
              </a:spcAft>
              <a:buClr>
                <a:schemeClr val="dk1"/>
              </a:buClr>
              <a:buSzPts val="2300"/>
              <a:buNone/>
              <a:defRPr/>
            </a:lvl8pPr>
            <a:lvl9pPr indent="-228600" lvl="8" marL="4114800" rtl="0" algn="l">
              <a:spcBef>
                <a:spcPts val="180"/>
              </a:spcBef>
              <a:spcAft>
                <a:spcPts val="0"/>
              </a:spcAft>
              <a:buClr>
                <a:schemeClr val="dk1"/>
              </a:buClr>
              <a:buSzPts val="2300"/>
              <a:buNone/>
              <a:defRPr/>
            </a:lvl9pPr>
          </a:lstStyle>
          <a:p/>
        </p:txBody>
      </p:sp>
      <p:pic>
        <p:nvPicPr>
          <p:cNvPr id="58" name="Google Shape;58;p10"/>
          <p:cNvPicPr preferRelativeResize="0"/>
          <p:nvPr/>
        </p:nvPicPr>
        <p:blipFill>
          <a:blip r:embed="rId2">
            <a:alphaModFix/>
          </a:blip>
          <a:stretch>
            <a:fillRect/>
          </a:stretch>
        </p:blipFill>
        <p:spPr>
          <a:xfrm>
            <a:off x="13450800" y="5463855"/>
            <a:ext cx="4837200" cy="4837165"/>
          </a:xfrm>
          <a:prstGeom prst="rect">
            <a:avLst/>
          </a:prstGeom>
          <a:noFill/>
          <a:ln>
            <a:noFill/>
          </a:ln>
        </p:spPr>
      </p:pic>
      <p:pic>
        <p:nvPicPr>
          <p:cNvPr id="59" name="Google Shape;59;p10"/>
          <p:cNvPicPr preferRelativeResize="0"/>
          <p:nvPr/>
        </p:nvPicPr>
        <p:blipFill>
          <a:blip r:embed="rId3">
            <a:alphaModFix/>
          </a:blip>
          <a:stretch>
            <a:fillRect/>
          </a:stretch>
        </p:blipFill>
        <p:spPr>
          <a:xfrm>
            <a:off x="0" y="37825"/>
            <a:ext cx="4337299" cy="43372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32875" y="1953375"/>
            <a:ext cx="162558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000"/>
              <a:buFont typeface="Lobster"/>
              <a:buNone/>
              <a:defRPr i="0" sz="10000" u="none" cap="none" strike="noStrike">
                <a:solidFill>
                  <a:schemeClr val="lt1"/>
                </a:solidFill>
                <a:latin typeface="Lobster"/>
                <a:ea typeface="Lobster"/>
                <a:cs typeface="Lobster"/>
                <a:sym typeface="Lobster"/>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4946775" y="5309000"/>
            <a:ext cx="8229600" cy="4526100"/>
          </a:xfrm>
          <a:prstGeom prst="rect">
            <a:avLst/>
          </a:prstGeom>
          <a:noFill/>
          <a:ln>
            <a:noFill/>
          </a:ln>
        </p:spPr>
        <p:txBody>
          <a:bodyPr anchorCtr="0" anchor="t" bIns="45700" lIns="91425" spcFirstLastPara="1" rIns="91425" wrap="square" tIns="45700">
            <a:normAutofit/>
          </a:bodyPr>
          <a:lstStyle>
            <a:lvl1pPr indent="-374650" lvl="0" marL="457200" marR="0" rtl="0" algn="l">
              <a:spcBef>
                <a:spcPts val="640"/>
              </a:spcBef>
              <a:spcAft>
                <a:spcPts val="0"/>
              </a:spcAft>
              <a:buClr>
                <a:schemeClr val="lt1"/>
              </a:buClr>
              <a:buSzPts val="2300"/>
              <a:buFont typeface="Lobster"/>
              <a:buChar char="•"/>
              <a:defRPr i="0" sz="2300" u="none" cap="none" strike="noStrike">
                <a:solidFill>
                  <a:schemeClr val="lt1"/>
                </a:solidFill>
                <a:latin typeface="Lobster"/>
                <a:ea typeface="Lobster"/>
                <a:cs typeface="Lobster"/>
                <a:sym typeface="Lobster"/>
              </a:defRPr>
            </a:lvl1pPr>
            <a:lvl2pPr indent="-374650" lvl="1" marL="914400" marR="0" rtl="0" algn="l">
              <a:spcBef>
                <a:spcPts val="560"/>
              </a:spcBef>
              <a:spcAft>
                <a:spcPts val="0"/>
              </a:spcAft>
              <a:buClr>
                <a:schemeClr val="lt1"/>
              </a:buClr>
              <a:buSzPts val="2300"/>
              <a:buFont typeface="Lobster"/>
              <a:buChar char="–"/>
              <a:defRPr i="0" sz="2300" u="none" cap="none" strike="noStrike">
                <a:solidFill>
                  <a:schemeClr val="lt1"/>
                </a:solidFill>
                <a:latin typeface="Lobster"/>
                <a:ea typeface="Lobster"/>
                <a:cs typeface="Lobster"/>
                <a:sym typeface="Lobster"/>
              </a:defRPr>
            </a:lvl2pPr>
            <a:lvl3pPr indent="-374650" lvl="2" marL="1371600" marR="0" rtl="0" algn="l">
              <a:spcBef>
                <a:spcPts val="480"/>
              </a:spcBef>
              <a:spcAft>
                <a:spcPts val="0"/>
              </a:spcAft>
              <a:buClr>
                <a:schemeClr val="lt1"/>
              </a:buClr>
              <a:buSzPts val="2300"/>
              <a:buFont typeface="Lobster"/>
              <a:buChar char="•"/>
              <a:defRPr i="0" sz="2300" u="none" cap="none" strike="noStrike">
                <a:solidFill>
                  <a:schemeClr val="lt1"/>
                </a:solidFill>
                <a:latin typeface="Lobster"/>
                <a:ea typeface="Lobster"/>
                <a:cs typeface="Lobster"/>
                <a:sym typeface="Lobster"/>
              </a:defRPr>
            </a:lvl3pPr>
            <a:lvl4pPr indent="-374650" lvl="3" marL="1828800" marR="0" rtl="0" algn="l">
              <a:spcBef>
                <a:spcPts val="400"/>
              </a:spcBef>
              <a:spcAft>
                <a:spcPts val="0"/>
              </a:spcAft>
              <a:buClr>
                <a:schemeClr val="lt1"/>
              </a:buClr>
              <a:buSzPts val="2300"/>
              <a:buFont typeface="Lobster"/>
              <a:buChar char="–"/>
              <a:defRPr i="0" sz="2300" u="none" cap="none" strike="noStrike">
                <a:solidFill>
                  <a:schemeClr val="lt1"/>
                </a:solidFill>
                <a:latin typeface="Lobster"/>
                <a:ea typeface="Lobster"/>
                <a:cs typeface="Lobster"/>
                <a:sym typeface="Lobster"/>
              </a:defRPr>
            </a:lvl4pPr>
            <a:lvl5pPr indent="-374650" lvl="4" marL="2286000" marR="0" rtl="0" algn="l">
              <a:spcBef>
                <a:spcPts val="400"/>
              </a:spcBef>
              <a:spcAft>
                <a:spcPts val="0"/>
              </a:spcAft>
              <a:buClr>
                <a:schemeClr val="lt1"/>
              </a:buClr>
              <a:buSzPts val="2300"/>
              <a:buFont typeface="Lobster"/>
              <a:buChar char="»"/>
              <a:defRPr i="0" sz="2300" u="none" cap="none" strike="noStrike">
                <a:solidFill>
                  <a:schemeClr val="lt1"/>
                </a:solidFill>
                <a:latin typeface="Lobster"/>
                <a:ea typeface="Lobster"/>
                <a:cs typeface="Lobster"/>
                <a:sym typeface="Lobster"/>
              </a:defRPr>
            </a:lvl5pPr>
            <a:lvl6pPr indent="-374650" lvl="5" marL="2743200" marR="0" rtl="0" algn="l">
              <a:spcBef>
                <a:spcPts val="400"/>
              </a:spcBef>
              <a:spcAft>
                <a:spcPts val="0"/>
              </a:spcAft>
              <a:buClr>
                <a:schemeClr val="lt1"/>
              </a:buClr>
              <a:buSzPts val="2300"/>
              <a:buFont typeface="Lobster"/>
              <a:buChar char="•"/>
              <a:defRPr i="0" sz="2300" u="none" cap="none" strike="noStrike">
                <a:solidFill>
                  <a:schemeClr val="lt1"/>
                </a:solidFill>
                <a:latin typeface="Lobster"/>
                <a:ea typeface="Lobster"/>
                <a:cs typeface="Lobster"/>
                <a:sym typeface="Lobster"/>
              </a:defRPr>
            </a:lvl6pPr>
            <a:lvl7pPr indent="-374650" lvl="6" marL="3200400" marR="0" rtl="0" algn="l">
              <a:spcBef>
                <a:spcPts val="400"/>
              </a:spcBef>
              <a:spcAft>
                <a:spcPts val="0"/>
              </a:spcAft>
              <a:buClr>
                <a:schemeClr val="lt1"/>
              </a:buClr>
              <a:buSzPts val="2300"/>
              <a:buFont typeface="Lobster"/>
              <a:buChar char="•"/>
              <a:defRPr i="0" sz="2300" u="none" cap="none" strike="noStrike">
                <a:solidFill>
                  <a:schemeClr val="lt1"/>
                </a:solidFill>
                <a:latin typeface="Lobster"/>
                <a:ea typeface="Lobster"/>
                <a:cs typeface="Lobster"/>
                <a:sym typeface="Lobster"/>
              </a:defRPr>
            </a:lvl7pPr>
            <a:lvl8pPr indent="-374650" lvl="7" marL="3657600" marR="0" rtl="0" algn="l">
              <a:spcBef>
                <a:spcPts val="400"/>
              </a:spcBef>
              <a:spcAft>
                <a:spcPts val="0"/>
              </a:spcAft>
              <a:buClr>
                <a:schemeClr val="lt1"/>
              </a:buClr>
              <a:buSzPts val="2300"/>
              <a:buFont typeface="Lobster"/>
              <a:buChar char="•"/>
              <a:defRPr i="0" sz="2300" u="none" cap="none" strike="noStrike">
                <a:solidFill>
                  <a:schemeClr val="lt1"/>
                </a:solidFill>
                <a:latin typeface="Lobster"/>
                <a:ea typeface="Lobster"/>
                <a:cs typeface="Lobster"/>
                <a:sym typeface="Lobster"/>
              </a:defRPr>
            </a:lvl8pPr>
            <a:lvl9pPr indent="-374650" lvl="8" marL="4114800" marR="0" rtl="0" algn="l">
              <a:spcBef>
                <a:spcPts val="400"/>
              </a:spcBef>
              <a:spcAft>
                <a:spcPts val="0"/>
              </a:spcAft>
              <a:buClr>
                <a:schemeClr val="lt1"/>
              </a:buClr>
              <a:buSzPts val="2300"/>
              <a:buFont typeface="Lobster"/>
              <a:buChar char="•"/>
              <a:defRPr i="0" sz="2300" u="none" cap="none" strike="noStrike">
                <a:solidFill>
                  <a:schemeClr val="lt1"/>
                </a:solidFill>
                <a:latin typeface="Lobster"/>
                <a:ea typeface="Lobster"/>
                <a:cs typeface="Lobster"/>
                <a:sym typeface="Lobs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1.png"/><Relationship Id="rId7"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55.png"/><Relationship Id="rId7" Type="http://schemas.openxmlformats.org/officeDocument/2006/relationships/image" Target="../media/image54.png"/><Relationship Id="rId8"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57.png"/><Relationship Id="rId7"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7.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5.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15.png"/><Relationship Id="rId10" Type="http://schemas.openxmlformats.org/officeDocument/2006/relationships/image" Target="../media/image13.png"/><Relationship Id="rId9"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14.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8.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25.png"/><Relationship Id="rId5" Type="http://schemas.openxmlformats.org/officeDocument/2006/relationships/image" Target="../media/image5.png"/><Relationship Id="rId6" Type="http://schemas.openxmlformats.org/officeDocument/2006/relationships/image" Target="../media/image34.png"/><Relationship Id="rId7" Type="http://schemas.openxmlformats.org/officeDocument/2006/relationships/image" Target="../media/image16.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25.png"/><Relationship Id="rId5" Type="http://schemas.openxmlformats.org/officeDocument/2006/relationships/image" Target="../media/image5.png"/><Relationship Id="rId6" Type="http://schemas.openxmlformats.org/officeDocument/2006/relationships/image" Target="../media/image49.png"/><Relationship Id="rId7" Type="http://schemas.openxmlformats.org/officeDocument/2006/relationships/image" Target="../media/image53.png"/><Relationship Id="rId8"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 name="Shape 63"/>
        <p:cNvGrpSpPr/>
        <p:nvPr/>
      </p:nvGrpSpPr>
      <p:grpSpPr>
        <a:xfrm>
          <a:off x="0" y="0"/>
          <a:ext cx="0" cy="0"/>
          <a:chOff x="0" y="0"/>
          <a:chExt cx="0" cy="0"/>
        </a:xfrm>
      </p:grpSpPr>
      <p:pic>
        <p:nvPicPr>
          <p:cNvPr id="64" name="Google Shape;64;p11"/>
          <p:cNvPicPr preferRelativeResize="0"/>
          <p:nvPr/>
        </p:nvPicPr>
        <p:blipFill>
          <a:blip r:embed="rId3">
            <a:alphaModFix/>
          </a:blip>
          <a:stretch>
            <a:fillRect/>
          </a:stretch>
        </p:blipFill>
        <p:spPr>
          <a:xfrm>
            <a:off x="0" y="76766"/>
            <a:ext cx="18288000" cy="10179844"/>
          </a:xfrm>
          <a:prstGeom prst="rect">
            <a:avLst/>
          </a:prstGeom>
          <a:noFill/>
          <a:ln>
            <a:noFill/>
          </a:ln>
        </p:spPr>
      </p:pic>
      <p:pic>
        <p:nvPicPr>
          <p:cNvPr id="65" name="Google Shape;65;p11"/>
          <p:cNvPicPr preferRelativeResize="0"/>
          <p:nvPr/>
        </p:nvPicPr>
        <p:blipFill>
          <a:blip r:embed="rId4">
            <a:alphaModFix/>
          </a:blip>
          <a:stretch>
            <a:fillRect/>
          </a:stretch>
        </p:blipFill>
        <p:spPr>
          <a:xfrm>
            <a:off x="2372950" y="5074298"/>
            <a:ext cx="13900524" cy="5219499"/>
          </a:xfrm>
          <a:prstGeom prst="rect">
            <a:avLst/>
          </a:prstGeom>
          <a:noFill/>
          <a:ln>
            <a:noFill/>
          </a:ln>
        </p:spPr>
      </p:pic>
      <p:pic>
        <p:nvPicPr>
          <p:cNvPr id="66" name="Google Shape;66;p11"/>
          <p:cNvPicPr preferRelativeResize="0"/>
          <p:nvPr/>
        </p:nvPicPr>
        <p:blipFill>
          <a:blip r:embed="rId5">
            <a:alphaModFix/>
          </a:blip>
          <a:stretch>
            <a:fillRect/>
          </a:stretch>
        </p:blipFill>
        <p:spPr>
          <a:xfrm>
            <a:off x="13779850" y="150"/>
            <a:ext cx="4412650" cy="4412650"/>
          </a:xfrm>
          <a:prstGeom prst="rect">
            <a:avLst/>
          </a:prstGeom>
          <a:noFill/>
          <a:ln>
            <a:noFill/>
          </a:ln>
        </p:spPr>
      </p:pic>
      <p:pic>
        <p:nvPicPr>
          <p:cNvPr id="67" name="Google Shape;67;p11"/>
          <p:cNvPicPr preferRelativeResize="0"/>
          <p:nvPr/>
        </p:nvPicPr>
        <p:blipFill>
          <a:blip r:embed="rId6">
            <a:alphaModFix/>
          </a:blip>
          <a:stretch>
            <a:fillRect/>
          </a:stretch>
        </p:blipFill>
        <p:spPr>
          <a:xfrm>
            <a:off x="0" y="37825"/>
            <a:ext cx="4337299" cy="4337299"/>
          </a:xfrm>
          <a:prstGeom prst="rect">
            <a:avLst/>
          </a:prstGeom>
          <a:noFill/>
          <a:ln>
            <a:noFill/>
          </a:ln>
        </p:spPr>
      </p:pic>
      <p:sp>
        <p:nvSpPr>
          <p:cNvPr id="68" name="Google Shape;68;p11"/>
          <p:cNvSpPr txBox="1"/>
          <p:nvPr/>
        </p:nvSpPr>
        <p:spPr>
          <a:xfrm>
            <a:off x="4866569" y="825433"/>
            <a:ext cx="8913283" cy="260283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17098" u="none" cap="none" strike="noStrike">
                <a:solidFill>
                  <a:srgbClr val="FFFFFF"/>
                </a:solidFill>
                <a:latin typeface="Lobster"/>
                <a:ea typeface="Lobster"/>
                <a:cs typeface="Lobster"/>
                <a:sym typeface="Lobster"/>
              </a:rPr>
              <a:t>Eid al-Fitr</a:t>
            </a:r>
            <a:endParaRPr/>
          </a:p>
        </p:txBody>
      </p:sp>
      <p:grpSp>
        <p:nvGrpSpPr>
          <p:cNvPr id="69" name="Google Shape;69;p11"/>
          <p:cNvGrpSpPr/>
          <p:nvPr/>
        </p:nvGrpSpPr>
        <p:grpSpPr>
          <a:xfrm>
            <a:off x="6904701" y="3526750"/>
            <a:ext cx="4764170" cy="835212"/>
            <a:chOff x="-3" y="0"/>
            <a:chExt cx="1352843" cy="298141"/>
          </a:xfrm>
        </p:grpSpPr>
        <p:sp>
          <p:nvSpPr>
            <p:cNvPr id="70" name="Google Shape;70;p11"/>
            <p:cNvSpPr/>
            <p:nvPr/>
          </p:nvSpPr>
          <p:spPr>
            <a:xfrm>
              <a:off x="0" y="0"/>
              <a:ext cx="1352840" cy="298141"/>
            </a:xfrm>
            <a:custGeom>
              <a:rect b="b" l="l" r="r" t="t"/>
              <a:pathLst>
                <a:path extrusionOk="0" h="298141" w="1352840">
                  <a:moveTo>
                    <a:pt x="66763" y="0"/>
                  </a:moveTo>
                  <a:lnTo>
                    <a:pt x="1286077" y="0"/>
                  </a:lnTo>
                  <a:cubicBezTo>
                    <a:pt x="1322949" y="0"/>
                    <a:pt x="1352840" y="29891"/>
                    <a:pt x="1352840" y="66763"/>
                  </a:cubicBezTo>
                  <a:lnTo>
                    <a:pt x="1352840" y="231379"/>
                  </a:lnTo>
                  <a:cubicBezTo>
                    <a:pt x="1352840" y="268251"/>
                    <a:pt x="1322949" y="298141"/>
                    <a:pt x="1286077" y="298141"/>
                  </a:cubicBezTo>
                  <a:lnTo>
                    <a:pt x="66763" y="298141"/>
                  </a:lnTo>
                  <a:cubicBezTo>
                    <a:pt x="49056" y="298141"/>
                    <a:pt x="32075" y="291107"/>
                    <a:pt x="19554" y="278587"/>
                  </a:cubicBezTo>
                  <a:cubicBezTo>
                    <a:pt x="7034" y="266067"/>
                    <a:pt x="0" y="249085"/>
                    <a:pt x="0" y="231379"/>
                  </a:cubicBezTo>
                  <a:lnTo>
                    <a:pt x="0" y="66763"/>
                  </a:lnTo>
                  <a:cubicBezTo>
                    <a:pt x="0" y="29891"/>
                    <a:pt x="29891" y="0"/>
                    <a:pt x="66763" y="0"/>
                  </a:cubicBezTo>
                  <a:close/>
                </a:path>
              </a:pathLst>
            </a:custGeom>
            <a:solidFill>
              <a:srgbClr val="000000">
                <a:alpha val="0"/>
              </a:srgbClr>
            </a:solidFill>
            <a:ln cap="rnd" cmpd="sng" w="19050">
              <a:solidFill>
                <a:srgbClr val="CFBC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txBox="1"/>
            <p:nvPr/>
          </p:nvSpPr>
          <p:spPr>
            <a:xfrm>
              <a:off x="-3" y="31017"/>
              <a:ext cx="1352700" cy="18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 name="Google Shape;72;p11"/>
          <p:cNvSpPr txBox="1"/>
          <p:nvPr/>
        </p:nvSpPr>
        <p:spPr>
          <a:xfrm>
            <a:off x="6846238" y="3525145"/>
            <a:ext cx="4953900" cy="835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5427" u="none" cap="none" strike="noStrike">
                <a:solidFill>
                  <a:srgbClr val="FFFFFF"/>
                </a:solidFill>
                <a:latin typeface="League Spartan"/>
                <a:ea typeface="League Spartan"/>
                <a:cs typeface="League Spartan"/>
                <a:sym typeface="League Spartan"/>
              </a:rPr>
              <a:t>Presentation</a:t>
            </a:r>
            <a:endParaRPr/>
          </a:p>
        </p:txBody>
      </p:sp>
      <p:pic>
        <p:nvPicPr>
          <p:cNvPr id="73" name="Google Shape;73;p11"/>
          <p:cNvPicPr preferRelativeResize="0"/>
          <p:nvPr/>
        </p:nvPicPr>
        <p:blipFill>
          <a:blip r:embed="rId7">
            <a:alphaModFix/>
          </a:blip>
          <a:stretch>
            <a:fillRect/>
          </a:stretch>
        </p:blipFill>
        <p:spPr>
          <a:xfrm>
            <a:off x="8434958" y="536750"/>
            <a:ext cx="2063637" cy="2069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6" name="Shape 226"/>
        <p:cNvGrpSpPr/>
        <p:nvPr/>
      </p:nvGrpSpPr>
      <p:grpSpPr>
        <a:xfrm>
          <a:off x="0" y="0"/>
          <a:ext cx="0" cy="0"/>
          <a:chOff x="0" y="0"/>
          <a:chExt cx="0" cy="0"/>
        </a:xfrm>
      </p:grpSpPr>
      <p:pic>
        <p:nvPicPr>
          <p:cNvPr id="227" name="Google Shape;227;p20"/>
          <p:cNvPicPr preferRelativeResize="0"/>
          <p:nvPr/>
        </p:nvPicPr>
        <p:blipFill>
          <a:blip r:embed="rId3">
            <a:alphaModFix/>
          </a:blip>
          <a:stretch>
            <a:fillRect/>
          </a:stretch>
        </p:blipFill>
        <p:spPr>
          <a:xfrm>
            <a:off x="-54300" y="53578"/>
            <a:ext cx="18288000" cy="10179844"/>
          </a:xfrm>
          <a:prstGeom prst="rect">
            <a:avLst/>
          </a:prstGeom>
          <a:noFill/>
          <a:ln>
            <a:noFill/>
          </a:ln>
        </p:spPr>
      </p:pic>
      <p:sp>
        <p:nvSpPr>
          <p:cNvPr id="228" name="Google Shape;228;p20"/>
          <p:cNvSpPr txBox="1"/>
          <p:nvPr/>
        </p:nvSpPr>
        <p:spPr>
          <a:xfrm>
            <a:off x="1028700" y="1268359"/>
            <a:ext cx="7087500" cy="31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120" u="none" cap="none" strike="noStrike">
                <a:solidFill>
                  <a:srgbClr val="FFFFFF"/>
                </a:solidFill>
                <a:latin typeface="Lobster"/>
                <a:ea typeface="Lobster"/>
                <a:cs typeface="Lobster"/>
                <a:sym typeface="Lobster"/>
              </a:rPr>
              <a:t>Unity and Brotherhood</a:t>
            </a:r>
            <a:endParaRPr/>
          </a:p>
        </p:txBody>
      </p:sp>
      <p:sp>
        <p:nvSpPr>
          <p:cNvPr id="229" name="Google Shape;229;p20"/>
          <p:cNvSpPr txBox="1"/>
          <p:nvPr/>
        </p:nvSpPr>
        <p:spPr>
          <a:xfrm>
            <a:off x="1028700" y="4950520"/>
            <a:ext cx="9306680" cy="1627332"/>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fosters a sense of unity, brotherhood, and solidarity among Muslims worldwide. Regardless of cultural or geographical differences, Muslims come together to celebrate the shared values of faith, compassion, and community.</a:t>
            </a:r>
            <a:endParaRPr/>
          </a:p>
        </p:txBody>
      </p:sp>
      <p:sp>
        <p:nvSpPr>
          <p:cNvPr id="230" name="Google Shape;230;p20"/>
          <p:cNvSpPr txBox="1"/>
          <p:nvPr/>
        </p:nvSpPr>
        <p:spPr>
          <a:xfrm>
            <a:off x="1028700" y="7208430"/>
            <a:ext cx="9306680" cy="1627332"/>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fosters a sense of unity, brotherhood, and solidarity among Muslims worldwide. Regardless of cultural or geographical differences, Muslims come together to celebrate the shared values of faith, compassion, and community.</a:t>
            </a:r>
            <a:endParaRPr/>
          </a:p>
        </p:txBody>
      </p:sp>
      <p:pic>
        <p:nvPicPr>
          <p:cNvPr id="231" name="Google Shape;231;p20"/>
          <p:cNvPicPr preferRelativeResize="0"/>
          <p:nvPr/>
        </p:nvPicPr>
        <p:blipFill>
          <a:blip r:embed="rId4">
            <a:alphaModFix/>
          </a:blip>
          <a:stretch>
            <a:fillRect/>
          </a:stretch>
        </p:blipFill>
        <p:spPr>
          <a:xfrm>
            <a:off x="13450800" y="5463855"/>
            <a:ext cx="4837200" cy="4837165"/>
          </a:xfrm>
          <a:prstGeom prst="rect">
            <a:avLst/>
          </a:prstGeom>
          <a:noFill/>
          <a:ln>
            <a:noFill/>
          </a:ln>
        </p:spPr>
      </p:pic>
      <p:pic>
        <p:nvPicPr>
          <p:cNvPr id="232" name="Google Shape;232;p20"/>
          <p:cNvPicPr preferRelativeResize="0"/>
          <p:nvPr/>
        </p:nvPicPr>
        <p:blipFill>
          <a:blip r:embed="rId5">
            <a:alphaModFix/>
          </a:blip>
          <a:stretch>
            <a:fillRect/>
          </a:stretch>
        </p:blipFill>
        <p:spPr>
          <a:xfrm>
            <a:off x="0" y="37825"/>
            <a:ext cx="4337299" cy="4337299"/>
          </a:xfrm>
          <a:prstGeom prst="rect">
            <a:avLst/>
          </a:prstGeom>
          <a:noFill/>
          <a:ln>
            <a:noFill/>
          </a:ln>
        </p:spPr>
      </p:pic>
      <p:pic>
        <p:nvPicPr>
          <p:cNvPr id="233" name="Google Shape;233;p20"/>
          <p:cNvPicPr preferRelativeResize="0"/>
          <p:nvPr/>
        </p:nvPicPr>
        <p:blipFill>
          <a:blip r:embed="rId6">
            <a:alphaModFix/>
          </a:blip>
          <a:stretch>
            <a:fillRect/>
          </a:stretch>
        </p:blipFill>
        <p:spPr>
          <a:xfrm>
            <a:off x="10539525" y="8625"/>
            <a:ext cx="6719775" cy="5761517"/>
          </a:xfrm>
          <a:prstGeom prst="rect">
            <a:avLst/>
          </a:prstGeom>
          <a:noFill/>
          <a:ln>
            <a:noFill/>
          </a:ln>
        </p:spPr>
      </p:pic>
      <p:pic>
        <p:nvPicPr>
          <p:cNvPr id="234" name="Google Shape;234;p20"/>
          <p:cNvPicPr preferRelativeResize="0"/>
          <p:nvPr/>
        </p:nvPicPr>
        <p:blipFill>
          <a:blip r:embed="rId7">
            <a:alphaModFix/>
          </a:blip>
          <a:stretch>
            <a:fillRect/>
          </a:stretch>
        </p:blipFill>
        <p:spPr>
          <a:xfrm>
            <a:off x="11823474" y="7061599"/>
            <a:ext cx="1627325" cy="1627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8" name="Shape 238"/>
        <p:cNvGrpSpPr/>
        <p:nvPr/>
      </p:nvGrpSpPr>
      <p:grpSpPr>
        <a:xfrm>
          <a:off x="0" y="0"/>
          <a:ext cx="0" cy="0"/>
          <a:chOff x="0" y="0"/>
          <a:chExt cx="0" cy="0"/>
        </a:xfrm>
      </p:grpSpPr>
      <p:pic>
        <p:nvPicPr>
          <p:cNvPr id="239" name="Google Shape;239;p21"/>
          <p:cNvPicPr preferRelativeResize="0"/>
          <p:nvPr/>
        </p:nvPicPr>
        <p:blipFill>
          <a:blip r:embed="rId3">
            <a:alphaModFix/>
          </a:blip>
          <a:stretch>
            <a:fillRect/>
          </a:stretch>
        </p:blipFill>
        <p:spPr>
          <a:xfrm>
            <a:off x="0" y="18017"/>
            <a:ext cx="18288000" cy="10269141"/>
          </a:xfrm>
          <a:prstGeom prst="rect">
            <a:avLst/>
          </a:prstGeom>
          <a:noFill/>
          <a:ln>
            <a:noFill/>
          </a:ln>
        </p:spPr>
      </p:pic>
      <p:grpSp>
        <p:nvGrpSpPr>
          <p:cNvPr id="240" name="Google Shape;240;p21"/>
          <p:cNvGrpSpPr/>
          <p:nvPr/>
        </p:nvGrpSpPr>
        <p:grpSpPr>
          <a:xfrm>
            <a:off x="1309185" y="1514904"/>
            <a:ext cx="2299201" cy="2299201"/>
            <a:chOff x="0" y="0"/>
            <a:chExt cx="812800" cy="812800"/>
          </a:xfrm>
        </p:grpSpPr>
        <p:sp>
          <p:nvSpPr>
            <p:cNvPr id="241" name="Google Shape;24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21"/>
          <p:cNvSpPr txBox="1"/>
          <p:nvPr/>
        </p:nvSpPr>
        <p:spPr>
          <a:xfrm>
            <a:off x="4013792" y="1833260"/>
            <a:ext cx="10203900" cy="1557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Ramadan  Overview</a:t>
            </a:r>
            <a:endParaRPr/>
          </a:p>
        </p:txBody>
      </p:sp>
      <p:sp>
        <p:nvSpPr>
          <p:cNvPr id="244" name="Google Shape;244;p21"/>
          <p:cNvSpPr txBox="1"/>
          <p:nvPr/>
        </p:nvSpPr>
        <p:spPr>
          <a:xfrm>
            <a:off x="1760731" y="1955502"/>
            <a:ext cx="1396110" cy="1418004"/>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352" u="none" cap="none" strike="noStrike">
                <a:solidFill>
                  <a:srgbClr val="FFFFFF"/>
                </a:solidFill>
                <a:latin typeface="Lobster"/>
                <a:ea typeface="Lobster"/>
                <a:cs typeface="Lobster"/>
                <a:sym typeface="Lobster"/>
              </a:rPr>
              <a:t>03</a:t>
            </a:r>
            <a:endParaRPr/>
          </a:p>
        </p:txBody>
      </p:sp>
      <p:sp>
        <p:nvSpPr>
          <p:cNvPr id="245" name="Google Shape;245;p21"/>
          <p:cNvSpPr txBox="1"/>
          <p:nvPr/>
        </p:nvSpPr>
        <p:spPr>
          <a:xfrm>
            <a:off x="4359360" y="3766479"/>
            <a:ext cx="8228742" cy="5234364"/>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Welcome, dear friends, family, and honored guests, to our Eid al-Fitr celebration! On this joyous occasion, we gather together in the spirit of unity, love, and gratitude to mark the end of Ramadan and the beginning of a new chapter filled with blessings and happiness.</a:t>
            </a:r>
            <a:endParaRPr/>
          </a:p>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As we come together in fellowship, let us take a moment to reflect on the journey we have undertaken during the holy month of Ramadan. </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It has been a time of self-reflection, spiritual growth, and acts of kindness, as we sought closeness to Allah through fasting, prayer, and charity.</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pic>
        <p:nvPicPr>
          <p:cNvPr id="246" name="Google Shape;246;p21"/>
          <p:cNvPicPr preferRelativeResize="0"/>
          <p:nvPr/>
        </p:nvPicPr>
        <p:blipFill>
          <a:blip r:embed="rId4">
            <a:alphaModFix/>
          </a:blip>
          <a:stretch>
            <a:fillRect/>
          </a:stretch>
        </p:blipFill>
        <p:spPr>
          <a:xfrm>
            <a:off x="1760726" y="6736900"/>
            <a:ext cx="1839950" cy="1845900"/>
          </a:xfrm>
          <a:prstGeom prst="rect">
            <a:avLst/>
          </a:prstGeom>
          <a:noFill/>
          <a:ln>
            <a:noFill/>
          </a:ln>
        </p:spPr>
      </p:pic>
      <p:pic>
        <p:nvPicPr>
          <p:cNvPr id="247" name="Google Shape;247;p21"/>
          <p:cNvPicPr preferRelativeResize="0"/>
          <p:nvPr/>
        </p:nvPicPr>
        <p:blipFill>
          <a:blip r:embed="rId5">
            <a:alphaModFix/>
          </a:blip>
          <a:stretch>
            <a:fillRect/>
          </a:stretch>
        </p:blipFill>
        <p:spPr>
          <a:xfrm>
            <a:off x="13450800" y="5463855"/>
            <a:ext cx="4837200" cy="4837165"/>
          </a:xfrm>
          <a:prstGeom prst="rect">
            <a:avLst/>
          </a:prstGeom>
          <a:noFill/>
          <a:ln>
            <a:noFill/>
          </a:ln>
        </p:spPr>
      </p:pic>
      <p:pic>
        <p:nvPicPr>
          <p:cNvPr id="248" name="Google Shape;248;p21"/>
          <p:cNvPicPr preferRelativeResize="0"/>
          <p:nvPr/>
        </p:nvPicPr>
        <p:blipFill>
          <a:blip r:embed="rId6">
            <a:alphaModFix/>
          </a:blip>
          <a:stretch>
            <a:fillRect/>
          </a:stretch>
        </p:blipFill>
        <p:spPr>
          <a:xfrm>
            <a:off x="0" y="37825"/>
            <a:ext cx="4337299" cy="4337299"/>
          </a:xfrm>
          <a:prstGeom prst="rect">
            <a:avLst/>
          </a:prstGeom>
          <a:noFill/>
          <a:ln>
            <a:noFill/>
          </a:ln>
        </p:spPr>
      </p:pic>
      <p:pic>
        <p:nvPicPr>
          <p:cNvPr id="249" name="Google Shape;249;p21"/>
          <p:cNvPicPr preferRelativeResize="0"/>
          <p:nvPr/>
        </p:nvPicPr>
        <p:blipFill>
          <a:blip r:embed="rId7">
            <a:alphaModFix/>
          </a:blip>
          <a:stretch>
            <a:fillRect/>
          </a:stretch>
        </p:blipFill>
        <p:spPr>
          <a:xfrm>
            <a:off x="14830554" y="37822"/>
            <a:ext cx="2580525" cy="6029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55" name="Google Shape;255;p22"/>
          <p:cNvPicPr preferRelativeResize="0"/>
          <p:nvPr/>
        </p:nvPicPr>
        <p:blipFill>
          <a:blip r:embed="rId4">
            <a:alphaModFix/>
          </a:blip>
          <a:stretch>
            <a:fillRect/>
          </a:stretch>
        </p:blipFill>
        <p:spPr>
          <a:xfrm>
            <a:off x="0" y="37825"/>
            <a:ext cx="4337299" cy="4337299"/>
          </a:xfrm>
          <a:prstGeom prst="rect">
            <a:avLst/>
          </a:prstGeom>
          <a:noFill/>
          <a:ln>
            <a:noFill/>
          </a:ln>
        </p:spPr>
      </p:pic>
      <p:sp>
        <p:nvSpPr>
          <p:cNvPr id="256" name="Google Shape;256;p22"/>
          <p:cNvSpPr txBox="1"/>
          <p:nvPr/>
        </p:nvSpPr>
        <p:spPr>
          <a:xfrm>
            <a:off x="8274924" y="2714377"/>
            <a:ext cx="8368200" cy="467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0120" u="none" cap="none" strike="noStrike">
                <a:solidFill>
                  <a:srgbClr val="FFFFFF"/>
                </a:solidFill>
                <a:latin typeface="Lobster"/>
                <a:ea typeface="Lobster"/>
                <a:cs typeface="Lobster"/>
                <a:sym typeface="Lobster"/>
              </a:rPr>
              <a:t>A picture is worth a thousand words</a:t>
            </a:r>
            <a:endParaRPr/>
          </a:p>
        </p:txBody>
      </p:sp>
      <p:pic>
        <p:nvPicPr>
          <p:cNvPr id="257" name="Google Shape;257;p22"/>
          <p:cNvPicPr preferRelativeResize="0"/>
          <p:nvPr/>
        </p:nvPicPr>
        <p:blipFill>
          <a:blip r:embed="rId5">
            <a:alphaModFix/>
          </a:blip>
          <a:stretch>
            <a:fillRect/>
          </a:stretch>
        </p:blipFill>
        <p:spPr>
          <a:xfrm>
            <a:off x="13450800" y="5463855"/>
            <a:ext cx="4837200" cy="4837165"/>
          </a:xfrm>
          <a:prstGeom prst="rect">
            <a:avLst/>
          </a:prstGeom>
          <a:noFill/>
          <a:ln>
            <a:noFill/>
          </a:ln>
        </p:spPr>
      </p:pic>
      <p:pic>
        <p:nvPicPr>
          <p:cNvPr id="258" name="Google Shape;258;p22"/>
          <p:cNvPicPr preferRelativeResize="0"/>
          <p:nvPr/>
        </p:nvPicPr>
        <p:blipFill>
          <a:blip r:embed="rId6">
            <a:alphaModFix/>
          </a:blip>
          <a:stretch>
            <a:fillRect/>
          </a:stretch>
        </p:blipFill>
        <p:spPr>
          <a:xfrm>
            <a:off x="12836865" y="-23462"/>
            <a:ext cx="5534488" cy="4837175"/>
          </a:xfrm>
          <a:prstGeom prst="rect">
            <a:avLst/>
          </a:prstGeom>
          <a:noFill/>
          <a:ln>
            <a:noFill/>
          </a:ln>
        </p:spPr>
      </p:pic>
      <p:pic>
        <p:nvPicPr>
          <p:cNvPr id="259" name="Google Shape;259;p22"/>
          <p:cNvPicPr preferRelativeResize="0"/>
          <p:nvPr/>
        </p:nvPicPr>
        <p:blipFill>
          <a:blip r:embed="rId7">
            <a:alphaModFix/>
          </a:blip>
          <a:stretch>
            <a:fillRect/>
          </a:stretch>
        </p:blipFill>
        <p:spPr>
          <a:xfrm>
            <a:off x="-36599" y="5710313"/>
            <a:ext cx="5236450" cy="4576699"/>
          </a:xfrm>
          <a:prstGeom prst="rect">
            <a:avLst/>
          </a:prstGeom>
          <a:noFill/>
          <a:ln>
            <a:noFill/>
          </a:ln>
        </p:spPr>
      </p:pic>
      <p:pic>
        <p:nvPicPr>
          <p:cNvPr id="260" name="Google Shape;260;p22"/>
          <p:cNvPicPr preferRelativeResize="0"/>
          <p:nvPr/>
        </p:nvPicPr>
        <p:blipFill>
          <a:blip r:embed="rId8">
            <a:alphaModFix/>
          </a:blip>
          <a:stretch>
            <a:fillRect/>
          </a:stretch>
        </p:blipFill>
        <p:spPr>
          <a:xfrm>
            <a:off x="2457200" y="1455075"/>
            <a:ext cx="1880100" cy="1880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4" name="Shape 264"/>
        <p:cNvGrpSpPr/>
        <p:nvPr/>
      </p:nvGrpSpPr>
      <p:grpSpPr>
        <a:xfrm>
          <a:off x="0" y="0"/>
          <a:ext cx="0" cy="0"/>
          <a:chOff x="0" y="0"/>
          <a:chExt cx="0" cy="0"/>
        </a:xfrm>
      </p:grpSpPr>
      <p:pic>
        <p:nvPicPr>
          <p:cNvPr id="265" name="Google Shape;265;p2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66" name="Google Shape;266;p23"/>
          <p:cNvGrpSpPr/>
          <p:nvPr/>
        </p:nvGrpSpPr>
        <p:grpSpPr>
          <a:xfrm>
            <a:off x="1179731" y="3325645"/>
            <a:ext cx="2384314" cy="2384314"/>
            <a:chOff x="0" y="0"/>
            <a:chExt cx="812800" cy="812800"/>
          </a:xfrm>
        </p:grpSpPr>
        <p:sp>
          <p:nvSpPr>
            <p:cNvPr id="267" name="Google Shape;26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23"/>
          <p:cNvGrpSpPr/>
          <p:nvPr/>
        </p:nvGrpSpPr>
        <p:grpSpPr>
          <a:xfrm>
            <a:off x="6720761" y="3325645"/>
            <a:ext cx="2384314" cy="2384314"/>
            <a:chOff x="0" y="0"/>
            <a:chExt cx="812800" cy="812800"/>
          </a:xfrm>
        </p:grpSpPr>
        <p:sp>
          <p:nvSpPr>
            <p:cNvPr id="270" name="Google Shape;27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 name="Google Shape;272;p23"/>
          <p:cNvSpPr txBox="1"/>
          <p:nvPr/>
        </p:nvSpPr>
        <p:spPr>
          <a:xfrm>
            <a:off x="1179731" y="1028700"/>
            <a:ext cx="10203900" cy="1557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Ramadan  Overview</a:t>
            </a:r>
            <a:endParaRPr/>
          </a:p>
        </p:txBody>
      </p:sp>
      <p:sp>
        <p:nvSpPr>
          <p:cNvPr id="273" name="Google Shape;273;p23"/>
          <p:cNvSpPr txBox="1"/>
          <p:nvPr/>
        </p:nvSpPr>
        <p:spPr>
          <a:xfrm>
            <a:off x="1179731" y="6298187"/>
            <a:ext cx="3232914" cy="696778"/>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0" i="0" lang="en-US" sz="4649" u="none" cap="none" strike="noStrike">
                <a:solidFill>
                  <a:srgbClr val="FFFFFF"/>
                </a:solidFill>
                <a:latin typeface="League Spartan"/>
                <a:ea typeface="League Spartan"/>
                <a:cs typeface="League Spartan"/>
                <a:sym typeface="League Spartan"/>
              </a:rPr>
              <a:t>Overview</a:t>
            </a:r>
            <a:endParaRPr/>
          </a:p>
        </p:txBody>
      </p:sp>
      <p:sp>
        <p:nvSpPr>
          <p:cNvPr id="274" name="Google Shape;274;p23"/>
          <p:cNvSpPr txBox="1"/>
          <p:nvPr/>
        </p:nvSpPr>
        <p:spPr>
          <a:xfrm>
            <a:off x="6720761" y="6298187"/>
            <a:ext cx="3125338" cy="696778"/>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0" i="0" lang="en-US" sz="4649" u="none" cap="none" strike="noStrike">
                <a:solidFill>
                  <a:srgbClr val="FFFFFF"/>
                </a:solidFill>
                <a:latin typeface="League Spartan"/>
                <a:ea typeface="League Spartan"/>
                <a:cs typeface="League Spartan"/>
                <a:sym typeface="League Spartan"/>
              </a:rPr>
              <a:t>Overview</a:t>
            </a:r>
            <a:endParaRPr/>
          </a:p>
        </p:txBody>
      </p:sp>
      <p:sp>
        <p:nvSpPr>
          <p:cNvPr id="275" name="Google Shape;275;p23"/>
          <p:cNvSpPr txBox="1"/>
          <p:nvPr/>
        </p:nvSpPr>
        <p:spPr>
          <a:xfrm>
            <a:off x="1179731" y="7215418"/>
            <a:ext cx="3699300" cy="23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marks the conclusion of Ramadan, the ninth month of the Islamic lunar calendar, during which </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sp>
        <p:nvSpPr>
          <p:cNvPr id="276" name="Google Shape;276;p23"/>
          <p:cNvSpPr txBox="1"/>
          <p:nvPr/>
        </p:nvSpPr>
        <p:spPr>
          <a:xfrm>
            <a:off x="6720761" y="7215418"/>
            <a:ext cx="3699300" cy="23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marks the conclusion of Ramadan, the ninth month of the Islamic lunar calendar, during which </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pic>
        <p:nvPicPr>
          <p:cNvPr id="277" name="Google Shape;277;p23"/>
          <p:cNvPicPr preferRelativeResize="0"/>
          <p:nvPr/>
        </p:nvPicPr>
        <p:blipFill>
          <a:blip r:embed="rId4">
            <a:alphaModFix/>
          </a:blip>
          <a:stretch>
            <a:fillRect/>
          </a:stretch>
        </p:blipFill>
        <p:spPr>
          <a:xfrm>
            <a:off x="13450800" y="5463855"/>
            <a:ext cx="4837200" cy="4837165"/>
          </a:xfrm>
          <a:prstGeom prst="rect">
            <a:avLst/>
          </a:prstGeom>
          <a:noFill/>
          <a:ln>
            <a:noFill/>
          </a:ln>
        </p:spPr>
      </p:pic>
      <p:pic>
        <p:nvPicPr>
          <p:cNvPr id="278" name="Google Shape;278;p23"/>
          <p:cNvPicPr preferRelativeResize="0"/>
          <p:nvPr/>
        </p:nvPicPr>
        <p:blipFill>
          <a:blip r:embed="rId5">
            <a:alphaModFix/>
          </a:blip>
          <a:stretch>
            <a:fillRect/>
          </a:stretch>
        </p:blipFill>
        <p:spPr>
          <a:xfrm>
            <a:off x="0" y="37825"/>
            <a:ext cx="4337299" cy="4337299"/>
          </a:xfrm>
          <a:prstGeom prst="rect">
            <a:avLst/>
          </a:prstGeom>
          <a:noFill/>
          <a:ln>
            <a:noFill/>
          </a:ln>
        </p:spPr>
      </p:pic>
      <p:pic>
        <p:nvPicPr>
          <p:cNvPr id="279" name="Google Shape;279;p23"/>
          <p:cNvPicPr preferRelativeResize="0"/>
          <p:nvPr/>
        </p:nvPicPr>
        <p:blipFill>
          <a:blip r:embed="rId6">
            <a:alphaModFix/>
          </a:blip>
          <a:stretch>
            <a:fillRect/>
          </a:stretch>
        </p:blipFill>
        <p:spPr>
          <a:xfrm>
            <a:off x="1598882" y="3566425"/>
            <a:ext cx="1546025" cy="1734275"/>
          </a:xfrm>
          <a:prstGeom prst="rect">
            <a:avLst/>
          </a:prstGeom>
          <a:noFill/>
          <a:ln>
            <a:noFill/>
          </a:ln>
        </p:spPr>
      </p:pic>
      <p:pic>
        <p:nvPicPr>
          <p:cNvPr id="280" name="Google Shape;280;p23"/>
          <p:cNvPicPr preferRelativeResize="0"/>
          <p:nvPr/>
        </p:nvPicPr>
        <p:blipFill>
          <a:blip r:embed="rId7">
            <a:alphaModFix/>
          </a:blip>
          <a:stretch>
            <a:fillRect/>
          </a:stretch>
        </p:blipFill>
        <p:spPr>
          <a:xfrm>
            <a:off x="7042687" y="4038837"/>
            <a:ext cx="1812950" cy="1094250"/>
          </a:xfrm>
          <a:prstGeom prst="rect">
            <a:avLst/>
          </a:prstGeom>
          <a:noFill/>
          <a:ln>
            <a:noFill/>
          </a:ln>
        </p:spPr>
      </p:pic>
      <p:pic>
        <p:nvPicPr>
          <p:cNvPr id="281" name="Google Shape;281;p23"/>
          <p:cNvPicPr preferRelativeResize="0"/>
          <p:nvPr/>
        </p:nvPicPr>
        <p:blipFill>
          <a:blip r:embed="rId8">
            <a:alphaModFix/>
          </a:blip>
          <a:stretch>
            <a:fillRect/>
          </a:stretch>
        </p:blipFill>
        <p:spPr>
          <a:xfrm>
            <a:off x="12261775" y="1028699"/>
            <a:ext cx="4476474" cy="8340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5" name="Shape 285"/>
        <p:cNvGrpSpPr/>
        <p:nvPr/>
      </p:nvGrpSpPr>
      <p:grpSpPr>
        <a:xfrm>
          <a:off x="0" y="0"/>
          <a:ext cx="0" cy="0"/>
          <a:chOff x="0" y="0"/>
          <a:chExt cx="0" cy="0"/>
        </a:xfrm>
      </p:grpSpPr>
      <p:pic>
        <p:nvPicPr>
          <p:cNvPr id="286" name="Google Shape;286;p24"/>
          <p:cNvPicPr preferRelativeResize="0"/>
          <p:nvPr/>
        </p:nvPicPr>
        <p:blipFill>
          <a:blip r:embed="rId3">
            <a:alphaModFix/>
          </a:blip>
          <a:stretch>
            <a:fillRect/>
          </a:stretch>
        </p:blipFill>
        <p:spPr>
          <a:xfrm>
            <a:off x="5" y="37825"/>
            <a:ext cx="18288000" cy="10179844"/>
          </a:xfrm>
          <a:prstGeom prst="rect">
            <a:avLst/>
          </a:prstGeom>
          <a:noFill/>
          <a:ln>
            <a:noFill/>
          </a:ln>
        </p:spPr>
      </p:pic>
      <p:pic>
        <p:nvPicPr>
          <p:cNvPr id="287" name="Google Shape;287;p24"/>
          <p:cNvPicPr preferRelativeResize="0"/>
          <p:nvPr/>
        </p:nvPicPr>
        <p:blipFill>
          <a:blip r:embed="rId4">
            <a:alphaModFix/>
          </a:blip>
          <a:stretch>
            <a:fillRect/>
          </a:stretch>
        </p:blipFill>
        <p:spPr>
          <a:xfrm>
            <a:off x="13450800" y="5463855"/>
            <a:ext cx="4837200" cy="4837165"/>
          </a:xfrm>
          <a:prstGeom prst="rect">
            <a:avLst/>
          </a:prstGeom>
          <a:noFill/>
          <a:ln>
            <a:noFill/>
          </a:ln>
        </p:spPr>
      </p:pic>
      <p:sp>
        <p:nvSpPr>
          <p:cNvPr id="288" name="Google Shape;288;p24"/>
          <p:cNvSpPr txBox="1"/>
          <p:nvPr/>
        </p:nvSpPr>
        <p:spPr>
          <a:xfrm>
            <a:off x="2003259" y="1288612"/>
            <a:ext cx="7378075" cy="1533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About Us</a:t>
            </a:r>
            <a:endParaRPr/>
          </a:p>
        </p:txBody>
      </p:sp>
      <p:sp>
        <p:nvSpPr>
          <p:cNvPr id="289" name="Google Shape;289;p24"/>
          <p:cNvSpPr txBox="1"/>
          <p:nvPr/>
        </p:nvSpPr>
        <p:spPr>
          <a:xfrm>
            <a:off x="2150641" y="3440769"/>
            <a:ext cx="11311042" cy="4903932"/>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Central to Eid al-Fitr is the spirit of giving and charity. Muslims observe Zakat al-Fitr, giving alms to the less fortunate to ensure that all members of the community can partake in the joyous festivities.</a:t>
            </a:r>
            <a:endParaRPr/>
          </a:p>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Across the globe, Eid al-Fitr is celebrated with diverse customs, traditions, and cuisines, reflecting the rich cultural tapestry of the Muslim world. Yet, amidst this diversity, the universal message of Eid remains one of love, compassion, and unity.</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As we come together to celebrate Eid al-Fitr, let us cherish the blessings of Ramadan, express gratitude for the gifts of faith and community, and renew our commitment to spreading</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pic>
        <p:nvPicPr>
          <p:cNvPr id="290" name="Google Shape;290;p24"/>
          <p:cNvPicPr preferRelativeResize="0"/>
          <p:nvPr/>
        </p:nvPicPr>
        <p:blipFill>
          <a:blip r:embed="rId5">
            <a:alphaModFix/>
          </a:blip>
          <a:stretch>
            <a:fillRect/>
          </a:stretch>
        </p:blipFill>
        <p:spPr>
          <a:xfrm>
            <a:off x="0" y="37825"/>
            <a:ext cx="4337299" cy="4337299"/>
          </a:xfrm>
          <a:prstGeom prst="rect">
            <a:avLst/>
          </a:prstGeom>
          <a:noFill/>
          <a:ln>
            <a:noFill/>
          </a:ln>
        </p:spPr>
      </p:pic>
      <p:pic>
        <p:nvPicPr>
          <p:cNvPr id="291" name="Google Shape;291;p24"/>
          <p:cNvPicPr preferRelativeResize="0"/>
          <p:nvPr/>
        </p:nvPicPr>
        <p:blipFill>
          <a:blip r:embed="rId6">
            <a:alphaModFix/>
          </a:blip>
          <a:stretch>
            <a:fillRect/>
          </a:stretch>
        </p:blipFill>
        <p:spPr>
          <a:xfrm>
            <a:off x="12836865" y="-23462"/>
            <a:ext cx="5534488" cy="4837175"/>
          </a:xfrm>
          <a:prstGeom prst="rect">
            <a:avLst/>
          </a:prstGeom>
          <a:noFill/>
          <a:ln>
            <a:noFill/>
          </a:ln>
        </p:spPr>
      </p:pic>
      <p:pic>
        <p:nvPicPr>
          <p:cNvPr id="292" name="Google Shape;292;p24"/>
          <p:cNvPicPr preferRelativeResize="0"/>
          <p:nvPr/>
        </p:nvPicPr>
        <p:blipFill>
          <a:blip r:embed="rId7">
            <a:alphaModFix/>
          </a:blip>
          <a:stretch>
            <a:fillRect/>
          </a:stretch>
        </p:blipFill>
        <p:spPr>
          <a:xfrm>
            <a:off x="-36599" y="5710313"/>
            <a:ext cx="5236450" cy="4576699"/>
          </a:xfrm>
          <a:prstGeom prst="rect">
            <a:avLst/>
          </a:prstGeom>
          <a:noFill/>
          <a:ln>
            <a:noFill/>
          </a:ln>
        </p:spPr>
      </p:pic>
      <p:pic>
        <p:nvPicPr>
          <p:cNvPr id="293" name="Google Shape;293;p24"/>
          <p:cNvPicPr preferRelativeResize="0"/>
          <p:nvPr/>
        </p:nvPicPr>
        <p:blipFill>
          <a:blip r:embed="rId8">
            <a:alphaModFix/>
          </a:blip>
          <a:stretch>
            <a:fillRect/>
          </a:stretch>
        </p:blipFill>
        <p:spPr>
          <a:xfrm>
            <a:off x="14929350" y="6942388"/>
            <a:ext cx="1880100" cy="1880100"/>
          </a:xfrm>
          <a:prstGeom prst="rect">
            <a:avLst/>
          </a:prstGeom>
          <a:noFill/>
          <a:ln>
            <a:noFill/>
          </a:ln>
        </p:spPr>
      </p:pic>
      <p:pic>
        <p:nvPicPr>
          <p:cNvPr id="294" name="Google Shape;294;p24"/>
          <p:cNvPicPr preferRelativeResize="0"/>
          <p:nvPr/>
        </p:nvPicPr>
        <p:blipFill>
          <a:blip r:embed="rId8">
            <a:alphaModFix/>
          </a:blip>
          <a:stretch>
            <a:fillRect/>
          </a:stretch>
        </p:blipFill>
        <p:spPr>
          <a:xfrm>
            <a:off x="10169050" y="674325"/>
            <a:ext cx="1880100" cy="1880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8" name="Shape 298"/>
        <p:cNvGrpSpPr/>
        <p:nvPr/>
      </p:nvGrpSpPr>
      <p:grpSpPr>
        <a:xfrm>
          <a:off x="0" y="0"/>
          <a:ext cx="0" cy="0"/>
          <a:chOff x="0" y="0"/>
          <a:chExt cx="0" cy="0"/>
        </a:xfrm>
      </p:grpSpPr>
      <p:pic>
        <p:nvPicPr>
          <p:cNvPr id="299" name="Google Shape;299;p25"/>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300" name="Google Shape;300;p25"/>
          <p:cNvSpPr txBox="1"/>
          <p:nvPr/>
        </p:nvSpPr>
        <p:spPr>
          <a:xfrm>
            <a:off x="1281550" y="2910791"/>
            <a:ext cx="12073693" cy="5989147"/>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3106" u="none" cap="none" strike="noStrike">
                <a:solidFill>
                  <a:srgbClr val="FFFFFF"/>
                </a:solidFill>
                <a:latin typeface="Montserrat"/>
                <a:ea typeface="Montserrat"/>
                <a:cs typeface="Montserrat"/>
                <a:sym typeface="Montserrat"/>
              </a:rPr>
              <a:t> Early Islamic History:</a:t>
            </a:r>
            <a:endParaRPr/>
          </a:p>
          <a:p>
            <a:pPr indent="0" lvl="0" marL="0" marR="0" rtl="0" algn="l">
              <a:lnSpc>
                <a:spcPct val="103960"/>
              </a:lnSpc>
              <a:spcBef>
                <a:spcPts val="0"/>
              </a:spcBef>
              <a:spcAft>
                <a:spcPts val="0"/>
              </a:spcAft>
              <a:buNone/>
            </a:pPr>
            <a:r>
              <a:t/>
            </a:r>
            <a:endParaRPr b="0" i="0" sz="3106" u="none" cap="none" strike="noStrike">
              <a:solidFill>
                <a:srgbClr val="FFFFFF"/>
              </a:solidFill>
              <a:latin typeface="Montserrat"/>
              <a:ea typeface="Montserrat"/>
              <a:cs typeface="Montserrat"/>
              <a:sym typeface="Montserrat"/>
            </a:endParaRPr>
          </a:p>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The history of Eid al-Fitr dates back to the time of the Prophet Muhammad (peace be upon him) and the early days of Islam in the 7th century CE. The celebration of Eid al-Fitr is believed to have begun shortly after the migration (Hijra) of the Prophet from Mecca to Medina.</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40019"/>
              </a:lnSpc>
              <a:spcBef>
                <a:spcPts val="0"/>
              </a:spcBef>
              <a:spcAft>
                <a:spcPts val="0"/>
              </a:spcAft>
              <a:buNone/>
            </a:pPr>
            <a:r>
              <a:rPr b="0" i="0" lang="en-US" sz="3106" u="none" cap="none" strike="noStrike">
                <a:solidFill>
                  <a:srgbClr val="FFFFFF"/>
                </a:solidFill>
                <a:latin typeface="Montserrat"/>
                <a:ea typeface="Montserrat"/>
                <a:cs typeface="Montserrat"/>
                <a:sym typeface="Montserrat"/>
              </a:rPr>
              <a:t>Revelation of Fasting:</a:t>
            </a:r>
            <a:endParaRPr/>
          </a:p>
          <a:p>
            <a:pPr indent="0" lvl="0" marL="0" marR="0" rtl="0" algn="l">
              <a:lnSpc>
                <a:spcPct val="103960"/>
              </a:lnSpc>
              <a:spcBef>
                <a:spcPts val="0"/>
              </a:spcBef>
              <a:spcAft>
                <a:spcPts val="0"/>
              </a:spcAft>
              <a:buNone/>
            </a:pPr>
            <a:r>
              <a:t/>
            </a:r>
            <a:endParaRPr b="0" i="0" sz="3106" u="none" cap="none" strike="noStrike">
              <a:solidFill>
                <a:srgbClr val="FFFFFF"/>
              </a:solidFill>
              <a:latin typeface="Montserrat"/>
              <a:ea typeface="Montserrat"/>
              <a:cs typeface="Montserrat"/>
              <a:sym typeface="Montserrat"/>
            </a:endParaRPr>
          </a:p>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The practice of fasting during the month of Ramadan was instituted in the second year after the Hijra, as prescribed in the Quran: "O you who have believed, decreed upon you is fasting as it was decreed upon those before you that you may become righteous" (Quran 2:183). </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sp>
        <p:nvSpPr>
          <p:cNvPr id="301" name="Google Shape;301;p25"/>
          <p:cNvSpPr txBox="1"/>
          <p:nvPr/>
        </p:nvSpPr>
        <p:spPr>
          <a:xfrm>
            <a:off x="1281550" y="874752"/>
            <a:ext cx="6895631" cy="1533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Our History</a:t>
            </a:r>
            <a:endParaRPr/>
          </a:p>
        </p:txBody>
      </p:sp>
      <p:pic>
        <p:nvPicPr>
          <p:cNvPr id="302" name="Google Shape;302;p25"/>
          <p:cNvPicPr preferRelativeResize="0"/>
          <p:nvPr/>
        </p:nvPicPr>
        <p:blipFill>
          <a:blip r:embed="rId4">
            <a:alphaModFix/>
          </a:blip>
          <a:stretch>
            <a:fillRect/>
          </a:stretch>
        </p:blipFill>
        <p:spPr>
          <a:xfrm>
            <a:off x="13450800" y="5463855"/>
            <a:ext cx="4837200" cy="4837165"/>
          </a:xfrm>
          <a:prstGeom prst="rect">
            <a:avLst/>
          </a:prstGeom>
          <a:noFill/>
          <a:ln>
            <a:noFill/>
          </a:ln>
        </p:spPr>
      </p:pic>
      <p:pic>
        <p:nvPicPr>
          <p:cNvPr id="303" name="Google Shape;303;p25"/>
          <p:cNvPicPr preferRelativeResize="0"/>
          <p:nvPr/>
        </p:nvPicPr>
        <p:blipFill>
          <a:blip r:embed="rId5">
            <a:alphaModFix/>
          </a:blip>
          <a:stretch>
            <a:fillRect/>
          </a:stretch>
        </p:blipFill>
        <p:spPr>
          <a:xfrm>
            <a:off x="0" y="37825"/>
            <a:ext cx="4337299" cy="4337299"/>
          </a:xfrm>
          <a:prstGeom prst="rect">
            <a:avLst/>
          </a:prstGeom>
          <a:noFill/>
          <a:ln>
            <a:noFill/>
          </a:ln>
        </p:spPr>
      </p:pic>
      <p:pic>
        <p:nvPicPr>
          <p:cNvPr id="304" name="Google Shape;304;p25"/>
          <p:cNvPicPr preferRelativeResize="0"/>
          <p:nvPr/>
        </p:nvPicPr>
        <p:blipFill>
          <a:blip r:embed="rId6">
            <a:alphaModFix/>
          </a:blip>
          <a:stretch>
            <a:fillRect/>
          </a:stretch>
        </p:blipFill>
        <p:spPr>
          <a:xfrm>
            <a:off x="14536775" y="0"/>
            <a:ext cx="2896550" cy="6500549"/>
          </a:xfrm>
          <a:prstGeom prst="rect">
            <a:avLst/>
          </a:prstGeom>
          <a:noFill/>
          <a:ln>
            <a:noFill/>
          </a:ln>
        </p:spPr>
      </p:pic>
      <p:pic>
        <p:nvPicPr>
          <p:cNvPr id="305" name="Google Shape;305;p25"/>
          <p:cNvPicPr preferRelativeResize="0"/>
          <p:nvPr/>
        </p:nvPicPr>
        <p:blipFill>
          <a:blip r:embed="rId7">
            <a:alphaModFix/>
          </a:blip>
          <a:stretch>
            <a:fillRect/>
          </a:stretch>
        </p:blipFill>
        <p:spPr>
          <a:xfrm>
            <a:off x="10169050" y="674325"/>
            <a:ext cx="1880100" cy="1880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9" name="Shape 309"/>
        <p:cNvGrpSpPr/>
        <p:nvPr/>
      </p:nvGrpSpPr>
      <p:grpSpPr>
        <a:xfrm>
          <a:off x="0" y="0"/>
          <a:ext cx="0" cy="0"/>
          <a:chOff x="0" y="0"/>
          <a:chExt cx="0" cy="0"/>
        </a:xfrm>
      </p:grpSpPr>
      <p:pic>
        <p:nvPicPr>
          <p:cNvPr id="310" name="Google Shape;310;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11" name="Google Shape;311;p26"/>
          <p:cNvGrpSpPr/>
          <p:nvPr/>
        </p:nvGrpSpPr>
        <p:grpSpPr>
          <a:xfrm>
            <a:off x="1027250" y="3675329"/>
            <a:ext cx="2384349" cy="2384349"/>
            <a:chOff x="0" y="0"/>
            <a:chExt cx="812800" cy="812800"/>
          </a:xfrm>
        </p:grpSpPr>
        <p:sp>
          <p:nvSpPr>
            <p:cNvPr id="312" name="Google Shape;31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26"/>
          <p:cNvGrpSpPr/>
          <p:nvPr/>
        </p:nvGrpSpPr>
        <p:grpSpPr>
          <a:xfrm>
            <a:off x="6339919" y="3675329"/>
            <a:ext cx="2384314" cy="2384314"/>
            <a:chOff x="0" y="0"/>
            <a:chExt cx="812800" cy="812800"/>
          </a:xfrm>
        </p:grpSpPr>
        <p:sp>
          <p:nvSpPr>
            <p:cNvPr id="315" name="Google Shape;31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6"/>
          <p:cNvGrpSpPr/>
          <p:nvPr/>
        </p:nvGrpSpPr>
        <p:grpSpPr>
          <a:xfrm>
            <a:off x="11652589" y="3675329"/>
            <a:ext cx="2384314" cy="2384314"/>
            <a:chOff x="0" y="0"/>
            <a:chExt cx="812800" cy="812800"/>
          </a:xfrm>
        </p:grpSpPr>
        <p:sp>
          <p:nvSpPr>
            <p:cNvPr id="318" name="Google Shape;31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26"/>
          <p:cNvSpPr txBox="1"/>
          <p:nvPr/>
        </p:nvSpPr>
        <p:spPr>
          <a:xfrm>
            <a:off x="1028700" y="933317"/>
            <a:ext cx="7270035" cy="1533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Our History</a:t>
            </a:r>
            <a:endParaRPr/>
          </a:p>
        </p:txBody>
      </p:sp>
      <p:sp>
        <p:nvSpPr>
          <p:cNvPr id="321" name="Google Shape;321;p26"/>
          <p:cNvSpPr txBox="1"/>
          <p:nvPr/>
        </p:nvSpPr>
        <p:spPr>
          <a:xfrm>
            <a:off x="1028700" y="6840561"/>
            <a:ext cx="3826770" cy="704850"/>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0" i="0" lang="en-US" sz="4649" u="none" cap="none" strike="noStrike">
                <a:solidFill>
                  <a:srgbClr val="FFFFFF"/>
                </a:solidFill>
                <a:latin typeface="League Spartan"/>
                <a:ea typeface="League Spartan"/>
                <a:cs typeface="League Spartan"/>
                <a:sym typeface="League Spartan"/>
              </a:rPr>
              <a:t>Main point</a:t>
            </a:r>
            <a:endParaRPr/>
          </a:p>
        </p:txBody>
      </p:sp>
      <p:sp>
        <p:nvSpPr>
          <p:cNvPr id="322" name="Google Shape;322;p26"/>
          <p:cNvSpPr txBox="1"/>
          <p:nvPr/>
        </p:nvSpPr>
        <p:spPr>
          <a:xfrm>
            <a:off x="6339919" y="6840561"/>
            <a:ext cx="3826770" cy="704850"/>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0" i="0" lang="en-US" sz="4649" u="none" cap="none" strike="noStrike">
                <a:solidFill>
                  <a:srgbClr val="FFFFFF"/>
                </a:solidFill>
                <a:latin typeface="League Spartan"/>
                <a:ea typeface="League Spartan"/>
                <a:cs typeface="League Spartan"/>
                <a:sym typeface="League Spartan"/>
              </a:rPr>
              <a:t>Main point</a:t>
            </a:r>
            <a:endParaRPr/>
          </a:p>
        </p:txBody>
      </p:sp>
      <p:sp>
        <p:nvSpPr>
          <p:cNvPr id="323" name="Google Shape;323;p26"/>
          <p:cNvSpPr txBox="1"/>
          <p:nvPr/>
        </p:nvSpPr>
        <p:spPr>
          <a:xfrm>
            <a:off x="11652589" y="6840561"/>
            <a:ext cx="3826770" cy="704850"/>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0" i="0" lang="en-US" sz="4649" u="none" cap="none" strike="noStrike">
                <a:solidFill>
                  <a:srgbClr val="FFFFFF"/>
                </a:solidFill>
                <a:latin typeface="League Spartan"/>
                <a:ea typeface="League Spartan"/>
                <a:cs typeface="League Spartan"/>
                <a:sym typeface="League Spartan"/>
              </a:rPr>
              <a:t>Main point</a:t>
            </a:r>
            <a:endParaRPr/>
          </a:p>
        </p:txBody>
      </p:sp>
      <p:sp>
        <p:nvSpPr>
          <p:cNvPr id="324" name="Google Shape;324;p26"/>
          <p:cNvSpPr txBox="1"/>
          <p:nvPr/>
        </p:nvSpPr>
        <p:spPr>
          <a:xfrm>
            <a:off x="1028700" y="7744102"/>
            <a:ext cx="2987244" cy="808182"/>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Elaborate on what you want to discuss. </a:t>
            </a:r>
            <a:endParaRPr/>
          </a:p>
        </p:txBody>
      </p:sp>
      <p:sp>
        <p:nvSpPr>
          <p:cNvPr id="325" name="Google Shape;325;p26"/>
          <p:cNvSpPr txBox="1"/>
          <p:nvPr/>
        </p:nvSpPr>
        <p:spPr>
          <a:xfrm>
            <a:off x="6339919" y="7744102"/>
            <a:ext cx="2987244" cy="808182"/>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Elaborate on what you want to discuss. </a:t>
            </a:r>
            <a:endParaRPr/>
          </a:p>
        </p:txBody>
      </p:sp>
      <p:sp>
        <p:nvSpPr>
          <p:cNvPr id="326" name="Google Shape;326;p26"/>
          <p:cNvSpPr txBox="1"/>
          <p:nvPr/>
        </p:nvSpPr>
        <p:spPr>
          <a:xfrm>
            <a:off x="11652589" y="7744102"/>
            <a:ext cx="2987244" cy="808182"/>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Elaborate on what you want to discuss. </a:t>
            </a:r>
            <a:endParaRPr/>
          </a:p>
        </p:txBody>
      </p:sp>
      <p:pic>
        <p:nvPicPr>
          <p:cNvPr id="327" name="Google Shape;327;p26"/>
          <p:cNvPicPr preferRelativeResize="0"/>
          <p:nvPr/>
        </p:nvPicPr>
        <p:blipFill>
          <a:blip r:embed="rId4">
            <a:alphaModFix/>
          </a:blip>
          <a:stretch>
            <a:fillRect/>
          </a:stretch>
        </p:blipFill>
        <p:spPr>
          <a:xfrm>
            <a:off x="14036950" y="933325"/>
            <a:ext cx="1880100" cy="1880100"/>
          </a:xfrm>
          <a:prstGeom prst="rect">
            <a:avLst/>
          </a:prstGeom>
          <a:noFill/>
          <a:ln>
            <a:noFill/>
          </a:ln>
        </p:spPr>
      </p:pic>
      <p:pic>
        <p:nvPicPr>
          <p:cNvPr id="328" name="Google Shape;328;p26"/>
          <p:cNvPicPr preferRelativeResize="0"/>
          <p:nvPr/>
        </p:nvPicPr>
        <p:blipFill>
          <a:blip r:embed="rId5">
            <a:alphaModFix/>
          </a:blip>
          <a:stretch>
            <a:fillRect/>
          </a:stretch>
        </p:blipFill>
        <p:spPr>
          <a:xfrm>
            <a:off x="13450800" y="5463855"/>
            <a:ext cx="4837200" cy="4837165"/>
          </a:xfrm>
          <a:prstGeom prst="rect">
            <a:avLst/>
          </a:prstGeom>
          <a:noFill/>
          <a:ln>
            <a:noFill/>
          </a:ln>
        </p:spPr>
      </p:pic>
      <p:pic>
        <p:nvPicPr>
          <p:cNvPr id="329" name="Google Shape;329;p26"/>
          <p:cNvPicPr preferRelativeResize="0"/>
          <p:nvPr/>
        </p:nvPicPr>
        <p:blipFill>
          <a:blip r:embed="rId6">
            <a:alphaModFix/>
          </a:blip>
          <a:stretch>
            <a:fillRect/>
          </a:stretch>
        </p:blipFill>
        <p:spPr>
          <a:xfrm>
            <a:off x="0" y="37825"/>
            <a:ext cx="4337299" cy="4337299"/>
          </a:xfrm>
          <a:prstGeom prst="rect">
            <a:avLst/>
          </a:prstGeom>
          <a:noFill/>
          <a:ln>
            <a:noFill/>
          </a:ln>
        </p:spPr>
      </p:pic>
      <p:pic>
        <p:nvPicPr>
          <p:cNvPr id="330" name="Google Shape;330;p26"/>
          <p:cNvPicPr preferRelativeResize="0"/>
          <p:nvPr/>
        </p:nvPicPr>
        <p:blipFill>
          <a:blip r:embed="rId7">
            <a:alphaModFix/>
          </a:blip>
          <a:stretch>
            <a:fillRect/>
          </a:stretch>
        </p:blipFill>
        <p:spPr>
          <a:xfrm>
            <a:off x="1452798" y="4042614"/>
            <a:ext cx="1601050" cy="1649750"/>
          </a:xfrm>
          <a:prstGeom prst="rect">
            <a:avLst/>
          </a:prstGeom>
          <a:noFill/>
          <a:ln>
            <a:noFill/>
          </a:ln>
        </p:spPr>
      </p:pic>
      <p:pic>
        <p:nvPicPr>
          <p:cNvPr id="331" name="Google Shape;331;p26"/>
          <p:cNvPicPr preferRelativeResize="0"/>
          <p:nvPr/>
        </p:nvPicPr>
        <p:blipFill>
          <a:blip r:embed="rId7">
            <a:alphaModFix/>
          </a:blip>
          <a:stretch>
            <a:fillRect/>
          </a:stretch>
        </p:blipFill>
        <p:spPr>
          <a:xfrm>
            <a:off x="6731573" y="4042614"/>
            <a:ext cx="1601050" cy="1649750"/>
          </a:xfrm>
          <a:prstGeom prst="rect">
            <a:avLst/>
          </a:prstGeom>
          <a:noFill/>
          <a:ln>
            <a:noFill/>
          </a:ln>
        </p:spPr>
      </p:pic>
      <p:pic>
        <p:nvPicPr>
          <p:cNvPr id="332" name="Google Shape;332;p26"/>
          <p:cNvPicPr preferRelativeResize="0"/>
          <p:nvPr/>
        </p:nvPicPr>
        <p:blipFill>
          <a:blip r:embed="rId7">
            <a:alphaModFix/>
          </a:blip>
          <a:stretch>
            <a:fillRect/>
          </a:stretch>
        </p:blipFill>
        <p:spPr>
          <a:xfrm>
            <a:off x="12010361" y="4042614"/>
            <a:ext cx="1601050" cy="1649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6" name="Shape 336"/>
        <p:cNvGrpSpPr/>
        <p:nvPr/>
      </p:nvGrpSpPr>
      <p:grpSpPr>
        <a:xfrm>
          <a:off x="0" y="0"/>
          <a:ext cx="0" cy="0"/>
          <a:chOff x="0" y="0"/>
          <a:chExt cx="0" cy="0"/>
        </a:xfrm>
      </p:grpSpPr>
      <p:pic>
        <p:nvPicPr>
          <p:cNvPr id="337" name="Google Shape;337;p27"/>
          <p:cNvPicPr preferRelativeResize="0"/>
          <p:nvPr/>
        </p:nvPicPr>
        <p:blipFill>
          <a:blip r:embed="rId3">
            <a:alphaModFix/>
          </a:blip>
          <a:stretch>
            <a:fillRect/>
          </a:stretch>
        </p:blipFill>
        <p:spPr>
          <a:xfrm>
            <a:off x="75" y="125016"/>
            <a:ext cx="18288000" cy="10036969"/>
          </a:xfrm>
          <a:prstGeom prst="rect">
            <a:avLst/>
          </a:prstGeom>
          <a:noFill/>
          <a:ln>
            <a:noFill/>
          </a:ln>
        </p:spPr>
      </p:pic>
      <p:pic>
        <p:nvPicPr>
          <p:cNvPr id="338" name="Google Shape;338;p27"/>
          <p:cNvPicPr preferRelativeResize="0"/>
          <p:nvPr/>
        </p:nvPicPr>
        <p:blipFill>
          <a:blip r:embed="rId4">
            <a:alphaModFix/>
          </a:blip>
          <a:stretch>
            <a:fillRect/>
          </a:stretch>
        </p:blipFill>
        <p:spPr>
          <a:xfrm>
            <a:off x="13450800" y="5463855"/>
            <a:ext cx="4837200" cy="4837165"/>
          </a:xfrm>
          <a:prstGeom prst="rect">
            <a:avLst/>
          </a:prstGeom>
          <a:noFill/>
          <a:ln>
            <a:noFill/>
          </a:ln>
        </p:spPr>
      </p:pic>
      <p:sp>
        <p:nvSpPr>
          <p:cNvPr id="339" name="Google Shape;339;p27"/>
          <p:cNvSpPr txBox="1"/>
          <p:nvPr/>
        </p:nvSpPr>
        <p:spPr>
          <a:xfrm>
            <a:off x="2741623" y="1804825"/>
            <a:ext cx="10034400" cy="467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120" u="none" cap="none" strike="noStrike">
                <a:solidFill>
                  <a:srgbClr val="FFFFFF"/>
                </a:solidFill>
                <a:latin typeface="Lobster"/>
                <a:ea typeface="Lobster"/>
                <a:cs typeface="Lobster"/>
                <a:sym typeface="Lobster"/>
              </a:rPr>
              <a:t>Write an original statement  or inspiring quote</a:t>
            </a:r>
            <a:endParaRPr/>
          </a:p>
        </p:txBody>
      </p:sp>
      <p:sp>
        <p:nvSpPr>
          <p:cNvPr id="340" name="Google Shape;340;p27"/>
          <p:cNvSpPr txBox="1"/>
          <p:nvPr/>
        </p:nvSpPr>
        <p:spPr>
          <a:xfrm>
            <a:off x="2741618" y="7307585"/>
            <a:ext cx="8496129" cy="39860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 Include a credit, citation, or supporting message</a:t>
            </a:r>
            <a:endParaRPr/>
          </a:p>
        </p:txBody>
      </p:sp>
      <p:pic>
        <p:nvPicPr>
          <p:cNvPr id="341" name="Google Shape;341;p27"/>
          <p:cNvPicPr preferRelativeResize="0"/>
          <p:nvPr/>
        </p:nvPicPr>
        <p:blipFill>
          <a:blip r:embed="rId5">
            <a:alphaModFix/>
          </a:blip>
          <a:stretch>
            <a:fillRect/>
          </a:stretch>
        </p:blipFill>
        <p:spPr>
          <a:xfrm>
            <a:off x="0" y="37825"/>
            <a:ext cx="4337299" cy="4337299"/>
          </a:xfrm>
          <a:prstGeom prst="rect">
            <a:avLst/>
          </a:prstGeom>
          <a:noFill/>
          <a:ln>
            <a:noFill/>
          </a:ln>
        </p:spPr>
      </p:pic>
      <p:pic>
        <p:nvPicPr>
          <p:cNvPr id="342" name="Google Shape;342;p27"/>
          <p:cNvPicPr preferRelativeResize="0"/>
          <p:nvPr/>
        </p:nvPicPr>
        <p:blipFill>
          <a:blip r:embed="rId6">
            <a:alphaModFix/>
          </a:blip>
          <a:stretch>
            <a:fillRect/>
          </a:stretch>
        </p:blipFill>
        <p:spPr>
          <a:xfrm>
            <a:off x="12836865" y="-23462"/>
            <a:ext cx="5534488" cy="4837175"/>
          </a:xfrm>
          <a:prstGeom prst="rect">
            <a:avLst/>
          </a:prstGeom>
          <a:noFill/>
          <a:ln>
            <a:noFill/>
          </a:ln>
        </p:spPr>
      </p:pic>
      <p:pic>
        <p:nvPicPr>
          <p:cNvPr id="343" name="Google Shape;343;p27"/>
          <p:cNvPicPr preferRelativeResize="0"/>
          <p:nvPr/>
        </p:nvPicPr>
        <p:blipFill>
          <a:blip r:embed="rId7">
            <a:alphaModFix/>
          </a:blip>
          <a:stretch>
            <a:fillRect/>
          </a:stretch>
        </p:blipFill>
        <p:spPr>
          <a:xfrm>
            <a:off x="-36599" y="5710313"/>
            <a:ext cx="5236450" cy="4576699"/>
          </a:xfrm>
          <a:prstGeom prst="rect">
            <a:avLst/>
          </a:prstGeom>
          <a:noFill/>
          <a:ln>
            <a:noFill/>
          </a:ln>
        </p:spPr>
      </p:pic>
      <p:pic>
        <p:nvPicPr>
          <p:cNvPr id="344" name="Google Shape;344;p27"/>
          <p:cNvPicPr preferRelativeResize="0"/>
          <p:nvPr/>
        </p:nvPicPr>
        <p:blipFill>
          <a:blip r:embed="rId8">
            <a:alphaModFix/>
          </a:blip>
          <a:stretch>
            <a:fillRect/>
          </a:stretch>
        </p:blipFill>
        <p:spPr>
          <a:xfrm>
            <a:off x="13666275" y="6405400"/>
            <a:ext cx="1880100" cy="1880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8" name="Shape 348"/>
        <p:cNvGrpSpPr/>
        <p:nvPr/>
      </p:nvGrpSpPr>
      <p:grpSpPr>
        <a:xfrm>
          <a:off x="0" y="0"/>
          <a:ext cx="0" cy="0"/>
          <a:chOff x="0" y="0"/>
          <a:chExt cx="0" cy="0"/>
        </a:xfrm>
      </p:grpSpPr>
      <p:pic>
        <p:nvPicPr>
          <p:cNvPr id="349" name="Google Shape;349;p2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50" name="Google Shape;350;p28"/>
          <p:cNvSpPr txBox="1"/>
          <p:nvPr/>
        </p:nvSpPr>
        <p:spPr>
          <a:xfrm>
            <a:off x="2411763" y="6492393"/>
            <a:ext cx="13464475" cy="1533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Thank you!</a:t>
            </a:r>
            <a:endParaRPr/>
          </a:p>
        </p:txBody>
      </p:sp>
      <p:sp>
        <p:nvSpPr>
          <p:cNvPr id="351" name="Google Shape;351;p28"/>
          <p:cNvSpPr txBox="1"/>
          <p:nvPr/>
        </p:nvSpPr>
        <p:spPr>
          <a:xfrm>
            <a:off x="4760898" y="8153450"/>
            <a:ext cx="8421000" cy="852000"/>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pic>
        <p:nvPicPr>
          <p:cNvPr id="352" name="Google Shape;352;p28"/>
          <p:cNvPicPr preferRelativeResize="0"/>
          <p:nvPr/>
        </p:nvPicPr>
        <p:blipFill>
          <a:blip r:embed="rId4">
            <a:alphaModFix/>
          </a:blip>
          <a:stretch>
            <a:fillRect/>
          </a:stretch>
        </p:blipFill>
        <p:spPr>
          <a:xfrm>
            <a:off x="0" y="37825"/>
            <a:ext cx="4337299" cy="4337299"/>
          </a:xfrm>
          <a:prstGeom prst="rect">
            <a:avLst/>
          </a:prstGeom>
          <a:noFill/>
          <a:ln>
            <a:noFill/>
          </a:ln>
        </p:spPr>
      </p:pic>
      <p:pic>
        <p:nvPicPr>
          <p:cNvPr id="353" name="Google Shape;353;p28"/>
          <p:cNvPicPr preferRelativeResize="0"/>
          <p:nvPr/>
        </p:nvPicPr>
        <p:blipFill>
          <a:blip r:embed="rId5">
            <a:alphaModFix/>
          </a:blip>
          <a:stretch>
            <a:fillRect/>
          </a:stretch>
        </p:blipFill>
        <p:spPr>
          <a:xfrm>
            <a:off x="12836865" y="-23462"/>
            <a:ext cx="5534488" cy="4837175"/>
          </a:xfrm>
          <a:prstGeom prst="rect">
            <a:avLst/>
          </a:prstGeom>
          <a:noFill/>
          <a:ln>
            <a:noFill/>
          </a:ln>
        </p:spPr>
      </p:pic>
      <p:pic>
        <p:nvPicPr>
          <p:cNvPr id="354" name="Google Shape;354;p28"/>
          <p:cNvPicPr preferRelativeResize="0"/>
          <p:nvPr/>
        </p:nvPicPr>
        <p:blipFill>
          <a:blip r:embed="rId6">
            <a:alphaModFix/>
          </a:blip>
          <a:stretch>
            <a:fillRect/>
          </a:stretch>
        </p:blipFill>
        <p:spPr>
          <a:xfrm>
            <a:off x="-36599" y="5710313"/>
            <a:ext cx="5236450" cy="4576699"/>
          </a:xfrm>
          <a:prstGeom prst="rect">
            <a:avLst/>
          </a:prstGeom>
          <a:noFill/>
          <a:ln>
            <a:noFill/>
          </a:ln>
        </p:spPr>
      </p:pic>
      <p:pic>
        <p:nvPicPr>
          <p:cNvPr id="355" name="Google Shape;355;p28"/>
          <p:cNvPicPr preferRelativeResize="0"/>
          <p:nvPr/>
        </p:nvPicPr>
        <p:blipFill>
          <a:blip r:embed="rId7">
            <a:alphaModFix/>
          </a:blip>
          <a:stretch>
            <a:fillRect/>
          </a:stretch>
        </p:blipFill>
        <p:spPr>
          <a:xfrm>
            <a:off x="13450800" y="5463855"/>
            <a:ext cx="4837200" cy="4837165"/>
          </a:xfrm>
          <a:prstGeom prst="rect">
            <a:avLst/>
          </a:prstGeom>
          <a:noFill/>
          <a:ln>
            <a:noFill/>
          </a:ln>
        </p:spPr>
      </p:pic>
      <p:pic>
        <p:nvPicPr>
          <p:cNvPr id="356" name="Google Shape;356;p28"/>
          <p:cNvPicPr preferRelativeResize="0"/>
          <p:nvPr/>
        </p:nvPicPr>
        <p:blipFill>
          <a:blip r:embed="rId8">
            <a:alphaModFix/>
          </a:blip>
          <a:stretch>
            <a:fillRect/>
          </a:stretch>
        </p:blipFill>
        <p:spPr>
          <a:xfrm>
            <a:off x="2877150" y="1438700"/>
            <a:ext cx="12533699" cy="46878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0" name="Shape 360"/>
        <p:cNvGrpSpPr/>
        <p:nvPr/>
      </p:nvGrpSpPr>
      <p:grpSpPr>
        <a:xfrm>
          <a:off x="0" y="0"/>
          <a:ext cx="0" cy="0"/>
          <a:chOff x="0" y="0"/>
          <a:chExt cx="0" cy="0"/>
        </a:xfrm>
      </p:grpSpPr>
      <p:pic>
        <p:nvPicPr>
          <p:cNvPr id="361" name="Google Shape;361;p29"/>
          <p:cNvPicPr preferRelativeResize="0"/>
          <p:nvPr/>
        </p:nvPicPr>
        <p:blipFill>
          <a:blip r:embed="rId3">
            <a:alphaModFix/>
          </a:blip>
          <a:stretch>
            <a:fillRect/>
          </a:stretch>
        </p:blipFill>
        <p:spPr>
          <a:xfrm>
            <a:off x="0" y="8930"/>
            <a:ext cx="18288000" cy="10269141"/>
          </a:xfrm>
          <a:prstGeom prst="rect">
            <a:avLst/>
          </a:prstGeom>
          <a:noFill/>
          <a:ln>
            <a:noFill/>
          </a:ln>
        </p:spPr>
      </p:pic>
      <p:pic>
        <p:nvPicPr>
          <p:cNvPr id="362" name="Google Shape;362;p29"/>
          <p:cNvPicPr preferRelativeResize="0"/>
          <p:nvPr/>
        </p:nvPicPr>
        <p:blipFill>
          <a:blip r:embed="rId4">
            <a:alphaModFix/>
          </a:blip>
          <a:stretch>
            <a:fillRect/>
          </a:stretch>
        </p:blipFill>
        <p:spPr>
          <a:xfrm>
            <a:off x="8793300" y="1034725"/>
            <a:ext cx="8112651" cy="8063477"/>
          </a:xfrm>
          <a:prstGeom prst="rect">
            <a:avLst/>
          </a:prstGeom>
          <a:noFill/>
          <a:ln>
            <a:noFill/>
          </a:ln>
        </p:spPr>
      </p:pic>
      <p:sp>
        <p:nvSpPr>
          <p:cNvPr id="363" name="Google Shape;363;p29"/>
          <p:cNvSpPr txBox="1"/>
          <p:nvPr/>
        </p:nvSpPr>
        <p:spPr>
          <a:xfrm>
            <a:off x="953155" y="634606"/>
            <a:ext cx="5520900" cy="31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120" u="none" cap="none" strike="noStrike">
                <a:solidFill>
                  <a:srgbClr val="FFFFFF"/>
                </a:solidFill>
                <a:latin typeface="Lobster"/>
                <a:ea typeface="Lobster"/>
                <a:cs typeface="Lobster"/>
                <a:sym typeface="Lobster"/>
              </a:rPr>
              <a:t>Resource </a:t>
            </a:r>
            <a:endParaRPr/>
          </a:p>
          <a:p>
            <a:pPr indent="0" lvl="0" marL="0" marR="0" rtl="0" algn="l">
              <a:lnSpc>
                <a:spcPct val="100000"/>
              </a:lnSpc>
              <a:spcBef>
                <a:spcPts val="0"/>
              </a:spcBef>
              <a:spcAft>
                <a:spcPts val="0"/>
              </a:spcAft>
              <a:buNone/>
            </a:pPr>
            <a:r>
              <a:rPr b="0" i="0" lang="en-US" sz="10120" u="none" cap="none" strike="noStrike">
                <a:solidFill>
                  <a:srgbClr val="FFFFFF"/>
                </a:solidFill>
                <a:latin typeface="Lobster"/>
                <a:ea typeface="Lobster"/>
                <a:cs typeface="Lobster"/>
                <a:sym typeface="Lobster"/>
              </a:rPr>
              <a:t>Page</a:t>
            </a:r>
            <a:endParaRPr/>
          </a:p>
        </p:txBody>
      </p:sp>
      <p:sp>
        <p:nvSpPr>
          <p:cNvPr id="364" name="Google Shape;364;p29"/>
          <p:cNvSpPr txBox="1"/>
          <p:nvPr/>
        </p:nvSpPr>
        <p:spPr>
          <a:xfrm>
            <a:off x="953155" y="4048125"/>
            <a:ext cx="7608300" cy="5253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15000"/>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15000"/>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Don't forget to delete this page before presenting. </a:t>
            </a:r>
            <a:endParaRPr/>
          </a:p>
        </p:txBody>
      </p:sp>
      <p:sp>
        <p:nvSpPr>
          <p:cNvPr id="365" name="Google Shape;365;p29"/>
          <p:cNvSpPr txBox="1"/>
          <p:nvPr/>
        </p:nvSpPr>
        <p:spPr>
          <a:xfrm>
            <a:off x="953155" y="5182029"/>
            <a:ext cx="70335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366" name="Google Shape;366;p29"/>
          <p:cNvSpPr txBox="1"/>
          <p:nvPr/>
        </p:nvSpPr>
        <p:spPr>
          <a:xfrm>
            <a:off x="953155" y="6297209"/>
            <a:ext cx="65118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FFFFFF"/>
              </a:buClr>
              <a:buSzPts val="2400"/>
              <a:buFont typeface="Montserrat"/>
              <a:buAutoNum type="arabicPeriod"/>
            </a:pPr>
            <a:r>
              <a:rPr b="0" i="0" lang="en-US" sz="2400" u="none" cap="none" strike="noStrike">
                <a:solidFill>
                  <a:srgbClr val="FFFFFF"/>
                </a:solidFill>
                <a:latin typeface="Montserrat"/>
                <a:ea typeface="Montserrat"/>
                <a:cs typeface="Montserrat"/>
                <a:sym typeface="Montserrat"/>
              </a:rPr>
              <a:t>Titles: Lobster</a:t>
            </a:r>
            <a:endParaRPr/>
          </a:p>
          <a:p>
            <a:pPr indent="-259079" lvl="1" marL="518160" marR="0" rtl="0" algn="l">
              <a:lnSpc>
                <a:spcPct val="115000"/>
              </a:lnSpc>
              <a:spcBef>
                <a:spcPts val="0"/>
              </a:spcBef>
              <a:spcAft>
                <a:spcPts val="0"/>
              </a:spcAft>
              <a:buClr>
                <a:srgbClr val="FFFFFF"/>
              </a:buClr>
              <a:buSzPts val="2400"/>
              <a:buFont typeface="Montserrat"/>
              <a:buAutoNum type="arabicPeriod"/>
            </a:pPr>
            <a:r>
              <a:rPr b="0" i="0" lang="en-US" sz="2400" u="none" cap="none" strike="noStrike">
                <a:solidFill>
                  <a:srgbClr val="FFFFFF"/>
                </a:solidFill>
                <a:latin typeface="Montserrat"/>
                <a:ea typeface="Montserrat"/>
                <a:cs typeface="Montserrat"/>
                <a:sym typeface="Montserrat"/>
              </a:rPr>
              <a:t>Headers: League spartan</a:t>
            </a:r>
            <a:endParaRPr/>
          </a:p>
          <a:p>
            <a:pPr indent="-259079" lvl="1" marL="518160" marR="0" rtl="0" algn="l">
              <a:lnSpc>
                <a:spcPct val="115000"/>
              </a:lnSpc>
              <a:spcBef>
                <a:spcPts val="0"/>
              </a:spcBef>
              <a:spcAft>
                <a:spcPts val="0"/>
              </a:spcAft>
              <a:buClr>
                <a:srgbClr val="FFFFFF"/>
              </a:buClr>
              <a:buSzPts val="2400"/>
              <a:buFont typeface="Montserrat"/>
              <a:buAutoNum type="arabicPeriod"/>
            </a:pPr>
            <a:r>
              <a:rPr b="0" i="0" lang="en-US" sz="2400" u="none" cap="none" strike="noStrike">
                <a:solidFill>
                  <a:srgbClr val="FFFFFF"/>
                </a:solidFill>
                <a:latin typeface="Montserrat"/>
                <a:ea typeface="Montserrat"/>
                <a:cs typeface="Montserrat"/>
                <a:sym typeface="Montserrat"/>
              </a:rPr>
              <a:t>Body Copy: Montserrat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7" name="Shape 77"/>
        <p:cNvGrpSpPr/>
        <p:nvPr/>
      </p:nvGrpSpPr>
      <p:grpSpPr>
        <a:xfrm>
          <a:off x="0" y="0"/>
          <a:ext cx="0" cy="0"/>
          <a:chOff x="0" y="0"/>
          <a:chExt cx="0" cy="0"/>
        </a:xfrm>
      </p:grpSpPr>
      <p:pic>
        <p:nvPicPr>
          <p:cNvPr id="78" name="Google Shape;78;p12"/>
          <p:cNvPicPr preferRelativeResize="0"/>
          <p:nvPr/>
        </p:nvPicPr>
        <p:blipFill>
          <a:blip r:embed="rId3">
            <a:alphaModFix/>
          </a:blip>
          <a:stretch>
            <a:fillRect/>
          </a:stretch>
        </p:blipFill>
        <p:spPr>
          <a:xfrm>
            <a:off x="0" y="8930"/>
            <a:ext cx="18288000" cy="10269141"/>
          </a:xfrm>
          <a:prstGeom prst="rect">
            <a:avLst/>
          </a:prstGeom>
          <a:noFill/>
          <a:ln>
            <a:noFill/>
          </a:ln>
        </p:spPr>
      </p:pic>
      <p:pic>
        <p:nvPicPr>
          <p:cNvPr id="79" name="Google Shape;79;p12"/>
          <p:cNvPicPr preferRelativeResize="0"/>
          <p:nvPr/>
        </p:nvPicPr>
        <p:blipFill>
          <a:blip r:embed="rId4">
            <a:alphaModFix/>
          </a:blip>
          <a:stretch>
            <a:fillRect/>
          </a:stretch>
        </p:blipFill>
        <p:spPr>
          <a:xfrm>
            <a:off x="12827550" y="-684625"/>
            <a:ext cx="4714001" cy="5621481"/>
          </a:xfrm>
          <a:prstGeom prst="rect">
            <a:avLst/>
          </a:prstGeom>
          <a:noFill/>
          <a:ln>
            <a:noFill/>
          </a:ln>
        </p:spPr>
      </p:pic>
      <p:grpSp>
        <p:nvGrpSpPr>
          <p:cNvPr id="80" name="Google Shape;80;p12"/>
          <p:cNvGrpSpPr/>
          <p:nvPr/>
        </p:nvGrpSpPr>
        <p:grpSpPr>
          <a:xfrm>
            <a:off x="1028700" y="3572787"/>
            <a:ext cx="1413404" cy="1413404"/>
            <a:chOff x="0" y="0"/>
            <a:chExt cx="812800" cy="812800"/>
          </a:xfrm>
        </p:grpSpPr>
        <p:sp>
          <p:nvSpPr>
            <p:cNvPr id="81" name="Google Shape;8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12"/>
          <p:cNvGrpSpPr/>
          <p:nvPr/>
        </p:nvGrpSpPr>
        <p:grpSpPr>
          <a:xfrm>
            <a:off x="1028700" y="5474436"/>
            <a:ext cx="1413404" cy="1413404"/>
            <a:chOff x="0" y="0"/>
            <a:chExt cx="812800" cy="812800"/>
          </a:xfrm>
        </p:grpSpPr>
        <p:sp>
          <p:nvSpPr>
            <p:cNvPr id="84" name="Google Shape;8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12"/>
          <p:cNvGrpSpPr/>
          <p:nvPr/>
        </p:nvGrpSpPr>
        <p:grpSpPr>
          <a:xfrm>
            <a:off x="1028700" y="7373615"/>
            <a:ext cx="1413404" cy="1413404"/>
            <a:chOff x="0" y="0"/>
            <a:chExt cx="812800" cy="812800"/>
          </a:xfrm>
        </p:grpSpPr>
        <p:sp>
          <p:nvSpPr>
            <p:cNvPr id="87" name="Google Shape;8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 name="Google Shape;89;p12"/>
          <p:cNvSpPr txBox="1"/>
          <p:nvPr/>
        </p:nvSpPr>
        <p:spPr>
          <a:xfrm>
            <a:off x="2717848" y="4466856"/>
            <a:ext cx="7784311" cy="39860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Elaborate on what you want to discuss. </a:t>
            </a:r>
            <a:endParaRPr/>
          </a:p>
        </p:txBody>
      </p:sp>
      <p:sp>
        <p:nvSpPr>
          <p:cNvPr id="90" name="Google Shape;90;p12"/>
          <p:cNvSpPr txBox="1"/>
          <p:nvPr/>
        </p:nvSpPr>
        <p:spPr>
          <a:xfrm>
            <a:off x="2717848" y="6417903"/>
            <a:ext cx="9023279" cy="39860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Elaborate on what you want to discuss. </a:t>
            </a:r>
            <a:endParaRPr/>
          </a:p>
        </p:txBody>
      </p:sp>
      <p:sp>
        <p:nvSpPr>
          <p:cNvPr id="91" name="Google Shape;91;p12"/>
          <p:cNvSpPr txBox="1"/>
          <p:nvPr/>
        </p:nvSpPr>
        <p:spPr>
          <a:xfrm>
            <a:off x="940865" y="1281821"/>
            <a:ext cx="9574743" cy="153834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Table Of Contents</a:t>
            </a:r>
            <a:endParaRPr/>
          </a:p>
        </p:txBody>
      </p:sp>
      <p:sp>
        <p:nvSpPr>
          <p:cNvPr id="92" name="Google Shape;92;p12"/>
          <p:cNvSpPr txBox="1"/>
          <p:nvPr/>
        </p:nvSpPr>
        <p:spPr>
          <a:xfrm>
            <a:off x="2717848" y="3656211"/>
            <a:ext cx="4123955" cy="704850"/>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0" i="0" lang="en-US" sz="4649" u="none" cap="none" strike="noStrike">
                <a:solidFill>
                  <a:srgbClr val="FFFFFF"/>
                </a:solidFill>
                <a:latin typeface="League Spartan"/>
                <a:ea typeface="League Spartan"/>
                <a:cs typeface="League Spartan"/>
                <a:sym typeface="League Spartan"/>
              </a:rPr>
              <a:t>Introduction</a:t>
            </a:r>
            <a:endParaRPr/>
          </a:p>
        </p:txBody>
      </p:sp>
      <p:sp>
        <p:nvSpPr>
          <p:cNvPr id="93" name="Google Shape;93;p12"/>
          <p:cNvSpPr txBox="1"/>
          <p:nvPr/>
        </p:nvSpPr>
        <p:spPr>
          <a:xfrm>
            <a:off x="1381797" y="3853164"/>
            <a:ext cx="858241" cy="862174"/>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5749" u="none" cap="none" strike="noStrike">
                <a:solidFill>
                  <a:srgbClr val="FFFFFF"/>
                </a:solidFill>
                <a:latin typeface="Lobster"/>
                <a:ea typeface="Lobster"/>
                <a:cs typeface="Lobster"/>
                <a:sym typeface="Lobster"/>
              </a:rPr>
              <a:t>01</a:t>
            </a:r>
            <a:endParaRPr/>
          </a:p>
        </p:txBody>
      </p:sp>
      <p:sp>
        <p:nvSpPr>
          <p:cNvPr id="94" name="Google Shape;94;p12"/>
          <p:cNvSpPr txBox="1"/>
          <p:nvPr/>
        </p:nvSpPr>
        <p:spPr>
          <a:xfrm>
            <a:off x="1306282" y="5754814"/>
            <a:ext cx="858241" cy="862174"/>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5749" u="none" cap="none" strike="noStrike">
                <a:solidFill>
                  <a:srgbClr val="FFFFFF"/>
                </a:solidFill>
                <a:latin typeface="Lobster"/>
                <a:ea typeface="Lobster"/>
                <a:cs typeface="Lobster"/>
                <a:sym typeface="Lobster"/>
              </a:rPr>
              <a:t>02</a:t>
            </a:r>
            <a:endParaRPr/>
          </a:p>
        </p:txBody>
      </p:sp>
      <p:sp>
        <p:nvSpPr>
          <p:cNvPr id="95" name="Google Shape;95;p12"/>
          <p:cNvSpPr txBox="1"/>
          <p:nvPr/>
        </p:nvSpPr>
        <p:spPr>
          <a:xfrm>
            <a:off x="1306282" y="7649840"/>
            <a:ext cx="858241" cy="862174"/>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5749" u="none" cap="none" strike="noStrike">
                <a:solidFill>
                  <a:srgbClr val="FFFFFF"/>
                </a:solidFill>
                <a:latin typeface="Lobster"/>
                <a:ea typeface="Lobster"/>
                <a:cs typeface="Lobster"/>
                <a:sym typeface="Lobster"/>
              </a:rPr>
              <a:t>03</a:t>
            </a:r>
            <a:endParaRPr/>
          </a:p>
        </p:txBody>
      </p:sp>
      <p:sp>
        <p:nvSpPr>
          <p:cNvPr id="96" name="Google Shape;96;p12"/>
          <p:cNvSpPr txBox="1"/>
          <p:nvPr/>
        </p:nvSpPr>
        <p:spPr>
          <a:xfrm>
            <a:off x="2717848" y="5557098"/>
            <a:ext cx="8852842" cy="706377"/>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0" i="0" lang="en-US" sz="4649" u="none" cap="none" strike="noStrike">
                <a:solidFill>
                  <a:srgbClr val="FFFFFF"/>
                </a:solidFill>
                <a:latin typeface="League Spartan"/>
                <a:ea typeface="League Spartan"/>
                <a:cs typeface="League Spartan"/>
                <a:sym typeface="League Spartan"/>
              </a:rPr>
              <a:t>Meaning and Significance</a:t>
            </a:r>
            <a:endParaRPr/>
          </a:p>
        </p:txBody>
      </p:sp>
      <p:sp>
        <p:nvSpPr>
          <p:cNvPr id="97" name="Google Shape;97;p12"/>
          <p:cNvSpPr txBox="1"/>
          <p:nvPr/>
        </p:nvSpPr>
        <p:spPr>
          <a:xfrm>
            <a:off x="2717848" y="8368950"/>
            <a:ext cx="7135815" cy="39860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Elaborate on what you want to discuss. </a:t>
            </a:r>
            <a:endParaRPr/>
          </a:p>
        </p:txBody>
      </p:sp>
      <p:sp>
        <p:nvSpPr>
          <p:cNvPr id="98" name="Google Shape;98;p12"/>
          <p:cNvSpPr txBox="1"/>
          <p:nvPr/>
        </p:nvSpPr>
        <p:spPr>
          <a:xfrm>
            <a:off x="2717848" y="7458747"/>
            <a:ext cx="6561033" cy="706377"/>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0" i="0" lang="en-US" sz="4649" u="none" cap="none" strike="noStrike">
                <a:solidFill>
                  <a:srgbClr val="FFFFFF"/>
                </a:solidFill>
                <a:latin typeface="League Spartan"/>
                <a:ea typeface="League Spartan"/>
                <a:cs typeface="League Spartan"/>
                <a:sym typeface="League Spartan"/>
              </a:rPr>
              <a:t>Ramadan Overview</a:t>
            </a:r>
            <a:endParaRPr/>
          </a:p>
        </p:txBody>
      </p:sp>
      <p:pic>
        <p:nvPicPr>
          <p:cNvPr id="99" name="Google Shape;99;p12"/>
          <p:cNvPicPr preferRelativeResize="0"/>
          <p:nvPr/>
        </p:nvPicPr>
        <p:blipFill>
          <a:blip r:embed="rId5">
            <a:alphaModFix/>
          </a:blip>
          <a:stretch>
            <a:fillRect/>
          </a:stretch>
        </p:blipFill>
        <p:spPr>
          <a:xfrm>
            <a:off x="11570696" y="5754821"/>
            <a:ext cx="1880100" cy="1880100"/>
          </a:xfrm>
          <a:prstGeom prst="rect">
            <a:avLst/>
          </a:prstGeom>
          <a:noFill/>
          <a:ln>
            <a:noFill/>
          </a:ln>
        </p:spPr>
      </p:pic>
      <p:pic>
        <p:nvPicPr>
          <p:cNvPr id="100" name="Google Shape;100;p12"/>
          <p:cNvPicPr preferRelativeResize="0"/>
          <p:nvPr/>
        </p:nvPicPr>
        <p:blipFill>
          <a:blip r:embed="rId6">
            <a:alphaModFix/>
          </a:blip>
          <a:stretch>
            <a:fillRect/>
          </a:stretch>
        </p:blipFill>
        <p:spPr>
          <a:xfrm>
            <a:off x="0" y="37825"/>
            <a:ext cx="4337299" cy="4337299"/>
          </a:xfrm>
          <a:prstGeom prst="rect">
            <a:avLst/>
          </a:prstGeom>
          <a:noFill/>
          <a:ln>
            <a:noFill/>
          </a:ln>
        </p:spPr>
      </p:pic>
      <p:pic>
        <p:nvPicPr>
          <p:cNvPr id="101" name="Google Shape;101;p12"/>
          <p:cNvPicPr preferRelativeResize="0"/>
          <p:nvPr/>
        </p:nvPicPr>
        <p:blipFill>
          <a:blip r:embed="rId7">
            <a:alphaModFix/>
          </a:blip>
          <a:stretch>
            <a:fillRect/>
          </a:stretch>
        </p:blipFill>
        <p:spPr>
          <a:xfrm>
            <a:off x="13450800" y="5463855"/>
            <a:ext cx="4837200" cy="483716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0" name="Shape 370"/>
        <p:cNvGrpSpPr/>
        <p:nvPr/>
      </p:nvGrpSpPr>
      <p:grpSpPr>
        <a:xfrm>
          <a:off x="0" y="0"/>
          <a:ext cx="0" cy="0"/>
          <a:chOff x="0" y="0"/>
          <a:chExt cx="0" cy="0"/>
        </a:xfrm>
      </p:grpSpPr>
      <p:pic>
        <p:nvPicPr>
          <p:cNvPr id="371" name="Google Shape;371;p30"/>
          <p:cNvPicPr preferRelativeResize="0"/>
          <p:nvPr/>
        </p:nvPicPr>
        <p:blipFill>
          <a:blip r:embed="rId3">
            <a:alphaModFix/>
          </a:blip>
          <a:stretch>
            <a:fillRect/>
          </a:stretch>
        </p:blipFill>
        <p:spPr>
          <a:xfrm>
            <a:off x="0" y="53578"/>
            <a:ext cx="18288000" cy="10179844"/>
          </a:xfrm>
          <a:prstGeom prst="rect">
            <a:avLst/>
          </a:prstGeom>
          <a:noFill/>
          <a:ln>
            <a:noFill/>
          </a:ln>
        </p:spPr>
      </p:pic>
      <p:sp>
        <p:nvSpPr>
          <p:cNvPr id="372" name="Google Shape;372;p30"/>
          <p:cNvSpPr txBox="1"/>
          <p:nvPr/>
        </p:nvSpPr>
        <p:spPr>
          <a:xfrm>
            <a:off x="5280936" y="947737"/>
            <a:ext cx="7726128" cy="1533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Credits</a:t>
            </a:r>
            <a:endParaRPr/>
          </a:p>
        </p:txBody>
      </p:sp>
      <p:sp>
        <p:nvSpPr>
          <p:cNvPr id="373" name="Google Shape;373;p30"/>
          <p:cNvSpPr txBox="1"/>
          <p:nvPr/>
        </p:nvSpPr>
        <p:spPr>
          <a:xfrm>
            <a:off x="3143698" y="5093425"/>
            <a:ext cx="11810379" cy="398607"/>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374" name="Google Shape;374;p30"/>
          <p:cNvSpPr txBox="1"/>
          <p:nvPr/>
        </p:nvSpPr>
        <p:spPr>
          <a:xfrm>
            <a:off x="2818025" y="5932087"/>
            <a:ext cx="12651949" cy="808182"/>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Pexels for the photos</a:t>
            </a:r>
            <a:endParaRPr/>
          </a:p>
        </p:txBody>
      </p:sp>
      <p:sp>
        <p:nvSpPr>
          <p:cNvPr id="375" name="Google Shape;375;p30"/>
          <p:cNvSpPr txBox="1"/>
          <p:nvPr/>
        </p:nvSpPr>
        <p:spPr>
          <a:xfrm>
            <a:off x="2818025" y="7275574"/>
            <a:ext cx="12651949" cy="1533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Happy designing! </a:t>
            </a:r>
            <a:endParaRPr/>
          </a:p>
        </p:txBody>
      </p:sp>
      <p:pic>
        <p:nvPicPr>
          <p:cNvPr id="376" name="Google Shape;376;p30"/>
          <p:cNvPicPr preferRelativeResize="0"/>
          <p:nvPr/>
        </p:nvPicPr>
        <p:blipFill>
          <a:blip r:embed="rId4">
            <a:alphaModFix/>
          </a:blip>
          <a:stretch>
            <a:fillRect/>
          </a:stretch>
        </p:blipFill>
        <p:spPr>
          <a:xfrm>
            <a:off x="0" y="37825"/>
            <a:ext cx="4337299" cy="4337299"/>
          </a:xfrm>
          <a:prstGeom prst="rect">
            <a:avLst/>
          </a:prstGeom>
          <a:noFill/>
          <a:ln>
            <a:noFill/>
          </a:ln>
        </p:spPr>
      </p:pic>
      <p:pic>
        <p:nvPicPr>
          <p:cNvPr id="377" name="Google Shape;377;p30"/>
          <p:cNvPicPr preferRelativeResize="0"/>
          <p:nvPr/>
        </p:nvPicPr>
        <p:blipFill>
          <a:blip r:embed="rId5">
            <a:alphaModFix/>
          </a:blip>
          <a:stretch>
            <a:fillRect/>
          </a:stretch>
        </p:blipFill>
        <p:spPr>
          <a:xfrm>
            <a:off x="12836865" y="-23462"/>
            <a:ext cx="5534488" cy="4837175"/>
          </a:xfrm>
          <a:prstGeom prst="rect">
            <a:avLst/>
          </a:prstGeom>
          <a:noFill/>
          <a:ln>
            <a:noFill/>
          </a:ln>
        </p:spPr>
      </p:pic>
      <p:pic>
        <p:nvPicPr>
          <p:cNvPr id="378" name="Google Shape;378;p30"/>
          <p:cNvPicPr preferRelativeResize="0"/>
          <p:nvPr/>
        </p:nvPicPr>
        <p:blipFill>
          <a:blip r:embed="rId6">
            <a:alphaModFix/>
          </a:blip>
          <a:stretch>
            <a:fillRect/>
          </a:stretch>
        </p:blipFill>
        <p:spPr>
          <a:xfrm>
            <a:off x="-36599" y="5710313"/>
            <a:ext cx="5236450" cy="4576699"/>
          </a:xfrm>
          <a:prstGeom prst="rect">
            <a:avLst/>
          </a:prstGeom>
          <a:noFill/>
          <a:ln>
            <a:noFill/>
          </a:ln>
        </p:spPr>
      </p:pic>
      <p:pic>
        <p:nvPicPr>
          <p:cNvPr id="379" name="Google Shape;379;p30"/>
          <p:cNvPicPr preferRelativeResize="0"/>
          <p:nvPr/>
        </p:nvPicPr>
        <p:blipFill>
          <a:blip r:embed="rId7">
            <a:alphaModFix/>
          </a:blip>
          <a:stretch>
            <a:fillRect/>
          </a:stretch>
        </p:blipFill>
        <p:spPr>
          <a:xfrm>
            <a:off x="13450800" y="5463855"/>
            <a:ext cx="4837200" cy="4837165"/>
          </a:xfrm>
          <a:prstGeom prst="rect">
            <a:avLst/>
          </a:prstGeom>
          <a:noFill/>
          <a:ln>
            <a:noFill/>
          </a:ln>
        </p:spPr>
      </p:pic>
      <p:pic>
        <p:nvPicPr>
          <p:cNvPr id="380" name="Google Shape;380;p30"/>
          <p:cNvPicPr preferRelativeResize="0"/>
          <p:nvPr/>
        </p:nvPicPr>
        <p:blipFill>
          <a:blip r:embed="rId8">
            <a:alphaModFix/>
          </a:blip>
          <a:stretch>
            <a:fillRect/>
          </a:stretch>
        </p:blipFill>
        <p:spPr>
          <a:xfrm>
            <a:off x="6077000" y="3020575"/>
            <a:ext cx="6134003" cy="1533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5" name="Shape 105"/>
        <p:cNvGrpSpPr/>
        <p:nvPr/>
      </p:nvGrpSpPr>
      <p:grpSpPr>
        <a:xfrm>
          <a:off x="0" y="0"/>
          <a:ext cx="0" cy="0"/>
          <a:chOff x="0" y="0"/>
          <a:chExt cx="0" cy="0"/>
        </a:xfrm>
      </p:grpSpPr>
      <p:pic>
        <p:nvPicPr>
          <p:cNvPr id="106" name="Google Shape;106;p1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07" name="Google Shape;107;p13"/>
          <p:cNvPicPr preferRelativeResize="0"/>
          <p:nvPr/>
        </p:nvPicPr>
        <p:blipFill>
          <a:blip r:embed="rId4">
            <a:alphaModFix/>
          </a:blip>
          <a:stretch>
            <a:fillRect/>
          </a:stretch>
        </p:blipFill>
        <p:spPr>
          <a:xfrm>
            <a:off x="13450800" y="5463855"/>
            <a:ext cx="4837200" cy="4837165"/>
          </a:xfrm>
          <a:prstGeom prst="rect">
            <a:avLst/>
          </a:prstGeom>
          <a:noFill/>
          <a:ln>
            <a:noFill/>
          </a:ln>
        </p:spPr>
      </p:pic>
      <p:pic>
        <p:nvPicPr>
          <p:cNvPr id="108" name="Google Shape;108;p13"/>
          <p:cNvPicPr preferRelativeResize="0"/>
          <p:nvPr/>
        </p:nvPicPr>
        <p:blipFill>
          <a:blip r:embed="rId5">
            <a:alphaModFix/>
          </a:blip>
          <a:stretch>
            <a:fillRect/>
          </a:stretch>
        </p:blipFill>
        <p:spPr>
          <a:xfrm>
            <a:off x="11980175" y="1453900"/>
            <a:ext cx="5041549" cy="7315443"/>
          </a:xfrm>
          <a:prstGeom prst="rect">
            <a:avLst/>
          </a:prstGeom>
          <a:noFill/>
          <a:ln>
            <a:noFill/>
          </a:ln>
        </p:spPr>
      </p:pic>
      <p:pic>
        <p:nvPicPr>
          <p:cNvPr id="109" name="Google Shape;109;p13"/>
          <p:cNvPicPr preferRelativeResize="0"/>
          <p:nvPr/>
        </p:nvPicPr>
        <p:blipFill>
          <a:blip r:embed="rId6">
            <a:alphaModFix/>
          </a:blip>
          <a:stretch>
            <a:fillRect/>
          </a:stretch>
        </p:blipFill>
        <p:spPr>
          <a:xfrm>
            <a:off x="12836865" y="-23462"/>
            <a:ext cx="5534488" cy="4837175"/>
          </a:xfrm>
          <a:prstGeom prst="rect">
            <a:avLst/>
          </a:prstGeom>
          <a:noFill/>
          <a:ln>
            <a:noFill/>
          </a:ln>
        </p:spPr>
      </p:pic>
      <p:grpSp>
        <p:nvGrpSpPr>
          <p:cNvPr id="110" name="Google Shape;110;p13"/>
          <p:cNvGrpSpPr/>
          <p:nvPr/>
        </p:nvGrpSpPr>
        <p:grpSpPr>
          <a:xfrm>
            <a:off x="1309185" y="1514904"/>
            <a:ext cx="2299201" cy="2299201"/>
            <a:chOff x="0" y="0"/>
            <a:chExt cx="812800" cy="812800"/>
          </a:xfrm>
        </p:grpSpPr>
        <p:sp>
          <p:nvSpPr>
            <p:cNvPr id="111" name="Google Shape;11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 name="Google Shape;113;p13"/>
          <p:cNvSpPr txBox="1"/>
          <p:nvPr/>
        </p:nvSpPr>
        <p:spPr>
          <a:xfrm>
            <a:off x="4013792" y="1833260"/>
            <a:ext cx="6708486" cy="15402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Introduction</a:t>
            </a:r>
            <a:endParaRPr/>
          </a:p>
        </p:txBody>
      </p:sp>
      <p:sp>
        <p:nvSpPr>
          <p:cNvPr id="114" name="Google Shape;114;p13"/>
          <p:cNvSpPr txBox="1"/>
          <p:nvPr/>
        </p:nvSpPr>
        <p:spPr>
          <a:xfrm>
            <a:off x="1883572" y="1955502"/>
            <a:ext cx="1396110" cy="1418004"/>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352" u="none" cap="none" strike="noStrike">
                <a:solidFill>
                  <a:srgbClr val="FFFFFF"/>
                </a:solidFill>
                <a:latin typeface="Lobster"/>
                <a:ea typeface="Lobster"/>
                <a:cs typeface="Lobster"/>
                <a:sym typeface="Lobster"/>
              </a:rPr>
              <a:t>01</a:t>
            </a:r>
            <a:endParaRPr/>
          </a:p>
        </p:txBody>
      </p:sp>
      <p:sp>
        <p:nvSpPr>
          <p:cNvPr id="115" name="Google Shape;115;p13"/>
          <p:cNvSpPr txBox="1"/>
          <p:nvPr/>
        </p:nvSpPr>
        <p:spPr>
          <a:xfrm>
            <a:off x="4143647" y="3580406"/>
            <a:ext cx="8776500" cy="5253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Welcome, dear friends, family, and honored guests, to our Eid al-Fitr celebration! On this joyous occasion, we gather together in the spirit of unity, love, and gratitude to mark the end of Ramadan and the beginning of a new chapter filled with blessings and happiness.</a:t>
            </a:r>
            <a:endParaRPr/>
          </a:p>
          <a:p>
            <a:pPr indent="0" lvl="0" marL="0" marR="0" rtl="0" algn="l">
              <a:lnSpc>
                <a:spcPct val="115000"/>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As we come together in fellowship, let us take a moment to reflect on the journey we have undertaken during the holy month of Ramadan. </a:t>
            </a:r>
            <a:endParaRPr/>
          </a:p>
          <a:p>
            <a:pPr indent="0" lvl="0" marL="0" marR="0" rtl="0" algn="l">
              <a:lnSpc>
                <a:spcPct val="115000"/>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It has been a time of self-reflection, spiritual growth, and acts of kindness, as we sought closeness to Allah through fasting, prayer, and charity.</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pic>
        <p:nvPicPr>
          <p:cNvPr id="116" name="Google Shape;116;p13"/>
          <p:cNvPicPr preferRelativeResize="0"/>
          <p:nvPr/>
        </p:nvPicPr>
        <p:blipFill>
          <a:blip r:embed="rId7">
            <a:alphaModFix/>
          </a:blip>
          <a:stretch>
            <a:fillRect/>
          </a:stretch>
        </p:blipFill>
        <p:spPr>
          <a:xfrm>
            <a:off x="0" y="37825"/>
            <a:ext cx="4337299" cy="4337299"/>
          </a:xfrm>
          <a:prstGeom prst="rect">
            <a:avLst/>
          </a:prstGeom>
          <a:noFill/>
          <a:ln>
            <a:noFill/>
          </a:ln>
        </p:spPr>
      </p:pic>
      <p:pic>
        <p:nvPicPr>
          <p:cNvPr id="117" name="Google Shape;117;p13"/>
          <p:cNvPicPr preferRelativeResize="0"/>
          <p:nvPr/>
        </p:nvPicPr>
        <p:blipFill>
          <a:blip r:embed="rId8">
            <a:alphaModFix/>
          </a:blip>
          <a:stretch>
            <a:fillRect/>
          </a:stretch>
        </p:blipFill>
        <p:spPr>
          <a:xfrm>
            <a:off x="-36599" y="5710313"/>
            <a:ext cx="5236450" cy="45766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1" name="Shape 121"/>
        <p:cNvGrpSpPr/>
        <p:nvPr/>
      </p:nvGrpSpPr>
      <p:grpSpPr>
        <a:xfrm>
          <a:off x="0" y="0"/>
          <a:ext cx="0" cy="0"/>
          <a:chOff x="0" y="0"/>
          <a:chExt cx="0" cy="0"/>
        </a:xfrm>
      </p:grpSpPr>
      <p:pic>
        <p:nvPicPr>
          <p:cNvPr id="122" name="Google Shape;122;p14"/>
          <p:cNvPicPr preferRelativeResize="0"/>
          <p:nvPr/>
        </p:nvPicPr>
        <p:blipFill>
          <a:blip r:embed="rId3">
            <a:alphaModFix/>
          </a:blip>
          <a:stretch>
            <a:fillRect/>
          </a:stretch>
        </p:blipFill>
        <p:spPr>
          <a:xfrm>
            <a:off x="0" y="53578"/>
            <a:ext cx="18288000" cy="10179844"/>
          </a:xfrm>
          <a:prstGeom prst="rect">
            <a:avLst/>
          </a:prstGeom>
          <a:noFill/>
          <a:ln>
            <a:noFill/>
          </a:ln>
        </p:spPr>
      </p:pic>
      <p:pic>
        <p:nvPicPr>
          <p:cNvPr id="123" name="Google Shape;123;p14"/>
          <p:cNvPicPr preferRelativeResize="0"/>
          <p:nvPr/>
        </p:nvPicPr>
        <p:blipFill>
          <a:blip r:embed="rId4">
            <a:alphaModFix/>
          </a:blip>
          <a:stretch>
            <a:fillRect/>
          </a:stretch>
        </p:blipFill>
        <p:spPr>
          <a:xfrm>
            <a:off x="12836865" y="-23462"/>
            <a:ext cx="5534488" cy="4837175"/>
          </a:xfrm>
          <a:prstGeom prst="rect">
            <a:avLst/>
          </a:prstGeom>
          <a:noFill/>
          <a:ln>
            <a:noFill/>
          </a:ln>
        </p:spPr>
      </p:pic>
      <p:pic>
        <p:nvPicPr>
          <p:cNvPr id="124" name="Google Shape;124;p14"/>
          <p:cNvPicPr preferRelativeResize="0"/>
          <p:nvPr/>
        </p:nvPicPr>
        <p:blipFill>
          <a:blip r:embed="rId5">
            <a:alphaModFix/>
          </a:blip>
          <a:stretch>
            <a:fillRect/>
          </a:stretch>
        </p:blipFill>
        <p:spPr>
          <a:xfrm>
            <a:off x="-36599" y="5710313"/>
            <a:ext cx="5236450" cy="4576699"/>
          </a:xfrm>
          <a:prstGeom prst="rect">
            <a:avLst/>
          </a:prstGeom>
          <a:noFill/>
          <a:ln>
            <a:noFill/>
          </a:ln>
        </p:spPr>
      </p:pic>
      <p:sp>
        <p:nvSpPr>
          <p:cNvPr id="125" name="Google Shape;125;p14"/>
          <p:cNvSpPr txBox="1"/>
          <p:nvPr/>
        </p:nvSpPr>
        <p:spPr>
          <a:xfrm>
            <a:off x="2411763" y="6774632"/>
            <a:ext cx="13464475" cy="1533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Welcome To Presentation</a:t>
            </a:r>
            <a:endParaRPr/>
          </a:p>
        </p:txBody>
      </p:sp>
      <p:sp>
        <p:nvSpPr>
          <p:cNvPr id="126" name="Google Shape;126;p14"/>
          <p:cNvSpPr txBox="1"/>
          <p:nvPr/>
        </p:nvSpPr>
        <p:spPr>
          <a:xfrm>
            <a:off x="4092000" y="8435700"/>
            <a:ext cx="9758700" cy="852000"/>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pic>
        <p:nvPicPr>
          <p:cNvPr id="127" name="Google Shape;127;p14"/>
          <p:cNvPicPr preferRelativeResize="0"/>
          <p:nvPr/>
        </p:nvPicPr>
        <p:blipFill>
          <a:blip r:embed="rId6">
            <a:alphaModFix/>
          </a:blip>
          <a:stretch>
            <a:fillRect/>
          </a:stretch>
        </p:blipFill>
        <p:spPr>
          <a:xfrm>
            <a:off x="13450800" y="5463855"/>
            <a:ext cx="4837200" cy="4837165"/>
          </a:xfrm>
          <a:prstGeom prst="rect">
            <a:avLst/>
          </a:prstGeom>
          <a:noFill/>
          <a:ln>
            <a:noFill/>
          </a:ln>
        </p:spPr>
      </p:pic>
      <p:pic>
        <p:nvPicPr>
          <p:cNvPr id="128" name="Google Shape;128;p14"/>
          <p:cNvPicPr preferRelativeResize="0"/>
          <p:nvPr/>
        </p:nvPicPr>
        <p:blipFill>
          <a:blip r:embed="rId7">
            <a:alphaModFix/>
          </a:blip>
          <a:stretch>
            <a:fillRect/>
          </a:stretch>
        </p:blipFill>
        <p:spPr>
          <a:xfrm>
            <a:off x="0" y="37825"/>
            <a:ext cx="4337299" cy="4337299"/>
          </a:xfrm>
          <a:prstGeom prst="rect">
            <a:avLst/>
          </a:prstGeom>
          <a:noFill/>
          <a:ln>
            <a:noFill/>
          </a:ln>
        </p:spPr>
      </p:pic>
      <p:pic>
        <p:nvPicPr>
          <p:cNvPr id="129" name="Google Shape;129;p14"/>
          <p:cNvPicPr preferRelativeResize="0"/>
          <p:nvPr/>
        </p:nvPicPr>
        <p:blipFill>
          <a:blip r:embed="rId8">
            <a:alphaModFix/>
          </a:blip>
          <a:stretch>
            <a:fillRect/>
          </a:stretch>
        </p:blipFill>
        <p:spPr>
          <a:xfrm>
            <a:off x="1985800" y="1292400"/>
            <a:ext cx="14316406" cy="5354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3" name="Shape 133"/>
        <p:cNvGrpSpPr/>
        <p:nvPr/>
      </p:nvGrpSpPr>
      <p:grpSpPr>
        <a:xfrm>
          <a:off x="0" y="0"/>
          <a:ext cx="0" cy="0"/>
          <a:chOff x="0" y="0"/>
          <a:chExt cx="0" cy="0"/>
        </a:xfrm>
      </p:grpSpPr>
      <p:pic>
        <p:nvPicPr>
          <p:cNvPr id="134" name="Google Shape;134;p15"/>
          <p:cNvPicPr preferRelativeResize="0"/>
          <p:nvPr/>
        </p:nvPicPr>
        <p:blipFill>
          <a:blip r:embed="rId3">
            <a:alphaModFix/>
          </a:blip>
          <a:stretch>
            <a:fillRect/>
          </a:stretch>
        </p:blipFill>
        <p:spPr>
          <a:xfrm>
            <a:off x="-54300" y="53578"/>
            <a:ext cx="18288000" cy="10179844"/>
          </a:xfrm>
          <a:prstGeom prst="rect">
            <a:avLst/>
          </a:prstGeom>
          <a:noFill/>
          <a:ln>
            <a:noFill/>
          </a:ln>
        </p:spPr>
      </p:pic>
      <p:pic>
        <p:nvPicPr>
          <p:cNvPr id="135" name="Google Shape;135;p15"/>
          <p:cNvPicPr preferRelativeResize="0"/>
          <p:nvPr/>
        </p:nvPicPr>
        <p:blipFill>
          <a:blip r:embed="rId4">
            <a:alphaModFix/>
          </a:blip>
          <a:stretch>
            <a:fillRect/>
          </a:stretch>
        </p:blipFill>
        <p:spPr>
          <a:xfrm>
            <a:off x="14502025" y="-1352649"/>
            <a:ext cx="2962025" cy="7051600"/>
          </a:xfrm>
          <a:prstGeom prst="rect">
            <a:avLst/>
          </a:prstGeom>
          <a:noFill/>
          <a:ln>
            <a:noFill/>
          </a:ln>
        </p:spPr>
      </p:pic>
      <p:pic>
        <p:nvPicPr>
          <p:cNvPr id="136" name="Google Shape;136;p15"/>
          <p:cNvPicPr preferRelativeResize="0"/>
          <p:nvPr/>
        </p:nvPicPr>
        <p:blipFill>
          <a:blip r:embed="rId5">
            <a:alphaModFix/>
          </a:blip>
          <a:stretch>
            <a:fillRect/>
          </a:stretch>
        </p:blipFill>
        <p:spPr>
          <a:xfrm>
            <a:off x="13450800" y="5463855"/>
            <a:ext cx="4837200" cy="4837165"/>
          </a:xfrm>
          <a:prstGeom prst="rect">
            <a:avLst/>
          </a:prstGeom>
          <a:noFill/>
          <a:ln>
            <a:noFill/>
          </a:ln>
        </p:spPr>
      </p:pic>
      <p:pic>
        <p:nvPicPr>
          <p:cNvPr id="137" name="Google Shape;137;p15"/>
          <p:cNvPicPr preferRelativeResize="0"/>
          <p:nvPr/>
        </p:nvPicPr>
        <p:blipFill>
          <a:blip r:embed="rId6">
            <a:alphaModFix/>
          </a:blip>
          <a:stretch>
            <a:fillRect/>
          </a:stretch>
        </p:blipFill>
        <p:spPr>
          <a:xfrm>
            <a:off x="0" y="37825"/>
            <a:ext cx="4337299" cy="4337299"/>
          </a:xfrm>
          <a:prstGeom prst="rect">
            <a:avLst/>
          </a:prstGeom>
          <a:noFill/>
          <a:ln>
            <a:noFill/>
          </a:ln>
        </p:spPr>
      </p:pic>
      <p:grpSp>
        <p:nvGrpSpPr>
          <p:cNvPr id="138" name="Google Shape;138;p15"/>
          <p:cNvGrpSpPr/>
          <p:nvPr/>
        </p:nvGrpSpPr>
        <p:grpSpPr>
          <a:xfrm>
            <a:off x="1028700" y="3551211"/>
            <a:ext cx="2384314" cy="2384314"/>
            <a:chOff x="0" y="0"/>
            <a:chExt cx="812800" cy="812800"/>
          </a:xfrm>
        </p:grpSpPr>
        <p:sp>
          <p:nvSpPr>
            <p:cNvPr id="139" name="Google Shape;13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5"/>
          <p:cNvGrpSpPr/>
          <p:nvPr/>
        </p:nvGrpSpPr>
        <p:grpSpPr>
          <a:xfrm>
            <a:off x="5883253" y="3551211"/>
            <a:ext cx="2384314" cy="2384314"/>
            <a:chOff x="0" y="0"/>
            <a:chExt cx="812800" cy="812800"/>
          </a:xfrm>
        </p:grpSpPr>
        <p:sp>
          <p:nvSpPr>
            <p:cNvPr id="142" name="Google Shape;1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5"/>
          <p:cNvGrpSpPr/>
          <p:nvPr/>
        </p:nvGrpSpPr>
        <p:grpSpPr>
          <a:xfrm>
            <a:off x="10737806" y="3551211"/>
            <a:ext cx="2384314" cy="2384314"/>
            <a:chOff x="0" y="0"/>
            <a:chExt cx="812800" cy="812800"/>
          </a:xfrm>
        </p:grpSpPr>
        <p:sp>
          <p:nvSpPr>
            <p:cNvPr id="145" name="Google Shape;1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15"/>
          <p:cNvSpPr txBox="1"/>
          <p:nvPr/>
        </p:nvSpPr>
        <p:spPr>
          <a:xfrm>
            <a:off x="1028700" y="1028700"/>
            <a:ext cx="13464475" cy="1533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Culmination of Ramadan</a:t>
            </a:r>
            <a:endParaRPr/>
          </a:p>
        </p:txBody>
      </p:sp>
      <p:sp>
        <p:nvSpPr>
          <p:cNvPr id="148" name="Google Shape;148;p15"/>
          <p:cNvSpPr txBox="1"/>
          <p:nvPr/>
        </p:nvSpPr>
        <p:spPr>
          <a:xfrm>
            <a:off x="1028700" y="7002325"/>
            <a:ext cx="13119262" cy="203690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marks the conclusion of Ramadan, the ninth month of the Islamic lunar calendar, during which Muslims observe fasting (Sawm) from dawn to sunset. Ramadan is considered the holiest month in Islam, commemorating the revelation of the Quran to Prophet Muhammad (peace be upon him).</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pic>
        <p:nvPicPr>
          <p:cNvPr id="149" name="Google Shape;149;p15"/>
          <p:cNvPicPr preferRelativeResize="0"/>
          <p:nvPr/>
        </p:nvPicPr>
        <p:blipFill>
          <a:blip r:embed="rId7">
            <a:alphaModFix/>
          </a:blip>
          <a:stretch>
            <a:fillRect/>
          </a:stretch>
        </p:blipFill>
        <p:spPr>
          <a:xfrm>
            <a:off x="14502025" y="6800250"/>
            <a:ext cx="1895975" cy="1895975"/>
          </a:xfrm>
          <a:prstGeom prst="rect">
            <a:avLst/>
          </a:prstGeom>
          <a:noFill/>
          <a:ln>
            <a:noFill/>
          </a:ln>
        </p:spPr>
      </p:pic>
      <p:pic>
        <p:nvPicPr>
          <p:cNvPr id="150" name="Google Shape;150;p15"/>
          <p:cNvPicPr preferRelativeResize="0"/>
          <p:nvPr/>
        </p:nvPicPr>
        <p:blipFill>
          <a:blip r:embed="rId8">
            <a:alphaModFix/>
          </a:blip>
          <a:stretch>
            <a:fillRect/>
          </a:stretch>
        </p:blipFill>
        <p:spPr>
          <a:xfrm>
            <a:off x="1488888" y="4044188"/>
            <a:ext cx="1463975" cy="1476175"/>
          </a:xfrm>
          <a:prstGeom prst="rect">
            <a:avLst/>
          </a:prstGeom>
          <a:noFill/>
          <a:ln>
            <a:noFill/>
          </a:ln>
        </p:spPr>
      </p:pic>
      <p:pic>
        <p:nvPicPr>
          <p:cNvPr id="151" name="Google Shape;151;p15"/>
          <p:cNvPicPr preferRelativeResize="0"/>
          <p:nvPr/>
        </p:nvPicPr>
        <p:blipFill>
          <a:blip r:embed="rId9">
            <a:alphaModFix/>
          </a:blip>
          <a:stretch>
            <a:fillRect/>
          </a:stretch>
        </p:blipFill>
        <p:spPr>
          <a:xfrm>
            <a:off x="6625433" y="3821079"/>
            <a:ext cx="899975" cy="1922396"/>
          </a:xfrm>
          <a:prstGeom prst="rect">
            <a:avLst/>
          </a:prstGeom>
          <a:noFill/>
          <a:ln>
            <a:noFill/>
          </a:ln>
        </p:spPr>
      </p:pic>
      <p:pic>
        <p:nvPicPr>
          <p:cNvPr id="152" name="Google Shape;152;p15"/>
          <p:cNvPicPr preferRelativeResize="0"/>
          <p:nvPr/>
        </p:nvPicPr>
        <p:blipFill>
          <a:blip r:embed="rId10">
            <a:alphaModFix/>
          </a:blip>
          <a:stretch>
            <a:fillRect/>
          </a:stretch>
        </p:blipFill>
        <p:spPr>
          <a:xfrm>
            <a:off x="11127481" y="4120399"/>
            <a:ext cx="1665094" cy="1317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6" name="Shape 156"/>
        <p:cNvGrpSpPr/>
        <p:nvPr/>
      </p:nvGrpSpPr>
      <p:grpSpPr>
        <a:xfrm>
          <a:off x="0" y="0"/>
          <a:ext cx="0" cy="0"/>
          <a:chOff x="0" y="0"/>
          <a:chExt cx="0" cy="0"/>
        </a:xfrm>
      </p:grpSpPr>
      <p:pic>
        <p:nvPicPr>
          <p:cNvPr id="157" name="Google Shape;157;p1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58" name="Google Shape;158;p16"/>
          <p:cNvGrpSpPr/>
          <p:nvPr/>
        </p:nvGrpSpPr>
        <p:grpSpPr>
          <a:xfrm>
            <a:off x="3356153" y="1611762"/>
            <a:ext cx="5210152" cy="6783780"/>
            <a:chOff x="0" y="-47625"/>
            <a:chExt cx="1372221" cy="1786675"/>
          </a:xfrm>
        </p:grpSpPr>
        <p:sp>
          <p:nvSpPr>
            <p:cNvPr id="159" name="Google Shape;159;p16"/>
            <p:cNvSpPr/>
            <p:nvPr/>
          </p:nvSpPr>
          <p:spPr>
            <a:xfrm>
              <a:off x="0" y="0"/>
              <a:ext cx="1372221" cy="1739050"/>
            </a:xfrm>
            <a:custGeom>
              <a:rect b="b" l="l" r="r" t="t"/>
              <a:pathLst>
                <a:path extrusionOk="0" h="1739050" w="1372221">
                  <a:moveTo>
                    <a:pt x="75782" y="0"/>
                  </a:moveTo>
                  <a:lnTo>
                    <a:pt x="1296439" y="0"/>
                  </a:lnTo>
                  <a:cubicBezTo>
                    <a:pt x="1338292" y="0"/>
                    <a:pt x="1372221" y="33929"/>
                    <a:pt x="1372221" y="75782"/>
                  </a:cubicBezTo>
                  <a:lnTo>
                    <a:pt x="1372221" y="1663267"/>
                  </a:lnTo>
                  <a:cubicBezTo>
                    <a:pt x="1372221" y="1705121"/>
                    <a:pt x="1338292" y="1739050"/>
                    <a:pt x="1296439" y="1739050"/>
                  </a:cubicBezTo>
                  <a:lnTo>
                    <a:pt x="75782" y="1739050"/>
                  </a:lnTo>
                  <a:cubicBezTo>
                    <a:pt x="33929" y="1739050"/>
                    <a:pt x="0" y="1705121"/>
                    <a:pt x="0" y="1663267"/>
                  </a:cubicBezTo>
                  <a:lnTo>
                    <a:pt x="0" y="75782"/>
                  </a:lnTo>
                  <a:cubicBezTo>
                    <a:pt x="0" y="33929"/>
                    <a:pt x="33929" y="0"/>
                    <a:pt x="75782" y="0"/>
                  </a:cubicBezTo>
                  <a:close/>
                </a:path>
              </a:pathLst>
            </a:custGeom>
            <a:solidFill>
              <a:srgbClr val="000000">
                <a:alpha val="0"/>
              </a:srgbClr>
            </a:solidFill>
            <a:ln cap="rnd" cmpd="sng" w="19050">
              <a:solidFill>
                <a:srgbClr val="CFBC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6"/>
            <p:cNvSpPr txBox="1"/>
            <p:nvPr/>
          </p:nvSpPr>
          <p:spPr>
            <a:xfrm>
              <a:off x="0" y="-47625"/>
              <a:ext cx="1372221" cy="17866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6"/>
          <p:cNvGrpSpPr/>
          <p:nvPr/>
        </p:nvGrpSpPr>
        <p:grpSpPr>
          <a:xfrm>
            <a:off x="9721695" y="1611762"/>
            <a:ext cx="5210152" cy="6783780"/>
            <a:chOff x="0" y="-47625"/>
            <a:chExt cx="1372221" cy="1786675"/>
          </a:xfrm>
        </p:grpSpPr>
        <p:sp>
          <p:nvSpPr>
            <p:cNvPr id="162" name="Google Shape;162;p16"/>
            <p:cNvSpPr/>
            <p:nvPr/>
          </p:nvSpPr>
          <p:spPr>
            <a:xfrm>
              <a:off x="0" y="0"/>
              <a:ext cx="1372221" cy="1739050"/>
            </a:xfrm>
            <a:custGeom>
              <a:rect b="b" l="l" r="r" t="t"/>
              <a:pathLst>
                <a:path extrusionOk="0" h="1739050" w="1372221">
                  <a:moveTo>
                    <a:pt x="75782" y="0"/>
                  </a:moveTo>
                  <a:lnTo>
                    <a:pt x="1296439" y="0"/>
                  </a:lnTo>
                  <a:cubicBezTo>
                    <a:pt x="1338292" y="0"/>
                    <a:pt x="1372221" y="33929"/>
                    <a:pt x="1372221" y="75782"/>
                  </a:cubicBezTo>
                  <a:lnTo>
                    <a:pt x="1372221" y="1663267"/>
                  </a:lnTo>
                  <a:cubicBezTo>
                    <a:pt x="1372221" y="1705121"/>
                    <a:pt x="1338292" y="1739050"/>
                    <a:pt x="1296439" y="1739050"/>
                  </a:cubicBezTo>
                  <a:lnTo>
                    <a:pt x="75782" y="1739050"/>
                  </a:lnTo>
                  <a:cubicBezTo>
                    <a:pt x="33929" y="1739050"/>
                    <a:pt x="0" y="1705121"/>
                    <a:pt x="0" y="1663267"/>
                  </a:cubicBezTo>
                  <a:lnTo>
                    <a:pt x="0" y="75782"/>
                  </a:lnTo>
                  <a:cubicBezTo>
                    <a:pt x="0" y="33929"/>
                    <a:pt x="33929" y="0"/>
                    <a:pt x="75782" y="0"/>
                  </a:cubicBezTo>
                  <a:close/>
                </a:path>
              </a:pathLst>
            </a:custGeom>
            <a:solidFill>
              <a:srgbClr val="000000">
                <a:alpha val="0"/>
              </a:srgbClr>
            </a:solidFill>
            <a:ln cap="rnd" cmpd="sng" w="19050">
              <a:solidFill>
                <a:srgbClr val="CFBC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6"/>
            <p:cNvSpPr txBox="1"/>
            <p:nvPr/>
          </p:nvSpPr>
          <p:spPr>
            <a:xfrm>
              <a:off x="0" y="-47625"/>
              <a:ext cx="1372221" cy="17866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16"/>
          <p:cNvSpPr txBox="1"/>
          <p:nvPr/>
        </p:nvSpPr>
        <p:spPr>
          <a:xfrm>
            <a:off x="3762687" y="2169453"/>
            <a:ext cx="4584125" cy="704850"/>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0" i="0" lang="en-US" sz="4649" u="none" cap="none" strike="noStrike">
                <a:solidFill>
                  <a:srgbClr val="FFFFFF"/>
                </a:solidFill>
                <a:latin typeface="League Spartan"/>
                <a:ea typeface="League Spartan"/>
                <a:cs typeface="League Spartan"/>
                <a:sym typeface="League Spartan"/>
              </a:rPr>
              <a:t>Mission</a:t>
            </a:r>
            <a:endParaRPr/>
          </a:p>
        </p:txBody>
      </p:sp>
      <p:sp>
        <p:nvSpPr>
          <p:cNvPr id="165" name="Google Shape;165;p16"/>
          <p:cNvSpPr txBox="1"/>
          <p:nvPr/>
        </p:nvSpPr>
        <p:spPr>
          <a:xfrm>
            <a:off x="10125449" y="2169453"/>
            <a:ext cx="4584125" cy="704850"/>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0" i="0" lang="en-US" sz="4649" u="none" cap="none" strike="noStrike">
                <a:solidFill>
                  <a:srgbClr val="FFFFFF"/>
                </a:solidFill>
                <a:latin typeface="League Spartan"/>
                <a:ea typeface="League Spartan"/>
                <a:cs typeface="League Spartan"/>
                <a:sym typeface="League Spartan"/>
              </a:rPr>
              <a:t>Vision</a:t>
            </a:r>
            <a:endParaRPr/>
          </a:p>
        </p:txBody>
      </p:sp>
      <p:sp>
        <p:nvSpPr>
          <p:cNvPr id="166" name="Google Shape;166;p16"/>
          <p:cNvSpPr txBox="1"/>
          <p:nvPr/>
        </p:nvSpPr>
        <p:spPr>
          <a:xfrm>
            <a:off x="3762687" y="3193789"/>
            <a:ext cx="4402500" cy="5253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marks the conclusion of Ramadan, the ninth month of the Islamic lunar calendar, during which Muslims observe fasting (Sawm) from dawn to sunset. Ramadan is considered the holiest month in Islam, commemorating the revelation of the Quran to Prophet Muhammad (peace be upon him).</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sp>
        <p:nvSpPr>
          <p:cNvPr id="167" name="Google Shape;167;p16"/>
          <p:cNvSpPr txBox="1"/>
          <p:nvPr/>
        </p:nvSpPr>
        <p:spPr>
          <a:xfrm>
            <a:off x="10125449" y="3193789"/>
            <a:ext cx="4402500" cy="5253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marks the conclusion of Ramadan, the ninth month of the Islamic lunar calendar, during which Muslims observe fasting (Sawm) from dawn to sunset. Ramadan is considered the holiest month in Islam, commemorating the revelation of the Quran to Prophet Muhammad (peace be upon him).</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pic>
        <p:nvPicPr>
          <p:cNvPr id="168" name="Google Shape;168;p16"/>
          <p:cNvPicPr preferRelativeResize="0"/>
          <p:nvPr/>
        </p:nvPicPr>
        <p:blipFill>
          <a:blip r:embed="rId4">
            <a:alphaModFix/>
          </a:blip>
          <a:stretch>
            <a:fillRect/>
          </a:stretch>
        </p:blipFill>
        <p:spPr>
          <a:xfrm>
            <a:off x="326200" y="5050000"/>
            <a:ext cx="1880100" cy="1880100"/>
          </a:xfrm>
          <a:prstGeom prst="rect">
            <a:avLst/>
          </a:prstGeom>
          <a:noFill/>
          <a:ln>
            <a:noFill/>
          </a:ln>
        </p:spPr>
      </p:pic>
      <p:pic>
        <p:nvPicPr>
          <p:cNvPr id="169" name="Google Shape;169;p16"/>
          <p:cNvPicPr preferRelativeResize="0"/>
          <p:nvPr/>
        </p:nvPicPr>
        <p:blipFill>
          <a:blip r:embed="rId4">
            <a:alphaModFix/>
          </a:blip>
          <a:stretch>
            <a:fillRect/>
          </a:stretch>
        </p:blipFill>
        <p:spPr>
          <a:xfrm>
            <a:off x="14528100" y="6515475"/>
            <a:ext cx="1880100" cy="1880100"/>
          </a:xfrm>
          <a:prstGeom prst="rect">
            <a:avLst/>
          </a:prstGeom>
          <a:noFill/>
          <a:ln>
            <a:noFill/>
          </a:ln>
        </p:spPr>
      </p:pic>
      <p:pic>
        <p:nvPicPr>
          <p:cNvPr id="170" name="Google Shape;170;p16"/>
          <p:cNvPicPr preferRelativeResize="0"/>
          <p:nvPr/>
        </p:nvPicPr>
        <p:blipFill>
          <a:blip r:embed="rId5">
            <a:alphaModFix/>
          </a:blip>
          <a:stretch>
            <a:fillRect/>
          </a:stretch>
        </p:blipFill>
        <p:spPr>
          <a:xfrm>
            <a:off x="13450800" y="5463855"/>
            <a:ext cx="4837200" cy="4837165"/>
          </a:xfrm>
          <a:prstGeom prst="rect">
            <a:avLst/>
          </a:prstGeom>
          <a:noFill/>
          <a:ln>
            <a:noFill/>
          </a:ln>
        </p:spPr>
      </p:pic>
      <p:pic>
        <p:nvPicPr>
          <p:cNvPr id="171" name="Google Shape;171;p16"/>
          <p:cNvPicPr preferRelativeResize="0"/>
          <p:nvPr/>
        </p:nvPicPr>
        <p:blipFill>
          <a:blip r:embed="rId6">
            <a:alphaModFix/>
          </a:blip>
          <a:stretch>
            <a:fillRect/>
          </a:stretch>
        </p:blipFill>
        <p:spPr>
          <a:xfrm>
            <a:off x="0" y="37825"/>
            <a:ext cx="4337299" cy="4337299"/>
          </a:xfrm>
          <a:prstGeom prst="rect">
            <a:avLst/>
          </a:prstGeom>
          <a:noFill/>
          <a:ln>
            <a:noFill/>
          </a:ln>
        </p:spPr>
      </p:pic>
      <p:pic>
        <p:nvPicPr>
          <p:cNvPr id="172" name="Google Shape;172;p16"/>
          <p:cNvPicPr preferRelativeResize="0"/>
          <p:nvPr/>
        </p:nvPicPr>
        <p:blipFill>
          <a:blip r:embed="rId7">
            <a:alphaModFix/>
          </a:blip>
          <a:stretch>
            <a:fillRect/>
          </a:stretch>
        </p:blipFill>
        <p:spPr>
          <a:xfrm>
            <a:off x="15377300" y="37825"/>
            <a:ext cx="2374439" cy="2836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6" name="Shape 176"/>
        <p:cNvGrpSpPr/>
        <p:nvPr/>
      </p:nvGrpSpPr>
      <p:grpSpPr>
        <a:xfrm>
          <a:off x="0" y="0"/>
          <a:ext cx="0" cy="0"/>
          <a:chOff x="0" y="0"/>
          <a:chExt cx="0" cy="0"/>
        </a:xfrm>
      </p:grpSpPr>
      <p:pic>
        <p:nvPicPr>
          <p:cNvPr id="177" name="Google Shape;177;p17"/>
          <p:cNvPicPr preferRelativeResize="0"/>
          <p:nvPr/>
        </p:nvPicPr>
        <p:blipFill>
          <a:blip r:embed="rId3">
            <a:alphaModFix/>
          </a:blip>
          <a:stretch>
            <a:fillRect/>
          </a:stretch>
        </p:blipFill>
        <p:spPr>
          <a:xfrm>
            <a:off x="0" y="76766"/>
            <a:ext cx="18288000" cy="10179844"/>
          </a:xfrm>
          <a:prstGeom prst="rect">
            <a:avLst/>
          </a:prstGeom>
          <a:noFill/>
          <a:ln>
            <a:noFill/>
          </a:ln>
        </p:spPr>
      </p:pic>
      <p:sp>
        <p:nvSpPr>
          <p:cNvPr id="178" name="Google Shape;178;p17"/>
          <p:cNvSpPr txBox="1"/>
          <p:nvPr/>
        </p:nvSpPr>
        <p:spPr>
          <a:xfrm>
            <a:off x="1805922" y="1254666"/>
            <a:ext cx="9769713" cy="1533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Spiritual Renewal</a:t>
            </a:r>
            <a:endParaRPr/>
          </a:p>
        </p:txBody>
      </p:sp>
      <p:sp>
        <p:nvSpPr>
          <p:cNvPr id="179" name="Google Shape;179;p17"/>
          <p:cNvSpPr txBox="1"/>
          <p:nvPr/>
        </p:nvSpPr>
        <p:spPr>
          <a:xfrm>
            <a:off x="1805922" y="3565623"/>
            <a:ext cx="6814501" cy="367520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is a time of spiritual renewal and celebration, symbolizing the triumph of faith, patience, and self-discipline. After a month of fasting, prayer, and acts of charity. </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Muslims emerge spiritually rejuvenated, seeking forgiveness, mercy, and blessings from Allah.</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pic>
        <p:nvPicPr>
          <p:cNvPr id="180" name="Google Shape;180;p17"/>
          <p:cNvPicPr preferRelativeResize="0"/>
          <p:nvPr/>
        </p:nvPicPr>
        <p:blipFill>
          <a:blip r:embed="rId4">
            <a:alphaModFix/>
          </a:blip>
          <a:stretch>
            <a:fillRect/>
          </a:stretch>
        </p:blipFill>
        <p:spPr>
          <a:xfrm>
            <a:off x="8488925" y="7159545"/>
            <a:ext cx="1672800" cy="1678250"/>
          </a:xfrm>
          <a:prstGeom prst="rect">
            <a:avLst/>
          </a:prstGeom>
          <a:noFill/>
          <a:ln>
            <a:noFill/>
          </a:ln>
        </p:spPr>
      </p:pic>
      <p:pic>
        <p:nvPicPr>
          <p:cNvPr id="181" name="Google Shape;181;p17"/>
          <p:cNvPicPr preferRelativeResize="0"/>
          <p:nvPr/>
        </p:nvPicPr>
        <p:blipFill>
          <a:blip r:embed="rId5">
            <a:alphaModFix/>
          </a:blip>
          <a:stretch>
            <a:fillRect/>
          </a:stretch>
        </p:blipFill>
        <p:spPr>
          <a:xfrm>
            <a:off x="13450800" y="5463855"/>
            <a:ext cx="4837200" cy="4837165"/>
          </a:xfrm>
          <a:prstGeom prst="rect">
            <a:avLst/>
          </a:prstGeom>
          <a:noFill/>
          <a:ln>
            <a:noFill/>
          </a:ln>
        </p:spPr>
      </p:pic>
      <p:pic>
        <p:nvPicPr>
          <p:cNvPr id="182" name="Google Shape;182;p17"/>
          <p:cNvPicPr preferRelativeResize="0"/>
          <p:nvPr/>
        </p:nvPicPr>
        <p:blipFill>
          <a:blip r:embed="rId6">
            <a:alphaModFix/>
          </a:blip>
          <a:stretch>
            <a:fillRect/>
          </a:stretch>
        </p:blipFill>
        <p:spPr>
          <a:xfrm>
            <a:off x="0" y="37825"/>
            <a:ext cx="4337299" cy="4337299"/>
          </a:xfrm>
          <a:prstGeom prst="rect">
            <a:avLst/>
          </a:prstGeom>
          <a:noFill/>
          <a:ln>
            <a:noFill/>
          </a:ln>
        </p:spPr>
      </p:pic>
      <p:pic>
        <p:nvPicPr>
          <p:cNvPr id="183" name="Google Shape;183;p17"/>
          <p:cNvPicPr preferRelativeResize="0"/>
          <p:nvPr/>
        </p:nvPicPr>
        <p:blipFill>
          <a:blip r:embed="rId7">
            <a:alphaModFix/>
          </a:blip>
          <a:stretch>
            <a:fillRect/>
          </a:stretch>
        </p:blipFill>
        <p:spPr>
          <a:xfrm>
            <a:off x="12836865" y="-23462"/>
            <a:ext cx="5534488" cy="4837175"/>
          </a:xfrm>
          <a:prstGeom prst="rect">
            <a:avLst/>
          </a:prstGeom>
          <a:noFill/>
          <a:ln>
            <a:noFill/>
          </a:ln>
        </p:spPr>
      </p:pic>
      <p:pic>
        <p:nvPicPr>
          <p:cNvPr id="184" name="Google Shape;184;p17"/>
          <p:cNvPicPr preferRelativeResize="0"/>
          <p:nvPr/>
        </p:nvPicPr>
        <p:blipFill>
          <a:blip r:embed="rId8">
            <a:alphaModFix/>
          </a:blip>
          <a:stretch>
            <a:fillRect/>
          </a:stretch>
        </p:blipFill>
        <p:spPr>
          <a:xfrm>
            <a:off x="-36599" y="5710313"/>
            <a:ext cx="5236450" cy="4576699"/>
          </a:xfrm>
          <a:prstGeom prst="rect">
            <a:avLst/>
          </a:prstGeom>
          <a:noFill/>
          <a:ln>
            <a:noFill/>
          </a:ln>
        </p:spPr>
      </p:pic>
      <p:pic>
        <p:nvPicPr>
          <p:cNvPr id="185" name="Google Shape;185;p17"/>
          <p:cNvPicPr preferRelativeResize="0"/>
          <p:nvPr/>
        </p:nvPicPr>
        <p:blipFill>
          <a:blip r:embed="rId9">
            <a:alphaModFix/>
          </a:blip>
          <a:stretch>
            <a:fillRect/>
          </a:stretch>
        </p:blipFill>
        <p:spPr>
          <a:xfrm>
            <a:off x="10397700" y="2367939"/>
            <a:ext cx="6324374" cy="63182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9" name="Shape 189"/>
        <p:cNvGrpSpPr/>
        <p:nvPr/>
      </p:nvGrpSpPr>
      <p:grpSpPr>
        <a:xfrm>
          <a:off x="0" y="0"/>
          <a:ext cx="0" cy="0"/>
          <a:chOff x="0" y="0"/>
          <a:chExt cx="0" cy="0"/>
        </a:xfrm>
      </p:grpSpPr>
      <p:pic>
        <p:nvPicPr>
          <p:cNvPr id="190" name="Google Shape;190;p18"/>
          <p:cNvPicPr preferRelativeResize="0"/>
          <p:nvPr/>
        </p:nvPicPr>
        <p:blipFill>
          <a:blip r:embed="rId3">
            <a:alphaModFix/>
          </a:blip>
          <a:stretch>
            <a:fillRect/>
          </a:stretch>
        </p:blipFill>
        <p:spPr>
          <a:xfrm>
            <a:off x="0" y="18017"/>
            <a:ext cx="18288000" cy="10269141"/>
          </a:xfrm>
          <a:prstGeom prst="rect">
            <a:avLst/>
          </a:prstGeom>
          <a:noFill/>
          <a:ln>
            <a:noFill/>
          </a:ln>
        </p:spPr>
      </p:pic>
      <p:grpSp>
        <p:nvGrpSpPr>
          <p:cNvPr id="191" name="Google Shape;191;p18"/>
          <p:cNvGrpSpPr/>
          <p:nvPr/>
        </p:nvGrpSpPr>
        <p:grpSpPr>
          <a:xfrm>
            <a:off x="1259623" y="3488828"/>
            <a:ext cx="2384314" cy="2384314"/>
            <a:chOff x="0" y="0"/>
            <a:chExt cx="812800" cy="812800"/>
          </a:xfrm>
        </p:grpSpPr>
        <p:sp>
          <p:nvSpPr>
            <p:cNvPr id="192" name="Google Shape;19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8"/>
          <p:cNvGrpSpPr/>
          <p:nvPr/>
        </p:nvGrpSpPr>
        <p:grpSpPr>
          <a:xfrm>
            <a:off x="6018075" y="6336873"/>
            <a:ext cx="2384314" cy="2384314"/>
            <a:chOff x="0" y="0"/>
            <a:chExt cx="812800" cy="812800"/>
          </a:xfrm>
        </p:grpSpPr>
        <p:sp>
          <p:nvSpPr>
            <p:cNvPr id="195" name="Google Shape;19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8"/>
          <p:cNvGrpSpPr/>
          <p:nvPr/>
        </p:nvGrpSpPr>
        <p:grpSpPr>
          <a:xfrm>
            <a:off x="11149687" y="3488828"/>
            <a:ext cx="2384314" cy="2384314"/>
            <a:chOff x="0" y="0"/>
            <a:chExt cx="812800" cy="812800"/>
          </a:xfrm>
        </p:grpSpPr>
        <p:sp>
          <p:nvSpPr>
            <p:cNvPr id="198" name="Google Shape;19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CFB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18"/>
          <p:cNvSpPr txBox="1"/>
          <p:nvPr/>
        </p:nvSpPr>
        <p:spPr>
          <a:xfrm>
            <a:off x="1259623" y="1043291"/>
            <a:ext cx="14285533" cy="1533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Gratitude and Thankfulness</a:t>
            </a:r>
            <a:endParaRPr/>
          </a:p>
        </p:txBody>
      </p:sp>
      <p:sp>
        <p:nvSpPr>
          <p:cNvPr id="201" name="Google Shape;201;p18"/>
          <p:cNvSpPr txBox="1"/>
          <p:nvPr/>
        </p:nvSpPr>
        <p:spPr>
          <a:xfrm>
            <a:off x="1259623" y="6289248"/>
            <a:ext cx="3153022" cy="28560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marks the conclusion of Ramadan, the ninth month of the Islamic lunar calendar, during which </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sp>
        <p:nvSpPr>
          <p:cNvPr id="202" name="Google Shape;202;p18"/>
          <p:cNvSpPr txBox="1"/>
          <p:nvPr/>
        </p:nvSpPr>
        <p:spPr>
          <a:xfrm>
            <a:off x="5913917" y="3089111"/>
            <a:ext cx="3121221" cy="28560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marks the conclusion of Ramadan, the ninth month of the Islamic lunar calendar, during which </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sp>
        <p:nvSpPr>
          <p:cNvPr id="203" name="Google Shape;203;p18"/>
          <p:cNvSpPr txBox="1"/>
          <p:nvPr/>
        </p:nvSpPr>
        <p:spPr>
          <a:xfrm>
            <a:off x="11149687" y="6142912"/>
            <a:ext cx="3128112" cy="285605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Eid al-Fitr marks the conclusion of Ramadan, the ninth month of the Islamic lunar calendar, during which </a:t>
            </a:r>
            <a:endParaRPr/>
          </a:p>
          <a:p>
            <a:pPr indent="0" lvl="0" marL="0" marR="0" rtl="0" algn="l">
              <a:lnSpc>
                <a:spcPct val="140026"/>
              </a:lnSpc>
              <a:spcBef>
                <a:spcPts val="0"/>
              </a:spcBef>
              <a:spcAft>
                <a:spcPts val="0"/>
              </a:spcAft>
              <a:buNone/>
            </a:pPr>
            <a:r>
              <a:t/>
            </a:r>
            <a:endParaRPr b="0" i="0" sz="2306" u="none" cap="none" strike="noStrike">
              <a:solidFill>
                <a:srgbClr val="FFFFFF"/>
              </a:solidFill>
              <a:latin typeface="Montserrat"/>
              <a:ea typeface="Montserrat"/>
              <a:cs typeface="Montserrat"/>
              <a:sym typeface="Montserrat"/>
            </a:endParaRPr>
          </a:p>
        </p:txBody>
      </p:sp>
      <p:pic>
        <p:nvPicPr>
          <p:cNvPr id="204" name="Google Shape;204;p18"/>
          <p:cNvPicPr preferRelativeResize="0"/>
          <p:nvPr/>
        </p:nvPicPr>
        <p:blipFill>
          <a:blip r:embed="rId4">
            <a:alphaModFix/>
          </a:blip>
          <a:stretch>
            <a:fillRect/>
          </a:stretch>
        </p:blipFill>
        <p:spPr>
          <a:xfrm>
            <a:off x="13450800" y="5463855"/>
            <a:ext cx="4837200" cy="4837165"/>
          </a:xfrm>
          <a:prstGeom prst="rect">
            <a:avLst/>
          </a:prstGeom>
          <a:noFill/>
          <a:ln>
            <a:noFill/>
          </a:ln>
        </p:spPr>
      </p:pic>
      <p:pic>
        <p:nvPicPr>
          <p:cNvPr id="205" name="Google Shape;205;p18"/>
          <p:cNvPicPr preferRelativeResize="0"/>
          <p:nvPr/>
        </p:nvPicPr>
        <p:blipFill>
          <a:blip r:embed="rId5">
            <a:alphaModFix/>
          </a:blip>
          <a:stretch>
            <a:fillRect/>
          </a:stretch>
        </p:blipFill>
        <p:spPr>
          <a:xfrm>
            <a:off x="0" y="37825"/>
            <a:ext cx="4337299" cy="4337299"/>
          </a:xfrm>
          <a:prstGeom prst="rect">
            <a:avLst/>
          </a:prstGeom>
          <a:noFill/>
          <a:ln>
            <a:noFill/>
          </a:ln>
        </p:spPr>
      </p:pic>
      <p:pic>
        <p:nvPicPr>
          <p:cNvPr id="206" name="Google Shape;206;p18"/>
          <p:cNvPicPr preferRelativeResize="0"/>
          <p:nvPr/>
        </p:nvPicPr>
        <p:blipFill>
          <a:blip r:embed="rId6">
            <a:alphaModFix/>
          </a:blip>
          <a:stretch>
            <a:fillRect/>
          </a:stretch>
        </p:blipFill>
        <p:spPr>
          <a:xfrm>
            <a:off x="1612350" y="4066638"/>
            <a:ext cx="1677212" cy="1228725"/>
          </a:xfrm>
          <a:prstGeom prst="rect">
            <a:avLst/>
          </a:prstGeom>
          <a:noFill/>
          <a:ln>
            <a:noFill/>
          </a:ln>
        </p:spPr>
      </p:pic>
      <p:pic>
        <p:nvPicPr>
          <p:cNvPr id="207" name="Google Shape;207;p18"/>
          <p:cNvPicPr preferRelativeResize="0"/>
          <p:nvPr/>
        </p:nvPicPr>
        <p:blipFill>
          <a:blip r:embed="rId7">
            <a:alphaModFix/>
          </a:blip>
          <a:stretch>
            <a:fillRect/>
          </a:stretch>
        </p:blipFill>
        <p:spPr>
          <a:xfrm>
            <a:off x="6527924" y="6937503"/>
            <a:ext cx="1364650" cy="1183085"/>
          </a:xfrm>
          <a:prstGeom prst="rect">
            <a:avLst/>
          </a:prstGeom>
          <a:noFill/>
          <a:ln>
            <a:noFill/>
          </a:ln>
        </p:spPr>
      </p:pic>
      <p:pic>
        <p:nvPicPr>
          <p:cNvPr id="208" name="Google Shape;208;p18"/>
          <p:cNvPicPr preferRelativeResize="0"/>
          <p:nvPr/>
        </p:nvPicPr>
        <p:blipFill>
          <a:blip r:embed="rId8">
            <a:alphaModFix/>
          </a:blip>
          <a:stretch>
            <a:fillRect/>
          </a:stretch>
        </p:blipFill>
        <p:spPr>
          <a:xfrm>
            <a:off x="11659525" y="3971282"/>
            <a:ext cx="1364650" cy="1419470"/>
          </a:xfrm>
          <a:prstGeom prst="rect">
            <a:avLst/>
          </a:prstGeom>
          <a:noFill/>
          <a:ln>
            <a:noFill/>
          </a:ln>
        </p:spPr>
      </p:pic>
      <p:pic>
        <p:nvPicPr>
          <p:cNvPr id="209" name="Google Shape;209;p18"/>
          <p:cNvPicPr preferRelativeResize="0"/>
          <p:nvPr/>
        </p:nvPicPr>
        <p:blipFill>
          <a:blip r:embed="rId9">
            <a:alphaModFix/>
          </a:blip>
          <a:stretch>
            <a:fillRect/>
          </a:stretch>
        </p:blipFill>
        <p:spPr>
          <a:xfrm>
            <a:off x="15178825" y="3077241"/>
            <a:ext cx="1880100" cy="18862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3" name="Shape 213"/>
        <p:cNvGrpSpPr/>
        <p:nvPr/>
      </p:nvGrpSpPr>
      <p:grpSpPr>
        <a:xfrm>
          <a:off x="0" y="0"/>
          <a:ext cx="0" cy="0"/>
          <a:chOff x="0" y="0"/>
          <a:chExt cx="0" cy="0"/>
        </a:xfrm>
      </p:grpSpPr>
      <p:pic>
        <p:nvPicPr>
          <p:cNvPr id="214" name="Google Shape;214;p1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15" name="Google Shape;215;p19"/>
          <p:cNvPicPr preferRelativeResize="0"/>
          <p:nvPr/>
        </p:nvPicPr>
        <p:blipFill>
          <a:blip r:embed="rId4">
            <a:alphaModFix/>
          </a:blip>
          <a:stretch>
            <a:fillRect/>
          </a:stretch>
        </p:blipFill>
        <p:spPr>
          <a:xfrm>
            <a:off x="13875350" y="0"/>
            <a:ext cx="4412650" cy="4412650"/>
          </a:xfrm>
          <a:prstGeom prst="rect">
            <a:avLst/>
          </a:prstGeom>
          <a:noFill/>
          <a:ln>
            <a:noFill/>
          </a:ln>
        </p:spPr>
      </p:pic>
      <p:sp>
        <p:nvSpPr>
          <p:cNvPr id="216" name="Google Shape;216;p19"/>
          <p:cNvSpPr txBox="1"/>
          <p:nvPr/>
        </p:nvSpPr>
        <p:spPr>
          <a:xfrm>
            <a:off x="1028700" y="1028700"/>
            <a:ext cx="7729031" cy="1533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120" u="none" cap="none" strike="noStrike">
                <a:solidFill>
                  <a:srgbClr val="FFFFFF"/>
                </a:solidFill>
                <a:latin typeface="Lobster"/>
                <a:ea typeface="Lobster"/>
                <a:cs typeface="Lobster"/>
                <a:sym typeface="Lobster"/>
              </a:rPr>
              <a:t>Gallery Image</a:t>
            </a:r>
            <a:endParaRPr/>
          </a:p>
        </p:txBody>
      </p:sp>
      <p:sp>
        <p:nvSpPr>
          <p:cNvPr id="217" name="Google Shape;217;p19"/>
          <p:cNvSpPr txBox="1"/>
          <p:nvPr/>
        </p:nvSpPr>
        <p:spPr>
          <a:xfrm>
            <a:off x="1028700" y="2989848"/>
            <a:ext cx="7729031" cy="398607"/>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306" u="none" cap="none" strike="noStrike">
                <a:solidFill>
                  <a:srgbClr val="FFFFFF"/>
                </a:solidFill>
                <a:latin typeface="Montserrat"/>
                <a:ea typeface="Montserrat"/>
                <a:cs typeface="Montserrat"/>
                <a:sym typeface="Montserrat"/>
              </a:rPr>
              <a:t>What can you say about your projects? Share it here!</a:t>
            </a:r>
            <a:endParaRPr/>
          </a:p>
        </p:txBody>
      </p:sp>
      <p:pic>
        <p:nvPicPr>
          <p:cNvPr id="218" name="Google Shape;218;p19"/>
          <p:cNvPicPr preferRelativeResize="0"/>
          <p:nvPr/>
        </p:nvPicPr>
        <p:blipFill>
          <a:blip r:embed="rId5">
            <a:alphaModFix/>
          </a:blip>
          <a:stretch>
            <a:fillRect/>
          </a:stretch>
        </p:blipFill>
        <p:spPr>
          <a:xfrm>
            <a:off x="0" y="37825"/>
            <a:ext cx="4337299" cy="4337299"/>
          </a:xfrm>
          <a:prstGeom prst="rect">
            <a:avLst/>
          </a:prstGeom>
          <a:noFill/>
          <a:ln>
            <a:noFill/>
          </a:ln>
        </p:spPr>
      </p:pic>
      <p:pic>
        <p:nvPicPr>
          <p:cNvPr id="219" name="Google Shape;219;p19"/>
          <p:cNvPicPr preferRelativeResize="0"/>
          <p:nvPr/>
        </p:nvPicPr>
        <p:blipFill>
          <a:blip r:embed="rId6">
            <a:alphaModFix/>
          </a:blip>
          <a:stretch>
            <a:fillRect/>
          </a:stretch>
        </p:blipFill>
        <p:spPr>
          <a:xfrm>
            <a:off x="898025" y="4375125"/>
            <a:ext cx="5439472" cy="5201649"/>
          </a:xfrm>
          <a:prstGeom prst="rect">
            <a:avLst/>
          </a:prstGeom>
          <a:noFill/>
          <a:ln>
            <a:noFill/>
          </a:ln>
        </p:spPr>
      </p:pic>
      <p:pic>
        <p:nvPicPr>
          <p:cNvPr id="220" name="Google Shape;220;p19"/>
          <p:cNvPicPr preferRelativeResize="0"/>
          <p:nvPr/>
        </p:nvPicPr>
        <p:blipFill>
          <a:blip r:embed="rId7">
            <a:alphaModFix/>
          </a:blip>
          <a:stretch>
            <a:fillRect/>
          </a:stretch>
        </p:blipFill>
        <p:spPr>
          <a:xfrm>
            <a:off x="6427100" y="4412650"/>
            <a:ext cx="5400424" cy="5164333"/>
          </a:xfrm>
          <a:prstGeom prst="rect">
            <a:avLst/>
          </a:prstGeom>
          <a:noFill/>
          <a:ln>
            <a:noFill/>
          </a:ln>
        </p:spPr>
      </p:pic>
      <p:pic>
        <p:nvPicPr>
          <p:cNvPr id="221" name="Google Shape;221;p19"/>
          <p:cNvPicPr preferRelativeResize="0"/>
          <p:nvPr/>
        </p:nvPicPr>
        <p:blipFill>
          <a:blip r:embed="rId8">
            <a:alphaModFix/>
          </a:blip>
          <a:stretch>
            <a:fillRect/>
          </a:stretch>
        </p:blipFill>
        <p:spPr>
          <a:xfrm>
            <a:off x="11917125" y="4439550"/>
            <a:ext cx="5400424" cy="5164292"/>
          </a:xfrm>
          <a:prstGeom prst="rect">
            <a:avLst/>
          </a:prstGeom>
          <a:noFill/>
          <a:ln>
            <a:noFill/>
          </a:ln>
        </p:spPr>
      </p:pic>
      <p:pic>
        <p:nvPicPr>
          <p:cNvPr id="222" name="Google Shape;222;p19"/>
          <p:cNvPicPr preferRelativeResize="0"/>
          <p:nvPr/>
        </p:nvPicPr>
        <p:blipFill>
          <a:blip r:embed="rId9">
            <a:alphaModFix/>
          </a:blip>
          <a:stretch>
            <a:fillRect/>
          </a:stretch>
        </p:blipFill>
        <p:spPr>
          <a:xfrm>
            <a:off x="11725475" y="1278899"/>
            <a:ext cx="1705400" cy="1710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id al-Fitr  Presentation">
  <a:themeElements>
    <a:clrScheme name="Office">
      <a:dk1>
        <a:srgbClr val="000000"/>
      </a:dk1>
      <a:lt1>
        <a:srgbClr val="FFFFFF"/>
      </a:lt1>
      <a:dk2>
        <a:srgbClr val="CFBC53"/>
      </a:dk2>
      <a:lt2>
        <a:srgbClr val="888888"/>
      </a:lt2>
      <a:accent1>
        <a:srgbClr val="FFFFFF"/>
      </a:accent1>
      <a:accent2>
        <a:srgbClr val="CFBC53"/>
      </a:accent2>
      <a:accent3>
        <a:srgbClr val="888888"/>
      </a:accent3>
      <a:accent4>
        <a:srgbClr val="FFFFFF"/>
      </a:accent4>
      <a:accent5>
        <a:srgbClr val="CFBC53"/>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