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rimo"/>
      <p:bold r:id="rId26"/>
      <p:boldItalic r:id="rId27"/>
    </p:embeddedFont>
    <p:embeddedFont>
      <p:font typeface="DM Sans"/>
      <p:bold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imo-bold.fntdata"/><Relationship Id="rId25" Type="http://schemas.openxmlformats.org/officeDocument/2006/relationships/slide" Target="slides/slide20.xml"/><Relationship Id="rId28" Type="http://schemas.openxmlformats.org/officeDocument/2006/relationships/font" Target="fonts/DMSans-bold.fntdata"/><Relationship Id="rId27" Type="http://schemas.openxmlformats.org/officeDocument/2006/relationships/font" Target="fonts/Arimo-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DMSans-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4.png"/><Relationship Id="rId7" Type="http://schemas.openxmlformats.org/officeDocument/2006/relationships/image" Target="../media/image6.png"/><Relationship Id="rId8"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1.png"/><Relationship Id="rId6"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0.png"/><Relationship Id="rId4" Type="http://schemas.openxmlformats.org/officeDocument/2006/relationships/image" Target="../media/image19.png"/><Relationship Id="rId5" Type="http://schemas.openxmlformats.org/officeDocument/2006/relationships/image" Target="../media/image18.png"/><Relationship Id="rId6" Type="http://schemas.openxmlformats.org/officeDocument/2006/relationships/image" Target="../media/image17.png"/><Relationship Id="rId7" Type="http://schemas.openxmlformats.org/officeDocument/2006/relationships/image" Target="../media/image21.png"/><Relationship Id="rId8"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8.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F4536"/>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85" name="Google Shape;85;p13"/>
          <p:cNvSpPr txBox="1"/>
          <p:nvPr/>
        </p:nvSpPr>
        <p:spPr>
          <a:xfrm>
            <a:off x="420357" y="1427181"/>
            <a:ext cx="16839772" cy="2150973"/>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8840" u="none" cap="none" strike="noStrike">
                <a:solidFill>
                  <a:srgbClr val="FFFFFF"/>
                </a:solidFill>
                <a:latin typeface="DM Sans"/>
                <a:ea typeface="DM Sans"/>
                <a:cs typeface="DM Sans"/>
                <a:sym typeface="DM Sans"/>
              </a:rPr>
              <a:t>BLACK FRIDAY</a:t>
            </a:r>
            <a:endParaRPr/>
          </a:p>
        </p:txBody>
      </p:sp>
      <p:grpSp>
        <p:nvGrpSpPr>
          <p:cNvPr id="86" name="Google Shape;86;p13"/>
          <p:cNvGrpSpPr/>
          <p:nvPr/>
        </p:nvGrpSpPr>
        <p:grpSpPr>
          <a:xfrm>
            <a:off x="17156208" y="712806"/>
            <a:ext cx="711435" cy="711435"/>
            <a:chOff x="0" y="0"/>
            <a:chExt cx="812800" cy="812800"/>
          </a:xfrm>
        </p:grpSpPr>
        <p:sp>
          <p:nvSpPr>
            <p:cNvPr id="87" name="Google Shape;87;p13"/>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11626"/>
            </a:solidFill>
            <a:ln>
              <a:noFill/>
            </a:ln>
          </p:spPr>
        </p:sp>
        <p:sp>
          <p:nvSpPr>
            <p:cNvPr id="88" name="Google Shape;88;p13"/>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89" name="Google Shape;89;p13"/>
          <p:cNvCxnSpPr/>
          <p:nvPr/>
        </p:nvCxnSpPr>
        <p:spPr>
          <a:xfrm>
            <a:off x="469143" y="598506"/>
            <a:ext cx="17349715" cy="0"/>
          </a:xfrm>
          <a:prstGeom prst="straightConnector1">
            <a:avLst/>
          </a:prstGeom>
          <a:noFill/>
          <a:ln cap="flat" cmpd="sng" w="38100">
            <a:solidFill>
              <a:srgbClr val="FFFFFF"/>
            </a:solidFill>
            <a:prstDash val="solid"/>
            <a:round/>
            <a:headEnd len="sm" w="sm" type="none"/>
            <a:tailEnd len="sm" w="sm" type="none"/>
          </a:ln>
        </p:spPr>
      </p:cxnSp>
      <p:sp>
        <p:nvSpPr>
          <p:cNvPr id="90" name="Google Shape;90;p13"/>
          <p:cNvSpPr txBox="1"/>
          <p:nvPr/>
        </p:nvSpPr>
        <p:spPr>
          <a:xfrm>
            <a:off x="11964128" y="3405751"/>
            <a:ext cx="5240866"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800" u="none" cap="none" strike="noStrike">
                <a:solidFill>
                  <a:srgbClr val="FFFFFF"/>
                </a:solidFill>
                <a:latin typeface="DM Sans"/>
                <a:ea typeface="DM Sans"/>
                <a:cs typeface="DM Sans"/>
                <a:sym typeface="DM Sans"/>
              </a:rPr>
              <a:t>A CREATIVE CAMPAIGN</a:t>
            </a:r>
            <a:endParaRPr/>
          </a:p>
        </p:txBody>
      </p:sp>
      <p:sp>
        <p:nvSpPr>
          <p:cNvPr id="91" name="Google Shape;91;p13"/>
          <p:cNvSpPr txBox="1"/>
          <p:nvPr/>
        </p:nvSpPr>
        <p:spPr>
          <a:xfrm>
            <a:off x="469143" y="177501"/>
            <a:ext cx="291266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DM Sans"/>
                <a:ea typeface="DM Sans"/>
                <a:cs typeface="DM Sans"/>
                <a:sym typeface="DM Sans"/>
              </a:rPr>
              <a:t>Company Name</a:t>
            </a:r>
            <a:endParaRPr/>
          </a:p>
        </p:txBody>
      </p:sp>
      <p:sp>
        <p:nvSpPr>
          <p:cNvPr id="92" name="Google Shape;92;p13"/>
          <p:cNvSpPr txBox="1"/>
          <p:nvPr/>
        </p:nvSpPr>
        <p:spPr>
          <a:xfrm>
            <a:off x="14906196" y="177501"/>
            <a:ext cx="2912662"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DM Sans"/>
                <a:ea typeface="DM Sans"/>
                <a:cs typeface="DM Sans"/>
                <a:sym typeface="DM Sans"/>
              </a:rPr>
              <a:t>November 24, 2023 </a:t>
            </a:r>
            <a:endParaRPr/>
          </a:p>
        </p:txBody>
      </p:sp>
      <p:cxnSp>
        <p:nvCxnSpPr>
          <p:cNvPr id="93" name="Google Shape;93;p13"/>
          <p:cNvCxnSpPr/>
          <p:nvPr/>
        </p:nvCxnSpPr>
        <p:spPr>
          <a:xfrm>
            <a:off x="469143" y="9681901"/>
            <a:ext cx="17349715" cy="0"/>
          </a:xfrm>
          <a:prstGeom prst="straightConnector1">
            <a:avLst/>
          </a:prstGeom>
          <a:noFill/>
          <a:ln cap="flat" cmpd="sng" w="38100">
            <a:solidFill>
              <a:srgbClr val="FFFFFF"/>
            </a:solidFill>
            <a:prstDash val="solid"/>
            <a:round/>
            <a:headEnd len="sm" w="sm" type="none"/>
            <a:tailEnd len="sm" w="sm" type="none"/>
          </a:ln>
        </p:spPr>
      </p:cxnSp>
      <p:sp>
        <p:nvSpPr>
          <p:cNvPr id="94" name="Google Shape;94;p13"/>
          <p:cNvSpPr txBox="1"/>
          <p:nvPr/>
        </p:nvSpPr>
        <p:spPr>
          <a:xfrm>
            <a:off x="469143" y="9758101"/>
            <a:ext cx="291266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DM Sans"/>
                <a:ea typeface="DM Sans"/>
                <a:cs typeface="DM Sans"/>
                <a:sym typeface="DM Sans"/>
              </a:rPr>
              <a:t>reallygreatsite.com</a:t>
            </a:r>
            <a:endParaRPr/>
          </a:p>
        </p:txBody>
      </p:sp>
      <p:sp>
        <p:nvSpPr>
          <p:cNvPr id="95" name="Google Shape;95;p13"/>
          <p:cNvSpPr txBox="1"/>
          <p:nvPr/>
        </p:nvSpPr>
        <p:spPr>
          <a:xfrm>
            <a:off x="14906196" y="9758101"/>
            <a:ext cx="2912662"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DM Sans"/>
                <a:ea typeface="DM Sans"/>
                <a:cs typeface="DM Sans"/>
                <a:sym typeface="DM Sans"/>
              </a:rPr>
              <a:t>@reallygreatsite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p22"/>
          <p:cNvPicPr preferRelativeResize="0"/>
          <p:nvPr/>
        </p:nvPicPr>
        <p:blipFill>
          <a:blip r:embed="rId3">
            <a:alphaModFix/>
          </a:blip>
          <a:stretch>
            <a:fillRect/>
          </a:stretch>
        </p:blipFill>
        <p:spPr>
          <a:xfrm>
            <a:off x="11554775" y="5489400"/>
            <a:ext cx="6264075" cy="4180299"/>
          </a:xfrm>
          <a:prstGeom prst="rect">
            <a:avLst/>
          </a:prstGeom>
          <a:noFill/>
          <a:ln>
            <a:noFill/>
          </a:ln>
        </p:spPr>
      </p:pic>
      <p:pic>
        <p:nvPicPr>
          <p:cNvPr id="267" name="Google Shape;267;p22"/>
          <p:cNvPicPr preferRelativeResize="0"/>
          <p:nvPr/>
        </p:nvPicPr>
        <p:blipFill>
          <a:blip r:embed="rId4">
            <a:alphaModFix/>
          </a:blip>
          <a:stretch>
            <a:fillRect/>
          </a:stretch>
        </p:blipFill>
        <p:spPr>
          <a:xfrm>
            <a:off x="469150" y="5719125"/>
            <a:ext cx="5947900" cy="3969480"/>
          </a:xfrm>
          <a:prstGeom prst="rect">
            <a:avLst/>
          </a:prstGeom>
          <a:noFill/>
          <a:ln>
            <a:noFill/>
          </a:ln>
        </p:spPr>
      </p:pic>
      <p:pic>
        <p:nvPicPr>
          <p:cNvPr id="268" name="Google Shape;268;p22"/>
          <p:cNvPicPr preferRelativeResize="0"/>
          <p:nvPr/>
        </p:nvPicPr>
        <p:blipFill>
          <a:blip r:embed="rId5">
            <a:alphaModFix/>
          </a:blip>
          <a:stretch>
            <a:fillRect/>
          </a:stretch>
        </p:blipFill>
        <p:spPr>
          <a:xfrm>
            <a:off x="13177325" y="598500"/>
            <a:ext cx="4641524" cy="3107026"/>
          </a:xfrm>
          <a:prstGeom prst="rect">
            <a:avLst/>
          </a:prstGeom>
          <a:noFill/>
          <a:ln>
            <a:noFill/>
          </a:ln>
        </p:spPr>
      </p:pic>
      <p:pic>
        <p:nvPicPr>
          <p:cNvPr id="269" name="Google Shape;269;p22"/>
          <p:cNvPicPr preferRelativeResize="0"/>
          <p:nvPr/>
        </p:nvPicPr>
        <p:blipFill>
          <a:blip r:embed="rId6">
            <a:alphaModFix/>
          </a:blip>
          <a:stretch>
            <a:fillRect/>
          </a:stretch>
        </p:blipFill>
        <p:spPr>
          <a:xfrm>
            <a:off x="4457826" y="2765987"/>
            <a:ext cx="3074249" cy="4611389"/>
          </a:xfrm>
          <a:prstGeom prst="rect">
            <a:avLst/>
          </a:prstGeom>
          <a:noFill/>
          <a:ln>
            <a:noFill/>
          </a:ln>
        </p:spPr>
      </p:pic>
      <p:cxnSp>
        <p:nvCxnSpPr>
          <p:cNvPr id="270" name="Google Shape;270;p22"/>
          <p:cNvCxnSpPr/>
          <p:nvPr/>
        </p:nvCxnSpPr>
        <p:spPr>
          <a:xfrm>
            <a:off x="469143" y="598506"/>
            <a:ext cx="17349715" cy="0"/>
          </a:xfrm>
          <a:prstGeom prst="straightConnector1">
            <a:avLst/>
          </a:prstGeom>
          <a:noFill/>
          <a:ln cap="flat" cmpd="sng" w="38100">
            <a:solidFill>
              <a:srgbClr val="3F4536"/>
            </a:solidFill>
            <a:prstDash val="solid"/>
            <a:round/>
            <a:headEnd len="sm" w="sm" type="none"/>
            <a:tailEnd len="sm" w="sm" type="none"/>
          </a:ln>
        </p:spPr>
      </p:cxnSp>
      <p:pic>
        <p:nvPicPr>
          <p:cNvPr id="271" name="Google Shape;271;p22"/>
          <p:cNvPicPr preferRelativeResize="0"/>
          <p:nvPr/>
        </p:nvPicPr>
        <p:blipFill>
          <a:blip r:embed="rId7">
            <a:alphaModFix/>
          </a:blip>
          <a:stretch>
            <a:fillRect/>
          </a:stretch>
        </p:blipFill>
        <p:spPr>
          <a:xfrm>
            <a:off x="6842975" y="6864575"/>
            <a:ext cx="4285850" cy="2853019"/>
          </a:xfrm>
          <a:prstGeom prst="rect">
            <a:avLst/>
          </a:prstGeom>
          <a:noFill/>
          <a:ln>
            <a:noFill/>
          </a:ln>
        </p:spPr>
      </p:pic>
      <p:cxnSp>
        <p:nvCxnSpPr>
          <p:cNvPr id="272" name="Google Shape;272;p22"/>
          <p:cNvCxnSpPr/>
          <p:nvPr/>
        </p:nvCxnSpPr>
        <p:spPr>
          <a:xfrm>
            <a:off x="469143" y="9681901"/>
            <a:ext cx="17349715" cy="0"/>
          </a:xfrm>
          <a:prstGeom prst="straightConnector1">
            <a:avLst/>
          </a:prstGeom>
          <a:noFill/>
          <a:ln cap="flat" cmpd="sng" w="38100">
            <a:solidFill>
              <a:srgbClr val="3F4536"/>
            </a:solidFill>
            <a:prstDash val="solid"/>
            <a:round/>
            <a:headEnd len="sm" w="sm" type="none"/>
            <a:tailEnd len="sm" w="sm" type="none"/>
          </a:ln>
        </p:spPr>
      </p:cxnSp>
      <p:pic>
        <p:nvPicPr>
          <p:cNvPr id="273" name="Google Shape;273;p22"/>
          <p:cNvPicPr preferRelativeResize="0"/>
          <p:nvPr/>
        </p:nvPicPr>
        <p:blipFill>
          <a:blip r:embed="rId8">
            <a:alphaModFix/>
          </a:blip>
          <a:stretch>
            <a:fillRect/>
          </a:stretch>
        </p:blipFill>
        <p:spPr>
          <a:xfrm>
            <a:off x="10683175" y="1397225"/>
            <a:ext cx="3110450" cy="4672032"/>
          </a:xfrm>
          <a:prstGeom prst="rect">
            <a:avLst/>
          </a:prstGeom>
          <a:noFill/>
          <a:ln>
            <a:noFill/>
          </a:ln>
        </p:spPr>
      </p:pic>
      <p:sp>
        <p:nvSpPr>
          <p:cNvPr id="274" name="Google Shape;274;p22"/>
          <p:cNvSpPr txBox="1"/>
          <p:nvPr/>
        </p:nvSpPr>
        <p:spPr>
          <a:xfrm>
            <a:off x="469143" y="1038225"/>
            <a:ext cx="9735292" cy="13239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799" u="none" cap="none" strike="noStrike">
                <a:solidFill>
                  <a:srgbClr val="3F4536"/>
                </a:solidFill>
                <a:latin typeface="DM Sans"/>
                <a:ea typeface="DM Sans"/>
                <a:cs typeface="DM Sans"/>
                <a:sym typeface="DM Sans"/>
              </a:rPr>
              <a:t>GALLERY IMAGE</a:t>
            </a:r>
            <a:endParaRPr/>
          </a:p>
        </p:txBody>
      </p:sp>
      <p:sp>
        <p:nvSpPr>
          <p:cNvPr id="275" name="Google Shape;275;p22"/>
          <p:cNvSpPr txBox="1"/>
          <p:nvPr/>
        </p:nvSpPr>
        <p:spPr>
          <a:xfrm>
            <a:off x="469143" y="177501"/>
            <a:ext cx="291266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Company Name</a:t>
            </a:r>
            <a:endParaRPr/>
          </a:p>
        </p:txBody>
      </p:sp>
      <p:sp>
        <p:nvSpPr>
          <p:cNvPr id="276" name="Google Shape;276;p22"/>
          <p:cNvSpPr txBox="1"/>
          <p:nvPr/>
        </p:nvSpPr>
        <p:spPr>
          <a:xfrm>
            <a:off x="14906196" y="177501"/>
            <a:ext cx="2912662"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November 24, 2023 </a:t>
            </a:r>
            <a:endParaRPr/>
          </a:p>
        </p:txBody>
      </p:sp>
      <p:sp>
        <p:nvSpPr>
          <p:cNvPr id="277" name="Google Shape;277;p22"/>
          <p:cNvSpPr txBox="1"/>
          <p:nvPr/>
        </p:nvSpPr>
        <p:spPr>
          <a:xfrm>
            <a:off x="469143" y="9758101"/>
            <a:ext cx="291266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reallygreatsite.com</a:t>
            </a:r>
            <a:endParaRPr/>
          </a:p>
        </p:txBody>
      </p:sp>
      <p:sp>
        <p:nvSpPr>
          <p:cNvPr id="278" name="Google Shape;278;p22"/>
          <p:cNvSpPr txBox="1"/>
          <p:nvPr/>
        </p:nvSpPr>
        <p:spPr>
          <a:xfrm>
            <a:off x="14906196" y="9758101"/>
            <a:ext cx="2912662"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@reallygreatsite</a:t>
            </a:r>
            <a:endParaRPr/>
          </a:p>
        </p:txBody>
      </p:sp>
    </p:spTree>
  </p:cSld>
  <p:clrMapOvr>
    <a:masterClrMapping/>
  </p:clrMapOvr>
  <p:transition>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id="283" name="Google Shape;283;p23"/>
          <p:cNvPicPr preferRelativeResize="0"/>
          <p:nvPr/>
        </p:nvPicPr>
        <p:blipFill>
          <a:blip r:embed="rId3">
            <a:alphaModFix/>
          </a:blip>
          <a:stretch>
            <a:fillRect/>
          </a:stretch>
        </p:blipFill>
        <p:spPr>
          <a:xfrm>
            <a:off x="-1438837" y="0"/>
            <a:ext cx="5575300" cy="10287000"/>
          </a:xfrm>
          <a:prstGeom prst="rect">
            <a:avLst/>
          </a:prstGeom>
          <a:noFill/>
          <a:ln>
            <a:noFill/>
          </a:ln>
        </p:spPr>
      </p:pic>
      <p:grpSp>
        <p:nvGrpSpPr>
          <p:cNvPr id="284" name="Google Shape;284;p23"/>
          <p:cNvGrpSpPr/>
          <p:nvPr/>
        </p:nvGrpSpPr>
        <p:grpSpPr>
          <a:xfrm>
            <a:off x="4579352" y="3557834"/>
            <a:ext cx="3380062" cy="3213201"/>
            <a:chOff x="-105630" y="-3427"/>
            <a:chExt cx="4506749" cy="4284268"/>
          </a:xfrm>
        </p:grpSpPr>
        <p:sp>
          <p:nvSpPr>
            <p:cNvPr id="285" name="Google Shape;285;p23"/>
            <p:cNvSpPr txBox="1"/>
            <p:nvPr/>
          </p:nvSpPr>
          <p:spPr>
            <a:xfrm>
              <a:off x="1281615" y="1557055"/>
              <a:ext cx="1714200" cy="8619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i="0" lang="en-US" sz="4200" u="none" cap="none" strike="noStrike">
                  <a:solidFill>
                    <a:srgbClr val="3F4536"/>
                  </a:solidFill>
                  <a:latin typeface="DM Sans"/>
                  <a:ea typeface="DM Sans"/>
                  <a:cs typeface="DM Sans"/>
                  <a:sym typeface="DM Sans"/>
                </a:rPr>
                <a:t>43%</a:t>
              </a:r>
              <a:endParaRPr sz="4200"/>
            </a:p>
          </p:txBody>
        </p:sp>
        <p:grpSp>
          <p:nvGrpSpPr>
            <p:cNvPr id="286" name="Google Shape;286;p23"/>
            <p:cNvGrpSpPr/>
            <p:nvPr/>
          </p:nvGrpSpPr>
          <p:grpSpPr>
            <a:xfrm>
              <a:off x="-105630" y="-3427"/>
              <a:ext cx="4506749" cy="4284268"/>
              <a:chOff x="-62725" y="-2035"/>
              <a:chExt cx="2676183" cy="2544070"/>
            </a:xfrm>
          </p:grpSpPr>
          <p:sp>
            <p:nvSpPr>
              <p:cNvPr id="287" name="Google Shape;287;p23"/>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3"/>
              <p:cNvSpPr/>
              <p:nvPr/>
            </p:nvSpPr>
            <p:spPr>
              <a:xfrm>
                <a:off x="1253776" y="17180"/>
                <a:ext cx="1359682" cy="2305316"/>
              </a:xfrm>
              <a:custGeom>
                <a:rect b="b" l="l" r="r" t="t"/>
                <a:pathLst>
                  <a:path extrusionOk="0" h="2305316" w="1359682">
                    <a:moveTo>
                      <a:pt x="333724" y="23148"/>
                    </a:moveTo>
                    <a:cubicBezTo>
                      <a:pt x="795530" y="142386"/>
                      <a:pt x="1151595" y="510313"/>
                      <a:pt x="1255638" y="975778"/>
                    </a:cubicBezTo>
                    <a:cubicBezTo>
                      <a:pt x="1359682" y="1441243"/>
                      <a:pt x="1194161" y="1925759"/>
                      <a:pt x="827075" y="2230276"/>
                    </a:cubicBezTo>
                    <a:cubicBezTo>
                      <a:pt x="757285" y="2288700"/>
                      <a:pt x="661569" y="2305316"/>
                      <a:pt x="576170" y="2273833"/>
                    </a:cubicBezTo>
                    <a:cubicBezTo>
                      <a:pt x="490772" y="2242349"/>
                      <a:pt x="428746" y="2167579"/>
                      <a:pt x="413580" y="2077835"/>
                    </a:cubicBezTo>
                    <a:cubicBezTo>
                      <a:pt x="398413" y="1988091"/>
                      <a:pt x="432425" y="1897091"/>
                      <a:pt x="502735" y="1839294"/>
                    </a:cubicBezTo>
                    <a:cubicBezTo>
                      <a:pt x="722986" y="1656583"/>
                      <a:pt x="822299" y="1365874"/>
                      <a:pt x="759873" y="1086595"/>
                    </a:cubicBezTo>
                    <a:cubicBezTo>
                      <a:pt x="697446" y="807316"/>
                      <a:pt x="483808" y="586559"/>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3F45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89" name="Google Shape;289;p23"/>
          <p:cNvGrpSpPr/>
          <p:nvPr/>
        </p:nvGrpSpPr>
        <p:grpSpPr>
          <a:xfrm>
            <a:off x="9292039" y="3557834"/>
            <a:ext cx="3381045" cy="3317668"/>
            <a:chOff x="-105630" y="-3427"/>
            <a:chExt cx="4508059" cy="4423557"/>
          </a:xfrm>
        </p:grpSpPr>
        <p:sp>
          <p:nvSpPr>
            <p:cNvPr id="290" name="Google Shape;290;p23"/>
            <p:cNvSpPr txBox="1"/>
            <p:nvPr/>
          </p:nvSpPr>
          <p:spPr>
            <a:xfrm>
              <a:off x="1238132" y="1557055"/>
              <a:ext cx="1801200" cy="8619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i="0" lang="en-US" sz="4200" u="none" cap="none" strike="noStrike">
                  <a:solidFill>
                    <a:srgbClr val="3F4536"/>
                  </a:solidFill>
                  <a:latin typeface="DM Sans"/>
                  <a:ea typeface="DM Sans"/>
                  <a:cs typeface="DM Sans"/>
                  <a:sym typeface="DM Sans"/>
                </a:rPr>
                <a:t>60%</a:t>
              </a:r>
              <a:endParaRPr sz="4200"/>
            </a:p>
          </p:txBody>
        </p:sp>
        <p:grpSp>
          <p:nvGrpSpPr>
            <p:cNvPr id="291" name="Google Shape;291;p23"/>
            <p:cNvGrpSpPr/>
            <p:nvPr/>
          </p:nvGrpSpPr>
          <p:grpSpPr>
            <a:xfrm>
              <a:off x="-105630" y="-3427"/>
              <a:ext cx="4508059" cy="4423557"/>
              <a:chOff x="-62725" y="-2035"/>
              <a:chExt cx="2676961" cy="2626782"/>
            </a:xfrm>
          </p:grpSpPr>
          <p:sp>
            <p:nvSpPr>
              <p:cNvPr id="292" name="Google Shape;292;p23"/>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3"/>
              <p:cNvSpPr/>
              <p:nvPr/>
            </p:nvSpPr>
            <p:spPr>
              <a:xfrm>
                <a:off x="631484" y="17180"/>
                <a:ext cx="1982752" cy="2607567"/>
              </a:xfrm>
              <a:custGeom>
                <a:rect b="b" l="l" r="r" t="t"/>
                <a:pathLst>
                  <a:path extrusionOk="0" h="2607567" w="1982752">
                    <a:moveTo>
                      <a:pt x="956016" y="23148"/>
                    </a:moveTo>
                    <a:cubicBezTo>
                      <a:pt x="1413392" y="141242"/>
                      <a:pt x="1767432" y="503428"/>
                      <a:pt x="1875092" y="963372"/>
                    </a:cubicBezTo>
                    <a:cubicBezTo>
                      <a:pt x="1982752" y="1423316"/>
                      <a:pt x="1826241" y="1905008"/>
                      <a:pt x="1468794" y="2213830"/>
                    </a:cubicBezTo>
                    <a:cubicBezTo>
                      <a:pt x="1111347" y="2522651"/>
                      <a:pt x="612034" y="2607566"/>
                      <a:pt x="172596" y="2434267"/>
                    </a:cubicBezTo>
                    <a:cubicBezTo>
                      <a:pt x="87777" y="2401255"/>
                      <a:pt x="27104" y="2325383"/>
                      <a:pt x="13552" y="2235381"/>
                    </a:cubicBezTo>
                    <a:cubicBezTo>
                      <a:pt x="0" y="2145379"/>
                      <a:pt x="35640" y="2055005"/>
                      <a:pt x="106977" y="1998480"/>
                    </a:cubicBezTo>
                    <a:cubicBezTo>
                      <a:pt x="178315" y="1941954"/>
                      <a:pt x="274443" y="1927919"/>
                      <a:pt x="358964" y="1961689"/>
                    </a:cubicBezTo>
                    <a:cubicBezTo>
                      <a:pt x="622627" y="2065668"/>
                      <a:pt x="922214" y="2014718"/>
                      <a:pt x="1136682" y="1829426"/>
                    </a:cubicBezTo>
                    <a:cubicBezTo>
                      <a:pt x="1351150" y="1644133"/>
                      <a:pt x="1445057" y="1355117"/>
                      <a:pt x="1380461" y="1079151"/>
                    </a:cubicBezTo>
                    <a:cubicBezTo>
                      <a:pt x="1315865" y="803185"/>
                      <a:pt x="1103441" y="585873"/>
                      <a:pt x="829016" y="515017"/>
                    </a:cubicBezTo>
                    <a:cubicBezTo>
                      <a:pt x="740788" y="492657"/>
                      <a:pt x="671268" y="424799"/>
                      <a:pt x="646780" y="337138"/>
                    </a:cubicBezTo>
                    <a:cubicBezTo>
                      <a:pt x="622292" y="249478"/>
                      <a:pt x="646578" y="155414"/>
                      <a:pt x="710444" y="90567"/>
                    </a:cubicBezTo>
                    <a:cubicBezTo>
                      <a:pt x="774310" y="25719"/>
                      <a:pt x="867992" y="0"/>
                      <a:pt x="956016" y="23148"/>
                    </a:cubicBezTo>
                    <a:close/>
                  </a:path>
                </a:pathLst>
              </a:custGeom>
              <a:solidFill>
                <a:srgbClr val="3F45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4" name="Google Shape;294;p23"/>
          <p:cNvGrpSpPr/>
          <p:nvPr/>
        </p:nvGrpSpPr>
        <p:grpSpPr>
          <a:xfrm>
            <a:off x="14004726" y="3557834"/>
            <a:ext cx="3366505" cy="3213201"/>
            <a:chOff x="-105630" y="-3427"/>
            <a:chExt cx="4488673" cy="4284268"/>
          </a:xfrm>
        </p:grpSpPr>
        <p:sp>
          <p:nvSpPr>
            <p:cNvPr id="295" name="Google Shape;295;p23"/>
            <p:cNvSpPr txBox="1"/>
            <p:nvPr/>
          </p:nvSpPr>
          <p:spPr>
            <a:xfrm>
              <a:off x="1290155" y="1557055"/>
              <a:ext cx="1697100" cy="8619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i="0" lang="en-US" sz="4200" u="none" cap="none" strike="noStrike">
                  <a:solidFill>
                    <a:srgbClr val="3F4536"/>
                  </a:solidFill>
                  <a:latin typeface="DM Sans"/>
                  <a:ea typeface="DM Sans"/>
                  <a:cs typeface="DM Sans"/>
                  <a:sym typeface="DM Sans"/>
                </a:rPr>
                <a:t>35%</a:t>
              </a:r>
              <a:endParaRPr sz="4200"/>
            </a:p>
          </p:txBody>
        </p:sp>
        <p:grpSp>
          <p:nvGrpSpPr>
            <p:cNvPr id="296" name="Google Shape;296;p23"/>
            <p:cNvGrpSpPr/>
            <p:nvPr/>
          </p:nvGrpSpPr>
          <p:grpSpPr>
            <a:xfrm>
              <a:off x="-105630" y="-3427"/>
              <a:ext cx="4488673" cy="4284268"/>
              <a:chOff x="-62725" y="-2035"/>
              <a:chExt cx="2665449" cy="2544070"/>
            </a:xfrm>
          </p:grpSpPr>
          <p:sp>
            <p:nvSpPr>
              <p:cNvPr id="297" name="Google Shape;297;p23"/>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3"/>
              <p:cNvSpPr/>
              <p:nvPr/>
            </p:nvSpPr>
            <p:spPr>
              <a:xfrm>
                <a:off x="1253776" y="17180"/>
                <a:ext cx="1331199" cy="1891336"/>
              </a:xfrm>
              <a:custGeom>
                <a:rect b="b" l="l" r="r" t="t"/>
                <a:pathLst>
                  <a:path extrusionOk="0" h="1891336" w="1331199">
                    <a:moveTo>
                      <a:pt x="333724" y="23148"/>
                    </a:moveTo>
                    <a:cubicBezTo>
                      <a:pt x="686133" y="114139"/>
                      <a:pt x="982565" y="351956"/>
                      <a:pt x="1147802" y="676252"/>
                    </a:cubicBezTo>
                    <a:cubicBezTo>
                      <a:pt x="1313039" y="1000548"/>
                      <a:pt x="1331198" y="1380152"/>
                      <a:pt x="1197671" y="1718740"/>
                    </a:cubicBezTo>
                    <a:cubicBezTo>
                      <a:pt x="1164659" y="1803560"/>
                      <a:pt x="1088787" y="1864232"/>
                      <a:pt x="998785" y="1877784"/>
                    </a:cubicBezTo>
                    <a:cubicBezTo>
                      <a:pt x="908783" y="1891336"/>
                      <a:pt x="818409" y="1855696"/>
                      <a:pt x="761883" y="1784359"/>
                    </a:cubicBezTo>
                    <a:cubicBezTo>
                      <a:pt x="705358" y="1713021"/>
                      <a:pt x="691323" y="1616893"/>
                      <a:pt x="725093" y="1532372"/>
                    </a:cubicBezTo>
                    <a:cubicBezTo>
                      <a:pt x="805209" y="1329220"/>
                      <a:pt x="794313" y="1101457"/>
                      <a:pt x="695171" y="906879"/>
                    </a:cubicBezTo>
                    <a:cubicBezTo>
                      <a:pt x="596029" y="712302"/>
                      <a:pt x="418169" y="569612"/>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3F45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cxnSp>
        <p:nvCxnSpPr>
          <p:cNvPr id="299" name="Google Shape;299;p23"/>
          <p:cNvCxnSpPr/>
          <p:nvPr/>
        </p:nvCxnSpPr>
        <p:spPr>
          <a:xfrm>
            <a:off x="469143" y="598506"/>
            <a:ext cx="17349715" cy="0"/>
          </a:xfrm>
          <a:prstGeom prst="straightConnector1">
            <a:avLst/>
          </a:prstGeom>
          <a:noFill/>
          <a:ln cap="flat" cmpd="sng" w="38100">
            <a:solidFill>
              <a:srgbClr val="3F4536"/>
            </a:solidFill>
            <a:prstDash val="solid"/>
            <a:round/>
            <a:headEnd len="sm" w="sm" type="none"/>
            <a:tailEnd len="sm" w="sm" type="none"/>
          </a:ln>
        </p:spPr>
      </p:cxnSp>
      <p:cxnSp>
        <p:nvCxnSpPr>
          <p:cNvPr id="300" name="Google Shape;300;p23"/>
          <p:cNvCxnSpPr/>
          <p:nvPr/>
        </p:nvCxnSpPr>
        <p:spPr>
          <a:xfrm>
            <a:off x="469143" y="9681901"/>
            <a:ext cx="17349715" cy="0"/>
          </a:xfrm>
          <a:prstGeom prst="straightConnector1">
            <a:avLst/>
          </a:prstGeom>
          <a:noFill/>
          <a:ln cap="flat" cmpd="sng" w="38100">
            <a:solidFill>
              <a:srgbClr val="3F4536"/>
            </a:solidFill>
            <a:prstDash val="solid"/>
            <a:round/>
            <a:headEnd len="sm" w="sm" type="none"/>
            <a:tailEnd len="sm" w="sm" type="none"/>
          </a:ln>
        </p:spPr>
      </p:cxnSp>
      <p:sp>
        <p:nvSpPr>
          <p:cNvPr id="301" name="Google Shape;301;p23"/>
          <p:cNvSpPr txBox="1"/>
          <p:nvPr/>
        </p:nvSpPr>
        <p:spPr>
          <a:xfrm>
            <a:off x="4493166" y="7389561"/>
            <a:ext cx="35388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3F4536"/>
                </a:solidFill>
                <a:latin typeface="DM Sans"/>
                <a:ea typeface="DM Sans"/>
                <a:cs typeface="DM Sans"/>
                <a:sym typeface="DM Sans"/>
              </a:rPr>
              <a:t>Elaborate on the featured statistic.</a:t>
            </a:r>
            <a:endParaRPr/>
          </a:p>
        </p:txBody>
      </p:sp>
      <p:sp>
        <p:nvSpPr>
          <p:cNvPr id="302" name="Google Shape;302;p23"/>
          <p:cNvSpPr txBox="1"/>
          <p:nvPr/>
        </p:nvSpPr>
        <p:spPr>
          <a:xfrm>
            <a:off x="13918540" y="7389561"/>
            <a:ext cx="35388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3F4536"/>
                </a:solidFill>
                <a:latin typeface="DM Sans"/>
                <a:ea typeface="DM Sans"/>
                <a:cs typeface="DM Sans"/>
                <a:sym typeface="DM Sans"/>
              </a:rPr>
              <a:t>Elaborate on the featured statistic.</a:t>
            </a:r>
            <a:endParaRPr/>
          </a:p>
        </p:txBody>
      </p:sp>
      <p:sp>
        <p:nvSpPr>
          <p:cNvPr id="303" name="Google Shape;303;p23"/>
          <p:cNvSpPr txBox="1"/>
          <p:nvPr/>
        </p:nvSpPr>
        <p:spPr>
          <a:xfrm>
            <a:off x="9205853" y="7389561"/>
            <a:ext cx="35388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3F4536"/>
                </a:solidFill>
                <a:latin typeface="DM Sans"/>
                <a:ea typeface="DM Sans"/>
                <a:cs typeface="DM Sans"/>
                <a:sym typeface="DM Sans"/>
              </a:rPr>
              <a:t>Elaborate on the featured statistic.</a:t>
            </a:r>
            <a:endParaRPr/>
          </a:p>
        </p:txBody>
      </p:sp>
      <p:sp>
        <p:nvSpPr>
          <p:cNvPr id="304" name="Google Shape;304;p23"/>
          <p:cNvSpPr txBox="1"/>
          <p:nvPr/>
        </p:nvSpPr>
        <p:spPr>
          <a:xfrm>
            <a:off x="4131727" y="1038225"/>
            <a:ext cx="13687130" cy="13239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8799" u="none" cap="none" strike="noStrike">
                <a:solidFill>
                  <a:srgbClr val="3F4536"/>
                </a:solidFill>
                <a:latin typeface="DM Sans"/>
                <a:ea typeface="DM Sans"/>
                <a:cs typeface="DM Sans"/>
                <a:sym typeface="DM Sans"/>
              </a:rPr>
              <a:t>MARKET RESEARCH</a:t>
            </a:r>
            <a:endParaRPr/>
          </a:p>
        </p:txBody>
      </p:sp>
      <p:sp>
        <p:nvSpPr>
          <p:cNvPr id="305" name="Google Shape;305;p23"/>
          <p:cNvSpPr txBox="1"/>
          <p:nvPr/>
        </p:nvSpPr>
        <p:spPr>
          <a:xfrm>
            <a:off x="469143" y="177501"/>
            <a:ext cx="291266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D9D9D9"/>
                </a:solidFill>
                <a:latin typeface="DM Sans"/>
                <a:ea typeface="DM Sans"/>
                <a:cs typeface="DM Sans"/>
                <a:sym typeface="DM Sans"/>
              </a:rPr>
              <a:t>Company Name</a:t>
            </a:r>
            <a:endParaRPr/>
          </a:p>
        </p:txBody>
      </p:sp>
      <p:sp>
        <p:nvSpPr>
          <p:cNvPr id="306" name="Google Shape;306;p23"/>
          <p:cNvSpPr txBox="1"/>
          <p:nvPr/>
        </p:nvSpPr>
        <p:spPr>
          <a:xfrm>
            <a:off x="14906196" y="177501"/>
            <a:ext cx="2912662"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November 24, 2023 </a:t>
            </a:r>
            <a:endParaRPr/>
          </a:p>
        </p:txBody>
      </p:sp>
      <p:sp>
        <p:nvSpPr>
          <p:cNvPr id="307" name="Google Shape;307;p23"/>
          <p:cNvSpPr txBox="1"/>
          <p:nvPr/>
        </p:nvSpPr>
        <p:spPr>
          <a:xfrm>
            <a:off x="469143" y="9758101"/>
            <a:ext cx="291266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reallygreatsite.com</a:t>
            </a:r>
            <a:endParaRPr/>
          </a:p>
        </p:txBody>
      </p:sp>
      <p:sp>
        <p:nvSpPr>
          <p:cNvPr id="308" name="Google Shape;308;p23"/>
          <p:cNvSpPr txBox="1"/>
          <p:nvPr/>
        </p:nvSpPr>
        <p:spPr>
          <a:xfrm>
            <a:off x="14906196" y="9758101"/>
            <a:ext cx="2912662"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@reallygreatsite</a:t>
            </a:r>
            <a:endParaRPr/>
          </a:p>
        </p:txBody>
      </p:sp>
    </p:spTree>
  </p:cSld>
  <p:clrMapOvr>
    <a:masterClrMapping/>
  </p:clrMapOvr>
  <p:transition>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id="313" name="Google Shape;313;p24"/>
          <p:cNvPicPr preferRelativeResize="0"/>
          <p:nvPr/>
        </p:nvPicPr>
        <p:blipFill>
          <a:blip r:embed="rId3">
            <a:alphaModFix/>
          </a:blip>
          <a:stretch>
            <a:fillRect/>
          </a:stretch>
        </p:blipFill>
        <p:spPr>
          <a:xfrm>
            <a:off x="13490675" y="2910675"/>
            <a:ext cx="4337425" cy="4337425"/>
          </a:xfrm>
          <a:prstGeom prst="rect">
            <a:avLst/>
          </a:prstGeom>
          <a:noFill/>
          <a:ln>
            <a:noFill/>
          </a:ln>
        </p:spPr>
      </p:pic>
      <p:pic>
        <p:nvPicPr>
          <p:cNvPr id="314" name="Google Shape;314;p24"/>
          <p:cNvPicPr preferRelativeResize="0"/>
          <p:nvPr/>
        </p:nvPicPr>
        <p:blipFill>
          <a:blip r:embed="rId4">
            <a:alphaModFix/>
          </a:blip>
          <a:stretch>
            <a:fillRect/>
          </a:stretch>
        </p:blipFill>
        <p:spPr>
          <a:xfrm>
            <a:off x="9150167" y="2910675"/>
            <a:ext cx="4337425" cy="4337425"/>
          </a:xfrm>
          <a:prstGeom prst="rect">
            <a:avLst/>
          </a:prstGeom>
          <a:noFill/>
          <a:ln>
            <a:noFill/>
          </a:ln>
        </p:spPr>
      </p:pic>
      <p:pic>
        <p:nvPicPr>
          <p:cNvPr id="315" name="Google Shape;315;p24"/>
          <p:cNvPicPr preferRelativeResize="0"/>
          <p:nvPr/>
        </p:nvPicPr>
        <p:blipFill>
          <a:blip r:embed="rId5">
            <a:alphaModFix/>
          </a:blip>
          <a:stretch>
            <a:fillRect/>
          </a:stretch>
        </p:blipFill>
        <p:spPr>
          <a:xfrm>
            <a:off x="4809658" y="2910675"/>
            <a:ext cx="4337425" cy="4337425"/>
          </a:xfrm>
          <a:prstGeom prst="rect">
            <a:avLst/>
          </a:prstGeom>
          <a:noFill/>
          <a:ln>
            <a:noFill/>
          </a:ln>
        </p:spPr>
      </p:pic>
      <p:cxnSp>
        <p:nvCxnSpPr>
          <p:cNvPr id="316" name="Google Shape;316;p24"/>
          <p:cNvCxnSpPr/>
          <p:nvPr/>
        </p:nvCxnSpPr>
        <p:spPr>
          <a:xfrm>
            <a:off x="469143" y="598506"/>
            <a:ext cx="17349715" cy="0"/>
          </a:xfrm>
          <a:prstGeom prst="straightConnector1">
            <a:avLst/>
          </a:prstGeom>
          <a:noFill/>
          <a:ln cap="flat" cmpd="sng" w="38100">
            <a:solidFill>
              <a:srgbClr val="3F4536"/>
            </a:solidFill>
            <a:prstDash val="solid"/>
            <a:round/>
            <a:headEnd len="sm" w="sm" type="none"/>
            <a:tailEnd len="sm" w="sm" type="none"/>
          </a:ln>
        </p:spPr>
      </p:cxnSp>
      <p:cxnSp>
        <p:nvCxnSpPr>
          <p:cNvPr id="317" name="Google Shape;317;p24"/>
          <p:cNvCxnSpPr/>
          <p:nvPr/>
        </p:nvCxnSpPr>
        <p:spPr>
          <a:xfrm>
            <a:off x="469143" y="9681901"/>
            <a:ext cx="17349715" cy="0"/>
          </a:xfrm>
          <a:prstGeom prst="straightConnector1">
            <a:avLst/>
          </a:prstGeom>
          <a:noFill/>
          <a:ln cap="flat" cmpd="sng" w="38100">
            <a:solidFill>
              <a:srgbClr val="3F4536"/>
            </a:solidFill>
            <a:prstDash val="solid"/>
            <a:round/>
            <a:headEnd len="sm" w="sm" type="none"/>
            <a:tailEnd len="sm" w="sm" type="none"/>
          </a:ln>
        </p:spPr>
      </p:cxnSp>
      <p:sp>
        <p:nvSpPr>
          <p:cNvPr id="318" name="Google Shape;318;p24"/>
          <p:cNvSpPr txBox="1"/>
          <p:nvPr/>
        </p:nvSpPr>
        <p:spPr>
          <a:xfrm>
            <a:off x="469143" y="7299704"/>
            <a:ext cx="3799136" cy="5213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3F4536"/>
                </a:solidFill>
                <a:latin typeface="DM Sans"/>
                <a:ea typeface="DM Sans"/>
                <a:cs typeface="DM Sans"/>
                <a:sym typeface="DM Sans"/>
              </a:rPr>
              <a:t>CLIENT NAME</a:t>
            </a:r>
            <a:endParaRPr/>
          </a:p>
        </p:txBody>
      </p:sp>
      <p:sp>
        <p:nvSpPr>
          <p:cNvPr id="319" name="Google Shape;319;p24"/>
          <p:cNvSpPr txBox="1"/>
          <p:nvPr/>
        </p:nvSpPr>
        <p:spPr>
          <a:xfrm>
            <a:off x="469143" y="7887714"/>
            <a:ext cx="37992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3F4536"/>
                </a:solidFill>
                <a:latin typeface="DM Sans"/>
                <a:ea typeface="DM Sans"/>
                <a:cs typeface="DM Sans"/>
                <a:sym typeface="DM Sans"/>
              </a:rPr>
              <a:t>Elaborate on what you want to discuss. </a:t>
            </a:r>
            <a:endParaRPr/>
          </a:p>
        </p:txBody>
      </p:sp>
      <p:sp>
        <p:nvSpPr>
          <p:cNvPr id="320" name="Google Shape;320;p24"/>
          <p:cNvSpPr txBox="1"/>
          <p:nvPr/>
        </p:nvSpPr>
        <p:spPr>
          <a:xfrm>
            <a:off x="469143" y="1038225"/>
            <a:ext cx="17349715" cy="13239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8799" u="none" cap="none" strike="noStrike">
                <a:solidFill>
                  <a:srgbClr val="3F4536"/>
                </a:solidFill>
                <a:latin typeface="DM Sans"/>
                <a:ea typeface="DM Sans"/>
                <a:cs typeface="DM Sans"/>
                <a:sym typeface="DM Sans"/>
              </a:rPr>
              <a:t>TESTIMONIALS</a:t>
            </a:r>
            <a:endParaRPr/>
          </a:p>
        </p:txBody>
      </p:sp>
      <p:sp>
        <p:nvSpPr>
          <p:cNvPr id="321" name="Google Shape;321;p24"/>
          <p:cNvSpPr txBox="1"/>
          <p:nvPr/>
        </p:nvSpPr>
        <p:spPr>
          <a:xfrm>
            <a:off x="469143" y="177501"/>
            <a:ext cx="291266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Company Name</a:t>
            </a:r>
            <a:endParaRPr/>
          </a:p>
        </p:txBody>
      </p:sp>
      <p:sp>
        <p:nvSpPr>
          <p:cNvPr id="322" name="Google Shape;322;p24"/>
          <p:cNvSpPr txBox="1"/>
          <p:nvPr/>
        </p:nvSpPr>
        <p:spPr>
          <a:xfrm>
            <a:off x="14906196" y="177501"/>
            <a:ext cx="2912662"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November 24, 2023 </a:t>
            </a:r>
            <a:endParaRPr/>
          </a:p>
        </p:txBody>
      </p:sp>
      <p:sp>
        <p:nvSpPr>
          <p:cNvPr id="323" name="Google Shape;323;p24"/>
          <p:cNvSpPr txBox="1"/>
          <p:nvPr/>
        </p:nvSpPr>
        <p:spPr>
          <a:xfrm>
            <a:off x="469143" y="9758101"/>
            <a:ext cx="291266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reallygreatsite.com</a:t>
            </a:r>
            <a:endParaRPr/>
          </a:p>
        </p:txBody>
      </p:sp>
      <p:sp>
        <p:nvSpPr>
          <p:cNvPr id="324" name="Google Shape;324;p24"/>
          <p:cNvSpPr txBox="1"/>
          <p:nvPr/>
        </p:nvSpPr>
        <p:spPr>
          <a:xfrm>
            <a:off x="14906196" y="9758101"/>
            <a:ext cx="2912662"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@reallygreatsite</a:t>
            </a:r>
            <a:endParaRPr/>
          </a:p>
        </p:txBody>
      </p:sp>
      <p:sp>
        <p:nvSpPr>
          <p:cNvPr id="325" name="Google Shape;325;p24"/>
          <p:cNvSpPr txBox="1"/>
          <p:nvPr/>
        </p:nvSpPr>
        <p:spPr>
          <a:xfrm>
            <a:off x="4806571" y="7299704"/>
            <a:ext cx="3799136" cy="5213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3F4536"/>
                </a:solidFill>
                <a:latin typeface="DM Sans"/>
                <a:ea typeface="DM Sans"/>
                <a:cs typeface="DM Sans"/>
                <a:sym typeface="DM Sans"/>
              </a:rPr>
              <a:t>CLIENT NAME</a:t>
            </a:r>
            <a:endParaRPr/>
          </a:p>
        </p:txBody>
      </p:sp>
      <p:sp>
        <p:nvSpPr>
          <p:cNvPr id="326" name="Google Shape;326;p24"/>
          <p:cNvSpPr txBox="1"/>
          <p:nvPr/>
        </p:nvSpPr>
        <p:spPr>
          <a:xfrm>
            <a:off x="4806571" y="7887714"/>
            <a:ext cx="37992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3F4536"/>
                </a:solidFill>
                <a:latin typeface="DM Sans"/>
                <a:ea typeface="DM Sans"/>
                <a:cs typeface="DM Sans"/>
                <a:sym typeface="DM Sans"/>
              </a:rPr>
              <a:t>Elaborate on what you want to discuss. </a:t>
            </a:r>
            <a:endParaRPr/>
          </a:p>
        </p:txBody>
      </p:sp>
      <p:sp>
        <p:nvSpPr>
          <p:cNvPr id="327" name="Google Shape;327;p24"/>
          <p:cNvSpPr txBox="1"/>
          <p:nvPr/>
        </p:nvSpPr>
        <p:spPr>
          <a:xfrm>
            <a:off x="9148632" y="7299704"/>
            <a:ext cx="3799136" cy="5213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3F4536"/>
                </a:solidFill>
                <a:latin typeface="DM Sans"/>
                <a:ea typeface="DM Sans"/>
                <a:cs typeface="DM Sans"/>
                <a:sym typeface="DM Sans"/>
              </a:rPr>
              <a:t>CLIENT NAME</a:t>
            </a:r>
            <a:endParaRPr/>
          </a:p>
        </p:txBody>
      </p:sp>
      <p:sp>
        <p:nvSpPr>
          <p:cNvPr id="328" name="Google Shape;328;p24"/>
          <p:cNvSpPr txBox="1"/>
          <p:nvPr/>
        </p:nvSpPr>
        <p:spPr>
          <a:xfrm>
            <a:off x="9148632" y="7887714"/>
            <a:ext cx="37992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3F4536"/>
                </a:solidFill>
                <a:latin typeface="DM Sans"/>
                <a:ea typeface="DM Sans"/>
                <a:cs typeface="DM Sans"/>
                <a:sym typeface="DM Sans"/>
              </a:rPr>
              <a:t>Elaborate on what you want to discuss. </a:t>
            </a:r>
            <a:endParaRPr/>
          </a:p>
        </p:txBody>
      </p:sp>
      <p:sp>
        <p:nvSpPr>
          <p:cNvPr id="329" name="Google Shape;329;p24"/>
          <p:cNvSpPr txBox="1"/>
          <p:nvPr/>
        </p:nvSpPr>
        <p:spPr>
          <a:xfrm>
            <a:off x="13490694" y="7299704"/>
            <a:ext cx="3799136" cy="5213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3F4536"/>
                </a:solidFill>
                <a:latin typeface="DM Sans"/>
                <a:ea typeface="DM Sans"/>
                <a:cs typeface="DM Sans"/>
                <a:sym typeface="DM Sans"/>
              </a:rPr>
              <a:t>CLIENT NAME</a:t>
            </a:r>
            <a:endParaRPr/>
          </a:p>
        </p:txBody>
      </p:sp>
      <p:sp>
        <p:nvSpPr>
          <p:cNvPr id="330" name="Google Shape;330;p24"/>
          <p:cNvSpPr txBox="1"/>
          <p:nvPr/>
        </p:nvSpPr>
        <p:spPr>
          <a:xfrm>
            <a:off x="13490694" y="7887714"/>
            <a:ext cx="37992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3F4536"/>
                </a:solidFill>
                <a:latin typeface="DM Sans"/>
                <a:ea typeface="DM Sans"/>
                <a:cs typeface="DM Sans"/>
                <a:sym typeface="DM Sans"/>
              </a:rPr>
              <a:t>Elaborate on what you want to discuss. </a:t>
            </a:r>
            <a:endParaRPr/>
          </a:p>
        </p:txBody>
      </p:sp>
      <p:pic>
        <p:nvPicPr>
          <p:cNvPr id="331" name="Google Shape;331;p24"/>
          <p:cNvPicPr preferRelativeResize="0"/>
          <p:nvPr/>
        </p:nvPicPr>
        <p:blipFill>
          <a:blip r:embed="rId6">
            <a:alphaModFix/>
          </a:blip>
          <a:stretch>
            <a:fillRect/>
          </a:stretch>
        </p:blipFill>
        <p:spPr>
          <a:xfrm>
            <a:off x="469150" y="2910675"/>
            <a:ext cx="4337425" cy="4337425"/>
          </a:xfrm>
          <a:prstGeom prst="rect">
            <a:avLst/>
          </a:prstGeom>
          <a:noFill/>
          <a:ln>
            <a:noFill/>
          </a:ln>
        </p:spPr>
      </p:pic>
    </p:spTree>
  </p:cSld>
  <p:clrMapOvr>
    <a:masterClrMapping/>
  </p:clrMapOvr>
  <p:transition>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F4536"/>
        </a:solidFill>
      </p:bgPr>
    </p:bg>
    <p:spTree>
      <p:nvGrpSpPr>
        <p:cNvPr id="335" name="Shape 335"/>
        <p:cNvGrpSpPr/>
        <p:nvPr/>
      </p:nvGrpSpPr>
      <p:grpSpPr>
        <a:xfrm>
          <a:off x="0" y="0"/>
          <a:ext cx="0" cy="0"/>
          <a:chOff x="0" y="0"/>
          <a:chExt cx="0" cy="0"/>
        </a:xfrm>
      </p:grpSpPr>
      <p:pic>
        <p:nvPicPr>
          <p:cNvPr id="336" name="Google Shape;336;p25"/>
          <p:cNvPicPr preferRelativeResize="0"/>
          <p:nvPr/>
        </p:nvPicPr>
        <p:blipFill>
          <a:blip r:embed="rId3">
            <a:alphaModFix/>
          </a:blip>
          <a:stretch>
            <a:fillRect/>
          </a:stretch>
        </p:blipFill>
        <p:spPr>
          <a:xfrm>
            <a:off x="2967950" y="1028700"/>
            <a:ext cx="12352102" cy="8217764"/>
          </a:xfrm>
          <a:prstGeom prst="rect">
            <a:avLst/>
          </a:prstGeom>
          <a:noFill/>
          <a:ln>
            <a:noFill/>
          </a:ln>
        </p:spPr>
      </p:pic>
      <p:cxnSp>
        <p:nvCxnSpPr>
          <p:cNvPr id="337" name="Google Shape;337;p25"/>
          <p:cNvCxnSpPr/>
          <p:nvPr/>
        </p:nvCxnSpPr>
        <p:spPr>
          <a:xfrm>
            <a:off x="469143" y="598506"/>
            <a:ext cx="17349715" cy="0"/>
          </a:xfrm>
          <a:prstGeom prst="straightConnector1">
            <a:avLst/>
          </a:prstGeom>
          <a:noFill/>
          <a:ln cap="flat" cmpd="sng" w="38100">
            <a:solidFill>
              <a:srgbClr val="FFFFFF"/>
            </a:solidFill>
            <a:prstDash val="solid"/>
            <a:round/>
            <a:headEnd len="sm" w="sm" type="none"/>
            <a:tailEnd len="sm" w="sm" type="none"/>
          </a:ln>
        </p:spPr>
      </p:cxnSp>
      <p:cxnSp>
        <p:nvCxnSpPr>
          <p:cNvPr id="338" name="Google Shape;338;p25"/>
          <p:cNvCxnSpPr/>
          <p:nvPr/>
        </p:nvCxnSpPr>
        <p:spPr>
          <a:xfrm>
            <a:off x="469143" y="9681901"/>
            <a:ext cx="17349715" cy="0"/>
          </a:xfrm>
          <a:prstGeom prst="straightConnector1">
            <a:avLst/>
          </a:prstGeom>
          <a:noFill/>
          <a:ln cap="flat" cmpd="sng" w="38100">
            <a:solidFill>
              <a:srgbClr val="FFFFFF"/>
            </a:solidFill>
            <a:prstDash val="solid"/>
            <a:round/>
            <a:headEnd len="sm" w="sm" type="none"/>
            <a:tailEnd len="sm" w="sm" type="none"/>
          </a:ln>
        </p:spPr>
      </p:cxnSp>
      <p:sp>
        <p:nvSpPr>
          <p:cNvPr id="339" name="Google Shape;339;p25"/>
          <p:cNvSpPr txBox="1"/>
          <p:nvPr/>
        </p:nvSpPr>
        <p:spPr>
          <a:xfrm>
            <a:off x="469143" y="981075"/>
            <a:ext cx="8926777" cy="17716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1335" u="none" cap="none" strike="noStrike">
                <a:solidFill>
                  <a:srgbClr val="FFFFFF"/>
                </a:solidFill>
                <a:latin typeface="Arimo"/>
                <a:ea typeface="Arimo"/>
                <a:cs typeface="Arimo"/>
                <a:sym typeface="Arimo"/>
              </a:rPr>
              <a:t>ABOUT US</a:t>
            </a:r>
            <a:endParaRPr/>
          </a:p>
        </p:txBody>
      </p:sp>
      <p:sp>
        <p:nvSpPr>
          <p:cNvPr id="340" name="Google Shape;340;p25"/>
          <p:cNvSpPr txBox="1"/>
          <p:nvPr/>
        </p:nvSpPr>
        <p:spPr>
          <a:xfrm>
            <a:off x="469143" y="177501"/>
            <a:ext cx="291266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DM Sans"/>
                <a:ea typeface="DM Sans"/>
                <a:cs typeface="DM Sans"/>
                <a:sym typeface="DM Sans"/>
              </a:rPr>
              <a:t>Company Name</a:t>
            </a:r>
            <a:endParaRPr/>
          </a:p>
        </p:txBody>
      </p:sp>
      <p:sp>
        <p:nvSpPr>
          <p:cNvPr id="341" name="Google Shape;341;p25"/>
          <p:cNvSpPr txBox="1"/>
          <p:nvPr/>
        </p:nvSpPr>
        <p:spPr>
          <a:xfrm>
            <a:off x="14906196" y="177501"/>
            <a:ext cx="2912662"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DM Sans"/>
                <a:ea typeface="DM Sans"/>
                <a:cs typeface="DM Sans"/>
                <a:sym typeface="DM Sans"/>
              </a:rPr>
              <a:t>November 24, 2023 </a:t>
            </a:r>
            <a:endParaRPr/>
          </a:p>
        </p:txBody>
      </p:sp>
      <p:sp>
        <p:nvSpPr>
          <p:cNvPr id="342" name="Google Shape;342;p25"/>
          <p:cNvSpPr txBox="1"/>
          <p:nvPr/>
        </p:nvSpPr>
        <p:spPr>
          <a:xfrm>
            <a:off x="469143" y="9758101"/>
            <a:ext cx="291266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DM Sans"/>
                <a:ea typeface="DM Sans"/>
                <a:cs typeface="DM Sans"/>
                <a:sym typeface="DM Sans"/>
              </a:rPr>
              <a:t>reallygreatsite.com</a:t>
            </a:r>
            <a:endParaRPr/>
          </a:p>
        </p:txBody>
      </p:sp>
      <p:sp>
        <p:nvSpPr>
          <p:cNvPr id="343" name="Google Shape;343;p25"/>
          <p:cNvSpPr txBox="1"/>
          <p:nvPr/>
        </p:nvSpPr>
        <p:spPr>
          <a:xfrm>
            <a:off x="14906196" y="9758101"/>
            <a:ext cx="2912662"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DM Sans"/>
                <a:ea typeface="DM Sans"/>
                <a:cs typeface="DM Sans"/>
                <a:sym typeface="DM Sans"/>
              </a:rPr>
              <a:t>@reallygreatsite</a:t>
            </a:r>
            <a:endParaRPr/>
          </a:p>
        </p:txBody>
      </p:sp>
      <p:sp>
        <p:nvSpPr>
          <p:cNvPr id="344" name="Google Shape;344;p25"/>
          <p:cNvSpPr txBox="1"/>
          <p:nvPr/>
        </p:nvSpPr>
        <p:spPr>
          <a:xfrm>
            <a:off x="8892080" y="7486650"/>
            <a:ext cx="8926777" cy="177165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11335" u="none" cap="none" strike="noStrike">
                <a:solidFill>
                  <a:srgbClr val="FFFFFF"/>
                </a:solidFill>
                <a:latin typeface="Arimo"/>
                <a:ea typeface="Arimo"/>
                <a:cs typeface="Arimo"/>
                <a:sym typeface="Arimo"/>
              </a:rPr>
              <a:t>ABOUT US</a:t>
            </a:r>
            <a:endParaRPr/>
          </a:p>
        </p:txBody>
      </p:sp>
    </p:spTree>
  </p:cSld>
  <p:clrMapOvr>
    <a:masterClrMapping/>
  </p:clrMapOvr>
  <p:transition>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id="349" name="Google Shape;349;p26"/>
          <p:cNvPicPr preferRelativeResize="0"/>
          <p:nvPr/>
        </p:nvPicPr>
        <p:blipFill>
          <a:blip r:embed="rId3">
            <a:alphaModFix/>
          </a:blip>
          <a:stretch>
            <a:fillRect/>
          </a:stretch>
        </p:blipFill>
        <p:spPr>
          <a:xfrm>
            <a:off x="-1722231" y="598500"/>
            <a:ext cx="11237301" cy="9091428"/>
          </a:xfrm>
          <a:prstGeom prst="rect">
            <a:avLst/>
          </a:prstGeom>
          <a:noFill/>
          <a:ln>
            <a:noFill/>
          </a:ln>
        </p:spPr>
      </p:pic>
      <p:cxnSp>
        <p:nvCxnSpPr>
          <p:cNvPr id="350" name="Google Shape;350;p26"/>
          <p:cNvCxnSpPr/>
          <p:nvPr/>
        </p:nvCxnSpPr>
        <p:spPr>
          <a:xfrm>
            <a:off x="469143" y="598506"/>
            <a:ext cx="17349715" cy="0"/>
          </a:xfrm>
          <a:prstGeom prst="straightConnector1">
            <a:avLst/>
          </a:prstGeom>
          <a:noFill/>
          <a:ln cap="flat" cmpd="sng" w="38100">
            <a:solidFill>
              <a:srgbClr val="3F4536"/>
            </a:solidFill>
            <a:prstDash val="solid"/>
            <a:round/>
            <a:headEnd len="sm" w="sm" type="none"/>
            <a:tailEnd len="sm" w="sm" type="none"/>
          </a:ln>
        </p:spPr>
      </p:cxnSp>
      <p:cxnSp>
        <p:nvCxnSpPr>
          <p:cNvPr id="351" name="Google Shape;351;p26"/>
          <p:cNvCxnSpPr/>
          <p:nvPr/>
        </p:nvCxnSpPr>
        <p:spPr>
          <a:xfrm>
            <a:off x="469143" y="9681901"/>
            <a:ext cx="17349715" cy="0"/>
          </a:xfrm>
          <a:prstGeom prst="straightConnector1">
            <a:avLst/>
          </a:prstGeom>
          <a:noFill/>
          <a:ln cap="flat" cmpd="sng" w="38100">
            <a:solidFill>
              <a:srgbClr val="3F4536"/>
            </a:solidFill>
            <a:prstDash val="solid"/>
            <a:round/>
            <a:headEnd len="sm" w="sm" type="none"/>
            <a:tailEnd len="sm" w="sm" type="none"/>
          </a:ln>
        </p:spPr>
      </p:cxnSp>
      <p:sp>
        <p:nvSpPr>
          <p:cNvPr id="352" name="Google Shape;352;p26"/>
          <p:cNvSpPr txBox="1"/>
          <p:nvPr/>
        </p:nvSpPr>
        <p:spPr>
          <a:xfrm>
            <a:off x="10277036" y="3199417"/>
            <a:ext cx="7541822" cy="26574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799" u="none" cap="none" strike="noStrike">
                <a:solidFill>
                  <a:srgbClr val="3F4536"/>
                </a:solidFill>
                <a:latin typeface="DM Sans"/>
                <a:ea typeface="DM Sans"/>
                <a:cs typeface="DM Sans"/>
                <a:sym typeface="DM Sans"/>
              </a:rPr>
              <a:t>OUR</a:t>
            </a:r>
            <a:endParaRPr/>
          </a:p>
          <a:p>
            <a:pPr indent="0" lvl="0" marL="0" marR="0" rtl="0" algn="l">
              <a:lnSpc>
                <a:spcPct val="120002"/>
              </a:lnSpc>
              <a:spcBef>
                <a:spcPts val="0"/>
              </a:spcBef>
              <a:spcAft>
                <a:spcPts val="0"/>
              </a:spcAft>
              <a:buNone/>
            </a:pPr>
            <a:r>
              <a:rPr b="1" i="0" lang="en-US" sz="8799" u="none" cap="none" strike="noStrike">
                <a:solidFill>
                  <a:srgbClr val="3F4536"/>
                </a:solidFill>
                <a:latin typeface="DM Sans"/>
                <a:ea typeface="DM Sans"/>
                <a:cs typeface="DM Sans"/>
                <a:sym typeface="DM Sans"/>
              </a:rPr>
              <a:t>HISTORY</a:t>
            </a:r>
            <a:endParaRPr/>
          </a:p>
        </p:txBody>
      </p:sp>
      <p:sp>
        <p:nvSpPr>
          <p:cNvPr id="353" name="Google Shape;353;p26"/>
          <p:cNvSpPr txBox="1"/>
          <p:nvPr/>
        </p:nvSpPr>
        <p:spPr>
          <a:xfrm>
            <a:off x="10277036" y="6059910"/>
            <a:ext cx="7541822" cy="10306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3F4536"/>
                </a:solidFill>
                <a:latin typeface="DM Sans"/>
                <a:ea typeface="DM Sans"/>
                <a:cs typeface="DM Sans"/>
                <a:sym typeface="DM Sans"/>
              </a:rPr>
              <a:t>Presentations are communication tools that can be used as demonstrations, lectures, speeches, reports, and more. It is mostly presented before an audience. </a:t>
            </a:r>
            <a:endParaRPr/>
          </a:p>
        </p:txBody>
      </p:sp>
      <p:sp>
        <p:nvSpPr>
          <p:cNvPr id="354" name="Google Shape;354;p26"/>
          <p:cNvSpPr txBox="1"/>
          <p:nvPr/>
        </p:nvSpPr>
        <p:spPr>
          <a:xfrm>
            <a:off x="469143" y="177501"/>
            <a:ext cx="291266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Company Name</a:t>
            </a:r>
            <a:endParaRPr/>
          </a:p>
        </p:txBody>
      </p:sp>
      <p:sp>
        <p:nvSpPr>
          <p:cNvPr id="355" name="Google Shape;355;p26"/>
          <p:cNvSpPr txBox="1"/>
          <p:nvPr/>
        </p:nvSpPr>
        <p:spPr>
          <a:xfrm>
            <a:off x="14906196" y="177501"/>
            <a:ext cx="2912662"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November 24, 2023 </a:t>
            </a:r>
            <a:endParaRPr/>
          </a:p>
        </p:txBody>
      </p:sp>
      <p:sp>
        <p:nvSpPr>
          <p:cNvPr id="356" name="Google Shape;356;p26"/>
          <p:cNvSpPr txBox="1"/>
          <p:nvPr/>
        </p:nvSpPr>
        <p:spPr>
          <a:xfrm>
            <a:off x="469143" y="9758101"/>
            <a:ext cx="291266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reallygreatsite.com</a:t>
            </a:r>
            <a:endParaRPr/>
          </a:p>
        </p:txBody>
      </p:sp>
      <p:sp>
        <p:nvSpPr>
          <p:cNvPr id="357" name="Google Shape;357;p26"/>
          <p:cNvSpPr txBox="1"/>
          <p:nvPr/>
        </p:nvSpPr>
        <p:spPr>
          <a:xfrm>
            <a:off x="14906196" y="9758101"/>
            <a:ext cx="2912662"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@reallygreatsite</a:t>
            </a:r>
            <a:endParaRPr/>
          </a:p>
        </p:txBody>
      </p:sp>
    </p:spTree>
  </p:cSld>
  <p:clrMapOvr>
    <a:masterClrMapping/>
  </p:clrMapOvr>
  <p:transition>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cxnSp>
        <p:nvCxnSpPr>
          <p:cNvPr id="362" name="Google Shape;362;p27"/>
          <p:cNvCxnSpPr/>
          <p:nvPr/>
        </p:nvCxnSpPr>
        <p:spPr>
          <a:xfrm>
            <a:off x="469143" y="598506"/>
            <a:ext cx="17349715" cy="0"/>
          </a:xfrm>
          <a:prstGeom prst="straightConnector1">
            <a:avLst/>
          </a:prstGeom>
          <a:noFill/>
          <a:ln cap="flat" cmpd="sng" w="38100">
            <a:solidFill>
              <a:srgbClr val="3F4536"/>
            </a:solidFill>
            <a:prstDash val="solid"/>
            <a:round/>
            <a:headEnd len="sm" w="sm" type="none"/>
            <a:tailEnd len="sm" w="sm" type="none"/>
          </a:ln>
        </p:spPr>
      </p:cxnSp>
      <p:cxnSp>
        <p:nvCxnSpPr>
          <p:cNvPr id="363" name="Google Shape;363;p27"/>
          <p:cNvCxnSpPr/>
          <p:nvPr/>
        </p:nvCxnSpPr>
        <p:spPr>
          <a:xfrm>
            <a:off x="469143" y="9681901"/>
            <a:ext cx="17349715" cy="0"/>
          </a:xfrm>
          <a:prstGeom prst="straightConnector1">
            <a:avLst/>
          </a:prstGeom>
          <a:noFill/>
          <a:ln cap="flat" cmpd="sng" w="38100">
            <a:solidFill>
              <a:srgbClr val="3F4536"/>
            </a:solidFill>
            <a:prstDash val="solid"/>
            <a:round/>
            <a:headEnd len="sm" w="sm" type="none"/>
            <a:tailEnd len="sm" w="sm" type="none"/>
          </a:ln>
        </p:spPr>
      </p:cxnSp>
      <p:cxnSp>
        <p:nvCxnSpPr>
          <p:cNvPr id="364" name="Google Shape;364;p27"/>
          <p:cNvCxnSpPr/>
          <p:nvPr/>
        </p:nvCxnSpPr>
        <p:spPr>
          <a:xfrm rot="10800000">
            <a:off x="488193" y="3189661"/>
            <a:ext cx="0" cy="6492240"/>
          </a:xfrm>
          <a:prstGeom prst="straightConnector1">
            <a:avLst/>
          </a:prstGeom>
          <a:noFill/>
          <a:ln cap="flat" cmpd="sng" w="38100">
            <a:solidFill>
              <a:srgbClr val="3F4536"/>
            </a:solidFill>
            <a:prstDash val="solid"/>
            <a:round/>
            <a:headEnd len="sm" w="sm" type="none"/>
            <a:tailEnd len="sm" w="sm" type="none"/>
          </a:ln>
        </p:spPr>
      </p:cxnSp>
      <p:cxnSp>
        <p:nvCxnSpPr>
          <p:cNvPr id="365" name="Google Shape;365;p27"/>
          <p:cNvCxnSpPr/>
          <p:nvPr/>
        </p:nvCxnSpPr>
        <p:spPr>
          <a:xfrm rot="10800000">
            <a:off x="3373462" y="3189661"/>
            <a:ext cx="0" cy="6492240"/>
          </a:xfrm>
          <a:prstGeom prst="straightConnector1">
            <a:avLst/>
          </a:prstGeom>
          <a:noFill/>
          <a:ln cap="flat" cmpd="sng" w="38100">
            <a:solidFill>
              <a:srgbClr val="3F4536"/>
            </a:solidFill>
            <a:prstDash val="solid"/>
            <a:round/>
            <a:headEnd len="sm" w="sm" type="none"/>
            <a:tailEnd len="sm" w="sm" type="none"/>
          </a:ln>
        </p:spPr>
      </p:cxnSp>
      <p:cxnSp>
        <p:nvCxnSpPr>
          <p:cNvPr id="366" name="Google Shape;366;p27"/>
          <p:cNvCxnSpPr/>
          <p:nvPr/>
        </p:nvCxnSpPr>
        <p:spPr>
          <a:xfrm rot="10800000">
            <a:off x="6258731" y="3189661"/>
            <a:ext cx="0" cy="6492240"/>
          </a:xfrm>
          <a:prstGeom prst="straightConnector1">
            <a:avLst/>
          </a:prstGeom>
          <a:noFill/>
          <a:ln cap="flat" cmpd="sng" w="38100">
            <a:solidFill>
              <a:srgbClr val="3F4536"/>
            </a:solidFill>
            <a:prstDash val="solid"/>
            <a:round/>
            <a:headEnd len="sm" w="sm" type="none"/>
            <a:tailEnd len="sm" w="sm" type="none"/>
          </a:ln>
        </p:spPr>
      </p:cxnSp>
      <p:cxnSp>
        <p:nvCxnSpPr>
          <p:cNvPr id="367" name="Google Shape;367;p27"/>
          <p:cNvCxnSpPr/>
          <p:nvPr/>
        </p:nvCxnSpPr>
        <p:spPr>
          <a:xfrm rot="10800000">
            <a:off x="9144000" y="3189661"/>
            <a:ext cx="0" cy="6492240"/>
          </a:xfrm>
          <a:prstGeom prst="straightConnector1">
            <a:avLst/>
          </a:prstGeom>
          <a:noFill/>
          <a:ln cap="flat" cmpd="sng" w="38100">
            <a:solidFill>
              <a:srgbClr val="3F4536"/>
            </a:solidFill>
            <a:prstDash val="solid"/>
            <a:round/>
            <a:headEnd len="sm" w="sm" type="none"/>
            <a:tailEnd len="sm" w="sm" type="none"/>
          </a:ln>
        </p:spPr>
      </p:cxnSp>
      <p:cxnSp>
        <p:nvCxnSpPr>
          <p:cNvPr id="368" name="Google Shape;368;p27"/>
          <p:cNvCxnSpPr/>
          <p:nvPr/>
        </p:nvCxnSpPr>
        <p:spPr>
          <a:xfrm rot="10800000">
            <a:off x="12029269" y="3189661"/>
            <a:ext cx="0" cy="6492240"/>
          </a:xfrm>
          <a:prstGeom prst="straightConnector1">
            <a:avLst/>
          </a:prstGeom>
          <a:noFill/>
          <a:ln cap="flat" cmpd="sng" w="38100">
            <a:solidFill>
              <a:srgbClr val="3F4536"/>
            </a:solidFill>
            <a:prstDash val="solid"/>
            <a:round/>
            <a:headEnd len="sm" w="sm" type="none"/>
            <a:tailEnd len="sm" w="sm" type="none"/>
          </a:ln>
        </p:spPr>
      </p:cxnSp>
      <p:cxnSp>
        <p:nvCxnSpPr>
          <p:cNvPr id="369" name="Google Shape;369;p27"/>
          <p:cNvCxnSpPr/>
          <p:nvPr/>
        </p:nvCxnSpPr>
        <p:spPr>
          <a:xfrm rot="10800000">
            <a:off x="14914538" y="3189661"/>
            <a:ext cx="0" cy="6492240"/>
          </a:xfrm>
          <a:prstGeom prst="straightConnector1">
            <a:avLst/>
          </a:prstGeom>
          <a:noFill/>
          <a:ln cap="flat" cmpd="sng" w="38100">
            <a:solidFill>
              <a:srgbClr val="3F4536"/>
            </a:solidFill>
            <a:prstDash val="solid"/>
            <a:round/>
            <a:headEnd len="sm" w="sm" type="none"/>
            <a:tailEnd len="sm" w="sm" type="none"/>
          </a:ln>
        </p:spPr>
      </p:cxnSp>
      <p:cxnSp>
        <p:nvCxnSpPr>
          <p:cNvPr id="370" name="Google Shape;370;p27"/>
          <p:cNvCxnSpPr/>
          <p:nvPr/>
        </p:nvCxnSpPr>
        <p:spPr>
          <a:xfrm rot="10800000">
            <a:off x="17799807" y="3189661"/>
            <a:ext cx="0" cy="6492240"/>
          </a:xfrm>
          <a:prstGeom prst="straightConnector1">
            <a:avLst/>
          </a:prstGeom>
          <a:noFill/>
          <a:ln cap="flat" cmpd="sng" w="38100">
            <a:solidFill>
              <a:srgbClr val="3F4536"/>
            </a:solidFill>
            <a:prstDash val="solid"/>
            <a:round/>
            <a:headEnd len="sm" w="sm" type="none"/>
            <a:tailEnd len="sm" w="sm" type="none"/>
          </a:ln>
        </p:spPr>
      </p:cxnSp>
      <p:grpSp>
        <p:nvGrpSpPr>
          <p:cNvPr id="371" name="Google Shape;371;p27"/>
          <p:cNvGrpSpPr/>
          <p:nvPr/>
        </p:nvGrpSpPr>
        <p:grpSpPr>
          <a:xfrm>
            <a:off x="507243" y="3045000"/>
            <a:ext cx="17311615" cy="3230763"/>
            <a:chOff x="0" y="-38100"/>
            <a:chExt cx="4559438" cy="850900"/>
          </a:xfrm>
        </p:grpSpPr>
        <p:sp>
          <p:nvSpPr>
            <p:cNvPr id="372" name="Google Shape;372;p27"/>
            <p:cNvSpPr/>
            <p:nvPr/>
          </p:nvSpPr>
          <p:spPr>
            <a:xfrm>
              <a:off x="0" y="0"/>
              <a:ext cx="4559438" cy="392916"/>
            </a:xfrm>
            <a:custGeom>
              <a:rect b="b" l="l" r="r" t="t"/>
              <a:pathLst>
                <a:path extrusionOk="0" h="392916" w="4559438">
                  <a:moveTo>
                    <a:pt x="0" y="0"/>
                  </a:moveTo>
                  <a:lnTo>
                    <a:pt x="4559438" y="0"/>
                  </a:lnTo>
                  <a:lnTo>
                    <a:pt x="4559438" y="392916"/>
                  </a:lnTo>
                  <a:lnTo>
                    <a:pt x="0" y="392916"/>
                  </a:lnTo>
                  <a:close/>
                </a:path>
              </a:pathLst>
            </a:custGeom>
            <a:solidFill>
              <a:srgbClr val="3F4536"/>
            </a:solidFill>
            <a:ln>
              <a:noFill/>
            </a:ln>
          </p:spPr>
        </p:sp>
        <p:sp>
          <p:nvSpPr>
            <p:cNvPr id="373" name="Google Shape;373;p27"/>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4" name="Google Shape;374;p27"/>
          <p:cNvSpPr txBox="1"/>
          <p:nvPr/>
        </p:nvSpPr>
        <p:spPr>
          <a:xfrm>
            <a:off x="469143" y="1038225"/>
            <a:ext cx="16230600" cy="13239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799" u="none" cap="none" strike="noStrike">
                <a:solidFill>
                  <a:srgbClr val="3F4536"/>
                </a:solidFill>
                <a:latin typeface="DM Sans"/>
                <a:ea typeface="DM Sans"/>
                <a:cs typeface="DM Sans"/>
                <a:sym typeface="DM Sans"/>
              </a:rPr>
              <a:t>OUR HISTORY</a:t>
            </a:r>
            <a:endParaRPr/>
          </a:p>
        </p:txBody>
      </p:sp>
      <p:sp>
        <p:nvSpPr>
          <p:cNvPr id="375" name="Google Shape;375;p27"/>
          <p:cNvSpPr txBox="1"/>
          <p:nvPr/>
        </p:nvSpPr>
        <p:spPr>
          <a:xfrm>
            <a:off x="469143" y="177501"/>
            <a:ext cx="291266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Company Name</a:t>
            </a:r>
            <a:endParaRPr/>
          </a:p>
        </p:txBody>
      </p:sp>
      <p:sp>
        <p:nvSpPr>
          <p:cNvPr id="376" name="Google Shape;376;p27"/>
          <p:cNvSpPr txBox="1"/>
          <p:nvPr/>
        </p:nvSpPr>
        <p:spPr>
          <a:xfrm>
            <a:off x="14906196" y="177501"/>
            <a:ext cx="2912662"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November 24, 2023 </a:t>
            </a:r>
            <a:endParaRPr/>
          </a:p>
        </p:txBody>
      </p:sp>
      <p:sp>
        <p:nvSpPr>
          <p:cNvPr id="377" name="Google Shape;377;p27"/>
          <p:cNvSpPr txBox="1"/>
          <p:nvPr/>
        </p:nvSpPr>
        <p:spPr>
          <a:xfrm>
            <a:off x="469143" y="9758101"/>
            <a:ext cx="291266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reallygreatsite.com</a:t>
            </a:r>
            <a:endParaRPr/>
          </a:p>
        </p:txBody>
      </p:sp>
      <p:sp>
        <p:nvSpPr>
          <p:cNvPr id="378" name="Google Shape;378;p27"/>
          <p:cNvSpPr txBox="1"/>
          <p:nvPr/>
        </p:nvSpPr>
        <p:spPr>
          <a:xfrm>
            <a:off x="14906196" y="9758101"/>
            <a:ext cx="2912662"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@reallygreatsite</a:t>
            </a:r>
            <a:endParaRPr/>
          </a:p>
        </p:txBody>
      </p:sp>
      <p:sp>
        <p:nvSpPr>
          <p:cNvPr id="379" name="Google Shape;379;p27"/>
          <p:cNvSpPr txBox="1"/>
          <p:nvPr/>
        </p:nvSpPr>
        <p:spPr>
          <a:xfrm>
            <a:off x="594560" y="9222796"/>
            <a:ext cx="2672535" cy="3448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3F4536"/>
                </a:solidFill>
                <a:latin typeface="DM Sans"/>
                <a:ea typeface="DM Sans"/>
                <a:cs typeface="DM Sans"/>
                <a:sym typeface="DM Sans"/>
              </a:rPr>
              <a:t>1979</a:t>
            </a:r>
            <a:endParaRPr/>
          </a:p>
        </p:txBody>
      </p:sp>
      <p:sp>
        <p:nvSpPr>
          <p:cNvPr id="380" name="Google Shape;380;p27"/>
          <p:cNvSpPr txBox="1"/>
          <p:nvPr/>
        </p:nvSpPr>
        <p:spPr>
          <a:xfrm>
            <a:off x="3478237" y="9229725"/>
            <a:ext cx="2672535" cy="3448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3F4536"/>
                </a:solidFill>
                <a:latin typeface="DM Sans"/>
                <a:ea typeface="DM Sans"/>
                <a:cs typeface="DM Sans"/>
                <a:sym typeface="DM Sans"/>
              </a:rPr>
              <a:t>1988</a:t>
            </a:r>
            <a:endParaRPr/>
          </a:p>
        </p:txBody>
      </p:sp>
      <p:sp>
        <p:nvSpPr>
          <p:cNvPr id="381" name="Google Shape;381;p27"/>
          <p:cNvSpPr txBox="1"/>
          <p:nvPr/>
        </p:nvSpPr>
        <p:spPr>
          <a:xfrm>
            <a:off x="6363506" y="9215867"/>
            <a:ext cx="2672535" cy="3448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3F4536"/>
                </a:solidFill>
                <a:latin typeface="DM Sans"/>
                <a:ea typeface="DM Sans"/>
                <a:cs typeface="DM Sans"/>
                <a:sym typeface="DM Sans"/>
              </a:rPr>
              <a:t>1993</a:t>
            </a:r>
            <a:endParaRPr/>
          </a:p>
        </p:txBody>
      </p:sp>
      <p:sp>
        <p:nvSpPr>
          <p:cNvPr id="382" name="Google Shape;382;p27"/>
          <p:cNvSpPr txBox="1"/>
          <p:nvPr/>
        </p:nvSpPr>
        <p:spPr>
          <a:xfrm>
            <a:off x="9247183" y="9222796"/>
            <a:ext cx="2672535" cy="3448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3F4536"/>
                </a:solidFill>
                <a:latin typeface="DM Sans"/>
                <a:ea typeface="DM Sans"/>
                <a:cs typeface="DM Sans"/>
                <a:sym typeface="DM Sans"/>
              </a:rPr>
              <a:t>2000</a:t>
            </a:r>
            <a:endParaRPr/>
          </a:p>
        </p:txBody>
      </p:sp>
      <p:sp>
        <p:nvSpPr>
          <p:cNvPr id="383" name="Google Shape;383;p27"/>
          <p:cNvSpPr txBox="1"/>
          <p:nvPr/>
        </p:nvSpPr>
        <p:spPr>
          <a:xfrm>
            <a:off x="12143569" y="9208938"/>
            <a:ext cx="2672535" cy="3448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3F4536"/>
                </a:solidFill>
                <a:latin typeface="DM Sans"/>
                <a:ea typeface="DM Sans"/>
                <a:cs typeface="DM Sans"/>
                <a:sym typeface="DM Sans"/>
              </a:rPr>
              <a:t>2010</a:t>
            </a:r>
            <a:endParaRPr/>
          </a:p>
        </p:txBody>
      </p:sp>
      <p:sp>
        <p:nvSpPr>
          <p:cNvPr id="384" name="Google Shape;384;p27"/>
          <p:cNvSpPr txBox="1"/>
          <p:nvPr/>
        </p:nvSpPr>
        <p:spPr>
          <a:xfrm>
            <a:off x="15027246" y="9215867"/>
            <a:ext cx="2672535" cy="3448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3F4536"/>
                </a:solidFill>
                <a:latin typeface="DM Sans"/>
                <a:ea typeface="DM Sans"/>
                <a:cs typeface="DM Sans"/>
                <a:sym typeface="DM Sans"/>
              </a:rPr>
              <a:t>2023</a:t>
            </a:r>
            <a:endParaRPr/>
          </a:p>
        </p:txBody>
      </p:sp>
      <p:sp>
        <p:nvSpPr>
          <p:cNvPr id="385" name="Google Shape;385;p27"/>
          <p:cNvSpPr txBox="1"/>
          <p:nvPr/>
        </p:nvSpPr>
        <p:spPr>
          <a:xfrm>
            <a:off x="594560" y="3401132"/>
            <a:ext cx="2672535" cy="10452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FFFFFF"/>
                </a:solidFill>
                <a:latin typeface="DM Sans"/>
                <a:ea typeface="DM Sans"/>
                <a:cs typeface="DM Sans"/>
                <a:sym typeface="DM Sans"/>
              </a:rPr>
              <a:t>ADD A MAIN POINT</a:t>
            </a:r>
            <a:endParaRPr/>
          </a:p>
        </p:txBody>
      </p:sp>
      <p:sp>
        <p:nvSpPr>
          <p:cNvPr id="386" name="Google Shape;386;p27"/>
          <p:cNvSpPr txBox="1"/>
          <p:nvPr/>
        </p:nvSpPr>
        <p:spPr>
          <a:xfrm>
            <a:off x="3478237" y="3401132"/>
            <a:ext cx="2672535" cy="10452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FFFFFF"/>
                </a:solidFill>
                <a:latin typeface="DM Sans"/>
                <a:ea typeface="DM Sans"/>
                <a:cs typeface="DM Sans"/>
                <a:sym typeface="DM Sans"/>
              </a:rPr>
              <a:t>ADD A MAIN POINT</a:t>
            </a:r>
            <a:endParaRPr/>
          </a:p>
        </p:txBody>
      </p:sp>
      <p:sp>
        <p:nvSpPr>
          <p:cNvPr id="387" name="Google Shape;387;p27"/>
          <p:cNvSpPr txBox="1"/>
          <p:nvPr/>
        </p:nvSpPr>
        <p:spPr>
          <a:xfrm>
            <a:off x="6363506" y="3401132"/>
            <a:ext cx="2672535" cy="10452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FFFFFF"/>
                </a:solidFill>
                <a:latin typeface="DM Sans"/>
                <a:ea typeface="DM Sans"/>
                <a:cs typeface="DM Sans"/>
                <a:sym typeface="DM Sans"/>
              </a:rPr>
              <a:t>ADD A MAIN POINT</a:t>
            </a:r>
            <a:endParaRPr/>
          </a:p>
        </p:txBody>
      </p:sp>
      <p:sp>
        <p:nvSpPr>
          <p:cNvPr id="388" name="Google Shape;388;p27"/>
          <p:cNvSpPr txBox="1"/>
          <p:nvPr/>
        </p:nvSpPr>
        <p:spPr>
          <a:xfrm>
            <a:off x="9247183" y="3401132"/>
            <a:ext cx="2672535" cy="10452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FFFFFF"/>
                </a:solidFill>
                <a:latin typeface="DM Sans"/>
                <a:ea typeface="DM Sans"/>
                <a:cs typeface="DM Sans"/>
                <a:sym typeface="DM Sans"/>
              </a:rPr>
              <a:t>ADD A MAIN POINT</a:t>
            </a:r>
            <a:endParaRPr/>
          </a:p>
        </p:txBody>
      </p:sp>
      <p:sp>
        <p:nvSpPr>
          <p:cNvPr id="389" name="Google Shape;389;p27"/>
          <p:cNvSpPr txBox="1"/>
          <p:nvPr/>
        </p:nvSpPr>
        <p:spPr>
          <a:xfrm>
            <a:off x="12143569" y="3401132"/>
            <a:ext cx="2672535" cy="10452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FFFFFF"/>
                </a:solidFill>
                <a:latin typeface="DM Sans"/>
                <a:ea typeface="DM Sans"/>
                <a:cs typeface="DM Sans"/>
                <a:sym typeface="DM Sans"/>
              </a:rPr>
              <a:t>ADD A MAIN POINT</a:t>
            </a:r>
            <a:endParaRPr/>
          </a:p>
        </p:txBody>
      </p:sp>
      <p:sp>
        <p:nvSpPr>
          <p:cNvPr id="390" name="Google Shape;390;p27"/>
          <p:cNvSpPr txBox="1"/>
          <p:nvPr/>
        </p:nvSpPr>
        <p:spPr>
          <a:xfrm>
            <a:off x="15027246" y="3401132"/>
            <a:ext cx="2672535" cy="10452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FFFFFF"/>
                </a:solidFill>
                <a:latin typeface="DM Sans"/>
                <a:ea typeface="DM Sans"/>
                <a:cs typeface="DM Sans"/>
                <a:sym typeface="DM Sans"/>
              </a:rPr>
              <a:t>ADD A MAIN POINT</a:t>
            </a:r>
            <a:endParaRPr/>
          </a:p>
        </p:txBody>
      </p:sp>
      <p:cxnSp>
        <p:nvCxnSpPr>
          <p:cNvPr id="391" name="Google Shape;391;p27"/>
          <p:cNvCxnSpPr/>
          <p:nvPr/>
        </p:nvCxnSpPr>
        <p:spPr>
          <a:xfrm rot="10800000">
            <a:off x="3373462" y="3187455"/>
            <a:ext cx="0" cy="1488645"/>
          </a:xfrm>
          <a:prstGeom prst="straightConnector1">
            <a:avLst/>
          </a:prstGeom>
          <a:noFill/>
          <a:ln cap="flat" cmpd="sng" w="38100">
            <a:solidFill>
              <a:srgbClr val="FFFFFF"/>
            </a:solidFill>
            <a:prstDash val="solid"/>
            <a:round/>
            <a:headEnd len="sm" w="sm" type="none"/>
            <a:tailEnd len="sm" w="sm" type="none"/>
          </a:ln>
        </p:spPr>
      </p:cxnSp>
      <p:cxnSp>
        <p:nvCxnSpPr>
          <p:cNvPr id="392" name="Google Shape;392;p27"/>
          <p:cNvCxnSpPr/>
          <p:nvPr/>
        </p:nvCxnSpPr>
        <p:spPr>
          <a:xfrm rot="10800000">
            <a:off x="6258731" y="3183645"/>
            <a:ext cx="0" cy="1496265"/>
          </a:xfrm>
          <a:prstGeom prst="straightConnector1">
            <a:avLst/>
          </a:prstGeom>
          <a:noFill/>
          <a:ln cap="flat" cmpd="sng" w="38100">
            <a:solidFill>
              <a:srgbClr val="FFFFFF"/>
            </a:solidFill>
            <a:prstDash val="solid"/>
            <a:round/>
            <a:headEnd len="sm" w="sm" type="none"/>
            <a:tailEnd len="sm" w="sm" type="none"/>
          </a:ln>
        </p:spPr>
      </p:cxnSp>
      <p:cxnSp>
        <p:nvCxnSpPr>
          <p:cNvPr id="393" name="Google Shape;393;p27"/>
          <p:cNvCxnSpPr/>
          <p:nvPr/>
        </p:nvCxnSpPr>
        <p:spPr>
          <a:xfrm rot="10800000">
            <a:off x="9144000" y="3187455"/>
            <a:ext cx="0" cy="1488645"/>
          </a:xfrm>
          <a:prstGeom prst="straightConnector1">
            <a:avLst/>
          </a:prstGeom>
          <a:noFill/>
          <a:ln cap="flat" cmpd="sng" w="38100">
            <a:solidFill>
              <a:srgbClr val="FFFFFF"/>
            </a:solidFill>
            <a:prstDash val="solid"/>
            <a:round/>
            <a:headEnd len="sm" w="sm" type="none"/>
            <a:tailEnd len="sm" w="sm" type="none"/>
          </a:ln>
        </p:spPr>
      </p:cxnSp>
      <p:cxnSp>
        <p:nvCxnSpPr>
          <p:cNvPr id="394" name="Google Shape;394;p27"/>
          <p:cNvCxnSpPr/>
          <p:nvPr/>
        </p:nvCxnSpPr>
        <p:spPr>
          <a:xfrm rot="10800000">
            <a:off x="12029269" y="3183645"/>
            <a:ext cx="0" cy="1496265"/>
          </a:xfrm>
          <a:prstGeom prst="straightConnector1">
            <a:avLst/>
          </a:prstGeom>
          <a:noFill/>
          <a:ln cap="flat" cmpd="sng" w="38100">
            <a:solidFill>
              <a:srgbClr val="FFFFFF"/>
            </a:solidFill>
            <a:prstDash val="solid"/>
            <a:round/>
            <a:headEnd len="sm" w="sm" type="none"/>
            <a:tailEnd len="sm" w="sm" type="none"/>
          </a:ln>
        </p:spPr>
      </p:cxnSp>
      <p:cxnSp>
        <p:nvCxnSpPr>
          <p:cNvPr id="395" name="Google Shape;395;p27"/>
          <p:cNvCxnSpPr/>
          <p:nvPr/>
        </p:nvCxnSpPr>
        <p:spPr>
          <a:xfrm rot="10800000">
            <a:off x="14914538" y="3183645"/>
            <a:ext cx="0" cy="1496265"/>
          </a:xfrm>
          <a:prstGeom prst="straightConnector1">
            <a:avLst/>
          </a:prstGeom>
          <a:noFill/>
          <a:ln cap="flat" cmpd="sng" w="38100">
            <a:solidFill>
              <a:srgbClr val="FFFFFF"/>
            </a:solidFill>
            <a:prstDash val="solid"/>
            <a:round/>
            <a:headEnd len="sm" w="sm" type="none"/>
            <a:tailEnd len="sm" w="sm" type="none"/>
          </a:ln>
        </p:spPr>
      </p:cxnSp>
      <p:sp>
        <p:nvSpPr>
          <p:cNvPr id="396" name="Google Shape;396;p27"/>
          <p:cNvSpPr txBox="1"/>
          <p:nvPr/>
        </p:nvSpPr>
        <p:spPr>
          <a:xfrm>
            <a:off x="594560" y="5062514"/>
            <a:ext cx="2672535" cy="6877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3F4536"/>
                </a:solidFill>
                <a:latin typeface="DM Sans"/>
                <a:ea typeface="DM Sans"/>
                <a:cs typeface="DM Sans"/>
                <a:sym typeface="DM Sans"/>
              </a:rPr>
              <a:t>Elaborate on what you want to discuss. </a:t>
            </a:r>
            <a:endParaRPr/>
          </a:p>
        </p:txBody>
      </p:sp>
      <p:sp>
        <p:nvSpPr>
          <p:cNvPr id="397" name="Google Shape;397;p27"/>
          <p:cNvSpPr txBox="1"/>
          <p:nvPr/>
        </p:nvSpPr>
        <p:spPr>
          <a:xfrm>
            <a:off x="3479829" y="5062514"/>
            <a:ext cx="2672535" cy="6877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3F4536"/>
                </a:solidFill>
                <a:latin typeface="DM Sans"/>
                <a:ea typeface="DM Sans"/>
                <a:cs typeface="DM Sans"/>
                <a:sym typeface="DM Sans"/>
              </a:rPr>
              <a:t>Elaborate on what you want to discuss. </a:t>
            </a:r>
            <a:endParaRPr/>
          </a:p>
        </p:txBody>
      </p:sp>
      <p:sp>
        <p:nvSpPr>
          <p:cNvPr id="398" name="Google Shape;398;p27"/>
          <p:cNvSpPr txBox="1"/>
          <p:nvPr/>
        </p:nvSpPr>
        <p:spPr>
          <a:xfrm>
            <a:off x="6361914" y="5062514"/>
            <a:ext cx="2672535" cy="6877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3F4536"/>
                </a:solidFill>
                <a:latin typeface="DM Sans"/>
                <a:ea typeface="DM Sans"/>
                <a:cs typeface="DM Sans"/>
                <a:sym typeface="DM Sans"/>
              </a:rPr>
              <a:t>Elaborate on what you want to discuss. </a:t>
            </a:r>
            <a:endParaRPr/>
          </a:p>
        </p:txBody>
      </p:sp>
      <p:sp>
        <p:nvSpPr>
          <p:cNvPr id="399" name="Google Shape;399;p27"/>
          <p:cNvSpPr txBox="1"/>
          <p:nvPr/>
        </p:nvSpPr>
        <p:spPr>
          <a:xfrm>
            <a:off x="9247183" y="5062514"/>
            <a:ext cx="2672535" cy="6877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3F4536"/>
                </a:solidFill>
                <a:latin typeface="DM Sans"/>
                <a:ea typeface="DM Sans"/>
                <a:cs typeface="DM Sans"/>
                <a:sym typeface="DM Sans"/>
              </a:rPr>
              <a:t>Elaborate on what you want to discuss. </a:t>
            </a:r>
            <a:endParaRPr/>
          </a:p>
        </p:txBody>
      </p:sp>
      <p:sp>
        <p:nvSpPr>
          <p:cNvPr id="400" name="Google Shape;400;p27"/>
          <p:cNvSpPr txBox="1"/>
          <p:nvPr/>
        </p:nvSpPr>
        <p:spPr>
          <a:xfrm>
            <a:off x="12143569" y="5062514"/>
            <a:ext cx="2672535" cy="6877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3F4536"/>
                </a:solidFill>
                <a:latin typeface="DM Sans"/>
                <a:ea typeface="DM Sans"/>
                <a:cs typeface="DM Sans"/>
                <a:sym typeface="DM Sans"/>
              </a:rPr>
              <a:t>Elaborate on what you want to discuss. </a:t>
            </a:r>
            <a:endParaRPr/>
          </a:p>
        </p:txBody>
      </p:sp>
      <p:sp>
        <p:nvSpPr>
          <p:cNvPr id="401" name="Google Shape;401;p27"/>
          <p:cNvSpPr txBox="1"/>
          <p:nvPr/>
        </p:nvSpPr>
        <p:spPr>
          <a:xfrm>
            <a:off x="15028838" y="5062514"/>
            <a:ext cx="2672535" cy="6877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3F4536"/>
                </a:solidFill>
                <a:latin typeface="DM Sans"/>
                <a:ea typeface="DM Sans"/>
                <a:cs typeface="DM Sans"/>
                <a:sym typeface="DM Sans"/>
              </a:rPr>
              <a:t>Elaborate on what you want to discuss. </a:t>
            </a:r>
            <a:endParaRPr/>
          </a:p>
        </p:txBody>
      </p:sp>
    </p:spTree>
  </p:cSld>
  <p:clrMapOvr>
    <a:masterClrMapping/>
  </p:clrMapOvr>
  <p:transition>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pic>
        <p:nvPicPr>
          <p:cNvPr id="406" name="Google Shape;406;p28"/>
          <p:cNvPicPr preferRelativeResize="0"/>
          <p:nvPr/>
        </p:nvPicPr>
        <p:blipFill>
          <a:blip r:embed="rId3">
            <a:alphaModFix/>
          </a:blip>
          <a:stretch>
            <a:fillRect/>
          </a:stretch>
        </p:blipFill>
        <p:spPr>
          <a:xfrm>
            <a:off x="2" y="0"/>
            <a:ext cx="20375025" cy="13570071"/>
          </a:xfrm>
          <a:prstGeom prst="rect">
            <a:avLst/>
          </a:prstGeom>
          <a:noFill/>
          <a:ln>
            <a:noFill/>
          </a:ln>
        </p:spPr>
      </p:pic>
      <p:sp>
        <p:nvSpPr>
          <p:cNvPr id="407" name="Google Shape;407;p28"/>
          <p:cNvSpPr txBox="1"/>
          <p:nvPr/>
        </p:nvSpPr>
        <p:spPr>
          <a:xfrm>
            <a:off x="1028700" y="1038225"/>
            <a:ext cx="16230600" cy="26574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8799" u="none" cap="none" strike="noStrike">
                <a:solidFill>
                  <a:srgbClr val="3F4536"/>
                </a:solidFill>
                <a:latin typeface="DM Sans"/>
                <a:ea typeface="DM Sans"/>
                <a:cs typeface="DM Sans"/>
                <a:sym typeface="DM Sans"/>
              </a:rPr>
              <a:t>A PICTURE IS WORTH A THOUSAND WORDS</a:t>
            </a:r>
            <a:endParaRPr/>
          </a:p>
        </p:txBody>
      </p:sp>
      <p:cxnSp>
        <p:nvCxnSpPr>
          <p:cNvPr id="408" name="Google Shape;408;p28"/>
          <p:cNvCxnSpPr/>
          <p:nvPr/>
        </p:nvCxnSpPr>
        <p:spPr>
          <a:xfrm>
            <a:off x="469143" y="598506"/>
            <a:ext cx="17349715" cy="0"/>
          </a:xfrm>
          <a:prstGeom prst="straightConnector1">
            <a:avLst/>
          </a:prstGeom>
          <a:noFill/>
          <a:ln cap="flat" cmpd="sng" w="38100">
            <a:solidFill>
              <a:srgbClr val="3F4536"/>
            </a:solidFill>
            <a:prstDash val="solid"/>
            <a:round/>
            <a:headEnd len="sm" w="sm" type="none"/>
            <a:tailEnd len="sm" w="sm" type="none"/>
          </a:ln>
        </p:spPr>
      </p:cxnSp>
      <p:cxnSp>
        <p:nvCxnSpPr>
          <p:cNvPr id="409" name="Google Shape;409;p28"/>
          <p:cNvCxnSpPr/>
          <p:nvPr/>
        </p:nvCxnSpPr>
        <p:spPr>
          <a:xfrm>
            <a:off x="469143" y="9681901"/>
            <a:ext cx="17349715" cy="0"/>
          </a:xfrm>
          <a:prstGeom prst="straightConnector1">
            <a:avLst/>
          </a:prstGeom>
          <a:noFill/>
          <a:ln cap="flat" cmpd="sng" w="38100">
            <a:solidFill>
              <a:srgbClr val="3F4536"/>
            </a:solidFill>
            <a:prstDash val="solid"/>
            <a:round/>
            <a:headEnd len="sm" w="sm" type="none"/>
            <a:tailEnd len="sm" w="sm" type="none"/>
          </a:ln>
        </p:spPr>
      </p:cxnSp>
      <p:sp>
        <p:nvSpPr>
          <p:cNvPr id="410" name="Google Shape;410;p28"/>
          <p:cNvSpPr txBox="1"/>
          <p:nvPr/>
        </p:nvSpPr>
        <p:spPr>
          <a:xfrm>
            <a:off x="469143" y="177501"/>
            <a:ext cx="291266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Company Name</a:t>
            </a:r>
            <a:endParaRPr/>
          </a:p>
        </p:txBody>
      </p:sp>
      <p:sp>
        <p:nvSpPr>
          <p:cNvPr id="411" name="Google Shape;411;p28"/>
          <p:cNvSpPr txBox="1"/>
          <p:nvPr/>
        </p:nvSpPr>
        <p:spPr>
          <a:xfrm>
            <a:off x="14906196" y="177501"/>
            <a:ext cx="2912662"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November 24, 2023 </a:t>
            </a:r>
            <a:endParaRPr/>
          </a:p>
        </p:txBody>
      </p:sp>
      <p:sp>
        <p:nvSpPr>
          <p:cNvPr id="412" name="Google Shape;412;p28"/>
          <p:cNvSpPr txBox="1"/>
          <p:nvPr/>
        </p:nvSpPr>
        <p:spPr>
          <a:xfrm>
            <a:off x="469143" y="9758101"/>
            <a:ext cx="291266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reallygreatsite.com</a:t>
            </a:r>
            <a:endParaRPr/>
          </a:p>
        </p:txBody>
      </p:sp>
      <p:sp>
        <p:nvSpPr>
          <p:cNvPr id="413" name="Google Shape;413;p28"/>
          <p:cNvSpPr txBox="1"/>
          <p:nvPr/>
        </p:nvSpPr>
        <p:spPr>
          <a:xfrm>
            <a:off x="14906196" y="9758101"/>
            <a:ext cx="2912662"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@reallygreatsite</a:t>
            </a:r>
            <a:endParaRPr/>
          </a:p>
        </p:txBody>
      </p:sp>
    </p:spTree>
  </p:cSld>
  <p:clrMapOvr>
    <a:masterClrMapping/>
  </p:clrMapOvr>
  <p:transition>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id="418" name="Google Shape;418;p29"/>
          <p:cNvPicPr preferRelativeResize="0"/>
          <p:nvPr/>
        </p:nvPicPr>
        <p:blipFill>
          <a:blip r:embed="rId3">
            <a:alphaModFix/>
          </a:blip>
          <a:stretch>
            <a:fillRect/>
          </a:stretch>
        </p:blipFill>
        <p:spPr>
          <a:xfrm>
            <a:off x="469150" y="570388"/>
            <a:ext cx="17349699" cy="4142587"/>
          </a:xfrm>
          <a:prstGeom prst="rect">
            <a:avLst/>
          </a:prstGeom>
          <a:noFill/>
          <a:ln>
            <a:noFill/>
          </a:ln>
        </p:spPr>
      </p:pic>
      <p:cxnSp>
        <p:nvCxnSpPr>
          <p:cNvPr id="419" name="Google Shape;419;p29"/>
          <p:cNvCxnSpPr/>
          <p:nvPr/>
        </p:nvCxnSpPr>
        <p:spPr>
          <a:xfrm>
            <a:off x="469143" y="598506"/>
            <a:ext cx="17349715" cy="0"/>
          </a:xfrm>
          <a:prstGeom prst="straightConnector1">
            <a:avLst/>
          </a:prstGeom>
          <a:noFill/>
          <a:ln cap="flat" cmpd="sng" w="38100">
            <a:solidFill>
              <a:srgbClr val="3F4536"/>
            </a:solidFill>
            <a:prstDash val="solid"/>
            <a:round/>
            <a:headEnd len="sm" w="sm" type="none"/>
            <a:tailEnd len="sm" w="sm" type="none"/>
          </a:ln>
        </p:spPr>
      </p:cxnSp>
      <p:cxnSp>
        <p:nvCxnSpPr>
          <p:cNvPr id="420" name="Google Shape;420;p29"/>
          <p:cNvCxnSpPr/>
          <p:nvPr/>
        </p:nvCxnSpPr>
        <p:spPr>
          <a:xfrm>
            <a:off x="469143" y="9681901"/>
            <a:ext cx="17349715" cy="0"/>
          </a:xfrm>
          <a:prstGeom prst="straightConnector1">
            <a:avLst/>
          </a:prstGeom>
          <a:noFill/>
          <a:ln cap="flat" cmpd="sng" w="38100">
            <a:solidFill>
              <a:srgbClr val="3F4536"/>
            </a:solidFill>
            <a:prstDash val="solid"/>
            <a:round/>
            <a:headEnd len="sm" w="sm" type="none"/>
            <a:tailEnd len="sm" w="sm" type="none"/>
          </a:ln>
        </p:spPr>
      </p:cxnSp>
      <p:sp>
        <p:nvSpPr>
          <p:cNvPr id="421" name="Google Shape;421;p29"/>
          <p:cNvSpPr txBox="1"/>
          <p:nvPr/>
        </p:nvSpPr>
        <p:spPr>
          <a:xfrm>
            <a:off x="2187365" y="4855845"/>
            <a:ext cx="13913400" cy="3656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8799" u="none" cap="none" strike="noStrike">
                <a:solidFill>
                  <a:srgbClr val="3F4536"/>
                </a:solidFill>
                <a:latin typeface="DM Sans"/>
                <a:ea typeface="DM Sans"/>
                <a:cs typeface="DM Sans"/>
                <a:sym typeface="DM Sans"/>
              </a:rPr>
              <a:t>WRITE AN ORIGINAL STATEMENT OR INSPIRING QUOTE</a:t>
            </a:r>
            <a:endParaRPr/>
          </a:p>
        </p:txBody>
      </p:sp>
      <p:sp>
        <p:nvSpPr>
          <p:cNvPr id="422" name="Google Shape;422;p29"/>
          <p:cNvSpPr txBox="1"/>
          <p:nvPr/>
        </p:nvSpPr>
        <p:spPr>
          <a:xfrm>
            <a:off x="2741618" y="8913495"/>
            <a:ext cx="12804764" cy="3448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3F4536"/>
                </a:solidFill>
                <a:latin typeface="DM Sans"/>
                <a:ea typeface="DM Sans"/>
                <a:cs typeface="DM Sans"/>
                <a:sym typeface="DM Sans"/>
              </a:rPr>
              <a:t>— Include a credit, citation, or supporting message</a:t>
            </a:r>
            <a:endParaRPr/>
          </a:p>
        </p:txBody>
      </p:sp>
      <p:sp>
        <p:nvSpPr>
          <p:cNvPr id="423" name="Google Shape;423;p29"/>
          <p:cNvSpPr txBox="1"/>
          <p:nvPr/>
        </p:nvSpPr>
        <p:spPr>
          <a:xfrm>
            <a:off x="469143" y="177501"/>
            <a:ext cx="291266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Company Name</a:t>
            </a:r>
            <a:endParaRPr/>
          </a:p>
        </p:txBody>
      </p:sp>
      <p:sp>
        <p:nvSpPr>
          <p:cNvPr id="424" name="Google Shape;424;p29"/>
          <p:cNvSpPr txBox="1"/>
          <p:nvPr/>
        </p:nvSpPr>
        <p:spPr>
          <a:xfrm>
            <a:off x="14906196" y="177501"/>
            <a:ext cx="2912662"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November 24, 2023 </a:t>
            </a:r>
            <a:endParaRPr/>
          </a:p>
        </p:txBody>
      </p:sp>
      <p:sp>
        <p:nvSpPr>
          <p:cNvPr id="425" name="Google Shape;425;p29"/>
          <p:cNvSpPr txBox="1"/>
          <p:nvPr/>
        </p:nvSpPr>
        <p:spPr>
          <a:xfrm>
            <a:off x="469143" y="9758101"/>
            <a:ext cx="291266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reallygreatsite.com</a:t>
            </a:r>
            <a:endParaRPr/>
          </a:p>
        </p:txBody>
      </p:sp>
      <p:sp>
        <p:nvSpPr>
          <p:cNvPr id="426" name="Google Shape;426;p29"/>
          <p:cNvSpPr txBox="1"/>
          <p:nvPr/>
        </p:nvSpPr>
        <p:spPr>
          <a:xfrm>
            <a:off x="14906196" y="9758101"/>
            <a:ext cx="2912662"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@reallygreatsite</a:t>
            </a:r>
            <a:endParaRPr/>
          </a:p>
        </p:txBody>
      </p:sp>
    </p:spTree>
  </p:cSld>
  <p:clrMapOvr>
    <a:masterClrMapping/>
  </p:clrMapOvr>
  <p:transition>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pic>
        <p:nvPicPr>
          <p:cNvPr id="431" name="Google Shape;431;p30"/>
          <p:cNvPicPr preferRelativeResize="0"/>
          <p:nvPr/>
        </p:nvPicPr>
        <p:blipFill>
          <a:blip r:embed="rId3">
            <a:alphaModFix/>
          </a:blip>
          <a:stretch>
            <a:fillRect/>
          </a:stretch>
        </p:blipFill>
        <p:spPr>
          <a:xfrm>
            <a:off x="9144001" y="-1588220"/>
            <a:ext cx="9144000" cy="13699231"/>
          </a:xfrm>
          <a:prstGeom prst="rect">
            <a:avLst/>
          </a:prstGeom>
          <a:noFill/>
          <a:ln>
            <a:noFill/>
          </a:ln>
        </p:spPr>
      </p:pic>
      <p:sp>
        <p:nvSpPr>
          <p:cNvPr id="432" name="Google Shape;432;p30"/>
          <p:cNvSpPr/>
          <p:nvPr/>
        </p:nvSpPr>
        <p:spPr>
          <a:xfrm>
            <a:off x="861159" y="4012440"/>
            <a:ext cx="210121" cy="300173"/>
          </a:xfrm>
          <a:custGeom>
            <a:rect b="b" l="l" r="r" t="t"/>
            <a:pathLst>
              <a:path extrusionOk="0" h="300173" w="210121">
                <a:moveTo>
                  <a:pt x="0" y="0"/>
                </a:moveTo>
                <a:lnTo>
                  <a:pt x="210121" y="0"/>
                </a:lnTo>
                <a:lnTo>
                  <a:pt x="210121" y="300174"/>
                </a:lnTo>
                <a:lnTo>
                  <a:pt x="0" y="300174"/>
                </a:lnTo>
                <a:lnTo>
                  <a:pt x="0" y="0"/>
                </a:lnTo>
                <a:close/>
              </a:path>
            </a:pathLst>
          </a:custGeom>
          <a:blipFill rotWithShape="1">
            <a:blip r:embed="rId4">
              <a:alphaModFix/>
            </a:blip>
            <a:stretch>
              <a:fillRect b="0" l="0" r="0" t="0"/>
            </a:stretch>
          </a:blipFill>
          <a:ln>
            <a:noFill/>
          </a:ln>
        </p:spPr>
      </p:sp>
      <p:sp>
        <p:nvSpPr>
          <p:cNvPr id="433" name="Google Shape;433;p30"/>
          <p:cNvSpPr/>
          <p:nvPr/>
        </p:nvSpPr>
        <p:spPr>
          <a:xfrm>
            <a:off x="834536" y="4964007"/>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5">
              <a:alphaModFix/>
            </a:blip>
            <a:stretch>
              <a:fillRect b="0" l="0" r="0" t="0"/>
            </a:stretch>
          </a:blipFill>
          <a:ln>
            <a:noFill/>
          </a:ln>
        </p:spPr>
      </p:sp>
      <p:sp>
        <p:nvSpPr>
          <p:cNvPr id="434" name="Google Shape;434;p30"/>
          <p:cNvSpPr/>
          <p:nvPr/>
        </p:nvSpPr>
        <p:spPr>
          <a:xfrm>
            <a:off x="843155" y="5914002"/>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6">
              <a:alphaModFix/>
            </a:blip>
            <a:stretch>
              <a:fillRect b="0" l="0" r="0" t="0"/>
            </a:stretch>
          </a:blipFill>
          <a:ln>
            <a:noFill/>
          </a:ln>
        </p:spPr>
      </p:sp>
      <p:sp>
        <p:nvSpPr>
          <p:cNvPr id="435" name="Google Shape;435;p30"/>
          <p:cNvSpPr/>
          <p:nvPr/>
        </p:nvSpPr>
        <p:spPr>
          <a:xfrm>
            <a:off x="829702" y="7657681"/>
            <a:ext cx="273035" cy="273035"/>
          </a:xfrm>
          <a:custGeom>
            <a:rect b="b" l="l" r="r" t="t"/>
            <a:pathLst>
              <a:path extrusionOk="0" h="273035" w="273035">
                <a:moveTo>
                  <a:pt x="0" y="0"/>
                </a:moveTo>
                <a:lnTo>
                  <a:pt x="273035" y="0"/>
                </a:lnTo>
                <a:lnTo>
                  <a:pt x="273035" y="273036"/>
                </a:lnTo>
                <a:lnTo>
                  <a:pt x="0" y="273036"/>
                </a:lnTo>
                <a:lnTo>
                  <a:pt x="0" y="0"/>
                </a:lnTo>
                <a:close/>
              </a:path>
            </a:pathLst>
          </a:custGeom>
          <a:blipFill rotWithShape="1">
            <a:blip r:embed="rId7">
              <a:alphaModFix/>
            </a:blip>
            <a:stretch>
              <a:fillRect b="0" l="0" r="0" t="0"/>
            </a:stretch>
          </a:blipFill>
          <a:ln>
            <a:noFill/>
          </a:ln>
        </p:spPr>
      </p:sp>
      <p:sp>
        <p:nvSpPr>
          <p:cNvPr id="436" name="Google Shape;436;p30"/>
          <p:cNvSpPr/>
          <p:nvPr/>
        </p:nvSpPr>
        <p:spPr>
          <a:xfrm>
            <a:off x="811844" y="6750960"/>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8">
              <a:alphaModFix/>
            </a:blip>
            <a:stretch>
              <a:fillRect b="0" l="0" r="0" t="0"/>
            </a:stretch>
          </a:blipFill>
          <a:ln>
            <a:noFill/>
          </a:ln>
        </p:spPr>
      </p:sp>
      <p:cxnSp>
        <p:nvCxnSpPr>
          <p:cNvPr id="437" name="Google Shape;437;p30"/>
          <p:cNvCxnSpPr/>
          <p:nvPr/>
        </p:nvCxnSpPr>
        <p:spPr>
          <a:xfrm>
            <a:off x="469143" y="598506"/>
            <a:ext cx="17349715" cy="0"/>
          </a:xfrm>
          <a:prstGeom prst="straightConnector1">
            <a:avLst/>
          </a:prstGeom>
          <a:noFill/>
          <a:ln cap="flat" cmpd="sng" w="38100">
            <a:solidFill>
              <a:srgbClr val="3F4536"/>
            </a:solidFill>
            <a:prstDash val="solid"/>
            <a:round/>
            <a:headEnd len="sm" w="sm" type="none"/>
            <a:tailEnd len="sm" w="sm" type="none"/>
          </a:ln>
        </p:spPr>
      </p:cxnSp>
      <p:cxnSp>
        <p:nvCxnSpPr>
          <p:cNvPr id="438" name="Google Shape;438;p30"/>
          <p:cNvCxnSpPr/>
          <p:nvPr/>
        </p:nvCxnSpPr>
        <p:spPr>
          <a:xfrm>
            <a:off x="469143" y="9681901"/>
            <a:ext cx="17349715" cy="0"/>
          </a:xfrm>
          <a:prstGeom prst="straightConnector1">
            <a:avLst/>
          </a:prstGeom>
          <a:noFill/>
          <a:ln cap="flat" cmpd="sng" w="38100">
            <a:solidFill>
              <a:srgbClr val="3F4536"/>
            </a:solidFill>
            <a:prstDash val="solid"/>
            <a:round/>
            <a:headEnd len="sm" w="sm" type="none"/>
            <a:tailEnd len="sm" w="sm" type="none"/>
          </a:ln>
        </p:spPr>
      </p:cxnSp>
      <p:sp>
        <p:nvSpPr>
          <p:cNvPr id="439" name="Google Shape;439;p30"/>
          <p:cNvSpPr txBox="1"/>
          <p:nvPr/>
        </p:nvSpPr>
        <p:spPr>
          <a:xfrm>
            <a:off x="469143" y="2126490"/>
            <a:ext cx="8115300" cy="13239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799" u="none" cap="none" strike="noStrike">
                <a:solidFill>
                  <a:srgbClr val="3F4536"/>
                </a:solidFill>
                <a:latin typeface="DM Sans"/>
                <a:ea typeface="DM Sans"/>
                <a:cs typeface="DM Sans"/>
                <a:sym typeface="DM Sans"/>
              </a:rPr>
              <a:t>CONTACT US</a:t>
            </a:r>
            <a:endParaRPr/>
          </a:p>
        </p:txBody>
      </p:sp>
      <p:sp>
        <p:nvSpPr>
          <p:cNvPr id="440" name="Google Shape;440;p30"/>
          <p:cNvSpPr txBox="1"/>
          <p:nvPr/>
        </p:nvSpPr>
        <p:spPr>
          <a:xfrm>
            <a:off x="1499278" y="3990759"/>
            <a:ext cx="5801458" cy="3448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3F4536"/>
                </a:solidFill>
                <a:latin typeface="DM Sans"/>
                <a:ea typeface="DM Sans"/>
                <a:cs typeface="DM Sans"/>
                <a:sym typeface="DM Sans"/>
              </a:rPr>
              <a:t>123 Anywhere St., Any City,ST 12345</a:t>
            </a:r>
            <a:endParaRPr/>
          </a:p>
        </p:txBody>
      </p:sp>
      <p:sp>
        <p:nvSpPr>
          <p:cNvPr id="441" name="Google Shape;441;p30"/>
          <p:cNvSpPr txBox="1"/>
          <p:nvPr/>
        </p:nvSpPr>
        <p:spPr>
          <a:xfrm>
            <a:off x="1499278" y="4916382"/>
            <a:ext cx="4892954" cy="3448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3F4536"/>
                </a:solidFill>
                <a:latin typeface="DM Sans"/>
                <a:ea typeface="DM Sans"/>
                <a:cs typeface="DM Sans"/>
                <a:sym typeface="DM Sans"/>
              </a:rPr>
              <a:t>123-456-7890</a:t>
            </a:r>
            <a:endParaRPr/>
          </a:p>
        </p:txBody>
      </p:sp>
      <p:sp>
        <p:nvSpPr>
          <p:cNvPr id="442" name="Google Shape;442;p30"/>
          <p:cNvSpPr txBox="1"/>
          <p:nvPr/>
        </p:nvSpPr>
        <p:spPr>
          <a:xfrm>
            <a:off x="1499278" y="5804941"/>
            <a:ext cx="4892954" cy="3448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3F4536"/>
                </a:solidFill>
                <a:latin typeface="DM Sans"/>
                <a:ea typeface="DM Sans"/>
                <a:cs typeface="DM Sans"/>
                <a:sym typeface="DM Sans"/>
              </a:rPr>
              <a:t>hello@reallygreatsite.com</a:t>
            </a:r>
            <a:endParaRPr/>
          </a:p>
        </p:txBody>
      </p:sp>
      <p:sp>
        <p:nvSpPr>
          <p:cNvPr id="443" name="Google Shape;443;p30"/>
          <p:cNvSpPr txBox="1"/>
          <p:nvPr/>
        </p:nvSpPr>
        <p:spPr>
          <a:xfrm>
            <a:off x="1499278" y="7586587"/>
            <a:ext cx="4892954" cy="3448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3F4536"/>
                </a:solidFill>
                <a:latin typeface="DM Sans"/>
                <a:ea typeface="DM Sans"/>
                <a:cs typeface="DM Sans"/>
                <a:sym typeface="DM Sans"/>
              </a:rPr>
              <a:t>reallygreatsite.com</a:t>
            </a:r>
            <a:endParaRPr/>
          </a:p>
        </p:txBody>
      </p:sp>
      <p:sp>
        <p:nvSpPr>
          <p:cNvPr id="444" name="Google Shape;444;p30"/>
          <p:cNvSpPr txBox="1"/>
          <p:nvPr/>
        </p:nvSpPr>
        <p:spPr>
          <a:xfrm>
            <a:off x="1499278" y="6682285"/>
            <a:ext cx="4892954" cy="3448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3F4536"/>
                </a:solidFill>
                <a:latin typeface="DM Sans"/>
                <a:ea typeface="DM Sans"/>
                <a:cs typeface="DM Sans"/>
                <a:sym typeface="DM Sans"/>
              </a:rPr>
              <a:t>@reallygreatsite</a:t>
            </a:r>
            <a:endParaRPr/>
          </a:p>
        </p:txBody>
      </p:sp>
      <p:sp>
        <p:nvSpPr>
          <p:cNvPr id="445" name="Google Shape;445;p30"/>
          <p:cNvSpPr txBox="1"/>
          <p:nvPr/>
        </p:nvSpPr>
        <p:spPr>
          <a:xfrm>
            <a:off x="469143" y="177501"/>
            <a:ext cx="291266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Company Name</a:t>
            </a:r>
            <a:endParaRPr/>
          </a:p>
        </p:txBody>
      </p:sp>
      <p:sp>
        <p:nvSpPr>
          <p:cNvPr id="446" name="Google Shape;446;p30"/>
          <p:cNvSpPr txBox="1"/>
          <p:nvPr/>
        </p:nvSpPr>
        <p:spPr>
          <a:xfrm>
            <a:off x="14906196" y="177501"/>
            <a:ext cx="2912662"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November 24, 2023 </a:t>
            </a:r>
            <a:endParaRPr/>
          </a:p>
        </p:txBody>
      </p:sp>
      <p:sp>
        <p:nvSpPr>
          <p:cNvPr id="447" name="Google Shape;447;p30"/>
          <p:cNvSpPr txBox="1"/>
          <p:nvPr/>
        </p:nvSpPr>
        <p:spPr>
          <a:xfrm>
            <a:off x="469143" y="9758101"/>
            <a:ext cx="291266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reallygreatsite.com</a:t>
            </a:r>
            <a:endParaRPr/>
          </a:p>
        </p:txBody>
      </p:sp>
      <p:sp>
        <p:nvSpPr>
          <p:cNvPr id="448" name="Google Shape;448;p30"/>
          <p:cNvSpPr txBox="1"/>
          <p:nvPr/>
        </p:nvSpPr>
        <p:spPr>
          <a:xfrm>
            <a:off x="14906196" y="9758101"/>
            <a:ext cx="2912662"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@reallygreatsite</a:t>
            </a:r>
            <a:endParaRPr/>
          </a:p>
        </p:txBody>
      </p:sp>
    </p:spTree>
  </p:cSld>
  <p:clrMapOvr>
    <a:masterClrMapping/>
  </p:clrMapOvr>
  <p:transition>
    <p:push/>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pic>
        <p:nvPicPr>
          <p:cNvPr id="453" name="Google Shape;453;p31"/>
          <p:cNvPicPr preferRelativeResize="0"/>
          <p:nvPr/>
        </p:nvPicPr>
        <p:blipFill>
          <a:blip r:embed="rId3">
            <a:alphaModFix/>
          </a:blip>
          <a:stretch>
            <a:fillRect/>
          </a:stretch>
        </p:blipFill>
        <p:spPr>
          <a:xfrm>
            <a:off x="469150" y="760775"/>
            <a:ext cx="17349699" cy="3634301"/>
          </a:xfrm>
          <a:prstGeom prst="rect">
            <a:avLst/>
          </a:prstGeom>
          <a:noFill/>
          <a:ln>
            <a:noFill/>
          </a:ln>
        </p:spPr>
      </p:pic>
      <p:pic>
        <p:nvPicPr>
          <p:cNvPr id="454" name="Google Shape;454;p31"/>
          <p:cNvPicPr preferRelativeResize="0"/>
          <p:nvPr/>
        </p:nvPicPr>
        <p:blipFill>
          <a:blip r:embed="rId4">
            <a:alphaModFix/>
          </a:blip>
          <a:stretch>
            <a:fillRect/>
          </a:stretch>
        </p:blipFill>
        <p:spPr>
          <a:xfrm>
            <a:off x="469150" y="5900756"/>
            <a:ext cx="6025475" cy="1509540"/>
          </a:xfrm>
          <a:prstGeom prst="rect">
            <a:avLst/>
          </a:prstGeom>
          <a:noFill/>
          <a:ln>
            <a:noFill/>
          </a:ln>
        </p:spPr>
      </p:pic>
      <p:cxnSp>
        <p:nvCxnSpPr>
          <p:cNvPr id="455" name="Google Shape;455;p31"/>
          <p:cNvCxnSpPr/>
          <p:nvPr/>
        </p:nvCxnSpPr>
        <p:spPr>
          <a:xfrm>
            <a:off x="469143" y="598506"/>
            <a:ext cx="17349715" cy="0"/>
          </a:xfrm>
          <a:prstGeom prst="straightConnector1">
            <a:avLst/>
          </a:prstGeom>
          <a:noFill/>
          <a:ln cap="flat" cmpd="sng" w="38100">
            <a:solidFill>
              <a:srgbClr val="3F4536"/>
            </a:solidFill>
            <a:prstDash val="solid"/>
            <a:round/>
            <a:headEnd len="sm" w="sm" type="none"/>
            <a:tailEnd len="sm" w="sm" type="none"/>
          </a:ln>
        </p:spPr>
      </p:cxnSp>
      <p:cxnSp>
        <p:nvCxnSpPr>
          <p:cNvPr id="456" name="Google Shape;456;p31"/>
          <p:cNvCxnSpPr/>
          <p:nvPr/>
        </p:nvCxnSpPr>
        <p:spPr>
          <a:xfrm>
            <a:off x="469143" y="9681901"/>
            <a:ext cx="17349715" cy="0"/>
          </a:xfrm>
          <a:prstGeom prst="straightConnector1">
            <a:avLst/>
          </a:prstGeom>
          <a:noFill/>
          <a:ln cap="flat" cmpd="sng" w="38100">
            <a:solidFill>
              <a:srgbClr val="3F4536"/>
            </a:solidFill>
            <a:prstDash val="solid"/>
            <a:round/>
            <a:headEnd len="sm" w="sm" type="none"/>
            <a:tailEnd len="sm" w="sm" type="none"/>
          </a:ln>
        </p:spPr>
      </p:cxnSp>
      <p:sp>
        <p:nvSpPr>
          <p:cNvPr id="457" name="Google Shape;457;p31"/>
          <p:cNvSpPr txBox="1"/>
          <p:nvPr/>
        </p:nvSpPr>
        <p:spPr>
          <a:xfrm>
            <a:off x="469143" y="4547235"/>
            <a:ext cx="10393573" cy="13239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799" u="none" cap="none" strike="noStrike">
                <a:solidFill>
                  <a:srgbClr val="3F4536"/>
                </a:solidFill>
                <a:latin typeface="DM Sans"/>
                <a:ea typeface="DM Sans"/>
                <a:cs typeface="DM Sans"/>
                <a:sym typeface="DM Sans"/>
              </a:rPr>
              <a:t>CREDITS</a:t>
            </a:r>
            <a:endParaRPr/>
          </a:p>
        </p:txBody>
      </p:sp>
      <p:sp>
        <p:nvSpPr>
          <p:cNvPr id="458" name="Google Shape;458;p31"/>
          <p:cNvSpPr txBox="1"/>
          <p:nvPr/>
        </p:nvSpPr>
        <p:spPr>
          <a:xfrm>
            <a:off x="469143" y="7747635"/>
            <a:ext cx="12651949" cy="3448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3F4536"/>
                </a:solidFill>
                <a:latin typeface="DM Sans"/>
                <a:ea typeface="DM Sans"/>
                <a:cs typeface="DM Sans"/>
                <a:sym typeface="DM Sans"/>
              </a:rPr>
              <a:t>This presentation template is free for everyone to use thanks to the following:</a:t>
            </a:r>
            <a:endParaRPr/>
          </a:p>
        </p:txBody>
      </p:sp>
      <p:sp>
        <p:nvSpPr>
          <p:cNvPr id="459" name="Google Shape;459;p31"/>
          <p:cNvSpPr txBox="1"/>
          <p:nvPr/>
        </p:nvSpPr>
        <p:spPr>
          <a:xfrm>
            <a:off x="469143" y="8159115"/>
            <a:ext cx="12651949" cy="687705"/>
          </a:xfrm>
          <a:prstGeom prst="rect">
            <a:avLst/>
          </a:prstGeom>
          <a:noFill/>
          <a:ln>
            <a:noFill/>
          </a:ln>
        </p:spPr>
        <p:txBody>
          <a:bodyPr anchorCtr="0" anchor="t" bIns="0" lIns="0" spcFirstLastPara="1" rIns="0" wrap="square" tIns="0">
            <a:spAutoFit/>
          </a:bodyPr>
          <a:lstStyle/>
          <a:p>
            <a:pPr indent="-226695" lvl="1" marL="453390" marR="0" rtl="0" algn="l">
              <a:lnSpc>
                <a:spcPct val="130000"/>
              </a:lnSpc>
              <a:spcBef>
                <a:spcPts val="0"/>
              </a:spcBef>
              <a:spcAft>
                <a:spcPts val="0"/>
              </a:spcAft>
              <a:buClr>
                <a:srgbClr val="3F4536"/>
              </a:buClr>
              <a:buSzPts val="2100"/>
              <a:buFont typeface="Arial"/>
              <a:buChar char="•"/>
            </a:pPr>
            <a:r>
              <a:rPr b="0" i="0" lang="en-US" sz="2100" u="none" cap="none" strike="noStrike">
                <a:solidFill>
                  <a:srgbClr val="3F4536"/>
                </a:solidFill>
                <a:latin typeface="DM Sans"/>
                <a:ea typeface="DM Sans"/>
                <a:cs typeface="DM Sans"/>
                <a:sym typeface="DM Sans"/>
              </a:rPr>
              <a:t>SlidesCarnival for the presentation template</a:t>
            </a:r>
            <a:endParaRPr/>
          </a:p>
          <a:p>
            <a:pPr indent="-226695" lvl="1" marL="453390" marR="0" rtl="0" algn="l">
              <a:lnSpc>
                <a:spcPct val="130000"/>
              </a:lnSpc>
              <a:spcBef>
                <a:spcPts val="0"/>
              </a:spcBef>
              <a:spcAft>
                <a:spcPts val="0"/>
              </a:spcAft>
              <a:buClr>
                <a:srgbClr val="3F4536"/>
              </a:buClr>
              <a:buSzPts val="2100"/>
              <a:buFont typeface="Arial"/>
              <a:buChar char="•"/>
            </a:pPr>
            <a:r>
              <a:rPr b="0" i="0" lang="en-US" sz="2100" u="none" cap="none" strike="noStrike">
                <a:solidFill>
                  <a:srgbClr val="3F4536"/>
                </a:solidFill>
                <a:latin typeface="DM Sans"/>
                <a:ea typeface="DM Sans"/>
                <a:cs typeface="DM Sans"/>
                <a:sym typeface="DM Sans"/>
              </a:rPr>
              <a:t>Pexels for the photos</a:t>
            </a:r>
            <a:endParaRPr/>
          </a:p>
        </p:txBody>
      </p:sp>
      <p:sp>
        <p:nvSpPr>
          <p:cNvPr id="460" name="Google Shape;460;p31"/>
          <p:cNvSpPr txBox="1"/>
          <p:nvPr/>
        </p:nvSpPr>
        <p:spPr>
          <a:xfrm>
            <a:off x="469143" y="8913495"/>
            <a:ext cx="12651949" cy="3448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3F4536"/>
                </a:solidFill>
                <a:latin typeface="DM Sans"/>
                <a:ea typeface="DM Sans"/>
                <a:cs typeface="DM Sans"/>
                <a:sym typeface="DM Sans"/>
              </a:rPr>
              <a:t>Happy designing! </a:t>
            </a:r>
            <a:endParaRPr/>
          </a:p>
        </p:txBody>
      </p:sp>
      <p:sp>
        <p:nvSpPr>
          <p:cNvPr id="461" name="Google Shape;461;p31"/>
          <p:cNvSpPr txBox="1"/>
          <p:nvPr/>
        </p:nvSpPr>
        <p:spPr>
          <a:xfrm>
            <a:off x="469143" y="177501"/>
            <a:ext cx="291266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Company Name</a:t>
            </a:r>
            <a:endParaRPr/>
          </a:p>
        </p:txBody>
      </p:sp>
      <p:sp>
        <p:nvSpPr>
          <p:cNvPr id="462" name="Google Shape;462;p31"/>
          <p:cNvSpPr txBox="1"/>
          <p:nvPr/>
        </p:nvSpPr>
        <p:spPr>
          <a:xfrm>
            <a:off x="14906196" y="177501"/>
            <a:ext cx="2912662"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November 24, 2023 </a:t>
            </a:r>
            <a:endParaRPr/>
          </a:p>
        </p:txBody>
      </p:sp>
      <p:sp>
        <p:nvSpPr>
          <p:cNvPr id="463" name="Google Shape;463;p31"/>
          <p:cNvSpPr txBox="1"/>
          <p:nvPr/>
        </p:nvSpPr>
        <p:spPr>
          <a:xfrm>
            <a:off x="469143" y="9758101"/>
            <a:ext cx="291266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reallygreatsite.com</a:t>
            </a:r>
            <a:endParaRPr/>
          </a:p>
        </p:txBody>
      </p:sp>
      <p:sp>
        <p:nvSpPr>
          <p:cNvPr id="464" name="Google Shape;464;p31"/>
          <p:cNvSpPr txBox="1"/>
          <p:nvPr/>
        </p:nvSpPr>
        <p:spPr>
          <a:xfrm>
            <a:off x="14906196" y="9758101"/>
            <a:ext cx="2912662"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@reallygreatsite</a:t>
            </a:r>
            <a:endParaRPr/>
          </a:p>
        </p:txBody>
      </p:sp>
    </p:spTree>
  </p:cSld>
  <p:clrMapOvr>
    <a:masterClrMapping/>
  </p:clrMapOvr>
  <p:transition>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cxnSp>
        <p:nvCxnSpPr>
          <p:cNvPr id="100" name="Google Shape;100;p14"/>
          <p:cNvCxnSpPr/>
          <p:nvPr/>
        </p:nvCxnSpPr>
        <p:spPr>
          <a:xfrm>
            <a:off x="469143" y="598506"/>
            <a:ext cx="17349715" cy="0"/>
          </a:xfrm>
          <a:prstGeom prst="straightConnector1">
            <a:avLst/>
          </a:prstGeom>
          <a:noFill/>
          <a:ln cap="flat" cmpd="sng" w="38100">
            <a:solidFill>
              <a:srgbClr val="3F4536"/>
            </a:solidFill>
            <a:prstDash val="solid"/>
            <a:round/>
            <a:headEnd len="sm" w="sm" type="none"/>
            <a:tailEnd len="sm" w="sm" type="none"/>
          </a:ln>
        </p:spPr>
      </p:cxnSp>
      <p:grpSp>
        <p:nvGrpSpPr>
          <p:cNvPr id="101" name="Google Shape;101;p14"/>
          <p:cNvGrpSpPr/>
          <p:nvPr/>
        </p:nvGrpSpPr>
        <p:grpSpPr>
          <a:xfrm>
            <a:off x="0" y="3808272"/>
            <a:ext cx="18287996" cy="6478728"/>
            <a:chOff x="0" y="-47625"/>
            <a:chExt cx="4816592" cy="1706332"/>
          </a:xfrm>
        </p:grpSpPr>
        <p:sp>
          <p:nvSpPr>
            <p:cNvPr id="102" name="Google Shape;102;p14"/>
            <p:cNvSpPr/>
            <p:nvPr/>
          </p:nvSpPr>
          <p:spPr>
            <a:xfrm>
              <a:off x="0" y="0"/>
              <a:ext cx="4816592" cy="1658707"/>
            </a:xfrm>
            <a:custGeom>
              <a:rect b="b" l="l" r="r" t="t"/>
              <a:pathLst>
                <a:path extrusionOk="0" h="1658707" w="4816592">
                  <a:moveTo>
                    <a:pt x="0" y="0"/>
                  </a:moveTo>
                  <a:lnTo>
                    <a:pt x="4816592" y="0"/>
                  </a:lnTo>
                  <a:lnTo>
                    <a:pt x="4816592" y="1658707"/>
                  </a:lnTo>
                  <a:lnTo>
                    <a:pt x="0" y="1658707"/>
                  </a:lnTo>
                  <a:close/>
                </a:path>
              </a:pathLst>
            </a:custGeom>
            <a:solidFill>
              <a:srgbClr val="3F4536"/>
            </a:solidFill>
            <a:ln>
              <a:noFill/>
            </a:ln>
          </p:spPr>
        </p:sp>
        <p:sp>
          <p:nvSpPr>
            <p:cNvPr id="103" name="Google Shape;103;p1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04" name="Google Shape;104;p14"/>
          <p:cNvCxnSpPr/>
          <p:nvPr/>
        </p:nvCxnSpPr>
        <p:spPr>
          <a:xfrm>
            <a:off x="469143" y="9681901"/>
            <a:ext cx="17349715" cy="0"/>
          </a:xfrm>
          <a:prstGeom prst="straightConnector1">
            <a:avLst/>
          </a:prstGeom>
          <a:noFill/>
          <a:ln cap="flat" cmpd="sng" w="38100">
            <a:solidFill>
              <a:srgbClr val="FFFFFF"/>
            </a:solidFill>
            <a:prstDash val="solid"/>
            <a:round/>
            <a:headEnd len="sm" w="sm" type="none"/>
            <a:tailEnd len="sm" w="sm" type="none"/>
          </a:ln>
        </p:spPr>
      </p:cxnSp>
      <p:sp>
        <p:nvSpPr>
          <p:cNvPr id="105" name="Google Shape;105;p14"/>
          <p:cNvSpPr txBox="1"/>
          <p:nvPr/>
        </p:nvSpPr>
        <p:spPr>
          <a:xfrm>
            <a:off x="469143" y="1019175"/>
            <a:ext cx="14724565" cy="24479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8000" u="none" cap="none" strike="noStrike">
                <a:solidFill>
                  <a:srgbClr val="3F4536"/>
                </a:solidFill>
                <a:latin typeface="DM Sans"/>
                <a:ea typeface="DM Sans"/>
                <a:cs typeface="DM Sans"/>
                <a:sym typeface="DM Sans"/>
              </a:rPr>
              <a:t>HOW TO USE THIS PRESENTATION</a:t>
            </a:r>
            <a:endParaRPr/>
          </a:p>
        </p:txBody>
      </p:sp>
      <p:sp>
        <p:nvSpPr>
          <p:cNvPr id="106" name="Google Shape;106;p14"/>
          <p:cNvSpPr txBox="1"/>
          <p:nvPr/>
        </p:nvSpPr>
        <p:spPr>
          <a:xfrm>
            <a:off x="469143" y="5223538"/>
            <a:ext cx="5938500" cy="3668700"/>
          </a:xfrm>
          <a:prstGeom prst="rect">
            <a:avLst/>
          </a:prstGeom>
          <a:noFill/>
          <a:ln>
            <a:noFill/>
          </a:ln>
        </p:spPr>
        <p:txBody>
          <a:bodyPr anchorCtr="0" anchor="t" bIns="0" lIns="0" spcFirstLastPara="1" rIns="0" wrap="square" tIns="0">
            <a:spAutoFit/>
          </a:bodyPr>
          <a:lstStyle/>
          <a:p>
            <a:pPr indent="-226695" lvl="1" marL="453390" marR="0" rtl="0" algn="l">
              <a:lnSpc>
                <a:spcPct val="115000"/>
              </a:lnSpc>
              <a:spcBef>
                <a:spcPts val="0"/>
              </a:spcBef>
              <a:spcAft>
                <a:spcPts val="0"/>
              </a:spcAft>
              <a:buClr>
                <a:srgbClr val="FFFFFF"/>
              </a:buClr>
              <a:buSzPts val="2100"/>
              <a:buFont typeface="Arial"/>
              <a:buChar char="•"/>
            </a:pPr>
            <a:r>
              <a:rPr b="0" i="0" lang="en-US" sz="2100" u="none" cap="none" strike="noStrike">
                <a:solidFill>
                  <a:srgbClr val="FFFFFF"/>
                </a:solidFill>
                <a:latin typeface="DM Sans"/>
                <a:ea typeface="DM Sans"/>
                <a:cs typeface="DM Sans"/>
                <a:sym typeface="DM Sans"/>
              </a:rPr>
              <a:t>Click on the "Google Slides" button below this presentation preview. Make sure to sign in to your Google account. Click on "Make a copy." Start editing your presentation.</a:t>
            </a:r>
            <a:endParaRPr/>
          </a:p>
          <a:p>
            <a:pPr indent="-226695" lvl="1" marL="453390" marR="0" rtl="0" algn="l">
              <a:lnSpc>
                <a:spcPct val="115000"/>
              </a:lnSpc>
              <a:spcBef>
                <a:spcPts val="0"/>
              </a:spcBef>
              <a:spcAft>
                <a:spcPts val="0"/>
              </a:spcAft>
              <a:buClr>
                <a:srgbClr val="FFFFFF"/>
              </a:buClr>
              <a:buSzPts val="2100"/>
              <a:buFont typeface="Arial"/>
              <a:buChar char="•"/>
            </a:pPr>
            <a:r>
              <a:rPr b="0" i="0" lang="en-US" sz="2100" u="sng" cap="none" strike="noStrike">
                <a:solidFill>
                  <a:srgbClr val="FFFFFF"/>
                </a:solidFill>
                <a:latin typeface="DM Sans"/>
                <a:ea typeface="DM Sans"/>
                <a:cs typeface="DM Sans"/>
                <a:sym typeface="DM Sans"/>
              </a:rPr>
              <a:t>Alternative:</a:t>
            </a:r>
            <a:r>
              <a:rPr b="0" i="0" lang="en-US" sz="2100" u="none" cap="none" strike="noStrike">
                <a:solidFill>
                  <a:srgbClr val="FFFFFF"/>
                </a:solidFill>
                <a:latin typeface="DM Sans"/>
                <a:ea typeface="DM Sans"/>
                <a:cs typeface="DM Sans"/>
                <a:sym typeface="DM Sans"/>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7" name="Google Shape;107;p14"/>
          <p:cNvSpPr txBox="1"/>
          <p:nvPr/>
        </p:nvSpPr>
        <p:spPr>
          <a:xfrm>
            <a:off x="685160" y="4387878"/>
            <a:ext cx="5141301" cy="5213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FFFFFF"/>
                </a:solidFill>
                <a:latin typeface="DM Sans"/>
                <a:ea typeface="DM Sans"/>
                <a:cs typeface="DM Sans"/>
                <a:sym typeface="DM Sans"/>
              </a:rPr>
              <a:t>GOOGLE SLIDES</a:t>
            </a:r>
            <a:endParaRPr/>
          </a:p>
        </p:txBody>
      </p:sp>
      <p:sp>
        <p:nvSpPr>
          <p:cNvPr id="108" name="Google Shape;108;p14"/>
          <p:cNvSpPr txBox="1"/>
          <p:nvPr/>
        </p:nvSpPr>
        <p:spPr>
          <a:xfrm>
            <a:off x="7243554" y="5223538"/>
            <a:ext cx="5434800" cy="3297000"/>
          </a:xfrm>
          <a:prstGeom prst="rect">
            <a:avLst/>
          </a:prstGeom>
          <a:noFill/>
          <a:ln>
            <a:noFill/>
          </a:ln>
        </p:spPr>
        <p:txBody>
          <a:bodyPr anchorCtr="0" anchor="t" bIns="0" lIns="0" spcFirstLastPara="1" rIns="0" wrap="square" tIns="0">
            <a:spAutoFit/>
          </a:bodyPr>
          <a:lstStyle/>
          <a:p>
            <a:pPr indent="-226695" lvl="1" marL="453390" marR="0" rtl="0" algn="l">
              <a:lnSpc>
                <a:spcPct val="115000"/>
              </a:lnSpc>
              <a:spcBef>
                <a:spcPts val="0"/>
              </a:spcBef>
              <a:spcAft>
                <a:spcPts val="0"/>
              </a:spcAft>
              <a:buClr>
                <a:srgbClr val="FFFFFF"/>
              </a:buClr>
              <a:buSzPts val="2100"/>
              <a:buFont typeface="Arial"/>
              <a:buChar char="•"/>
            </a:pPr>
            <a:r>
              <a:rPr b="0" i="0" lang="en-US" sz="2100" u="none" cap="none" strike="noStrike">
                <a:solidFill>
                  <a:srgbClr val="FFFFFF"/>
                </a:solidFill>
                <a:latin typeface="DM Sans"/>
                <a:ea typeface="DM Sans"/>
                <a:cs typeface="DM Sans"/>
                <a:sym typeface="DM Sans"/>
              </a:rPr>
              <a:t>Click on the "PowerPoint" button below this presentation preview. Start editing your presentation.</a:t>
            </a:r>
            <a:endParaRPr/>
          </a:p>
          <a:p>
            <a:pPr indent="-226695" lvl="1" marL="453390" marR="0" rtl="0" algn="l">
              <a:lnSpc>
                <a:spcPct val="115000"/>
              </a:lnSpc>
              <a:spcBef>
                <a:spcPts val="0"/>
              </a:spcBef>
              <a:spcAft>
                <a:spcPts val="0"/>
              </a:spcAft>
              <a:buClr>
                <a:srgbClr val="FFFFFF"/>
              </a:buClr>
              <a:buSzPts val="2100"/>
              <a:buFont typeface="Arial"/>
              <a:buChar char="•"/>
            </a:pPr>
            <a:r>
              <a:rPr b="0" i="0" lang="en-US" sz="2100" u="sng" cap="none" strike="noStrike">
                <a:solidFill>
                  <a:srgbClr val="FFFFFF"/>
                </a:solidFill>
                <a:latin typeface="DM Sans"/>
                <a:ea typeface="DM Sans"/>
                <a:cs typeface="DM Sans"/>
                <a:sym typeface="DM Sans"/>
              </a:rPr>
              <a:t>Alternative:</a:t>
            </a:r>
            <a:r>
              <a:rPr b="0" i="0" lang="en-US" sz="2100" u="none" cap="none" strike="noStrike">
                <a:solidFill>
                  <a:srgbClr val="FFFFFF"/>
                </a:solidFill>
                <a:latin typeface="DM Sans"/>
                <a:ea typeface="DM Sans"/>
                <a:cs typeface="DM Sans"/>
                <a:sym typeface="DM Sans"/>
              </a:rPr>
              <a:t> From Canva template file, Click on the "Share" button on the top right corner in Canva and click on "More" at the bottom of the menu. Enter "PowerPoint" in the search bar and click on the PowerPoint icon to download.</a:t>
            </a:r>
            <a:endParaRPr/>
          </a:p>
        </p:txBody>
      </p:sp>
      <p:sp>
        <p:nvSpPr>
          <p:cNvPr id="109" name="Google Shape;109;p14"/>
          <p:cNvSpPr txBox="1"/>
          <p:nvPr/>
        </p:nvSpPr>
        <p:spPr>
          <a:xfrm>
            <a:off x="7537020" y="4387878"/>
            <a:ext cx="5141301" cy="5213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FFFFFF"/>
                </a:solidFill>
                <a:latin typeface="DM Sans"/>
                <a:ea typeface="DM Sans"/>
                <a:cs typeface="DM Sans"/>
                <a:sym typeface="DM Sans"/>
              </a:rPr>
              <a:t>POWERPOINT</a:t>
            </a:r>
            <a:endParaRPr/>
          </a:p>
        </p:txBody>
      </p:sp>
      <p:sp>
        <p:nvSpPr>
          <p:cNvPr id="110" name="Google Shape;110;p14"/>
          <p:cNvSpPr txBox="1"/>
          <p:nvPr/>
        </p:nvSpPr>
        <p:spPr>
          <a:xfrm>
            <a:off x="13516522" y="5223538"/>
            <a:ext cx="4271100" cy="1810200"/>
          </a:xfrm>
          <a:prstGeom prst="rect">
            <a:avLst/>
          </a:prstGeom>
          <a:noFill/>
          <a:ln>
            <a:noFill/>
          </a:ln>
        </p:spPr>
        <p:txBody>
          <a:bodyPr anchorCtr="0" anchor="t" bIns="0" lIns="0" spcFirstLastPara="1" rIns="0" wrap="square" tIns="0">
            <a:spAutoFit/>
          </a:bodyPr>
          <a:lstStyle/>
          <a:p>
            <a:pPr indent="-226695" lvl="1" marL="453390" marR="0" rtl="0" algn="l">
              <a:lnSpc>
                <a:spcPct val="115000"/>
              </a:lnSpc>
              <a:spcBef>
                <a:spcPts val="0"/>
              </a:spcBef>
              <a:spcAft>
                <a:spcPts val="0"/>
              </a:spcAft>
              <a:buClr>
                <a:srgbClr val="FFFFFF"/>
              </a:buClr>
              <a:buSzPts val="2100"/>
              <a:buFont typeface="Arial"/>
              <a:buChar char="•"/>
            </a:pPr>
            <a:r>
              <a:rPr b="0" i="0" lang="en-US" sz="2100" u="none" cap="none" strike="noStrike">
                <a:solidFill>
                  <a:srgbClr val="FFFFFF"/>
                </a:solidFill>
                <a:latin typeface="DM Sans"/>
                <a:ea typeface="DM Sans"/>
                <a:cs typeface="DM Sans"/>
                <a:sym typeface="DM Sans"/>
              </a:rPr>
              <a:t>Click on the "Canva" button under this presentation preview. Start editing your presentation. You need to sign in to your Canva account.</a:t>
            </a:r>
            <a:endParaRPr/>
          </a:p>
        </p:txBody>
      </p:sp>
      <p:sp>
        <p:nvSpPr>
          <p:cNvPr id="111" name="Google Shape;111;p14"/>
          <p:cNvSpPr txBox="1"/>
          <p:nvPr/>
        </p:nvSpPr>
        <p:spPr>
          <a:xfrm>
            <a:off x="13710618" y="4387878"/>
            <a:ext cx="5141301" cy="5213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FFFFFF"/>
                </a:solidFill>
                <a:latin typeface="DM Sans"/>
                <a:ea typeface="DM Sans"/>
                <a:cs typeface="DM Sans"/>
                <a:sym typeface="DM Sans"/>
              </a:rPr>
              <a:t>CANVA</a:t>
            </a:r>
            <a:endParaRPr/>
          </a:p>
        </p:txBody>
      </p:sp>
      <p:sp>
        <p:nvSpPr>
          <p:cNvPr id="112" name="Google Shape;112;p14"/>
          <p:cNvSpPr txBox="1"/>
          <p:nvPr/>
        </p:nvSpPr>
        <p:spPr>
          <a:xfrm>
            <a:off x="469143" y="177501"/>
            <a:ext cx="291266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Company Name</a:t>
            </a:r>
            <a:endParaRPr/>
          </a:p>
        </p:txBody>
      </p:sp>
      <p:sp>
        <p:nvSpPr>
          <p:cNvPr id="113" name="Google Shape;113;p14"/>
          <p:cNvSpPr txBox="1"/>
          <p:nvPr/>
        </p:nvSpPr>
        <p:spPr>
          <a:xfrm>
            <a:off x="14906196" y="177501"/>
            <a:ext cx="2912662"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November 24, 2023 </a:t>
            </a:r>
            <a:endParaRPr/>
          </a:p>
        </p:txBody>
      </p:sp>
      <p:sp>
        <p:nvSpPr>
          <p:cNvPr id="114" name="Google Shape;114;p14"/>
          <p:cNvSpPr txBox="1"/>
          <p:nvPr/>
        </p:nvSpPr>
        <p:spPr>
          <a:xfrm>
            <a:off x="469143" y="9758101"/>
            <a:ext cx="291266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DM Sans"/>
                <a:ea typeface="DM Sans"/>
                <a:cs typeface="DM Sans"/>
                <a:sym typeface="DM Sans"/>
              </a:rPr>
              <a:t>reallygreatsite.com</a:t>
            </a:r>
            <a:endParaRPr/>
          </a:p>
        </p:txBody>
      </p:sp>
      <p:sp>
        <p:nvSpPr>
          <p:cNvPr id="115" name="Google Shape;115;p14"/>
          <p:cNvSpPr txBox="1"/>
          <p:nvPr/>
        </p:nvSpPr>
        <p:spPr>
          <a:xfrm>
            <a:off x="14906196" y="9758101"/>
            <a:ext cx="2912662"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DM Sans"/>
                <a:ea typeface="DM Sans"/>
                <a:cs typeface="DM Sans"/>
                <a:sym typeface="DM Sans"/>
              </a:rPr>
              <a:t>@reallygreatsite</a:t>
            </a:r>
            <a:endParaRPr/>
          </a:p>
        </p:txBody>
      </p:sp>
      <p:grpSp>
        <p:nvGrpSpPr>
          <p:cNvPr id="116" name="Google Shape;116;p14"/>
          <p:cNvGrpSpPr/>
          <p:nvPr/>
        </p:nvGrpSpPr>
        <p:grpSpPr>
          <a:xfrm>
            <a:off x="15380457" y="1028700"/>
            <a:ext cx="2438400" cy="2438400"/>
            <a:chOff x="0" y="0"/>
            <a:chExt cx="812800" cy="812800"/>
          </a:xfrm>
        </p:grpSpPr>
        <p:sp>
          <p:nvSpPr>
            <p:cNvPr id="117" name="Google Shape;117;p14"/>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11626"/>
            </a:solidFill>
            <a:ln>
              <a:noFill/>
            </a:ln>
          </p:spPr>
        </p:sp>
        <p:sp>
          <p:nvSpPr>
            <p:cNvPr id="118" name="Google Shape;118;p14"/>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transition>
    <p:push/>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pic>
        <p:nvPicPr>
          <p:cNvPr id="469" name="Google Shape;469;p32"/>
          <p:cNvPicPr preferRelativeResize="0"/>
          <p:nvPr/>
        </p:nvPicPr>
        <p:blipFill>
          <a:blip r:embed="rId3">
            <a:alphaModFix/>
          </a:blip>
          <a:stretch>
            <a:fillRect/>
          </a:stretch>
        </p:blipFill>
        <p:spPr>
          <a:xfrm>
            <a:off x="469150" y="760775"/>
            <a:ext cx="17349699" cy="3634301"/>
          </a:xfrm>
          <a:prstGeom prst="rect">
            <a:avLst/>
          </a:prstGeom>
          <a:noFill/>
          <a:ln>
            <a:noFill/>
          </a:ln>
        </p:spPr>
      </p:pic>
      <p:sp>
        <p:nvSpPr>
          <p:cNvPr id="470" name="Google Shape;470;p32"/>
          <p:cNvSpPr txBox="1"/>
          <p:nvPr/>
        </p:nvSpPr>
        <p:spPr>
          <a:xfrm>
            <a:off x="512275" y="5314975"/>
            <a:ext cx="17345100" cy="13545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799" u="none" cap="none" strike="noStrike">
                <a:solidFill>
                  <a:srgbClr val="3F4536"/>
                </a:solidFill>
                <a:latin typeface="DM Sans"/>
                <a:ea typeface="DM Sans"/>
                <a:cs typeface="DM Sans"/>
                <a:sym typeface="DM Sans"/>
              </a:rPr>
              <a:t>FONTS IN THIS PRESENTATION</a:t>
            </a:r>
            <a:endParaRPr/>
          </a:p>
        </p:txBody>
      </p:sp>
      <p:sp>
        <p:nvSpPr>
          <p:cNvPr id="471" name="Google Shape;471;p32"/>
          <p:cNvSpPr txBox="1"/>
          <p:nvPr/>
        </p:nvSpPr>
        <p:spPr>
          <a:xfrm>
            <a:off x="507627" y="6915187"/>
            <a:ext cx="13323506" cy="3448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3F4536"/>
                </a:solidFill>
                <a:latin typeface="DM Sans"/>
                <a:ea typeface="DM Sans"/>
                <a:cs typeface="DM Sans"/>
                <a:sym typeface="DM Sans"/>
              </a:rPr>
              <a:t>This presentation template uses the following free fonts:</a:t>
            </a:r>
            <a:endParaRPr/>
          </a:p>
        </p:txBody>
      </p:sp>
      <p:sp>
        <p:nvSpPr>
          <p:cNvPr id="472" name="Google Shape;472;p32"/>
          <p:cNvSpPr txBox="1"/>
          <p:nvPr/>
        </p:nvSpPr>
        <p:spPr>
          <a:xfrm>
            <a:off x="269590" y="7500022"/>
            <a:ext cx="12651949" cy="1030605"/>
          </a:xfrm>
          <a:prstGeom prst="rect">
            <a:avLst/>
          </a:prstGeom>
          <a:noFill/>
          <a:ln>
            <a:noFill/>
          </a:ln>
        </p:spPr>
        <p:txBody>
          <a:bodyPr anchorCtr="0" anchor="t" bIns="0" lIns="0" spcFirstLastPara="1" rIns="0" wrap="square" tIns="0">
            <a:spAutoFit/>
          </a:bodyPr>
          <a:lstStyle/>
          <a:p>
            <a:pPr indent="-226695" lvl="1" marL="453390" marR="0" rtl="0" algn="l">
              <a:lnSpc>
                <a:spcPct val="130000"/>
              </a:lnSpc>
              <a:spcBef>
                <a:spcPts val="0"/>
              </a:spcBef>
              <a:spcAft>
                <a:spcPts val="0"/>
              </a:spcAft>
              <a:buClr>
                <a:srgbClr val="3F4536"/>
              </a:buClr>
              <a:buSzPts val="2100"/>
              <a:buFont typeface="Arial"/>
              <a:buChar char="•"/>
            </a:pPr>
            <a:r>
              <a:rPr b="0" i="0" lang="en-US" sz="2100" u="none" cap="none" strike="noStrike">
                <a:solidFill>
                  <a:srgbClr val="3F4536"/>
                </a:solidFill>
                <a:latin typeface="DM Sans"/>
                <a:ea typeface="DM Sans"/>
                <a:cs typeface="DM Sans"/>
                <a:sym typeface="DM Sans"/>
              </a:rPr>
              <a:t>Titles: DM Sans</a:t>
            </a:r>
            <a:endParaRPr/>
          </a:p>
          <a:p>
            <a:pPr indent="-226695" lvl="1" marL="453390" marR="0" rtl="0" algn="l">
              <a:lnSpc>
                <a:spcPct val="130000"/>
              </a:lnSpc>
              <a:spcBef>
                <a:spcPts val="0"/>
              </a:spcBef>
              <a:spcAft>
                <a:spcPts val="0"/>
              </a:spcAft>
              <a:buClr>
                <a:srgbClr val="3F4536"/>
              </a:buClr>
              <a:buSzPts val="2100"/>
              <a:buFont typeface="Arial"/>
              <a:buChar char="•"/>
            </a:pPr>
            <a:r>
              <a:rPr b="0" i="0" lang="en-US" sz="2100" u="none" cap="none" strike="noStrike">
                <a:solidFill>
                  <a:srgbClr val="3F4536"/>
                </a:solidFill>
                <a:latin typeface="DM Sans"/>
                <a:ea typeface="DM Sans"/>
                <a:cs typeface="DM Sans"/>
                <a:sym typeface="DM Sans"/>
              </a:rPr>
              <a:t>Headers: DM Sans</a:t>
            </a:r>
            <a:endParaRPr/>
          </a:p>
          <a:p>
            <a:pPr indent="-226695" lvl="1" marL="453390" marR="0" rtl="0" algn="l">
              <a:lnSpc>
                <a:spcPct val="130000"/>
              </a:lnSpc>
              <a:spcBef>
                <a:spcPts val="0"/>
              </a:spcBef>
              <a:spcAft>
                <a:spcPts val="0"/>
              </a:spcAft>
              <a:buClr>
                <a:srgbClr val="3F4536"/>
              </a:buClr>
              <a:buSzPts val="2100"/>
              <a:buFont typeface="Arial"/>
              <a:buChar char="•"/>
            </a:pPr>
            <a:r>
              <a:rPr b="0" i="0" lang="en-US" sz="2100" u="none" cap="none" strike="noStrike">
                <a:solidFill>
                  <a:srgbClr val="3F4536"/>
                </a:solidFill>
                <a:latin typeface="DM Sans"/>
                <a:ea typeface="DM Sans"/>
                <a:cs typeface="DM Sans"/>
                <a:sym typeface="DM Sans"/>
              </a:rPr>
              <a:t>Body Copy: DM Sans</a:t>
            </a:r>
            <a:endParaRPr/>
          </a:p>
        </p:txBody>
      </p:sp>
      <p:sp>
        <p:nvSpPr>
          <p:cNvPr id="473" name="Google Shape;473;p32"/>
          <p:cNvSpPr txBox="1"/>
          <p:nvPr/>
        </p:nvSpPr>
        <p:spPr>
          <a:xfrm>
            <a:off x="507627" y="8913495"/>
            <a:ext cx="12651949" cy="3448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3F4536"/>
                </a:solidFill>
                <a:latin typeface="DM Sans"/>
                <a:ea typeface="DM Sans"/>
                <a:cs typeface="DM Sans"/>
                <a:sym typeface="DM Sans"/>
              </a:rPr>
              <a:t>You can find these fonts online too. Happy designing! </a:t>
            </a:r>
            <a:endParaRPr/>
          </a:p>
        </p:txBody>
      </p:sp>
      <p:cxnSp>
        <p:nvCxnSpPr>
          <p:cNvPr id="474" name="Google Shape;474;p32"/>
          <p:cNvCxnSpPr/>
          <p:nvPr/>
        </p:nvCxnSpPr>
        <p:spPr>
          <a:xfrm>
            <a:off x="469143" y="598506"/>
            <a:ext cx="17349715" cy="0"/>
          </a:xfrm>
          <a:prstGeom prst="straightConnector1">
            <a:avLst/>
          </a:prstGeom>
          <a:noFill/>
          <a:ln cap="flat" cmpd="sng" w="38100">
            <a:solidFill>
              <a:srgbClr val="3F4536"/>
            </a:solidFill>
            <a:prstDash val="solid"/>
            <a:round/>
            <a:headEnd len="sm" w="sm" type="none"/>
            <a:tailEnd len="sm" w="sm" type="none"/>
          </a:ln>
        </p:spPr>
      </p:cxnSp>
      <p:cxnSp>
        <p:nvCxnSpPr>
          <p:cNvPr id="475" name="Google Shape;475;p32"/>
          <p:cNvCxnSpPr/>
          <p:nvPr/>
        </p:nvCxnSpPr>
        <p:spPr>
          <a:xfrm>
            <a:off x="469143" y="9681901"/>
            <a:ext cx="17349715" cy="0"/>
          </a:xfrm>
          <a:prstGeom prst="straightConnector1">
            <a:avLst/>
          </a:prstGeom>
          <a:noFill/>
          <a:ln cap="flat" cmpd="sng" w="38100">
            <a:solidFill>
              <a:srgbClr val="3F4536"/>
            </a:solidFill>
            <a:prstDash val="solid"/>
            <a:round/>
            <a:headEnd len="sm" w="sm" type="none"/>
            <a:tailEnd len="sm" w="sm" type="none"/>
          </a:ln>
        </p:spPr>
      </p:cxnSp>
      <p:sp>
        <p:nvSpPr>
          <p:cNvPr id="476" name="Google Shape;476;p32"/>
          <p:cNvSpPr txBox="1"/>
          <p:nvPr/>
        </p:nvSpPr>
        <p:spPr>
          <a:xfrm>
            <a:off x="469143" y="177501"/>
            <a:ext cx="291266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Company Name</a:t>
            </a:r>
            <a:endParaRPr/>
          </a:p>
        </p:txBody>
      </p:sp>
      <p:sp>
        <p:nvSpPr>
          <p:cNvPr id="477" name="Google Shape;477;p32"/>
          <p:cNvSpPr txBox="1"/>
          <p:nvPr/>
        </p:nvSpPr>
        <p:spPr>
          <a:xfrm>
            <a:off x="14906196" y="177501"/>
            <a:ext cx="2912662"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November 24, 2023 </a:t>
            </a:r>
            <a:endParaRPr/>
          </a:p>
        </p:txBody>
      </p:sp>
      <p:sp>
        <p:nvSpPr>
          <p:cNvPr id="478" name="Google Shape;478;p32"/>
          <p:cNvSpPr txBox="1"/>
          <p:nvPr/>
        </p:nvSpPr>
        <p:spPr>
          <a:xfrm>
            <a:off x="469143" y="9758101"/>
            <a:ext cx="291266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reallygreatsite.com</a:t>
            </a:r>
            <a:endParaRPr/>
          </a:p>
        </p:txBody>
      </p:sp>
      <p:sp>
        <p:nvSpPr>
          <p:cNvPr id="479" name="Google Shape;479;p32"/>
          <p:cNvSpPr txBox="1"/>
          <p:nvPr/>
        </p:nvSpPr>
        <p:spPr>
          <a:xfrm>
            <a:off x="14906196" y="9758101"/>
            <a:ext cx="2912662"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@reallygreatsite</a:t>
            </a:r>
            <a:endParaRPr/>
          </a:p>
        </p:txBody>
      </p:sp>
    </p:spTree>
  </p:cSld>
  <p:clrMapOvr>
    <a:masterClrMapping/>
  </p:clrMapOvr>
  <p:transition>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15"/>
          <p:cNvPicPr preferRelativeResize="0"/>
          <p:nvPr/>
        </p:nvPicPr>
        <p:blipFill>
          <a:blip r:embed="rId3">
            <a:alphaModFix/>
          </a:blip>
          <a:stretch>
            <a:fillRect/>
          </a:stretch>
        </p:blipFill>
        <p:spPr>
          <a:xfrm>
            <a:off x="-525200" y="-2611296"/>
            <a:ext cx="7673024" cy="12898296"/>
          </a:xfrm>
          <a:prstGeom prst="rect">
            <a:avLst/>
          </a:prstGeom>
          <a:noFill/>
          <a:ln>
            <a:noFill/>
          </a:ln>
        </p:spPr>
      </p:pic>
      <p:cxnSp>
        <p:nvCxnSpPr>
          <p:cNvPr id="124" name="Google Shape;124;p15"/>
          <p:cNvCxnSpPr/>
          <p:nvPr/>
        </p:nvCxnSpPr>
        <p:spPr>
          <a:xfrm>
            <a:off x="469143" y="598506"/>
            <a:ext cx="17349715" cy="0"/>
          </a:xfrm>
          <a:prstGeom prst="straightConnector1">
            <a:avLst/>
          </a:prstGeom>
          <a:noFill/>
          <a:ln cap="flat" cmpd="sng" w="38100">
            <a:solidFill>
              <a:srgbClr val="3F4536"/>
            </a:solidFill>
            <a:prstDash val="solid"/>
            <a:round/>
            <a:headEnd len="sm" w="sm" type="none"/>
            <a:tailEnd len="sm" w="sm" type="none"/>
          </a:ln>
        </p:spPr>
      </p:cxnSp>
      <p:cxnSp>
        <p:nvCxnSpPr>
          <p:cNvPr id="125" name="Google Shape;125;p15"/>
          <p:cNvCxnSpPr/>
          <p:nvPr/>
        </p:nvCxnSpPr>
        <p:spPr>
          <a:xfrm>
            <a:off x="469143" y="9681901"/>
            <a:ext cx="17349715" cy="0"/>
          </a:xfrm>
          <a:prstGeom prst="straightConnector1">
            <a:avLst/>
          </a:prstGeom>
          <a:noFill/>
          <a:ln cap="flat" cmpd="sng" w="38100">
            <a:solidFill>
              <a:srgbClr val="3F4536"/>
            </a:solidFill>
            <a:prstDash val="solid"/>
            <a:round/>
            <a:headEnd len="sm" w="sm" type="none"/>
            <a:tailEnd len="sm" w="sm" type="none"/>
          </a:ln>
        </p:spPr>
      </p:cxnSp>
      <p:cxnSp>
        <p:nvCxnSpPr>
          <p:cNvPr id="126" name="Google Shape;126;p15"/>
          <p:cNvCxnSpPr/>
          <p:nvPr/>
        </p:nvCxnSpPr>
        <p:spPr>
          <a:xfrm>
            <a:off x="9184563" y="1389360"/>
            <a:ext cx="8634294" cy="0"/>
          </a:xfrm>
          <a:prstGeom prst="straightConnector1">
            <a:avLst/>
          </a:prstGeom>
          <a:noFill/>
          <a:ln cap="flat" cmpd="sng" w="38100">
            <a:solidFill>
              <a:srgbClr val="3F4536"/>
            </a:solidFill>
            <a:prstDash val="solid"/>
            <a:round/>
            <a:headEnd len="sm" w="sm" type="none"/>
            <a:tailEnd len="sm" w="sm" type="none"/>
          </a:ln>
        </p:spPr>
      </p:cxnSp>
      <p:cxnSp>
        <p:nvCxnSpPr>
          <p:cNvPr id="127" name="Google Shape;127;p15"/>
          <p:cNvCxnSpPr/>
          <p:nvPr/>
        </p:nvCxnSpPr>
        <p:spPr>
          <a:xfrm>
            <a:off x="9184563" y="2190103"/>
            <a:ext cx="8634294" cy="0"/>
          </a:xfrm>
          <a:prstGeom prst="straightConnector1">
            <a:avLst/>
          </a:prstGeom>
          <a:noFill/>
          <a:ln cap="flat" cmpd="sng" w="38100">
            <a:solidFill>
              <a:srgbClr val="3F4536"/>
            </a:solidFill>
            <a:prstDash val="solid"/>
            <a:round/>
            <a:headEnd len="sm" w="sm" type="none"/>
            <a:tailEnd len="sm" w="sm" type="none"/>
          </a:ln>
        </p:spPr>
      </p:cxnSp>
      <p:cxnSp>
        <p:nvCxnSpPr>
          <p:cNvPr id="128" name="Google Shape;128;p15"/>
          <p:cNvCxnSpPr/>
          <p:nvPr/>
        </p:nvCxnSpPr>
        <p:spPr>
          <a:xfrm>
            <a:off x="9184563" y="2987663"/>
            <a:ext cx="8634294" cy="0"/>
          </a:xfrm>
          <a:prstGeom prst="straightConnector1">
            <a:avLst/>
          </a:prstGeom>
          <a:noFill/>
          <a:ln cap="flat" cmpd="sng" w="38100">
            <a:solidFill>
              <a:srgbClr val="3F4536"/>
            </a:solidFill>
            <a:prstDash val="solid"/>
            <a:round/>
            <a:headEnd len="sm" w="sm" type="none"/>
            <a:tailEnd len="sm" w="sm" type="none"/>
          </a:ln>
        </p:spPr>
      </p:cxnSp>
      <p:cxnSp>
        <p:nvCxnSpPr>
          <p:cNvPr id="129" name="Google Shape;129;p15"/>
          <p:cNvCxnSpPr/>
          <p:nvPr/>
        </p:nvCxnSpPr>
        <p:spPr>
          <a:xfrm>
            <a:off x="9184563" y="3788406"/>
            <a:ext cx="8634294" cy="0"/>
          </a:xfrm>
          <a:prstGeom prst="straightConnector1">
            <a:avLst/>
          </a:prstGeom>
          <a:noFill/>
          <a:ln cap="flat" cmpd="sng" w="38100">
            <a:solidFill>
              <a:srgbClr val="3F4536"/>
            </a:solidFill>
            <a:prstDash val="solid"/>
            <a:round/>
            <a:headEnd len="sm" w="sm" type="none"/>
            <a:tailEnd len="sm" w="sm" type="none"/>
          </a:ln>
        </p:spPr>
      </p:cxnSp>
      <p:cxnSp>
        <p:nvCxnSpPr>
          <p:cNvPr id="130" name="Google Shape;130;p15"/>
          <p:cNvCxnSpPr/>
          <p:nvPr/>
        </p:nvCxnSpPr>
        <p:spPr>
          <a:xfrm>
            <a:off x="9184563" y="4585966"/>
            <a:ext cx="8634294" cy="0"/>
          </a:xfrm>
          <a:prstGeom prst="straightConnector1">
            <a:avLst/>
          </a:prstGeom>
          <a:noFill/>
          <a:ln cap="flat" cmpd="sng" w="38100">
            <a:solidFill>
              <a:srgbClr val="3F4536"/>
            </a:solidFill>
            <a:prstDash val="solid"/>
            <a:round/>
            <a:headEnd len="sm" w="sm" type="none"/>
            <a:tailEnd len="sm" w="sm" type="none"/>
          </a:ln>
        </p:spPr>
      </p:cxnSp>
      <p:cxnSp>
        <p:nvCxnSpPr>
          <p:cNvPr id="131" name="Google Shape;131;p15"/>
          <p:cNvCxnSpPr/>
          <p:nvPr/>
        </p:nvCxnSpPr>
        <p:spPr>
          <a:xfrm>
            <a:off x="9184563" y="5386709"/>
            <a:ext cx="8634294" cy="0"/>
          </a:xfrm>
          <a:prstGeom prst="straightConnector1">
            <a:avLst/>
          </a:prstGeom>
          <a:noFill/>
          <a:ln cap="flat" cmpd="sng" w="38100">
            <a:solidFill>
              <a:srgbClr val="3F4536"/>
            </a:solidFill>
            <a:prstDash val="solid"/>
            <a:round/>
            <a:headEnd len="sm" w="sm" type="none"/>
            <a:tailEnd len="sm" w="sm" type="none"/>
          </a:ln>
        </p:spPr>
      </p:cxnSp>
      <p:cxnSp>
        <p:nvCxnSpPr>
          <p:cNvPr id="132" name="Google Shape;132;p15"/>
          <p:cNvCxnSpPr/>
          <p:nvPr/>
        </p:nvCxnSpPr>
        <p:spPr>
          <a:xfrm>
            <a:off x="9184563" y="6184269"/>
            <a:ext cx="8634294" cy="0"/>
          </a:xfrm>
          <a:prstGeom prst="straightConnector1">
            <a:avLst/>
          </a:prstGeom>
          <a:noFill/>
          <a:ln cap="flat" cmpd="sng" w="38100">
            <a:solidFill>
              <a:srgbClr val="3F4536"/>
            </a:solidFill>
            <a:prstDash val="solid"/>
            <a:round/>
            <a:headEnd len="sm" w="sm" type="none"/>
            <a:tailEnd len="sm" w="sm" type="none"/>
          </a:ln>
        </p:spPr>
      </p:cxnSp>
      <p:cxnSp>
        <p:nvCxnSpPr>
          <p:cNvPr id="133" name="Google Shape;133;p15"/>
          <p:cNvCxnSpPr/>
          <p:nvPr/>
        </p:nvCxnSpPr>
        <p:spPr>
          <a:xfrm>
            <a:off x="9184563" y="6985012"/>
            <a:ext cx="8634294" cy="0"/>
          </a:xfrm>
          <a:prstGeom prst="straightConnector1">
            <a:avLst/>
          </a:prstGeom>
          <a:noFill/>
          <a:ln cap="flat" cmpd="sng" w="38100">
            <a:solidFill>
              <a:srgbClr val="3F4536"/>
            </a:solidFill>
            <a:prstDash val="solid"/>
            <a:round/>
            <a:headEnd len="sm" w="sm" type="none"/>
            <a:tailEnd len="sm" w="sm" type="none"/>
          </a:ln>
        </p:spPr>
      </p:cxnSp>
      <p:sp>
        <p:nvSpPr>
          <p:cNvPr id="134" name="Google Shape;134;p15"/>
          <p:cNvSpPr txBox="1"/>
          <p:nvPr/>
        </p:nvSpPr>
        <p:spPr>
          <a:xfrm>
            <a:off x="469143" y="177501"/>
            <a:ext cx="291266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Company Name</a:t>
            </a:r>
            <a:endParaRPr/>
          </a:p>
        </p:txBody>
      </p:sp>
      <p:sp>
        <p:nvSpPr>
          <p:cNvPr id="135" name="Google Shape;135;p15"/>
          <p:cNvSpPr txBox="1"/>
          <p:nvPr/>
        </p:nvSpPr>
        <p:spPr>
          <a:xfrm>
            <a:off x="14906196" y="177501"/>
            <a:ext cx="2912662"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November 24, 2023 </a:t>
            </a:r>
            <a:endParaRPr/>
          </a:p>
        </p:txBody>
      </p:sp>
      <p:sp>
        <p:nvSpPr>
          <p:cNvPr id="136" name="Google Shape;136;p15"/>
          <p:cNvSpPr txBox="1"/>
          <p:nvPr/>
        </p:nvSpPr>
        <p:spPr>
          <a:xfrm>
            <a:off x="469143" y="9758101"/>
            <a:ext cx="291266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reallygreatsite.com</a:t>
            </a:r>
            <a:endParaRPr/>
          </a:p>
        </p:txBody>
      </p:sp>
      <p:sp>
        <p:nvSpPr>
          <p:cNvPr id="137" name="Google Shape;137;p15"/>
          <p:cNvSpPr txBox="1"/>
          <p:nvPr/>
        </p:nvSpPr>
        <p:spPr>
          <a:xfrm>
            <a:off x="14906196" y="9758101"/>
            <a:ext cx="2912662"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@reallygreatsite</a:t>
            </a:r>
            <a:endParaRPr/>
          </a:p>
        </p:txBody>
      </p:sp>
      <p:sp>
        <p:nvSpPr>
          <p:cNvPr id="138" name="Google Shape;138;p15"/>
          <p:cNvSpPr txBox="1"/>
          <p:nvPr/>
        </p:nvSpPr>
        <p:spPr>
          <a:xfrm>
            <a:off x="9184563" y="848975"/>
            <a:ext cx="5141301" cy="5213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3F4536"/>
                </a:solidFill>
                <a:latin typeface="DM Sans"/>
                <a:ea typeface="DM Sans"/>
                <a:cs typeface="DM Sans"/>
                <a:sym typeface="DM Sans"/>
              </a:rPr>
              <a:t>INTRODUCTION</a:t>
            </a:r>
            <a:endParaRPr/>
          </a:p>
        </p:txBody>
      </p:sp>
      <p:sp>
        <p:nvSpPr>
          <p:cNvPr id="139" name="Google Shape;139;p15"/>
          <p:cNvSpPr txBox="1"/>
          <p:nvPr/>
        </p:nvSpPr>
        <p:spPr>
          <a:xfrm>
            <a:off x="17259300" y="889298"/>
            <a:ext cx="559557" cy="450215"/>
          </a:xfrm>
          <a:prstGeom prst="rect">
            <a:avLst/>
          </a:prstGeom>
          <a:noFill/>
          <a:ln>
            <a:noFill/>
          </a:ln>
        </p:spPr>
        <p:txBody>
          <a:bodyPr anchorCtr="0" anchor="t" bIns="0" lIns="0" spcFirstLastPara="1" rIns="0" wrap="square" tIns="0">
            <a:spAutoFit/>
          </a:bodyPr>
          <a:lstStyle/>
          <a:p>
            <a:pPr indent="0" lvl="0" marL="0" marR="0" rtl="0" algn="r">
              <a:lnSpc>
                <a:spcPct val="130010"/>
              </a:lnSpc>
              <a:spcBef>
                <a:spcPts val="0"/>
              </a:spcBef>
              <a:spcAft>
                <a:spcPts val="0"/>
              </a:spcAft>
              <a:buNone/>
            </a:pPr>
            <a:r>
              <a:rPr b="0" i="0" lang="en-US" sz="2799" u="none" cap="none" strike="noStrike">
                <a:solidFill>
                  <a:srgbClr val="3F4536"/>
                </a:solidFill>
                <a:latin typeface="DM Sans"/>
                <a:ea typeface="DM Sans"/>
                <a:cs typeface="DM Sans"/>
                <a:sym typeface="DM Sans"/>
              </a:rPr>
              <a:t>01</a:t>
            </a:r>
            <a:endParaRPr/>
          </a:p>
        </p:txBody>
      </p:sp>
      <p:sp>
        <p:nvSpPr>
          <p:cNvPr id="140" name="Google Shape;140;p15"/>
          <p:cNvSpPr txBox="1"/>
          <p:nvPr/>
        </p:nvSpPr>
        <p:spPr>
          <a:xfrm>
            <a:off x="9184563" y="1649718"/>
            <a:ext cx="5141301" cy="5213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3F4536"/>
                </a:solidFill>
                <a:latin typeface="DM Sans"/>
                <a:ea typeface="DM Sans"/>
                <a:cs typeface="DM Sans"/>
                <a:sym typeface="DM Sans"/>
              </a:rPr>
              <a:t>WELCOME</a:t>
            </a:r>
            <a:endParaRPr/>
          </a:p>
        </p:txBody>
      </p:sp>
      <p:sp>
        <p:nvSpPr>
          <p:cNvPr id="141" name="Google Shape;141;p15"/>
          <p:cNvSpPr txBox="1"/>
          <p:nvPr/>
        </p:nvSpPr>
        <p:spPr>
          <a:xfrm>
            <a:off x="17259300" y="1690041"/>
            <a:ext cx="559557" cy="450215"/>
          </a:xfrm>
          <a:prstGeom prst="rect">
            <a:avLst/>
          </a:prstGeom>
          <a:noFill/>
          <a:ln>
            <a:noFill/>
          </a:ln>
        </p:spPr>
        <p:txBody>
          <a:bodyPr anchorCtr="0" anchor="t" bIns="0" lIns="0" spcFirstLastPara="1" rIns="0" wrap="square" tIns="0">
            <a:spAutoFit/>
          </a:bodyPr>
          <a:lstStyle/>
          <a:p>
            <a:pPr indent="0" lvl="0" marL="0" marR="0" rtl="0" algn="r">
              <a:lnSpc>
                <a:spcPct val="130010"/>
              </a:lnSpc>
              <a:spcBef>
                <a:spcPts val="0"/>
              </a:spcBef>
              <a:spcAft>
                <a:spcPts val="0"/>
              </a:spcAft>
              <a:buNone/>
            </a:pPr>
            <a:r>
              <a:rPr b="0" i="0" lang="en-US" sz="2799" u="none" cap="none" strike="noStrike">
                <a:solidFill>
                  <a:srgbClr val="3F4536"/>
                </a:solidFill>
                <a:latin typeface="DM Sans"/>
                <a:ea typeface="DM Sans"/>
                <a:cs typeface="DM Sans"/>
                <a:sym typeface="DM Sans"/>
              </a:rPr>
              <a:t>02</a:t>
            </a:r>
            <a:endParaRPr/>
          </a:p>
        </p:txBody>
      </p:sp>
      <p:sp>
        <p:nvSpPr>
          <p:cNvPr id="142" name="Google Shape;142;p15"/>
          <p:cNvSpPr txBox="1"/>
          <p:nvPr/>
        </p:nvSpPr>
        <p:spPr>
          <a:xfrm>
            <a:off x="9184563" y="2447278"/>
            <a:ext cx="5141301" cy="5213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3F4536"/>
                </a:solidFill>
                <a:latin typeface="DM Sans"/>
                <a:ea typeface="DM Sans"/>
                <a:cs typeface="DM Sans"/>
                <a:sym typeface="DM Sans"/>
              </a:rPr>
              <a:t>OUR COMPANY</a:t>
            </a:r>
            <a:endParaRPr/>
          </a:p>
        </p:txBody>
      </p:sp>
      <p:sp>
        <p:nvSpPr>
          <p:cNvPr id="143" name="Google Shape;143;p15"/>
          <p:cNvSpPr txBox="1"/>
          <p:nvPr/>
        </p:nvSpPr>
        <p:spPr>
          <a:xfrm>
            <a:off x="17259300" y="2487601"/>
            <a:ext cx="559557" cy="450215"/>
          </a:xfrm>
          <a:prstGeom prst="rect">
            <a:avLst/>
          </a:prstGeom>
          <a:noFill/>
          <a:ln>
            <a:noFill/>
          </a:ln>
        </p:spPr>
        <p:txBody>
          <a:bodyPr anchorCtr="0" anchor="t" bIns="0" lIns="0" spcFirstLastPara="1" rIns="0" wrap="square" tIns="0">
            <a:spAutoFit/>
          </a:bodyPr>
          <a:lstStyle/>
          <a:p>
            <a:pPr indent="0" lvl="0" marL="0" marR="0" rtl="0" algn="r">
              <a:lnSpc>
                <a:spcPct val="130010"/>
              </a:lnSpc>
              <a:spcBef>
                <a:spcPts val="0"/>
              </a:spcBef>
              <a:spcAft>
                <a:spcPts val="0"/>
              </a:spcAft>
              <a:buNone/>
            </a:pPr>
            <a:r>
              <a:rPr b="0" i="0" lang="en-US" sz="2799" u="none" cap="none" strike="noStrike">
                <a:solidFill>
                  <a:srgbClr val="3F4536"/>
                </a:solidFill>
                <a:latin typeface="DM Sans"/>
                <a:ea typeface="DM Sans"/>
                <a:cs typeface="DM Sans"/>
                <a:sym typeface="DM Sans"/>
              </a:rPr>
              <a:t>03</a:t>
            </a:r>
            <a:endParaRPr/>
          </a:p>
        </p:txBody>
      </p:sp>
      <p:sp>
        <p:nvSpPr>
          <p:cNvPr id="144" name="Google Shape;144;p15"/>
          <p:cNvSpPr txBox="1"/>
          <p:nvPr/>
        </p:nvSpPr>
        <p:spPr>
          <a:xfrm>
            <a:off x="9184563" y="3248021"/>
            <a:ext cx="5141301" cy="5213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3F4536"/>
                </a:solidFill>
                <a:latin typeface="DM Sans"/>
                <a:ea typeface="DM Sans"/>
                <a:cs typeface="DM Sans"/>
                <a:sym typeface="DM Sans"/>
              </a:rPr>
              <a:t>MISSION AND VISION</a:t>
            </a:r>
            <a:endParaRPr/>
          </a:p>
        </p:txBody>
      </p:sp>
      <p:sp>
        <p:nvSpPr>
          <p:cNvPr id="145" name="Google Shape;145;p15"/>
          <p:cNvSpPr txBox="1"/>
          <p:nvPr/>
        </p:nvSpPr>
        <p:spPr>
          <a:xfrm>
            <a:off x="17259300" y="3288344"/>
            <a:ext cx="559557" cy="450215"/>
          </a:xfrm>
          <a:prstGeom prst="rect">
            <a:avLst/>
          </a:prstGeom>
          <a:noFill/>
          <a:ln>
            <a:noFill/>
          </a:ln>
        </p:spPr>
        <p:txBody>
          <a:bodyPr anchorCtr="0" anchor="t" bIns="0" lIns="0" spcFirstLastPara="1" rIns="0" wrap="square" tIns="0">
            <a:spAutoFit/>
          </a:bodyPr>
          <a:lstStyle/>
          <a:p>
            <a:pPr indent="0" lvl="0" marL="0" marR="0" rtl="0" algn="r">
              <a:lnSpc>
                <a:spcPct val="130010"/>
              </a:lnSpc>
              <a:spcBef>
                <a:spcPts val="0"/>
              </a:spcBef>
              <a:spcAft>
                <a:spcPts val="0"/>
              </a:spcAft>
              <a:buNone/>
            </a:pPr>
            <a:r>
              <a:rPr b="0" i="0" lang="en-US" sz="2799" u="none" cap="none" strike="noStrike">
                <a:solidFill>
                  <a:srgbClr val="3F4536"/>
                </a:solidFill>
                <a:latin typeface="DM Sans"/>
                <a:ea typeface="DM Sans"/>
                <a:cs typeface="DM Sans"/>
                <a:sym typeface="DM Sans"/>
              </a:rPr>
              <a:t>04</a:t>
            </a:r>
            <a:endParaRPr/>
          </a:p>
        </p:txBody>
      </p:sp>
      <p:sp>
        <p:nvSpPr>
          <p:cNvPr id="146" name="Google Shape;146;p15"/>
          <p:cNvSpPr txBox="1"/>
          <p:nvPr/>
        </p:nvSpPr>
        <p:spPr>
          <a:xfrm>
            <a:off x="9184563" y="4045581"/>
            <a:ext cx="5141301" cy="5213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3F4536"/>
                </a:solidFill>
                <a:latin typeface="DM Sans"/>
                <a:ea typeface="DM Sans"/>
                <a:cs typeface="DM Sans"/>
                <a:sym typeface="DM Sans"/>
              </a:rPr>
              <a:t>OUR PROJECTS</a:t>
            </a:r>
            <a:endParaRPr/>
          </a:p>
        </p:txBody>
      </p:sp>
      <p:sp>
        <p:nvSpPr>
          <p:cNvPr id="147" name="Google Shape;147;p15"/>
          <p:cNvSpPr txBox="1"/>
          <p:nvPr/>
        </p:nvSpPr>
        <p:spPr>
          <a:xfrm>
            <a:off x="17259300" y="4085904"/>
            <a:ext cx="559557" cy="450215"/>
          </a:xfrm>
          <a:prstGeom prst="rect">
            <a:avLst/>
          </a:prstGeom>
          <a:noFill/>
          <a:ln>
            <a:noFill/>
          </a:ln>
        </p:spPr>
        <p:txBody>
          <a:bodyPr anchorCtr="0" anchor="t" bIns="0" lIns="0" spcFirstLastPara="1" rIns="0" wrap="square" tIns="0">
            <a:spAutoFit/>
          </a:bodyPr>
          <a:lstStyle/>
          <a:p>
            <a:pPr indent="0" lvl="0" marL="0" marR="0" rtl="0" algn="r">
              <a:lnSpc>
                <a:spcPct val="130010"/>
              </a:lnSpc>
              <a:spcBef>
                <a:spcPts val="0"/>
              </a:spcBef>
              <a:spcAft>
                <a:spcPts val="0"/>
              </a:spcAft>
              <a:buNone/>
            </a:pPr>
            <a:r>
              <a:rPr b="0" i="0" lang="en-US" sz="2799" u="none" cap="none" strike="noStrike">
                <a:solidFill>
                  <a:srgbClr val="3F4536"/>
                </a:solidFill>
                <a:latin typeface="DM Sans"/>
                <a:ea typeface="DM Sans"/>
                <a:cs typeface="DM Sans"/>
                <a:sym typeface="DM Sans"/>
              </a:rPr>
              <a:t>05</a:t>
            </a:r>
            <a:endParaRPr/>
          </a:p>
        </p:txBody>
      </p:sp>
      <p:sp>
        <p:nvSpPr>
          <p:cNvPr id="148" name="Google Shape;148;p15"/>
          <p:cNvSpPr txBox="1"/>
          <p:nvPr/>
        </p:nvSpPr>
        <p:spPr>
          <a:xfrm>
            <a:off x="9184563" y="4846324"/>
            <a:ext cx="5141301" cy="5213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3F4536"/>
                </a:solidFill>
                <a:latin typeface="DM Sans"/>
                <a:ea typeface="DM Sans"/>
                <a:cs typeface="DM Sans"/>
                <a:sym typeface="DM Sans"/>
              </a:rPr>
              <a:t>WHAT WE OFFER</a:t>
            </a:r>
            <a:endParaRPr/>
          </a:p>
        </p:txBody>
      </p:sp>
      <p:sp>
        <p:nvSpPr>
          <p:cNvPr id="149" name="Google Shape;149;p15"/>
          <p:cNvSpPr txBox="1"/>
          <p:nvPr/>
        </p:nvSpPr>
        <p:spPr>
          <a:xfrm>
            <a:off x="17259300" y="4886646"/>
            <a:ext cx="559557" cy="450215"/>
          </a:xfrm>
          <a:prstGeom prst="rect">
            <a:avLst/>
          </a:prstGeom>
          <a:noFill/>
          <a:ln>
            <a:noFill/>
          </a:ln>
        </p:spPr>
        <p:txBody>
          <a:bodyPr anchorCtr="0" anchor="t" bIns="0" lIns="0" spcFirstLastPara="1" rIns="0" wrap="square" tIns="0">
            <a:spAutoFit/>
          </a:bodyPr>
          <a:lstStyle/>
          <a:p>
            <a:pPr indent="0" lvl="0" marL="0" marR="0" rtl="0" algn="r">
              <a:lnSpc>
                <a:spcPct val="130010"/>
              </a:lnSpc>
              <a:spcBef>
                <a:spcPts val="0"/>
              </a:spcBef>
              <a:spcAft>
                <a:spcPts val="0"/>
              </a:spcAft>
              <a:buNone/>
            </a:pPr>
            <a:r>
              <a:rPr b="0" i="0" lang="en-US" sz="2799" u="none" cap="none" strike="noStrike">
                <a:solidFill>
                  <a:srgbClr val="3F4536"/>
                </a:solidFill>
                <a:latin typeface="DM Sans"/>
                <a:ea typeface="DM Sans"/>
                <a:cs typeface="DM Sans"/>
                <a:sym typeface="DM Sans"/>
              </a:rPr>
              <a:t>06</a:t>
            </a:r>
            <a:endParaRPr/>
          </a:p>
        </p:txBody>
      </p:sp>
      <p:sp>
        <p:nvSpPr>
          <p:cNvPr id="150" name="Google Shape;150;p15"/>
          <p:cNvSpPr txBox="1"/>
          <p:nvPr/>
        </p:nvSpPr>
        <p:spPr>
          <a:xfrm>
            <a:off x="9184563" y="5643884"/>
            <a:ext cx="5141301" cy="5213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3F4536"/>
                </a:solidFill>
                <a:latin typeface="DM Sans"/>
                <a:ea typeface="DM Sans"/>
                <a:cs typeface="DM Sans"/>
                <a:sym typeface="DM Sans"/>
              </a:rPr>
              <a:t>GALLERY</a:t>
            </a:r>
            <a:endParaRPr/>
          </a:p>
        </p:txBody>
      </p:sp>
      <p:sp>
        <p:nvSpPr>
          <p:cNvPr id="151" name="Google Shape;151;p15"/>
          <p:cNvSpPr txBox="1"/>
          <p:nvPr/>
        </p:nvSpPr>
        <p:spPr>
          <a:xfrm>
            <a:off x="17259300" y="5684206"/>
            <a:ext cx="559557" cy="450215"/>
          </a:xfrm>
          <a:prstGeom prst="rect">
            <a:avLst/>
          </a:prstGeom>
          <a:noFill/>
          <a:ln>
            <a:noFill/>
          </a:ln>
        </p:spPr>
        <p:txBody>
          <a:bodyPr anchorCtr="0" anchor="t" bIns="0" lIns="0" spcFirstLastPara="1" rIns="0" wrap="square" tIns="0">
            <a:spAutoFit/>
          </a:bodyPr>
          <a:lstStyle/>
          <a:p>
            <a:pPr indent="0" lvl="0" marL="0" marR="0" rtl="0" algn="r">
              <a:lnSpc>
                <a:spcPct val="130010"/>
              </a:lnSpc>
              <a:spcBef>
                <a:spcPts val="0"/>
              </a:spcBef>
              <a:spcAft>
                <a:spcPts val="0"/>
              </a:spcAft>
              <a:buNone/>
            </a:pPr>
            <a:r>
              <a:rPr b="0" i="0" lang="en-US" sz="2799" u="none" cap="none" strike="noStrike">
                <a:solidFill>
                  <a:srgbClr val="3F4536"/>
                </a:solidFill>
                <a:latin typeface="DM Sans"/>
                <a:ea typeface="DM Sans"/>
                <a:cs typeface="DM Sans"/>
                <a:sym typeface="DM Sans"/>
              </a:rPr>
              <a:t>07</a:t>
            </a:r>
            <a:endParaRPr/>
          </a:p>
        </p:txBody>
      </p:sp>
      <p:sp>
        <p:nvSpPr>
          <p:cNvPr id="152" name="Google Shape;152;p15"/>
          <p:cNvSpPr txBox="1"/>
          <p:nvPr/>
        </p:nvSpPr>
        <p:spPr>
          <a:xfrm>
            <a:off x="9184563" y="6444627"/>
            <a:ext cx="5141301" cy="5213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3F4536"/>
                </a:solidFill>
                <a:latin typeface="DM Sans"/>
                <a:ea typeface="DM Sans"/>
                <a:cs typeface="DM Sans"/>
                <a:sym typeface="DM Sans"/>
              </a:rPr>
              <a:t>MARKET RESEARCH</a:t>
            </a:r>
            <a:endParaRPr/>
          </a:p>
        </p:txBody>
      </p:sp>
      <p:sp>
        <p:nvSpPr>
          <p:cNvPr id="153" name="Google Shape;153;p15"/>
          <p:cNvSpPr txBox="1"/>
          <p:nvPr/>
        </p:nvSpPr>
        <p:spPr>
          <a:xfrm>
            <a:off x="17259300" y="6484949"/>
            <a:ext cx="559557" cy="450215"/>
          </a:xfrm>
          <a:prstGeom prst="rect">
            <a:avLst/>
          </a:prstGeom>
          <a:noFill/>
          <a:ln>
            <a:noFill/>
          </a:ln>
        </p:spPr>
        <p:txBody>
          <a:bodyPr anchorCtr="0" anchor="t" bIns="0" lIns="0" spcFirstLastPara="1" rIns="0" wrap="square" tIns="0">
            <a:spAutoFit/>
          </a:bodyPr>
          <a:lstStyle/>
          <a:p>
            <a:pPr indent="0" lvl="0" marL="0" marR="0" rtl="0" algn="r">
              <a:lnSpc>
                <a:spcPct val="130010"/>
              </a:lnSpc>
              <a:spcBef>
                <a:spcPts val="0"/>
              </a:spcBef>
              <a:spcAft>
                <a:spcPts val="0"/>
              </a:spcAft>
              <a:buNone/>
            </a:pPr>
            <a:r>
              <a:rPr b="0" i="0" lang="en-US" sz="2799" u="none" cap="none" strike="noStrike">
                <a:solidFill>
                  <a:srgbClr val="3F4536"/>
                </a:solidFill>
                <a:latin typeface="DM Sans"/>
                <a:ea typeface="DM Sans"/>
                <a:cs typeface="DM Sans"/>
                <a:sym typeface="DM Sans"/>
              </a:rPr>
              <a:t>08</a:t>
            </a:r>
            <a:endParaRPr/>
          </a:p>
        </p:txBody>
      </p:sp>
      <p:cxnSp>
        <p:nvCxnSpPr>
          <p:cNvPr id="154" name="Google Shape;154;p15"/>
          <p:cNvCxnSpPr/>
          <p:nvPr/>
        </p:nvCxnSpPr>
        <p:spPr>
          <a:xfrm>
            <a:off x="9184563" y="7820672"/>
            <a:ext cx="8634294" cy="0"/>
          </a:xfrm>
          <a:prstGeom prst="straightConnector1">
            <a:avLst/>
          </a:prstGeom>
          <a:noFill/>
          <a:ln cap="flat" cmpd="sng" w="38100">
            <a:solidFill>
              <a:srgbClr val="3F4536"/>
            </a:solidFill>
            <a:prstDash val="solid"/>
            <a:round/>
            <a:headEnd len="sm" w="sm" type="none"/>
            <a:tailEnd len="sm" w="sm" type="none"/>
          </a:ln>
        </p:spPr>
      </p:cxnSp>
      <p:cxnSp>
        <p:nvCxnSpPr>
          <p:cNvPr id="155" name="Google Shape;155;p15"/>
          <p:cNvCxnSpPr/>
          <p:nvPr/>
        </p:nvCxnSpPr>
        <p:spPr>
          <a:xfrm>
            <a:off x="9184563" y="8618232"/>
            <a:ext cx="8634294" cy="0"/>
          </a:xfrm>
          <a:prstGeom prst="straightConnector1">
            <a:avLst/>
          </a:prstGeom>
          <a:noFill/>
          <a:ln cap="flat" cmpd="sng" w="38100">
            <a:solidFill>
              <a:srgbClr val="3F4536"/>
            </a:solidFill>
            <a:prstDash val="solid"/>
            <a:round/>
            <a:headEnd len="sm" w="sm" type="none"/>
            <a:tailEnd len="sm" w="sm" type="none"/>
          </a:ln>
        </p:spPr>
      </p:cxnSp>
      <p:sp>
        <p:nvSpPr>
          <p:cNvPr id="156" name="Google Shape;156;p15"/>
          <p:cNvSpPr txBox="1"/>
          <p:nvPr/>
        </p:nvSpPr>
        <p:spPr>
          <a:xfrm>
            <a:off x="9184563" y="7280287"/>
            <a:ext cx="5141301" cy="5213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3F4536"/>
                </a:solidFill>
                <a:latin typeface="DM Sans"/>
                <a:ea typeface="DM Sans"/>
                <a:cs typeface="DM Sans"/>
                <a:sym typeface="DM Sans"/>
              </a:rPr>
              <a:t>ABOUT US</a:t>
            </a:r>
            <a:endParaRPr/>
          </a:p>
        </p:txBody>
      </p:sp>
      <p:sp>
        <p:nvSpPr>
          <p:cNvPr id="157" name="Google Shape;157;p15"/>
          <p:cNvSpPr txBox="1"/>
          <p:nvPr/>
        </p:nvSpPr>
        <p:spPr>
          <a:xfrm>
            <a:off x="17259300" y="7320609"/>
            <a:ext cx="559557" cy="450215"/>
          </a:xfrm>
          <a:prstGeom prst="rect">
            <a:avLst/>
          </a:prstGeom>
          <a:noFill/>
          <a:ln>
            <a:noFill/>
          </a:ln>
        </p:spPr>
        <p:txBody>
          <a:bodyPr anchorCtr="0" anchor="t" bIns="0" lIns="0" spcFirstLastPara="1" rIns="0" wrap="square" tIns="0">
            <a:spAutoFit/>
          </a:bodyPr>
          <a:lstStyle/>
          <a:p>
            <a:pPr indent="0" lvl="0" marL="0" marR="0" rtl="0" algn="r">
              <a:lnSpc>
                <a:spcPct val="130010"/>
              </a:lnSpc>
              <a:spcBef>
                <a:spcPts val="0"/>
              </a:spcBef>
              <a:spcAft>
                <a:spcPts val="0"/>
              </a:spcAft>
              <a:buNone/>
            </a:pPr>
            <a:r>
              <a:rPr b="0" i="0" lang="en-US" sz="2799" u="none" cap="none" strike="noStrike">
                <a:solidFill>
                  <a:srgbClr val="3F4536"/>
                </a:solidFill>
                <a:latin typeface="DM Sans"/>
                <a:ea typeface="DM Sans"/>
                <a:cs typeface="DM Sans"/>
                <a:sym typeface="DM Sans"/>
              </a:rPr>
              <a:t>09</a:t>
            </a:r>
            <a:endParaRPr/>
          </a:p>
        </p:txBody>
      </p:sp>
      <p:sp>
        <p:nvSpPr>
          <p:cNvPr id="158" name="Google Shape;158;p15"/>
          <p:cNvSpPr txBox="1"/>
          <p:nvPr/>
        </p:nvSpPr>
        <p:spPr>
          <a:xfrm>
            <a:off x="9184563" y="8077847"/>
            <a:ext cx="5141301" cy="5213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3F4536"/>
                </a:solidFill>
                <a:latin typeface="DM Sans"/>
                <a:ea typeface="DM Sans"/>
                <a:cs typeface="DM Sans"/>
                <a:sym typeface="DM Sans"/>
              </a:rPr>
              <a:t>OUR HISTORY</a:t>
            </a:r>
            <a:endParaRPr/>
          </a:p>
        </p:txBody>
      </p:sp>
      <p:sp>
        <p:nvSpPr>
          <p:cNvPr id="159" name="Google Shape;159;p15"/>
          <p:cNvSpPr txBox="1"/>
          <p:nvPr/>
        </p:nvSpPr>
        <p:spPr>
          <a:xfrm>
            <a:off x="17259300" y="8118169"/>
            <a:ext cx="559557" cy="450215"/>
          </a:xfrm>
          <a:prstGeom prst="rect">
            <a:avLst/>
          </a:prstGeom>
          <a:noFill/>
          <a:ln>
            <a:noFill/>
          </a:ln>
        </p:spPr>
        <p:txBody>
          <a:bodyPr anchorCtr="0" anchor="t" bIns="0" lIns="0" spcFirstLastPara="1" rIns="0" wrap="square" tIns="0">
            <a:spAutoFit/>
          </a:bodyPr>
          <a:lstStyle/>
          <a:p>
            <a:pPr indent="0" lvl="0" marL="0" marR="0" rtl="0" algn="r">
              <a:lnSpc>
                <a:spcPct val="130010"/>
              </a:lnSpc>
              <a:spcBef>
                <a:spcPts val="0"/>
              </a:spcBef>
              <a:spcAft>
                <a:spcPts val="0"/>
              </a:spcAft>
              <a:buNone/>
            </a:pPr>
            <a:r>
              <a:rPr b="0" i="0" lang="en-US" sz="2799" u="none" cap="none" strike="noStrike">
                <a:solidFill>
                  <a:srgbClr val="3F4536"/>
                </a:solidFill>
                <a:latin typeface="DM Sans"/>
                <a:ea typeface="DM Sans"/>
                <a:cs typeface="DM Sans"/>
                <a:sym typeface="DM Sans"/>
              </a:rPr>
              <a:t>10</a:t>
            </a:r>
            <a:endParaRPr/>
          </a:p>
        </p:txBody>
      </p:sp>
      <p:sp>
        <p:nvSpPr>
          <p:cNvPr id="160" name="Google Shape;160;p15"/>
          <p:cNvSpPr txBox="1"/>
          <p:nvPr/>
        </p:nvSpPr>
        <p:spPr>
          <a:xfrm>
            <a:off x="9184563" y="8878590"/>
            <a:ext cx="5141301" cy="5213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3F4536"/>
                </a:solidFill>
                <a:latin typeface="DM Sans"/>
                <a:ea typeface="DM Sans"/>
                <a:cs typeface="DM Sans"/>
                <a:sym typeface="DM Sans"/>
              </a:rPr>
              <a:t>CONTACT US</a:t>
            </a:r>
            <a:endParaRPr/>
          </a:p>
        </p:txBody>
      </p:sp>
      <p:sp>
        <p:nvSpPr>
          <p:cNvPr id="161" name="Google Shape;161;p15"/>
          <p:cNvSpPr txBox="1"/>
          <p:nvPr/>
        </p:nvSpPr>
        <p:spPr>
          <a:xfrm>
            <a:off x="17259300" y="8918912"/>
            <a:ext cx="559557" cy="450215"/>
          </a:xfrm>
          <a:prstGeom prst="rect">
            <a:avLst/>
          </a:prstGeom>
          <a:noFill/>
          <a:ln>
            <a:noFill/>
          </a:ln>
        </p:spPr>
        <p:txBody>
          <a:bodyPr anchorCtr="0" anchor="t" bIns="0" lIns="0" spcFirstLastPara="1" rIns="0" wrap="square" tIns="0">
            <a:spAutoFit/>
          </a:bodyPr>
          <a:lstStyle/>
          <a:p>
            <a:pPr indent="0" lvl="0" marL="0" marR="0" rtl="0" algn="r">
              <a:lnSpc>
                <a:spcPct val="130010"/>
              </a:lnSpc>
              <a:spcBef>
                <a:spcPts val="0"/>
              </a:spcBef>
              <a:spcAft>
                <a:spcPts val="0"/>
              </a:spcAft>
              <a:buNone/>
            </a:pPr>
            <a:r>
              <a:rPr b="0" i="0" lang="en-US" sz="2799" u="none" cap="none" strike="noStrike">
                <a:solidFill>
                  <a:srgbClr val="3F4536"/>
                </a:solidFill>
                <a:latin typeface="DM Sans"/>
                <a:ea typeface="DM Sans"/>
                <a:cs typeface="DM Sans"/>
                <a:sym typeface="DM Sans"/>
              </a:rPr>
              <a:t>11</a:t>
            </a:r>
            <a:endParaRPr/>
          </a:p>
        </p:txBody>
      </p:sp>
    </p:spTree>
  </p:cSld>
  <p:clrMapOvr>
    <a:masterClrMapping/>
  </p:clrMapOvr>
  <p:transition>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F4536"/>
        </a:solidFill>
      </p:bgPr>
    </p:bg>
    <p:spTree>
      <p:nvGrpSpPr>
        <p:cNvPr id="165" name="Shape 165"/>
        <p:cNvGrpSpPr/>
        <p:nvPr/>
      </p:nvGrpSpPr>
      <p:grpSpPr>
        <a:xfrm>
          <a:off x="0" y="0"/>
          <a:ext cx="0" cy="0"/>
          <a:chOff x="0" y="0"/>
          <a:chExt cx="0" cy="0"/>
        </a:xfrm>
      </p:grpSpPr>
      <p:pic>
        <p:nvPicPr>
          <p:cNvPr id="166" name="Google Shape;166;p16"/>
          <p:cNvPicPr preferRelativeResize="0"/>
          <p:nvPr/>
        </p:nvPicPr>
        <p:blipFill>
          <a:blip r:embed="rId3">
            <a:alphaModFix/>
          </a:blip>
          <a:stretch>
            <a:fillRect/>
          </a:stretch>
        </p:blipFill>
        <p:spPr>
          <a:xfrm>
            <a:off x="6402523" y="1017899"/>
            <a:ext cx="5482950" cy="8237102"/>
          </a:xfrm>
          <a:prstGeom prst="rect">
            <a:avLst/>
          </a:prstGeom>
          <a:noFill/>
          <a:ln>
            <a:noFill/>
          </a:ln>
        </p:spPr>
      </p:pic>
      <p:cxnSp>
        <p:nvCxnSpPr>
          <p:cNvPr id="167" name="Google Shape;167;p16"/>
          <p:cNvCxnSpPr/>
          <p:nvPr/>
        </p:nvCxnSpPr>
        <p:spPr>
          <a:xfrm>
            <a:off x="469143" y="598506"/>
            <a:ext cx="17349715" cy="0"/>
          </a:xfrm>
          <a:prstGeom prst="straightConnector1">
            <a:avLst/>
          </a:prstGeom>
          <a:noFill/>
          <a:ln cap="flat" cmpd="sng" w="38100">
            <a:solidFill>
              <a:srgbClr val="FFFFFF"/>
            </a:solidFill>
            <a:prstDash val="solid"/>
            <a:round/>
            <a:headEnd len="sm" w="sm" type="none"/>
            <a:tailEnd len="sm" w="sm" type="none"/>
          </a:ln>
        </p:spPr>
      </p:cxnSp>
      <p:cxnSp>
        <p:nvCxnSpPr>
          <p:cNvPr id="168" name="Google Shape;168;p16"/>
          <p:cNvCxnSpPr/>
          <p:nvPr/>
        </p:nvCxnSpPr>
        <p:spPr>
          <a:xfrm>
            <a:off x="469143" y="9681901"/>
            <a:ext cx="17349715" cy="0"/>
          </a:xfrm>
          <a:prstGeom prst="straightConnector1">
            <a:avLst/>
          </a:prstGeom>
          <a:noFill/>
          <a:ln cap="flat" cmpd="sng" w="38100">
            <a:solidFill>
              <a:srgbClr val="FFFFFF"/>
            </a:solidFill>
            <a:prstDash val="solid"/>
            <a:round/>
            <a:headEnd len="sm" w="sm" type="none"/>
            <a:tailEnd len="sm" w="sm" type="none"/>
          </a:ln>
        </p:spPr>
      </p:cxnSp>
      <p:sp>
        <p:nvSpPr>
          <p:cNvPr id="169" name="Google Shape;169;p16"/>
          <p:cNvSpPr txBox="1"/>
          <p:nvPr/>
        </p:nvSpPr>
        <p:spPr>
          <a:xfrm>
            <a:off x="469143" y="981075"/>
            <a:ext cx="11416343" cy="17716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1335" u="none" cap="none" strike="noStrike">
                <a:solidFill>
                  <a:srgbClr val="FFFFFF"/>
                </a:solidFill>
                <a:latin typeface="Arimo"/>
                <a:ea typeface="Arimo"/>
                <a:cs typeface="Arimo"/>
                <a:sym typeface="Arimo"/>
              </a:rPr>
              <a:t>INTRODUCTION</a:t>
            </a:r>
            <a:endParaRPr/>
          </a:p>
        </p:txBody>
      </p:sp>
      <p:sp>
        <p:nvSpPr>
          <p:cNvPr id="170" name="Google Shape;170;p16"/>
          <p:cNvSpPr txBox="1"/>
          <p:nvPr/>
        </p:nvSpPr>
        <p:spPr>
          <a:xfrm>
            <a:off x="469143" y="177501"/>
            <a:ext cx="291266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DM Sans"/>
                <a:ea typeface="DM Sans"/>
                <a:cs typeface="DM Sans"/>
                <a:sym typeface="DM Sans"/>
              </a:rPr>
              <a:t>Company Name</a:t>
            </a:r>
            <a:endParaRPr/>
          </a:p>
        </p:txBody>
      </p:sp>
      <p:sp>
        <p:nvSpPr>
          <p:cNvPr id="171" name="Google Shape;171;p16"/>
          <p:cNvSpPr txBox="1"/>
          <p:nvPr/>
        </p:nvSpPr>
        <p:spPr>
          <a:xfrm>
            <a:off x="14906196" y="177501"/>
            <a:ext cx="2912662"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DM Sans"/>
                <a:ea typeface="DM Sans"/>
                <a:cs typeface="DM Sans"/>
                <a:sym typeface="DM Sans"/>
              </a:rPr>
              <a:t>November 24, 2023 </a:t>
            </a:r>
            <a:endParaRPr/>
          </a:p>
        </p:txBody>
      </p:sp>
      <p:sp>
        <p:nvSpPr>
          <p:cNvPr id="172" name="Google Shape;172;p16"/>
          <p:cNvSpPr txBox="1"/>
          <p:nvPr/>
        </p:nvSpPr>
        <p:spPr>
          <a:xfrm>
            <a:off x="469143" y="9758101"/>
            <a:ext cx="291266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DM Sans"/>
                <a:ea typeface="DM Sans"/>
                <a:cs typeface="DM Sans"/>
                <a:sym typeface="DM Sans"/>
              </a:rPr>
              <a:t>reallygreatsite.com</a:t>
            </a:r>
            <a:endParaRPr/>
          </a:p>
        </p:txBody>
      </p:sp>
      <p:sp>
        <p:nvSpPr>
          <p:cNvPr id="173" name="Google Shape;173;p16"/>
          <p:cNvSpPr txBox="1"/>
          <p:nvPr/>
        </p:nvSpPr>
        <p:spPr>
          <a:xfrm>
            <a:off x="14906196" y="9758101"/>
            <a:ext cx="2912662"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DM Sans"/>
                <a:ea typeface="DM Sans"/>
                <a:cs typeface="DM Sans"/>
                <a:sym typeface="DM Sans"/>
              </a:rPr>
              <a:t>@reallygreatsite</a:t>
            </a:r>
            <a:endParaRPr/>
          </a:p>
        </p:txBody>
      </p:sp>
      <p:sp>
        <p:nvSpPr>
          <p:cNvPr id="174" name="Google Shape;174;p16"/>
          <p:cNvSpPr txBox="1"/>
          <p:nvPr/>
        </p:nvSpPr>
        <p:spPr>
          <a:xfrm>
            <a:off x="6402515" y="7489646"/>
            <a:ext cx="11416343" cy="177165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11335" u="none" cap="none" strike="noStrike">
                <a:solidFill>
                  <a:srgbClr val="FFFFFF"/>
                </a:solidFill>
                <a:latin typeface="Arimo"/>
                <a:ea typeface="Arimo"/>
                <a:cs typeface="Arimo"/>
                <a:sym typeface="Arimo"/>
              </a:rPr>
              <a:t>INTRODUCTION</a:t>
            </a:r>
            <a:endParaRPr/>
          </a:p>
        </p:txBody>
      </p:sp>
    </p:spTree>
  </p:cSld>
  <p:clrMapOvr>
    <a:masterClrMapping/>
  </p:clrMapOvr>
  <p:transition>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17"/>
          <p:cNvPicPr preferRelativeResize="0"/>
          <p:nvPr/>
        </p:nvPicPr>
        <p:blipFill>
          <a:blip r:embed="rId3">
            <a:alphaModFix/>
          </a:blip>
          <a:stretch>
            <a:fillRect/>
          </a:stretch>
        </p:blipFill>
        <p:spPr>
          <a:xfrm>
            <a:off x="469150" y="3328262"/>
            <a:ext cx="17349699" cy="6353638"/>
          </a:xfrm>
          <a:prstGeom prst="rect">
            <a:avLst/>
          </a:prstGeom>
          <a:noFill/>
          <a:ln>
            <a:noFill/>
          </a:ln>
        </p:spPr>
      </p:pic>
      <p:cxnSp>
        <p:nvCxnSpPr>
          <p:cNvPr id="180" name="Google Shape;180;p17"/>
          <p:cNvCxnSpPr/>
          <p:nvPr/>
        </p:nvCxnSpPr>
        <p:spPr>
          <a:xfrm>
            <a:off x="469143" y="598506"/>
            <a:ext cx="17349715" cy="0"/>
          </a:xfrm>
          <a:prstGeom prst="straightConnector1">
            <a:avLst/>
          </a:prstGeom>
          <a:noFill/>
          <a:ln cap="flat" cmpd="sng" w="38100">
            <a:solidFill>
              <a:srgbClr val="3F4536"/>
            </a:solidFill>
            <a:prstDash val="solid"/>
            <a:round/>
            <a:headEnd len="sm" w="sm" type="none"/>
            <a:tailEnd len="sm" w="sm" type="none"/>
          </a:ln>
        </p:spPr>
      </p:cxnSp>
      <p:cxnSp>
        <p:nvCxnSpPr>
          <p:cNvPr id="181" name="Google Shape;181;p17"/>
          <p:cNvCxnSpPr/>
          <p:nvPr/>
        </p:nvCxnSpPr>
        <p:spPr>
          <a:xfrm>
            <a:off x="469143" y="9681901"/>
            <a:ext cx="17349715" cy="0"/>
          </a:xfrm>
          <a:prstGeom prst="straightConnector1">
            <a:avLst/>
          </a:prstGeom>
          <a:noFill/>
          <a:ln cap="flat" cmpd="sng" w="38100">
            <a:solidFill>
              <a:srgbClr val="3F4536"/>
            </a:solidFill>
            <a:prstDash val="solid"/>
            <a:round/>
            <a:headEnd len="sm" w="sm" type="none"/>
            <a:tailEnd len="sm" w="sm" type="none"/>
          </a:ln>
        </p:spPr>
      </p:cxnSp>
      <p:sp>
        <p:nvSpPr>
          <p:cNvPr id="182" name="Google Shape;182;p17"/>
          <p:cNvSpPr txBox="1"/>
          <p:nvPr/>
        </p:nvSpPr>
        <p:spPr>
          <a:xfrm>
            <a:off x="1028700" y="1038225"/>
            <a:ext cx="16230600" cy="13239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8799" u="none" cap="none" strike="noStrike">
                <a:solidFill>
                  <a:srgbClr val="3F4536"/>
                </a:solidFill>
                <a:latin typeface="DM Sans"/>
                <a:ea typeface="DM Sans"/>
                <a:cs typeface="DM Sans"/>
                <a:sym typeface="DM Sans"/>
              </a:rPr>
              <a:t>WELCOME TO PRESENTATION</a:t>
            </a:r>
            <a:endParaRPr/>
          </a:p>
        </p:txBody>
      </p:sp>
      <p:sp>
        <p:nvSpPr>
          <p:cNvPr id="183" name="Google Shape;183;p17"/>
          <p:cNvSpPr txBox="1"/>
          <p:nvPr/>
        </p:nvSpPr>
        <p:spPr>
          <a:xfrm>
            <a:off x="1365337" y="2428875"/>
            <a:ext cx="15557326" cy="3448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3F4536"/>
                </a:solidFill>
                <a:latin typeface="DM Sans"/>
                <a:ea typeface="DM Sans"/>
                <a:cs typeface="DM Sans"/>
                <a:sym typeface="DM Sans"/>
              </a:rPr>
              <a:t>I'm Rain, and I'll be sharing with you my beautiful ideas. Follow me at @reallygreatsite to learn more. </a:t>
            </a:r>
            <a:endParaRPr/>
          </a:p>
        </p:txBody>
      </p:sp>
      <p:sp>
        <p:nvSpPr>
          <p:cNvPr id="184" name="Google Shape;184;p17"/>
          <p:cNvSpPr txBox="1"/>
          <p:nvPr/>
        </p:nvSpPr>
        <p:spPr>
          <a:xfrm>
            <a:off x="469143" y="177501"/>
            <a:ext cx="291266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Company Name</a:t>
            </a:r>
            <a:endParaRPr/>
          </a:p>
        </p:txBody>
      </p:sp>
      <p:sp>
        <p:nvSpPr>
          <p:cNvPr id="185" name="Google Shape;185;p17"/>
          <p:cNvSpPr txBox="1"/>
          <p:nvPr/>
        </p:nvSpPr>
        <p:spPr>
          <a:xfrm>
            <a:off x="14906196" y="177501"/>
            <a:ext cx="2912662"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November 24, 2023 </a:t>
            </a:r>
            <a:endParaRPr/>
          </a:p>
        </p:txBody>
      </p:sp>
      <p:sp>
        <p:nvSpPr>
          <p:cNvPr id="186" name="Google Shape;186;p17"/>
          <p:cNvSpPr txBox="1"/>
          <p:nvPr/>
        </p:nvSpPr>
        <p:spPr>
          <a:xfrm>
            <a:off x="469143" y="9758101"/>
            <a:ext cx="291266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reallygreatsite.com</a:t>
            </a:r>
            <a:endParaRPr/>
          </a:p>
        </p:txBody>
      </p:sp>
      <p:sp>
        <p:nvSpPr>
          <p:cNvPr id="187" name="Google Shape;187;p17"/>
          <p:cNvSpPr txBox="1"/>
          <p:nvPr/>
        </p:nvSpPr>
        <p:spPr>
          <a:xfrm>
            <a:off x="14906196" y="9758101"/>
            <a:ext cx="2912662"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@reallygreatsite</a:t>
            </a:r>
            <a:endParaRPr/>
          </a:p>
        </p:txBody>
      </p:sp>
    </p:spTree>
  </p:cSld>
  <p:clrMapOvr>
    <a:masterClrMapping/>
  </p:clrMapOvr>
  <p:transition>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p18"/>
          <p:cNvPicPr preferRelativeResize="0"/>
          <p:nvPr/>
        </p:nvPicPr>
        <p:blipFill>
          <a:blip r:embed="rId3">
            <a:alphaModFix/>
          </a:blip>
          <a:stretch>
            <a:fillRect/>
          </a:stretch>
        </p:blipFill>
        <p:spPr>
          <a:xfrm>
            <a:off x="9143999" y="-2235209"/>
            <a:ext cx="9144000" cy="12522210"/>
          </a:xfrm>
          <a:prstGeom prst="rect">
            <a:avLst/>
          </a:prstGeom>
          <a:noFill/>
          <a:ln>
            <a:noFill/>
          </a:ln>
        </p:spPr>
      </p:pic>
      <p:cxnSp>
        <p:nvCxnSpPr>
          <p:cNvPr id="193" name="Google Shape;193;p18"/>
          <p:cNvCxnSpPr/>
          <p:nvPr/>
        </p:nvCxnSpPr>
        <p:spPr>
          <a:xfrm>
            <a:off x="469143" y="598506"/>
            <a:ext cx="17349715" cy="0"/>
          </a:xfrm>
          <a:prstGeom prst="straightConnector1">
            <a:avLst/>
          </a:prstGeom>
          <a:noFill/>
          <a:ln cap="flat" cmpd="sng" w="38100">
            <a:solidFill>
              <a:srgbClr val="3F4536"/>
            </a:solidFill>
            <a:prstDash val="solid"/>
            <a:round/>
            <a:headEnd len="sm" w="sm" type="none"/>
            <a:tailEnd len="sm" w="sm" type="none"/>
          </a:ln>
        </p:spPr>
      </p:cxnSp>
      <p:cxnSp>
        <p:nvCxnSpPr>
          <p:cNvPr id="194" name="Google Shape;194;p18"/>
          <p:cNvCxnSpPr/>
          <p:nvPr/>
        </p:nvCxnSpPr>
        <p:spPr>
          <a:xfrm>
            <a:off x="469143" y="9681901"/>
            <a:ext cx="17349715" cy="0"/>
          </a:xfrm>
          <a:prstGeom prst="straightConnector1">
            <a:avLst/>
          </a:prstGeom>
          <a:noFill/>
          <a:ln cap="flat" cmpd="sng" w="38100">
            <a:solidFill>
              <a:srgbClr val="3F4536"/>
            </a:solidFill>
            <a:prstDash val="solid"/>
            <a:round/>
            <a:headEnd len="sm" w="sm" type="none"/>
            <a:tailEnd len="sm" w="sm" type="none"/>
          </a:ln>
        </p:spPr>
      </p:cxnSp>
      <p:sp>
        <p:nvSpPr>
          <p:cNvPr id="195" name="Google Shape;195;p18"/>
          <p:cNvSpPr txBox="1"/>
          <p:nvPr/>
        </p:nvSpPr>
        <p:spPr>
          <a:xfrm>
            <a:off x="469143" y="1038225"/>
            <a:ext cx="8115300" cy="26574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799" u="none" cap="none" strike="noStrike">
                <a:solidFill>
                  <a:srgbClr val="3F4536"/>
                </a:solidFill>
                <a:latin typeface="DM Sans"/>
                <a:ea typeface="DM Sans"/>
                <a:cs typeface="DM Sans"/>
                <a:sym typeface="DM Sans"/>
              </a:rPr>
              <a:t>OUR COMPANY</a:t>
            </a:r>
            <a:endParaRPr/>
          </a:p>
        </p:txBody>
      </p:sp>
      <p:sp>
        <p:nvSpPr>
          <p:cNvPr id="196" name="Google Shape;196;p18"/>
          <p:cNvSpPr txBox="1"/>
          <p:nvPr/>
        </p:nvSpPr>
        <p:spPr>
          <a:xfrm>
            <a:off x="469143" y="6950293"/>
            <a:ext cx="4584125" cy="5213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3F4536"/>
                </a:solidFill>
                <a:latin typeface="DM Sans"/>
                <a:ea typeface="DM Sans"/>
                <a:cs typeface="DM Sans"/>
                <a:sym typeface="DM Sans"/>
              </a:rPr>
              <a:t>WHAT WE DO? </a:t>
            </a:r>
            <a:endParaRPr/>
          </a:p>
        </p:txBody>
      </p:sp>
      <p:sp>
        <p:nvSpPr>
          <p:cNvPr id="197" name="Google Shape;197;p18"/>
          <p:cNvSpPr txBox="1"/>
          <p:nvPr/>
        </p:nvSpPr>
        <p:spPr>
          <a:xfrm>
            <a:off x="469143" y="4687316"/>
            <a:ext cx="4584125" cy="5213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3F4536"/>
                </a:solidFill>
                <a:latin typeface="DM Sans"/>
                <a:ea typeface="DM Sans"/>
                <a:cs typeface="DM Sans"/>
                <a:sym typeface="DM Sans"/>
              </a:rPr>
              <a:t>WHO WE ARE?</a:t>
            </a:r>
            <a:endParaRPr/>
          </a:p>
        </p:txBody>
      </p:sp>
      <p:sp>
        <p:nvSpPr>
          <p:cNvPr id="198" name="Google Shape;198;p18"/>
          <p:cNvSpPr txBox="1"/>
          <p:nvPr/>
        </p:nvSpPr>
        <p:spPr>
          <a:xfrm>
            <a:off x="469143" y="5275326"/>
            <a:ext cx="6777436" cy="3448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3F4536"/>
                </a:solidFill>
                <a:latin typeface="DM Sans"/>
                <a:ea typeface="DM Sans"/>
                <a:cs typeface="DM Sans"/>
                <a:sym typeface="DM Sans"/>
              </a:rPr>
              <a:t>Briefly elaborate on what you want to discuss. </a:t>
            </a:r>
            <a:endParaRPr/>
          </a:p>
        </p:txBody>
      </p:sp>
      <p:sp>
        <p:nvSpPr>
          <p:cNvPr id="199" name="Google Shape;199;p18"/>
          <p:cNvSpPr txBox="1"/>
          <p:nvPr/>
        </p:nvSpPr>
        <p:spPr>
          <a:xfrm>
            <a:off x="469143" y="7538303"/>
            <a:ext cx="6777436" cy="3448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3F4536"/>
                </a:solidFill>
                <a:latin typeface="DM Sans"/>
                <a:ea typeface="DM Sans"/>
                <a:cs typeface="DM Sans"/>
                <a:sym typeface="DM Sans"/>
              </a:rPr>
              <a:t>Briefly elaborate on what you want to discuss. </a:t>
            </a:r>
            <a:endParaRPr/>
          </a:p>
        </p:txBody>
      </p:sp>
      <p:sp>
        <p:nvSpPr>
          <p:cNvPr id="200" name="Google Shape;200;p18"/>
          <p:cNvSpPr txBox="1"/>
          <p:nvPr/>
        </p:nvSpPr>
        <p:spPr>
          <a:xfrm>
            <a:off x="469143" y="177501"/>
            <a:ext cx="291266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Company Name</a:t>
            </a:r>
            <a:endParaRPr/>
          </a:p>
        </p:txBody>
      </p:sp>
      <p:sp>
        <p:nvSpPr>
          <p:cNvPr id="201" name="Google Shape;201;p18"/>
          <p:cNvSpPr txBox="1"/>
          <p:nvPr/>
        </p:nvSpPr>
        <p:spPr>
          <a:xfrm>
            <a:off x="14906196" y="177501"/>
            <a:ext cx="2912662"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November 24, 2023 </a:t>
            </a:r>
            <a:endParaRPr/>
          </a:p>
        </p:txBody>
      </p:sp>
      <p:sp>
        <p:nvSpPr>
          <p:cNvPr id="202" name="Google Shape;202;p18"/>
          <p:cNvSpPr txBox="1"/>
          <p:nvPr/>
        </p:nvSpPr>
        <p:spPr>
          <a:xfrm>
            <a:off x="469143" y="9758101"/>
            <a:ext cx="291266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reallygreatsite.com</a:t>
            </a:r>
            <a:endParaRPr/>
          </a:p>
        </p:txBody>
      </p:sp>
      <p:sp>
        <p:nvSpPr>
          <p:cNvPr id="203" name="Google Shape;203;p18"/>
          <p:cNvSpPr txBox="1"/>
          <p:nvPr/>
        </p:nvSpPr>
        <p:spPr>
          <a:xfrm>
            <a:off x="14906196" y="9758101"/>
            <a:ext cx="2912662"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DM Sans"/>
                <a:ea typeface="DM Sans"/>
                <a:cs typeface="DM Sans"/>
                <a:sym typeface="DM Sans"/>
              </a:rPr>
              <a:t>@reallygreatsite</a:t>
            </a:r>
            <a:endParaRPr/>
          </a:p>
        </p:txBody>
      </p:sp>
    </p:spTree>
  </p:cSld>
  <p:clrMapOvr>
    <a:masterClrMapping/>
  </p:clrMapOvr>
  <p:transition>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19"/>
          <p:cNvPicPr preferRelativeResize="0"/>
          <p:nvPr/>
        </p:nvPicPr>
        <p:blipFill>
          <a:blip r:embed="rId3">
            <a:alphaModFix/>
          </a:blip>
          <a:stretch>
            <a:fillRect/>
          </a:stretch>
        </p:blipFill>
        <p:spPr>
          <a:xfrm>
            <a:off x="9161000" y="5143500"/>
            <a:ext cx="8657850" cy="4551225"/>
          </a:xfrm>
          <a:prstGeom prst="rect">
            <a:avLst/>
          </a:prstGeom>
          <a:noFill/>
          <a:ln>
            <a:noFill/>
          </a:ln>
        </p:spPr>
      </p:pic>
      <p:cxnSp>
        <p:nvCxnSpPr>
          <p:cNvPr id="209" name="Google Shape;209;p19"/>
          <p:cNvCxnSpPr/>
          <p:nvPr/>
        </p:nvCxnSpPr>
        <p:spPr>
          <a:xfrm>
            <a:off x="469143" y="598506"/>
            <a:ext cx="17349715" cy="0"/>
          </a:xfrm>
          <a:prstGeom prst="straightConnector1">
            <a:avLst/>
          </a:prstGeom>
          <a:noFill/>
          <a:ln cap="flat" cmpd="sng" w="38100">
            <a:solidFill>
              <a:srgbClr val="3F4536"/>
            </a:solidFill>
            <a:prstDash val="solid"/>
            <a:round/>
            <a:headEnd len="sm" w="sm" type="none"/>
            <a:tailEnd len="sm" w="sm" type="none"/>
          </a:ln>
        </p:spPr>
      </p:cxnSp>
      <p:cxnSp>
        <p:nvCxnSpPr>
          <p:cNvPr id="210" name="Google Shape;210;p19"/>
          <p:cNvCxnSpPr/>
          <p:nvPr/>
        </p:nvCxnSpPr>
        <p:spPr>
          <a:xfrm>
            <a:off x="469143" y="9681901"/>
            <a:ext cx="17349715" cy="0"/>
          </a:xfrm>
          <a:prstGeom prst="straightConnector1">
            <a:avLst/>
          </a:prstGeom>
          <a:noFill/>
          <a:ln cap="flat" cmpd="sng" w="38100">
            <a:solidFill>
              <a:srgbClr val="3F4536"/>
            </a:solidFill>
            <a:prstDash val="solid"/>
            <a:round/>
            <a:headEnd len="sm" w="sm" type="none"/>
            <a:tailEnd len="sm" w="sm" type="none"/>
          </a:ln>
        </p:spPr>
      </p:cxnSp>
      <p:cxnSp>
        <p:nvCxnSpPr>
          <p:cNvPr id="211" name="Google Shape;211;p19"/>
          <p:cNvCxnSpPr/>
          <p:nvPr/>
        </p:nvCxnSpPr>
        <p:spPr>
          <a:xfrm rot="10800000">
            <a:off x="9144000" y="592277"/>
            <a:ext cx="0" cy="9102445"/>
          </a:xfrm>
          <a:prstGeom prst="straightConnector1">
            <a:avLst/>
          </a:prstGeom>
          <a:noFill/>
          <a:ln cap="flat" cmpd="sng" w="38100">
            <a:solidFill>
              <a:srgbClr val="3F4536"/>
            </a:solidFill>
            <a:prstDash val="solid"/>
            <a:round/>
            <a:headEnd len="sm" w="sm" type="none"/>
            <a:tailEnd len="sm" w="sm" type="none"/>
          </a:ln>
        </p:spPr>
      </p:cxnSp>
      <p:cxnSp>
        <p:nvCxnSpPr>
          <p:cNvPr id="212" name="Google Shape;212;p19"/>
          <p:cNvCxnSpPr/>
          <p:nvPr/>
        </p:nvCxnSpPr>
        <p:spPr>
          <a:xfrm>
            <a:off x="469143" y="5143500"/>
            <a:ext cx="17349715" cy="0"/>
          </a:xfrm>
          <a:prstGeom prst="straightConnector1">
            <a:avLst/>
          </a:prstGeom>
          <a:noFill/>
          <a:ln cap="flat" cmpd="sng" w="38100">
            <a:solidFill>
              <a:srgbClr val="3F4536"/>
            </a:solidFill>
            <a:prstDash val="solid"/>
            <a:round/>
            <a:headEnd len="sm" w="sm" type="none"/>
            <a:tailEnd len="sm" w="sm" type="none"/>
          </a:ln>
        </p:spPr>
      </p:cxnSp>
      <p:sp>
        <p:nvSpPr>
          <p:cNvPr id="213" name="Google Shape;213;p19"/>
          <p:cNvSpPr txBox="1"/>
          <p:nvPr/>
        </p:nvSpPr>
        <p:spPr>
          <a:xfrm>
            <a:off x="1326393" y="5652509"/>
            <a:ext cx="6941307" cy="52133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3F4536"/>
                </a:solidFill>
                <a:latin typeface="DM Sans"/>
                <a:ea typeface="DM Sans"/>
                <a:cs typeface="DM Sans"/>
                <a:sym typeface="DM Sans"/>
              </a:rPr>
              <a:t>MISSION</a:t>
            </a:r>
            <a:endParaRPr/>
          </a:p>
        </p:txBody>
      </p:sp>
      <p:sp>
        <p:nvSpPr>
          <p:cNvPr id="214" name="Google Shape;214;p19"/>
          <p:cNvSpPr txBox="1"/>
          <p:nvPr/>
        </p:nvSpPr>
        <p:spPr>
          <a:xfrm>
            <a:off x="1021700" y="6292225"/>
            <a:ext cx="7550700" cy="255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3F4536"/>
                </a:solidFill>
                <a:latin typeface="DM Sans"/>
                <a:ea typeface="DM Sans"/>
                <a:cs typeface="DM Sans"/>
                <a:sym typeface="DM Sans"/>
              </a:rPr>
              <a:t>Enter your grand vision statement!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a:t>
            </a:r>
            <a:endParaRPr/>
          </a:p>
        </p:txBody>
      </p:sp>
      <p:sp>
        <p:nvSpPr>
          <p:cNvPr id="215" name="Google Shape;215;p19"/>
          <p:cNvSpPr txBox="1"/>
          <p:nvPr/>
        </p:nvSpPr>
        <p:spPr>
          <a:xfrm>
            <a:off x="469143" y="177501"/>
            <a:ext cx="291266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Company Name</a:t>
            </a:r>
            <a:endParaRPr/>
          </a:p>
        </p:txBody>
      </p:sp>
      <p:sp>
        <p:nvSpPr>
          <p:cNvPr id="216" name="Google Shape;216;p19"/>
          <p:cNvSpPr txBox="1"/>
          <p:nvPr/>
        </p:nvSpPr>
        <p:spPr>
          <a:xfrm>
            <a:off x="14906196" y="177501"/>
            <a:ext cx="2912662"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November 24, 2023 </a:t>
            </a:r>
            <a:endParaRPr/>
          </a:p>
        </p:txBody>
      </p:sp>
      <p:sp>
        <p:nvSpPr>
          <p:cNvPr id="217" name="Google Shape;217;p19"/>
          <p:cNvSpPr txBox="1"/>
          <p:nvPr/>
        </p:nvSpPr>
        <p:spPr>
          <a:xfrm>
            <a:off x="469143" y="9758101"/>
            <a:ext cx="291266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reallygreatsite.com</a:t>
            </a:r>
            <a:endParaRPr/>
          </a:p>
        </p:txBody>
      </p:sp>
      <p:sp>
        <p:nvSpPr>
          <p:cNvPr id="218" name="Google Shape;218;p19"/>
          <p:cNvSpPr txBox="1"/>
          <p:nvPr/>
        </p:nvSpPr>
        <p:spPr>
          <a:xfrm>
            <a:off x="14906196" y="9758101"/>
            <a:ext cx="2912662"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@reallygreatsite</a:t>
            </a:r>
            <a:endParaRPr/>
          </a:p>
        </p:txBody>
      </p:sp>
      <p:sp>
        <p:nvSpPr>
          <p:cNvPr id="219" name="Google Shape;219;p19"/>
          <p:cNvSpPr txBox="1"/>
          <p:nvPr/>
        </p:nvSpPr>
        <p:spPr>
          <a:xfrm>
            <a:off x="1326393" y="1547028"/>
            <a:ext cx="6941307" cy="26574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8799" u="none" cap="none" strike="noStrike">
                <a:solidFill>
                  <a:srgbClr val="3F4536"/>
                </a:solidFill>
                <a:latin typeface="DM Sans"/>
                <a:ea typeface="DM Sans"/>
                <a:cs typeface="DM Sans"/>
                <a:sym typeface="DM Sans"/>
              </a:rPr>
              <a:t>MISSON </a:t>
            </a:r>
            <a:endParaRPr/>
          </a:p>
          <a:p>
            <a:pPr indent="0" lvl="0" marL="0" marR="0" rtl="0" algn="ctr">
              <a:lnSpc>
                <a:spcPct val="120002"/>
              </a:lnSpc>
              <a:spcBef>
                <a:spcPts val="0"/>
              </a:spcBef>
              <a:spcAft>
                <a:spcPts val="0"/>
              </a:spcAft>
              <a:buNone/>
            </a:pPr>
            <a:r>
              <a:rPr b="1" i="0" lang="en-US" sz="8799" u="none" cap="none" strike="noStrike">
                <a:solidFill>
                  <a:srgbClr val="3F4536"/>
                </a:solidFill>
                <a:latin typeface="DM Sans"/>
                <a:ea typeface="DM Sans"/>
                <a:cs typeface="DM Sans"/>
                <a:sym typeface="DM Sans"/>
              </a:rPr>
              <a:t>AND VISION</a:t>
            </a:r>
            <a:endParaRPr/>
          </a:p>
        </p:txBody>
      </p:sp>
      <p:sp>
        <p:nvSpPr>
          <p:cNvPr id="220" name="Google Shape;220;p19"/>
          <p:cNvSpPr txBox="1"/>
          <p:nvPr/>
        </p:nvSpPr>
        <p:spPr>
          <a:xfrm>
            <a:off x="10020300" y="1049057"/>
            <a:ext cx="6941307" cy="52133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3F4536"/>
                </a:solidFill>
                <a:latin typeface="DM Sans"/>
                <a:ea typeface="DM Sans"/>
                <a:cs typeface="DM Sans"/>
                <a:sym typeface="DM Sans"/>
              </a:rPr>
              <a:t>VISION</a:t>
            </a:r>
            <a:endParaRPr/>
          </a:p>
        </p:txBody>
      </p:sp>
      <p:sp>
        <p:nvSpPr>
          <p:cNvPr id="221" name="Google Shape;221;p19"/>
          <p:cNvSpPr txBox="1"/>
          <p:nvPr/>
        </p:nvSpPr>
        <p:spPr>
          <a:xfrm>
            <a:off x="9715650" y="1688775"/>
            <a:ext cx="7550700" cy="255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3F4536"/>
                </a:solidFill>
                <a:latin typeface="DM Sans"/>
                <a:ea typeface="DM Sans"/>
                <a:cs typeface="DM Sans"/>
                <a:sym typeface="DM Sans"/>
              </a:rPr>
              <a:t>Enter your grand vision statement!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a:t>
            </a:r>
            <a:endParaRPr/>
          </a:p>
        </p:txBody>
      </p:sp>
    </p:spTree>
  </p:cSld>
  <p:clrMapOvr>
    <a:masterClrMapping/>
  </p:clrMapOvr>
  <p:transition>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F4536"/>
        </a:solidFill>
      </p:bgPr>
    </p:bg>
    <p:spTree>
      <p:nvGrpSpPr>
        <p:cNvPr id="225" name="Shape 225"/>
        <p:cNvGrpSpPr/>
        <p:nvPr/>
      </p:nvGrpSpPr>
      <p:grpSpPr>
        <a:xfrm>
          <a:off x="0" y="0"/>
          <a:ext cx="0" cy="0"/>
          <a:chOff x="0" y="0"/>
          <a:chExt cx="0" cy="0"/>
        </a:xfrm>
      </p:grpSpPr>
      <p:pic>
        <p:nvPicPr>
          <p:cNvPr id="226" name="Google Shape;226;p20"/>
          <p:cNvPicPr preferRelativeResize="0"/>
          <p:nvPr/>
        </p:nvPicPr>
        <p:blipFill>
          <a:blip r:embed="rId3">
            <a:alphaModFix/>
          </a:blip>
          <a:stretch>
            <a:fillRect/>
          </a:stretch>
        </p:blipFill>
        <p:spPr>
          <a:xfrm>
            <a:off x="3463483" y="1352727"/>
            <a:ext cx="11361052" cy="7582544"/>
          </a:xfrm>
          <a:prstGeom prst="rect">
            <a:avLst/>
          </a:prstGeom>
          <a:noFill/>
          <a:ln>
            <a:noFill/>
          </a:ln>
        </p:spPr>
      </p:pic>
      <p:cxnSp>
        <p:nvCxnSpPr>
          <p:cNvPr id="227" name="Google Shape;227;p20"/>
          <p:cNvCxnSpPr/>
          <p:nvPr/>
        </p:nvCxnSpPr>
        <p:spPr>
          <a:xfrm>
            <a:off x="469143" y="598506"/>
            <a:ext cx="17349715" cy="0"/>
          </a:xfrm>
          <a:prstGeom prst="straightConnector1">
            <a:avLst/>
          </a:prstGeom>
          <a:noFill/>
          <a:ln cap="flat" cmpd="sng" w="38100">
            <a:solidFill>
              <a:srgbClr val="FFFFFF"/>
            </a:solidFill>
            <a:prstDash val="solid"/>
            <a:round/>
            <a:headEnd len="sm" w="sm" type="none"/>
            <a:tailEnd len="sm" w="sm" type="none"/>
          </a:ln>
        </p:spPr>
      </p:cxnSp>
      <p:cxnSp>
        <p:nvCxnSpPr>
          <p:cNvPr id="228" name="Google Shape;228;p20"/>
          <p:cNvCxnSpPr/>
          <p:nvPr/>
        </p:nvCxnSpPr>
        <p:spPr>
          <a:xfrm>
            <a:off x="469143" y="9681901"/>
            <a:ext cx="17349715" cy="0"/>
          </a:xfrm>
          <a:prstGeom prst="straightConnector1">
            <a:avLst/>
          </a:prstGeom>
          <a:noFill/>
          <a:ln cap="flat" cmpd="sng" w="38100">
            <a:solidFill>
              <a:srgbClr val="FFFFFF"/>
            </a:solidFill>
            <a:prstDash val="solid"/>
            <a:round/>
            <a:headEnd len="sm" w="sm" type="none"/>
            <a:tailEnd len="sm" w="sm" type="none"/>
          </a:ln>
        </p:spPr>
      </p:cxnSp>
      <p:sp>
        <p:nvSpPr>
          <p:cNvPr id="229" name="Google Shape;229;p20"/>
          <p:cNvSpPr txBox="1"/>
          <p:nvPr/>
        </p:nvSpPr>
        <p:spPr>
          <a:xfrm>
            <a:off x="1508949" y="1174399"/>
            <a:ext cx="3745711" cy="17716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1335" u="none" cap="none" strike="noStrike">
                <a:solidFill>
                  <a:srgbClr val="FFFFFF"/>
                </a:solidFill>
                <a:latin typeface="Arimo"/>
                <a:ea typeface="Arimo"/>
                <a:cs typeface="Arimo"/>
                <a:sym typeface="Arimo"/>
              </a:rPr>
              <a:t>OUR</a:t>
            </a:r>
            <a:endParaRPr/>
          </a:p>
        </p:txBody>
      </p:sp>
      <p:sp>
        <p:nvSpPr>
          <p:cNvPr id="230" name="Google Shape;230;p20"/>
          <p:cNvSpPr txBox="1"/>
          <p:nvPr/>
        </p:nvSpPr>
        <p:spPr>
          <a:xfrm>
            <a:off x="469143" y="177501"/>
            <a:ext cx="291266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DM Sans"/>
                <a:ea typeface="DM Sans"/>
                <a:cs typeface="DM Sans"/>
                <a:sym typeface="DM Sans"/>
              </a:rPr>
              <a:t>Company Name</a:t>
            </a:r>
            <a:endParaRPr/>
          </a:p>
        </p:txBody>
      </p:sp>
      <p:sp>
        <p:nvSpPr>
          <p:cNvPr id="231" name="Google Shape;231;p20"/>
          <p:cNvSpPr txBox="1"/>
          <p:nvPr/>
        </p:nvSpPr>
        <p:spPr>
          <a:xfrm>
            <a:off x="14906196" y="177501"/>
            <a:ext cx="2912662"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DM Sans"/>
                <a:ea typeface="DM Sans"/>
                <a:cs typeface="DM Sans"/>
                <a:sym typeface="DM Sans"/>
              </a:rPr>
              <a:t>November 24, 2023 </a:t>
            </a:r>
            <a:endParaRPr/>
          </a:p>
        </p:txBody>
      </p:sp>
      <p:sp>
        <p:nvSpPr>
          <p:cNvPr id="232" name="Google Shape;232;p20"/>
          <p:cNvSpPr txBox="1"/>
          <p:nvPr/>
        </p:nvSpPr>
        <p:spPr>
          <a:xfrm>
            <a:off x="469143" y="9758101"/>
            <a:ext cx="291266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DM Sans"/>
                <a:ea typeface="DM Sans"/>
                <a:cs typeface="DM Sans"/>
                <a:sym typeface="DM Sans"/>
              </a:rPr>
              <a:t>reallygreatsite.com</a:t>
            </a:r>
            <a:endParaRPr/>
          </a:p>
        </p:txBody>
      </p:sp>
      <p:sp>
        <p:nvSpPr>
          <p:cNvPr id="233" name="Google Shape;233;p20"/>
          <p:cNvSpPr txBox="1"/>
          <p:nvPr/>
        </p:nvSpPr>
        <p:spPr>
          <a:xfrm>
            <a:off x="14906196" y="9758101"/>
            <a:ext cx="2912662"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DM Sans"/>
                <a:ea typeface="DM Sans"/>
                <a:cs typeface="DM Sans"/>
                <a:sym typeface="DM Sans"/>
              </a:rPr>
              <a:t>@reallygreatsite</a:t>
            </a:r>
            <a:endParaRPr/>
          </a:p>
        </p:txBody>
      </p:sp>
      <p:sp>
        <p:nvSpPr>
          <p:cNvPr id="234" name="Google Shape;234;p20"/>
          <p:cNvSpPr txBox="1"/>
          <p:nvPr/>
        </p:nvSpPr>
        <p:spPr>
          <a:xfrm>
            <a:off x="9726097" y="7163599"/>
            <a:ext cx="8092760" cy="177165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11335" u="none" cap="none" strike="noStrike">
                <a:solidFill>
                  <a:srgbClr val="FFFFFF"/>
                </a:solidFill>
                <a:latin typeface="Arimo"/>
                <a:ea typeface="Arimo"/>
                <a:cs typeface="Arimo"/>
                <a:sym typeface="Arimo"/>
              </a:rPr>
              <a:t>PROJECTS</a:t>
            </a:r>
            <a:endParaRPr/>
          </a:p>
        </p:txBody>
      </p:sp>
    </p:spTree>
  </p:cSld>
  <p:clrMapOvr>
    <a:masterClrMapping/>
  </p:clrMapOvr>
  <p:transition>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p21"/>
          <p:cNvPicPr preferRelativeResize="0"/>
          <p:nvPr/>
        </p:nvPicPr>
        <p:blipFill>
          <a:blip r:embed="rId3">
            <a:alphaModFix/>
          </a:blip>
          <a:stretch>
            <a:fillRect/>
          </a:stretch>
        </p:blipFill>
        <p:spPr>
          <a:xfrm>
            <a:off x="10681499" y="607883"/>
            <a:ext cx="7137349" cy="9093118"/>
          </a:xfrm>
          <a:prstGeom prst="rect">
            <a:avLst/>
          </a:prstGeom>
          <a:noFill/>
          <a:ln>
            <a:noFill/>
          </a:ln>
        </p:spPr>
      </p:pic>
      <p:cxnSp>
        <p:nvCxnSpPr>
          <p:cNvPr id="240" name="Google Shape;240;p21"/>
          <p:cNvCxnSpPr/>
          <p:nvPr/>
        </p:nvCxnSpPr>
        <p:spPr>
          <a:xfrm>
            <a:off x="469143" y="598506"/>
            <a:ext cx="17349715" cy="0"/>
          </a:xfrm>
          <a:prstGeom prst="straightConnector1">
            <a:avLst/>
          </a:prstGeom>
          <a:noFill/>
          <a:ln cap="flat" cmpd="sng" w="38100">
            <a:solidFill>
              <a:srgbClr val="3F4536"/>
            </a:solidFill>
            <a:prstDash val="solid"/>
            <a:round/>
            <a:headEnd len="sm" w="sm" type="none"/>
            <a:tailEnd len="sm" w="sm" type="none"/>
          </a:ln>
        </p:spPr>
      </p:cxnSp>
      <p:cxnSp>
        <p:nvCxnSpPr>
          <p:cNvPr id="241" name="Google Shape;241;p21"/>
          <p:cNvCxnSpPr/>
          <p:nvPr/>
        </p:nvCxnSpPr>
        <p:spPr>
          <a:xfrm>
            <a:off x="469143" y="9681901"/>
            <a:ext cx="17349715" cy="0"/>
          </a:xfrm>
          <a:prstGeom prst="straightConnector1">
            <a:avLst/>
          </a:prstGeom>
          <a:noFill/>
          <a:ln cap="flat" cmpd="sng" w="38100">
            <a:solidFill>
              <a:srgbClr val="3F4536"/>
            </a:solidFill>
            <a:prstDash val="solid"/>
            <a:round/>
            <a:headEnd len="sm" w="sm" type="none"/>
            <a:tailEnd len="sm" w="sm" type="none"/>
          </a:ln>
        </p:spPr>
      </p:cxnSp>
      <p:grpSp>
        <p:nvGrpSpPr>
          <p:cNvPr id="242" name="Google Shape;242;p21"/>
          <p:cNvGrpSpPr/>
          <p:nvPr/>
        </p:nvGrpSpPr>
        <p:grpSpPr>
          <a:xfrm>
            <a:off x="469143" y="2557819"/>
            <a:ext cx="10255800" cy="7143132"/>
            <a:chOff x="0" y="-38100"/>
            <a:chExt cx="1826291" cy="1272006"/>
          </a:xfrm>
        </p:grpSpPr>
        <p:sp>
          <p:nvSpPr>
            <p:cNvPr id="243" name="Google Shape;243;p21"/>
            <p:cNvSpPr/>
            <p:nvPr/>
          </p:nvSpPr>
          <p:spPr>
            <a:xfrm>
              <a:off x="0" y="0"/>
              <a:ext cx="1826291" cy="1233906"/>
            </a:xfrm>
            <a:custGeom>
              <a:rect b="b" l="l" r="r" t="t"/>
              <a:pathLst>
                <a:path extrusionOk="0" h="1233906" w="1826291">
                  <a:moveTo>
                    <a:pt x="0" y="0"/>
                  </a:moveTo>
                  <a:lnTo>
                    <a:pt x="1826291" y="0"/>
                  </a:lnTo>
                  <a:lnTo>
                    <a:pt x="1826291" y="1233906"/>
                  </a:lnTo>
                  <a:lnTo>
                    <a:pt x="0" y="1233906"/>
                  </a:lnTo>
                  <a:close/>
                </a:path>
              </a:pathLst>
            </a:custGeom>
            <a:solidFill>
              <a:srgbClr val="000000">
                <a:alpha val="0"/>
              </a:srgbClr>
            </a:solidFill>
            <a:ln cap="sq" cmpd="sng" w="38100">
              <a:solidFill>
                <a:srgbClr val="3F4536"/>
              </a:solidFill>
              <a:prstDash val="solid"/>
              <a:miter lim="8000"/>
              <a:headEnd len="sm" w="sm" type="none"/>
              <a:tailEnd len="sm" w="sm" type="none"/>
            </a:ln>
          </p:spPr>
        </p:sp>
        <p:sp>
          <p:nvSpPr>
            <p:cNvPr id="244" name="Google Shape;244;p21"/>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5" name="Google Shape;245;p21"/>
          <p:cNvSpPr txBox="1"/>
          <p:nvPr/>
        </p:nvSpPr>
        <p:spPr>
          <a:xfrm>
            <a:off x="469143" y="1038225"/>
            <a:ext cx="10255800" cy="13239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8799" u="none" cap="none" strike="noStrike">
                <a:solidFill>
                  <a:srgbClr val="3F4536"/>
                </a:solidFill>
                <a:latin typeface="DM Sans"/>
                <a:ea typeface="DM Sans"/>
                <a:cs typeface="DM Sans"/>
                <a:sym typeface="DM Sans"/>
              </a:rPr>
              <a:t>WHAT WE OFFER</a:t>
            </a:r>
            <a:endParaRPr/>
          </a:p>
        </p:txBody>
      </p:sp>
      <p:cxnSp>
        <p:nvCxnSpPr>
          <p:cNvPr id="246" name="Google Shape;246;p21"/>
          <p:cNvCxnSpPr/>
          <p:nvPr/>
        </p:nvCxnSpPr>
        <p:spPr>
          <a:xfrm rot="10800000">
            <a:off x="5577993" y="2766060"/>
            <a:ext cx="19050" cy="6934891"/>
          </a:xfrm>
          <a:prstGeom prst="straightConnector1">
            <a:avLst/>
          </a:prstGeom>
          <a:noFill/>
          <a:ln cap="flat" cmpd="sng" w="38100">
            <a:solidFill>
              <a:srgbClr val="3F4536"/>
            </a:solidFill>
            <a:prstDash val="solid"/>
            <a:round/>
            <a:headEnd len="sm" w="sm" type="none"/>
            <a:tailEnd len="sm" w="sm" type="none"/>
          </a:ln>
        </p:spPr>
      </p:cxnSp>
      <p:cxnSp>
        <p:nvCxnSpPr>
          <p:cNvPr id="247" name="Google Shape;247;p21"/>
          <p:cNvCxnSpPr/>
          <p:nvPr/>
        </p:nvCxnSpPr>
        <p:spPr>
          <a:xfrm rot="10800000">
            <a:off x="469143" y="6236363"/>
            <a:ext cx="10255800" cy="0"/>
          </a:xfrm>
          <a:prstGeom prst="straightConnector1">
            <a:avLst/>
          </a:prstGeom>
          <a:noFill/>
          <a:ln cap="flat" cmpd="sng" w="38100">
            <a:solidFill>
              <a:srgbClr val="3F4536"/>
            </a:solidFill>
            <a:prstDash val="solid"/>
            <a:round/>
            <a:headEnd len="sm" w="sm" type="none"/>
            <a:tailEnd len="sm" w="sm" type="none"/>
          </a:ln>
        </p:spPr>
      </p:cxnSp>
      <p:cxnSp>
        <p:nvCxnSpPr>
          <p:cNvPr id="248" name="Google Shape;248;p21"/>
          <p:cNvCxnSpPr/>
          <p:nvPr/>
        </p:nvCxnSpPr>
        <p:spPr>
          <a:xfrm rot="10800000">
            <a:off x="10705893" y="617556"/>
            <a:ext cx="0" cy="9032409"/>
          </a:xfrm>
          <a:prstGeom prst="straightConnector1">
            <a:avLst/>
          </a:prstGeom>
          <a:noFill/>
          <a:ln cap="flat" cmpd="sng" w="38100">
            <a:solidFill>
              <a:srgbClr val="3F4536"/>
            </a:solidFill>
            <a:prstDash val="solid"/>
            <a:round/>
            <a:headEnd len="sm" w="sm" type="none"/>
            <a:tailEnd len="sm" w="sm" type="none"/>
          </a:ln>
        </p:spPr>
      </p:cxnSp>
      <p:cxnSp>
        <p:nvCxnSpPr>
          <p:cNvPr id="249" name="Google Shape;249;p21"/>
          <p:cNvCxnSpPr/>
          <p:nvPr/>
        </p:nvCxnSpPr>
        <p:spPr>
          <a:xfrm rot="10800000">
            <a:off x="488193" y="598506"/>
            <a:ext cx="0" cy="9032409"/>
          </a:xfrm>
          <a:prstGeom prst="straightConnector1">
            <a:avLst/>
          </a:prstGeom>
          <a:noFill/>
          <a:ln cap="flat" cmpd="sng" w="38100">
            <a:solidFill>
              <a:srgbClr val="3F4536"/>
            </a:solidFill>
            <a:prstDash val="solid"/>
            <a:round/>
            <a:headEnd len="sm" w="sm" type="none"/>
            <a:tailEnd len="sm" w="sm" type="none"/>
          </a:ln>
        </p:spPr>
      </p:cxnSp>
      <p:sp>
        <p:nvSpPr>
          <p:cNvPr id="250" name="Google Shape;250;p21"/>
          <p:cNvSpPr txBox="1"/>
          <p:nvPr/>
        </p:nvSpPr>
        <p:spPr>
          <a:xfrm>
            <a:off x="704382" y="3311363"/>
            <a:ext cx="3870752" cy="5257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3F4536"/>
                </a:solidFill>
                <a:latin typeface="DM Sans"/>
                <a:ea typeface="DM Sans"/>
                <a:cs typeface="DM Sans"/>
                <a:sym typeface="DM Sans"/>
              </a:rPr>
              <a:t>PRODUCT ONE</a:t>
            </a:r>
            <a:endParaRPr/>
          </a:p>
        </p:txBody>
      </p:sp>
      <p:sp>
        <p:nvSpPr>
          <p:cNvPr id="251" name="Google Shape;251;p21"/>
          <p:cNvSpPr txBox="1"/>
          <p:nvPr/>
        </p:nvSpPr>
        <p:spPr>
          <a:xfrm>
            <a:off x="704382" y="4050070"/>
            <a:ext cx="3870752" cy="692785"/>
          </a:xfrm>
          <a:prstGeom prst="rect">
            <a:avLst/>
          </a:prstGeom>
          <a:noFill/>
          <a:ln>
            <a:noFill/>
          </a:ln>
        </p:spPr>
        <p:txBody>
          <a:bodyPr anchorCtr="0" anchor="t" bIns="0" lIns="0" spcFirstLastPara="1" rIns="0" wrap="square" tIns="0">
            <a:spAutoFit/>
          </a:bodyPr>
          <a:lstStyle/>
          <a:p>
            <a:pPr indent="0" lvl="0" marL="0" marR="0" rtl="0" algn="l">
              <a:lnSpc>
                <a:spcPct val="130014"/>
              </a:lnSpc>
              <a:spcBef>
                <a:spcPts val="0"/>
              </a:spcBef>
              <a:spcAft>
                <a:spcPts val="0"/>
              </a:spcAft>
              <a:buNone/>
            </a:pPr>
            <a:r>
              <a:rPr b="0" i="0" lang="en-US" sz="2099" u="none" cap="none" strike="noStrike">
                <a:solidFill>
                  <a:srgbClr val="3F4536"/>
                </a:solidFill>
                <a:latin typeface="DM Sans"/>
                <a:ea typeface="DM Sans"/>
                <a:cs typeface="DM Sans"/>
                <a:sym typeface="DM Sans"/>
              </a:rPr>
              <a:t>Elaborate on what you want to discuss. </a:t>
            </a:r>
            <a:endParaRPr/>
          </a:p>
        </p:txBody>
      </p:sp>
      <p:sp>
        <p:nvSpPr>
          <p:cNvPr id="252" name="Google Shape;252;p21"/>
          <p:cNvSpPr txBox="1"/>
          <p:nvPr/>
        </p:nvSpPr>
        <p:spPr>
          <a:xfrm>
            <a:off x="469143" y="177501"/>
            <a:ext cx="291266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Company Name</a:t>
            </a:r>
            <a:endParaRPr/>
          </a:p>
        </p:txBody>
      </p:sp>
      <p:sp>
        <p:nvSpPr>
          <p:cNvPr id="253" name="Google Shape;253;p21"/>
          <p:cNvSpPr txBox="1"/>
          <p:nvPr/>
        </p:nvSpPr>
        <p:spPr>
          <a:xfrm>
            <a:off x="14906196" y="177501"/>
            <a:ext cx="2912662"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November 24, 2023 </a:t>
            </a:r>
            <a:endParaRPr/>
          </a:p>
        </p:txBody>
      </p:sp>
      <p:sp>
        <p:nvSpPr>
          <p:cNvPr id="254" name="Google Shape;254;p21"/>
          <p:cNvSpPr txBox="1"/>
          <p:nvPr/>
        </p:nvSpPr>
        <p:spPr>
          <a:xfrm>
            <a:off x="469143" y="9758101"/>
            <a:ext cx="291266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reallygreatsite.com</a:t>
            </a:r>
            <a:endParaRPr/>
          </a:p>
        </p:txBody>
      </p:sp>
      <p:sp>
        <p:nvSpPr>
          <p:cNvPr id="255" name="Google Shape;255;p21"/>
          <p:cNvSpPr txBox="1"/>
          <p:nvPr/>
        </p:nvSpPr>
        <p:spPr>
          <a:xfrm>
            <a:off x="14906196" y="9758101"/>
            <a:ext cx="2912662"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F4536"/>
                </a:solidFill>
                <a:latin typeface="DM Sans"/>
                <a:ea typeface="DM Sans"/>
                <a:cs typeface="DM Sans"/>
                <a:sym typeface="DM Sans"/>
              </a:rPr>
              <a:t>@reallygreatsite</a:t>
            </a:r>
            <a:endParaRPr/>
          </a:p>
        </p:txBody>
      </p:sp>
      <p:sp>
        <p:nvSpPr>
          <p:cNvPr id="256" name="Google Shape;256;p21"/>
          <p:cNvSpPr txBox="1"/>
          <p:nvPr/>
        </p:nvSpPr>
        <p:spPr>
          <a:xfrm>
            <a:off x="5829661" y="3311363"/>
            <a:ext cx="3870752" cy="5257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3F4536"/>
                </a:solidFill>
                <a:latin typeface="DM Sans"/>
                <a:ea typeface="DM Sans"/>
                <a:cs typeface="DM Sans"/>
                <a:sym typeface="DM Sans"/>
              </a:rPr>
              <a:t>PRODUCT TWO</a:t>
            </a:r>
            <a:endParaRPr/>
          </a:p>
        </p:txBody>
      </p:sp>
      <p:sp>
        <p:nvSpPr>
          <p:cNvPr id="257" name="Google Shape;257;p21"/>
          <p:cNvSpPr txBox="1"/>
          <p:nvPr/>
        </p:nvSpPr>
        <p:spPr>
          <a:xfrm>
            <a:off x="5829661" y="4050070"/>
            <a:ext cx="3870752" cy="692785"/>
          </a:xfrm>
          <a:prstGeom prst="rect">
            <a:avLst/>
          </a:prstGeom>
          <a:noFill/>
          <a:ln>
            <a:noFill/>
          </a:ln>
        </p:spPr>
        <p:txBody>
          <a:bodyPr anchorCtr="0" anchor="t" bIns="0" lIns="0" spcFirstLastPara="1" rIns="0" wrap="square" tIns="0">
            <a:spAutoFit/>
          </a:bodyPr>
          <a:lstStyle/>
          <a:p>
            <a:pPr indent="0" lvl="0" marL="0" marR="0" rtl="0" algn="l">
              <a:lnSpc>
                <a:spcPct val="130014"/>
              </a:lnSpc>
              <a:spcBef>
                <a:spcPts val="0"/>
              </a:spcBef>
              <a:spcAft>
                <a:spcPts val="0"/>
              </a:spcAft>
              <a:buNone/>
            </a:pPr>
            <a:r>
              <a:rPr b="0" i="0" lang="en-US" sz="2099" u="none" cap="none" strike="noStrike">
                <a:solidFill>
                  <a:srgbClr val="3F4536"/>
                </a:solidFill>
                <a:latin typeface="DM Sans"/>
                <a:ea typeface="DM Sans"/>
                <a:cs typeface="DM Sans"/>
                <a:sym typeface="DM Sans"/>
              </a:rPr>
              <a:t>Elaborate on what you want to discuss. </a:t>
            </a:r>
            <a:endParaRPr/>
          </a:p>
        </p:txBody>
      </p:sp>
      <p:sp>
        <p:nvSpPr>
          <p:cNvPr id="258" name="Google Shape;258;p21"/>
          <p:cNvSpPr txBox="1"/>
          <p:nvPr/>
        </p:nvSpPr>
        <p:spPr>
          <a:xfrm>
            <a:off x="704382" y="6760238"/>
            <a:ext cx="3870752" cy="5257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3F4536"/>
                </a:solidFill>
                <a:latin typeface="DM Sans"/>
                <a:ea typeface="DM Sans"/>
                <a:cs typeface="DM Sans"/>
                <a:sym typeface="DM Sans"/>
              </a:rPr>
              <a:t>PRODUCT THREE</a:t>
            </a:r>
            <a:endParaRPr/>
          </a:p>
        </p:txBody>
      </p:sp>
      <p:sp>
        <p:nvSpPr>
          <p:cNvPr id="259" name="Google Shape;259;p21"/>
          <p:cNvSpPr txBox="1"/>
          <p:nvPr/>
        </p:nvSpPr>
        <p:spPr>
          <a:xfrm>
            <a:off x="704382" y="7498945"/>
            <a:ext cx="3870752" cy="692785"/>
          </a:xfrm>
          <a:prstGeom prst="rect">
            <a:avLst/>
          </a:prstGeom>
          <a:noFill/>
          <a:ln>
            <a:noFill/>
          </a:ln>
        </p:spPr>
        <p:txBody>
          <a:bodyPr anchorCtr="0" anchor="t" bIns="0" lIns="0" spcFirstLastPara="1" rIns="0" wrap="square" tIns="0">
            <a:spAutoFit/>
          </a:bodyPr>
          <a:lstStyle/>
          <a:p>
            <a:pPr indent="0" lvl="0" marL="0" marR="0" rtl="0" algn="l">
              <a:lnSpc>
                <a:spcPct val="130014"/>
              </a:lnSpc>
              <a:spcBef>
                <a:spcPts val="0"/>
              </a:spcBef>
              <a:spcAft>
                <a:spcPts val="0"/>
              </a:spcAft>
              <a:buNone/>
            </a:pPr>
            <a:r>
              <a:rPr b="0" i="0" lang="en-US" sz="2099" u="none" cap="none" strike="noStrike">
                <a:solidFill>
                  <a:srgbClr val="3F4536"/>
                </a:solidFill>
                <a:latin typeface="DM Sans"/>
                <a:ea typeface="DM Sans"/>
                <a:cs typeface="DM Sans"/>
                <a:sym typeface="DM Sans"/>
              </a:rPr>
              <a:t>Elaborate on what you want to discuss. </a:t>
            </a:r>
            <a:endParaRPr/>
          </a:p>
        </p:txBody>
      </p:sp>
      <p:sp>
        <p:nvSpPr>
          <p:cNvPr id="260" name="Google Shape;260;p21"/>
          <p:cNvSpPr txBox="1"/>
          <p:nvPr/>
        </p:nvSpPr>
        <p:spPr>
          <a:xfrm>
            <a:off x="5829661" y="6760238"/>
            <a:ext cx="3870752" cy="5257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3F4536"/>
                </a:solidFill>
                <a:latin typeface="DM Sans"/>
                <a:ea typeface="DM Sans"/>
                <a:cs typeface="DM Sans"/>
                <a:sym typeface="DM Sans"/>
              </a:rPr>
              <a:t>PRODUCT FOUR</a:t>
            </a:r>
            <a:endParaRPr/>
          </a:p>
        </p:txBody>
      </p:sp>
      <p:sp>
        <p:nvSpPr>
          <p:cNvPr id="261" name="Google Shape;261;p21"/>
          <p:cNvSpPr txBox="1"/>
          <p:nvPr/>
        </p:nvSpPr>
        <p:spPr>
          <a:xfrm>
            <a:off x="5829661" y="7498945"/>
            <a:ext cx="3870752" cy="692785"/>
          </a:xfrm>
          <a:prstGeom prst="rect">
            <a:avLst/>
          </a:prstGeom>
          <a:noFill/>
          <a:ln>
            <a:noFill/>
          </a:ln>
        </p:spPr>
        <p:txBody>
          <a:bodyPr anchorCtr="0" anchor="t" bIns="0" lIns="0" spcFirstLastPara="1" rIns="0" wrap="square" tIns="0">
            <a:spAutoFit/>
          </a:bodyPr>
          <a:lstStyle/>
          <a:p>
            <a:pPr indent="0" lvl="0" marL="0" marR="0" rtl="0" algn="l">
              <a:lnSpc>
                <a:spcPct val="130014"/>
              </a:lnSpc>
              <a:spcBef>
                <a:spcPts val="0"/>
              </a:spcBef>
              <a:spcAft>
                <a:spcPts val="0"/>
              </a:spcAft>
              <a:buNone/>
            </a:pPr>
            <a:r>
              <a:rPr b="0" i="0" lang="en-US" sz="2099" u="none" cap="none" strike="noStrike">
                <a:solidFill>
                  <a:srgbClr val="3F4536"/>
                </a:solidFill>
                <a:latin typeface="DM Sans"/>
                <a:ea typeface="DM Sans"/>
                <a:cs typeface="DM Sans"/>
                <a:sym typeface="DM Sans"/>
              </a:rPr>
              <a:t>Elaborate on what you want to discuss. </a:t>
            </a:r>
            <a:endParaRPr/>
          </a:p>
        </p:txBody>
      </p:sp>
    </p:spTree>
  </p:cSld>
  <p:clrMapOvr>
    <a:masterClrMapping/>
  </p:clrMapOvr>
  <p:transition>
    <p:push/>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