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Anton"/>
      <p:regular r:id="rId23"/>
    </p:embeddedFont>
    <p:embeddedFont>
      <p:font typeface="Arimo"/>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rimo-regular.fntdata"/><Relationship Id="rId23" Type="http://schemas.openxmlformats.org/officeDocument/2006/relationships/font" Target="fonts/Anton-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italic.fntdata"/><Relationship Id="rId25" Type="http://schemas.openxmlformats.org/officeDocument/2006/relationships/font" Target="fonts/Arimo-bold.fntdata"/><Relationship Id="rId27" Type="http://schemas.openxmlformats.org/officeDocument/2006/relationships/font" Target="fonts/Arim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jpg"/><Relationship Id="rId4" Type="http://schemas.openxmlformats.org/officeDocument/2006/relationships/image" Target="../media/image20.jpg"/><Relationship Id="rId11" Type="http://schemas.openxmlformats.org/officeDocument/2006/relationships/image" Target="../media/image28.jpg"/><Relationship Id="rId10" Type="http://schemas.openxmlformats.org/officeDocument/2006/relationships/image" Target="../media/image24.jpg"/><Relationship Id="rId12" Type="http://schemas.openxmlformats.org/officeDocument/2006/relationships/image" Target="../media/image25.jpg"/><Relationship Id="rId9" Type="http://schemas.openxmlformats.org/officeDocument/2006/relationships/image" Target="../media/image31.jpg"/><Relationship Id="rId5" Type="http://schemas.openxmlformats.org/officeDocument/2006/relationships/image" Target="../media/image18.jpg"/><Relationship Id="rId6" Type="http://schemas.openxmlformats.org/officeDocument/2006/relationships/image" Target="../media/image27.jpg"/><Relationship Id="rId7" Type="http://schemas.openxmlformats.org/officeDocument/2006/relationships/image" Target="../media/image26.jpg"/><Relationship Id="rId8"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0.jp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D7D"/>
        </a:solidFill>
      </p:bgPr>
    </p:bg>
    <p:spTree>
      <p:nvGrpSpPr>
        <p:cNvPr id="83" name="Shape 83"/>
        <p:cNvGrpSpPr/>
        <p:nvPr/>
      </p:nvGrpSpPr>
      <p:grpSpPr>
        <a:xfrm>
          <a:off x="0" y="0"/>
          <a:ext cx="0" cy="0"/>
          <a:chOff x="0" y="0"/>
          <a:chExt cx="0" cy="0"/>
        </a:xfrm>
      </p:grpSpPr>
      <p:sp>
        <p:nvSpPr>
          <p:cNvPr id="84" name="Google Shape;84;p13"/>
          <p:cNvSpPr txBox="1"/>
          <p:nvPr/>
        </p:nvSpPr>
        <p:spPr>
          <a:xfrm>
            <a:off x="0" y="7054510"/>
            <a:ext cx="18288000" cy="3232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0" u="none" cap="none" strike="noStrike">
                <a:solidFill>
                  <a:srgbClr val="FFFFFF"/>
                </a:solidFill>
                <a:latin typeface="Anton"/>
                <a:ea typeface="Anton"/>
                <a:cs typeface="Anton"/>
                <a:sym typeface="Anton"/>
              </a:rPr>
              <a:t>HAPPY </a:t>
            </a:r>
            <a:r>
              <a:rPr b="0" i="0" lang="en-US" sz="21000" u="none" cap="none" strike="noStrike">
                <a:solidFill>
                  <a:srgbClr val="ED7843"/>
                </a:solidFill>
                <a:latin typeface="Anton"/>
                <a:ea typeface="Anton"/>
                <a:cs typeface="Anton"/>
                <a:sym typeface="Anton"/>
              </a:rPr>
              <a:t>LABOR</a:t>
            </a:r>
            <a:r>
              <a:rPr b="0" i="0" lang="en-US" sz="21000" u="none" cap="none" strike="noStrike">
                <a:solidFill>
                  <a:srgbClr val="FFFFFF"/>
                </a:solidFill>
                <a:latin typeface="Anton"/>
                <a:ea typeface="Anton"/>
                <a:cs typeface="Anton"/>
                <a:sym typeface="Anton"/>
              </a:rPr>
              <a:t> DAY</a:t>
            </a:r>
            <a:endParaRPr/>
          </a:p>
        </p:txBody>
      </p:sp>
      <p:pic>
        <p:nvPicPr>
          <p:cNvPr id="85" name="Google Shape;85;p13"/>
          <p:cNvPicPr preferRelativeResize="0"/>
          <p:nvPr/>
        </p:nvPicPr>
        <p:blipFill>
          <a:blip r:embed="rId3">
            <a:alphaModFix/>
          </a:blip>
          <a:stretch>
            <a:fillRect/>
          </a:stretch>
        </p:blipFill>
        <p:spPr>
          <a:xfrm>
            <a:off x="0" y="-12"/>
            <a:ext cx="18288000" cy="65811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843"/>
        </a:solidFill>
      </p:bgPr>
    </p:bg>
    <p:spTree>
      <p:nvGrpSpPr>
        <p:cNvPr id="196" name="Shape 196"/>
        <p:cNvGrpSpPr/>
        <p:nvPr/>
      </p:nvGrpSpPr>
      <p:grpSpPr>
        <a:xfrm>
          <a:off x="0" y="0"/>
          <a:ext cx="0" cy="0"/>
          <a:chOff x="0" y="0"/>
          <a:chExt cx="0" cy="0"/>
        </a:xfrm>
      </p:grpSpPr>
      <p:pic>
        <p:nvPicPr>
          <p:cNvPr id="197" name="Google Shape;197;p22"/>
          <p:cNvPicPr preferRelativeResize="0"/>
          <p:nvPr/>
        </p:nvPicPr>
        <p:blipFill>
          <a:blip r:embed="rId3">
            <a:alphaModFix/>
          </a:blip>
          <a:stretch>
            <a:fillRect/>
          </a:stretch>
        </p:blipFill>
        <p:spPr>
          <a:xfrm>
            <a:off x="5499100" y="0"/>
            <a:ext cx="7289800" cy="10287000"/>
          </a:xfrm>
          <a:prstGeom prst="rect">
            <a:avLst/>
          </a:prstGeom>
          <a:noFill/>
          <a:ln>
            <a:noFill/>
          </a:ln>
        </p:spPr>
      </p:pic>
      <p:sp>
        <p:nvSpPr>
          <p:cNvPr id="198" name="Google Shape;198;p22"/>
          <p:cNvSpPr txBox="1"/>
          <p:nvPr/>
        </p:nvSpPr>
        <p:spPr>
          <a:xfrm>
            <a:off x="14026713" y="3368694"/>
            <a:ext cx="3541990" cy="688975"/>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Job 6</a:t>
            </a:r>
            <a:endParaRPr/>
          </a:p>
        </p:txBody>
      </p:sp>
      <p:sp>
        <p:nvSpPr>
          <p:cNvPr id="199" name="Google Shape;199;p22"/>
          <p:cNvSpPr txBox="1"/>
          <p:nvPr/>
        </p:nvSpPr>
        <p:spPr>
          <a:xfrm>
            <a:off x="14026713" y="4167883"/>
            <a:ext cx="3541990" cy="5003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description here</a:t>
            </a:r>
            <a:endParaRPr/>
          </a:p>
        </p:txBody>
      </p:sp>
      <p:sp>
        <p:nvSpPr>
          <p:cNvPr id="200" name="Google Shape;200;p22"/>
          <p:cNvSpPr txBox="1"/>
          <p:nvPr/>
        </p:nvSpPr>
        <p:spPr>
          <a:xfrm>
            <a:off x="14026713" y="5535038"/>
            <a:ext cx="3541990" cy="688975"/>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Job 7</a:t>
            </a:r>
            <a:endParaRPr/>
          </a:p>
        </p:txBody>
      </p:sp>
      <p:sp>
        <p:nvSpPr>
          <p:cNvPr id="201" name="Google Shape;201;p22"/>
          <p:cNvSpPr txBox="1"/>
          <p:nvPr/>
        </p:nvSpPr>
        <p:spPr>
          <a:xfrm>
            <a:off x="14026713" y="6334227"/>
            <a:ext cx="3541990" cy="5003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description here</a:t>
            </a:r>
            <a:endParaRPr/>
          </a:p>
        </p:txBody>
      </p:sp>
      <p:sp>
        <p:nvSpPr>
          <p:cNvPr id="202" name="Google Shape;202;p22"/>
          <p:cNvSpPr txBox="1"/>
          <p:nvPr/>
        </p:nvSpPr>
        <p:spPr>
          <a:xfrm>
            <a:off x="14026713" y="7701382"/>
            <a:ext cx="3541990" cy="688975"/>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Job 8</a:t>
            </a:r>
            <a:endParaRPr/>
          </a:p>
        </p:txBody>
      </p:sp>
      <p:sp>
        <p:nvSpPr>
          <p:cNvPr id="203" name="Google Shape;203;p22"/>
          <p:cNvSpPr txBox="1"/>
          <p:nvPr/>
        </p:nvSpPr>
        <p:spPr>
          <a:xfrm>
            <a:off x="14026713" y="8500570"/>
            <a:ext cx="3541990" cy="5003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description here</a:t>
            </a:r>
            <a:endParaRPr/>
          </a:p>
        </p:txBody>
      </p:sp>
      <p:sp>
        <p:nvSpPr>
          <p:cNvPr id="204" name="Google Shape;204;p22"/>
          <p:cNvSpPr txBox="1"/>
          <p:nvPr/>
        </p:nvSpPr>
        <p:spPr>
          <a:xfrm>
            <a:off x="718061" y="1200325"/>
            <a:ext cx="3541990" cy="68897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Job 1</a:t>
            </a:r>
            <a:endParaRPr/>
          </a:p>
        </p:txBody>
      </p:sp>
      <p:sp>
        <p:nvSpPr>
          <p:cNvPr id="205" name="Google Shape;205;p22"/>
          <p:cNvSpPr txBox="1"/>
          <p:nvPr/>
        </p:nvSpPr>
        <p:spPr>
          <a:xfrm>
            <a:off x="718061" y="1999514"/>
            <a:ext cx="3541990" cy="5003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description here</a:t>
            </a:r>
            <a:endParaRPr/>
          </a:p>
        </p:txBody>
      </p:sp>
      <p:sp>
        <p:nvSpPr>
          <p:cNvPr id="206" name="Google Shape;206;p22"/>
          <p:cNvSpPr txBox="1"/>
          <p:nvPr/>
        </p:nvSpPr>
        <p:spPr>
          <a:xfrm>
            <a:off x="718061" y="3368694"/>
            <a:ext cx="3541990" cy="68897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Job 2</a:t>
            </a:r>
            <a:endParaRPr/>
          </a:p>
        </p:txBody>
      </p:sp>
      <p:sp>
        <p:nvSpPr>
          <p:cNvPr id="207" name="Google Shape;207;p22"/>
          <p:cNvSpPr txBox="1"/>
          <p:nvPr/>
        </p:nvSpPr>
        <p:spPr>
          <a:xfrm>
            <a:off x="718061" y="4167883"/>
            <a:ext cx="3541990" cy="5003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description here</a:t>
            </a:r>
            <a:endParaRPr/>
          </a:p>
        </p:txBody>
      </p:sp>
      <p:sp>
        <p:nvSpPr>
          <p:cNvPr id="208" name="Google Shape;208;p22"/>
          <p:cNvSpPr txBox="1"/>
          <p:nvPr/>
        </p:nvSpPr>
        <p:spPr>
          <a:xfrm>
            <a:off x="718061" y="5535038"/>
            <a:ext cx="3541990" cy="68897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Job 3</a:t>
            </a:r>
            <a:endParaRPr/>
          </a:p>
        </p:txBody>
      </p:sp>
      <p:sp>
        <p:nvSpPr>
          <p:cNvPr id="209" name="Google Shape;209;p22"/>
          <p:cNvSpPr txBox="1"/>
          <p:nvPr/>
        </p:nvSpPr>
        <p:spPr>
          <a:xfrm>
            <a:off x="718061" y="6334227"/>
            <a:ext cx="3541990" cy="5003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description here</a:t>
            </a:r>
            <a:endParaRPr/>
          </a:p>
        </p:txBody>
      </p:sp>
      <p:sp>
        <p:nvSpPr>
          <p:cNvPr id="210" name="Google Shape;210;p22"/>
          <p:cNvSpPr txBox="1"/>
          <p:nvPr/>
        </p:nvSpPr>
        <p:spPr>
          <a:xfrm>
            <a:off x="718061" y="7701382"/>
            <a:ext cx="3541990" cy="68897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Job 4</a:t>
            </a:r>
            <a:endParaRPr/>
          </a:p>
        </p:txBody>
      </p:sp>
      <p:sp>
        <p:nvSpPr>
          <p:cNvPr id="211" name="Google Shape;211;p22"/>
          <p:cNvSpPr txBox="1"/>
          <p:nvPr/>
        </p:nvSpPr>
        <p:spPr>
          <a:xfrm>
            <a:off x="718061" y="8500570"/>
            <a:ext cx="3541990" cy="5003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description here</a:t>
            </a:r>
            <a:endParaRPr/>
          </a:p>
        </p:txBody>
      </p:sp>
      <p:sp>
        <p:nvSpPr>
          <p:cNvPr id="212" name="Google Shape;212;p22"/>
          <p:cNvSpPr txBox="1"/>
          <p:nvPr/>
        </p:nvSpPr>
        <p:spPr>
          <a:xfrm>
            <a:off x="14026713" y="1200325"/>
            <a:ext cx="3541990" cy="688975"/>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Job 5</a:t>
            </a:r>
            <a:endParaRPr/>
          </a:p>
        </p:txBody>
      </p:sp>
      <p:sp>
        <p:nvSpPr>
          <p:cNvPr id="213" name="Google Shape;213;p22"/>
          <p:cNvSpPr txBox="1"/>
          <p:nvPr/>
        </p:nvSpPr>
        <p:spPr>
          <a:xfrm>
            <a:off x="14026713" y="1999514"/>
            <a:ext cx="3541990" cy="5003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description here</a:t>
            </a:r>
            <a:endParaRPr/>
          </a:p>
        </p:txBody>
      </p:sp>
      <p:pic>
        <p:nvPicPr>
          <p:cNvPr id="214" name="Google Shape;214;p22"/>
          <p:cNvPicPr preferRelativeResize="0"/>
          <p:nvPr/>
        </p:nvPicPr>
        <p:blipFill>
          <a:blip r:embed="rId4">
            <a:alphaModFix/>
          </a:blip>
          <a:stretch>
            <a:fillRect/>
          </a:stretch>
        </p:blipFill>
        <p:spPr>
          <a:xfrm>
            <a:off x="5765950" y="1546925"/>
            <a:ext cx="6554650" cy="86652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D7D"/>
        </a:solidFill>
      </p:bgPr>
    </p:bg>
    <p:spTree>
      <p:nvGrpSpPr>
        <p:cNvPr id="218" name="Shape 218"/>
        <p:cNvGrpSpPr/>
        <p:nvPr/>
      </p:nvGrpSpPr>
      <p:grpSpPr>
        <a:xfrm>
          <a:off x="0" y="0"/>
          <a:ext cx="0" cy="0"/>
          <a:chOff x="0" y="0"/>
          <a:chExt cx="0" cy="0"/>
        </a:xfrm>
      </p:grpSpPr>
      <p:sp>
        <p:nvSpPr>
          <p:cNvPr id="219" name="Google Shape;219;p23"/>
          <p:cNvSpPr/>
          <p:nvPr/>
        </p:nvSpPr>
        <p:spPr>
          <a:xfrm>
            <a:off x="343062" y="4134054"/>
            <a:ext cx="10248662" cy="5508656"/>
          </a:xfrm>
          <a:custGeom>
            <a:rect b="b" l="l" r="r" t="t"/>
            <a:pathLst>
              <a:path extrusionOk="0" h="5508656" w="10248662">
                <a:moveTo>
                  <a:pt x="0" y="0"/>
                </a:moveTo>
                <a:lnTo>
                  <a:pt x="10248662" y="0"/>
                </a:lnTo>
                <a:lnTo>
                  <a:pt x="10248662" y="5508656"/>
                </a:lnTo>
                <a:lnTo>
                  <a:pt x="0" y="5508656"/>
                </a:lnTo>
                <a:lnTo>
                  <a:pt x="0" y="0"/>
                </a:lnTo>
                <a:close/>
              </a:path>
            </a:pathLst>
          </a:custGeom>
          <a:blipFill rotWithShape="1">
            <a:blip r:embed="rId3">
              <a:alphaModFix/>
            </a:blip>
            <a:stretch>
              <a:fillRect b="0" l="0" r="0" t="0"/>
            </a:stretch>
          </a:blipFill>
          <a:ln>
            <a:noFill/>
          </a:ln>
        </p:spPr>
      </p:sp>
      <p:sp>
        <p:nvSpPr>
          <p:cNvPr id="220" name="Google Shape;220;p23"/>
          <p:cNvSpPr/>
          <p:nvPr/>
        </p:nvSpPr>
        <p:spPr>
          <a:xfrm>
            <a:off x="5268284" y="5361945"/>
            <a:ext cx="199109" cy="579417"/>
          </a:xfrm>
          <a:custGeom>
            <a:rect b="b" l="l" r="r" t="t"/>
            <a:pathLst>
              <a:path extrusionOk="0" h="579417" w="199109">
                <a:moveTo>
                  <a:pt x="0" y="0"/>
                </a:moveTo>
                <a:lnTo>
                  <a:pt x="199109" y="0"/>
                </a:lnTo>
                <a:lnTo>
                  <a:pt x="199109" y="579417"/>
                </a:lnTo>
                <a:lnTo>
                  <a:pt x="0" y="579417"/>
                </a:lnTo>
                <a:lnTo>
                  <a:pt x="0" y="0"/>
                </a:lnTo>
                <a:close/>
              </a:path>
            </a:pathLst>
          </a:custGeom>
          <a:blipFill rotWithShape="1">
            <a:blip r:embed="rId4">
              <a:alphaModFix/>
            </a:blip>
            <a:stretch>
              <a:fillRect b="0" l="0" r="0" t="0"/>
            </a:stretch>
          </a:blipFill>
          <a:ln>
            <a:noFill/>
          </a:ln>
        </p:spPr>
      </p:sp>
      <p:sp>
        <p:nvSpPr>
          <p:cNvPr id="221" name="Google Shape;221;p23"/>
          <p:cNvSpPr/>
          <p:nvPr/>
        </p:nvSpPr>
        <p:spPr>
          <a:xfrm>
            <a:off x="2204420" y="5361945"/>
            <a:ext cx="199109" cy="579417"/>
          </a:xfrm>
          <a:custGeom>
            <a:rect b="b" l="l" r="r" t="t"/>
            <a:pathLst>
              <a:path extrusionOk="0" h="579417" w="199109">
                <a:moveTo>
                  <a:pt x="0" y="0"/>
                </a:moveTo>
                <a:lnTo>
                  <a:pt x="199109" y="0"/>
                </a:lnTo>
                <a:lnTo>
                  <a:pt x="199109" y="579417"/>
                </a:lnTo>
                <a:lnTo>
                  <a:pt x="0" y="579417"/>
                </a:lnTo>
                <a:lnTo>
                  <a:pt x="0" y="0"/>
                </a:lnTo>
                <a:close/>
              </a:path>
            </a:pathLst>
          </a:custGeom>
          <a:blipFill rotWithShape="1">
            <a:blip r:embed="rId5">
              <a:alphaModFix/>
            </a:blip>
            <a:stretch>
              <a:fillRect b="0" l="0" r="0" t="0"/>
            </a:stretch>
          </a:blipFill>
          <a:ln>
            <a:noFill/>
          </a:ln>
        </p:spPr>
      </p:sp>
      <p:sp>
        <p:nvSpPr>
          <p:cNvPr id="222" name="Google Shape;222;p23"/>
          <p:cNvSpPr/>
          <p:nvPr/>
        </p:nvSpPr>
        <p:spPr>
          <a:xfrm>
            <a:off x="8974881" y="4691507"/>
            <a:ext cx="199109" cy="579417"/>
          </a:xfrm>
          <a:custGeom>
            <a:rect b="b" l="l" r="r" t="t"/>
            <a:pathLst>
              <a:path extrusionOk="0" h="579417" w="199109">
                <a:moveTo>
                  <a:pt x="0" y="0"/>
                </a:moveTo>
                <a:lnTo>
                  <a:pt x="199108" y="0"/>
                </a:lnTo>
                <a:lnTo>
                  <a:pt x="199108" y="579417"/>
                </a:lnTo>
                <a:lnTo>
                  <a:pt x="0" y="579417"/>
                </a:lnTo>
                <a:lnTo>
                  <a:pt x="0" y="0"/>
                </a:lnTo>
                <a:close/>
              </a:path>
            </a:pathLst>
          </a:custGeom>
          <a:blipFill rotWithShape="1">
            <a:blip r:embed="rId4">
              <a:alphaModFix/>
            </a:blip>
            <a:stretch>
              <a:fillRect b="0" l="0" r="0" t="0"/>
            </a:stretch>
          </a:blipFill>
          <a:ln>
            <a:noFill/>
          </a:ln>
        </p:spPr>
      </p:sp>
      <p:sp>
        <p:nvSpPr>
          <p:cNvPr id="223" name="Google Shape;223;p23"/>
          <p:cNvSpPr/>
          <p:nvPr/>
        </p:nvSpPr>
        <p:spPr>
          <a:xfrm>
            <a:off x="8667999" y="6735760"/>
            <a:ext cx="199109" cy="579417"/>
          </a:xfrm>
          <a:custGeom>
            <a:rect b="b" l="l" r="r" t="t"/>
            <a:pathLst>
              <a:path extrusionOk="0" h="579417" w="199109">
                <a:moveTo>
                  <a:pt x="0" y="0"/>
                </a:moveTo>
                <a:lnTo>
                  <a:pt x="199109" y="0"/>
                </a:lnTo>
                <a:lnTo>
                  <a:pt x="199109" y="579417"/>
                </a:lnTo>
                <a:lnTo>
                  <a:pt x="0" y="579417"/>
                </a:lnTo>
                <a:lnTo>
                  <a:pt x="0" y="0"/>
                </a:lnTo>
                <a:close/>
              </a:path>
            </a:pathLst>
          </a:custGeom>
          <a:blipFill rotWithShape="1">
            <a:blip r:embed="rId4">
              <a:alphaModFix/>
            </a:blip>
            <a:stretch>
              <a:fillRect b="0" l="0" r="0" t="0"/>
            </a:stretch>
          </a:blipFill>
          <a:ln>
            <a:noFill/>
          </a:ln>
        </p:spPr>
      </p:sp>
      <p:sp>
        <p:nvSpPr>
          <p:cNvPr id="224" name="Google Shape;224;p23"/>
          <p:cNvSpPr txBox="1"/>
          <p:nvPr/>
        </p:nvSpPr>
        <p:spPr>
          <a:xfrm>
            <a:off x="12329533" y="1014855"/>
            <a:ext cx="5215517" cy="68897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Country 1</a:t>
            </a:r>
            <a:endParaRPr/>
          </a:p>
        </p:txBody>
      </p:sp>
      <p:sp>
        <p:nvSpPr>
          <p:cNvPr id="225" name="Google Shape;225;p23"/>
          <p:cNvSpPr txBox="1"/>
          <p:nvPr/>
        </p:nvSpPr>
        <p:spPr>
          <a:xfrm>
            <a:off x="12329533" y="2735149"/>
            <a:ext cx="5215517" cy="68897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Country 2</a:t>
            </a:r>
            <a:endParaRPr/>
          </a:p>
        </p:txBody>
      </p:sp>
      <p:sp>
        <p:nvSpPr>
          <p:cNvPr id="226" name="Google Shape;226;p23"/>
          <p:cNvSpPr txBox="1"/>
          <p:nvPr/>
        </p:nvSpPr>
        <p:spPr>
          <a:xfrm>
            <a:off x="12329533" y="4452824"/>
            <a:ext cx="5215517" cy="68897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Country 3</a:t>
            </a:r>
            <a:endParaRPr/>
          </a:p>
        </p:txBody>
      </p:sp>
      <p:sp>
        <p:nvSpPr>
          <p:cNvPr id="227" name="Google Shape;227;p23"/>
          <p:cNvSpPr txBox="1"/>
          <p:nvPr/>
        </p:nvSpPr>
        <p:spPr>
          <a:xfrm>
            <a:off x="12329533" y="6101590"/>
            <a:ext cx="5215517" cy="68897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Country 4</a:t>
            </a:r>
            <a:endParaRPr/>
          </a:p>
        </p:txBody>
      </p:sp>
      <p:sp>
        <p:nvSpPr>
          <p:cNvPr id="228" name="Google Shape;228;p23"/>
          <p:cNvSpPr txBox="1"/>
          <p:nvPr/>
        </p:nvSpPr>
        <p:spPr>
          <a:xfrm>
            <a:off x="12329533" y="7882765"/>
            <a:ext cx="5215517" cy="68897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Country 5</a:t>
            </a:r>
            <a:endParaRPr/>
          </a:p>
        </p:txBody>
      </p:sp>
      <p:sp>
        <p:nvSpPr>
          <p:cNvPr id="229" name="Google Shape;229;p23"/>
          <p:cNvSpPr/>
          <p:nvPr/>
        </p:nvSpPr>
        <p:spPr>
          <a:xfrm>
            <a:off x="11594193" y="1132822"/>
            <a:ext cx="406041" cy="1181602"/>
          </a:xfrm>
          <a:custGeom>
            <a:rect b="b" l="l" r="r" t="t"/>
            <a:pathLst>
              <a:path extrusionOk="0" h="1181602" w="406041">
                <a:moveTo>
                  <a:pt x="0" y="0"/>
                </a:moveTo>
                <a:lnTo>
                  <a:pt x="406042" y="0"/>
                </a:lnTo>
                <a:lnTo>
                  <a:pt x="406042" y="1181602"/>
                </a:lnTo>
                <a:lnTo>
                  <a:pt x="0" y="1181602"/>
                </a:lnTo>
                <a:lnTo>
                  <a:pt x="0" y="0"/>
                </a:lnTo>
                <a:close/>
              </a:path>
            </a:pathLst>
          </a:custGeom>
          <a:blipFill rotWithShape="1">
            <a:blip r:embed="rId4">
              <a:alphaModFix/>
            </a:blip>
            <a:stretch>
              <a:fillRect b="0" l="0" r="0" t="0"/>
            </a:stretch>
          </a:blipFill>
          <a:ln>
            <a:noFill/>
          </a:ln>
        </p:spPr>
      </p:sp>
      <p:sp>
        <p:nvSpPr>
          <p:cNvPr id="230" name="Google Shape;230;p23"/>
          <p:cNvSpPr txBox="1"/>
          <p:nvPr/>
        </p:nvSpPr>
        <p:spPr>
          <a:xfrm>
            <a:off x="12329533" y="1814044"/>
            <a:ext cx="5215517" cy="5003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address here.</a:t>
            </a:r>
            <a:endParaRPr/>
          </a:p>
        </p:txBody>
      </p:sp>
      <p:sp>
        <p:nvSpPr>
          <p:cNvPr id="231" name="Google Shape;231;p23"/>
          <p:cNvSpPr txBox="1"/>
          <p:nvPr/>
        </p:nvSpPr>
        <p:spPr>
          <a:xfrm>
            <a:off x="12329533" y="3538424"/>
            <a:ext cx="5215517" cy="5003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address here.</a:t>
            </a:r>
            <a:endParaRPr/>
          </a:p>
        </p:txBody>
      </p:sp>
      <p:sp>
        <p:nvSpPr>
          <p:cNvPr id="232" name="Google Shape;232;p23"/>
          <p:cNvSpPr txBox="1"/>
          <p:nvPr/>
        </p:nvSpPr>
        <p:spPr>
          <a:xfrm>
            <a:off x="12329533" y="5256099"/>
            <a:ext cx="5215517" cy="5003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address here.</a:t>
            </a:r>
            <a:endParaRPr/>
          </a:p>
        </p:txBody>
      </p:sp>
      <p:sp>
        <p:nvSpPr>
          <p:cNvPr id="233" name="Google Shape;233;p23"/>
          <p:cNvSpPr txBox="1"/>
          <p:nvPr/>
        </p:nvSpPr>
        <p:spPr>
          <a:xfrm>
            <a:off x="12329533" y="6904865"/>
            <a:ext cx="5215517" cy="5003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address here.</a:t>
            </a:r>
            <a:endParaRPr/>
          </a:p>
        </p:txBody>
      </p:sp>
      <p:sp>
        <p:nvSpPr>
          <p:cNvPr id="234" name="Google Shape;234;p23"/>
          <p:cNvSpPr txBox="1"/>
          <p:nvPr/>
        </p:nvSpPr>
        <p:spPr>
          <a:xfrm>
            <a:off x="12329533" y="8686040"/>
            <a:ext cx="5215517" cy="5003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address here.</a:t>
            </a:r>
            <a:endParaRPr/>
          </a:p>
        </p:txBody>
      </p:sp>
      <p:sp>
        <p:nvSpPr>
          <p:cNvPr id="235" name="Google Shape;235;p23"/>
          <p:cNvSpPr/>
          <p:nvPr/>
        </p:nvSpPr>
        <p:spPr>
          <a:xfrm>
            <a:off x="11594193" y="2857202"/>
            <a:ext cx="406041" cy="1181602"/>
          </a:xfrm>
          <a:custGeom>
            <a:rect b="b" l="l" r="r" t="t"/>
            <a:pathLst>
              <a:path extrusionOk="0" h="1181602" w="406041">
                <a:moveTo>
                  <a:pt x="0" y="0"/>
                </a:moveTo>
                <a:lnTo>
                  <a:pt x="406042" y="0"/>
                </a:lnTo>
                <a:lnTo>
                  <a:pt x="406042" y="1181602"/>
                </a:lnTo>
                <a:lnTo>
                  <a:pt x="0" y="1181602"/>
                </a:lnTo>
                <a:lnTo>
                  <a:pt x="0" y="0"/>
                </a:lnTo>
                <a:close/>
              </a:path>
            </a:pathLst>
          </a:custGeom>
          <a:blipFill rotWithShape="1">
            <a:blip r:embed="rId4">
              <a:alphaModFix/>
            </a:blip>
            <a:stretch>
              <a:fillRect b="0" l="0" r="0" t="0"/>
            </a:stretch>
          </a:blipFill>
          <a:ln>
            <a:noFill/>
          </a:ln>
        </p:spPr>
      </p:sp>
      <p:sp>
        <p:nvSpPr>
          <p:cNvPr id="236" name="Google Shape;236;p23"/>
          <p:cNvSpPr/>
          <p:nvPr/>
        </p:nvSpPr>
        <p:spPr>
          <a:xfrm>
            <a:off x="11607671" y="4604563"/>
            <a:ext cx="406041" cy="1181602"/>
          </a:xfrm>
          <a:custGeom>
            <a:rect b="b" l="l" r="r" t="t"/>
            <a:pathLst>
              <a:path extrusionOk="0" h="1181602" w="406041">
                <a:moveTo>
                  <a:pt x="0" y="0"/>
                </a:moveTo>
                <a:lnTo>
                  <a:pt x="406042" y="0"/>
                </a:lnTo>
                <a:lnTo>
                  <a:pt x="406042" y="1181602"/>
                </a:lnTo>
                <a:lnTo>
                  <a:pt x="0" y="1181602"/>
                </a:lnTo>
                <a:lnTo>
                  <a:pt x="0" y="0"/>
                </a:lnTo>
                <a:close/>
              </a:path>
            </a:pathLst>
          </a:custGeom>
          <a:blipFill rotWithShape="1">
            <a:blip r:embed="rId4">
              <a:alphaModFix/>
            </a:blip>
            <a:stretch>
              <a:fillRect b="0" l="0" r="0" t="0"/>
            </a:stretch>
          </a:blipFill>
          <a:ln>
            <a:noFill/>
          </a:ln>
        </p:spPr>
      </p:sp>
      <p:sp>
        <p:nvSpPr>
          <p:cNvPr id="237" name="Google Shape;237;p23"/>
          <p:cNvSpPr/>
          <p:nvPr/>
        </p:nvSpPr>
        <p:spPr>
          <a:xfrm>
            <a:off x="11594193" y="6301500"/>
            <a:ext cx="406041" cy="1181602"/>
          </a:xfrm>
          <a:custGeom>
            <a:rect b="b" l="l" r="r" t="t"/>
            <a:pathLst>
              <a:path extrusionOk="0" h="1181602" w="406041">
                <a:moveTo>
                  <a:pt x="0" y="0"/>
                </a:moveTo>
                <a:lnTo>
                  <a:pt x="406042" y="0"/>
                </a:lnTo>
                <a:lnTo>
                  <a:pt x="406042" y="1181602"/>
                </a:lnTo>
                <a:lnTo>
                  <a:pt x="0" y="1181602"/>
                </a:lnTo>
                <a:lnTo>
                  <a:pt x="0" y="0"/>
                </a:lnTo>
                <a:close/>
              </a:path>
            </a:pathLst>
          </a:custGeom>
          <a:blipFill rotWithShape="1">
            <a:blip r:embed="rId4">
              <a:alphaModFix/>
            </a:blip>
            <a:stretch>
              <a:fillRect b="0" l="0" r="0" t="0"/>
            </a:stretch>
          </a:blipFill>
          <a:ln>
            <a:noFill/>
          </a:ln>
        </p:spPr>
      </p:sp>
      <p:sp>
        <p:nvSpPr>
          <p:cNvPr id="238" name="Google Shape;238;p23"/>
          <p:cNvSpPr/>
          <p:nvPr/>
        </p:nvSpPr>
        <p:spPr>
          <a:xfrm>
            <a:off x="11594193" y="8045077"/>
            <a:ext cx="406041" cy="1181602"/>
          </a:xfrm>
          <a:custGeom>
            <a:rect b="b" l="l" r="r" t="t"/>
            <a:pathLst>
              <a:path extrusionOk="0" h="1181602" w="406041">
                <a:moveTo>
                  <a:pt x="0" y="0"/>
                </a:moveTo>
                <a:lnTo>
                  <a:pt x="406042" y="0"/>
                </a:lnTo>
                <a:lnTo>
                  <a:pt x="406042" y="1181601"/>
                </a:lnTo>
                <a:lnTo>
                  <a:pt x="0" y="1181601"/>
                </a:lnTo>
                <a:lnTo>
                  <a:pt x="0" y="0"/>
                </a:lnTo>
                <a:close/>
              </a:path>
            </a:pathLst>
          </a:custGeom>
          <a:blipFill rotWithShape="1">
            <a:blip r:embed="rId4">
              <a:alphaModFix/>
            </a:blip>
            <a:stretch>
              <a:fillRect b="0" l="0" r="0" t="0"/>
            </a:stretch>
          </a:blipFill>
          <a:ln>
            <a:noFill/>
          </a:ln>
        </p:spPr>
      </p:sp>
      <p:grpSp>
        <p:nvGrpSpPr>
          <p:cNvPr id="239" name="Google Shape;239;p23"/>
          <p:cNvGrpSpPr/>
          <p:nvPr/>
        </p:nvGrpSpPr>
        <p:grpSpPr>
          <a:xfrm>
            <a:off x="1325297" y="681708"/>
            <a:ext cx="8284192" cy="2536041"/>
            <a:chOff x="0" y="-38100"/>
            <a:chExt cx="2122505" cy="649763"/>
          </a:xfrm>
        </p:grpSpPr>
        <p:sp>
          <p:nvSpPr>
            <p:cNvPr id="240" name="Google Shape;240;p23"/>
            <p:cNvSpPr/>
            <p:nvPr/>
          </p:nvSpPr>
          <p:spPr>
            <a:xfrm>
              <a:off x="0" y="0"/>
              <a:ext cx="2122505" cy="611663"/>
            </a:xfrm>
            <a:custGeom>
              <a:rect b="b" l="l" r="r" t="t"/>
              <a:pathLst>
                <a:path extrusionOk="0" h="611663" w="2122505">
                  <a:moveTo>
                    <a:pt x="0" y="0"/>
                  </a:moveTo>
                  <a:lnTo>
                    <a:pt x="2122505" y="0"/>
                  </a:lnTo>
                  <a:lnTo>
                    <a:pt x="2122505" y="611663"/>
                  </a:lnTo>
                  <a:lnTo>
                    <a:pt x="0" y="611663"/>
                  </a:lnTo>
                  <a:close/>
                </a:path>
              </a:pathLst>
            </a:custGeom>
            <a:solidFill>
              <a:srgbClr val="ED7843"/>
            </a:solidFill>
            <a:ln>
              <a:noFill/>
            </a:ln>
          </p:spPr>
        </p:sp>
        <p:sp>
          <p:nvSpPr>
            <p:cNvPr id="241" name="Google Shape;241;p23"/>
            <p:cNvSpPr txBox="1"/>
            <p:nvPr/>
          </p:nvSpPr>
          <p:spPr>
            <a:xfrm>
              <a:off x="0" y="-38100"/>
              <a:ext cx="2122505" cy="64976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2" name="Google Shape;242;p23"/>
          <p:cNvSpPr txBox="1"/>
          <p:nvPr/>
        </p:nvSpPr>
        <p:spPr>
          <a:xfrm>
            <a:off x="1325297" y="1132573"/>
            <a:ext cx="8214900" cy="19962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US" sz="12969" u="none" cap="none" strike="noStrike">
                <a:solidFill>
                  <a:srgbClr val="FFFFFF"/>
                </a:solidFill>
                <a:latin typeface="Anton"/>
                <a:ea typeface="Anton"/>
                <a:cs typeface="Anton"/>
                <a:sym typeface="Anton"/>
              </a:rPr>
              <a:t>THE MAP</a:t>
            </a:r>
            <a:endParaRPr/>
          </a:p>
        </p:txBody>
      </p:sp>
      <p:sp>
        <p:nvSpPr>
          <p:cNvPr id="243" name="Google Shape;243;p23"/>
          <p:cNvSpPr/>
          <p:nvPr/>
        </p:nvSpPr>
        <p:spPr>
          <a:xfrm>
            <a:off x="3279036" y="8182823"/>
            <a:ext cx="199109" cy="579417"/>
          </a:xfrm>
          <a:custGeom>
            <a:rect b="b" l="l" r="r" t="t"/>
            <a:pathLst>
              <a:path extrusionOk="0" h="579417" w="199109">
                <a:moveTo>
                  <a:pt x="0" y="0"/>
                </a:moveTo>
                <a:lnTo>
                  <a:pt x="199109" y="0"/>
                </a:lnTo>
                <a:lnTo>
                  <a:pt x="199109" y="579417"/>
                </a:lnTo>
                <a:lnTo>
                  <a:pt x="0" y="57941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D7D"/>
        </a:solidFill>
      </p:bgPr>
    </p:bg>
    <p:spTree>
      <p:nvGrpSpPr>
        <p:cNvPr id="247" name="Shape 247"/>
        <p:cNvGrpSpPr/>
        <p:nvPr/>
      </p:nvGrpSpPr>
      <p:grpSpPr>
        <a:xfrm>
          <a:off x="0" y="0"/>
          <a:ext cx="0" cy="0"/>
          <a:chOff x="0" y="0"/>
          <a:chExt cx="0" cy="0"/>
        </a:xfrm>
      </p:grpSpPr>
      <p:pic>
        <p:nvPicPr>
          <p:cNvPr id="248" name="Google Shape;248;p24"/>
          <p:cNvPicPr preferRelativeResize="0"/>
          <p:nvPr/>
        </p:nvPicPr>
        <p:blipFill>
          <a:blip r:embed="rId3">
            <a:alphaModFix/>
          </a:blip>
          <a:stretch>
            <a:fillRect/>
          </a:stretch>
        </p:blipFill>
        <p:spPr>
          <a:xfrm>
            <a:off x="15847" y="0"/>
            <a:ext cx="18256307" cy="10287001"/>
          </a:xfrm>
          <a:prstGeom prst="rect">
            <a:avLst/>
          </a:prstGeom>
          <a:noFill/>
          <a:ln>
            <a:noFill/>
          </a:ln>
        </p:spPr>
      </p:pic>
      <p:grpSp>
        <p:nvGrpSpPr>
          <p:cNvPr id="249" name="Google Shape;249;p24"/>
          <p:cNvGrpSpPr/>
          <p:nvPr/>
        </p:nvGrpSpPr>
        <p:grpSpPr>
          <a:xfrm>
            <a:off x="1028700" y="2749744"/>
            <a:ext cx="7078739" cy="6508556"/>
            <a:chOff x="0" y="-38100"/>
            <a:chExt cx="2107833" cy="1938050"/>
          </a:xfrm>
        </p:grpSpPr>
        <p:sp>
          <p:nvSpPr>
            <p:cNvPr id="250" name="Google Shape;250;p24"/>
            <p:cNvSpPr/>
            <p:nvPr/>
          </p:nvSpPr>
          <p:spPr>
            <a:xfrm>
              <a:off x="0" y="0"/>
              <a:ext cx="2107833" cy="1899950"/>
            </a:xfrm>
            <a:custGeom>
              <a:rect b="b" l="l" r="r" t="t"/>
              <a:pathLst>
                <a:path extrusionOk="0" h="1899950" w="2107833">
                  <a:moveTo>
                    <a:pt x="0" y="0"/>
                  </a:moveTo>
                  <a:lnTo>
                    <a:pt x="2107833" y="0"/>
                  </a:lnTo>
                  <a:lnTo>
                    <a:pt x="2107833" y="1899950"/>
                  </a:lnTo>
                  <a:lnTo>
                    <a:pt x="0" y="1899950"/>
                  </a:lnTo>
                  <a:close/>
                </a:path>
              </a:pathLst>
            </a:custGeom>
            <a:solidFill>
              <a:srgbClr val="396D7D"/>
            </a:solidFill>
            <a:ln>
              <a:noFill/>
            </a:ln>
          </p:spPr>
        </p:sp>
        <p:sp>
          <p:nvSpPr>
            <p:cNvPr id="251" name="Google Shape;251;p24"/>
            <p:cNvSpPr txBox="1"/>
            <p:nvPr/>
          </p:nvSpPr>
          <p:spPr>
            <a:xfrm>
              <a:off x="0" y="-38100"/>
              <a:ext cx="2107833" cy="19380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2" name="Google Shape;252;p24"/>
          <p:cNvSpPr txBox="1"/>
          <p:nvPr/>
        </p:nvSpPr>
        <p:spPr>
          <a:xfrm>
            <a:off x="1540948" y="4239146"/>
            <a:ext cx="6054300" cy="43944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799" u="none" cap="none" strike="noStrike">
                <a:solidFill>
                  <a:srgbClr val="FFFFFF"/>
                </a:solidFill>
                <a:latin typeface="Arimo"/>
                <a:ea typeface="Arimo"/>
                <a:cs typeface="Arimo"/>
                <a:sym typeface="Arimo"/>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a:t>
            </a:r>
            <a:endParaRPr/>
          </a:p>
        </p:txBody>
      </p:sp>
      <p:grpSp>
        <p:nvGrpSpPr>
          <p:cNvPr id="253" name="Google Shape;253;p24"/>
          <p:cNvGrpSpPr/>
          <p:nvPr/>
        </p:nvGrpSpPr>
        <p:grpSpPr>
          <a:xfrm>
            <a:off x="29997" y="1687411"/>
            <a:ext cx="5622374" cy="2182099"/>
            <a:chOff x="0" y="-38100"/>
            <a:chExt cx="1674172" cy="649763"/>
          </a:xfrm>
        </p:grpSpPr>
        <p:sp>
          <p:nvSpPr>
            <p:cNvPr id="254" name="Google Shape;254;p24"/>
            <p:cNvSpPr/>
            <p:nvPr/>
          </p:nvSpPr>
          <p:spPr>
            <a:xfrm>
              <a:off x="0" y="0"/>
              <a:ext cx="1674172" cy="611663"/>
            </a:xfrm>
            <a:custGeom>
              <a:rect b="b" l="l" r="r" t="t"/>
              <a:pathLst>
                <a:path extrusionOk="0" h="611663" w="1674172">
                  <a:moveTo>
                    <a:pt x="0" y="0"/>
                  </a:moveTo>
                  <a:lnTo>
                    <a:pt x="1674172" y="0"/>
                  </a:lnTo>
                  <a:lnTo>
                    <a:pt x="1674172" y="611663"/>
                  </a:lnTo>
                  <a:lnTo>
                    <a:pt x="0" y="611663"/>
                  </a:lnTo>
                  <a:close/>
                </a:path>
              </a:pathLst>
            </a:custGeom>
            <a:solidFill>
              <a:srgbClr val="ED7843"/>
            </a:solidFill>
            <a:ln>
              <a:noFill/>
            </a:ln>
          </p:spPr>
        </p:sp>
        <p:sp>
          <p:nvSpPr>
            <p:cNvPr id="255" name="Google Shape;255;p24"/>
            <p:cNvSpPr txBox="1"/>
            <p:nvPr/>
          </p:nvSpPr>
          <p:spPr>
            <a:xfrm>
              <a:off x="0" y="-38100"/>
              <a:ext cx="1674172" cy="64976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6" name="Google Shape;256;p24"/>
          <p:cNvSpPr txBox="1"/>
          <p:nvPr/>
        </p:nvSpPr>
        <p:spPr>
          <a:xfrm>
            <a:off x="29997" y="2037268"/>
            <a:ext cx="5622300" cy="1717500"/>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US" sz="11159" u="none" cap="none" strike="noStrike">
                <a:solidFill>
                  <a:srgbClr val="FFFFFF"/>
                </a:solidFill>
                <a:latin typeface="Anton"/>
                <a:ea typeface="Anton"/>
                <a:cs typeface="Anton"/>
                <a:sym typeface="Anton"/>
              </a:rPr>
              <a:t>PROBLEM</a:t>
            </a:r>
            <a:endParaRPr/>
          </a:p>
        </p:txBody>
      </p:sp>
      <p:grpSp>
        <p:nvGrpSpPr>
          <p:cNvPr id="257" name="Google Shape;257;p24"/>
          <p:cNvGrpSpPr/>
          <p:nvPr/>
        </p:nvGrpSpPr>
        <p:grpSpPr>
          <a:xfrm>
            <a:off x="10180561" y="2714485"/>
            <a:ext cx="7078739" cy="6508556"/>
            <a:chOff x="0" y="-38100"/>
            <a:chExt cx="2107833" cy="1938050"/>
          </a:xfrm>
        </p:grpSpPr>
        <p:sp>
          <p:nvSpPr>
            <p:cNvPr id="258" name="Google Shape;258;p24"/>
            <p:cNvSpPr/>
            <p:nvPr/>
          </p:nvSpPr>
          <p:spPr>
            <a:xfrm>
              <a:off x="0" y="0"/>
              <a:ext cx="2107833" cy="1899950"/>
            </a:xfrm>
            <a:custGeom>
              <a:rect b="b" l="l" r="r" t="t"/>
              <a:pathLst>
                <a:path extrusionOk="0" h="1899950" w="2107833">
                  <a:moveTo>
                    <a:pt x="0" y="0"/>
                  </a:moveTo>
                  <a:lnTo>
                    <a:pt x="2107833" y="0"/>
                  </a:lnTo>
                  <a:lnTo>
                    <a:pt x="2107833" y="1899950"/>
                  </a:lnTo>
                  <a:lnTo>
                    <a:pt x="0" y="1899950"/>
                  </a:lnTo>
                  <a:close/>
                </a:path>
              </a:pathLst>
            </a:custGeom>
            <a:solidFill>
              <a:srgbClr val="396D7D"/>
            </a:solidFill>
            <a:ln>
              <a:noFill/>
            </a:ln>
          </p:spPr>
        </p:sp>
        <p:sp>
          <p:nvSpPr>
            <p:cNvPr id="259" name="Google Shape;259;p24"/>
            <p:cNvSpPr txBox="1"/>
            <p:nvPr/>
          </p:nvSpPr>
          <p:spPr>
            <a:xfrm>
              <a:off x="0" y="-38100"/>
              <a:ext cx="2107833" cy="19380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0" name="Google Shape;260;p24"/>
          <p:cNvSpPr txBox="1"/>
          <p:nvPr/>
        </p:nvSpPr>
        <p:spPr>
          <a:xfrm>
            <a:off x="10692809" y="4203888"/>
            <a:ext cx="6054300" cy="43944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799" u="none" cap="none" strike="noStrike">
                <a:solidFill>
                  <a:srgbClr val="FFFFFF"/>
                </a:solidFill>
                <a:latin typeface="Arimo"/>
                <a:ea typeface="Arimo"/>
                <a:cs typeface="Arimo"/>
                <a:sym typeface="Arimo"/>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a:t>
            </a:r>
            <a:endParaRPr/>
          </a:p>
        </p:txBody>
      </p:sp>
      <p:grpSp>
        <p:nvGrpSpPr>
          <p:cNvPr id="261" name="Google Shape;261;p24"/>
          <p:cNvGrpSpPr/>
          <p:nvPr/>
        </p:nvGrpSpPr>
        <p:grpSpPr>
          <a:xfrm>
            <a:off x="12665626" y="1687411"/>
            <a:ext cx="5622374" cy="2182099"/>
            <a:chOff x="0" y="-38100"/>
            <a:chExt cx="1674172" cy="649763"/>
          </a:xfrm>
        </p:grpSpPr>
        <p:sp>
          <p:nvSpPr>
            <p:cNvPr id="262" name="Google Shape;262;p24"/>
            <p:cNvSpPr/>
            <p:nvPr/>
          </p:nvSpPr>
          <p:spPr>
            <a:xfrm>
              <a:off x="0" y="0"/>
              <a:ext cx="1674172" cy="611663"/>
            </a:xfrm>
            <a:custGeom>
              <a:rect b="b" l="l" r="r" t="t"/>
              <a:pathLst>
                <a:path extrusionOk="0" h="611663" w="1674172">
                  <a:moveTo>
                    <a:pt x="0" y="0"/>
                  </a:moveTo>
                  <a:lnTo>
                    <a:pt x="1674172" y="0"/>
                  </a:lnTo>
                  <a:lnTo>
                    <a:pt x="1674172" y="611663"/>
                  </a:lnTo>
                  <a:lnTo>
                    <a:pt x="0" y="611663"/>
                  </a:lnTo>
                  <a:close/>
                </a:path>
              </a:pathLst>
            </a:custGeom>
            <a:solidFill>
              <a:srgbClr val="ED7843"/>
            </a:solidFill>
            <a:ln>
              <a:noFill/>
            </a:ln>
          </p:spPr>
        </p:sp>
        <p:sp>
          <p:nvSpPr>
            <p:cNvPr id="263" name="Google Shape;263;p24"/>
            <p:cNvSpPr txBox="1"/>
            <p:nvPr/>
          </p:nvSpPr>
          <p:spPr>
            <a:xfrm>
              <a:off x="0" y="-38100"/>
              <a:ext cx="1674172" cy="64976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4" name="Google Shape;264;p24"/>
          <p:cNvSpPr txBox="1"/>
          <p:nvPr/>
        </p:nvSpPr>
        <p:spPr>
          <a:xfrm>
            <a:off x="12665626" y="2075368"/>
            <a:ext cx="5622300" cy="1717500"/>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US" sz="11159" u="none" cap="none" strike="noStrike">
                <a:solidFill>
                  <a:srgbClr val="FFFFFF"/>
                </a:solidFill>
                <a:latin typeface="Anton"/>
                <a:ea typeface="Anton"/>
                <a:cs typeface="Anton"/>
                <a:sym typeface="Anton"/>
              </a:rPr>
              <a:t>SOLUTION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D7D"/>
        </a:solidFill>
      </p:bgPr>
    </p:bg>
    <p:spTree>
      <p:nvGrpSpPr>
        <p:cNvPr id="268" name="Shape 268"/>
        <p:cNvGrpSpPr/>
        <p:nvPr/>
      </p:nvGrpSpPr>
      <p:grpSpPr>
        <a:xfrm>
          <a:off x="0" y="0"/>
          <a:ext cx="0" cy="0"/>
          <a:chOff x="0" y="0"/>
          <a:chExt cx="0" cy="0"/>
        </a:xfrm>
      </p:grpSpPr>
      <p:sp>
        <p:nvSpPr>
          <p:cNvPr id="269" name="Google Shape;269;p25"/>
          <p:cNvSpPr/>
          <p:nvPr/>
        </p:nvSpPr>
        <p:spPr>
          <a:xfrm>
            <a:off x="-799" y="6337168"/>
            <a:ext cx="3657760" cy="3949832"/>
          </a:xfrm>
          <a:custGeom>
            <a:rect b="b" l="l" r="r" t="t"/>
            <a:pathLst>
              <a:path extrusionOk="0" h="3949832" w="3657760">
                <a:moveTo>
                  <a:pt x="0" y="0"/>
                </a:moveTo>
                <a:lnTo>
                  <a:pt x="3657760" y="0"/>
                </a:lnTo>
                <a:lnTo>
                  <a:pt x="3657760" y="3949832"/>
                </a:lnTo>
                <a:lnTo>
                  <a:pt x="0" y="3949832"/>
                </a:lnTo>
                <a:lnTo>
                  <a:pt x="0" y="0"/>
                </a:lnTo>
                <a:close/>
              </a:path>
            </a:pathLst>
          </a:custGeom>
          <a:blipFill rotWithShape="1">
            <a:blip r:embed="rId3">
              <a:alphaModFix/>
            </a:blip>
            <a:stretch>
              <a:fillRect b="0" l="-35951" r="-25920" t="0"/>
            </a:stretch>
          </a:blipFill>
          <a:ln>
            <a:noFill/>
          </a:ln>
        </p:spPr>
      </p:sp>
      <p:sp>
        <p:nvSpPr>
          <p:cNvPr id="270" name="Google Shape;270;p25"/>
          <p:cNvSpPr/>
          <p:nvPr/>
        </p:nvSpPr>
        <p:spPr>
          <a:xfrm>
            <a:off x="3656162" y="6337168"/>
            <a:ext cx="3657760" cy="3949832"/>
          </a:xfrm>
          <a:custGeom>
            <a:rect b="b" l="l" r="r" t="t"/>
            <a:pathLst>
              <a:path extrusionOk="0" h="3949832" w="3657760">
                <a:moveTo>
                  <a:pt x="0" y="0"/>
                </a:moveTo>
                <a:lnTo>
                  <a:pt x="3657759" y="0"/>
                </a:lnTo>
                <a:lnTo>
                  <a:pt x="3657759" y="3949832"/>
                </a:lnTo>
                <a:lnTo>
                  <a:pt x="0" y="3949832"/>
                </a:lnTo>
                <a:lnTo>
                  <a:pt x="0" y="0"/>
                </a:lnTo>
                <a:close/>
              </a:path>
            </a:pathLst>
          </a:custGeom>
          <a:blipFill rotWithShape="1">
            <a:blip r:embed="rId4">
              <a:alphaModFix/>
            </a:blip>
            <a:stretch>
              <a:fillRect b="0" l="-51290" r="0" t="0"/>
            </a:stretch>
          </a:blipFill>
          <a:ln>
            <a:noFill/>
          </a:ln>
        </p:spPr>
      </p:sp>
      <p:sp>
        <p:nvSpPr>
          <p:cNvPr id="271" name="Google Shape;271;p25"/>
          <p:cNvSpPr/>
          <p:nvPr/>
        </p:nvSpPr>
        <p:spPr>
          <a:xfrm>
            <a:off x="7313921" y="6337168"/>
            <a:ext cx="3657760" cy="3949832"/>
          </a:xfrm>
          <a:custGeom>
            <a:rect b="b" l="l" r="r" t="t"/>
            <a:pathLst>
              <a:path extrusionOk="0" h="3949832" w="3657760">
                <a:moveTo>
                  <a:pt x="0" y="0"/>
                </a:moveTo>
                <a:lnTo>
                  <a:pt x="3657760" y="0"/>
                </a:lnTo>
                <a:lnTo>
                  <a:pt x="3657760" y="3949832"/>
                </a:lnTo>
                <a:lnTo>
                  <a:pt x="0" y="3949832"/>
                </a:lnTo>
                <a:lnTo>
                  <a:pt x="0" y="0"/>
                </a:lnTo>
                <a:close/>
              </a:path>
            </a:pathLst>
          </a:custGeom>
          <a:blipFill rotWithShape="1">
            <a:blip r:embed="rId5">
              <a:alphaModFix/>
            </a:blip>
            <a:stretch>
              <a:fillRect b="0" l="-32684" r="-29287" t="0"/>
            </a:stretch>
          </a:blipFill>
          <a:ln>
            <a:noFill/>
          </a:ln>
        </p:spPr>
      </p:sp>
      <p:sp>
        <p:nvSpPr>
          <p:cNvPr id="272" name="Google Shape;272;p25"/>
          <p:cNvSpPr/>
          <p:nvPr/>
        </p:nvSpPr>
        <p:spPr>
          <a:xfrm>
            <a:off x="10971681" y="6337168"/>
            <a:ext cx="3657760" cy="3949832"/>
          </a:xfrm>
          <a:custGeom>
            <a:rect b="b" l="l" r="r" t="t"/>
            <a:pathLst>
              <a:path extrusionOk="0" h="3949832" w="3657760">
                <a:moveTo>
                  <a:pt x="0" y="0"/>
                </a:moveTo>
                <a:lnTo>
                  <a:pt x="3657760" y="0"/>
                </a:lnTo>
                <a:lnTo>
                  <a:pt x="3657760" y="3949832"/>
                </a:lnTo>
                <a:lnTo>
                  <a:pt x="0" y="3949832"/>
                </a:lnTo>
                <a:lnTo>
                  <a:pt x="0" y="0"/>
                </a:lnTo>
                <a:close/>
              </a:path>
            </a:pathLst>
          </a:custGeom>
          <a:blipFill rotWithShape="1">
            <a:blip r:embed="rId6">
              <a:alphaModFix/>
            </a:blip>
            <a:stretch>
              <a:fillRect b="0" l="-30986" r="-30985" t="0"/>
            </a:stretch>
          </a:blipFill>
          <a:ln>
            <a:noFill/>
          </a:ln>
        </p:spPr>
      </p:sp>
      <p:sp>
        <p:nvSpPr>
          <p:cNvPr id="273" name="Google Shape;273;p25"/>
          <p:cNvSpPr/>
          <p:nvPr/>
        </p:nvSpPr>
        <p:spPr>
          <a:xfrm>
            <a:off x="14629441" y="6337168"/>
            <a:ext cx="3657760" cy="3949832"/>
          </a:xfrm>
          <a:custGeom>
            <a:rect b="b" l="l" r="r" t="t"/>
            <a:pathLst>
              <a:path extrusionOk="0" h="3949832" w="3657760">
                <a:moveTo>
                  <a:pt x="0" y="0"/>
                </a:moveTo>
                <a:lnTo>
                  <a:pt x="3657760" y="0"/>
                </a:lnTo>
                <a:lnTo>
                  <a:pt x="3657760" y="3949832"/>
                </a:lnTo>
                <a:lnTo>
                  <a:pt x="0" y="3949832"/>
                </a:lnTo>
                <a:lnTo>
                  <a:pt x="0" y="0"/>
                </a:lnTo>
                <a:close/>
              </a:path>
            </a:pathLst>
          </a:custGeom>
          <a:blipFill rotWithShape="1">
            <a:blip r:embed="rId7">
              <a:alphaModFix/>
            </a:blip>
            <a:stretch>
              <a:fillRect b="0" l="-21303" r="-40466" t="0"/>
            </a:stretch>
          </a:blipFill>
          <a:ln>
            <a:noFill/>
          </a:ln>
        </p:spPr>
      </p:sp>
      <p:sp>
        <p:nvSpPr>
          <p:cNvPr id="274" name="Google Shape;274;p25"/>
          <p:cNvSpPr/>
          <p:nvPr/>
        </p:nvSpPr>
        <p:spPr>
          <a:xfrm>
            <a:off x="-400" y="0"/>
            <a:ext cx="3657760" cy="3949832"/>
          </a:xfrm>
          <a:custGeom>
            <a:rect b="b" l="l" r="r" t="t"/>
            <a:pathLst>
              <a:path extrusionOk="0" h="3949832" w="3657760">
                <a:moveTo>
                  <a:pt x="0" y="0"/>
                </a:moveTo>
                <a:lnTo>
                  <a:pt x="3657760" y="0"/>
                </a:lnTo>
                <a:lnTo>
                  <a:pt x="3657760" y="3949832"/>
                </a:lnTo>
                <a:lnTo>
                  <a:pt x="0" y="3949832"/>
                </a:lnTo>
                <a:lnTo>
                  <a:pt x="0" y="0"/>
                </a:lnTo>
                <a:close/>
              </a:path>
            </a:pathLst>
          </a:custGeom>
          <a:blipFill rotWithShape="1">
            <a:blip r:embed="rId8">
              <a:alphaModFix/>
            </a:blip>
            <a:stretch>
              <a:fillRect b="0" l="-30986" r="-30985" t="0"/>
            </a:stretch>
          </a:blipFill>
          <a:ln>
            <a:noFill/>
          </a:ln>
        </p:spPr>
      </p:sp>
      <p:sp>
        <p:nvSpPr>
          <p:cNvPr id="275" name="Google Shape;275;p25"/>
          <p:cNvSpPr/>
          <p:nvPr/>
        </p:nvSpPr>
        <p:spPr>
          <a:xfrm>
            <a:off x="3656561" y="0"/>
            <a:ext cx="3657760" cy="3949832"/>
          </a:xfrm>
          <a:custGeom>
            <a:rect b="b" l="l" r="r" t="t"/>
            <a:pathLst>
              <a:path extrusionOk="0" h="3949832" w="3657760">
                <a:moveTo>
                  <a:pt x="0" y="0"/>
                </a:moveTo>
                <a:lnTo>
                  <a:pt x="3657760" y="0"/>
                </a:lnTo>
                <a:lnTo>
                  <a:pt x="3657760" y="3949832"/>
                </a:lnTo>
                <a:lnTo>
                  <a:pt x="0" y="3949832"/>
                </a:lnTo>
                <a:lnTo>
                  <a:pt x="0" y="0"/>
                </a:lnTo>
                <a:close/>
              </a:path>
            </a:pathLst>
          </a:custGeom>
          <a:blipFill rotWithShape="1">
            <a:blip r:embed="rId9">
              <a:alphaModFix/>
            </a:blip>
            <a:stretch>
              <a:fillRect b="-6810" l="-37877" r="-34912" t="0"/>
            </a:stretch>
          </a:blipFill>
          <a:ln>
            <a:noFill/>
          </a:ln>
        </p:spPr>
      </p:sp>
      <p:sp>
        <p:nvSpPr>
          <p:cNvPr id="276" name="Google Shape;276;p25"/>
          <p:cNvSpPr/>
          <p:nvPr/>
        </p:nvSpPr>
        <p:spPr>
          <a:xfrm>
            <a:off x="7314321" y="0"/>
            <a:ext cx="3657760" cy="3949832"/>
          </a:xfrm>
          <a:custGeom>
            <a:rect b="b" l="l" r="r" t="t"/>
            <a:pathLst>
              <a:path extrusionOk="0" h="3949832" w="3657760">
                <a:moveTo>
                  <a:pt x="0" y="0"/>
                </a:moveTo>
                <a:lnTo>
                  <a:pt x="3657760" y="0"/>
                </a:lnTo>
                <a:lnTo>
                  <a:pt x="3657760" y="3949832"/>
                </a:lnTo>
                <a:lnTo>
                  <a:pt x="0" y="3949832"/>
                </a:lnTo>
                <a:lnTo>
                  <a:pt x="0" y="0"/>
                </a:lnTo>
                <a:close/>
              </a:path>
            </a:pathLst>
          </a:custGeom>
          <a:blipFill rotWithShape="1">
            <a:blip r:embed="rId10">
              <a:alphaModFix/>
            </a:blip>
            <a:stretch>
              <a:fillRect b="0" l="-31037" r="-31037" t="0"/>
            </a:stretch>
          </a:blipFill>
          <a:ln>
            <a:noFill/>
          </a:ln>
        </p:spPr>
      </p:sp>
      <p:sp>
        <p:nvSpPr>
          <p:cNvPr id="277" name="Google Shape;277;p25"/>
          <p:cNvSpPr/>
          <p:nvPr/>
        </p:nvSpPr>
        <p:spPr>
          <a:xfrm>
            <a:off x="10972081" y="0"/>
            <a:ext cx="3657760" cy="3949832"/>
          </a:xfrm>
          <a:custGeom>
            <a:rect b="b" l="l" r="r" t="t"/>
            <a:pathLst>
              <a:path extrusionOk="0" h="3949832" w="3657760">
                <a:moveTo>
                  <a:pt x="0" y="0"/>
                </a:moveTo>
                <a:lnTo>
                  <a:pt x="3657760" y="0"/>
                </a:lnTo>
                <a:lnTo>
                  <a:pt x="3657760" y="3949832"/>
                </a:lnTo>
                <a:lnTo>
                  <a:pt x="0" y="3949832"/>
                </a:lnTo>
                <a:lnTo>
                  <a:pt x="0" y="0"/>
                </a:lnTo>
                <a:close/>
              </a:path>
            </a:pathLst>
          </a:custGeom>
          <a:blipFill rotWithShape="1">
            <a:blip r:embed="rId11">
              <a:alphaModFix/>
            </a:blip>
            <a:stretch>
              <a:fillRect b="0" l="-16343" r="-45730" t="0"/>
            </a:stretch>
          </a:blipFill>
          <a:ln>
            <a:noFill/>
          </a:ln>
        </p:spPr>
      </p:sp>
      <p:sp>
        <p:nvSpPr>
          <p:cNvPr id="278" name="Google Shape;278;p25"/>
          <p:cNvSpPr/>
          <p:nvPr/>
        </p:nvSpPr>
        <p:spPr>
          <a:xfrm>
            <a:off x="14629841" y="0"/>
            <a:ext cx="3657760" cy="3949832"/>
          </a:xfrm>
          <a:custGeom>
            <a:rect b="b" l="l" r="r" t="t"/>
            <a:pathLst>
              <a:path extrusionOk="0" h="3949832" w="3657760">
                <a:moveTo>
                  <a:pt x="0" y="0"/>
                </a:moveTo>
                <a:lnTo>
                  <a:pt x="3657759" y="0"/>
                </a:lnTo>
                <a:lnTo>
                  <a:pt x="3657759" y="3949832"/>
                </a:lnTo>
                <a:lnTo>
                  <a:pt x="0" y="3949832"/>
                </a:lnTo>
                <a:lnTo>
                  <a:pt x="0" y="0"/>
                </a:lnTo>
                <a:close/>
              </a:path>
            </a:pathLst>
          </a:custGeom>
          <a:blipFill rotWithShape="1">
            <a:blip r:embed="rId12">
              <a:alphaModFix/>
            </a:blip>
            <a:stretch>
              <a:fillRect b="-8423" l="-76585" r="-25786" t="-16440"/>
            </a:stretch>
          </a:blipFill>
          <a:ln>
            <a:noFill/>
          </a:ln>
        </p:spPr>
      </p:sp>
      <p:grpSp>
        <p:nvGrpSpPr>
          <p:cNvPr id="279" name="Google Shape;279;p25"/>
          <p:cNvGrpSpPr/>
          <p:nvPr/>
        </p:nvGrpSpPr>
        <p:grpSpPr>
          <a:xfrm>
            <a:off x="400" y="3801127"/>
            <a:ext cx="5860149" cy="2536041"/>
            <a:chOff x="0" y="-38100"/>
            <a:chExt cx="1501438" cy="649763"/>
          </a:xfrm>
        </p:grpSpPr>
        <p:sp>
          <p:nvSpPr>
            <p:cNvPr id="280" name="Google Shape;280;p25"/>
            <p:cNvSpPr/>
            <p:nvPr/>
          </p:nvSpPr>
          <p:spPr>
            <a:xfrm>
              <a:off x="0" y="0"/>
              <a:ext cx="1501438" cy="611663"/>
            </a:xfrm>
            <a:custGeom>
              <a:rect b="b" l="l" r="r" t="t"/>
              <a:pathLst>
                <a:path extrusionOk="0" h="611663" w="1501438">
                  <a:moveTo>
                    <a:pt x="0" y="0"/>
                  </a:moveTo>
                  <a:lnTo>
                    <a:pt x="1501438" y="0"/>
                  </a:lnTo>
                  <a:lnTo>
                    <a:pt x="1501438" y="611663"/>
                  </a:lnTo>
                  <a:lnTo>
                    <a:pt x="0" y="611663"/>
                  </a:lnTo>
                  <a:close/>
                </a:path>
              </a:pathLst>
            </a:custGeom>
            <a:solidFill>
              <a:srgbClr val="ED7843"/>
            </a:solidFill>
            <a:ln>
              <a:noFill/>
            </a:ln>
          </p:spPr>
        </p:sp>
        <p:sp>
          <p:nvSpPr>
            <p:cNvPr id="281" name="Google Shape;281;p25"/>
            <p:cNvSpPr txBox="1"/>
            <p:nvPr/>
          </p:nvSpPr>
          <p:spPr>
            <a:xfrm>
              <a:off x="0" y="-38100"/>
              <a:ext cx="1501438" cy="64976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2" name="Google Shape;282;p25"/>
          <p:cNvSpPr txBox="1"/>
          <p:nvPr/>
        </p:nvSpPr>
        <p:spPr>
          <a:xfrm>
            <a:off x="0" y="4284021"/>
            <a:ext cx="5860200" cy="19962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US" sz="12969" u="none" cap="none" strike="noStrike">
                <a:solidFill>
                  <a:srgbClr val="FFFFFF"/>
                </a:solidFill>
                <a:latin typeface="Anton"/>
                <a:ea typeface="Anton"/>
                <a:cs typeface="Anton"/>
                <a:sym typeface="Anton"/>
              </a:rPr>
              <a:t>GALLERY</a:t>
            </a:r>
            <a:endParaRPr/>
          </a:p>
        </p:txBody>
      </p:sp>
      <p:sp>
        <p:nvSpPr>
          <p:cNvPr id="283" name="Google Shape;283;p25"/>
          <p:cNvSpPr txBox="1"/>
          <p:nvPr/>
        </p:nvSpPr>
        <p:spPr>
          <a:xfrm>
            <a:off x="6435174" y="4359910"/>
            <a:ext cx="11275500" cy="1421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799" u="none" cap="none" strike="noStrike">
                <a:solidFill>
                  <a:srgbClr val="FFFFFF"/>
                </a:solidFill>
                <a:latin typeface="Arimo"/>
                <a:ea typeface="Arimo"/>
                <a:cs typeface="Arimo"/>
                <a:sym typeface="Arimo"/>
              </a:rPr>
              <a:t>Lorem ipsum dolor sit amet, consectetur adipiscing elit. Vivamus sed vestibulum nunc, eget aliquam felis. Sed nunc purus, accumsan sit amet dictum in, ornare in dui.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D7D"/>
        </a:solidFill>
      </p:bgPr>
    </p:bg>
    <p:spTree>
      <p:nvGrpSpPr>
        <p:cNvPr id="287" name="Shape 287"/>
        <p:cNvGrpSpPr/>
        <p:nvPr/>
      </p:nvGrpSpPr>
      <p:grpSpPr>
        <a:xfrm>
          <a:off x="0" y="0"/>
          <a:ext cx="0" cy="0"/>
          <a:chOff x="0" y="0"/>
          <a:chExt cx="0" cy="0"/>
        </a:xfrm>
      </p:grpSpPr>
      <p:pic>
        <p:nvPicPr>
          <p:cNvPr id="288" name="Google Shape;288;p26"/>
          <p:cNvPicPr preferRelativeResize="0"/>
          <p:nvPr/>
        </p:nvPicPr>
        <p:blipFill rotWithShape="1">
          <a:blip r:embed="rId3">
            <a:alphaModFix/>
          </a:blip>
          <a:srcRect b="0" l="0" r="0" t="50000"/>
          <a:stretch/>
        </p:blipFill>
        <p:spPr>
          <a:xfrm>
            <a:off x="0" y="0"/>
            <a:ext cx="18288000" cy="5143501"/>
          </a:xfrm>
          <a:prstGeom prst="rect">
            <a:avLst/>
          </a:prstGeom>
          <a:noFill/>
          <a:ln>
            <a:noFill/>
          </a:ln>
        </p:spPr>
      </p:pic>
      <p:grpSp>
        <p:nvGrpSpPr>
          <p:cNvPr id="289" name="Google Shape;289;p26"/>
          <p:cNvGrpSpPr/>
          <p:nvPr/>
        </p:nvGrpSpPr>
        <p:grpSpPr>
          <a:xfrm>
            <a:off x="616474" y="879995"/>
            <a:ext cx="8284192" cy="2536041"/>
            <a:chOff x="0" y="-38100"/>
            <a:chExt cx="2122505" cy="649763"/>
          </a:xfrm>
        </p:grpSpPr>
        <p:sp>
          <p:nvSpPr>
            <p:cNvPr id="290" name="Google Shape;290;p26"/>
            <p:cNvSpPr/>
            <p:nvPr/>
          </p:nvSpPr>
          <p:spPr>
            <a:xfrm>
              <a:off x="0" y="0"/>
              <a:ext cx="2122505" cy="611663"/>
            </a:xfrm>
            <a:custGeom>
              <a:rect b="b" l="l" r="r" t="t"/>
              <a:pathLst>
                <a:path extrusionOk="0" h="611663" w="2122505">
                  <a:moveTo>
                    <a:pt x="0" y="0"/>
                  </a:moveTo>
                  <a:lnTo>
                    <a:pt x="2122505" y="0"/>
                  </a:lnTo>
                  <a:lnTo>
                    <a:pt x="2122505" y="611663"/>
                  </a:lnTo>
                  <a:lnTo>
                    <a:pt x="0" y="611663"/>
                  </a:lnTo>
                  <a:close/>
                </a:path>
              </a:pathLst>
            </a:custGeom>
            <a:solidFill>
              <a:srgbClr val="ED7843"/>
            </a:solidFill>
            <a:ln>
              <a:noFill/>
            </a:ln>
          </p:spPr>
        </p:sp>
        <p:sp>
          <p:nvSpPr>
            <p:cNvPr id="291" name="Google Shape;291;p26"/>
            <p:cNvSpPr txBox="1"/>
            <p:nvPr/>
          </p:nvSpPr>
          <p:spPr>
            <a:xfrm>
              <a:off x="0" y="-38100"/>
              <a:ext cx="2122505" cy="64976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2" name="Google Shape;292;p26"/>
          <p:cNvSpPr txBox="1"/>
          <p:nvPr/>
        </p:nvSpPr>
        <p:spPr>
          <a:xfrm>
            <a:off x="685780" y="1367902"/>
            <a:ext cx="8214900" cy="19962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US" sz="12969" u="none" cap="none" strike="noStrike">
                <a:solidFill>
                  <a:srgbClr val="FFFFFF"/>
                </a:solidFill>
                <a:latin typeface="Anton"/>
                <a:ea typeface="Anton"/>
                <a:cs typeface="Anton"/>
                <a:sym typeface="Anton"/>
              </a:rPr>
              <a:t>CONCLUSION</a:t>
            </a:r>
            <a:endParaRPr/>
          </a:p>
        </p:txBody>
      </p:sp>
      <p:sp>
        <p:nvSpPr>
          <p:cNvPr id="293" name="Google Shape;293;p26"/>
          <p:cNvSpPr txBox="1"/>
          <p:nvPr/>
        </p:nvSpPr>
        <p:spPr>
          <a:xfrm>
            <a:off x="1028700" y="5665561"/>
            <a:ext cx="16230600" cy="3899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799" u="none" cap="none" strike="noStrike">
                <a:solidFill>
                  <a:srgbClr val="FFFFFF"/>
                </a:solidFill>
                <a:latin typeface="Arimo"/>
                <a:ea typeface="Arimo"/>
                <a:cs typeface="Arimo"/>
                <a:sym typeface="Arimo"/>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 Vestibulum posuere eros quis felis viverra mattis. Ut turpis nunc, imperdiet a lorem nec, feugiat vulputate lectus.</a:t>
            </a:r>
            <a:endParaRPr/>
          </a:p>
          <a:p>
            <a:pPr indent="0" lvl="0" marL="0" marR="0" rtl="0" algn="just">
              <a:lnSpc>
                <a:spcPct val="115000"/>
              </a:lnSpc>
              <a:spcBef>
                <a:spcPts val="0"/>
              </a:spcBef>
              <a:spcAft>
                <a:spcPts val="0"/>
              </a:spcAft>
              <a:buNone/>
            </a:pPr>
            <a:r>
              <a:t/>
            </a:r>
            <a:endParaRPr b="0" i="0" sz="2799" u="none" cap="none" strike="noStrike">
              <a:solidFill>
                <a:srgbClr val="FFFFFF"/>
              </a:solidFill>
              <a:latin typeface="Arimo"/>
              <a:ea typeface="Arimo"/>
              <a:cs typeface="Arimo"/>
              <a:sym typeface="Arimo"/>
            </a:endParaRPr>
          </a:p>
          <a:p>
            <a:pPr indent="0" lvl="0" marL="0" marR="0" rtl="0" algn="just">
              <a:lnSpc>
                <a:spcPct val="115000"/>
              </a:lnSpc>
              <a:spcBef>
                <a:spcPts val="0"/>
              </a:spcBef>
              <a:spcAft>
                <a:spcPts val="0"/>
              </a:spcAft>
              <a:buNone/>
            </a:pPr>
            <a:r>
              <a:rPr b="0" i="0" lang="en-US" sz="2799" u="none" cap="none" strike="noStrike">
                <a:solidFill>
                  <a:srgbClr val="FFFFFF"/>
                </a:solidFill>
                <a:latin typeface="Arimo"/>
                <a:ea typeface="Arimo"/>
                <a:cs typeface="Arimo"/>
                <a:sym typeface="Arimo"/>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D7D"/>
        </a:solidFill>
      </p:bgPr>
    </p:bg>
    <p:spTree>
      <p:nvGrpSpPr>
        <p:cNvPr id="297" name="Shape 297"/>
        <p:cNvGrpSpPr/>
        <p:nvPr/>
      </p:nvGrpSpPr>
      <p:grpSpPr>
        <a:xfrm>
          <a:off x="0" y="0"/>
          <a:ext cx="0" cy="0"/>
          <a:chOff x="0" y="0"/>
          <a:chExt cx="0" cy="0"/>
        </a:xfrm>
      </p:grpSpPr>
      <p:pic>
        <p:nvPicPr>
          <p:cNvPr id="298" name="Google Shape;298;p2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99" name="Google Shape;299;p27"/>
          <p:cNvGrpSpPr/>
          <p:nvPr/>
        </p:nvGrpSpPr>
        <p:grpSpPr>
          <a:xfrm>
            <a:off x="2606170" y="2363799"/>
            <a:ext cx="13032927" cy="6173009"/>
            <a:chOff x="-56976" y="-299805"/>
            <a:chExt cx="17377236" cy="8230679"/>
          </a:xfrm>
        </p:grpSpPr>
        <p:grpSp>
          <p:nvGrpSpPr>
            <p:cNvPr id="300" name="Google Shape;300;p27"/>
            <p:cNvGrpSpPr/>
            <p:nvPr/>
          </p:nvGrpSpPr>
          <p:grpSpPr>
            <a:xfrm rot="-645619">
              <a:off x="282048" y="1213317"/>
              <a:ext cx="16699188" cy="5204435"/>
              <a:chOff x="0" y="-38100"/>
              <a:chExt cx="2084859" cy="649763"/>
            </a:xfrm>
          </p:grpSpPr>
          <p:sp>
            <p:nvSpPr>
              <p:cNvPr id="301" name="Google Shape;301;p27"/>
              <p:cNvSpPr/>
              <p:nvPr/>
            </p:nvSpPr>
            <p:spPr>
              <a:xfrm>
                <a:off x="0" y="0"/>
                <a:ext cx="2084859" cy="611663"/>
              </a:xfrm>
              <a:custGeom>
                <a:rect b="b" l="l" r="r" t="t"/>
                <a:pathLst>
                  <a:path extrusionOk="0" h="611663" w="2084859">
                    <a:moveTo>
                      <a:pt x="0" y="0"/>
                    </a:moveTo>
                    <a:lnTo>
                      <a:pt x="2084859" y="0"/>
                    </a:lnTo>
                    <a:lnTo>
                      <a:pt x="2084859" y="611663"/>
                    </a:lnTo>
                    <a:lnTo>
                      <a:pt x="0" y="611663"/>
                    </a:lnTo>
                    <a:close/>
                  </a:path>
                </a:pathLst>
              </a:custGeom>
              <a:solidFill>
                <a:srgbClr val="ED7843"/>
              </a:solidFill>
              <a:ln>
                <a:noFill/>
              </a:ln>
            </p:spPr>
          </p:sp>
          <p:sp>
            <p:nvSpPr>
              <p:cNvPr id="302" name="Google Shape;302;p27"/>
              <p:cNvSpPr txBox="1"/>
              <p:nvPr/>
            </p:nvSpPr>
            <p:spPr>
              <a:xfrm>
                <a:off x="0" y="-38100"/>
                <a:ext cx="2084859" cy="64976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3" name="Google Shape;303;p27"/>
            <p:cNvSpPr txBox="1"/>
            <p:nvPr/>
          </p:nvSpPr>
          <p:spPr>
            <a:xfrm rot="-645624">
              <a:off x="418141" y="2172291"/>
              <a:ext cx="16556827" cy="4096507"/>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9961" u="none" cap="none" strike="noStrike">
                  <a:solidFill>
                    <a:srgbClr val="FFFFFF"/>
                  </a:solidFill>
                  <a:latin typeface="Anton"/>
                  <a:ea typeface="Anton"/>
                  <a:cs typeface="Anton"/>
                  <a:sym typeface="Anton"/>
                </a:rPr>
                <a:t>THANK YOU!</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D7D"/>
        </a:solidFill>
      </p:bgPr>
    </p:bg>
    <p:spTree>
      <p:nvGrpSpPr>
        <p:cNvPr id="307" name="Shape 307"/>
        <p:cNvGrpSpPr/>
        <p:nvPr/>
      </p:nvGrpSpPr>
      <p:grpSpPr>
        <a:xfrm>
          <a:off x="0" y="0"/>
          <a:ext cx="0" cy="0"/>
          <a:chOff x="0" y="0"/>
          <a:chExt cx="0" cy="0"/>
        </a:xfrm>
      </p:grpSpPr>
      <p:sp>
        <p:nvSpPr>
          <p:cNvPr id="308" name="Google Shape;308;p28"/>
          <p:cNvSpPr txBox="1"/>
          <p:nvPr/>
        </p:nvSpPr>
        <p:spPr>
          <a:xfrm>
            <a:off x="817689" y="3802431"/>
            <a:ext cx="6382943" cy="3669665"/>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0" i="0" lang="en-US" sz="2799" u="none" cap="none" strike="noStrike">
                <a:solidFill>
                  <a:srgbClr val="FFFFFF"/>
                </a:solidFill>
                <a:latin typeface="Arimo"/>
                <a:ea typeface="Arimo"/>
                <a:cs typeface="Arimo"/>
                <a:sym typeface="Arimo"/>
              </a:rPr>
              <a:t>This presentation template uses</a:t>
            </a:r>
            <a:endParaRPr/>
          </a:p>
          <a:p>
            <a:pPr indent="0" lvl="0" marL="0" marR="0" rtl="0" algn="l">
              <a:lnSpc>
                <a:spcPct val="130010"/>
              </a:lnSpc>
              <a:spcBef>
                <a:spcPts val="0"/>
              </a:spcBef>
              <a:spcAft>
                <a:spcPts val="0"/>
              </a:spcAft>
              <a:buNone/>
            </a:pPr>
            <a:r>
              <a:rPr b="0" i="0" lang="en-US" sz="2799" u="none" cap="none" strike="noStrike">
                <a:solidFill>
                  <a:srgbClr val="FFFFFF"/>
                </a:solidFill>
                <a:latin typeface="Arimo"/>
                <a:ea typeface="Arimo"/>
                <a:cs typeface="Arimo"/>
                <a:sym typeface="Arimo"/>
              </a:rPr>
              <a:t>the following free fonts:</a:t>
            </a:r>
            <a:endParaRPr/>
          </a:p>
          <a:p>
            <a:pPr indent="0" lvl="0" marL="0" marR="0" rtl="0" algn="l">
              <a:lnSpc>
                <a:spcPct val="130010"/>
              </a:lnSpc>
              <a:spcBef>
                <a:spcPts val="0"/>
              </a:spcBef>
              <a:spcAft>
                <a:spcPts val="0"/>
              </a:spcAft>
              <a:buNone/>
            </a:pPr>
            <a:r>
              <a:t/>
            </a:r>
            <a:endParaRPr b="0" i="0" sz="2799" u="none" cap="none" strike="noStrike">
              <a:solidFill>
                <a:srgbClr val="FFFFFF"/>
              </a:solidFill>
              <a:latin typeface="Arimo"/>
              <a:ea typeface="Arimo"/>
              <a:cs typeface="Arimo"/>
              <a:sym typeface="Arimo"/>
            </a:endParaRPr>
          </a:p>
          <a:p>
            <a:pPr indent="0" lvl="0" marL="0" marR="0" rtl="0" algn="l">
              <a:lnSpc>
                <a:spcPct val="130010"/>
              </a:lnSpc>
              <a:spcBef>
                <a:spcPts val="0"/>
              </a:spcBef>
              <a:spcAft>
                <a:spcPts val="0"/>
              </a:spcAft>
              <a:buNone/>
            </a:pPr>
            <a:r>
              <a:rPr b="0" i="0" lang="en-US" sz="2799" u="none" cap="none" strike="noStrike">
                <a:solidFill>
                  <a:srgbClr val="FFFFFF"/>
                </a:solidFill>
                <a:latin typeface="Arimo"/>
                <a:ea typeface="Arimo"/>
                <a:cs typeface="Arimo"/>
                <a:sym typeface="Arimo"/>
              </a:rPr>
              <a:t>Titles: Anton</a:t>
            </a:r>
            <a:endParaRPr/>
          </a:p>
          <a:p>
            <a:pPr indent="0" lvl="0" marL="0" marR="0" rtl="0" algn="l">
              <a:lnSpc>
                <a:spcPct val="130010"/>
              </a:lnSpc>
              <a:spcBef>
                <a:spcPts val="0"/>
              </a:spcBef>
              <a:spcAft>
                <a:spcPts val="0"/>
              </a:spcAft>
              <a:buNone/>
            </a:pPr>
            <a:r>
              <a:rPr b="0" i="0" lang="en-US" sz="2799" u="none" cap="none" strike="noStrike">
                <a:solidFill>
                  <a:srgbClr val="FFFFFF"/>
                </a:solidFill>
                <a:latin typeface="Arimo"/>
                <a:ea typeface="Arimo"/>
                <a:cs typeface="Arimo"/>
                <a:sym typeface="Arimo"/>
              </a:rPr>
              <a:t>Body Copy: Arimo</a:t>
            </a:r>
            <a:endParaRPr/>
          </a:p>
          <a:p>
            <a:pPr indent="0" lvl="0" marL="0" marR="0" rtl="0" algn="l">
              <a:lnSpc>
                <a:spcPct val="130010"/>
              </a:lnSpc>
              <a:spcBef>
                <a:spcPts val="0"/>
              </a:spcBef>
              <a:spcAft>
                <a:spcPts val="0"/>
              </a:spcAft>
              <a:buNone/>
            </a:pPr>
            <a:r>
              <a:t/>
            </a:r>
            <a:endParaRPr b="0" i="0" sz="2799" u="none" cap="none" strike="noStrike">
              <a:solidFill>
                <a:srgbClr val="FFFFFF"/>
              </a:solidFill>
              <a:latin typeface="Arimo"/>
              <a:ea typeface="Arimo"/>
              <a:cs typeface="Arimo"/>
              <a:sym typeface="Arimo"/>
            </a:endParaRPr>
          </a:p>
          <a:p>
            <a:pPr indent="0" lvl="0" marL="0" marR="0" rtl="0" algn="l">
              <a:lnSpc>
                <a:spcPct val="130010"/>
              </a:lnSpc>
              <a:spcBef>
                <a:spcPts val="0"/>
              </a:spcBef>
              <a:spcAft>
                <a:spcPts val="0"/>
              </a:spcAft>
              <a:buNone/>
            </a:pPr>
            <a:r>
              <a:rPr b="0" i="0" lang="en-US" sz="2799" u="none" cap="none" strike="noStrike">
                <a:solidFill>
                  <a:srgbClr val="FFFFFF"/>
                </a:solidFill>
                <a:latin typeface="Arimo"/>
                <a:ea typeface="Arimo"/>
                <a:cs typeface="Arimo"/>
                <a:sym typeface="Arimo"/>
              </a:rPr>
              <a:t>Don't forget to delete this page</a:t>
            </a:r>
            <a:endParaRPr/>
          </a:p>
          <a:p>
            <a:pPr indent="0" lvl="0" marL="0" marR="0" rtl="0" algn="l">
              <a:lnSpc>
                <a:spcPct val="130010"/>
              </a:lnSpc>
              <a:spcBef>
                <a:spcPts val="0"/>
              </a:spcBef>
              <a:spcAft>
                <a:spcPts val="0"/>
              </a:spcAft>
              <a:buNone/>
            </a:pPr>
            <a:r>
              <a:rPr b="0" i="0" lang="en-US" sz="2799" u="none" cap="none" strike="noStrike">
                <a:solidFill>
                  <a:srgbClr val="FFFFFF"/>
                </a:solidFill>
                <a:latin typeface="Arimo"/>
                <a:ea typeface="Arimo"/>
                <a:cs typeface="Arimo"/>
                <a:sym typeface="Arimo"/>
              </a:rPr>
              <a:t>before presenting. </a:t>
            </a:r>
            <a:endParaRPr/>
          </a:p>
        </p:txBody>
      </p:sp>
      <p:sp>
        <p:nvSpPr>
          <p:cNvPr id="309" name="Google Shape;309;p28"/>
          <p:cNvSpPr txBox="1"/>
          <p:nvPr/>
        </p:nvSpPr>
        <p:spPr>
          <a:xfrm>
            <a:off x="800368" y="8568690"/>
            <a:ext cx="5920363" cy="68961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1" i="0" lang="en-US" sz="4500" u="none" cap="none" strike="noStrike">
                <a:solidFill>
                  <a:srgbClr val="FFFFFF"/>
                </a:solidFill>
                <a:latin typeface="Arimo"/>
                <a:ea typeface="Arimo"/>
                <a:cs typeface="Arimo"/>
                <a:sym typeface="Arimo"/>
              </a:rPr>
              <a:t>Happy Designing!</a:t>
            </a:r>
            <a:endParaRPr/>
          </a:p>
        </p:txBody>
      </p:sp>
      <p:sp>
        <p:nvSpPr>
          <p:cNvPr id="310" name="Google Shape;310;p28"/>
          <p:cNvSpPr/>
          <p:nvPr/>
        </p:nvSpPr>
        <p:spPr>
          <a:xfrm>
            <a:off x="800100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3728" l="0" r="-6327" t="-2597"/>
            </a:stretch>
          </a:blipFill>
          <a:ln>
            <a:noFill/>
          </a:ln>
        </p:spPr>
      </p:sp>
      <p:grpSp>
        <p:nvGrpSpPr>
          <p:cNvPr id="311" name="Google Shape;311;p28"/>
          <p:cNvGrpSpPr/>
          <p:nvPr/>
        </p:nvGrpSpPr>
        <p:grpSpPr>
          <a:xfrm>
            <a:off x="0" y="207897"/>
            <a:ext cx="8001000" cy="2536041"/>
            <a:chOff x="0" y="-38100"/>
            <a:chExt cx="2049948" cy="649763"/>
          </a:xfrm>
        </p:grpSpPr>
        <p:sp>
          <p:nvSpPr>
            <p:cNvPr id="312" name="Google Shape;312;p28"/>
            <p:cNvSpPr/>
            <p:nvPr/>
          </p:nvSpPr>
          <p:spPr>
            <a:xfrm>
              <a:off x="0" y="0"/>
              <a:ext cx="2049948" cy="611663"/>
            </a:xfrm>
            <a:custGeom>
              <a:rect b="b" l="l" r="r" t="t"/>
              <a:pathLst>
                <a:path extrusionOk="0" h="611663" w="2049948">
                  <a:moveTo>
                    <a:pt x="0" y="0"/>
                  </a:moveTo>
                  <a:lnTo>
                    <a:pt x="2049948" y="0"/>
                  </a:lnTo>
                  <a:lnTo>
                    <a:pt x="2049948" y="611663"/>
                  </a:lnTo>
                  <a:lnTo>
                    <a:pt x="0" y="611663"/>
                  </a:lnTo>
                  <a:close/>
                </a:path>
              </a:pathLst>
            </a:custGeom>
            <a:solidFill>
              <a:srgbClr val="ED7843"/>
            </a:solidFill>
            <a:ln>
              <a:noFill/>
            </a:ln>
          </p:spPr>
        </p:sp>
        <p:sp>
          <p:nvSpPr>
            <p:cNvPr id="313" name="Google Shape;313;p28"/>
            <p:cNvSpPr txBox="1"/>
            <p:nvPr/>
          </p:nvSpPr>
          <p:spPr>
            <a:xfrm>
              <a:off x="0" y="-38100"/>
              <a:ext cx="2049948" cy="64976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4" name="Google Shape;314;p28"/>
          <p:cNvSpPr txBox="1"/>
          <p:nvPr/>
        </p:nvSpPr>
        <p:spPr>
          <a:xfrm>
            <a:off x="547233" y="1007031"/>
            <a:ext cx="6906534" cy="125792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399" u="none" cap="none" strike="noStrike">
                <a:solidFill>
                  <a:srgbClr val="FFFFFF"/>
                </a:solidFill>
                <a:latin typeface="Anton"/>
                <a:ea typeface="Anton"/>
                <a:cs typeface="Anton"/>
                <a:sym typeface="Anton"/>
              </a:rPr>
              <a:t>RESOURCE PAGE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D7D"/>
        </a:solidFill>
      </p:bgPr>
    </p:bg>
    <p:spTree>
      <p:nvGrpSpPr>
        <p:cNvPr id="318" name="Shape 318"/>
        <p:cNvGrpSpPr/>
        <p:nvPr/>
      </p:nvGrpSpPr>
      <p:grpSpPr>
        <a:xfrm>
          <a:off x="0" y="0"/>
          <a:ext cx="0" cy="0"/>
          <a:chOff x="0" y="0"/>
          <a:chExt cx="0" cy="0"/>
        </a:xfrm>
      </p:grpSpPr>
      <p:sp>
        <p:nvSpPr>
          <p:cNvPr id="319" name="Google Shape;319;p29"/>
          <p:cNvSpPr txBox="1"/>
          <p:nvPr/>
        </p:nvSpPr>
        <p:spPr>
          <a:xfrm>
            <a:off x="762119" y="6045835"/>
            <a:ext cx="6382943" cy="3212465"/>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0" i="0" lang="en-US" sz="2799" u="none" cap="none" strike="noStrike">
                <a:solidFill>
                  <a:srgbClr val="FFFFFF"/>
                </a:solidFill>
                <a:latin typeface="Arimo"/>
                <a:ea typeface="Arimo"/>
                <a:cs typeface="Arimo"/>
                <a:sym typeface="Arimo"/>
              </a:rPr>
              <a:t>This presentation template is free</a:t>
            </a:r>
            <a:endParaRPr/>
          </a:p>
          <a:p>
            <a:pPr indent="0" lvl="0" marL="0" marR="0" rtl="0" algn="l">
              <a:lnSpc>
                <a:spcPct val="130010"/>
              </a:lnSpc>
              <a:spcBef>
                <a:spcPts val="0"/>
              </a:spcBef>
              <a:spcAft>
                <a:spcPts val="0"/>
              </a:spcAft>
              <a:buNone/>
            </a:pPr>
            <a:r>
              <a:rPr b="0" i="0" lang="en-US" sz="2799" u="none" cap="none" strike="noStrike">
                <a:solidFill>
                  <a:srgbClr val="FFFFFF"/>
                </a:solidFill>
                <a:latin typeface="Arimo"/>
                <a:ea typeface="Arimo"/>
                <a:cs typeface="Arimo"/>
                <a:sym typeface="Arimo"/>
              </a:rPr>
              <a:t>for everyone to use thanks to the following:</a:t>
            </a:r>
            <a:endParaRPr/>
          </a:p>
          <a:p>
            <a:pPr indent="0" lvl="0" marL="0" marR="0" rtl="0" algn="l">
              <a:lnSpc>
                <a:spcPct val="130010"/>
              </a:lnSpc>
              <a:spcBef>
                <a:spcPts val="0"/>
              </a:spcBef>
              <a:spcAft>
                <a:spcPts val="0"/>
              </a:spcAft>
              <a:buNone/>
            </a:pPr>
            <a:r>
              <a:t/>
            </a:r>
            <a:endParaRPr b="0" i="0" sz="2799" u="none" cap="none" strike="noStrike">
              <a:solidFill>
                <a:srgbClr val="FFFFFF"/>
              </a:solidFill>
              <a:latin typeface="Arimo"/>
              <a:ea typeface="Arimo"/>
              <a:cs typeface="Arimo"/>
              <a:sym typeface="Arimo"/>
            </a:endParaRPr>
          </a:p>
          <a:p>
            <a:pPr indent="0" lvl="0" marL="0" marR="0" rtl="0" algn="l">
              <a:lnSpc>
                <a:spcPct val="130010"/>
              </a:lnSpc>
              <a:spcBef>
                <a:spcPts val="0"/>
              </a:spcBef>
              <a:spcAft>
                <a:spcPts val="0"/>
              </a:spcAft>
              <a:buNone/>
            </a:pPr>
            <a:r>
              <a:rPr b="0" i="0" lang="en-US" sz="2799" u="none" cap="none" strike="noStrike">
                <a:solidFill>
                  <a:srgbClr val="FFFFFF"/>
                </a:solidFill>
                <a:latin typeface="Arimo"/>
                <a:ea typeface="Arimo"/>
                <a:cs typeface="Arimo"/>
                <a:sym typeface="Arimo"/>
              </a:rPr>
              <a:t>SlidesCarnival for the presentation</a:t>
            </a:r>
            <a:endParaRPr/>
          </a:p>
          <a:p>
            <a:pPr indent="0" lvl="0" marL="0" marR="0" rtl="0" algn="l">
              <a:lnSpc>
                <a:spcPct val="130010"/>
              </a:lnSpc>
              <a:spcBef>
                <a:spcPts val="0"/>
              </a:spcBef>
              <a:spcAft>
                <a:spcPts val="0"/>
              </a:spcAft>
              <a:buNone/>
            </a:pPr>
            <a:r>
              <a:rPr b="0" i="0" lang="en-US" sz="2799" u="none" cap="none" strike="noStrike">
                <a:solidFill>
                  <a:srgbClr val="FFFFFF"/>
                </a:solidFill>
                <a:latin typeface="Arimo"/>
                <a:ea typeface="Arimo"/>
                <a:cs typeface="Arimo"/>
                <a:sym typeface="Arimo"/>
              </a:rPr>
              <a:t>template Pixabay, Pexels for</a:t>
            </a:r>
            <a:endParaRPr/>
          </a:p>
          <a:p>
            <a:pPr indent="0" lvl="0" marL="0" marR="0" rtl="0" algn="l">
              <a:lnSpc>
                <a:spcPct val="130010"/>
              </a:lnSpc>
              <a:spcBef>
                <a:spcPts val="0"/>
              </a:spcBef>
              <a:spcAft>
                <a:spcPts val="0"/>
              </a:spcAft>
              <a:buNone/>
            </a:pPr>
            <a:r>
              <a:rPr b="0" i="0" lang="en-US" sz="2799" u="none" cap="none" strike="noStrike">
                <a:solidFill>
                  <a:srgbClr val="FFFFFF"/>
                </a:solidFill>
                <a:latin typeface="Arimo"/>
                <a:ea typeface="Arimo"/>
                <a:cs typeface="Arimo"/>
                <a:sym typeface="Arimo"/>
              </a:rPr>
              <a:t>the photos</a:t>
            </a:r>
            <a:endParaRPr/>
          </a:p>
        </p:txBody>
      </p:sp>
      <p:sp>
        <p:nvSpPr>
          <p:cNvPr id="320" name="Google Shape;320;p29"/>
          <p:cNvSpPr/>
          <p:nvPr/>
        </p:nvSpPr>
        <p:spPr>
          <a:xfrm>
            <a:off x="800100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grpSp>
        <p:nvGrpSpPr>
          <p:cNvPr id="321" name="Google Shape;321;p29"/>
          <p:cNvGrpSpPr/>
          <p:nvPr/>
        </p:nvGrpSpPr>
        <p:grpSpPr>
          <a:xfrm>
            <a:off x="0" y="207897"/>
            <a:ext cx="8001000" cy="2536041"/>
            <a:chOff x="0" y="-38100"/>
            <a:chExt cx="2049948" cy="649763"/>
          </a:xfrm>
        </p:grpSpPr>
        <p:sp>
          <p:nvSpPr>
            <p:cNvPr id="322" name="Google Shape;322;p29"/>
            <p:cNvSpPr/>
            <p:nvPr/>
          </p:nvSpPr>
          <p:spPr>
            <a:xfrm>
              <a:off x="0" y="0"/>
              <a:ext cx="2049948" cy="611663"/>
            </a:xfrm>
            <a:custGeom>
              <a:rect b="b" l="l" r="r" t="t"/>
              <a:pathLst>
                <a:path extrusionOk="0" h="611663" w="2049948">
                  <a:moveTo>
                    <a:pt x="0" y="0"/>
                  </a:moveTo>
                  <a:lnTo>
                    <a:pt x="2049948" y="0"/>
                  </a:lnTo>
                  <a:lnTo>
                    <a:pt x="2049948" y="611663"/>
                  </a:lnTo>
                  <a:lnTo>
                    <a:pt x="0" y="611663"/>
                  </a:lnTo>
                  <a:close/>
                </a:path>
              </a:pathLst>
            </a:custGeom>
            <a:solidFill>
              <a:srgbClr val="ED7843"/>
            </a:solidFill>
            <a:ln>
              <a:noFill/>
            </a:ln>
          </p:spPr>
        </p:sp>
        <p:sp>
          <p:nvSpPr>
            <p:cNvPr id="323" name="Google Shape;323;p29"/>
            <p:cNvSpPr txBox="1"/>
            <p:nvPr/>
          </p:nvSpPr>
          <p:spPr>
            <a:xfrm>
              <a:off x="0" y="-38100"/>
              <a:ext cx="2049948" cy="64976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4" name="Google Shape;324;p29"/>
          <p:cNvSpPr txBox="1"/>
          <p:nvPr/>
        </p:nvSpPr>
        <p:spPr>
          <a:xfrm>
            <a:off x="547233" y="1007031"/>
            <a:ext cx="6906534" cy="125792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399" u="none" cap="none" strike="noStrike">
                <a:solidFill>
                  <a:srgbClr val="FFFFFF"/>
                </a:solidFill>
                <a:latin typeface="Anton"/>
                <a:ea typeface="Anton"/>
                <a:cs typeface="Anton"/>
                <a:sym typeface="Anton"/>
              </a:rPr>
              <a:t>CREDITS</a:t>
            </a:r>
            <a:endParaRPr/>
          </a:p>
        </p:txBody>
      </p:sp>
      <p:pic>
        <p:nvPicPr>
          <p:cNvPr id="325" name="Google Shape;325;p29"/>
          <p:cNvPicPr preferRelativeResize="0"/>
          <p:nvPr/>
        </p:nvPicPr>
        <p:blipFill>
          <a:blip r:embed="rId4">
            <a:alphaModFix/>
          </a:blip>
          <a:stretch>
            <a:fillRect/>
          </a:stretch>
        </p:blipFill>
        <p:spPr>
          <a:xfrm>
            <a:off x="727838" y="3585275"/>
            <a:ext cx="6451500" cy="1619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D7D"/>
        </a:solidFill>
      </p:bgPr>
    </p:bg>
    <p:spTree>
      <p:nvGrpSpPr>
        <p:cNvPr id="89" name="Shape 89"/>
        <p:cNvGrpSpPr/>
        <p:nvPr/>
      </p:nvGrpSpPr>
      <p:grpSpPr>
        <a:xfrm>
          <a:off x="0" y="0"/>
          <a:ext cx="0" cy="0"/>
          <a:chOff x="0" y="0"/>
          <a:chExt cx="0" cy="0"/>
        </a:xfrm>
      </p:grpSpPr>
      <p:grpSp>
        <p:nvGrpSpPr>
          <p:cNvPr id="90" name="Google Shape;90;p14"/>
          <p:cNvGrpSpPr/>
          <p:nvPr/>
        </p:nvGrpSpPr>
        <p:grpSpPr>
          <a:xfrm>
            <a:off x="398" y="360164"/>
            <a:ext cx="18288000" cy="2407206"/>
            <a:chOff x="0" y="-38100"/>
            <a:chExt cx="4816593" cy="633997"/>
          </a:xfrm>
        </p:grpSpPr>
        <p:sp>
          <p:nvSpPr>
            <p:cNvPr id="91" name="Google Shape;91;p14"/>
            <p:cNvSpPr/>
            <p:nvPr/>
          </p:nvSpPr>
          <p:spPr>
            <a:xfrm>
              <a:off x="0" y="0"/>
              <a:ext cx="4816592" cy="595897"/>
            </a:xfrm>
            <a:custGeom>
              <a:rect b="b" l="l" r="r" t="t"/>
              <a:pathLst>
                <a:path extrusionOk="0" h="595897" w="4816592">
                  <a:moveTo>
                    <a:pt x="0" y="0"/>
                  </a:moveTo>
                  <a:lnTo>
                    <a:pt x="4816592" y="0"/>
                  </a:lnTo>
                  <a:lnTo>
                    <a:pt x="4816592" y="595897"/>
                  </a:lnTo>
                  <a:lnTo>
                    <a:pt x="0" y="595897"/>
                  </a:lnTo>
                  <a:close/>
                </a:path>
              </a:pathLst>
            </a:custGeom>
            <a:solidFill>
              <a:srgbClr val="ED7843"/>
            </a:solidFill>
            <a:ln>
              <a:noFill/>
            </a:ln>
          </p:spPr>
        </p:sp>
        <p:sp>
          <p:nvSpPr>
            <p:cNvPr id="92" name="Google Shape;92;p14"/>
            <p:cNvSpPr txBox="1"/>
            <p:nvPr/>
          </p:nvSpPr>
          <p:spPr>
            <a:xfrm>
              <a:off x="0" y="-38100"/>
              <a:ext cx="4816593" cy="6339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 name="Google Shape;93;p14"/>
          <p:cNvSpPr txBox="1"/>
          <p:nvPr/>
        </p:nvSpPr>
        <p:spPr>
          <a:xfrm>
            <a:off x="795" y="853725"/>
            <a:ext cx="18288000" cy="17772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11546" u="none" cap="none" strike="noStrike">
                <a:solidFill>
                  <a:srgbClr val="FFFFFF"/>
                </a:solidFill>
                <a:latin typeface="Anton"/>
                <a:ea typeface="Anton"/>
                <a:cs typeface="Anton"/>
                <a:sym typeface="Anton"/>
              </a:rPr>
              <a:t>HOW TO USE </a:t>
            </a:r>
            <a:r>
              <a:rPr lang="en-US" sz="11546">
                <a:solidFill>
                  <a:srgbClr val="FFFFFF"/>
                </a:solidFill>
                <a:latin typeface="Anton"/>
                <a:ea typeface="Anton"/>
                <a:cs typeface="Anton"/>
                <a:sym typeface="Anton"/>
              </a:rPr>
              <a:t>THIS PRESENTATION</a:t>
            </a:r>
            <a:endParaRPr/>
          </a:p>
        </p:txBody>
      </p:sp>
      <p:sp>
        <p:nvSpPr>
          <p:cNvPr id="94" name="Google Shape;94;p14"/>
          <p:cNvSpPr txBox="1"/>
          <p:nvPr/>
        </p:nvSpPr>
        <p:spPr>
          <a:xfrm>
            <a:off x="6558871" y="4426491"/>
            <a:ext cx="5172000" cy="4230900"/>
          </a:xfrm>
          <a:prstGeom prst="rect">
            <a:avLst/>
          </a:prstGeom>
          <a:noFill/>
          <a:ln>
            <a:noFill/>
          </a:ln>
        </p:spPr>
        <p:txBody>
          <a:bodyPr anchorCtr="0" anchor="t" bIns="0" lIns="0" spcFirstLastPara="1" rIns="0" wrap="square" tIns="0">
            <a:spAutoFit/>
          </a:bodyPr>
          <a:lstStyle/>
          <a:p>
            <a:pPr indent="-237490" lvl="1" marL="474979" marR="0" rtl="0" algn="just">
              <a:lnSpc>
                <a:spcPct val="115000"/>
              </a:lnSpc>
              <a:spcBef>
                <a:spcPts val="0"/>
              </a:spcBef>
              <a:spcAft>
                <a:spcPts val="0"/>
              </a:spcAft>
              <a:buClr>
                <a:srgbClr val="FFFFFF"/>
              </a:buClr>
              <a:buSzPts val="2199"/>
              <a:buFont typeface="Arial"/>
              <a:buChar char="•"/>
            </a:pPr>
            <a:r>
              <a:rPr b="0" i="0" lang="en-US" sz="2199" u="none" cap="none" strike="noStrike">
                <a:solidFill>
                  <a:srgbClr val="FFFFFF"/>
                </a:solidFill>
                <a:latin typeface="Arimo"/>
                <a:ea typeface="Arimo"/>
                <a:cs typeface="Arimo"/>
                <a:sym typeface="Arimo"/>
              </a:rPr>
              <a:t>Click on the "PowerPoint" button below this presentation preview. Start editing your presentation.</a:t>
            </a:r>
            <a:endParaRPr/>
          </a:p>
          <a:p>
            <a:pPr indent="0" lvl="0" marL="0" marR="0" rtl="0" algn="just">
              <a:lnSpc>
                <a:spcPct val="115000"/>
              </a:lnSpc>
              <a:spcBef>
                <a:spcPts val="0"/>
              </a:spcBef>
              <a:spcAft>
                <a:spcPts val="0"/>
              </a:spcAft>
              <a:buNone/>
            </a:pPr>
            <a:r>
              <a:t/>
            </a:r>
            <a:endParaRPr b="0" i="0" sz="2199" u="none" cap="none" strike="noStrike">
              <a:solidFill>
                <a:srgbClr val="FFFFFF"/>
              </a:solidFill>
              <a:latin typeface="Arimo"/>
              <a:ea typeface="Arimo"/>
              <a:cs typeface="Arimo"/>
              <a:sym typeface="Arimo"/>
            </a:endParaRPr>
          </a:p>
          <a:p>
            <a:pPr indent="-237490" lvl="1" marL="474979" marR="0" rtl="0" algn="just">
              <a:lnSpc>
                <a:spcPct val="115000"/>
              </a:lnSpc>
              <a:spcBef>
                <a:spcPts val="0"/>
              </a:spcBef>
              <a:spcAft>
                <a:spcPts val="0"/>
              </a:spcAft>
              <a:buClr>
                <a:srgbClr val="FFFFFF"/>
              </a:buClr>
              <a:buSzPts val="2199"/>
              <a:buFont typeface="Arial"/>
              <a:buChar char="•"/>
            </a:pPr>
            <a:r>
              <a:rPr b="0" i="0" lang="en-US" sz="2199" u="sng" cap="none" strike="noStrike">
                <a:solidFill>
                  <a:srgbClr val="FFFFFF"/>
                </a:solidFill>
                <a:latin typeface="Arimo"/>
                <a:ea typeface="Arimo"/>
                <a:cs typeface="Arimo"/>
                <a:sym typeface="Arimo"/>
              </a:rPr>
              <a:t>Alternative:</a:t>
            </a:r>
            <a:r>
              <a:rPr b="0" i="0" lang="en-US" sz="2199" u="none" cap="none" strike="noStrike">
                <a:solidFill>
                  <a:srgbClr val="FFFFFF"/>
                </a:solidFill>
                <a:latin typeface="Arimo"/>
                <a:ea typeface="Arimo"/>
                <a:cs typeface="Arimo"/>
                <a:sym typeface="Arimo"/>
              </a:rPr>
              <a:t> From Canva template file, Click on the "Share" button on the top right corner in Canva and click on "More" at the bottom of the menu. Enter "PowerPoint" in the search bar and click on the PowerPoint icon to download.</a:t>
            </a:r>
            <a:endParaRPr/>
          </a:p>
        </p:txBody>
      </p:sp>
      <p:sp>
        <p:nvSpPr>
          <p:cNvPr id="95" name="Google Shape;95;p14"/>
          <p:cNvSpPr txBox="1"/>
          <p:nvPr/>
        </p:nvSpPr>
        <p:spPr>
          <a:xfrm>
            <a:off x="12264160" y="4426491"/>
            <a:ext cx="5172000" cy="1506300"/>
          </a:xfrm>
          <a:prstGeom prst="rect">
            <a:avLst/>
          </a:prstGeom>
          <a:noFill/>
          <a:ln>
            <a:noFill/>
          </a:ln>
        </p:spPr>
        <p:txBody>
          <a:bodyPr anchorCtr="0" anchor="t" bIns="0" lIns="0" spcFirstLastPara="1" rIns="0" wrap="square" tIns="0">
            <a:spAutoFit/>
          </a:bodyPr>
          <a:lstStyle/>
          <a:p>
            <a:pPr indent="-237490" lvl="1" marL="474979" marR="0" rtl="0" algn="just">
              <a:lnSpc>
                <a:spcPct val="115000"/>
              </a:lnSpc>
              <a:spcBef>
                <a:spcPts val="0"/>
              </a:spcBef>
              <a:spcAft>
                <a:spcPts val="0"/>
              </a:spcAft>
              <a:buClr>
                <a:srgbClr val="FFFFFF"/>
              </a:buClr>
              <a:buSzPts val="2199"/>
              <a:buFont typeface="Arial"/>
              <a:buChar char="•"/>
            </a:pPr>
            <a:r>
              <a:rPr b="0" i="0" lang="en-US" sz="2199" u="none" cap="none" strike="noStrike">
                <a:solidFill>
                  <a:srgbClr val="FFFFFF"/>
                </a:solidFill>
                <a:latin typeface="Arimo"/>
                <a:ea typeface="Arimo"/>
                <a:cs typeface="Arimo"/>
                <a:sym typeface="Arimo"/>
              </a:rPr>
              <a:t>Click on the "Canva" button under this presentation preview. Start editing your presentation. You need to sign in to your Canva account.</a:t>
            </a:r>
            <a:endParaRPr/>
          </a:p>
        </p:txBody>
      </p:sp>
      <p:sp>
        <p:nvSpPr>
          <p:cNvPr id="96" name="Google Shape;96;p14"/>
          <p:cNvSpPr txBox="1"/>
          <p:nvPr/>
        </p:nvSpPr>
        <p:spPr>
          <a:xfrm>
            <a:off x="851990" y="4426491"/>
            <a:ext cx="5172000" cy="5009400"/>
          </a:xfrm>
          <a:prstGeom prst="rect">
            <a:avLst/>
          </a:prstGeom>
          <a:noFill/>
          <a:ln>
            <a:noFill/>
          </a:ln>
        </p:spPr>
        <p:txBody>
          <a:bodyPr anchorCtr="0" anchor="t" bIns="0" lIns="0" spcFirstLastPara="1" rIns="0" wrap="square" tIns="0">
            <a:spAutoFit/>
          </a:bodyPr>
          <a:lstStyle/>
          <a:p>
            <a:pPr indent="-237490" lvl="1" marL="474979" marR="0" rtl="0" algn="just">
              <a:lnSpc>
                <a:spcPct val="115000"/>
              </a:lnSpc>
              <a:spcBef>
                <a:spcPts val="0"/>
              </a:spcBef>
              <a:spcAft>
                <a:spcPts val="0"/>
              </a:spcAft>
              <a:buClr>
                <a:srgbClr val="FFFFFF"/>
              </a:buClr>
              <a:buSzPts val="2199"/>
              <a:buFont typeface="Arial"/>
              <a:buChar char="•"/>
            </a:pPr>
            <a:r>
              <a:rPr b="0" i="0" lang="en-US" sz="2199" u="none" cap="none" strike="noStrike">
                <a:solidFill>
                  <a:srgbClr val="FFFFFF"/>
                </a:solidFill>
                <a:latin typeface="Arimo"/>
                <a:ea typeface="Arimo"/>
                <a:cs typeface="Arimo"/>
                <a:sym typeface="Arimo"/>
              </a:rPr>
              <a:t>Click on the "Google Slides" button below this presentation preview. Make sure to sign in to your Google account. Click on "Make a copy." Start editing your presentation.</a:t>
            </a:r>
            <a:endParaRPr/>
          </a:p>
          <a:p>
            <a:pPr indent="0" lvl="0" marL="0" marR="0" rtl="0" algn="just">
              <a:lnSpc>
                <a:spcPct val="115000"/>
              </a:lnSpc>
              <a:spcBef>
                <a:spcPts val="0"/>
              </a:spcBef>
              <a:spcAft>
                <a:spcPts val="0"/>
              </a:spcAft>
              <a:buNone/>
            </a:pPr>
            <a:r>
              <a:t/>
            </a:r>
            <a:endParaRPr b="0" i="0" sz="2199" u="none" cap="none" strike="noStrike">
              <a:solidFill>
                <a:srgbClr val="FFFFFF"/>
              </a:solidFill>
              <a:latin typeface="Arimo"/>
              <a:ea typeface="Arimo"/>
              <a:cs typeface="Arimo"/>
              <a:sym typeface="Arimo"/>
            </a:endParaRPr>
          </a:p>
          <a:p>
            <a:pPr indent="-237490" lvl="1" marL="474979" marR="0" rtl="0" algn="just">
              <a:lnSpc>
                <a:spcPct val="115000"/>
              </a:lnSpc>
              <a:spcBef>
                <a:spcPts val="0"/>
              </a:spcBef>
              <a:spcAft>
                <a:spcPts val="0"/>
              </a:spcAft>
              <a:buClr>
                <a:srgbClr val="FFFFFF"/>
              </a:buClr>
              <a:buSzPts val="2199"/>
              <a:buFont typeface="Arial"/>
              <a:buChar char="•"/>
            </a:pPr>
            <a:r>
              <a:rPr b="0" i="0" lang="en-US" sz="2199" u="sng" cap="none" strike="noStrike">
                <a:solidFill>
                  <a:srgbClr val="FFFFFF"/>
                </a:solidFill>
                <a:latin typeface="Arimo"/>
                <a:ea typeface="Arimo"/>
                <a:cs typeface="Arimo"/>
                <a:sym typeface="Arimo"/>
              </a:rPr>
              <a:t>Alternative:</a:t>
            </a:r>
            <a:r>
              <a:rPr b="0" i="0" lang="en-US" sz="2199" u="none" cap="none" strike="noStrike">
                <a:solidFill>
                  <a:srgbClr val="FFFFFF"/>
                </a:solidFill>
                <a:latin typeface="Arimo"/>
                <a:ea typeface="Arimo"/>
                <a:cs typeface="Arimo"/>
                <a:sym typeface="Arim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97" name="Google Shape;97;p14"/>
          <p:cNvSpPr txBox="1"/>
          <p:nvPr/>
        </p:nvSpPr>
        <p:spPr>
          <a:xfrm>
            <a:off x="851990" y="3234095"/>
            <a:ext cx="5171850" cy="6635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000" u="none" cap="none" strike="noStrike">
                <a:solidFill>
                  <a:srgbClr val="FFFFFF"/>
                </a:solidFill>
                <a:latin typeface="Arimo"/>
                <a:ea typeface="Arimo"/>
                <a:cs typeface="Arimo"/>
                <a:sym typeface="Arimo"/>
              </a:rPr>
              <a:t>Google Slides</a:t>
            </a:r>
            <a:endParaRPr/>
          </a:p>
        </p:txBody>
      </p:sp>
      <p:sp>
        <p:nvSpPr>
          <p:cNvPr id="98" name="Google Shape;98;p14"/>
          <p:cNvSpPr txBox="1"/>
          <p:nvPr/>
        </p:nvSpPr>
        <p:spPr>
          <a:xfrm>
            <a:off x="6558871" y="3234095"/>
            <a:ext cx="5171850" cy="6635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000" u="none" cap="none" strike="noStrike">
                <a:solidFill>
                  <a:srgbClr val="FFFFFF"/>
                </a:solidFill>
                <a:latin typeface="Arimo"/>
                <a:ea typeface="Arimo"/>
                <a:cs typeface="Arimo"/>
                <a:sym typeface="Arimo"/>
              </a:rPr>
              <a:t>PowerPoint</a:t>
            </a:r>
            <a:endParaRPr/>
          </a:p>
        </p:txBody>
      </p:sp>
      <p:sp>
        <p:nvSpPr>
          <p:cNvPr id="99" name="Google Shape;99;p14"/>
          <p:cNvSpPr txBox="1"/>
          <p:nvPr/>
        </p:nvSpPr>
        <p:spPr>
          <a:xfrm>
            <a:off x="12264160" y="3234095"/>
            <a:ext cx="5171850" cy="6635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000" u="none" cap="none" strike="noStrike">
                <a:solidFill>
                  <a:srgbClr val="FFFFFF"/>
                </a:solidFill>
                <a:latin typeface="Arimo"/>
                <a:ea typeface="Arimo"/>
                <a:cs typeface="Arimo"/>
                <a:sym typeface="Arimo"/>
              </a:rPr>
              <a:t>Canva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D7D"/>
        </a:solidFill>
      </p:bgPr>
    </p:bg>
    <p:spTree>
      <p:nvGrpSpPr>
        <p:cNvPr id="103" name="Shape 103"/>
        <p:cNvGrpSpPr/>
        <p:nvPr/>
      </p:nvGrpSpPr>
      <p:grpSpPr>
        <a:xfrm>
          <a:off x="0" y="0"/>
          <a:ext cx="0" cy="0"/>
          <a:chOff x="0" y="0"/>
          <a:chExt cx="0" cy="0"/>
        </a:xfrm>
      </p:grpSpPr>
      <p:pic>
        <p:nvPicPr>
          <p:cNvPr id="104" name="Google Shape;104;p15"/>
          <p:cNvPicPr preferRelativeResize="0"/>
          <p:nvPr/>
        </p:nvPicPr>
        <p:blipFill>
          <a:blip r:embed="rId3">
            <a:alphaModFix/>
          </a:blip>
          <a:stretch>
            <a:fillRect/>
          </a:stretch>
        </p:blipFill>
        <p:spPr>
          <a:xfrm>
            <a:off x="-804675" y="-489825"/>
            <a:ext cx="20685066" cy="10776799"/>
          </a:xfrm>
          <a:prstGeom prst="rect">
            <a:avLst/>
          </a:prstGeom>
          <a:noFill/>
          <a:ln>
            <a:noFill/>
          </a:ln>
        </p:spPr>
      </p:pic>
      <p:sp>
        <p:nvSpPr>
          <p:cNvPr id="105" name="Google Shape;105;p15"/>
          <p:cNvSpPr txBox="1"/>
          <p:nvPr/>
        </p:nvSpPr>
        <p:spPr>
          <a:xfrm rot="-1316279">
            <a:off x="12551178" y="1696084"/>
            <a:ext cx="5305368" cy="1077352"/>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ED7843"/>
                </a:solidFill>
                <a:latin typeface="Anton"/>
                <a:ea typeface="Anton"/>
                <a:cs typeface="Anton"/>
                <a:sym typeface="Anton"/>
              </a:rPr>
              <a:t>02</a:t>
            </a:r>
            <a:r>
              <a:rPr b="0" i="0" lang="en-US" sz="6999" u="none" cap="none" strike="noStrike">
                <a:solidFill>
                  <a:srgbClr val="FFFFFF"/>
                </a:solidFill>
                <a:latin typeface="Anton"/>
                <a:ea typeface="Anton"/>
                <a:cs typeface="Anton"/>
                <a:sym typeface="Anton"/>
              </a:rPr>
              <a:t> HISTORY</a:t>
            </a:r>
            <a:endParaRPr/>
          </a:p>
        </p:txBody>
      </p:sp>
      <p:sp>
        <p:nvSpPr>
          <p:cNvPr id="106" name="Google Shape;106;p15"/>
          <p:cNvSpPr txBox="1"/>
          <p:nvPr/>
        </p:nvSpPr>
        <p:spPr>
          <a:xfrm rot="1381118">
            <a:off x="12643679" y="6752318"/>
            <a:ext cx="5305213" cy="1077374"/>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ED7843"/>
                </a:solidFill>
                <a:latin typeface="Anton"/>
                <a:ea typeface="Anton"/>
                <a:cs typeface="Anton"/>
                <a:sym typeface="Anton"/>
              </a:rPr>
              <a:t>04</a:t>
            </a:r>
            <a:r>
              <a:rPr b="0" i="0" lang="en-US" sz="6999" u="none" cap="none" strike="noStrike">
                <a:solidFill>
                  <a:srgbClr val="FFFFFF"/>
                </a:solidFill>
                <a:latin typeface="Anton"/>
                <a:ea typeface="Anton"/>
                <a:cs typeface="Anton"/>
                <a:sym typeface="Anton"/>
              </a:rPr>
              <a:t> CONCLUSION</a:t>
            </a:r>
            <a:endParaRPr/>
          </a:p>
        </p:txBody>
      </p:sp>
      <p:sp>
        <p:nvSpPr>
          <p:cNvPr id="107" name="Google Shape;107;p15"/>
          <p:cNvSpPr txBox="1"/>
          <p:nvPr/>
        </p:nvSpPr>
        <p:spPr>
          <a:xfrm rot="1350104">
            <a:off x="588947" y="1833244"/>
            <a:ext cx="5305304" cy="100043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500" u="none" cap="none" strike="noStrike">
                <a:solidFill>
                  <a:srgbClr val="ED7843"/>
                </a:solidFill>
                <a:latin typeface="Anton"/>
                <a:ea typeface="Anton"/>
                <a:cs typeface="Anton"/>
                <a:sym typeface="Anton"/>
              </a:rPr>
              <a:t>01</a:t>
            </a:r>
            <a:r>
              <a:rPr b="0" i="0" lang="en-US" sz="6500" u="none" cap="none" strike="noStrike">
                <a:solidFill>
                  <a:srgbClr val="FFFFFF"/>
                </a:solidFill>
                <a:latin typeface="Anton"/>
                <a:ea typeface="Anton"/>
                <a:cs typeface="Anton"/>
                <a:sym typeface="Anton"/>
              </a:rPr>
              <a:t> INTRODUCTION</a:t>
            </a:r>
            <a:endParaRPr/>
          </a:p>
        </p:txBody>
      </p:sp>
      <p:sp>
        <p:nvSpPr>
          <p:cNvPr id="108" name="Google Shape;108;p15"/>
          <p:cNvSpPr txBox="1"/>
          <p:nvPr/>
        </p:nvSpPr>
        <p:spPr>
          <a:xfrm rot="-1343749">
            <a:off x="787311" y="6499680"/>
            <a:ext cx="5305471" cy="1077239"/>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ED7843"/>
                </a:solidFill>
                <a:latin typeface="Anton"/>
                <a:ea typeface="Anton"/>
                <a:cs typeface="Anton"/>
                <a:sym typeface="Anton"/>
              </a:rPr>
              <a:t>03</a:t>
            </a:r>
            <a:r>
              <a:rPr b="0" i="0" lang="en-US" sz="6999" u="none" cap="none" strike="noStrike">
                <a:solidFill>
                  <a:srgbClr val="FFFFFF"/>
                </a:solidFill>
                <a:latin typeface="Anton"/>
                <a:ea typeface="Anton"/>
                <a:cs typeface="Anton"/>
                <a:sym typeface="Anton"/>
              </a:rPr>
              <a:t> ANALYSIS</a:t>
            </a:r>
            <a:endParaRPr/>
          </a:p>
        </p:txBody>
      </p:sp>
      <p:grpSp>
        <p:nvGrpSpPr>
          <p:cNvPr id="109" name="Google Shape;109;p15"/>
          <p:cNvGrpSpPr/>
          <p:nvPr/>
        </p:nvGrpSpPr>
        <p:grpSpPr>
          <a:xfrm>
            <a:off x="5790734" y="7750959"/>
            <a:ext cx="6706533" cy="2536041"/>
            <a:chOff x="0" y="-38100"/>
            <a:chExt cx="1718291" cy="649763"/>
          </a:xfrm>
        </p:grpSpPr>
        <p:sp>
          <p:nvSpPr>
            <p:cNvPr id="110" name="Google Shape;110;p15"/>
            <p:cNvSpPr/>
            <p:nvPr/>
          </p:nvSpPr>
          <p:spPr>
            <a:xfrm>
              <a:off x="0" y="0"/>
              <a:ext cx="1718291" cy="611663"/>
            </a:xfrm>
            <a:custGeom>
              <a:rect b="b" l="l" r="r" t="t"/>
              <a:pathLst>
                <a:path extrusionOk="0" h="611663" w="1718291">
                  <a:moveTo>
                    <a:pt x="0" y="0"/>
                  </a:moveTo>
                  <a:lnTo>
                    <a:pt x="1718291" y="0"/>
                  </a:lnTo>
                  <a:lnTo>
                    <a:pt x="1718291" y="611663"/>
                  </a:lnTo>
                  <a:lnTo>
                    <a:pt x="0" y="611663"/>
                  </a:lnTo>
                  <a:close/>
                </a:path>
              </a:pathLst>
            </a:custGeom>
            <a:solidFill>
              <a:srgbClr val="ED7843"/>
            </a:solidFill>
            <a:ln>
              <a:noFill/>
            </a:ln>
          </p:spPr>
        </p:sp>
        <p:sp>
          <p:nvSpPr>
            <p:cNvPr id="111" name="Google Shape;111;p15"/>
            <p:cNvSpPr txBox="1"/>
            <p:nvPr/>
          </p:nvSpPr>
          <p:spPr>
            <a:xfrm>
              <a:off x="0" y="-38100"/>
              <a:ext cx="1718291" cy="64976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 name="Google Shape;112;p15"/>
          <p:cNvSpPr txBox="1"/>
          <p:nvPr/>
        </p:nvSpPr>
        <p:spPr>
          <a:xfrm>
            <a:off x="5790734" y="8283984"/>
            <a:ext cx="6706500" cy="19962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US" sz="12969" u="none" cap="none" strike="noStrike">
                <a:solidFill>
                  <a:srgbClr val="FFFFFF"/>
                </a:solidFill>
                <a:latin typeface="Anton"/>
                <a:ea typeface="Anton"/>
                <a:cs typeface="Anton"/>
                <a:sym typeface="Anton"/>
              </a:rPr>
              <a:t>CONTENTS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D7D"/>
        </a:solidFill>
      </p:bgPr>
    </p:bg>
    <p:spTree>
      <p:nvGrpSpPr>
        <p:cNvPr id="116" name="Shape 116"/>
        <p:cNvGrpSpPr/>
        <p:nvPr/>
      </p:nvGrpSpPr>
      <p:grpSpPr>
        <a:xfrm>
          <a:off x="0" y="0"/>
          <a:ext cx="0" cy="0"/>
          <a:chOff x="0" y="0"/>
          <a:chExt cx="0" cy="0"/>
        </a:xfrm>
      </p:grpSpPr>
      <p:pic>
        <p:nvPicPr>
          <p:cNvPr id="117" name="Google Shape;117;p16"/>
          <p:cNvPicPr preferRelativeResize="0"/>
          <p:nvPr/>
        </p:nvPicPr>
        <p:blipFill>
          <a:blip r:embed="rId3">
            <a:alphaModFix/>
          </a:blip>
          <a:stretch>
            <a:fillRect/>
          </a:stretch>
        </p:blipFill>
        <p:spPr>
          <a:xfrm>
            <a:off x="-25" y="-5655"/>
            <a:ext cx="18288000" cy="5018484"/>
          </a:xfrm>
          <a:prstGeom prst="rect">
            <a:avLst/>
          </a:prstGeom>
          <a:noFill/>
          <a:ln>
            <a:noFill/>
          </a:ln>
        </p:spPr>
      </p:pic>
      <p:grpSp>
        <p:nvGrpSpPr>
          <p:cNvPr id="118" name="Google Shape;118;p16"/>
          <p:cNvGrpSpPr/>
          <p:nvPr/>
        </p:nvGrpSpPr>
        <p:grpSpPr>
          <a:xfrm>
            <a:off x="4572000" y="3801127"/>
            <a:ext cx="9144000" cy="2536041"/>
            <a:chOff x="0" y="-38100"/>
            <a:chExt cx="2342798" cy="649763"/>
          </a:xfrm>
        </p:grpSpPr>
        <p:sp>
          <p:nvSpPr>
            <p:cNvPr id="119" name="Google Shape;119;p16"/>
            <p:cNvSpPr/>
            <p:nvPr/>
          </p:nvSpPr>
          <p:spPr>
            <a:xfrm>
              <a:off x="0" y="0"/>
              <a:ext cx="2342798" cy="611663"/>
            </a:xfrm>
            <a:custGeom>
              <a:rect b="b" l="l" r="r" t="t"/>
              <a:pathLst>
                <a:path extrusionOk="0" h="611663" w="2342798">
                  <a:moveTo>
                    <a:pt x="0" y="0"/>
                  </a:moveTo>
                  <a:lnTo>
                    <a:pt x="2342798" y="0"/>
                  </a:lnTo>
                  <a:lnTo>
                    <a:pt x="2342798" y="611663"/>
                  </a:lnTo>
                  <a:lnTo>
                    <a:pt x="0" y="611663"/>
                  </a:lnTo>
                  <a:close/>
                </a:path>
              </a:pathLst>
            </a:custGeom>
            <a:solidFill>
              <a:srgbClr val="ED7843"/>
            </a:solidFill>
            <a:ln>
              <a:noFill/>
            </a:ln>
          </p:spPr>
        </p:sp>
        <p:sp>
          <p:nvSpPr>
            <p:cNvPr id="120" name="Google Shape;120;p16"/>
            <p:cNvSpPr txBox="1"/>
            <p:nvPr/>
          </p:nvSpPr>
          <p:spPr>
            <a:xfrm>
              <a:off x="0" y="-38100"/>
              <a:ext cx="2342798" cy="64976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1" name="Google Shape;121;p16"/>
          <p:cNvSpPr txBox="1"/>
          <p:nvPr/>
        </p:nvSpPr>
        <p:spPr>
          <a:xfrm>
            <a:off x="4710613" y="4310359"/>
            <a:ext cx="8866800" cy="19962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US" sz="12969" u="none" cap="none" strike="noStrike">
                <a:solidFill>
                  <a:srgbClr val="FFFFFF"/>
                </a:solidFill>
                <a:latin typeface="Anton"/>
                <a:ea typeface="Anton"/>
                <a:cs typeface="Anton"/>
                <a:sym typeface="Anton"/>
              </a:rPr>
              <a:t>INTRODUCTION</a:t>
            </a:r>
            <a:endParaRPr/>
          </a:p>
        </p:txBody>
      </p:sp>
      <p:sp>
        <p:nvSpPr>
          <p:cNvPr id="122" name="Google Shape;122;p16"/>
          <p:cNvSpPr txBox="1"/>
          <p:nvPr/>
        </p:nvSpPr>
        <p:spPr>
          <a:xfrm>
            <a:off x="1028700" y="7013995"/>
            <a:ext cx="16230600" cy="1986184"/>
          </a:xfrm>
          <a:prstGeom prst="rect">
            <a:avLst/>
          </a:prstGeom>
          <a:noFill/>
          <a:ln>
            <a:noFill/>
          </a:ln>
        </p:spPr>
        <p:txBody>
          <a:bodyPr anchorCtr="0" anchor="t" bIns="0" lIns="0" spcFirstLastPara="1" rIns="0" wrap="square" tIns="0">
            <a:spAutoFit/>
          </a:bodyPr>
          <a:lstStyle/>
          <a:p>
            <a:pPr indent="0" lvl="0" marL="0" marR="0" rtl="0" algn="just">
              <a:lnSpc>
                <a:spcPct val="140028"/>
              </a:lnSpc>
              <a:spcBef>
                <a:spcPts val="0"/>
              </a:spcBef>
              <a:spcAft>
                <a:spcPts val="0"/>
              </a:spcAft>
              <a:buNone/>
            </a:pPr>
            <a:r>
              <a:rPr b="0" i="0" lang="en-US" sz="2803" u="none" cap="none" strike="noStrike">
                <a:solidFill>
                  <a:srgbClr val="FFFFFF"/>
                </a:solidFill>
                <a:latin typeface="Arimo"/>
                <a:ea typeface="Arimo"/>
                <a:cs typeface="Arimo"/>
                <a:sym typeface="Arimo"/>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 Vestibulum posuere eros quis felis viverra mattis. Ut turpis nunc, imperdiet a lorem nec, feugiat vulputate lectus.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D7D"/>
        </a:solidFill>
      </p:bgPr>
    </p:bg>
    <p:spTree>
      <p:nvGrpSpPr>
        <p:cNvPr id="126" name="Shape 126"/>
        <p:cNvGrpSpPr/>
        <p:nvPr/>
      </p:nvGrpSpPr>
      <p:grpSpPr>
        <a:xfrm>
          <a:off x="0" y="0"/>
          <a:ext cx="0" cy="0"/>
          <a:chOff x="0" y="0"/>
          <a:chExt cx="0" cy="0"/>
        </a:xfrm>
      </p:grpSpPr>
      <p:pic>
        <p:nvPicPr>
          <p:cNvPr id="127" name="Google Shape;127;p1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28" name="Google Shape;128;p17"/>
          <p:cNvSpPr txBox="1"/>
          <p:nvPr/>
        </p:nvSpPr>
        <p:spPr>
          <a:xfrm>
            <a:off x="4404609" y="2371794"/>
            <a:ext cx="9478800" cy="4109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6000" u="none" cap="none" strike="noStrike">
                <a:solidFill>
                  <a:srgbClr val="396D7D"/>
                </a:solidFill>
                <a:latin typeface="Anton"/>
                <a:ea typeface="Anton"/>
                <a:cs typeface="Anton"/>
                <a:sym typeface="Anton"/>
              </a:rPr>
              <a:t>“THIS IS A QUOTE, WORDS FULL</a:t>
            </a:r>
            <a:endParaRPr/>
          </a:p>
          <a:p>
            <a:pPr indent="0" lvl="0" marL="0" marR="0" rtl="0" algn="ctr">
              <a:lnSpc>
                <a:spcPct val="115000"/>
              </a:lnSpc>
              <a:spcBef>
                <a:spcPts val="0"/>
              </a:spcBef>
              <a:spcAft>
                <a:spcPts val="0"/>
              </a:spcAft>
              <a:buNone/>
            </a:pPr>
            <a:r>
              <a:rPr b="0" i="0" lang="en-US" sz="6000" u="none" cap="none" strike="noStrike">
                <a:solidFill>
                  <a:srgbClr val="396D7D"/>
                </a:solidFill>
                <a:latin typeface="Anton"/>
                <a:ea typeface="Anton"/>
                <a:cs typeface="Anton"/>
                <a:sym typeface="Anton"/>
              </a:rPr>
              <a:t>OF WISDOM THAT SOMEONE IMPORTANT SAID AND CAN  MAKE THE READER GET INSPIRED.”</a:t>
            </a:r>
            <a:endParaRPr/>
          </a:p>
        </p:txBody>
      </p:sp>
      <p:sp>
        <p:nvSpPr>
          <p:cNvPr id="129" name="Google Shape;129;p17"/>
          <p:cNvSpPr txBox="1"/>
          <p:nvPr/>
        </p:nvSpPr>
        <p:spPr>
          <a:xfrm>
            <a:off x="8288098" y="6952082"/>
            <a:ext cx="5595300" cy="692700"/>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b="1" i="0" lang="en-US" sz="4500" u="none" cap="none" strike="noStrike">
                <a:solidFill>
                  <a:srgbClr val="ED7843"/>
                </a:solidFill>
                <a:latin typeface="Arimo"/>
                <a:ea typeface="Arimo"/>
                <a:cs typeface="Arimo"/>
                <a:sym typeface="Arimo"/>
              </a:rPr>
              <a:t>Someone Famous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D7D"/>
        </a:solidFill>
      </p:bgPr>
    </p:bg>
    <p:spTree>
      <p:nvGrpSpPr>
        <p:cNvPr id="133" name="Shape 133"/>
        <p:cNvGrpSpPr/>
        <p:nvPr/>
      </p:nvGrpSpPr>
      <p:grpSpPr>
        <a:xfrm>
          <a:off x="0" y="0"/>
          <a:ext cx="0" cy="0"/>
          <a:chOff x="0" y="0"/>
          <a:chExt cx="0" cy="0"/>
        </a:xfrm>
      </p:grpSpPr>
      <p:pic>
        <p:nvPicPr>
          <p:cNvPr id="134" name="Google Shape;134;p18"/>
          <p:cNvPicPr preferRelativeResize="0"/>
          <p:nvPr/>
        </p:nvPicPr>
        <p:blipFill>
          <a:blip r:embed="rId3">
            <a:alphaModFix/>
          </a:blip>
          <a:stretch>
            <a:fillRect/>
          </a:stretch>
        </p:blipFill>
        <p:spPr>
          <a:xfrm>
            <a:off x="-50" y="-1100"/>
            <a:ext cx="18288000" cy="8143875"/>
          </a:xfrm>
          <a:prstGeom prst="rect">
            <a:avLst/>
          </a:prstGeom>
          <a:noFill/>
          <a:ln>
            <a:noFill/>
          </a:ln>
        </p:spPr>
      </p:pic>
      <p:grpSp>
        <p:nvGrpSpPr>
          <p:cNvPr id="135" name="Google Shape;135;p18"/>
          <p:cNvGrpSpPr/>
          <p:nvPr/>
        </p:nvGrpSpPr>
        <p:grpSpPr>
          <a:xfrm>
            <a:off x="1823855" y="6644931"/>
            <a:ext cx="14640295" cy="2844821"/>
            <a:chOff x="0" y="-38100"/>
            <a:chExt cx="3751011" cy="728876"/>
          </a:xfrm>
        </p:grpSpPr>
        <p:sp>
          <p:nvSpPr>
            <p:cNvPr id="136" name="Google Shape;136;p18"/>
            <p:cNvSpPr/>
            <p:nvPr/>
          </p:nvSpPr>
          <p:spPr>
            <a:xfrm>
              <a:off x="0" y="0"/>
              <a:ext cx="3751011" cy="690776"/>
            </a:xfrm>
            <a:custGeom>
              <a:rect b="b" l="l" r="r" t="t"/>
              <a:pathLst>
                <a:path extrusionOk="0" h="690776" w="3751011">
                  <a:moveTo>
                    <a:pt x="0" y="0"/>
                  </a:moveTo>
                  <a:lnTo>
                    <a:pt x="3751011" y="0"/>
                  </a:lnTo>
                  <a:lnTo>
                    <a:pt x="3751011" y="690776"/>
                  </a:lnTo>
                  <a:lnTo>
                    <a:pt x="0" y="690776"/>
                  </a:lnTo>
                  <a:close/>
                </a:path>
              </a:pathLst>
            </a:custGeom>
            <a:solidFill>
              <a:srgbClr val="ED7843"/>
            </a:solidFill>
            <a:ln>
              <a:noFill/>
            </a:ln>
          </p:spPr>
        </p:sp>
        <p:sp>
          <p:nvSpPr>
            <p:cNvPr id="137" name="Google Shape;137;p18"/>
            <p:cNvSpPr txBox="1"/>
            <p:nvPr/>
          </p:nvSpPr>
          <p:spPr>
            <a:xfrm>
              <a:off x="0" y="-38100"/>
              <a:ext cx="3751010" cy="72887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8" name="Google Shape;138;p18"/>
          <p:cNvSpPr txBox="1"/>
          <p:nvPr/>
        </p:nvSpPr>
        <p:spPr>
          <a:xfrm>
            <a:off x="2409038" y="7158834"/>
            <a:ext cx="9268200" cy="2226900"/>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14467" u="none" cap="none" strike="noStrike">
                <a:solidFill>
                  <a:srgbClr val="FFFFFF"/>
                </a:solidFill>
                <a:latin typeface="Anton"/>
                <a:ea typeface="Anton"/>
                <a:cs typeface="Anton"/>
                <a:sym typeface="Anton"/>
              </a:rPr>
              <a:t>123,456,789</a:t>
            </a:r>
            <a:endParaRPr/>
          </a:p>
        </p:txBody>
      </p:sp>
      <p:sp>
        <p:nvSpPr>
          <p:cNvPr id="139" name="Google Shape;139;p18"/>
          <p:cNvSpPr txBox="1"/>
          <p:nvPr/>
        </p:nvSpPr>
        <p:spPr>
          <a:xfrm>
            <a:off x="11772477" y="7319567"/>
            <a:ext cx="4106400" cy="177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500" u="none" cap="none" strike="noStrike">
                <a:solidFill>
                  <a:srgbClr val="FFFFFF"/>
                </a:solidFill>
                <a:latin typeface="Arimo"/>
                <a:ea typeface="Arimo"/>
                <a:cs typeface="Arimo"/>
                <a:sym typeface="Arimo"/>
              </a:rPr>
              <a:t>Big numbers catch</a:t>
            </a:r>
            <a:endParaRPr/>
          </a:p>
          <a:p>
            <a:pPr indent="0" lvl="0" marL="0" marR="0" rtl="0" algn="l">
              <a:lnSpc>
                <a:spcPct val="115000"/>
              </a:lnSpc>
              <a:spcBef>
                <a:spcPts val="0"/>
              </a:spcBef>
              <a:spcAft>
                <a:spcPts val="0"/>
              </a:spcAft>
              <a:buNone/>
            </a:pPr>
            <a:r>
              <a:rPr b="1" i="0" lang="en-US" sz="3500" u="none" cap="none" strike="noStrike">
                <a:solidFill>
                  <a:srgbClr val="FFFFFF"/>
                </a:solidFill>
                <a:latin typeface="Arimo"/>
                <a:ea typeface="Arimo"/>
                <a:cs typeface="Arimo"/>
                <a:sym typeface="Arimo"/>
              </a:rPr>
              <a:t>your audience’s </a:t>
            </a:r>
            <a:endParaRPr/>
          </a:p>
          <a:p>
            <a:pPr indent="0" lvl="0" marL="0" marR="0" rtl="0" algn="l">
              <a:lnSpc>
                <a:spcPct val="115000"/>
              </a:lnSpc>
              <a:spcBef>
                <a:spcPts val="0"/>
              </a:spcBef>
              <a:spcAft>
                <a:spcPts val="0"/>
              </a:spcAft>
              <a:buNone/>
            </a:pPr>
            <a:r>
              <a:rPr b="1" i="0" lang="en-US" sz="3500" u="none" cap="none" strike="noStrike">
                <a:solidFill>
                  <a:srgbClr val="FFFFFF"/>
                </a:solidFill>
                <a:latin typeface="Arimo"/>
                <a:ea typeface="Arimo"/>
                <a:cs typeface="Arimo"/>
                <a:sym typeface="Arimo"/>
              </a:rPr>
              <a:t>attention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D7D"/>
        </a:solidFill>
      </p:bgPr>
    </p:bg>
    <p:spTree>
      <p:nvGrpSpPr>
        <p:cNvPr id="143" name="Shape 143"/>
        <p:cNvGrpSpPr/>
        <p:nvPr/>
      </p:nvGrpSpPr>
      <p:grpSpPr>
        <a:xfrm>
          <a:off x="0" y="0"/>
          <a:ext cx="0" cy="0"/>
          <a:chOff x="0" y="0"/>
          <a:chExt cx="0" cy="0"/>
        </a:xfrm>
      </p:grpSpPr>
      <p:pic>
        <p:nvPicPr>
          <p:cNvPr id="144" name="Google Shape;144;p19"/>
          <p:cNvPicPr preferRelativeResize="0"/>
          <p:nvPr/>
        </p:nvPicPr>
        <p:blipFill>
          <a:blip r:embed="rId3">
            <a:alphaModFix/>
          </a:blip>
          <a:stretch>
            <a:fillRect/>
          </a:stretch>
        </p:blipFill>
        <p:spPr>
          <a:xfrm>
            <a:off x="8622100" y="0"/>
            <a:ext cx="9664700" cy="10287000"/>
          </a:xfrm>
          <a:prstGeom prst="rect">
            <a:avLst/>
          </a:prstGeom>
          <a:noFill/>
          <a:ln>
            <a:noFill/>
          </a:ln>
        </p:spPr>
      </p:pic>
      <p:grpSp>
        <p:nvGrpSpPr>
          <p:cNvPr id="145" name="Google Shape;145;p19"/>
          <p:cNvGrpSpPr/>
          <p:nvPr/>
        </p:nvGrpSpPr>
        <p:grpSpPr>
          <a:xfrm>
            <a:off x="0" y="616177"/>
            <a:ext cx="10825933" cy="2536041"/>
            <a:chOff x="0" y="-38100"/>
            <a:chExt cx="2773728" cy="649763"/>
          </a:xfrm>
        </p:grpSpPr>
        <p:sp>
          <p:nvSpPr>
            <p:cNvPr id="146" name="Google Shape;146;p19"/>
            <p:cNvSpPr/>
            <p:nvPr/>
          </p:nvSpPr>
          <p:spPr>
            <a:xfrm>
              <a:off x="0" y="0"/>
              <a:ext cx="2773728" cy="611663"/>
            </a:xfrm>
            <a:custGeom>
              <a:rect b="b" l="l" r="r" t="t"/>
              <a:pathLst>
                <a:path extrusionOk="0" h="611663" w="2773728">
                  <a:moveTo>
                    <a:pt x="0" y="0"/>
                  </a:moveTo>
                  <a:lnTo>
                    <a:pt x="2773728" y="0"/>
                  </a:lnTo>
                  <a:lnTo>
                    <a:pt x="2773728" y="611663"/>
                  </a:lnTo>
                  <a:lnTo>
                    <a:pt x="0" y="611663"/>
                  </a:lnTo>
                  <a:close/>
                </a:path>
              </a:pathLst>
            </a:custGeom>
            <a:solidFill>
              <a:srgbClr val="ED7843"/>
            </a:solidFill>
            <a:ln>
              <a:noFill/>
            </a:ln>
          </p:spPr>
        </p:sp>
        <p:sp>
          <p:nvSpPr>
            <p:cNvPr id="147" name="Google Shape;147;p19"/>
            <p:cNvSpPr txBox="1"/>
            <p:nvPr/>
          </p:nvSpPr>
          <p:spPr>
            <a:xfrm>
              <a:off x="0" y="-38100"/>
              <a:ext cx="2773728" cy="64976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8" name="Google Shape;148;p19"/>
          <p:cNvSpPr/>
          <p:nvPr/>
        </p:nvSpPr>
        <p:spPr>
          <a:xfrm>
            <a:off x="760546" y="3971925"/>
            <a:ext cx="682245" cy="676275"/>
          </a:xfrm>
          <a:custGeom>
            <a:rect b="b" l="l" r="r" t="t"/>
            <a:pathLst>
              <a:path extrusionOk="0" h="676275" w="682245">
                <a:moveTo>
                  <a:pt x="0" y="0"/>
                </a:moveTo>
                <a:lnTo>
                  <a:pt x="682245" y="0"/>
                </a:lnTo>
                <a:lnTo>
                  <a:pt x="682245" y="676275"/>
                </a:lnTo>
                <a:lnTo>
                  <a:pt x="0" y="676275"/>
                </a:lnTo>
                <a:lnTo>
                  <a:pt x="0" y="0"/>
                </a:lnTo>
                <a:close/>
              </a:path>
            </a:pathLst>
          </a:custGeom>
          <a:blipFill rotWithShape="1">
            <a:blip r:embed="rId4">
              <a:alphaModFix/>
            </a:blip>
            <a:stretch>
              <a:fillRect b="0" l="0" r="0" t="0"/>
            </a:stretch>
          </a:blipFill>
          <a:ln>
            <a:noFill/>
          </a:ln>
        </p:spPr>
      </p:sp>
      <p:sp>
        <p:nvSpPr>
          <p:cNvPr id="149" name="Google Shape;149;p19"/>
          <p:cNvSpPr txBox="1"/>
          <p:nvPr/>
        </p:nvSpPr>
        <p:spPr>
          <a:xfrm>
            <a:off x="69306" y="1114602"/>
            <a:ext cx="10687200" cy="19962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US" sz="12969" u="none" cap="none" strike="noStrike">
                <a:solidFill>
                  <a:srgbClr val="FFFFFF"/>
                </a:solidFill>
                <a:latin typeface="Anton"/>
                <a:ea typeface="Anton"/>
                <a:cs typeface="Anton"/>
                <a:sym typeface="Anton"/>
              </a:rPr>
              <a:t>THOUGHTS/IDEAS</a:t>
            </a:r>
            <a:endParaRPr/>
          </a:p>
        </p:txBody>
      </p:sp>
      <p:sp>
        <p:nvSpPr>
          <p:cNvPr id="150" name="Google Shape;150;p19"/>
          <p:cNvSpPr txBox="1"/>
          <p:nvPr/>
        </p:nvSpPr>
        <p:spPr>
          <a:xfrm>
            <a:off x="1907141" y="3886200"/>
            <a:ext cx="6299870" cy="68897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3999" u="none" cap="none" strike="noStrike">
                <a:solidFill>
                  <a:srgbClr val="FFFFFF"/>
                </a:solidFill>
                <a:latin typeface="Arimo"/>
                <a:ea typeface="Arimo"/>
                <a:cs typeface="Arimo"/>
                <a:sym typeface="Arimo"/>
              </a:rPr>
              <a:t>Add idea/thoughts here.</a:t>
            </a:r>
            <a:endParaRPr/>
          </a:p>
        </p:txBody>
      </p:sp>
      <p:sp>
        <p:nvSpPr>
          <p:cNvPr id="151" name="Google Shape;151;p19"/>
          <p:cNvSpPr txBox="1"/>
          <p:nvPr/>
        </p:nvSpPr>
        <p:spPr>
          <a:xfrm>
            <a:off x="1907141" y="5038725"/>
            <a:ext cx="6299870" cy="68897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3999" u="none" cap="none" strike="noStrike">
                <a:solidFill>
                  <a:srgbClr val="FFFFFF"/>
                </a:solidFill>
                <a:latin typeface="Arimo"/>
                <a:ea typeface="Arimo"/>
                <a:cs typeface="Arimo"/>
                <a:sym typeface="Arimo"/>
              </a:rPr>
              <a:t>Add idea/thoughts here.</a:t>
            </a:r>
            <a:endParaRPr/>
          </a:p>
        </p:txBody>
      </p:sp>
      <p:sp>
        <p:nvSpPr>
          <p:cNvPr id="152" name="Google Shape;152;p19"/>
          <p:cNvSpPr txBox="1"/>
          <p:nvPr/>
        </p:nvSpPr>
        <p:spPr>
          <a:xfrm>
            <a:off x="1907141" y="6191250"/>
            <a:ext cx="6299870" cy="68897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3999" u="none" cap="none" strike="noStrike">
                <a:solidFill>
                  <a:srgbClr val="FFFFFF"/>
                </a:solidFill>
                <a:latin typeface="Arimo"/>
                <a:ea typeface="Arimo"/>
                <a:cs typeface="Arimo"/>
                <a:sym typeface="Arimo"/>
              </a:rPr>
              <a:t>Add idea/thoughts here.</a:t>
            </a:r>
            <a:endParaRPr/>
          </a:p>
        </p:txBody>
      </p:sp>
      <p:sp>
        <p:nvSpPr>
          <p:cNvPr id="153" name="Google Shape;153;p19"/>
          <p:cNvSpPr txBox="1"/>
          <p:nvPr/>
        </p:nvSpPr>
        <p:spPr>
          <a:xfrm>
            <a:off x="1907141" y="7343775"/>
            <a:ext cx="6299870" cy="68897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3999" u="none" cap="none" strike="noStrike">
                <a:solidFill>
                  <a:srgbClr val="FFFFFF"/>
                </a:solidFill>
                <a:latin typeface="Arimo"/>
                <a:ea typeface="Arimo"/>
                <a:cs typeface="Arimo"/>
                <a:sym typeface="Arimo"/>
              </a:rPr>
              <a:t>Add idea/thoughts here.</a:t>
            </a:r>
            <a:endParaRPr/>
          </a:p>
        </p:txBody>
      </p:sp>
      <p:sp>
        <p:nvSpPr>
          <p:cNvPr id="154" name="Google Shape;154;p19"/>
          <p:cNvSpPr txBox="1"/>
          <p:nvPr/>
        </p:nvSpPr>
        <p:spPr>
          <a:xfrm>
            <a:off x="1907141" y="8496300"/>
            <a:ext cx="6299870" cy="68897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3999" u="none" cap="none" strike="noStrike">
                <a:solidFill>
                  <a:srgbClr val="FFFFFF"/>
                </a:solidFill>
                <a:latin typeface="Arimo"/>
                <a:ea typeface="Arimo"/>
                <a:cs typeface="Arimo"/>
                <a:sym typeface="Arimo"/>
              </a:rPr>
              <a:t>Add idea/thoughts here.</a:t>
            </a:r>
            <a:endParaRPr/>
          </a:p>
        </p:txBody>
      </p:sp>
      <p:sp>
        <p:nvSpPr>
          <p:cNvPr id="155" name="Google Shape;155;p19"/>
          <p:cNvSpPr/>
          <p:nvPr/>
        </p:nvSpPr>
        <p:spPr>
          <a:xfrm>
            <a:off x="760546" y="5143500"/>
            <a:ext cx="682245" cy="676275"/>
          </a:xfrm>
          <a:custGeom>
            <a:rect b="b" l="l" r="r" t="t"/>
            <a:pathLst>
              <a:path extrusionOk="0" h="676275" w="682245">
                <a:moveTo>
                  <a:pt x="0" y="0"/>
                </a:moveTo>
                <a:lnTo>
                  <a:pt x="682245" y="0"/>
                </a:lnTo>
                <a:lnTo>
                  <a:pt x="682245" y="676275"/>
                </a:lnTo>
                <a:lnTo>
                  <a:pt x="0" y="676275"/>
                </a:lnTo>
                <a:lnTo>
                  <a:pt x="0" y="0"/>
                </a:lnTo>
                <a:close/>
              </a:path>
            </a:pathLst>
          </a:custGeom>
          <a:blipFill rotWithShape="1">
            <a:blip r:embed="rId4">
              <a:alphaModFix/>
            </a:blip>
            <a:stretch>
              <a:fillRect b="0" l="0" r="0" t="0"/>
            </a:stretch>
          </a:blipFill>
          <a:ln>
            <a:noFill/>
          </a:ln>
        </p:spPr>
      </p:sp>
      <p:sp>
        <p:nvSpPr>
          <p:cNvPr id="156" name="Google Shape;156;p19"/>
          <p:cNvSpPr/>
          <p:nvPr/>
        </p:nvSpPr>
        <p:spPr>
          <a:xfrm>
            <a:off x="760546" y="6276975"/>
            <a:ext cx="682245" cy="676275"/>
          </a:xfrm>
          <a:custGeom>
            <a:rect b="b" l="l" r="r" t="t"/>
            <a:pathLst>
              <a:path extrusionOk="0" h="676275" w="682245">
                <a:moveTo>
                  <a:pt x="0" y="0"/>
                </a:moveTo>
                <a:lnTo>
                  <a:pt x="682245" y="0"/>
                </a:lnTo>
                <a:lnTo>
                  <a:pt x="682245" y="676275"/>
                </a:lnTo>
                <a:lnTo>
                  <a:pt x="0" y="676275"/>
                </a:lnTo>
                <a:lnTo>
                  <a:pt x="0" y="0"/>
                </a:lnTo>
                <a:close/>
              </a:path>
            </a:pathLst>
          </a:custGeom>
          <a:blipFill rotWithShape="1">
            <a:blip r:embed="rId4">
              <a:alphaModFix/>
            </a:blip>
            <a:stretch>
              <a:fillRect b="0" l="0" r="0" t="0"/>
            </a:stretch>
          </a:blipFill>
          <a:ln>
            <a:noFill/>
          </a:ln>
        </p:spPr>
      </p:sp>
      <p:sp>
        <p:nvSpPr>
          <p:cNvPr id="157" name="Google Shape;157;p19"/>
          <p:cNvSpPr/>
          <p:nvPr/>
        </p:nvSpPr>
        <p:spPr>
          <a:xfrm>
            <a:off x="760546" y="7448550"/>
            <a:ext cx="682245" cy="676275"/>
          </a:xfrm>
          <a:custGeom>
            <a:rect b="b" l="l" r="r" t="t"/>
            <a:pathLst>
              <a:path extrusionOk="0" h="676275" w="682245">
                <a:moveTo>
                  <a:pt x="0" y="0"/>
                </a:moveTo>
                <a:lnTo>
                  <a:pt x="682245" y="0"/>
                </a:lnTo>
                <a:lnTo>
                  <a:pt x="682245" y="676275"/>
                </a:lnTo>
                <a:lnTo>
                  <a:pt x="0" y="676275"/>
                </a:lnTo>
                <a:lnTo>
                  <a:pt x="0" y="0"/>
                </a:lnTo>
                <a:close/>
              </a:path>
            </a:pathLst>
          </a:custGeom>
          <a:blipFill rotWithShape="1">
            <a:blip r:embed="rId4">
              <a:alphaModFix/>
            </a:blip>
            <a:stretch>
              <a:fillRect b="0" l="0" r="0" t="0"/>
            </a:stretch>
          </a:blipFill>
          <a:ln>
            <a:noFill/>
          </a:ln>
        </p:spPr>
      </p:sp>
      <p:sp>
        <p:nvSpPr>
          <p:cNvPr id="158" name="Google Shape;158;p19"/>
          <p:cNvSpPr/>
          <p:nvPr/>
        </p:nvSpPr>
        <p:spPr>
          <a:xfrm>
            <a:off x="760546" y="8582025"/>
            <a:ext cx="682245" cy="676275"/>
          </a:xfrm>
          <a:custGeom>
            <a:rect b="b" l="l" r="r" t="t"/>
            <a:pathLst>
              <a:path extrusionOk="0" h="676275" w="682245">
                <a:moveTo>
                  <a:pt x="0" y="0"/>
                </a:moveTo>
                <a:lnTo>
                  <a:pt x="682245" y="0"/>
                </a:lnTo>
                <a:lnTo>
                  <a:pt x="682245" y="676275"/>
                </a:lnTo>
                <a:lnTo>
                  <a:pt x="0" y="676275"/>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D7D"/>
        </a:solidFill>
      </p:bgPr>
    </p:bg>
    <p:spTree>
      <p:nvGrpSpPr>
        <p:cNvPr id="162" name="Shape 162"/>
        <p:cNvGrpSpPr/>
        <p:nvPr/>
      </p:nvGrpSpPr>
      <p:grpSpPr>
        <a:xfrm>
          <a:off x="0" y="0"/>
          <a:ext cx="0" cy="0"/>
          <a:chOff x="0" y="0"/>
          <a:chExt cx="0" cy="0"/>
        </a:xfrm>
      </p:grpSpPr>
      <p:grpSp>
        <p:nvGrpSpPr>
          <p:cNvPr id="163" name="Google Shape;163;p20"/>
          <p:cNvGrpSpPr/>
          <p:nvPr/>
        </p:nvGrpSpPr>
        <p:grpSpPr>
          <a:xfrm>
            <a:off x="7142258" y="-148705"/>
            <a:ext cx="9144000" cy="2536041"/>
            <a:chOff x="0" y="-38100"/>
            <a:chExt cx="2342798" cy="649763"/>
          </a:xfrm>
        </p:grpSpPr>
        <p:sp>
          <p:nvSpPr>
            <p:cNvPr id="164" name="Google Shape;164;p20"/>
            <p:cNvSpPr/>
            <p:nvPr/>
          </p:nvSpPr>
          <p:spPr>
            <a:xfrm>
              <a:off x="0" y="0"/>
              <a:ext cx="2342798" cy="611663"/>
            </a:xfrm>
            <a:custGeom>
              <a:rect b="b" l="l" r="r" t="t"/>
              <a:pathLst>
                <a:path extrusionOk="0" h="611663" w="2342798">
                  <a:moveTo>
                    <a:pt x="0" y="0"/>
                  </a:moveTo>
                  <a:lnTo>
                    <a:pt x="2342798" y="0"/>
                  </a:lnTo>
                  <a:lnTo>
                    <a:pt x="2342798" y="611663"/>
                  </a:lnTo>
                  <a:lnTo>
                    <a:pt x="0" y="611663"/>
                  </a:lnTo>
                  <a:close/>
                </a:path>
              </a:pathLst>
            </a:custGeom>
            <a:solidFill>
              <a:srgbClr val="ED7843"/>
            </a:solidFill>
            <a:ln>
              <a:noFill/>
            </a:ln>
          </p:spPr>
        </p:sp>
        <p:sp>
          <p:nvSpPr>
            <p:cNvPr id="165" name="Google Shape;165;p20"/>
            <p:cNvSpPr txBox="1"/>
            <p:nvPr/>
          </p:nvSpPr>
          <p:spPr>
            <a:xfrm>
              <a:off x="0" y="-38100"/>
              <a:ext cx="2342798" cy="64976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6" name="Google Shape;166;p20"/>
          <p:cNvSpPr txBox="1"/>
          <p:nvPr/>
        </p:nvSpPr>
        <p:spPr>
          <a:xfrm>
            <a:off x="7280870" y="296609"/>
            <a:ext cx="8866800" cy="19962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US" sz="12969" u="none" cap="none" strike="noStrike">
                <a:solidFill>
                  <a:srgbClr val="FFFFFF"/>
                </a:solidFill>
                <a:latin typeface="Anton"/>
                <a:ea typeface="Anton"/>
                <a:cs typeface="Anton"/>
                <a:sym typeface="Anton"/>
              </a:rPr>
              <a:t>THE CHART</a:t>
            </a:r>
            <a:endParaRPr/>
          </a:p>
        </p:txBody>
      </p:sp>
      <p:pic>
        <p:nvPicPr>
          <p:cNvPr id="167" name="Google Shape;167;p20"/>
          <p:cNvPicPr preferRelativeResize="0"/>
          <p:nvPr/>
        </p:nvPicPr>
        <p:blipFill rotWithShape="1">
          <a:blip r:embed="rId3">
            <a:alphaModFix/>
          </a:blip>
          <a:srcRect b="0" l="0" r="0" t="0"/>
          <a:stretch/>
        </p:blipFill>
        <p:spPr>
          <a:xfrm>
            <a:off x="4991167" y="2014590"/>
            <a:ext cx="13467641" cy="8689089"/>
          </a:xfrm>
          <a:prstGeom prst="rect">
            <a:avLst/>
          </a:prstGeom>
          <a:noFill/>
          <a:ln>
            <a:noFill/>
          </a:ln>
        </p:spPr>
      </p:pic>
      <p:pic>
        <p:nvPicPr>
          <p:cNvPr id="168" name="Google Shape;168;p20"/>
          <p:cNvPicPr preferRelativeResize="0"/>
          <p:nvPr/>
        </p:nvPicPr>
        <p:blipFill>
          <a:blip r:embed="rId4">
            <a:alphaModFix/>
          </a:blip>
          <a:stretch>
            <a:fillRect/>
          </a:stretch>
        </p:blipFill>
        <p:spPr>
          <a:xfrm>
            <a:off x="0" y="-6118"/>
            <a:ext cx="5178399" cy="3312641"/>
          </a:xfrm>
          <a:prstGeom prst="rect">
            <a:avLst/>
          </a:prstGeom>
          <a:noFill/>
          <a:ln>
            <a:noFill/>
          </a:ln>
        </p:spPr>
      </p:pic>
      <p:pic>
        <p:nvPicPr>
          <p:cNvPr id="169" name="Google Shape;169;p20"/>
          <p:cNvPicPr preferRelativeResize="0"/>
          <p:nvPr/>
        </p:nvPicPr>
        <p:blipFill>
          <a:blip r:embed="rId5">
            <a:alphaModFix/>
          </a:blip>
          <a:stretch>
            <a:fillRect/>
          </a:stretch>
        </p:blipFill>
        <p:spPr>
          <a:xfrm>
            <a:off x="4788" y="3490238"/>
            <a:ext cx="5168821" cy="3306525"/>
          </a:xfrm>
          <a:prstGeom prst="rect">
            <a:avLst/>
          </a:prstGeom>
          <a:noFill/>
          <a:ln>
            <a:noFill/>
          </a:ln>
        </p:spPr>
      </p:pic>
      <p:pic>
        <p:nvPicPr>
          <p:cNvPr id="170" name="Google Shape;170;p20"/>
          <p:cNvPicPr preferRelativeResize="0"/>
          <p:nvPr/>
        </p:nvPicPr>
        <p:blipFill>
          <a:blip r:embed="rId6">
            <a:alphaModFix/>
          </a:blip>
          <a:stretch>
            <a:fillRect/>
          </a:stretch>
        </p:blipFill>
        <p:spPr>
          <a:xfrm>
            <a:off x="4800" y="6980482"/>
            <a:ext cx="5168799" cy="330651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D7D"/>
        </a:solidFill>
      </p:bgPr>
    </p:bg>
    <p:spTree>
      <p:nvGrpSpPr>
        <p:cNvPr id="174" name="Shape 174"/>
        <p:cNvGrpSpPr/>
        <p:nvPr/>
      </p:nvGrpSpPr>
      <p:grpSpPr>
        <a:xfrm>
          <a:off x="0" y="0"/>
          <a:ext cx="0" cy="0"/>
          <a:chOff x="0" y="0"/>
          <a:chExt cx="0" cy="0"/>
        </a:xfrm>
      </p:grpSpPr>
      <p:pic>
        <p:nvPicPr>
          <p:cNvPr id="175" name="Google Shape;175;p21"/>
          <p:cNvPicPr preferRelativeResize="0"/>
          <p:nvPr/>
        </p:nvPicPr>
        <p:blipFill>
          <a:blip r:embed="rId3">
            <a:alphaModFix/>
          </a:blip>
          <a:stretch>
            <a:fillRect/>
          </a:stretch>
        </p:blipFill>
        <p:spPr>
          <a:xfrm>
            <a:off x="5499100" y="0"/>
            <a:ext cx="7289800" cy="10287000"/>
          </a:xfrm>
          <a:prstGeom prst="rect">
            <a:avLst/>
          </a:prstGeom>
          <a:noFill/>
          <a:ln>
            <a:noFill/>
          </a:ln>
        </p:spPr>
      </p:pic>
      <p:sp>
        <p:nvSpPr>
          <p:cNvPr id="176" name="Google Shape;176;p21"/>
          <p:cNvSpPr txBox="1"/>
          <p:nvPr/>
        </p:nvSpPr>
        <p:spPr>
          <a:xfrm>
            <a:off x="718061" y="1200325"/>
            <a:ext cx="3541990" cy="68897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Job 1</a:t>
            </a:r>
            <a:endParaRPr/>
          </a:p>
        </p:txBody>
      </p:sp>
      <p:sp>
        <p:nvSpPr>
          <p:cNvPr id="177" name="Google Shape;177;p21"/>
          <p:cNvSpPr txBox="1"/>
          <p:nvPr/>
        </p:nvSpPr>
        <p:spPr>
          <a:xfrm>
            <a:off x="718061" y="1999514"/>
            <a:ext cx="3541990" cy="5003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description here</a:t>
            </a:r>
            <a:endParaRPr/>
          </a:p>
        </p:txBody>
      </p:sp>
      <p:sp>
        <p:nvSpPr>
          <p:cNvPr id="178" name="Google Shape;178;p21"/>
          <p:cNvSpPr txBox="1"/>
          <p:nvPr/>
        </p:nvSpPr>
        <p:spPr>
          <a:xfrm>
            <a:off x="718061" y="3368694"/>
            <a:ext cx="3541990" cy="68897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Job 2</a:t>
            </a:r>
            <a:endParaRPr/>
          </a:p>
        </p:txBody>
      </p:sp>
      <p:sp>
        <p:nvSpPr>
          <p:cNvPr id="179" name="Google Shape;179;p21"/>
          <p:cNvSpPr txBox="1"/>
          <p:nvPr/>
        </p:nvSpPr>
        <p:spPr>
          <a:xfrm>
            <a:off x="718061" y="4167883"/>
            <a:ext cx="3541990" cy="5003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description here</a:t>
            </a:r>
            <a:endParaRPr/>
          </a:p>
        </p:txBody>
      </p:sp>
      <p:sp>
        <p:nvSpPr>
          <p:cNvPr id="180" name="Google Shape;180;p21"/>
          <p:cNvSpPr txBox="1"/>
          <p:nvPr/>
        </p:nvSpPr>
        <p:spPr>
          <a:xfrm>
            <a:off x="718061" y="5535038"/>
            <a:ext cx="3541990" cy="68897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Job 3</a:t>
            </a:r>
            <a:endParaRPr/>
          </a:p>
        </p:txBody>
      </p:sp>
      <p:sp>
        <p:nvSpPr>
          <p:cNvPr id="181" name="Google Shape;181;p21"/>
          <p:cNvSpPr txBox="1"/>
          <p:nvPr/>
        </p:nvSpPr>
        <p:spPr>
          <a:xfrm>
            <a:off x="718061" y="6334227"/>
            <a:ext cx="3541990" cy="5003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description here</a:t>
            </a:r>
            <a:endParaRPr/>
          </a:p>
        </p:txBody>
      </p:sp>
      <p:sp>
        <p:nvSpPr>
          <p:cNvPr id="182" name="Google Shape;182;p21"/>
          <p:cNvSpPr txBox="1"/>
          <p:nvPr/>
        </p:nvSpPr>
        <p:spPr>
          <a:xfrm>
            <a:off x="718061" y="7701382"/>
            <a:ext cx="3541990" cy="68897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Job 4</a:t>
            </a:r>
            <a:endParaRPr/>
          </a:p>
        </p:txBody>
      </p:sp>
      <p:sp>
        <p:nvSpPr>
          <p:cNvPr id="183" name="Google Shape;183;p21"/>
          <p:cNvSpPr txBox="1"/>
          <p:nvPr/>
        </p:nvSpPr>
        <p:spPr>
          <a:xfrm>
            <a:off x="718061" y="8500570"/>
            <a:ext cx="3541990" cy="5003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description here</a:t>
            </a:r>
            <a:endParaRPr/>
          </a:p>
        </p:txBody>
      </p:sp>
      <p:sp>
        <p:nvSpPr>
          <p:cNvPr id="184" name="Google Shape;184;p21"/>
          <p:cNvSpPr txBox="1"/>
          <p:nvPr/>
        </p:nvSpPr>
        <p:spPr>
          <a:xfrm>
            <a:off x="14026713" y="1200325"/>
            <a:ext cx="3541990" cy="688975"/>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Job 5</a:t>
            </a:r>
            <a:endParaRPr/>
          </a:p>
        </p:txBody>
      </p:sp>
      <p:sp>
        <p:nvSpPr>
          <p:cNvPr id="185" name="Google Shape;185;p21"/>
          <p:cNvSpPr txBox="1"/>
          <p:nvPr/>
        </p:nvSpPr>
        <p:spPr>
          <a:xfrm>
            <a:off x="14026713" y="1999514"/>
            <a:ext cx="3541990" cy="5003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description here</a:t>
            </a:r>
            <a:endParaRPr/>
          </a:p>
        </p:txBody>
      </p:sp>
      <p:sp>
        <p:nvSpPr>
          <p:cNvPr id="186" name="Google Shape;186;p21"/>
          <p:cNvSpPr txBox="1"/>
          <p:nvPr/>
        </p:nvSpPr>
        <p:spPr>
          <a:xfrm>
            <a:off x="14026713" y="3368694"/>
            <a:ext cx="3541990" cy="688975"/>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Job 6</a:t>
            </a:r>
            <a:endParaRPr/>
          </a:p>
        </p:txBody>
      </p:sp>
      <p:sp>
        <p:nvSpPr>
          <p:cNvPr id="187" name="Google Shape;187;p21"/>
          <p:cNvSpPr txBox="1"/>
          <p:nvPr/>
        </p:nvSpPr>
        <p:spPr>
          <a:xfrm>
            <a:off x="14026713" y="4167883"/>
            <a:ext cx="3541990" cy="5003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description here</a:t>
            </a:r>
            <a:endParaRPr/>
          </a:p>
        </p:txBody>
      </p:sp>
      <p:sp>
        <p:nvSpPr>
          <p:cNvPr id="188" name="Google Shape;188;p21"/>
          <p:cNvSpPr txBox="1"/>
          <p:nvPr/>
        </p:nvSpPr>
        <p:spPr>
          <a:xfrm>
            <a:off x="14026713" y="5535038"/>
            <a:ext cx="3541990" cy="688975"/>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Job 7</a:t>
            </a:r>
            <a:endParaRPr/>
          </a:p>
        </p:txBody>
      </p:sp>
      <p:sp>
        <p:nvSpPr>
          <p:cNvPr id="189" name="Google Shape;189;p21"/>
          <p:cNvSpPr txBox="1"/>
          <p:nvPr/>
        </p:nvSpPr>
        <p:spPr>
          <a:xfrm>
            <a:off x="14026713" y="6334227"/>
            <a:ext cx="3541990" cy="5003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description here</a:t>
            </a:r>
            <a:endParaRPr/>
          </a:p>
        </p:txBody>
      </p:sp>
      <p:sp>
        <p:nvSpPr>
          <p:cNvPr id="190" name="Google Shape;190;p21"/>
          <p:cNvSpPr txBox="1"/>
          <p:nvPr/>
        </p:nvSpPr>
        <p:spPr>
          <a:xfrm>
            <a:off x="14026713" y="7701382"/>
            <a:ext cx="3541990" cy="688975"/>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1" i="0" lang="en-US" sz="3999" u="none" cap="none" strike="noStrike">
                <a:solidFill>
                  <a:srgbClr val="FFFFFF"/>
                </a:solidFill>
                <a:latin typeface="Arimo"/>
                <a:ea typeface="Arimo"/>
                <a:cs typeface="Arimo"/>
                <a:sym typeface="Arimo"/>
              </a:rPr>
              <a:t>Job 8</a:t>
            </a:r>
            <a:endParaRPr/>
          </a:p>
        </p:txBody>
      </p:sp>
      <p:sp>
        <p:nvSpPr>
          <p:cNvPr id="191" name="Google Shape;191;p21"/>
          <p:cNvSpPr txBox="1"/>
          <p:nvPr/>
        </p:nvSpPr>
        <p:spPr>
          <a:xfrm>
            <a:off x="14026713" y="8500570"/>
            <a:ext cx="3541990" cy="5003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800" u="none" cap="none" strike="noStrike">
                <a:solidFill>
                  <a:srgbClr val="FFFFFF"/>
                </a:solidFill>
                <a:latin typeface="Arimo"/>
                <a:ea typeface="Arimo"/>
                <a:cs typeface="Arimo"/>
                <a:sym typeface="Arimo"/>
              </a:rPr>
              <a:t>Add description here</a:t>
            </a:r>
            <a:endParaRPr/>
          </a:p>
        </p:txBody>
      </p:sp>
      <p:pic>
        <p:nvPicPr>
          <p:cNvPr id="192" name="Google Shape;192;p21"/>
          <p:cNvPicPr preferRelativeResize="0"/>
          <p:nvPr/>
        </p:nvPicPr>
        <p:blipFill>
          <a:blip r:embed="rId4">
            <a:alphaModFix/>
          </a:blip>
          <a:stretch>
            <a:fillRect/>
          </a:stretch>
        </p:blipFill>
        <p:spPr>
          <a:xfrm>
            <a:off x="4156800" y="2499900"/>
            <a:ext cx="10022012" cy="79395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