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Josefin Slab"/>
      <p:bold r:id="rId22"/>
      <p:boldItalic r:id="rId23"/>
    </p:embeddedFont>
    <p:embeddedFont>
      <p:font typeface="Noto Sans SemiBold"/>
      <p:regular r:id="rId24"/>
      <p:bold r:id="rId25"/>
      <p:italic r:id="rId26"/>
      <p:boldItalic r:id="rId27"/>
    </p:embeddedFont>
    <p:embeddedFont>
      <p:font typeface="Noto Sans"/>
      <p:regular r:id="rId28"/>
      <p:bold r:id="rId29"/>
      <p:italic r:id="rId30"/>
      <p:boldItalic r:id="rId31"/>
    </p:embeddedFont>
    <p:embeddedFont>
      <p:font typeface="Dancing Script SemiBold"/>
      <p:regular r:id="rId32"/>
      <p:bold r:id="rId33"/>
    </p:embeddedFont>
    <p:embeddedFont>
      <p:font typeface="Dancing Script"/>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JosefinSlab-bold.fntdata"/><Relationship Id="rId21" Type="http://schemas.openxmlformats.org/officeDocument/2006/relationships/slide" Target="slides/slide16.xml"/><Relationship Id="rId24" Type="http://schemas.openxmlformats.org/officeDocument/2006/relationships/font" Target="fonts/NotoSansSemiBold-regular.fntdata"/><Relationship Id="rId23" Type="http://schemas.openxmlformats.org/officeDocument/2006/relationships/font" Target="fonts/JosefinSlab-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otoSansSemiBold-italic.fntdata"/><Relationship Id="rId25" Type="http://schemas.openxmlformats.org/officeDocument/2006/relationships/font" Target="fonts/NotoSansSemiBold-bold.fntdata"/><Relationship Id="rId28" Type="http://schemas.openxmlformats.org/officeDocument/2006/relationships/font" Target="fonts/NotoSans-regular.fntdata"/><Relationship Id="rId27" Type="http://schemas.openxmlformats.org/officeDocument/2006/relationships/font" Target="fonts/NotoSansSemiBold-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oto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otoSans-boldItalic.fntdata"/><Relationship Id="rId30" Type="http://schemas.openxmlformats.org/officeDocument/2006/relationships/font" Target="fonts/NotoSans-italic.fntdata"/><Relationship Id="rId11" Type="http://schemas.openxmlformats.org/officeDocument/2006/relationships/slide" Target="slides/slide6.xml"/><Relationship Id="rId33" Type="http://schemas.openxmlformats.org/officeDocument/2006/relationships/font" Target="fonts/DancingScriptSemiBold-bold.fntdata"/><Relationship Id="rId10" Type="http://schemas.openxmlformats.org/officeDocument/2006/relationships/slide" Target="slides/slide5.xml"/><Relationship Id="rId32" Type="http://schemas.openxmlformats.org/officeDocument/2006/relationships/font" Target="fonts/DancingScriptSemiBold-regular.fntdata"/><Relationship Id="rId13" Type="http://schemas.openxmlformats.org/officeDocument/2006/relationships/slide" Target="slides/slide8.xml"/><Relationship Id="rId35" Type="http://schemas.openxmlformats.org/officeDocument/2006/relationships/font" Target="fonts/DancingScript-bold.fntdata"/><Relationship Id="rId12" Type="http://schemas.openxmlformats.org/officeDocument/2006/relationships/slide" Target="slides/slide7.xml"/><Relationship Id="rId34" Type="http://schemas.openxmlformats.org/officeDocument/2006/relationships/font" Target="fonts/DancingScript-regular.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b29b354af6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b29b354af6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b29b354af6_1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b29b354af6_1_3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b29b354af6_1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b29b354af6_1_3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b29b354af6_1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b29b354af6_1_4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b29b354af6_1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b29b354af6_1_4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b29b354af6_1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b29b354af6_1_4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b29b354af6_1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b29b354af6_1_5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b29b354af6_1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b29b354af6_1_5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b29b354af6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b29b354af6_1_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b29b354af6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b29b354af6_1_1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b29b354af6_1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b29b354af6_1_1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b29b354af6_1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b29b354af6_1_2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b29b354af6_1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b29b354af6_1_2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b29b354af6_1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b29b354af6_1_3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b29b354af6_1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b29b354af6_1_3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b29b354af6_1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b29b354af6_1_3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7.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1.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3.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7" y="3991124"/>
            <a:ext cx="9143958" cy="1200062"/>
            <a:chOff x="0" y="-47625"/>
            <a:chExt cx="1420200" cy="348906"/>
          </a:xfrm>
        </p:grpSpPr>
        <p:sp>
          <p:nvSpPr>
            <p:cNvPr id="11" name="Google Shape;11;p2"/>
            <p:cNvSpPr/>
            <p:nvPr/>
          </p:nvSpPr>
          <p:spPr>
            <a:xfrm>
              <a:off x="0" y="0"/>
              <a:ext cx="1420100" cy="301281"/>
            </a:xfrm>
            <a:custGeom>
              <a:rect b="b" l="l" r="r" t="t"/>
              <a:pathLst>
                <a:path extrusionOk="0" h="301281" w="1420100">
                  <a:moveTo>
                    <a:pt x="0" y="0"/>
                  </a:moveTo>
                  <a:lnTo>
                    <a:pt x="1420100" y="0"/>
                  </a:lnTo>
                  <a:lnTo>
                    <a:pt x="1420100" y="301281"/>
                  </a:lnTo>
                  <a:lnTo>
                    <a:pt x="0" y="301281"/>
                  </a:lnTo>
                  <a:close/>
                </a:path>
              </a:pathLst>
            </a:custGeom>
            <a:solidFill>
              <a:srgbClr val="FFFFFF">
                <a:alpha val="60390"/>
              </a:srgbClr>
            </a:solidFill>
            <a:ln>
              <a:noFill/>
            </a:ln>
          </p:spPr>
        </p:sp>
        <p:sp>
          <p:nvSpPr>
            <p:cNvPr id="12" name="Google Shape;12;p2"/>
            <p:cNvSpPr txBox="1"/>
            <p:nvPr/>
          </p:nvSpPr>
          <p:spPr>
            <a:xfrm>
              <a:off x="0" y="-47625"/>
              <a:ext cx="1420200" cy="3489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 name="Google Shape;13;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6" name="Google Shape;16;p2"/>
          <p:cNvGrpSpPr/>
          <p:nvPr/>
        </p:nvGrpSpPr>
        <p:grpSpPr>
          <a:xfrm>
            <a:off x="0" y="4881"/>
            <a:ext cx="10187312" cy="5138619"/>
            <a:chOff x="0" y="0"/>
            <a:chExt cx="27166164" cy="13702983"/>
          </a:xfrm>
        </p:grpSpPr>
        <p:sp>
          <p:nvSpPr>
            <p:cNvPr id="17" name="Google Shape;17;p2"/>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2">
                <a:alphaModFix/>
              </a:blip>
              <a:stretch>
                <a:fillRect b="0" l="0" r="0" t="0"/>
              </a:stretch>
            </a:blipFill>
            <a:ln>
              <a:noFill/>
            </a:ln>
          </p:spPr>
        </p:sp>
        <p:sp>
          <p:nvSpPr>
            <p:cNvPr id="18" name="Google Shape;18;p2"/>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2">
                <a:alphaModFix/>
              </a:blip>
              <a:stretch>
                <a:fillRect b="0" l="0" r="0" t="0"/>
              </a:stretch>
            </a:blipFill>
            <a:ln>
              <a:noFill/>
            </a:ln>
          </p:spPr>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0" y="4881"/>
            <a:ext cx="10187312" cy="5138619"/>
            <a:chOff x="0" y="0"/>
            <a:chExt cx="27166164" cy="13702983"/>
          </a:xfrm>
        </p:grpSpPr>
        <p:sp>
          <p:nvSpPr>
            <p:cNvPr id="21" name="Google Shape;21;p3"/>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2">
                <a:alphaModFix/>
              </a:blip>
              <a:stretch>
                <a:fillRect b="0" l="0" r="0" t="0"/>
              </a:stretch>
            </a:blipFill>
            <a:ln>
              <a:noFill/>
            </a:ln>
          </p:spPr>
        </p:sp>
        <p:sp>
          <p:nvSpPr>
            <p:cNvPr id="22" name="Google Shape;22;p3"/>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2">
                <a:alphaModFix/>
              </a:blip>
              <a:stretch>
                <a:fillRect b="0" l="0" r="0" t="0"/>
              </a:stretch>
            </a:blipFill>
            <a:ln>
              <a:noFill/>
            </a:ln>
          </p:spPr>
        </p:sp>
      </p:grpSp>
      <p:sp>
        <p:nvSpPr>
          <p:cNvPr id="23" name="Google Shape;23;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3"/>
          <p:cNvSpPr/>
          <p:nvPr/>
        </p:nvSpPr>
        <p:spPr>
          <a:xfrm>
            <a:off x="-597273" y="1994102"/>
            <a:ext cx="1589342" cy="2057400"/>
          </a:xfrm>
          <a:custGeom>
            <a:rect b="b" l="l" r="r" t="t"/>
            <a:pathLst>
              <a:path extrusionOk="0" h="4114800" w="3178683">
                <a:moveTo>
                  <a:pt x="0" y="0"/>
                </a:moveTo>
                <a:lnTo>
                  <a:pt x="3178683" y="0"/>
                </a:lnTo>
                <a:lnTo>
                  <a:pt x="3178683" y="4114800"/>
                </a:lnTo>
                <a:lnTo>
                  <a:pt x="0" y="4114800"/>
                </a:lnTo>
                <a:lnTo>
                  <a:pt x="0" y="0"/>
                </a:lnTo>
                <a:close/>
              </a:path>
            </a:pathLst>
          </a:custGeom>
          <a:blipFill rotWithShape="1">
            <a:blip r:embed="rId3">
              <a:alphaModFix/>
            </a:blip>
            <a:stretch>
              <a:fillRect b="0" l="0" r="0" t="0"/>
            </a:stretch>
          </a:blipFill>
          <a:ln>
            <a:noFill/>
          </a:ln>
        </p:spPr>
      </p:sp>
      <p:sp>
        <p:nvSpPr>
          <p:cNvPr id="26" name="Google Shape;26;p3"/>
          <p:cNvSpPr/>
          <p:nvPr/>
        </p:nvSpPr>
        <p:spPr>
          <a:xfrm flipH="1">
            <a:off x="7936574" y="1869670"/>
            <a:ext cx="1587053" cy="2255138"/>
          </a:xfrm>
          <a:custGeom>
            <a:rect b="b" l="l" r="r" t="t"/>
            <a:pathLst>
              <a:path extrusionOk="0" h="4510276" w="3174106">
                <a:moveTo>
                  <a:pt x="3174107" y="0"/>
                </a:moveTo>
                <a:lnTo>
                  <a:pt x="0" y="0"/>
                </a:lnTo>
                <a:lnTo>
                  <a:pt x="0" y="4510275"/>
                </a:lnTo>
                <a:lnTo>
                  <a:pt x="3174107" y="4510275"/>
                </a:lnTo>
                <a:lnTo>
                  <a:pt x="3174107"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grpSp>
        <p:nvGrpSpPr>
          <p:cNvPr id="28" name="Google Shape;28;p4"/>
          <p:cNvGrpSpPr/>
          <p:nvPr/>
        </p:nvGrpSpPr>
        <p:grpSpPr>
          <a:xfrm>
            <a:off x="0" y="4881"/>
            <a:ext cx="10187312" cy="5138619"/>
            <a:chOff x="0" y="0"/>
            <a:chExt cx="27166164" cy="13702983"/>
          </a:xfrm>
        </p:grpSpPr>
        <p:sp>
          <p:nvSpPr>
            <p:cNvPr id="29" name="Google Shape;29;p4"/>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2">
                <a:alphaModFix/>
              </a:blip>
              <a:stretch>
                <a:fillRect b="0" l="0" r="0" t="0"/>
              </a:stretch>
            </a:blipFill>
            <a:ln>
              <a:noFill/>
            </a:ln>
          </p:spPr>
        </p:sp>
        <p:sp>
          <p:nvSpPr>
            <p:cNvPr id="30" name="Google Shape;30;p4"/>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2">
                <a:alphaModFix/>
              </a:blip>
              <a:stretch>
                <a:fillRect b="0" l="0" r="0" t="0"/>
              </a:stretch>
            </a:blipFill>
            <a:ln>
              <a:noFill/>
            </a:ln>
          </p:spPr>
        </p:sp>
      </p:grpSp>
      <p:sp>
        <p:nvSpPr>
          <p:cNvPr id="31" name="Google Shape;3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3" name="Google Shape;3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4" name="Google Shape;34;p4"/>
          <p:cNvSpPr/>
          <p:nvPr/>
        </p:nvSpPr>
        <p:spPr>
          <a:xfrm>
            <a:off x="7952893" y="159310"/>
            <a:ext cx="1353513" cy="1866915"/>
          </a:xfrm>
          <a:custGeom>
            <a:rect b="b" l="l" r="r" t="t"/>
            <a:pathLst>
              <a:path extrusionOk="0" h="3733831" w="2707027">
                <a:moveTo>
                  <a:pt x="0" y="0"/>
                </a:moveTo>
                <a:lnTo>
                  <a:pt x="2707028" y="0"/>
                </a:lnTo>
                <a:lnTo>
                  <a:pt x="2707028" y="3733831"/>
                </a:lnTo>
                <a:lnTo>
                  <a:pt x="0" y="3733831"/>
                </a:lnTo>
                <a:lnTo>
                  <a:pt x="0" y="0"/>
                </a:lnTo>
                <a:close/>
              </a:path>
            </a:pathLst>
          </a:custGeom>
          <a:blipFill rotWithShape="1">
            <a:blip r:embed="rId3">
              <a:alphaModFix/>
            </a:blip>
            <a:stretch>
              <a:fillRect b="0" l="0" r="0" t="0"/>
            </a:stretch>
          </a:blipFill>
          <a:ln>
            <a:noFill/>
          </a:ln>
        </p:spPr>
      </p:sp>
      <p:sp>
        <p:nvSpPr>
          <p:cNvPr id="35" name="Google Shape;35;p4"/>
          <p:cNvSpPr/>
          <p:nvPr/>
        </p:nvSpPr>
        <p:spPr>
          <a:xfrm>
            <a:off x="0" y="3251625"/>
            <a:ext cx="1212812" cy="1813551"/>
          </a:xfrm>
          <a:custGeom>
            <a:rect b="b" l="l" r="r" t="t"/>
            <a:pathLst>
              <a:path extrusionOk="0" h="3627101" w="2425624">
                <a:moveTo>
                  <a:pt x="0" y="0"/>
                </a:moveTo>
                <a:lnTo>
                  <a:pt x="2425624" y="0"/>
                </a:lnTo>
                <a:lnTo>
                  <a:pt x="2425624" y="3627101"/>
                </a:lnTo>
                <a:lnTo>
                  <a:pt x="0" y="3627101"/>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6" name="Shape 36"/>
        <p:cNvGrpSpPr/>
        <p:nvPr/>
      </p:nvGrpSpPr>
      <p:grpSpPr>
        <a:xfrm>
          <a:off x="0" y="0"/>
          <a:ext cx="0" cy="0"/>
          <a:chOff x="0" y="0"/>
          <a:chExt cx="0" cy="0"/>
        </a:xfrm>
      </p:grpSpPr>
      <p:grpSp>
        <p:nvGrpSpPr>
          <p:cNvPr id="37" name="Google Shape;37;p5"/>
          <p:cNvGrpSpPr/>
          <p:nvPr/>
        </p:nvGrpSpPr>
        <p:grpSpPr>
          <a:xfrm>
            <a:off x="-20" y="4253456"/>
            <a:ext cx="9143949" cy="890010"/>
            <a:chOff x="0" y="-47625"/>
            <a:chExt cx="1434300" cy="1264937"/>
          </a:xfrm>
        </p:grpSpPr>
        <p:sp>
          <p:nvSpPr>
            <p:cNvPr id="38" name="Google Shape;38;p5"/>
            <p:cNvSpPr/>
            <p:nvPr/>
          </p:nvSpPr>
          <p:spPr>
            <a:xfrm>
              <a:off x="0" y="0"/>
              <a:ext cx="1434192" cy="1217312"/>
            </a:xfrm>
            <a:custGeom>
              <a:rect b="b" l="l" r="r" t="t"/>
              <a:pathLst>
                <a:path extrusionOk="0" h="1217312" w="1434192">
                  <a:moveTo>
                    <a:pt x="0" y="0"/>
                  </a:moveTo>
                  <a:lnTo>
                    <a:pt x="1434192" y="0"/>
                  </a:lnTo>
                  <a:lnTo>
                    <a:pt x="1434192" y="1217312"/>
                  </a:lnTo>
                  <a:lnTo>
                    <a:pt x="0" y="1217312"/>
                  </a:lnTo>
                  <a:close/>
                </a:path>
              </a:pathLst>
            </a:custGeom>
            <a:solidFill>
              <a:srgbClr val="F46F82"/>
            </a:solidFill>
            <a:ln>
              <a:noFill/>
            </a:ln>
          </p:spPr>
        </p:sp>
        <p:sp>
          <p:nvSpPr>
            <p:cNvPr id="39" name="Google Shape;39;p5"/>
            <p:cNvSpPr txBox="1"/>
            <p:nvPr/>
          </p:nvSpPr>
          <p:spPr>
            <a:xfrm>
              <a:off x="0" y="-47625"/>
              <a:ext cx="1434300" cy="12648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 name="Google Shape;40;p5"/>
          <p:cNvGrpSpPr/>
          <p:nvPr/>
        </p:nvGrpSpPr>
        <p:grpSpPr>
          <a:xfrm>
            <a:off x="0" y="4881"/>
            <a:ext cx="10187312" cy="5138619"/>
            <a:chOff x="0" y="0"/>
            <a:chExt cx="27166164" cy="13702983"/>
          </a:xfrm>
        </p:grpSpPr>
        <p:sp>
          <p:nvSpPr>
            <p:cNvPr id="41" name="Google Shape;41;p5"/>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2">
                <a:alphaModFix/>
              </a:blip>
              <a:stretch>
                <a:fillRect b="0" l="0" r="0" t="0"/>
              </a:stretch>
            </a:blipFill>
            <a:ln>
              <a:noFill/>
            </a:ln>
          </p:spPr>
        </p:sp>
        <p:sp>
          <p:nvSpPr>
            <p:cNvPr id="42" name="Google Shape;42;p5"/>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2">
                <a:alphaModFix/>
              </a:blip>
              <a:stretch>
                <a:fillRect b="0" l="0" r="0" t="0"/>
              </a:stretch>
            </a:blipFill>
            <a:ln>
              <a:noFill/>
            </a:ln>
          </p:spPr>
        </p:sp>
      </p:grpSp>
      <p:sp>
        <p:nvSpPr>
          <p:cNvPr id="43" name="Google Shape;43;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 name="Google Shape;4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5" name="Google Shape;4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6" name="Google Shape;4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grpSp>
        <p:nvGrpSpPr>
          <p:cNvPr id="48" name="Google Shape;48;p6"/>
          <p:cNvGrpSpPr/>
          <p:nvPr/>
        </p:nvGrpSpPr>
        <p:grpSpPr>
          <a:xfrm>
            <a:off x="0" y="4881"/>
            <a:ext cx="10187312" cy="5138619"/>
            <a:chOff x="0" y="0"/>
            <a:chExt cx="27166164" cy="13702983"/>
          </a:xfrm>
        </p:grpSpPr>
        <p:sp>
          <p:nvSpPr>
            <p:cNvPr id="49" name="Google Shape;49;p6"/>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2">
                <a:alphaModFix/>
              </a:blip>
              <a:stretch>
                <a:fillRect b="0" l="0" r="0" t="0"/>
              </a:stretch>
            </a:blipFill>
            <a:ln>
              <a:noFill/>
            </a:ln>
          </p:spPr>
        </p:sp>
        <p:sp>
          <p:nvSpPr>
            <p:cNvPr id="50" name="Google Shape;50;p6"/>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2">
                <a:alphaModFix/>
              </a:blip>
              <a:stretch>
                <a:fillRect b="0" l="0" r="0" t="0"/>
              </a:stretch>
            </a:blipFill>
            <a:ln>
              <a:noFill/>
            </a:ln>
          </p:spPr>
        </p:sp>
      </p:grpSp>
      <p:sp>
        <p:nvSpPr>
          <p:cNvPr id="51" name="Google Shape;51;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6"/>
          <p:cNvSpPr/>
          <p:nvPr/>
        </p:nvSpPr>
        <p:spPr>
          <a:xfrm rot="904748">
            <a:off x="7586160" y="2575454"/>
            <a:ext cx="1458726" cy="1984661"/>
          </a:xfrm>
          <a:custGeom>
            <a:rect b="b" l="l" r="r" t="t"/>
            <a:pathLst>
              <a:path extrusionOk="0" h="3971657" w="2919168">
                <a:moveTo>
                  <a:pt x="0" y="0"/>
                </a:moveTo>
                <a:lnTo>
                  <a:pt x="2919168" y="0"/>
                </a:lnTo>
                <a:lnTo>
                  <a:pt x="2919168" y="3971658"/>
                </a:lnTo>
                <a:lnTo>
                  <a:pt x="0" y="3971658"/>
                </a:lnTo>
                <a:lnTo>
                  <a:pt x="0" y="0"/>
                </a:lnTo>
                <a:close/>
              </a:path>
            </a:pathLst>
          </a:custGeom>
          <a:blipFill rotWithShape="1">
            <a:blip r:embed="rId3">
              <a:alphaModFix/>
            </a:blip>
            <a:stretch>
              <a:fillRect b="0" l="0" r="0" t="0"/>
            </a:stretch>
          </a:blipFill>
          <a:ln>
            <a:noFill/>
          </a:ln>
        </p:spPr>
      </p:sp>
      <p:sp>
        <p:nvSpPr>
          <p:cNvPr id="54" name="Google Shape;54;p6"/>
          <p:cNvSpPr/>
          <p:nvPr/>
        </p:nvSpPr>
        <p:spPr>
          <a:xfrm>
            <a:off x="1938" y="2999696"/>
            <a:ext cx="1921161" cy="2428007"/>
          </a:xfrm>
          <a:custGeom>
            <a:rect b="b" l="l" r="r" t="t"/>
            <a:pathLst>
              <a:path extrusionOk="0" h="4856014" w="3842321">
                <a:moveTo>
                  <a:pt x="0" y="0"/>
                </a:moveTo>
                <a:lnTo>
                  <a:pt x="3842322" y="0"/>
                </a:lnTo>
                <a:lnTo>
                  <a:pt x="3842322" y="4856014"/>
                </a:lnTo>
                <a:lnTo>
                  <a:pt x="0" y="4856014"/>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 name="Shape 55"/>
        <p:cNvGrpSpPr/>
        <p:nvPr/>
      </p:nvGrpSpPr>
      <p:grpSpPr>
        <a:xfrm>
          <a:off x="0" y="0"/>
          <a:ext cx="0" cy="0"/>
          <a:chOff x="0" y="0"/>
          <a:chExt cx="0" cy="0"/>
        </a:xfrm>
      </p:grpSpPr>
      <p:grpSp>
        <p:nvGrpSpPr>
          <p:cNvPr id="56" name="Google Shape;56;p7"/>
          <p:cNvGrpSpPr/>
          <p:nvPr/>
        </p:nvGrpSpPr>
        <p:grpSpPr>
          <a:xfrm>
            <a:off x="0" y="4881"/>
            <a:ext cx="10187312" cy="5138619"/>
            <a:chOff x="0" y="0"/>
            <a:chExt cx="27166164" cy="13702983"/>
          </a:xfrm>
        </p:grpSpPr>
        <p:sp>
          <p:nvSpPr>
            <p:cNvPr id="57" name="Google Shape;57;p7"/>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2">
                <a:alphaModFix/>
              </a:blip>
              <a:stretch>
                <a:fillRect b="0" l="0" r="0" t="0"/>
              </a:stretch>
            </a:blipFill>
            <a:ln>
              <a:noFill/>
            </a:ln>
          </p:spPr>
        </p:sp>
        <p:sp>
          <p:nvSpPr>
            <p:cNvPr id="58" name="Google Shape;58;p7"/>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2">
                <a:alphaModFix/>
              </a:blip>
              <a:stretch>
                <a:fillRect b="0" l="0" r="0" t="0"/>
              </a:stretch>
            </a:blipFill>
            <a:ln>
              <a:noFill/>
            </a:ln>
          </p:spPr>
        </p:sp>
      </p:grpSp>
      <p:sp>
        <p:nvSpPr>
          <p:cNvPr id="59" name="Google Shape;59;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0" name="Google Shape;6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7"/>
          <p:cNvSpPr/>
          <p:nvPr/>
        </p:nvSpPr>
        <p:spPr>
          <a:xfrm>
            <a:off x="7562586" y="2682155"/>
            <a:ext cx="1456513" cy="2266946"/>
          </a:xfrm>
          <a:custGeom>
            <a:rect b="b" l="l" r="r" t="t"/>
            <a:pathLst>
              <a:path extrusionOk="0" h="4533891" w="2913025">
                <a:moveTo>
                  <a:pt x="0" y="0"/>
                </a:moveTo>
                <a:lnTo>
                  <a:pt x="2913025" y="0"/>
                </a:lnTo>
                <a:lnTo>
                  <a:pt x="2913025" y="4533892"/>
                </a:lnTo>
                <a:lnTo>
                  <a:pt x="0" y="453389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2" name="Shape 62"/>
        <p:cNvGrpSpPr/>
        <p:nvPr/>
      </p:nvGrpSpPr>
      <p:grpSpPr>
        <a:xfrm>
          <a:off x="0" y="0"/>
          <a:ext cx="0" cy="0"/>
          <a:chOff x="0" y="0"/>
          <a:chExt cx="0" cy="0"/>
        </a:xfrm>
      </p:grpSpPr>
      <p:sp>
        <p:nvSpPr>
          <p:cNvPr id="63" name="Google Shape;63;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 name="Google Shape;64;p8"/>
          <p:cNvGrpSpPr/>
          <p:nvPr/>
        </p:nvGrpSpPr>
        <p:grpSpPr>
          <a:xfrm>
            <a:off x="0" y="4881"/>
            <a:ext cx="10187312" cy="5138619"/>
            <a:chOff x="0" y="0"/>
            <a:chExt cx="27166164" cy="13702983"/>
          </a:xfrm>
        </p:grpSpPr>
        <p:sp>
          <p:nvSpPr>
            <p:cNvPr id="65" name="Google Shape;65;p8"/>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2">
                <a:alphaModFix/>
              </a:blip>
              <a:stretch>
                <a:fillRect b="0" l="0" r="0" t="0"/>
              </a:stretch>
            </a:blipFill>
            <a:ln>
              <a:noFill/>
            </a:ln>
          </p:spPr>
        </p:sp>
        <p:sp>
          <p:nvSpPr>
            <p:cNvPr id="66" name="Google Shape;66;p8"/>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2">
                <a:alphaModFix/>
              </a:blip>
              <a:stretch>
                <a:fillRect b="0" l="0" r="0" t="0"/>
              </a:stretch>
            </a:blipFill>
            <a:ln>
              <a:noFill/>
            </a:ln>
          </p:spPr>
        </p:sp>
      </p:grpSp>
      <p:sp>
        <p:nvSpPr>
          <p:cNvPr id="67" name="Google Shape;67;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8" name="Google Shape;68;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9" name="Google Shape;69;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0" name="Google Shape;7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1" name="Google Shape;71;p8"/>
          <p:cNvSpPr/>
          <p:nvPr/>
        </p:nvSpPr>
        <p:spPr>
          <a:xfrm flipH="1">
            <a:off x="4796855" y="3075295"/>
            <a:ext cx="1733741" cy="2237085"/>
          </a:xfrm>
          <a:custGeom>
            <a:rect b="b" l="l" r="r" t="t"/>
            <a:pathLst>
              <a:path extrusionOk="0" h="4474170" w="3467482">
                <a:moveTo>
                  <a:pt x="3467482" y="0"/>
                </a:moveTo>
                <a:lnTo>
                  <a:pt x="0" y="0"/>
                </a:lnTo>
                <a:lnTo>
                  <a:pt x="0" y="4474170"/>
                </a:lnTo>
                <a:lnTo>
                  <a:pt x="3467482" y="4474170"/>
                </a:lnTo>
                <a:lnTo>
                  <a:pt x="3467482"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2" name="Shape 72"/>
        <p:cNvGrpSpPr/>
        <p:nvPr/>
      </p:nvGrpSpPr>
      <p:grpSpPr>
        <a:xfrm>
          <a:off x="0" y="0"/>
          <a:ext cx="0" cy="0"/>
          <a:chOff x="0" y="0"/>
          <a:chExt cx="0" cy="0"/>
        </a:xfrm>
      </p:grpSpPr>
      <p:grpSp>
        <p:nvGrpSpPr>
          <p:cNvPr id="73" name="Google Shape;73;p9"/>
          <p:cNvGrpSpPr/>
          <p:nvPr/>
        </p:nvGrpSpPr>
        <p:grpSpPr>
          <a:xfrm>
            <a:off x="0" y="4881"/>
            <a:ext cx="10187312" cy="5138619"/>
            <a:chOff x="0" y="0"/>
            <a:chExt cx="27166164" cy="13702983"/>
          </a:xfrm>
        </p:grpSpPr>
        <p:sp>
          <p:nvSpPr>
            <p:cNvPr id="74" name="Google Shape;74;p9"/>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2">
                <a:alphaModFix/>
              </a:blip>
              <a:stretch>
                <a:fillRect b="0" l="0" r="0" t="0"/>
              </a:stretch>
            </a:blipFill>
            <a:ln>
              <a:noFill/>
            </a:ln>
          </p:spPr>
        </p:sp>
        <p:sp>
          <p:nvSpPr>
            <p:cNvPr id="75" name="Google Shape;75;p9"/>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2">
                <a:alphaModFix/>
              </a:blip>
              <a:stretch>
                <a:fillRect b="0" l="0" r="0" t="0"/>
              </a:stretch>
            </a:blipFill>
            <a:ln>
              <a:noFill/>
            </a:ln>
          </p:spPr>
        </p:sp>
      </p:grpSp>
      <p:sp>
        <p:nvSpPr>
          <p:cNvPr id="76" name="Google Shape;76;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77" name="Google Shape;7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8" name="Google Shape;78;p9"/>
          <p:cNvSpPr/>
          <p:nvPr/>
        </p:nvSpPr>
        <p:spPr>
          <a:xfrm flipH="1">
            <a:off x="0" y="1632839"/>
            <a:ext cx="1727400" cy="2190048"/>
          </a:xfrm>
          <a:custGeom>
            <a:rect b="b" l="l" r="r" t="t"/>
            <a:pathLst>
              <a:path extrusionOk="0" h="4380095" w="3454800">
                <a:moveTo>
                  <a:pt x="3454800" y="0"/>
                </a:moveTo>
                <a:lnTo>
                  <a:pt x="0" y="0"/>
                </a:lnTo>
                <a:lnTo>
                  <a:pt x="0" y="4380095"/>
                </a:lnTo>
                <a:lnTo>
                  <a:pt x="3454800" y="4380095"/>
                </a:lnTo>
                <a:lnTo>
                  <a:pt x="3454800" y="0"/>
                </a:lnTo>
                <a:close/>
              </a:path>
            </a:pathLst>
          </a:custGeom>
          <a:blipFill rotWithShape="1">
            <a:blip r:embed="rId3">
              <a:alphaModFix/>
            </a:blip>
            <a:stretch>
              <a:fillRect b="0" l="0" r="0" t="0"/>
            </a:stretch>
          </a:blipFill>
          <a:ln>
            <a:noFill/>
          </a:ln>
        </p:spPr>
      </p:sp>
      <p:sp>
        <p:nvSpPr>
          <p:cNvPr id="79" name="Google Shape;79;p9"/>
          <p:cNvSpPr/>
          <p:nvPr/>
        </p:nvSpPr>
        <p:spPr>
          <a:xfrm>
            <a:off x="7158677" y="501231"/>
            <a:ext cx="1985324" cy="2691964"/>
          </a:xfrm>
          <a:custGeom>
            <a:rect b="b" l="l" r="r" t="t"/>
            <a:pathLst>
              <a:path extrusionOk="0" h="5383928" w="3970647">
                <a:moveTo>
                  <a:pt x="0" y="0"/>
                </a:moveTo>
                <a:lnTo>
                  <a:pt x="3970647" y="0"/>
                </a:lnTo>
                <a:lnTo>
                  <a:pt x="3970647" y="5383928"/>
                </a:lnTo>
                <a:lnTo>
                  <a:pt x="0" y="5383928"/>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Dancing Script SemiBold"/>
              <a:buNone/>
              <a:defRPr sz="2800">
                <a:solidFill>
                  <a:schemeClr val="dk1"/>
                </a:solidFill>
                <a:latin typeface="Dancing Script SemiBold"/>
                <a:ea typeface="Dancing Script SemiBold"/>
                <a:cs typeface="Dancing Script SemiBold"/>
                <a:sym typeface="Dancing Script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Dancing Script SemiBold"/>
              <a:buChar char="●"/>
              <a:defRPr sz="1800">
                <a:solidFill>
                  <a:schemeClr val="dk2"/>
                </a:solidFill>
                <a:latin typeface="Dancing Script SemiBold"/>
                <a:ea typeface="Dancing Script SemiBold"/>
                <a:cs typeface="Dancing Script SemiBold"/>
                <a:sym typeface="Dancing Script SemiBold"/>
              </a:defRPr>
            </a:lvl1pPr>
            <a:lvl2pPr indent="-317500" lvl="1" marL="914400">
              <a:lnSpc>
                <a:spcPct val="115000"/>
              </a:lnSpc>
              <a:spcBef>
                <a:spcPts val="0"/>
              </a:spcBef>
              <a:spcAft>
                <a:spcPts val="0"/>
              </a:spcAft>
              <a:buClr>
                <a:schemeClr val="dk2"/>
              </a:buClr>
              <a:buSzPts val="1400"/>
              <a:buFont typeface="Noto Sans SemiBold"/>
              <a:buChar char="○"/>
              <a:defRPr>
                <a:solidFill>
                  <a:schemeClr val="dk2"/>
                </a:solidFill>
                <a:latin typeface="Noto Sans SemiBold"/>
                <a:ea typeface="Noto Sans SemiBold"/>
                <a:cs typeface="Noto Sans SemiBold"/>
                <a:sym typeface="Noto Sans SemiBold"/>
              </a:defRPr>
            </a:lvl2pPr>
            <a:lvl3pPr indent="-317500" lvl="2" marL="13716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3pPr>
            <a:lvl4pPr indent="-317500" lvl="3" marL="18288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4pPr>
            <a:lvl5pPr indent="-317500" lvl="4" marL="22860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5pPr>
            <a:lvl6pPr indent="-317500" lvl="5" marL="27432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6pPr>
            <a:lvl7pPr indent="-317500" lvl="6" marL="32004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7pPr>
            <a:lvl8pPr indent="-317500" lvl="7" marL="36576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8pPr>
            <a:lvl9pPr indent="-317500" lvl="8" marL="41148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14.png"/><Relationship Id="rId7" Type="http://schemas.openxmlformats.org/officeDocument/2006/relationships/image" Target="../media/image9.png"/><Relationship Id="rId8"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32.png"/><Relationship Id="rId5" Type="http://schemas.openxmlformats.org/officeDocument/2006/relationships/image" Target="../media/image35.png"/><Relationship Id="rId6" Type="http://schemas.openxmlformats.org/officeDocument/2006/relationships/image" Target="../media/image34.png"/><Relationship Id="rId7" Type="http://schemas.openxmlformats.org/officeDocument/2006/relationships/image" Target="../media/image4.png"/><Relationship Id="rId8"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72.jpg"/><Relationship Id="rId4" Type="http://schemas.openxmlformats.org/officeDocument/2006/relationships/image" Target="../media/image19.png"/><Relationship Id="rId5" Type="http://schemas.openxmlformats.org/officeDocument/2006/relationships/image" Target="../media/image50.png"/><Relationship Id="rId6"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51.jpg"/><Relationship Id="rId5" Type="http://schemas.openxmlformats.org/officeDocument/2006/relationships/image" Target="../media/image36.jpg"/><Relationship Id="rId6" Type="http://schemas.openxmlformats.org/officeDocument/2006/relationships/image" Target="../media/image4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40" Type="http://schemas.openxmlformats.org/officeDocument/2006/relationships/image" Target="../media/image81.png"/><Relationship Id="rId20" Type="http://schemas.openxmlformats.org/officeDocument/2006/relationships/image" Target="../media/image60.png"/><Relationship Id="rId41" Type="http://schemas.openxmlformats.org/officeDocument/2006/relationships/image" Target="../media/image83.png"/><Relationship Id="rId22" Type="http://schemas.openxmlformats.org/officeDocument/2006/relationships/image" Target="../media/image67.png"/><Relationship Id="rId21" Type="http://schemas.openxmlformats.org/officeDocument/2006/relationships/image" Target="../media/image56.png"/><Relationship Id="rId24" Type="http://schemas.openxmlformats.org/officeDocument/2006/relationships/image" Target="../media/image52.png"/><Relationship Id="rId23" Type="http://schemas.openxmlformats.org/officeDocument/2006/relationships/image" Target="../media/image65.png"/><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31.png"/><Relationship Id="rId9" Type="http://schemas.openxmlformats.org/officeDocument/2006/relationships/image" Target="../media/image43.png"/><Relationship Id="rId26" Type="http://schemas.openxmlformats.org/officeDocument/2006/relationships/image" Target="../media/image54.png"/><Relationship Id="rId25" Type="http://schemas.openxmlformats.org/officeDocument/2006/relationships/image" Target="../media/image71.png"/><Relationship Id="rId28" Type="http://schemas.openxmlformats.org/officeDocument/2006/relationships/image" Target="../media/image77.png"/><Relationship Id="rId27" Type="http://schemas.openxmlformats.org/officeDocument/2006/relationships/image" Target="../media/image84.png"/><Relationship Id="rId5" Type="http://schemas.openxmlformats.org/officeDocument/2006/relationships/image" Target="../media/image33.png"/><Relationship Id="rId6" Type="http://schemas.openxmlformats.org/officeDocument/2006/relationships/image" Target="../media/image44.png"/><Relationship Id="rId29" Type="http://schemas.openxmlformats.org/officeDocument/2006/relationships/image" Target="../media/image79.png"/><Relationship Id="rId7" Type="http://schemas.openxmlformats.org/officeDocument/2006/relationships/image" Target="../media/image40.png"/><Relationship Id="rId8" Type="http://schemas.openxmlformats.org/officeDocument/2006/relationships/image" Target="../media/image39.png"/><Relationship Id="rId31" Type="http://schemas.openxmlformats.org/officeDocument/2006/relationships/image" Target="../media/image64.png"/><Relationship Id="rId30" Type="http://schemas.openxmlformats.org/officeDocument/2006/relationships/image" Target="../media/image70.png"/><Relationship Id="rId11" Type="http://schemas.openxmlformats.org/officeDocument/2006/relationships/image" Target="../media/image61.png"/><Relationship Id="rId33" Type="http://schemas.openxmlformats.org/officeDocument/2006/relationships/image" Target="../media/image74.png"/><Relationship Id="rId10" Type="http://schemas.openxmlformats.org/officeDocument/2006/relationships/image" Target="../media/image53.png"/><Relationship Id="rId32" Type="http://schemas.openxmlformats.org/officeDocument/2006/relationships/image" Target="../media/image80.png"/><Relationship Id="rId13" Type="http://schemas.openxmlformats.org/officeDocument/2006/relationships/image" Target="../media/image63.png"/><Relationship Id="rId35" Type="http://schemas.openxmlformats.org/officeDocument/2006/relationships/image" Target="../media/image62.png"/><Relationship Id="rId12" Type="http://schemas.openxmlformats.org/officeDocument/2006/relationships/image" Target="../media/image49.png"/><Relationship Id="rId34" Type="http://schemas.openxmlformats.org/officeDocument/2006/relationships/image" Target="../media/image73.png"/><Relationship Id="rId15" Type="http://schemas.openxmlformats.org/officeDocument/2006/relationships/image" Target="../media/image57.png"/><Relationship Id="rId37" Type="http://schemas.openxmlformats.org/officeDocument/2006/relationships/image" Target="../media/image68.png"/><Relationship Id="rId14" Type="http://schemas.openxmlformats.org/officeDocument/2006/relationships/image" Target="../media/image85.png"/><Relationship Id="rId36" Type="http://schemas.openxmlformats.org/officeDocument/2006/relationships/image" Target="../media/image75.png"/><Relationship Id="rId17" Type="http://schemas.openxmlformats.org/officeDocument/2006/relationships/image" Target="../media/image59.png"/><Relationship Id="rId39" Type="http://schemas.openxmlformats.org/officeDocument/2006/relationships/image" Target="../media/image69.png"/><Relationship Id="rId16" Type="http://schemas.openxmlformats.org/officeDocument/2006/relationships/image" Target="../media/image58.png"/><Relationship Id="rId38" Type="http://schemas.openxmlformats.org/officeDocument/2006/relationships/image" Target="../media/image78.png"/><Relationship Id="rId19" Type="http://schemas.openxmlformats.org/officeDocument/2006/relationships/image" Target="../media/image76.png"/><Relationship Id="rId18"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82.png"/><Relationship Id="rId4" Type="http://schemas.openxmlformats.org/officeDocument/2006/relationships/image" Target="../media/image21.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7.jpg"/><Relationship Id="rId5"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6.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47.png"/><Relationship Id="rId5" Type="http://schemas.openxmlformats.org/officeDocument/2006/relationships/image" Target="../media/image55.png"/><Relationship Id="rId6" Type="http://schemas.openxmlformats.org/officeDocument/2006/relationships/image" Target="../media/image13.png"/><Relationship Id="rId7" Type="http://schemas.openxmlformats.org/officeDocument/2006/relationships/image" Target="../media/image48.png"/><Relationship Id="rId8"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38.jpg"/><Relationship Id="rId5" Type="http://schemas.openxmlformats.org/officeDocument/2006/relationships/image" Target="../media/image37.jpg"/><Relationship Id="rId6"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D5"/>
        </a:solidFill>
      </p:bgPr>
    </p:bg>
    <p:spTree>
      <p:nvGrpSpPr>
        <p:cNvPr id="85" name="Shape 85"/>
        <p:cNvGrpSpPr/>
        <p:nvPr/>
      </p:nvGrpSpPr>
      <p:grpSpPr>
        <a:xfrm>
          <a:off x="0" y="0"/>
          <a:ext cx="0" cy="0"/>
          <a:chOff x="0" y="0"/>
          <a:chExt cx="0" cy="0"/>
        </a:xfrm>
      </p:grpSpPr>
      <p:grpSp>
        <p:nvGrpSpPr>
          <p:cNvPr id="86" name="Google Shape;86;p11"/>
          <p:cNvGrpSpPr/>
          <p:nvPr/>
        </p:nvGrpSpPr>
        <p:grpSpPr>
          <a:xfrm>
            <a:off x="0" y="4881"/>
            <a:ext cx="10187311" cy="5138619"/>
            <a:chOff x="0" y="0"/>
            <a:chExt cx="27166164" cy="13702983"/>
          </a:xfrm>
        </p:grpSpPr>
        <p:sp>
          <p:nvSpPr>
            <p:cNvPr id="87" name="Google Shape;87;p11"/>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3">
                <a:alphaModFix/>
              </a:blip>
              <a:stretch>
                <a:fillRect b="0" l="0" r="0" t="0"/>
              </a:stretch>
            </a:blipFill>
            <a:ln>
              <a:noFill/>
            </a:ln>
          </p:spPr>
        </p:sp>
        <p:sp>
          <p:nvSpPr>
            <p:cNvPr id="88" name="Google Shape;88;p11"/>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3">
                <a:alphaModFix/>
              </a:blip>
              <a:stretch>
                <a:fillRect b="0" l="0" r="0" t="0"/>
              </a:stretch>
            </a:blipFill>
            <a:ln>
              <a:noFill/>
            </a:ln>
          </p:spPr>
        </p:sp>
      </p:grpSp>
      <p:sp>
        <p:nvSpPr>
          <p:cNvPr id="89" name="Google Shape;89;p11"/>
          <p:cNvSpPr/>
          <p:nvPr/>
        </p:nvSpPr>
        <p:spPr>
          <a:xfrm>
            <a:off x="5161305" y="133468"/>
            <a:ext cx="1882922" cy="1454854"/>
          </a:xfrm>
          <a:custGeom>
            <a:rect b="b" l="l" r="r" t="t"/>
            <a:pathLst>
              <a:path extrusionOk="0" h="628016" w="812800">
                <a:moveTo>
                  <a:pt x="0" y="0"/>
                </a:moveTo>
                <a:lnTo>
                  <a:pt x="812800" y="0"/>
                </a:lnTo>
                <a:lnTo>
                  <a:pt x="812800" y="628016"/>
                </a:lnTo>
                <a:lnTo>
                  <a:pt x="0" y="628016"/>
                </a:lnTo>
                <a:close/>
              </a:path>
            </a:pathLst>
          </a:custGeom>
          <a:solidFill>
            <a:srgbClr val="000000"/>
          </a:solidFill>
          <a:ln cap="flat" cmpd="sng" w="12700">
            <a:solidFill>
              <a:srgbClr val="000000"/>
            </a:solidFill>
            <a:prstDash val="solid"/>
            <a:round/>
            <a:headEnd len="sm" w="sm" type="none"/>
            <a:tailEnd len="sm" w="sm" type="none"/>
          </a:ln>
        </p:spPr>
      </p:sp>
      <p:sp>
        <p:nvSpPr>
          <p:cNvPr id="90" name="Google Shape;90;p11"/>
          <p:cNvSpPr/>
          <p:nvPr/>
        </p:nvSpPr>
        <p:spPr>
          <a:xfrm>
            <a:off x="5161305" y="1685215"/>
            <a:ext cx="1882922" cy="1356152"/>
          </a:xfrm>
          <a:custGeom>
            <a:rect b="b" l="l" r="r" t="t"/>
            <a:pathLst>
              <a:path extrusionOk="0" h="585409" w="812800">
                <a:moveTo>
                  <a:pt x="0" y="0"/>
                </a:moveTo>
                <a:lnTo>
                  <a:pt x="812800" y="0"/>
                </a:lnTo>
                <a:lnTo>
                  <a:pt x="812800" y="585409"/>
                </a:lnTo>
                <a:lnTo>
                  <a:pt x="0" y="585409"/>
                </a:lnTo>
                <a:close/>
              </a:path>
            </a:pathLst>
          </a:custGeom>
          <a:solidFill>
            <a:srgbClr val="FFFFFF">
              <a:alpha val="60392"/>
            </a:srgbClr>
          </a:solidFill>
          <a:ln cap="flat" cmpd="sng" w="12700">
            <a:solidFill>
              <a:srgbClr val="000000"/>
            </a:solidFill>
            <a:prstDash val="solid"/>
            <a:round/>
            <a:headEnd len="sm" w="sm" type="none"/>
            <a:tailEnd len="sm" w="sm" type="none"/>
          </a:ln>
        </p:spPr>
      </p:sp>
      <p:sp>
        <p:nvSpPr>
          <p:cNvPr id="91" name="Google Shape;91;p11"/>
          <p:cNvSpPr/>
          <p:nvPr/>
        </p:nvSpPr>
        <p:spPr>
          <a:xfrm>
            <a:off x="5368844" y="133469"/>
            <a:ext cx="1464034" cy="1452501"/>
          </a:xfrm>
          <a:custGeom>
            <a:rect b="b" l="l" r="r" t="t"/>
            <a:pathLst>
              <a:path extrusionOk="0" h="2905002" w="2928067">
                <a:moveTo>
                  <a:pt x="0" y="0"/>
                </a:moveTo>
                <a:lnTo>
                  <a:pt x="2928066" y="0"/>
                </a:lnTo>
                <a:lnTo>
                  <a:pt x="2928066" y="2905002"/>
                </a:lnTo>
                <a:lnTo>
                  <a:pt x="0" y="2905002"/>
                </a:lnTo>
                <a:lnTo>
                  <a:pt x="0" y="0"/>
                </a:lnTo>
                <a:close/>
              </a:path>
            </a:pathLst>
          </a:custGeom>
          <a:blipFill rotWithShape="1">
            <a:blip r:embed="rId4">
              <a:alphaModFix/>
            </a:blip>
            <a:stretch>
              <a:fillRect b="-16658" l="0" r="-259" t="0"/>
            </a:stretch>
          </a:blipFill>
          <a:ln>
            <a:noFill/>
          </a:ln>
        </p:spPr>
      </p:sp>
      <p:sp>
        <p:nvSpPr>
          <p:cNvPr id="92" name="Google Shape;92;p11"/>
          <p:cNvSpPr/>
          <p:nvPr/>
        </p:nvSpPr>
        <p:spPr>
          <a:xfrm>
            <a:off x="5161305" y="3136618"/>
            <a:ext cx="1882922" cy="1882922"/>
          </a:xfrm>
          <a:custGeom>
            <a:rect b="b" l="l" r="r" t="t"/>
            <a:pathLst>
              <a:path extrusionOk="0" h="812800" w="812800">
                <a:moveTo>
                  <a:pt x="0" y="0"/>
                </a:moveTo>
                <a:lnTo>
                  <a:pt x="812800" y="0"/>
                </a:lnTo>
                <a:lnTo>
                  <a:pt x="812800" y="812800"/>
                </a:lnTo>
                <a:lnTo>
                  <a:pt x="0" y="812800"/>
                </a:lnTo>
                <a:close/>
              </a:path>
            </a:pathLst>
          </a:custGeom>
          <a:solidFill>
            <a:srgbClr val="F46F82"/>
          </a:solidFill>
          <a:ln cap="flat" cmpd="sng" w="12700">
            <a:solidFill>
              <a:srgbClr val="000000"/>
            </a:solidFill>
            <a:prstDash val="solid"/>
            <a:round/>
            <a:headEnd len="sm" w="sm" type="none"/>
            <a:tailEnd len="sm" w="sm" type="none"/>
          </a:ln>
        </p:spPr>
      </p:sp>
      <p:sp>
        <p:nvSpPr>
          <p:cNvPr id="93" name="Google Shape;93;p11"/>
          <p:cNvSpPr/>
          <p:nvPr/>
        </p:nvSpPr>
        <p:spPr>
          <a:xfrm>
            <a:off x="7124935" y="133468"/>
            <a:ext cx="1882922" cy="1882922"/>
          </a:xfrm>
          <a:custGeom>
            <a:rect b="b" l="l" r="r" t="t"/>
            <a:pathLst>
              <a:path extrusionOk="0" h="812800" w="812800">
                <a:moveTo>
                  <a:pt x="0" y="0"/>
                </a:moveTo>
                <a:lnTo>
                  <a:pt x="812800" y="0"/>
                </a:lnTo>
                <a:lnTo>
                  <a:pt x="812800" y="812800"/>
                </a:lnTo>
                <a:lnTo>
                  <a:pt x="0" y="812800"/>
                </a:lnTo>
                <a:close/>
              </a:path>
            </a:pathLst>
          </a:custGeom>
          <a:solidFill>
            <a:srgbClr val="FFFFFF">
              <a:alpha val="60392"/>
            </a:srgbClr>
          </a:solidFill>
          <a:ln cap="flat" cmpd="sng" w="12700">
            <a:solidFill>
              <a:srgbClr val="000000"/>
            </a:solidFill>
            <a:prstDash val="solid"/>
            <a:round/>
            <a:headEnd len="sm" w="sm" type="none"/>
            <a:tailEnd len="sm" w="sm" type="none"/>
          </a:ln>
        </p:spPr>
      </p:sp>
      <p:sp>
        <p:nvSpPr>
          <p:cNvPr id="94" name="Google Shape;94;p11"/>
          <p:cNvSpPr/>
          <p:nvPr/>
        </p:nvSpPr>
        <p:spPr>
          <a:xfrm>
            <a:off x="7124935" y="2099907"/>
            <a:ext cx="1882922" cy="1561871"/>
          </a:xfrm>
          <a:custGeom>
            <a:rect b="b" l="l" r="r" t="t"/>
            <a:pathLst>
              <a:path extrusionOk="0" h="674212" w="812800">
                <a:moveTo>
                  <a:pt x="0" y="0"/>
                </a:moveTo>
                <a:lnTo>
                  <a:pt x="812800" y="0"/>
                </a:lnTo>
                <a:lnTo>
                  <a:pt x="812800" y="674212"/>
                </a:lnTo>
                <a:lnTo>
                  <a:pt x="0" y="674212"/>
                </a:lnTo>
                <a:close/>
              </a:path>
            </a:pathLst>
          </a:custGeom>
          <a:solidFill>
            <a:srgbClr val="F46F82"/>
          </a:solidFill>
          <a:ln cap="flat" cmpd="sng" w="12700">
            <a:solidFill>
              <a:srgbClr val="000000"/>
            </a:solidFill>
            <a:prstDash val="solid"/>
            <a:round/>
            <a:headEnd len="sm" w="sm" type="none"/>
            <a:tailEnd len="sm" w="sm" type="none"/>
          </a:ln>
        </p:spPr>
      </p:sp>
      <p:sp>
        <p:nvSpPr>
          <p:cNvPr id="95" name="Google Shape;95;p11"/>
          <p:cNvSpPr/>
          <p:nvPr/>
        </p:nvSpPr>
        <p:spPr>
          <a:xfrm>
            <a:off x="7124935" y="3747503"/>
            <a:ext cx="1882922" cy="1272053"/>
          </a:xfrm>
          <a:custGeom>
            <a:rect b="b" l="l" r="r" t="t"/>
            <a:pathLst>
              <a:path extrusionOk="0" h="549107" w="812800">
                <a:moveTo>
                  <a:pt x="0" y="0"/>
                </a:moveTo>
                <a:lnTo>
                  <a:pt x="812800" y="0"/>
                </a:lnTo>
                <a:lnTo>
                  <a:pt x="812800" y="549107"/>
                </a:lnTo>
                <a:lnTo>
                  <a:pt x="0" y="549107"/>
                </a:lnTo>
                <a:close/>
              </a:path>
            </a:pathLst>
          </a:custGeom>
          <a:solidFill>
            <a:srgbClr val="000000"/>
          </a:solidFill>
          <a:ln cap="flat" cmpd="sng" w="12700">
            <a:solidFill>
              <a:srgbClr val="000000"/>
            </a:solidFill>
            <a:prstDash val="solid"/>
            <a:round/>
            <a:headEnd len="sm" w="sm" type="none"/>
            <a:tailEnd len="sm" w="sm" type="none"/>
          </a:ln>
        </p:spPr>
      </p:sp>
      <p:sp>
        <p:nvSpPr>
          <p:cNvPr id="96" name="Google Shape;96;p11"/>
          <p:cNvSpPr/>
          <p:nvPr/>
        </p:nvSpPr>
        <p:spPr>
          <a:xfrm>
            <a:off x="7393904" y="2100897"/>
            <a:ext cx="1478756" cy="1562100"/>
          </a:xfrm>
          <a:custGeom>
            <a:rect b="b" l="l" r="r" t="t"/>
            <a:pathLst>
              <a:path extrusionOk="0" h="3124200" w="2957512">
                <a:moveTo>
                  <a:pt x="0" y="0"/>
                </a:moveTo>
                <a:lnTo>
                  <a:pt x="2957513" y="0"/>
                </a:lnTo>
                <a:lnTo>
                  <a:pt x="2957513" y="3124199"/>
                </a:lnTo>
                <a:lnTo>
                  <a:pt x="0" y="3124199"/>
                </a:lnTo>
                <a:lnTo>
                  <a:pt x="0" y="0"/>
                </a:lnTo>
                <a:close/>
              </a:path>
            </a:pathLst>
          </a:custGeom>
          <a:blipFill rotWithShape="1">
            <a:blip r:embed="rId5">
              <a:alphaModFix/>
            </a:blip>
            <a:stretch>
              <a:fillRect b="-23078" l="0" r="0" t="-8623"/>
            </a:stretch>
          </a:blipFill>
          <a:ln>
            <a:noFill/>
          </a:ln>
        </p:spPr>
      </p:sp>
      <p:sp>
        <p:nvSpPr>
          <p:cNvPr id="97" name="Google Shape;97;p11"/>
          <p:cNvSpPr/>
          <p:nvPr/>
        </p:nvSpPr>
        <p:spPr>
          <a:xfrm flipH="1">
            <a:off x="5491656" y="3162182"/>
            <a:ext cx="1406961" cy="1857375"/>
          </a:xfrm>
          <a:custGeom>
            <a:rect b="b" l="l" r="r" t="t"/>
            <a:pathLst>
              <a:path extrusionOk="0" h="3714750" w="2813923">
                <a:moveTo>
                  <a:pt x="2813924" y="0"/>
                </a:moveTo>
                <a:lnTo>
                  <a:pt x="0" y="0"/>
                </a:lnTo>
                <a:lnTo>
                  <a:pt x="0" y="3714750"/>
                </a:lnTo>
                <a:lnTo>
                  <a:pt x="2813924" y="3714750"/>
                </a:lnTo>
                <a:lnTo>
                  <a:pt x="2813924" y="0"/>
                </a:lnTo>
                <a:close/>
              </a:path>
            </a:pathLst>
          </a:custGeom>
          <a:blipFill rotWithShape="1">
            <a:blip r:embed="rId6">
              <a:alphaModFix/>
            </a:blip>
            <a:stretch>
              <a:fillRect b="0" l="0" r="0" t="0"/>
            </a:stretch>
          </a:blipFill>
          <a:ln>
            <a:noFill/>
          </a:ln>
        </p:spPr>
      </p:sp>
      <p:sp>
        <p:nvSpPr>
          <p:cNvPr id="98" name="Google Shape;98;p11"/>
          <p:cNvSpPr/>
          <p:nvPr/>
        </p:nvSpPr>
        <p:spPr>
          <a:xfrm>
            <a:off x="5310947" y="1686608"/>
            <a:ext cx="1579827" cy="1352550"/>
          </a:xfrm>
          <a:custGeom>
            <a:rect b="b" l="l" r="r" t="t"/>
            <a:pathLst>
              <a:path extrusionOk="0" h="2705100" w="3159654">
                <a:moveTo>
                  <a:pt x="0" y="0"/>
                </a:moveTo>
                <a:lnTo>
                  <a:pt x="3159654" y="0"/>
                </a:lnTo>
                <a:lnTo>
                  <a:pt x="3159654" y="2705100"/>
                </a:lnTo>
                <a:lnTo>
                  <a:pt x="0" y="2705100"/>
                </a:lnTo>
                <a:lnTo>
                  <a:pt x="0" y="0"/>
                </a:lnTo>
                <a:close/>
              </a:path>
            </a:pathLst>
          </a:custGeom>
          <a:blipFill rotWithShape="1">
            <a:blip r:embed="rId7">
              <a:alphaModFix/>
            </a:blip>
            <a:stretch>
              <a:fillRect b="-19412" l="0" r="0" t="-12751"/>
            </a:stretch>
          </a:blipFill>
          <a:ln>
            <a:noFill/>
          </a:ln>
        </p:spPr>
      </p:sp>
      <p:sp>
        <p:nvSpPr>
          <p:cNvPr id="99" name="Google Shape;99;p11"/>
          <p:cNvSpPr/>
          <p:nvPr/>
        </p:nvSpPr>
        <p:spPr>
          <a:xfrm>
            <a:off x="7190716" y="133468"/>
            <a:ext cx="1751362" cy="1883339"/>
          </a:xfrm>
          <a:custGeom>
            <a:rect b="b" l="l" r="r" t="t"/>
            <a:pathLst>
              <a:path extrusionOk="0" h="3766678" w="3502723">
                <a:moveTo>
                  <a:pt x="0" y="0"/>
                </a:moveTo>
                <a:lnTo>
                  <a:pt x="3502723" y="0"/>
                </a:lnTo>
                <a:lnTo>
                  <a:pt x="3502723" y="3766678"/>
                </a:lnTo>
                <a:lnTo>
                  <a:pt x="0" y="3766678"/>
                </a:lnTo>
                <a:lnTo>
                  <a:pt x="0" y="0"/>
                </a:lnTo>
                <a:close/>
              </a:path>
            </a:pathLst>
          </a:custGeom>
          <a:blipFill rotWithShape="1">
            <a:blip r:embed="rId8">
              <a:alphaModFix/>
            </a:blip>
            <a:stretch>
              <a:fillRect b="-9240" l="0" r="0" t="0"/>
            </a:stretch>
          </a:blipFill>
          <a:ln>
            <a:noFill/>
          </a:ln>
        </p:spPr>
      </p:sp>
      <p:sp>
        <p:nvSpPr>
          <p:cNvPr id="100" name="Google Shape;100;p11"/>
          <p:cNvSpPr/>
          <p:nvPr/>
        </p:nvSpPr>
        <p:spPr>
          <a:xfrm flipH="1">
            <a:off x="7431069" y="3747503"/>
            <a:ext cx="1382411" cy="1272053"/>
          </a:xfrm>
          <a:custGeom>
            <a:rect b="b" l="l" r="r" t="t"/>
            <a:pathLst>
              <a:path extrusionOk="0" h="2544107" w="2764822">
                <a:moveTo>
                  <a:pt x="2764822" y="0"/>
                </a:moveTo>
                <a:lnTo>
                  <a:pt x="0" y="0"/>
                </a:lnTo>
                <a:lnTo>
                  <a:pt x="0" y="2544108"/>
                </a:lnTo>
                <a:lnTo>
                  <a:pt x="2764822" y="2544108"/>
                </a:lnTo>
                <a:lnTo>
                  <a:pt x="2764822" y="0"/>
                </a:lnTo>
                <a:close/>
              </a:path>
            </a:pathLst>
          </a:custGeom>
          <a:blipFill rotWithShape="1">
            <a:blip r:embed="rId9">
              <a:alphaModFix/>
            </a:blip>
            <a:stretch>
              <a:fillRect b="-22063" l="0" r="-659" t="-11952"/>
            </a:stretch>
          </a:blipFill>
          <a:ln>
            <a:noFill/>
          </a:ln>
        </p:spPr>
      </p:sp>
      <p:grpSp>
        <p:nvGrpSpPr>
          <p:cNvPr id="101" name="Google Shape;101;p11"/>
          <p:cNvGrpSpPr/>
          <p:nvPr/>
        </p:nvGrpSpPr>
        <p:grpSpPr>
          <a:xfrm>
            <a:off x="152465" y="38293"/>
            <a:ext cx="4856377" cy="4976501"/>
            <a:chOff x="0" y="-47625"/>
            <a:chExt cx="2558091" cy="2621367"/>
          </a:xfrm>
        </p:grpSpPr>
        <p:sp>
          <p:nvSpPr>
            <p:cNvPr id="102" name="Google Shape;102;p11"/>
            <p:cNvSpPr/>
            <p:nvPr/>
          </p:nvSpPr>
          <p:spPr>
            <a:xfrm>
              <a:off x="0" y="0"/>
              <a:ext cx="2558091" cy="2573742"/>
            </a:xfrm>
            <a:custGeom>
              <a:rect b="b" l="l" r="r" t="t"/>
              <a:pathLst>
                <a:path extrusionOk="0" h="2573742" w="2558091">
                  <a:moveTo>
                    <a:pt x="0" y="0"/>
                  </a:moveTo>
                  <a:lnTo>
                    <a:pt x="2558091" y="0"/>
                  </a:lnTo>
                  <a:lnTo>
                    <a:pt x="2558091" y="2573742"/>
                  </a:lnTo>
                  <a:lnTo>
                    <a:pt x="0" y="2573742"/>
                  </a:lnTo>
                  <a:close/>
                </a:path>
              </a:pathLst>
            </a:custGeom>
            <a:solidFill>
              <a:srgbClr val="FFFFFF">
                <a:alpha val="60392"/>
              </a:srgbClr>
            </a:solidFill>
            <a:ln>
              <a:noFill/>
            </a:ln>
          </p:spPr>
        </p:sp>
        <p:sp>
          <p:nvSpPr>
            <p:cNvPr id="103" name="Google Shape;103;p11"/>
            <p:cNvSpPr txBox="1"/>
            <p:nvPr/>
          </p:nvSpPr>
          <p:spPr>
            <a:xfrm>
              <a:off x="0" y="-47625"/>
              <a:ext cx="2558091" cy="2621367"/>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4" name="Google Shape;104;p11"/>
          <p:cNvSpPr txBox="1"/>
          <p:nvPr/>
        </p:nvSpPr>
        <p:spPr>
          <a:xfrm>
            <a:off x="647742" y="1820943"/>
            <a:ext cx="3865800" cy="2124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900" u="none" cap="none" strike="noStrike">
                <a:solidFill>
                  <a:srgbClr val="F46F82"/>
                </a:solidFill>
                <a:latin typeface="Dancing Script"/>
                <a:ea typeface="Dancing Script"/>
                <a:cs typeface="Dancing Script"/>
                <a:sym typeface="Dancing Script"/>
              </a:rPr>
              <a:t>Women’s</a:t>
            </a:r>
            <a:endParaRPr sz="700"/>
          </a:p>
          <a:p>
            <a:pPr indent="0" lvl="0" marL="0" marR="0" rtl="0" algn="ctr">
              <a:lnSpc>
                <a:spcPct val="100000"/>
              </a:lnSpc>
              <a:spcBef>
                <a:spcPts val="0"/>
              </a:spcBef>
              <a:spcAft>
                <a:spcPts val="0"/>
              </a:spcAft>
              <a:buNone/>
            </a:pPr>
            <a:r>
              <a:rPr b="0" i="0" lang="en" sz="6900" u="none" cap="none" strike="noStrike">
                <a:solidFill>
                  <a:srgbClr val="F46F82"/>
                </a:solidFill>
                <a:latin typeface="Dancing Script"/>
                <a:ea typeface="Dancing Script"/>
                <a:cs typeface="Dancing Script"/>
                <a:sym typeface="Dancing Script"/>
              </a:rPr>
              <a:t>History</a:t>
            </a:r>
            <a:endParaRPr sz="700"/>
          </a:p>
        </p:txBody>
      </p:sp>
      <p:sp>
        <p:nvSpPr>
          <p:cNvPr id="105" name="Google Shape;105;p11"/>
          <p:cNvSpPr txBox="1"/>
          <p:nvPr/>
        </p:nvSpPr>
        <p:spPr>
          <a:xfrm>
            <a:off x="767436" y="995481"/>
            <a:ext cx="36264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000000"/>
                </a:solidFill>
                <a:latin typeface="Noto Sans"/>
                <a:ea typeface="Noto Sans"/>
                <a:cs typeface="Noto Sans"/>
                <a:sym typeface="Noto Sans"/>
              </a:rPr>
              <a:t>HAPPY</a:t>
            </a:r>
            <a:endParaRPr sz="700"/>
          </a:p>
          <a:p>
            <a:pPr indent="0" lvl="0" marL="0" marR="0" rtl="0" algn="ctr">
              <a:lnSpc>
                <a:spcPct val="100000"/>
              </a:lnSpc>
              <a:spcBef>
                <a:spcPts val="0"/>
              </a:spcBef>
              <a:spcAft>
                <a:spcPts val="0"/>
              </a:spcAft>
              <a:buNone/>
            </a:pPr>
            <a:r>
              <a:rPr b="1" i="0" lang="en" sz="2000" u="none" cap="none" strike="noStrike">
                <a:solidFill>
                  <a:srgbClr val="000000"/>
                </a:solidFill>
                <a:latin typeface="Noto Sans"/>
                <a:ea typeface="Noto Sans"/>
                <a:cs typeface="Noto Sans"/>
                <a:sym typeface="Noto Sans"/>
              </a:rPr>
              <a:t>NATIONAL</a:t>
            </a:r>
            <a:endParaRPr sz="700"/>
          </a:p>
        </p:txBody>
      </p:sp>
      <p:sp>
        <p:nvSpPr>
          <p:cNvPr id="106" name="Google Shape;106;p11"/>
          <p:cNvSpPr txBox="1"/>
          <p:nvPr/>
        </p:nvSpPr>
        <p:spPr>
          <a:xfrm>
            <a:off x="1842066" y="3993221"/>
            <a:ext cx="1477200" cy="307800"/>
          </a:xfrm>
          <a:prstGeom prst="rect">
            <a:avLst/>
          </a:prstGeom>
          <a:noFill/>
          <a:ln>
            <a:noFill/>
          </a:ln>
        </p:spPr>
        <p:txBody>
          <a:bodyPr anchorCtr="0" anchor="t" bIns="0" lIns="0" spcFirstLastPara="1" rIns="0" wrap="square" tIns="0">
            <a:spAutoFit/>
          </a:bodyPr>
          <a:lstStyle/>
          <a:p>
            <a:pPr indent="0" lvl="0" marL="0" marR="0" rtl="0" algn="ctr">
              <a:lnSpc>
                <a:spcPct val="140024"/>
              </a:lnSpc>
              <a:spcBef>
                <a:spcPts val="0"/>
              </a:spcBef>
              <a:spcAft>
                <a:spcPts val="0"/>
              </a:spcAft>
              <a:buNone/>
            </a:pPr>
            <a:r>
              <a:rPr b="1" i="0" lang="en" sz="2000" u="none" cap="none" strike="noStrike">
                <a:solidFill>
                  <a:srgbClr val="000000"/>
                </a:solidFill>
                <a:latin typeface="Noto Sans"/>
                <a:ea typeface="Noto Sans"/>
                <a:cs typeface="Noto Sans"/>
                <a:sym typeface="Noto Sans"/>
              </a:rPr>
              <a:t>MONTH</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D5"/>
        </a:solidFill>
      </p:bgPr>
    </p:bg>
    <p:spTree>
      <p:nvGrpSpPr>
        <p:cNvPr id="388" name="Shape 388"/>
        <p:cNvGrpSpPr/>
        <p:nvPr/>
      </p:nvGrpSpPr>
      <p:grpSpPr>
        <a:xfrm>
          <a:off x="0" y="0"/>
          <a:ext cx="0" cy="0"/>
          <a:chOff x="0" y="0"/>
          <a:chExt cx="0" cy="0"/>
        </a:xfrm>
      </p:grpSpPr>
      <p:grpSp>
        <p:nvGrpSpPr>
          <p:cNvPr id="389" name="Google Shape;389;p20"/>
          <p:cNvGrpSpPr/>
          <p:nvPr/>
        </p:nvGrpSpPr>
        <p:grpSpPr>
          <a:xfrm>
            <a:off x="0" y="-14287"/>
            <a:ext cx="10187311" cy="5138619"/>
            <a:chOff x="0" y="0"/>
            <a:chExt cx="27166164" cy="13702983"/>
          </a:xfrm>
        </p:grpSpPr>
        <p:sp>
          <p:nvSpPr>
            <p:cNvPr id="390" name="Google Shape;390;p20"/>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3">
                <a:alphaModFix/>
              </a:blip>
              <a:stretch>
                <a:fillRect b="0" l="0" r="0" t="0"/>
              </a:stretch>
            </a:blipFill>
            <a:ln>
              <a:noFill/>
            </a:ln>
          </p:spPr>
        </p:sp>
        <p:sp>
          <p:nvSpPr>
            <p:cNvPr id="391" name="Google Shape;391;p20"/>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3">
                <a:alphaModFix/>
              </a:blip>
              <a:stretch>
                <a:fillRect b="0" l="0" r="0" t="0"/>
              </a:stretch>
            </a:blipFill>
            <a:ln>
              <a:noFill/>
            </a:ln>
          </p:spPr>
        </p:sp>
      </p:grpSp>
      <p:grpSp>
        <p:nvGrpSpPr>
          <p:cNvPr id="392" name="Google Shape;392;p20"/>
          <p:cNvGrpSpPr/>
          <p:nvPr/>
        </p:nvGrpSpPr>
        <p:grpSpPr>
          <a:xfrm>
            <a:off x="649903" y="3283229"/>
            <a:ext cx="1874882" cy="595491"/>
            <a:chOff x="0" y="-47625"/>
            <a:chExt cx="987592" cy="313674"/>
          </a:xfrm>
        </p:grpSpPr>
        <p:sp>
          <p:nvSpPr>
            <p:cNvPr id="393" name="Google Shape;393;p20"/>
            <p:cNvSpPr/>
            <p:nvPr/>
          </p:nvSpPr>
          <p:spPr>
            <a:xfrm>
              <a:off x="0" y="0"/>
              <a:ext cx="987592" cy="266049"/>
            </a:xfrm>
            <a:custGeom>
              <a:rect b="b" l="l" r="r" t="t"/>
              <a:pathLst>
                <a:path extrusionOk="0" h="266049" w="987592">
                  <a:moveTo>
                    <a:pt x="0" y="0"/>
                  </a:moveTo>
                  <a:lnTo>
                    <a:pt x="987592" y="0"/>
                  </a:lnTo>
                  <a:lnTo>
                    <a:pt x="987592" y="266049"/>
                  </a:lnTo>
                  <a:lnTo>
                    <a:pt x="0" y="266049"/>
                  </a:lnTo>
                  <a:close/>
                </a:path>
              </a:pathLst>
            </a:custGeom>
            <a:solidFill>
              <a:srgbClr val="F46F82"/>
            </a:solidFill>
            <a:ln>
              <a:noFill/>
            </a:ln>
          </p:spPr>
        </p:sp>
        <p:sp>
          <p:nvSpPr>
            <p:cNvPr id="394" name="Google Shape;394;p20"/>
            <p:cNvSpPr txBox="1"/>
            <p:nvPr/>
          </p:nvSpPr>
          <p:spPr>
            <a:xfrm>
              <a:off x="0" y="-47625"/>
              <a:ext cx="987592" cy="313674"/>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5" name="Google Shape;395;p20"/>
          <p:cNvGrpSpPr/>
          <p:nvPr/>
        </p:nvGrpSpPr>
        <p:grpSpPr>
          <a:xfrm>
            <a:off x="3477401" y="3569650"/>
            <a:ext cx="2198626" cy="698317"/>
            <a:chOff x="0" y="-47625"/>
            <a:chExt cx="987592" cy="313674"/>
          </a:xfrm>
        </p:grpSpPr>
        <p:sp>
          <p:nvSpPr>
            <p:cNvPr id="396" name="Google Shape;396;p20"/>
            <p:cNvSpPr/>
            <p:nvPr/>
          </p:nvSpPr>
          <p:spPr>
            <a:xfrm>
              <a:off x="0" y="0"/>
              <a:ext cx="987592" cy="266049"/>
            </a:xfrm>
            <a:custGeom>
              <a:rect b="b" l="l" r="r" t="t"/>
              <a:pathLst>
                <a:path extrusionOk="0" h="266049" w="987592">
                  <a:moveTo>
                    <a:pt x="0" y="0"/>
                  </a:moveTo>
                  <a:lnTo>
                    <a:pt x="987592" y="0"/>
                  </a:lnTo>
                  <a:lnTo>
                    <a:pt x="987592" y="266049"/>
                  </a:lnTo>
                  <a:lnTo>
                    <a:pt x="0" y="266049"/>
                  </a:lnTo>
                  <a:close/>
                </a:path>
              </a:pathLst>
            </a:custGeom>
            <a:solidFill>
              <a:srgbClr val="F46F82"/>
            </a:solidFill>
            <a:ln>
              <a:noFill/>
            </a:ln>
          </p:spPr>
        </p:sp>
        <p:sp>
          <p:nvSpPr>
            <p:cNvPr id="397" name="Google Shape;397;p20"/>
            <p:cNvSpPr txBox="1"/>
            <p:nvPr/>
          </p:nvSpPr>
          <p:spPr>
            <a:xfrm>
              <a:off x="0" y="-47625"/>
              <a:ext cx="987592" cy="313674"/>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8" name="Google Shape;398;p20"/>
          <p:cNvGrpSpPr/>
          <p:nvPr/>
        </p:nvGrpSpPr>
        <p:grpSpPr>
          <a:xfrm>
            <a:off x="6627255" y="3283229"/>
            <a:ext cx="1874882" cy="595491"/>
            <a:chOff x="0" y="-47625"/>
            <a:chExt cx="987592" cy="313674"/>
          </a:xfrm>
        </p:grpSpPr>
        <p:sp>
          <p:nvSpPr>
            <p:cNvPr id="399" name="Google Shape;399;p20"/>
            <p:cNvSpPr/>
            <p:nvPr/>
          </p:nvSpPr>
          <p:spPr>
            <a:xfrm>
              <a:off x="0" y="0"/>
              <a:ext cx="987592" cy="266049"/>
            </a:xfrm>
            <a:custGeom>
              <a:rect b="b" l="l" r="r" t="t"/>
              <a:pathLst>
                <a:path extrusionOk="0" h="266049" w="987592">
                  <a:moveTo>
                    <a:pt x="0" y="0"/>
                  </a:moveTo>
                  <a:lnTo>
                    <a:pt x="987592" y="0"/>
                  </a:lnTo>
                  <a:lnTo>
                    <a:pt x="987592" y="266049"/>
                  </a:lnTo>
                  <a:lnTo>
                    <a:pt x="0" y="266049"/>
                  </a:lnTo>
                  <a:close/>
                </a:path>
              </a:pathLst>
            </a:custGeom>
            <a:solidFill>
              <a:srgbClr val="F46F82"/>
            </a:solidFill>
            <a:ln>
              <a:noFill/>
            </a:ln>
          </p:spPr>
        </p:sp>
        <p:sp>
          <p:nvSpPr>
            <p:cNvPr id="400" name="Google Shape;400;p20"/>
            <p:cNvSpPr txBox="1"/>
            <p:nvPr/>
          </p:nvSpPr>
          <p:spPr>
            <a:xfrm>
              <a:off x="0" y="-47625"/>
              <a:ext cx="987592" cy="313674"/>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1" name="Google Shape;401;p20"/>
          <p:cNvSpPr/>
          <p:nvPr/>
        </p:nvSpPr>
        <p:spPr>
          <a:xfrm>
            <a:off x="641863" y="1624491"/>
            <a:ext cx="1882922" cy="1749151"/>
          </a:xfrm>
          <a:custGeom>
            <a:rect b="b" l="l" r="r" t="t"/>
            <a:pathLst>
              <a:path extrusionOk="0" h="755055" w="812800">
                <a:moveTo>
                  <a:pt x="0" y="0"/>
                </a:moveTo>
                <a:lnTo>
                  <a:pt x="812800" y="0"/>
                </a:lnTo>
                <a:lnTo>
                  <a:pt x="812800" y="755055"/>
                </a:lnTo>
                <a:lnTo>
                  <a:pt x="0" y="755055"/>
                </a:lnTo>
                <a:close/>
              </a:path>
            </a:pathLst>
          </a:custGeom>
          <a:solidFill>
            <a:srgbClr val="FFFFFF">
              <a:alpha val="60392"/>
            </a:srgbClr>
          </a:solidFill>
          <a:ln cap="flat" cmpd="sng" w="12700">
            <a:solidFill>
              <a:srgbClr val="000000"/>
            </a:solidFill>
            <a:prstDash val="solid"/>
            <a:round/>
            <a:headEnd len="sm" w="sm" type="none"/>
            <a:tailEnd len="sm" w="sm" type="none"/>
          </a:ln>
        </p:spPr>
      </p:sp>
      <p:sp>
        <p:nvSpPr>
          <p:cNvPr id="402" name="Google Shape;402;p20"/>
          <p:cNvSpPr/>
          <p:nvPr/>
        </p:nvSpPr>
        <p:spPr>
          <a:xfrm>
            <a:off x="3467973" y="1624491"/>
            <a:ext cx="2208055" cy="2051185"/>
          </a:xfrm>
          <a:custGeom>
            <a:rect b="b" l="l" r="r" t="t"/>
            <a:pathLst>
              <a:path extrusionOk="0" h="755055" w="812800">
                <a:moveTo>
                  <a:pt x="0" y="0"/>
                </a:moveTo>
                <a:lnTo>
                  <a:pt x="812800" y="0"/>
                </a:lnTo>
                <a:lnTo>
                  <a:pt x="812800" y="755055"/>
                </a:lnTo>
                <a:lnTo>
                  <a:pt x="0" y="755055"/>
                </a:lnTo>
                <a:close/>
              </a:path>
            </a:pathLst>
          </a:custGeom>
          <a:solidFill>
            <a:srgbClr val="FFFFFF">
              <a:alpha val="60392"/>
            </a:srgbClr>
          </a:solidFill>
          <a:ln cap="flat" cmpd="sng" w="12700">
            <a:solidFill>
              <a:srgbClr val="000000"/>
            </a:solidFill>
            <a:prstDash val="solid"/>
            <a:round/>
            <a:headEnd len="sm" w="sm" type="none"/>
            <a:tailEnd len="sm" w="sm" type="none"/>
          </a:ln>
        </p:spPr>
      </p:sp>
      <p:sp>
        <p:nvSpPr>
          <p:cNvPr id="403" name="Google Shape;403;p20"/>
          <p:cNvSpPr/>
          <p:nvPr/>
        </p:nvSpPr>
        <p:spPr>
          <a:xfrm>
            <a:off x="6619215" y="1624491"/>
            <a:ext cx="1882922" cy="1749151"/>
          </a:xfrm>
          <a:custGeom>
            <a:rect b="b" l="l" r="r" t="t"/>
            <a:pathLst>
              <a:path extrusionOk="0" h="755055" w="812800">
                <a:moveTo>
                  <a:pt x="0" y="0"/>
                </a:moveTo>
                <a:lnTo>
                  <a:pt x="812800" y="0"/>
                </a:lnTo>
                <a:lnTo>
                  <a:pt x="812800" y="755055"/>
                </a:lnTo>
                <a:lnTo>
                  <a:pt x="0" y="755055"/>
                </a:lnTo>
                <a:close/>
              </a:path>
            </a:pathLst>
          </a:custGeom>
          <a:solidFill>
            <a:srgbClr val="FFFFFF">
              <a:alpha val="60392"/>
            </a:srgbClr>
          </a:solidFill>
          <a:ln cap="flat" cmpd="sng" w="12700">
            <a:solidFill>
              <a:srgbClr val="000000"/>
            </a:solidFill>
            <a:prstDash val="solid"/>
            <a:round/>
            <a:headEnd len="sm" w="sm" type="none"/>
            <a:tailEnd len="sm" w="sm" type="none"/>
          </a:ln>
        </p:spPr>
      </p:sp>
      <p:pic>
        <p:nvPicPr>
          <p:cNvPr id="404" name="Google Shape;404;p20"/>
          <p:cNvPicPr preferRelativeResize="0"/>
          <p:nvPr/>
        </p:nvPicPr>
        <p:blipFill rotWithShape="1">
          <a:blip r:embed="rId4">
            <a:alphaModFix/>
          </a:blip>
          <a:srcRect b="0" l="0" r="0" t="0"/>
          <a:stretch/>
        </p:blipFill>
        <p:spPr>
          <a:xfrm>
            <a:off x="809544" y="1711103"/>
            <a:ext cx="1547560" cy="1547560"/>
          </a:xfrm>
          <a:prstGeom prst="rect">
            <a:avLst/>
          </a:prstGeom>
          <a:noFill/>
          <a:ln>
            <a:noFill/>
          </a:ln>
        </p:spPr>
      </p:pic>
      <p:pic>
        <p:nvPicPr>
          <p:cNvPr id="405" name="Google Shape;405;p20"/>
          <p:cNvPicPr preferRelativeResize="0"/>
          <p:nvPr/>
        </p:nvPicPr>
        <p:blipFill rotWithShape="1">
          <a:blip r:embed="rId5">
            <a:alphaModFix/>
          </a:blip>
          <a:srcRect b="0" l="0" r="0" t="0"/>
          <a:stretch/>
        </p:blipFill>
        <p:spPr>
          <a:xfrm>
            <a:off x="3536532" y="1592794"/>
            <a:ext cx="2070934" cy="2070934"/>
          </a:xfrm>
          <a:prstGeom prst="rect">
            <a:avLst/>
          </a:prstGeom>
          <a:noFill/>
          <a:ln>
            <a:noFill/>
          </a:ln>
        </p:spPr>
      </p:pic>
      <p:pic>
        <p:nvPicPr>
          <p:cNvPr id="406" name="Google Shape;406;p20"/>
          <p:cNvPicPr preferRelativeResize="0"/>
          <p:nvPr/>
        </p:nvPicPr>
        <p:blipFill rotWithShape="1">
          <a:blip r:embed="rId6">
            <a:alphaModFix/>
          </a:blip>
          <a:srcRect b="0" l="0" r="0" t="0"/>
          <a:stretch/>
        </p:blipFill>
        <p:spPr>
          <a:xfrm>
            <a:off x="6786896" y="1711103"/>
            <a:ext cx="1547560" cy="1547560"/>
          </a:xfrm>
          <a:prstGeom prst="rect">
            <a:avLst/>
          </a:prstGeom>
          <a:noFill/>
          <a:ln>
            <a:noFill/>
          </a:ln>
        </p:spPr>
      </p:pic>
      <p:sp>
        <p:nvSpPr>
          <p:cNvPr id="407" name="Google Shape;407;p20"/>
          <p:cNvSpPr/>
          <p:nvPr/>
        </p:nvSpPr>
        <p:spPr>
          <a:xfrm>
            <a:off x="7952893" y="159310"/>
            <a:ext cx="1353513" cy="1866915"/>
          </a:xfrm>
          <a:custGeom>
            <a:rect b="b" l="l" r="r" t="t"/>
            <a:pathLst>
              <a:path extrusionOk="0" h="3733831" w="2707027">
                <a:moveTo>
                  <a:pt x="0" y="0"/>
                </a:moveTo>
                <a:lnTo>
                  <a:pt x="2707028" y="0"/>
                </a:lnTo>
                <a:lnTo>
                  <a:pt x="2707028" y="3733831"/>
                </a:lnTo>
                <a:lnTo>
                  <a:pt x="0" y="3733831"/>
                </a:lnTo>
                <a:lnTo>
                  <a:pt x="0" y="0"/>
                </a:lnTo>
                <a:close/>
              </a:path>
            </a:pathLst>
          </a:custGeom>
          <a:blipFill rotWithShape="1">
            <a:blip r:embed="rId7">
              <a:alphaModFix/>
            </a:blip>
            <a:stretch>
              <a:fillRect b="0" l="0" r="0" t="0"/>
            </a:stretch>
          </a:blipFill>
          <a:ln>
            <a:noFill/>
          </a:ln>
        </p:spPr>
      </p:sp>
      <p:sp>
        <p:nvSpPr>
          <p:cNvPr id="408" name="Google Shape;408;p20"/>
          <p:cNvSpPr/>
          <p:nvPr/>
        </p:nvSpPr>
        <p:spPr>
          <a:xfrm>
            <a:off x="0" y="3251625"/>
            <a:ext cx="1212812" cy="1813551"/>
          </a:xfrm>
          <a:custGeom>
            <a:rect b="b" l="l" r="r" t="t"/>
            <a:pathLst>
              <a:path extrusionOk="0" h="3627101" w="2425624">
                <a:moveTo>
                  <a:pt x="0" y="0"/>
                </a:moveTo>
                <a:lnTo>
                  <a:pt x="2425624" y="0"/>
                </a:lnTo>
                <a:lnTo>
                  <a:pt x="2425624" y="3627101"/>
                </a:lnTo>
                <a:lnTo>
                  <a:pt x="0" y="3627101"/>
                </a:lnTo>
                <a:lnTo>
                  <a:pt x="0" y="0"/>
                </a:lnTo>
                <a:close/>
              </a:path>
            </a:pathLst>
          </a:custGeom>
          <a:blipFill rotWithShape="1">
            <a:blip r:embed="rId8">
              <a:alphaModFix/>
            </a:blip>
            <a:stretch>
              <a:fillRect b="0" l="0" r="0" t="0"/>
            </a:stretch>
          </a:blipFill>
          <a:ln>
            <a:noFill/>
          </a:ln>
        </p:spPr>
      </p:sp>
      <p:sp>
        <p:nvSpPr>
          <p:cNvPr id="409" name="Google Shape;409;p20"/>
          <p:cNvSpPr txBox="1"/>
          <p:nvPr/>
        </p:nvSpPr>
        <p:spPr>
          <a:xfrm>
            <a:off x="698605" y="3466186"/>
            <a:ext cx="17694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the</a:t>
            </a:r>
            <a:endParaRPr sz="700"/>
          </a:p>
          <a:p>
            <a:pPr indent="0" lvl="0" marL="0" marR="0" rtl="0" algn="ctr">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featured statistic.</a:t>
            </a:r>
            <a:endParaRPr sz="700"/>
          </a:p>
        </p:txBody>
      </p:sp>
      <p:sp>
        <p:nvSpPr>
          <p:cNvPr id="410" name="Google Shape;410;p20"/>
          <p:cNvSpPr txBox="1"/>
          <p:nvPr/>
        </p:nvSpPr>
        <p:spPr>
          <a:xfrm>
            <a:off x="6675957" y="3466186"/>
            <a:ext cx="17694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the</a:t>
            </a:r>
            <a:endParaRPr sz="700"/>
          </a:p>
          <a:p>
            <a:pPr indent="0" lvl="0" marL="0" marR="0" rtl="0" algn="ctr">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featured statistic.</a:t>
            </a:r>
            <a:endParaRPr sz="700"/>
          </a:p>
        </p:txBody>
      </p:sp>
      <p:sp>
        <p:nvSpPr>
          <p:cNvPr id="411" name="Google Shape;411;p20"/>
          <p:cNvSpPr txBox="1"/>
          <p:nvPr/>
        </p:nvSpPr>
        <p:spPr>
          <a:xfrm>
            <a:off x="3569570" y="3811778"/>
            <a:ext cx="20142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the</a:t>
            </a:r>
            <a:endParaRPr sz="700"/>
          </a:p>
          <a:p>
            <a:pPr indent="0" lvl="0" marL="0" marR="0" rtl="0" algn="ctr">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featured statistic.</a:t>
            </a:r>
            <a:endParaRPr sz="700"/>
          </a:p>
        </p:txBody>
      </p:sp>
      <p:sp>
        <p:nvSpPr>
          <p:cNvPr id="412" name="Google Shape;412;p20"/>
          <p:cNvSpPr txBox="1"/>
          <p:nvPr/>
        </p:nvSpPr>
        <p:spPr>
          <a:xfrm>
            <a:off x="1591364" y="576263"/>
            <a:ext cx="5754018" cy="698492"/>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 sz="5000" u="none" cap="none" strike="noStrike">
                <a:solidFill>
                  <a:srgbClr val="F46F82"/>
                </a:solidFill>
                <a:latin typeface="Dancing Script"/>
                <a:ea typeface="Dancing Script"/>
                <a:cs typeface="Dancing Script"/>
                <a:sym typeface="Dancing Script"/>
              </a:rPr>
              <a:t>Market Research</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D5"/>
        </a:solidFill>
      </p:bgPr>
    </p:bg>
    <p:spTree>
      <p:nvGrpSpPr>
        <p:cNvPr id="416" name="Shape 416"/>
        <p:cNvGrpSpPr/>
        <p:nvPr/>
      </p:nvGrpSpPr>
      <p:grpSpPr>
        <a:xfrm>
          <a:off x="0" y="0"/>
          <a:ext cx="0" cy="0"/>
          <a:chOff x="0" y="0"/>
          <a:chExt cx="0" cy="0"/>
        </a:xfrm>
      </p:grpSpPr>
      <p:grpSp>
        <p:nvGrpSpPr>
          <p:cNvPr id="417" name="Google Shape;417;p21"/>
          <p:cNvGrpSpPr/>
          <p:nvPr/>
        </p:nvGrpSpPr>
        <p:grpSpPr>
          <a:xfrm>
            <a:off x="0" y="4881"/>
            <a:ext cx="10187311" cy="5138619"/>
            <a:chOff x="0" y="0"/>
            <a:chExt cx="27166164" cy="13702983"/>
          </a:xfrm>
        </p:grpSpPr>
        <p:sp>
          <p:nvSpPr>
            <p:cNvPr id="418" name="Google Shape;418;p21"/>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3">
                <a:alphaModFix/>
              </a:blip>
              <a:stretch>
                <a:fillRect b="0" l="0" r="0" t="0"/>
              </a:stretch>
            </a:blipFill>
            <a:ln>
              <a:noFill/>
            </a:ln>
          </p:spPr>
        </p:sp>
        <p:sp>
          <p:nvSpPr>
            <p:cNvPr id="419" name="Google Shape;419;p21"/>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3">
                <a:alphaModFix/>
              </a:blip>
              <a:stretch>
                <a:fillRect b="0" l="0" r="0" t="0"/>
              </a:stretch>
            </a:blipFill>
            <a:ln>
              <a:noFill/>
            </a:ln>
          </p:spPr>
        </p:sp>
      </p:grpSp>
      <p:grpSp>
        <p:nvGrpSpPr>
          <p:cNvPr id="420" name="Google Shape;420;p21"/>
          <p:cNvGrpSpPr/>
          <p:nvPr/>
        </p:nvGrpSpPr>
        <p:grpSpPr>
          <a:xfrm>
            <a:off x="4572000" y="2384976"/>
            <a:ext cx="1833993" cy="621465"/>
            <a:chOff x="0" y="-47625"/>
            <a:chExt cx="966054" cy="327356"/>
          </a:xfrm>
        </p:grpSpPr>
        <p:sp>
          <p:nvSpPr>
            <p:cNvPr id="421" name="Google Shape;421;p21"/>
            <p:cNvSpPr/>
            <p:nvPr/>
          </p:nvSpPr>
          <p:spPr>
            <a:xfrm>
              <a:off x="0" y="0"/>
              <a:ext cx="966054" cy="279731"/>
            </a:xfrm>
            <a:custGeom>
              <a:rect b="b" l="l" r="r" t="t"/>
              <a:pathLst>
                <a:path extrusionOk="0" h="279731" w="966054">
                  <a:moveTo>
                    <a:pt x="0" y="0"/>
                  </a:moveTo>
                  <a:lnTo>
                    <a:pt x="966054" y="0"/>
                  </a:lnTo>
                  <a:lnTo>
                    <a:pt x="966054" y="279731"/>
                  </a:lnTo>
                  <a:lnTo>
                    <a:pt x="0" y="279731"/>
                  </a:lnTo>
                  <a:close/>
                </a:path>
              </a:pathLst>
            </a:custGeom>
            <a:solidFill>
              <a:srgbClr val="F46F82"/>
            </a:solidFill>
            <a:ln>
              <a:noFill/>
            </a:ln>
          </p:spPr>
        </p:sp>
        <p:sp>
          <p:nvSpPr>
            <p:cNvPr id="422" name="Google Shape;422;p21"/>
            <p:cNvSpPr txBox="1"/>
            <p:nvPr/>
          </p:nvSpPr>
          <p:spPr>
            <a:xfrm>
              <a:off x="0" y="-47625"/>
              <a:ext cx="966054" cy="327356"/>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3" name="Google Shape;423;p21"/>
          <p:cNvGrpSpPr/>
          <p:nvPr/>
        </p:nvGrpSpPr>
        <p:grpSpPr>
          <a:xfrm>
            <a:off x="4572000" y="3762820"/>
            <a:ext cx="1833993" cy="621465"/>
            <a:chOff x="0" y="-47625"/>
            <a:chExt cx="966054" cy="327356"/>
          </a:xfrm>
        </p:grpSpPr>
        <p:sp>
          <p:nvSpPr>
            <p:cNvPr id="424" name="Google Shape;424;p21"/>
            <p:cNvSpPr/>
            <p:nvPr/>
          </p:nvSpPr>
          <p:spPr>
            <a:xfrm>
              <a:off x="0" y="0"/>
              <a:ext cx="966054" cy="279731"/>
            </a:xfrm>
            <a:custGeom>
              <a:rect b="b" l="l" r="r" t="t"/>
              <a:pathLst>
                <a:path extrusionOk="0" h="279731" w="966054">
                  <a:moveTo>
                    <a:pt x="0" y="0"/>
                  </a:moveTo>
                  <a:lnTo>
                    <a:pt x="966054" y="0"/>
                  </a:lnTo>
                  <a:lnTo>
                    <a:pt x="966054" y="279731"/>
                  </a:lnTo>
                  <a:lnTo>
                    <a:pt x="0" y="279731"/>
                  </a:lnTo>
                  <a:close/>
                </a:path>
              </a:pathLst>
            </a:custGeom>
            <a:solidFill>
              <a:srgbClr val="F46F82"/>
            </a:solidFill>
            <a:ln>
              <a:noFill/>
            </a:ln>
          </p:spPr>
        </p:sp>
        <p:sp>
          <p:nvSpPr>
            <p:cNvPr id="425" name="Google Shape;425;p21"/>
            <p:cNvSpPr txBox="1"/>
            <p:nvPr/>
          </p:nvSpPr>
          <p:spPr>
            <a:xfrm>
              <a:off x="0" y="-47625"/>
              <a:ext cx="966054" cy="327356"/>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6" name="Google Shape;426;p21"/>
          <p:cNvGrpSpPr/>
          <p:nvPr/>
        </p:nvGrpSpPr>
        <p:grpSpPr>
          <a:xfrm>
            <a:off x="6912891" y="2384976"/>
            <a:ext cx="1833993" cy="621465"/>
            <a:chOff x="0" y="-47625"/>
            <a:chExt cx="966054" cy="327356"/>
          </a:xfrm>
        </p:grpSpPr>
        <p:sp>
          <p:nvSpPr>
            <p:cNvPr id="427" name="Google Shape;427;p21"/>
            <p:cNvSpPr/>
            <p:nvPr/>
          </p:nvSpPr>
          <p:spPr>
            <a:xfrm>
              <a:off x="0" y="0"/>
              <a:ext cx="966054" cy="279731"/>
            </a:xfrm>
            <a:custGeom>
              <a:rect b="b" l="l" r="r" t="t"/>
              <a:pathLst>
                <a:path extrusionOk="0" h="279731" w="966054">
                  <a:moveTo>
                    <a:pt x="0" y="0"/>
                  </a:moveTo>
                  <a:lnTo>
                    <a:pt x="966054" y="0"/>
                  </a:lnTo>
                  <a:lnTo>
                    <a:pt x="966054" y="279731"/>
                  </a:lnTo>
                  <a:lnTo>
                    <a:pt x="0" y="279731"/>
                  </a:lnTo>
                  <a:close/>
                </a:path>
              </a:pathLst>
            </a:custGeom>
            <a:solidFill>
              <a:srgbClr val="F46F82"/>
            </a:solidFill>
            <a:ln>
              <a:noFill/>
            </a:ln>
          </p:spPr>
        </p:sp>
        <p:sp>
          <p:nvSpPr>
            <p:cNvPr id="428" name="Google Shape;428;p21"/>
            <p:cNvSpPr txBox="1"/>
            <p:nvPr/>
          </p:nvSpPr>
          <p:spPr>
            <a:xfrm>
              <a:off x="0" y="-47625"/>
              <a:ext cx="966054" cy="327356"/>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9" name="Google Shape;429;p21"/>
          <p:cNvGrpSpPr/>
          <p:nvPr/>
        </p:nvGrpSpPr>
        <p:grpSpPr>
          <a:xfrm>
            <a:off x="6912891" y="3762820"/>
            <a:ext cx="1833993" cy="621465"/>
            <a:chOff x="0" y="-47625"/>
            <a:chExt cx="966054" cy="327356"/>
          </a:xfrm>
        </p:grpSpPr>
        <p:sp>
          <p:nvSpPr>
            <p:cNvPr id="430" name="Google Shape;430;p21"/>
            <p:cNvSpPr/>
            <p:nvPr/>
          </p:nvSpPr>
          <p:spPr>
            <a:xfrm>
              <a:off x="0" y="0"/>
              <a:ext cx="966054" cy="279731"/>
            </a:xfrm>
            <a:custGeom>
              <a:rect b="b" l="l" r="r" t="t"/>
              <a:pathLst>
                <a:path extrusionOk="0" h="279731" w="966054">
                  <a:moveTo>
                    <a:pt x="0" y="0"/>
                  </a:moveTo>
                  <a:lnTo>
                    <a:pt x="966054" y="0"/>
                  </a:lnTo>
                  <a:lnTo>
                    <a:pt x="966054" y="279731"/>
                  </a:lnTo>
                  <a:lnTo>
                    <a:pt x="0" y="279731"/>
                  </a:lnTo>
                  <a:close/>
                </a:path>
              </a:pathLst>
            </a:custGeom>
            <a:solidFill>
              <a:srgbClr val="F46F82"/>
            </a:solidFill>
            <a:ln>
              <a:noFill/>
            </a:ln>
          </p:spPr>
        </p:sp>
        <p:sp>
          <p:nvSpPr>
            <p:cNvPr id="431" name="Google Shape;431;p21"/>
            <p:cNvSpPr txBox="1"/>
            <p:nvPr/>
          </p:nvSpPr>
          <p:spPr>
            <a:xfrm>
              <a:off x="0" y="-47625"/>
              <a:ext cx="966054" cy="327356"/>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2" name="Google Shape;432;p21"/>
          <p:cNvSpPr txBox="1"/>
          <p:nvPr/>
        </p:nvSpPr>
        <p:spPr>
          <a:xfrm>
            <a:off x="4664996" y="2574081"/>
            <a:ext cx="17553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Briefly elaborate on what you</a:t>
            </a:r>
            <a:endParaRPr sz="700"/>
          </a:p>
          <a:p>
            <a:pPr indent="0" lvl="0" marL="0" marR="0" rtl="0" algn="l">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want to discuss. </a:t>
            </a:r>
            <a:endParaRPr sz="700"/>
          </a:p>
        </p:txBody>
      </p:sp>
      <p:sp>
        <p:nvSpPr>
          <p:cNvPr id="433" name="Google Shape;433;p21"/>
          <p:cNvSpPr txBox="1"/>
          <p:nvPr/>
        </p:nvSpPr>
        <p:spPr>
          <a:xfrm>
            <a:off x="4664996" y="3951925"/>
            <a:ext cx="17553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Briefly elaborate on what you</a:t>
            </a:r>
            <a:endParaRPr sz="700"/>
          </a:p>
          <a:p>
            <a:pPr indent="0" lvl="0" marL="0" marR="0" rtl="0" algn="l">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want to discuss. </a:t>
            </a:r>
            <a:endParaRPr sz="700"/>
          </a:p>
        </p:txBody>
      </p:sp>
      <p:sp>
        <p:nvSpPr>
          <p:cNvPr id="434" name="Google Shape;434;p21"/>
          <p:cNvSpPr txBox="1"/>
          <p:nvPr/>
        </p:nvSpPr>
        <p:spPr>
          <a:xfrm>
            <a:off x="7005887" y="2574081"/>
            <a:ext cx="17553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Briefly elaborate on what you</a:t>
            </a:r>
            <a:endParaRPr sz="700"/>
          </a:p>
          <a:p>
            <a:pPr indent="0" lvl="0" marL="0" marR="0" rtl="0" algn="l">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want to discuss. </a:t>
            </a:r>
            <a:endParaRPr sz="700"/>
          </a:p>
        </p:txBody>
      </p:sp>
      <p:sp>
        <p:nvSpPr>
          <p:cNvPr id="435" name="Google Shape;435;p21"/>
          <p:cNvSpPr txBox="1"/>
          <p:nvPr/>
        </p:nvSpPr>
        <p:spPr>
          <a:xfrm>
            <a:off x="7005887" y="3951925"/>
            <a:ext cx="17553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Briefly elaborate on what you</a:t>
            </a:r>
            <a:endParaRPr sz="700"/>
          </a:p>
          <a:p>
            <a:pPr indent="0" lvl="0" marL="0" marR="0" rtl="0" algn="l">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want to discuss. </a:t>
            </a:r>
            <a:endParaRPr sz="700"/>
          </a:p>
        </p:txBody>
      </p:sp>
      <p:grpSp>
        <p:nvGrpSpPr>
          <p:cNvPr id="436" name="Google Shape;436;p21"/>
          <p:cNvGrpSpPr/>
          <p:nvPr/>
        </p:nvGrpSpPr>
        <p:grpSpPr>
          <a:xfrm>
            <a:off x="4572000" y="1824748"/>
            <a:ext cx="1833993" cy="643953"/>
            <a:chOff x="0" y="-47625"/>
            <a:chExt cx="966054" cy="339202"/>
          </a:xfrm>
        </p:grpSpPr>
        <p:sp>
          <p:nvSpPr>
            <p:cNvPr id="437" name="Google Shape;437;p21"/>
            <p:cNvSpPr/>
            <p:nvPr/>
          </p:nvSpPr>
          <p:spPr>
            <a:xfrm>
              <a:off x="0" y="0"/>
              <a:ext cx="966054" cy="291577"/>
            </a:xfrm>
            <a:custGeom>
              <a:rect b="b" l="l" r="r" t="t"/>
              <a:pathLst>
                <a:path extrusionOk="0" h="291577" w="966054">
                  <a:moveTo>
                    <a:pt x="0" y="0"/>
                  </a:moveTo>
                  <a:lnTo>
                    <a:pt x="966054" y="0"/>
                  </a:lnTo>
                  <a:lnTo>
                    <a:pt x="966054" y="291577"/>
                  </a:lnTo>
                  <a:lnTo>
                    <a:pt x="0" y="291577"/>
                  </a:lnTo>
                  <a:close/>
                </a:path>
              </a:pathLst>
            </a:custGeom>
            <a:solidFill>
              <a:srgbClr val="FFFFFF">
                <a:alpha val="60392"/>
              </a:srgbClr>
            </a:solidFill>
            <a:ln>
              <a:noFill/>
            </a:ln>
          </p:spPr>
        </p:sp>
        <p:sp>
          <p:nvSpPr>
            <p:cNvPr id="438" name="Google Shape;438;p21"/>
            <p:cNvSpPr txBox="1"/>
            <p:nvPr/>
          </p:nvSpPr>
          <p:spPr>
            <a:xfrm>
              <a:off x="0" y="-47625"/>
              <a:ext cx="966054" cy="339202"/>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9" name="Google Shape;439;p21"/>
          <p:cNvGrpSpPr/>
          <p:nvPr/>
        </p:nvGrpSpPr>
        <p:grpSpPr>
          <a:xfrm>
            <a:off x="4572000" y="3202592"/>
            <a:ext cx="1833993" cy="643953"/>
            <a:chOff x="0" y="-47625"/>
            <a:chExt cx="966054" cy="339202"/>
          </a:xfrm>
        </p:grpSpPr>
        <p:sp>
          <p:nvSpPr>
            <p:cNvPr id="440" name="Google Shape;440;p21"/>
            <p:cNvSpPr/>
            <p:nvPr/>
          </p:nvSpPr>
          <p:spPr>
            <a:xfrm>
              <a:off x="0" y="0"/>
              <a:ext cx="966054" cy="291577"/>
            </a:xfrm>
            <a:custGeom>
              <a:rect b="b" l="l" r="r" t="t"/>
              <a:pathLst>
                <a:path extrusionOk="0" h="291577" w="966054">
                  <a:moveTo>
                    <a:pt x="0" y="0"/>
                  </a:moveTo>
                  <a:lnTo>
                    <a:pt x="966054" y="0"/>
                  </a:lnTo>
                  <a:lnTo>
                    <a:pt x="966054" y="291577"/>
                  </a:lnTo>
                  <a:lnTo>
                    <a:pt x="0" y="291577"/>
                  </a:lnTo>
                  <a:close/>
                </a:path>
              </a:pathLst>
            </a:custGeom>
            <a:solidFill>
              <a:srgbClr val="FFFFFF">
                <a:alpha val="60392"/>
              </a:srgbClr>
            </a:solidFill>
            <a:ln>
              <a:noFill/>
            </a:ln>
          </p:spPr>
        </p:sp>
        <p:sp>
          <p:nvSpPr>
            <p:cNvPr id="441" name="Google Shape;441;p21"/>
            <p:cNvSpPr txBox="1"/>
            <p:nvPr/>
          </p:nvSpPr>
          <p:spPr>
            <a:xfrm>
              <a:off x="0" y="-47625"/>
              <a:ext cx="966054" cy="339202"/>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2" name="Google Shape;442;p21"/>
          <p:cNvGrpSpPr/>
          <p:nvPr/>
        </p:nvGrpSpPr>
        <p:grpSpPr>
          <a:xfrm>
            <a:off x="6912891" y="1824748"/>
            <a:ext cx="1833993" cy="643953"/>
            <a:chOff x="0" y="-47625"/>
            <a:chExt cx="966054" cy="339202"/>
          </a:xfrm>
        </p:grpSpPr>
        <p:sp>
          <p:nvSpPr>
            <p:cNvPr id="443" name="Google Shape;443;p21"/>
            <p:cNvSpPr/>
            <p:nvPr/>
          </p:nvSpPr>
          <p:spPr>
            <a:xfrm>
              <a:off x="0" y="0"/>
              <a:ext cx="966054" cy="291577"/>
            </a:xfrm>
            <a:custGeom>
              <a:rect b="b" l="l" r="r" t="t"/>
              <a:pathLst>
                <a:path extrusionOk="0" h="291577" w="966054">
                  <a:moveTo>
                    <a:pt x="0" y="0"/>
                  </a:moveTo>
                  <a:lnTo>
                    <a:pt x="966054" y="0"/>
                  </a:lnTo>
                  <a:lnTo>
                    <a:pt x="966054" y="291577"/>
                  </a:lnTo>
                  <a:lnTo>
                    <a:pt x="0" y="291577"/>
                  </a:lnTo>
                  <a:close/>
                </a:path>
              </a:pathLst>
            </a:custGeom>
            <a:solidFill>
              <a:srgbClr val="FFFFFF">
                <a:alpha val="60392"/>
              </a:srgbClr>
            </a:solidFill>
            <a:ln>
              <a:noFill/>
            </a:ln>
          </p:spPr>
        </p:sp>
        <p:sp>
          <p:nvSpPr>
            <p:cNvPr id="444" name="Google Shape;444;p21"/>
            <p:cNvSpPr txBox="1"/>
            <p:nvPr/>
          </p:nvSpPr>
          <p:spPr>
            <a:xfrm>
              <a:off x="0" y="-47625"/>
              <a:ext cx="966054" cy="339202"/>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5" name="Google Shape;445;p21"/>
          <p:cNvGrpSpPr/>
          <p:nvPr/>
        </p:nvGrpSpPr>
        <p:grpSpPr>
          <a:xfrm>
            <a:off x="6912891" y="3202592"/>
            <a:ext cx="1833993" cy="643953"/>
            <a:chOff x="0" y="-47625"/>
            <a:chExt cx="966054" cy="339202"/>
          </a:xfrm>
        </p:grpSpPr>
        <p:sp>
          <p:nvSpPr>
            <p:cNvPr id="446" name="Google Shape;446;p21"/>
            <p:cNvSpPr/>
            <p:nvPr/>
          </p:nvSpPr>
          <p:spPr>
            <a:xfrm>
              <a:off x="0" y="0"/>
              <a:ext cx="966054" cy="291577"/>
            </a:xfrm>
            <a:custGeom>
              <a:rect b="b" l="l" r="r" t="t"/>
              <a:pathLst>
                <a:path extrusionOk="0" h="291577" w="966054">
                  <a:moveTo>
                    <a:pt x="0" y="0"/>
                  </a:moveTo>
                  <a:lnTo>
                    <a:pt x="966054" y="0"/>
                  </a:lnTo>
                  <a:lnTo>
                    <a:pt x="966054" y="291577"/>
                  </a:lnTo>
                  <a:lnTo>
                    <a:pt x="0" y="291577"/>
                  </a:lnTo>
                  <a:close/>
                </a:path>
              </a:pathLst>
            </a:custGeom>
            <a:solidFill>
              <a:srgbClr val="FFFFFF">
                <a:alpha val="60392"/>
              </a:srgbClr>
            </a:solidFill>
            <a:ln>
              <a:noFill/>
            </a:ln>
          </p:spPr>
        </p:sp>
        <p:sp>
          <p:nvSpPr>
            <p:cNvPr id="447" name="Google Shape;447;p21"/>
            <p:cNvSpPr txBox="1"/>
            <p:nvPr/>
          </p:nvSpPr>
          <p:spPr>
            <a:xfrm>
              <a:off x="0" y="-47625"/>
              <a:ext cx="966054" cy="339202"/>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8" name="Google Shape;448;p21"/>
          <p:cNvSpPr txBox="1"/>
          <p:nvPr/>
        </p:nvSpPr>
        <p:spPr>
          <a:xfrm>
            <a:off x="4664996" y="1979000"/>
            <a:ext cx="17553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200" u="none" cap="none" strike="noStrike">
                <a:solidFill>
                  <a:srgbClr val="000000"/>
                </a:solidFill>
                <a:latin typeface="Noto Sans"/>
                <a:ea typeface="Noto Sans"/>
                <a:cs typeface="Noto Sans"/>
                <a:sym typeface="Noto Sans"/>
              </a:rPr>
              <a:t>ADD A</a:t>
            </a:r>
            <a:endParaRPr sz="700"/>
          </a:p>
          <a:p>
            <a:pPr indent="0" lvl="0" marL="0" marR="0" rtl="0" algn="l">
              <a:lnSpc>
                <a:spcPct val="115000"/>
              </a:lnSpc>
              <a:spcBef>
                <a:spcPts val="0"/>
              </a:spcBef>
              <a:spcAft>
                <a:spcPts val="0"/>
              </a:spcAft>
              <a:buNone/>
            </a:pPr>
            <a:r>
              <a:rPr b="1" i="0" lang="en" sz="1200" u="none" cap="none" strike="noStrike">
                <a:solidFill>
                  <a:srgbClr val="000000"/>
                </a:solidFill>
                <a:latin typeface="Noto Sans"/>
                <a:ea typeface="Noto Sans"/>
                <a:cs typeface="Noto Sans"/>
                <a:sym typeface="Noto Sans"/>
              </a:rPr>
              <a:t>MAIN POINT</a:t>
            </a:r>
            <a:endParaRPr sz="700"/>
          </a:p>
        </p:txBody>
      </p:sp>
      <p:sp>
        <p:nvSpPr>
          <p:cNvPr id="449" name="Google Shape;449;p21"/>
          <p:cNvSpPr txBox="1"/>
          <p:nvPr/>
        </p:nvSpPr>
        <p:spPr>
          <a:xfrm>
            <a:off x="4664996" y="3356844"/>
            <a:ext cx="17553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200" u="none" cap="none" strike="noStrike">
                <a:solidFill>
                  <a:srgbClr val="000000"/>
                </a:solidFill>
                <a:latin typeface="Noto Sans"/>
                <a:ea typeface="Noto Sans"/>
                <a:cs typeface="Noto Sans"/>
                <a:sym typeface="Noto Sans"/>
              </a:rPr>
              <a:t>ADD A</a:t>
            </a:r>
            <a:endParaRPr sz="700"/>
          </a:p>
          <a:p>
            <a:pPr indent="0" lvl="0" marL="0" marR="0" rtl="0" algn="l">
              <a:lnSpc>
                <a:spcPct val="115000"/>
              </a:lnSpc>
              <a:spcBef>
                <a:spcPts val="0"/>
              </a:spcBef>
              <a:spcAft>
                <a:spcPts val="0"/>
              </a:spcAft>
              <a:buNone/>
            </a:pPr>
            <a:r>
              <a:rPr b="1" i="0" lang="en" sz="1200" u="none" cap="none" strike="noStrike">
                <a:solidFill>
                  <a:srgbClr val="000000"/>
                </a:solidFill>
                <a:latin typeface="Noto Sans"/>
                <a:ea typeface="Noto Sans"/>
                <a:cs typeface="Noto Sans"/>
                <a:sym typeface="Noto Sans"/>
              </a:rPr>
              <a:t>MAIN POINT</a:t>
            </a:r>
            <a:endParaRPr sz="700"/>
          </a:p>
        </p:txBody>
      </p:sp>
      <p:sp>
        <p:nvSpPr>
          <p:cNvPr id="450" name="Google Shape;450;p21"/>
          <p:cNvSpPr txBox="1"/>
          <p:nvPr/>
        </p:nvSpPr>
        <p:spPr>
          <a:xfrm>
            <a:off x="7005887" y="1979000"/>
            <a:ext cx="17553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200" u="none" cap="none" strike="noStrike">
                <a:solidFill>
                  <a:srgbClr val="000000"/>
                </a:solidFill>
                <a:latin typeface="Noto Sans"/>
                <a:ea typeface="Noto Sans"/>
                <a:cs typeface="Noto Sans"/>
                <a:sym typeface="Noto Sans"/>
              </a:rPr>
              <a:t>ADD A</a:t>
            </a:r>
            <a:endParaRPr sz="700"/>
          </a:p>
          <a:p>
            <a:pPr indent="0" lvl="0" marL="0" marR="0" rtl="0" algn="l">
              <a:lnSpc>
                <a:spcPct val="115000"/>
              </a:lnSpc>
              <a:spcBef>
                <a:spcPts val="0"/>
              </a:spcBef>
              <a:spcAft>
                <a:spcPts val="0"/>
              </a:spcAft>
              <a:buNone/>
            </a:pPr>
            <a:r>
              <a:rPr b="1" i="0" lang="en" sz="1200" u="none" cap="none" strike="noStrike">
                <a:solidFill>
                  <a:srgbClr val="000000"/>
                </a:solidFill>
                <a:latin typeface="Noto Sans"/>
                <a:ea typeface="Noto Sans"/>
                <a:cs typeface="Noto Sans"/>
                <a:sym typeface="Noto Sans"/>
              </a:rPr>
              <a:t>MAIN POINT</a:t>
            </a:r>
            <a:endParaRPr sz="700"/>
          </a:p>
        </p:txBody>
      </p:sp>
      <p:sp>
        <p:nvSpPr>
          <p:cNvPr id="451" name="Google Shape;451;p21"/>
          <p:cNvSpPr txBox="1"/>
          <p:nvPr/>
        </p:nvSpPr>
        <p:spPr>
          <a:xfrm>
            <a:off x="7005887" y="3356844"/>
            <a:ext cx="17553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200" u="none" cap="none" strike="noStrike">
                <a:solidFill>
                  <a:srgbClr val="000000"/>
                </a:solidFill>
                <a:latin typeface="Noto Sans"/>
                <a:ea typeface="Noto Sans"/>
                <a:cs typeface="Noto Sans"/>
                <a:sym typeface="Noto Sans"/>
              </a:rPr>
              <a:t>ADD A</a:t>
            </a:r>
            <a:endParaRPr sz="700"/>
          </a:p>
          <a:p>
            <a:pPr indent="0" lvl="0" marL="0" marR="0" rtl="0" algn="l">
              <a:lnSpc>
                <a:spcPct val="115000"/>
              </a:lnSpc>
              <a:spcBef>
                <a:spcPts val="0"/>
              </a:spcBef>
              <a:spcAft>
                <a:spcPts val="0"/>
              </a:spcAft>
              <a:buNone/>
            </a:pPr>
            <a:r>
              <a:rPr b="1" i="0" lang="en" sz="1200" u="none" cap="none" strike="noStrike">
                <a:solidFill>
                  <a:srgbClr val="000000"/>
                </a:solidFill>
                <a:latin typeface="Noto Sans"/>
                <a:ea typeface="Noto Sans"/>
                <a:cs typeface="Noto Sans"/>
                <a:sym typeface="Noto Sans"/>
              </a:rPr>
              <a:t>MAIN POINT</a:t>
            </a:r>
            <a:endParaRPr sz="700"/>
          </a:p>
        </p:txBody>
      </p:sp>
      <p:sp>
        <p:nvSpPr>
          <p:cNvPr id="452" name="Google Shape;452;p21"/>
          <p:cNvSpPr txBox="1"/>
          <p:nvPr/>
        </p:nvSpPr>
        <p:spPr>
          <a:xfrm>
            <a:off x="4664996" y="821128"/>
            <a:ext cx="4495790" cy="698491"/>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0" i="0" lang="en" sz="5000" u="none" cap="none" strike="noStrike">
                <a:solidFill>
                  <a:srgbClr val="F46F82"/>
                </a:solidFill>
                <a:latin typeface="Dancing Script"/>
                <a:ea typeface="Dancing Script"/>
                <a:cs typeface="Dancing Script"/>
                <a:sym typeface="Dancing Script"/>
              </a:rPr>
              <a:t>Add Your Title</a:t>
            </a:r>
            <a:endParaRPr sz="700"/>
          </a:p>
        </p:txBody>
      </p:sp>
      <p:pic>
        <p:nvPicPr>
          <p:cNvPr id="453" name="Google Shape;453;p21"/>
          <p:cNvPicPr preferRelativeResize="0"/>
          <p:nvPr/>
        </p:nvPicPr>
        <p:blipFill rotWithShape="1">
          <a:blip r:embed="rId4">
            <a:alphaModFix/>
          </a:blip>
          <a:srcRect b="10216" l="0" r="0" t="10217"/>
          <a:stretch/>
        </p:blipFill>
        <p:spPr>
          <a:xfrm>
            <a:off x="176433" y="204175"/>
            <a:ext cx="3976286" cy="474852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D5"/>
        </a:solidFill>
      </p:bgPr>
    </p:bg>
    <p:spTree>
      <p:nvGrpSpPr>
        <p:cNvPr id="457" name="Shape 457"/>
        <p:cNvGrpSpPr/>
        <p:nvPr/>
      </p:nvGrpSpPr>
      <p:grpSpPr>
        <a:xfrm>
          <a:off x="0" y="0"/>
          <a:ext cx="0" cy="0"/>
          <a:chOff x="0" y="0"/>
          <a:chExt cx="0" cy="0"/>
        </a:xfrm>
      </p:grpSpPr>
      <p:sp>
        <p:nvSpPr>
          <p:cNvPr id="458" name="Google Shape;458;p22"/>
          <p:cNvSpPr/>
          <p:nvPr/>
        </p:nvSpPr>
        <p:spPr>
          <a:xfrm>
            <a:off x="0" y="-948690"/>
            <a:ext cx="9144000" cy="6092190"/>
          </a:xfrm>
          <a:custGeom>
            <a:rect b="b" l="l" r="r" t="t"/>
            <a:pathLst>
              <a:path extrusionOk="0" h="12184380" w="18288000">
                <a:moveTo>
                  <a:pt x="0" y="0"/>
                </a:moveTo>
                <a:lnTo>
                  <a:pt x="18288000" y="0"/>
                </a:lnTo>
                <a:lnTo>
                  <a:pt x="18288000" y="12184380"/>
                </a:lnTo>
                <a:lnTo>
                  <a:pt x="0" y="12184380"/>
                </a:lnTo>
                <a:lnTo>
                  <a:pt x="0" y="0"/>
                </a:lnTo>
                <a:close/>
              </a:path>
            </a:pathLst>
          </a:custGeom>
          <a:blipFill rotWithShape="1">
            <a:blip r:embed="rId3">
              <a:alphaModFix/>
            </a:blip>
            <a:stretch>
              <a:fillRect b="-91" l="0" r="0" t="-92"/>
            </a:stretch>
          </a:blipFill>
          <a:ln>
            <a:noFill/>
          </a:ln>
        </p:spPr>
      </p:sp>
      <p:grpSp>
        <p:nvGrpSpPr>
          <p:cNvPr id="459" name="Google Shape;459;p22"/>
          <p:cNvGrpSpPr/>
          <p:nvPr/>
        </p:nvGrpSpPr>
        <p:grpSpPr>
          <a:xfrm>
            <a:off x="0" y="4881"/>
            <a:ext cx="10187311" cy="5138619"/>
            <a:chOff x="0" y="0"/>
            <a:chExt cx="27166164" cy="13702983"/>
          </a:xfrm>
        </p:grpSpPr>
        <p:sp>
          <p:nvSpPr>
            <p:cNvPr id="460" name="Google Shape;460;p22"/>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4">
                <a:alphaModFix/>
              </a:blip>
              <a:stretch>
                <a:fillRect b="0" l="0" r="0" t="0"/>
              </a:stretch>
            </a:blipFill>
            <a:ln>
              <a:noFill/>
            </a:ln>
          </p:spPr>
        </p:sp>
        <p:sp>
          <p:nvSpPr>
            <p:cNvPr id="461" name="Google Shape;461;p22"/>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4">
                <a:alphaModFix/>
              </a:blip>
              <a:stretch>
                <a:fillRect b="0" l="0" r="0" t="0"/>
              </a:stretch>
            </a:blipFill>
            <a:ln>
              <a:noFill/>
            </a:ln>
          </p:spPr>
        </p:sp>
      </p:grpSp>
      <p:sp>
        <p:nvSpPr>
          <p:cNvPr id="462" name="Google Shape;462;p22"/>
          <p:cNvSpPr/>
          <p:nvPr/>
        </p:nvSpPr>
        <p:spPr>
          <a:xfrm>
            <a:off x="0" y="-948690"/>
            <a:ext cx="9144000" cy="6092190"/>
          </a:xfrm>
          <a:custGeom>
            <a:rect b="b" l="l" r="r" t="t"/>
            <a:pathLst>
              <a:path extrusionOk="0" h="12184380" w="18288000">
                <a:moveTo>
                  <a:pt x="0" y="0"/>
                </a:moveTo>
                <a:lnTo>
                  <a:pt x="18288000" y="0"/>
                </a:lnTo>
                <a:lnTo>
                  <a:pt x="18288000" y="12184380"/>
                </a:lnTo>
                <a:lnTo>
                  <a:pt x="0" y="12184380"/>
                </a:lnTo>
                <a:lnTo>
                  <a:pt x="0" y="0"/>
                </a:lnTo>
                <a:close/>
              </a:path>
            </a:pathLst>
          </a:custGeom>
          <a:blipFill rotWithShape="1">
            <a:blip r:embed="rId5">
              <a:alphaModFix/>
            </a:blip>
            <a:stretch>
              <a:fillRect b="-91" l="0" r="0" t="-92"/>
            </a:stretch>
          </a:blipFill>
          <a:ln>
            <a:noFill/>
          </a:ln>
        </p:spPr>
      </p:sp>
      <p:grpSp>
        <p:nvGrpSpPr>
          <p:cNvPr id="463" name="Google Shape;463;p22"/>
          <p:cNvGrpSpPr/>
          <p:nvPr/>
        </p:nvGrpSpPr>
        <p:grpSpPr>
          <a:xfrm>
            <a:off x="6020713" y="-90413"/>
            <a:ext cx="2237569" cy="1745144"/>
            <a:chOff x="0" y="-47625"/>
            <a:chExt cx="1178637" cy="919253"/>
          </a:xfrm>
        </p:grpSpPr>
        <p:sp>
          <p:nvSpPr>
            <p:cNvPr id="464" name="Google Shape;464;p22"/>
            <p:cNvSpPr/>
            <p:nvPr/>
          </p:nvSpPr>
          <p:spPr>
            <a:xfrm>
              <a:off x="0" y="0"/>
              <a:ext cx="1178637" cy="871628"/>
            </a:xfrm>
            <a:custGeom>
              <a:rect b="b" l="l" r="r" t="t"/>
              <a:pathLst>
                <a:path extrusionOk="0" h="871628" w="1178637">
                  <a:moveTo>
                    <a:pt x="0" y="0"/>
                  </a:moveTo>
                  <a:lnTo>
                    <a:pt x="1178637" y="0"/>
                  </a:lnTo>
                  <a:lnTo>
                    <a:pt x="1178637" y="871628"/>
                  </a:lnTo>
                  <a:lnTo>
                    <a:pt x="0" y="871628"/>
                  </a:lnTo>
                  <a:close/>
                </a:path>
              </a:pathLst>
            </a:custGeom>
            <a:solidFill>
              <a:srgbClr val="F46F82"/>
            </a:solidFill>
            <a:ln>
              <a:noFill/>
            </a:ln>
          </p:spPr>
        </p:sp>
        <p:sp>
          <p:nvSpPr>
            <p:cNvPr id="465" name="Google Shape;465;p22"/>
            <p:cNvSpPr txBox="1"/>
            <p:nvPr/>
          </p:nvSpPr>
          <p:spPr>
            <a:xfrm>
              <a:off x="0" y="-47625"/>
              <a:ext cx="1178637" cy="91925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6" name="Google Shape;466;p22"/>
          <p:cNvSpPr/>
          <p:nvPr/>
        </p:nvSpPr>
        <p:spPr>
          <a:xfrm>
            <a:off x="7589627" y="0"/>
            <a:ext cx="1337310" cy="2057400"/>
          </a:xfrm>
          <a:custGeom>
            <a:rect b="b" l="l" r="r" t="t"/>
            <a:pathLst>
              <a:path extrusionOk="0" h="4114800" w="2674620">
                <a:moveTo>
                  <a:pt x="0" y="0"/>
                </a:moveTo>
                <a:lnTo>
                  <a:pt x="2674620" y="0"/>
                </a:lnTo>
                <a:lnTo>
                  <a:pt x="2674620" y="4114800"/>
                </a:lnTo>
                <a:lnTo>
                  <a:pt x="0" y="4114800"/>
                </a:lnTo>
                <a:lnTo>
                  <a:pt x="0" y="0"/>
                </a:lnTo>
                <a:close/>
              </a:path>
            </a:pathLst>
          </a:custGeom>
          <a:blipFill rotWithShape="1">
            <a:blip r:embed="rId6">
              <a:alphaModFix/>
            </a:blip>
            <a:stretch>
              <a:fillRect b="0" l="0" r="0" t="0"/>
            </a:stretch>
          </a:blipFill>
          <a:ln>
            <a:noFill/>
          </a:ln>
        </p:spPr>
      </p:sp>
      <p:sp>
        <p:nvSpPr>
          <p:cNvPr id="467" name="Google Shape;467;p22"/>
          <p:cNvSpPr txBox="1"/>
          <p:nvPr/>
        </p:nvSpPr>
        <p:spPr>
          <a:xfrm>
            <a:off x="6287969" y="162227"/>
            <a:ext cx="1228200" cy="822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200" u="none" cap="none" strike="noStrike">
                <a:solidFill>
                  <a:srgbClr val="FFFFFF"/>
                </a:solidFill>
                <a:latin typeface="Noto Sans"/>
                <a:ea typeface="Noto Sans"/>
                <a:cs typeface="Noto Sans"/>
                <a:sym typeface="Noto Sans"/>
              </a:rPr>
              <a:t>A PICTURE IS WORTH A THOUSAND WORDS</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D5"/>
        </a:solidFill>
      </p:bgPr>
    </p:bg>
    <p:spTree>
      <p:nvGrpSpPr>
        <p:cNvPr id="471" name="Shape 471"/>
        <p:cNvGrpSpPr/>
        <p:nvPr/>
      </p:nvGrpSpPr>
      <p:grpSpPr>
        <a:xfrm>
          <a:off x="0" y="0"/>
          <a:ext cx="0" cy="0"/>
          <a:chOff x="0" y="0"/>
          <a:chExt cx="0" cy="0"/>
        </a:xfrm>
      </p:grpSpPr>
      <p:grpSp>
        <p:nvGrpSpPr>
          <p:cNvPr id="472" name="Google Shape;472;p23"/>
          <p:cNvGrpSpPr/>
          <p:nvPr/>
        </p:nvGrpSpPr>
        <p:grpSpPr>
          <a:xfrm>
            <a:off x="0" y="-14287"/>
            <a:ext cx="10187311" cy="5138619"/>
            <a:chOff x="0" y="0"/>
            <a:chExt cx="27166164" cy="13702983"/>
          </a:xfrm>
        </p:grpSpPr>
        <p:sp>
          <p:nvSpPr>
            <p:cNvPr id="473" name="Google Shape;473;p23"/>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3">
                <a:alphaModFix/>
              </a:blip>
              <a:stretch>
                <a:fillRect b="0" l="0" r="0" t="0"/>
              </a:stretch>
            </a:blipFill>
            <a:ln>
              <a:noFill/>
            </a:ln>
          </p:spPr>
        </p:sp>
        <p:sp>
          <p:nvSpPr>
            <p:cNvPr id="474" name="Google Shape;474;p23"/>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3">
                <a:alphaModFix/>
              </a:blip>
              <a:stretch>
                <a:fillRect b="0" l="0" r="0" t="0"/>
              </a:stretch>
            </a:blipFill>
            <a:ln>
              <a:noFill/>
            </a:ln>
          </p:spPr>
        </p:sp>
      </p:grpSp>
      <p:grpSp>
        <p:nvGrpSpPr>
          <p:cNvPr id="475" name="Google Shape;475;p23"/>
          <p:cNvGrpSpPr/>
          <p:nvPr/>
        </p:nvGrpSpPr>
        <p:grpSpPr>
          <a:xfrm>
            <a:off x="893767" y="3881171"/>
            <a:ext cx="1841103" cy="394834"/>
            <a:chOff x="0" y="-47625"/>
            <a:chExt cx="969799" cy="207978"/>
          </a:xfrm>
        </p:grpSpPr>
        <p:sp>
          <p:nvSpPr>
            <p:cNvPr id="476" name="Google Shape;476;p23"/>
            <p:cNvSpPr/>
            <p:nvPr/>
          </p:nvSpPr>
          <p:spPr>
            <a:xfrm>
              <a:off x="0" y="0"/>
              <a:ext cx="969799" cy="160353"/>
            </a:xfrm>
            <a:custGeom>
              <a:rect b="b" l="l" r="r" t="t"/>
              <a:pathLst>
                <a:path extrusionOk="0" h="160353" w="969799">
                  <a:moveTo>
                    <a:pt x="0" y="0"/>
                  </a:moveTo>
                  <a:lnTo>
                    <a:pt x="969799" y="0"/>
                  </a:lnTo>
                  <a:lnTo>
                    <a:pt x="969799" y="160353"/>
                  </a:lnTo>
                  <a:lnTo>
                    <a:pt x="0" y="160353"/>
                  </a:lnTo>
                  <a:close/>
                </a:path>
              </a:pathLst>
            </a:custGeom>
            <a:solidFill>
              <a:srgbClr val="F46F82"/>
            </a:solidFill>
            <a:ln>
              <a:noFill/>
            </a:ln>
          </p:spPr>
        </p:sp>
        <p:sp>
          <p:nvSpPr>
            <p:cNvPr id="477" name="Google Shape;477;p23"/>
            <p:cNvSpPr txBox="1"/>
            <p:nvPr/>
          </p:nvSpPr>
          <p:spPr>
            <a:xfrm>
              <a:off x="0" y="-47625"/>
              <a:ext cx="969799" cy="20797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8" name="Google Shape;478;p23"/>
          <p:cNvGrpSpPr/>
          <p:nvPr/>
        </p:nvGrpSpPr>
        <p:grpSpPr>
          <a:xfrm>
            <a:off x="3652792" y="3881171"/>
            <a:ext cx="1841103" cy="394834"/>
            <a:chOff x="0" y="-47625"/>
            <a:chExt cx="969799" cy="207978"/>
          </a:xfrm>
        </p:grpSpPr>
        <p:sp>
          <p:nvSpPr>
            <p:cNvPr id="479" name="Google Shape;479;p23"/>
            <p:cNvSpPr/>
            <p:nvPr/>
          </p:nvSpPr>
          <p:spPr>
            <a:xfrm>
              <a:off x="0" y="0"/>
              <a:ext cx="969799" cy="160353"/>
            </a:xfrm>
            <a:custGeom>
              <a:rect b="b" l="l" r="r" t="t"/>
              <a:pathLst>
                <a:path extrusionOk="0" h="160353" w="969799">
                  <a:moveTo>
                    <a:pt x="0" y="0"/>
                  </a:moveTo>
                  <a:lnTo>
                    <a:pt x="969799" y="0"/>
                  </a:lnTo>
                  <a:lnTo>
                    <a:pt x="969799" y="160353"/>
                  </a:lnTo>
                  <a:lnTo>
                    <a:pt x="0" y="160353"/>
                  </a:lnTo>
                  <a:close/>
                </a:path>
              </a:pathLst>
            </a:custGeom>
            <a:solidFill>
              <a:srgbClr val="F46F82"/>
            </a:solidFill>
            <a:ln>
              <a:noFill/>
            </a:ln>
          </p:spPr>
        </p:sp>
        <p:sp>
          <p:nvSpPr>
            <p:cNvPr id="480" name="Google Shape;480;p23"/>
            <p:cNvSpPr txBox="1"/>
            <p:nvPr/>
          </p:nvSpPr>
          <p:spPr>
            <a:xfrm>
              <a:off x="0" y="-47625"/>
              <a:ext cx="969799" cy="20797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1" name="Google Shape;481;p23"/>
          <p:cNvGrpSpPr/>
          <p:nvPr/>
        </p:nvGrpSpPr>
        <p:grpSpPr>
          <a:xfrm>
            <a:off x="6425503" y="3881171"/>
            <a:ext cx="1841103" cy="394834"/>
            <a:chOff x="0" y="-47625"/>
            <a:chExt cx="969799" cy="207978"/>
          </a:xfrm>
        </p:grpSpPr>
        <p:sp>
          <p:nvSpPr>
            <p:cNvPr id="482" name="Google Shape;482;p23"/>
            <p:cNvSpPr/>
            <p:nvPr/>
          </p:nvSpPr>
          <p:spPr>
            <a:xfrm>
              <a:off x="0" y="0"/>
              <a:ext cx="969799" cy="160353"/>
            </a:xfrm>
            <a:custGeom>
              <a:rect b="b" l="l" r="r" t="t"/>
              <a:pathLst>
                <a:path extrusionOk="0" h="160353" w="969799">
                  <a:moveTo>
                    <a:pt x="0" y="0"/>
                  </a:moveTo>
                  <a:lnTo>
                    <a:pt x="969799" y="0"/>
                  </a:lnTo>
                  <a:lnTo>
                    <a:pt x="969799" y="160353"/>
                  </a:lnTo>
                  <a:lnTo>
                    <a:pt x="0" y="160353"/>
                  </a:lnTo>
                  <a:close/>
                </a:path>
              </a:pathLst>
            </a:custGeom>
            <a:solidFill>
              <a:srgbClr val="F46F82"/>
            </a:solidFill>
            <a:ln>
              <a:noFill/>
            </a:ln>
          </p:spPr>
        </p:sp>
        <p:sp>
          <p:nvSpPr>
            <p:cNvPr id="483" name="Google Shape;483;p23"/>
            <p:cNvSpPr txBox="1"/>
            <p:nvPr/>
          </p:nvSpPr>
          <p:spPr>
            <a:xfrm>
              <a:off x="0" y="-47625"/>
              <a:ext cx="969799" cy="20797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4" name="Google Shape;484;p23"/>
          <p:cNvGrpSpPr/>
          <p:nvPr/>
        </p:nvGrpSpPr>
        <p:grpSpPr>
          <a:xfrm>
            <a:off x="893767" y="3380767"/>
            <a:ext cx="1841103" cy="508539"/>
            <a:chOff x="0" y="-47625"/>
            <a:chExt cx="969799" cy="267873"/>
          </a:xfrm>
        </p:grpSpPr>
        <p:sp>
          <p:nvSpPr>
            <p:cNvPr id="485" name="Google Shape;485;p23"/>
            <p:cNvSpPr/>
            <p:nvPr/>
          </p:nvSpPr>
          <p:spPr>
            <a:xfrm>
              <a:off x="0" y="0"/>
              <a:ext cx="969799" cy="220248"/>
            </a:xfrm>
            <a:custGeom>
              <a:rect b="b" l="l" r="r" t="t"/>
              <a:pathLst>
                <a:path extrusionOk="0" h="220248" w="969799">
                  <a:moveTo>
                    <a:pt x="0" y="0"/>
                  </a:moveTo>
                  <a:lnTo>
                    <a:pt x="969799" y="0"/>
                  </a:lnTo>
                  <a:lnTo>
                    <a:pt x="969799" y="220248"/>
                  </a:lnTo>
                  <a:lnTo>
                    <a:pt x="0" y="220248"/>
                  </a:lnTo>
                  <a:close/>
                </a:path>
              </a:pathLst>
            </a:custGeom>
            <a:solidFill>
              <a:srgbClr val="FFFFFF">
                <a:alpha val="60392"/>
              </a:srgbClr>
            </a:solidFill>
            <a:ln>
              <a:noFill/>
            </a:ln>
          </p:spPr>
        </p:sp>
        <p:sp>
          <p:nvSpPr>
            <p:cNvPr id="486" name="Google Shape;486;p23"/>
            <p:cNvSpPr txBox="1"/>
            <p:nvPr/>
          </p:nvSpPr>
          <p:spPr>
            <a:xfrm>
              <a:off x="0" y="-47625"/>
              <a:ext cx="969799" cy="26787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7" name="Google Shape;487;p23"/>
          <p:cNvGrpSpPr/>
          <p:nvPr/>
        </p:nvGrpSpPr>
        <p:grpSpPr>
          <a:xfrm>
            <a:off x="3652792" y="3380767"/>
            <a:ext cx="1841103" cy="508539"/>
            <a:chOff x="0" y="-47625"/>
            <a:chExt cx="969799" cy="267873"/>
          </a:xfrm>
        </p:grpSpPr>
        <p:sp>
          <p:nvSpPr>
            <p:cNvPr id="488" name="Google Shape;488;p23"/>
            <p:cNvSpPr/>
            <p:nvPr/>
          </p:nvSpPr>
          <p:spPr>
            <a:xfrm>
              <a:off x="0" y="0"/>
              <a:ext cx="969799" cy="220248"/>
            </a:xfrm>
            <a:custGeom>
              <a:rect b="b" l="l" r="r" t="t"/>
              <a:pathLst>
                <a:path extrusionOk="0" h="220248" w="969799">
                  <a:moveTo>
                    <a:pt x="0" y="0"/>
                  </a:moveTo>
                  <a:lnTo>
                    <a:pt x="969799" y="0"/>
                  </a:lnTo>
                  <a:lnTo>
                    <a:pt x="969799" y="220248"/>
                  </a:lnTo>
                  <a:lnTo>
                    <a:pt x="0" y="220248"/>
                  </a:lnTo>
                  <a:close/>
                </a:path>
              </a:pathLst>
            </a:custGeom>
            <a:solidFill>
              <a:srgbClr val="FFFFFF">
                <a:alpha val="60392"/>
              </a:srgbClr>
            </a:solidFill>
            <a:ln>
              <a:noFill/>
            </a:ln>
          </p:spPr>
        </p:sp>
        <p:sp>
          <p:nvSpPr>
            <p:cNvPr id="489" name="Google Shape;489;p23"/>
            <p:cNvSpPr txBox="1"/>
            <p:nvPr/>
          </p:nvSpPr>
          <p:spPr>
            <a:xfrm>
              <a:off x="0" y="-47625"/>
              <a:ext cx="969799" cy="26787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0" name="Google Shape;490;p23"/>
          <p:cNvGrpSpPr/>
          <p:nvPr/>
        </p:nvGrpSpPr>
        <p:grpSpPr>
          <a:xfrm>
            <a:off x="6425503" y="3380767"/>
            <a:ext cx="1841103" cy="508539"/>
            <a:chOff x="0" y="-47625"/>
            <a:chExt cx="969799" cy="267873"/>
          </a:xfrm>
        </p:grpSpPr>
        <p:sp>
          <p:nvSpPr>
            <p:cNvPr id="491" name="Google Shape;491;p23"/>
            <p:cNvSpPr/>
            <p:nvPr/>
          </p:nvSpPr>
          <p:spPr>
            <a:xfrm>
              <a:off x="0" y="0"/>
              <a:ext cx="969799" cy="220248"/>
            </a:xfrm>
            <a:custGeom>
              <a:rect b="b" l="l" r="r" t="t"/>
              <a:pathLst>
                <a:path extrusionOk="0" h="220248" w="969799">
                  <a:moveTo>
                    <a:pt x="0" y="0"/>
                  </a:moveTo>
                  <a:lnTo>
                    <a:pt x="969799" y="0"/>
                  </a:lnTo>
                  <a:lnTo>
                    <a:pt x="969799" y="220248"/>
                  </a:lnTo>
                  <a:lnTo>
                    <a:pt x="0" y="220248"/>
                  </a:lnTo>
                  <a:close/>
                </a:path>
              </a:pathLst>
            </a:custGeom>
            <a:solidFill>
              <a:srgbClr val="FFFFFF">
                <a:alpha val="60392"/>
              </a:srgbClr>
            </a:solidFill>
            <a:ln>
              <a:noFill/>
            </a:ln>
          </p:spPr>
        </p:sp>
        <p:sp>
          <p:nvSpPr>
            <p:cNvPr id="492" name="Google Shape;492;p23"/>
            <p:cNvSpPr txBox="1"/>
            <p:nvPr/>
          </p:nvSpPr>
          <p:spPr>
            <a:xfrm>
              <a:off x="0" y="-47625"/>
              <a:ext cx="969799" cy="26787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93" name="Google Shape;493;p23"/>
          <p:cNvPicPr preferRelativeResize="0"/>
          <p:nvPr/>
        </p:nvPicPr>
        <p:blipFill rotWithShape="1">
          <a:blip r:embed="rId4">
            <a:alphaModFix/>
          </a:blip>
          <a:srcRect b="0" l="16752" r="16751" t="0"/>
          <a:stretch/>
        </p:blipFill>
        <p:spPr>
          <a:xfrm>
            <a:off x="893767" y="1544213"/>
            <a:ext cx="1841103" cy="1844687"/>
          </a:xfrm>
          <a:prstGeom prst="rect">
            <a:avLst/>
          </a:prstGeom>
          <a:noFill/>
          <a:ln>
            <a:noFill/>
          </a:ln>
        </p:spPr>
      </p:pic>
      <p:pic>
        <p:nvPicPr>
          <p:cNvPr id="494" name="Google Shape;494;p23"/>
          <p:cNvPicPr preferRelativeResize="0"/>
          <p:nvPr/>
        </p:nvPicPr>
        <p:blipFill rotWithShape="1">
          <a:blip r:embed="rId5">
            <a:alphaModFix/>
          </a:blip>
          <a:srcRect b="0" l="16689" r="16689" t="0"/>
          <a:stretch/>
        </p:blipFill>
        <p:spPr>
          <a:xfrm>
            <a:off x="3652120" y="1544213"/>
            <a:ext cx="1841103" cy="1844687"/>
          </a:xfrm>
          <a:prstGeom prst="rect">
            <a:avLst/>
          </a:prstGeom>
          <a:noFill/>
          <a:ln>
            <a:noFill/>
          </a:ln>
        </p:spPr>
      </p:pic>
      <p:pic>
        <p:nvPicPr>
          <p:cNvPr id="495" name="Google Shape;495;p23"/>
          <p:cNvPicPr preferRelativeResize="0"/>
          <p:nvPr/>
        </p:nvPicPr>
        <p:blipFill rotWithShape="1">
          <a:blip r:embed="rId6">
            <a:alphaModFix/>
          </a:blip>
          <a:srcRect b="30661" l="0" r="0" t="2584"/>
          <a:stretch/>
        </p:blipFill>
        <p:spPr>
          <a:xfrm>
            <a:off x="6424057" y="1544213"/>
            <a:ext cx="1841103" cy="1844687"/>
          </a:xfrm>
          <a:prstGeom prst="rect">
            <a:avLst/>
          </a:prstGeom>
          <a:noFill/>
          <a:ln>
            <a:noFill/>
          </a:ln>
        </p:spPr>
      </p:pic>
      <p:sp>
        <p:nvSpPr>
          <p:cNvPr id="496" name="Google Shape;496;p23"/>
          <p:cNvSpPr txBox="1"/>
          <p:nvPr/>
        </p:nvSpPr>
        <p:spPr>
          <a:xfrm>
            <a:off x="1197176" y="3562771"/>
            <a:ext cx="1232942" cy="21112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NAME</a:t>
            </a:r>
            <a:endParaRPr sz="700"/>
          </a:p>
        </p:txBody>
      </p:sp>
      <p:sp>
        <p:nvSpPr>
          <p:cNvPr id="497" name="Google Shape;497;p23"/>
          <p:cNvSpPr txBox="1"/>
          <p:nvPr/>
        </p:nvSpPr>
        <p:spPr>
          <a:xfrm>
            <a:off x="3956201" y="3562771"/>
            <a:ext cx="1232942" cy="21112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NAME</a:t>
            </a:r>
            <a:endParaRPr sz="700"/>
          </a:p>
        </p:txBody>
      </p:sp>
      <p:sp>
        <p:nvSpPr>
          <p:cNvPr id="498" name="Google Shape;498;p23"/>
          <p:cNvSpPr txBox="1"/>
          <p:nvPr/>
        </p:nvSpPr>
        <p:spPr>
          <a:xfrm>
            <a:off x="6728911" y="3562771"/>
            <a:ext cx="1232943" cy="21112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NAME</a:t>
            </a:r>
            <a:endParaRPr sz="700"/>
          </a:p>
        </p:txBody>
      </p:sp>
      <p:sp>
        <p:nvSpPr>
          <p:cNvPr id="499" name="Google Shape;499;p23"/>
          <p:cNvSpPr txBox="1"/>
          <p:nvPr/>
        </p:nvSpPr>
        <p:spPr>
          <a:xfrm>
            <a:off x="782485" y="4024577"/>
            <a:ext cx="2062325" cy="174625"/>
          </a:xfrm>
          <a:prstGeom prst="rect">
            <a:avLst/>
          </a:prstGeom>
          <a:noFill/>
          <a:ln>
            <a:noFill/>
          </a:ln>
        </p:spPr>
        <p:txBody>
          <a:bodyPr anchorCtr="0" anchor="t" bIns="0" lIns="0" spcFirstLastPara="1" rIns="0" wrap="square" tIns="0">
            <a:spAutoFit/>
          </a:bodyPr>
          <a:lstStyle/>
          <a:p>
            <a:pPr indent="0" lvl="1" marL="0" marR="0" rtl="0" algn="ctr">
              <a:lnSpc>
                <a:spcPct val="140020"/>
              </a:lnSpc>
              <a:spcBef>
                <a:spcPts val="0"/>
              </a:spcBef>
              <a:spcAft>
                <a:spcPts val="0"/>
              </a:spcAft>
              <a:buNone/>
            </a:pPr>
            <a:r>
              <a:rPr b="1" i="0" lang="en" sz="1000" u="none" cap="none" strike="noStrike">
                <a:solidFill>
                  <a:srgbClr val="FFFFFF"/>
                </a:solidFill>
                <a:latin typeface="Josefin Slab"/>
                <a:ea typeface="Josefin Slab"/>
                <a:cs typeface="Josefin Slab"/>
                <a:sym typeface="Josefin Slab"/>
              </a:rPr>
              <a:t>Title</a:t>
            </a:r>
            <a:endParaRPr sz="700"/>
          </a:p>
        </p:txBody>
      </p:sp>
      <p:sp>
        <p:nvSpPr>
          <p:cNvPr id="500" name="Google Shape;500;p23"/>
          <p:cNvSpPr txBox="1"/>
          <p:nvPr/>
        </p:nvSpPr>
        <p:spPr>
          <a:xfrm>
            <a:off x="3541510" y="4024577"/>
            <a:ext cx="2062324" cy="174625"/>
          </a:xfrm>
          <a:prstGeom prst="rect">
            <a:avLst/>
          </a:prstGeom>
          <a:noFill/>
          <a:ln>
            <a:noFill/>
          </a:ln>
        </p:spPr>
        <p:txBody>
          <a:bodyPr anchorCtr="0" anchor="t" bIns="0" lIns="0" spcFirstLastPara="1" rIns="0" wrap="square" tIns="0">
            <a:spAutoFit/>
          </a:bodyPr>
          <a:lstStyle/>
          <a:p>
            <a:pPr indent="0" lvl="1" marL="0" marR="0" rtl="0" algn="ctr">
              <a:lnSpc>
                <a:spcPct val="140020"/>
              </a:lnSpc>
              <a:spcBef>
                <a:spcPts val="0"/>
              </a:spcBef>
              <a:spcAft>
                <a:spcPts val="0"/>
              </a:spcAft>
              <a:buNone/>
            </a:pPr>
            <a:r>
              <a:rPr b="1" i="0" lang="en" sz="1000" u="none" cap="none" strike="noStrike">
                <a:solidFill>
                  <a:srgbClr val="FFFFFF"/>
                </a:solidFill>
                <a:latin typeface="Josefin Slab"/>
                <a:ea typeface="Josefin Slab"/>
                <a:cs typeface="Josefin Slab"/>
                <a:sym typeface="Josefin Slab"/>
              </a:rPr>
              <a:t>Title</a:t>
            </a:r>
            <a:endParaRPr sz="700"/>
          </a:p>
        </p:txBody>
      </p:sp>
      <p:sp>
        <p:nvSpPr>
          <p:cNvPr id="501" name="Google Shape;501;p23"/>
          <p:cNvSpPr txBox="1"/>
          <p:nvPr/>
        </p:nvSpPr>
        <p:spPr>
          <a:xfrm>
            <a:off x="6314220" y="4024577"/>
            <a:ext cx="2062324" cy="174625"/>
          </a:xfrm>
          <a:prstGeom prst="rect">
            <a:avLst/>
          </a:prstGeom>
          <a:noFill/>
          <a:ln>
            <a:noFill/>
          </a:ln>
        </p:spPr>
        <p:txBody>
          <a:bodyPr anchorCtr="0" anchor="t" bIns="0" lIns="0" spcFirstLastPara="1" rIns="0" wrap="square" tIns="0">
            <a:spAutoFit/>
          </a:bodyPr>
          <a:lstStyle/>
          <a:p>
            <a:pPr indent="0" lvl="1" marL="0" marR="0" rtl="0" algn="ctr">
              <a:lnSpc>
                <a:spcPct val="140020"/>
              </a:lnSpc>
              <a:spcBef>
                <a:spcPts val="0"/>
              </a:spcBef>
              <a:spcAft>
                <a:spcPts val="0"/>
              </a:spcAft>
              <a:buNone/>
            </a:pPr>
            <a:r>
              <a:rPr b="1" i="0" lang="en" sz="1000" u="none" cap="none" strike="noStrike">
                <a:solidFill>
                  <a:srgbClr val="FFFFFF"/>
                </a:solidFill>
                <a:latin typeface="Josefin Slab"/>
                <a:ea typeface="Josefin Slab"/>
                <a:cs typeface="Josefin Slab"/>
                <a:sym typeface="Josefin Slab"/>
              </a:rPr>
              <a:t>Title</a:t>
            </a:r>
            <a:endParaRPr sz="700"/>
          </a:p>
        </p:txBody>
      </p:sp>
      <p:sp>
        <p:nvSpPr>
          <p:cNvPr id="502" name="Google Shape;502;p23"/>
          <p:cNvSpPr txBox="1"/>
          <p:nvPr/>
        </p:nvSpPr>
        <p:spPr>
          <a:xfrm>
            <a:off x="1591364" y="576263"/>
            <a:ext cx="5754018" cy="698492"/>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 sz="5000" u="none" cap="none" strike="noStrike">
                <a:solidFill>
                  <a:srgbClr val="F46F82"/>
                </a:solidFill>
                <a:latin typeface="Dancing Script"/>
                <a:ea typeface="Dancing Script"/>
                <a:cs typeface="Dancing Script"/>
                <a:sym typeface="Dancing Script"/>
              </a:rPr>
              <a:t>Meet Our Team</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D5"/>
        </a:solidFill>
      </p:bgPr>
    </p:bg>
    <p:spTree>
      <p:nvGrpSpPr>
        <p:cNvPr id="506" name="Shape 506"/>
        <p:cNvGrpSpPr/>
        <p:nvPr/>
      </p:nvGrpSpPr>
      <p:grpSpPr>
        <a:xfrm>
          <a:off x="0" y="0"/>
          <a:ext cx="0" cy="0"/>
          <a:chOff x="0" y="0"/>
          <a:chExt cx="0" cy="0"/>
        </a:xfrm>
      </p:grpSpPr>
      <p:grpSp>
        <p:nvGrpSpPr>
          <p:cNvPr id="507" name="Google Shape;507;p24"/>
          <p:cNvGrpSpPr/>
          <p:nvPr/>
        </p:nvGrpSpPr>
        <p:grpSpPr>
          <a:xfrm>
            <a:off x="0" y="-14287"/>
            <a:ext cx="10187311" cy="5138619"/>
            <a:chOff x="0" y="0"/>
            <a:chExt cx="27166164" cy="13702983"/>
          </a:xfrm>
        </p:grpSpPr>
        <p:sp>
          <p:nvSpPr>
            <p:cNvPr id="508" name="Google Shape;508;p24"/>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3">
                <a:alphaModFix/>
              </a:blip>
              <a:stretch>
                <a:fillRect b="0" l="0" r="0" t="0"/>
              </a:stretch>
            </a:blipFill>
            <a:ln>
              <a:noFill/>
            </a:ln>
          </p:spPr>
        </p:sp>
        <p:sp>
          <p:nvSpPr>
            <p:cNvPr id="509" name="Google Shape;509;p24"/>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3">
                <a:alphaModFix/>
              </a:blip>
              <a:stretch>
                <a:fillRect b="0" l="0" r="0" t="0"/>
              </a:stretch>
            </a:blipFill>
            <a:ln>
              <a:noFill/>
            </a:ln>
          </p:spPr>
        </p:sp>
      </p:grpSp>
      <p:grpSp>
        <p:nvGrpSpPr>
          <p:cNvPr id="510" name="Google Shape;510;p24"/>
          <p:cNvGrpSpPr/>
          <p:nvPr/>
        </p:nvGrpSpPr>
        <p:grpSpPr>
          <a:xfrm>
            <a:off x="920038" y="803855"/>
            <a:ext cx="7303926" cy="3491640"/>
            <a:chOff x="0" y="-47625"/>
            <a:chExt cx="3847335" cy="1839217"/>
          </a:xfrm>
        </p:grpSpPr>
        <p:sp>
          <p:nvSpPr>
            <p:cNvPr id="511" name="Google Shape;511;p24"/>
            <p:cNvSpPr/>
            <p:nvPr/>
          </p:nvSpPr>
          <p:spPr>
            <a:xfrm>
              <a:off x="0" y="0"/>
              <a:ext cx="3847335" cy="1791592"/>
            </a:xfrm>
            <a:custGeom>
              <a:rect b="b" l="l" r="r" t="t"/>
              <a:pathLst>
                <a:path extrusionOk="0" h="1791592" w="3847335">
                  <a:moveTo>
                    <a:pt x="0" y="0"/>
                  </a:moveTo>
                  <a:lnTo>
                    <a:pt x="3847335" y="0"/>
                  </a:lnTo>
                  <a:lnTo>
                    <a:pt x="3847335" y="1791592"/>
                  </a:lnTo>
                  <a:lnTo>
                    <a:pt x="0" y="1791592"/>
                  </a:lnTo>
                  <a:close/>
                </a:path>
              </a:pathLst>
            </a:custGeom>
            <a:solidFill>
              <a:srgbClr val="FFFFFF">
                <a:alpha val="60392"/>
              </a:srgbClr>
            </a:solidFill>
            <a:ln>
              <a:noFill/>
            </a:ln>
          </p:spPr>
        </p:sp>
        <p:sp>
          <p:nvSpPr>
            <p:cNvPr id="512" name="Google Shape;512;p24"/>
            <p:cNvSpPr txBox="1"/>
            <p:nvPr/>
          </p:nvSpPr>
          <p:spPr>
            <a:xfrm>
              <a:off x="0" y="-47625"/>
              <a:ext cx="3847334" cy="1839217"/>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3" name="Google Shape;513;p24"/>
          <p:cNvGrpSpPr/>
          <p:nvPr/>
        </p:nvGrpSpPr>
        <p:grpSpPr>
          <a:xfrm>
            <a:off x="4042256" y="1495848"/>
            <a:ext cx="3684674" cy="2198239"/>
            <a:chOff x="0" y="123825"/>
            <a:chExt cx="9825796" cy="5861971"/>
          </a:xfrm>
        </p:grpSpPr>
        <p:grpSp>
          <p:nvGrpSpPr>
            <p:cNvPr id="514" name="Google Shape;514;p24"/>
            <p:cNvGrpSpPr/>
            <p:nvPr/>
          </p:nvGrpSpPr>
          <p:grpSpPr>
            <a:xfrm>
              <a:off x="0" y="2231174"/>
              <a:ext cx="3323043" cy="943794"/>
              <a:chOff x="0" y="-47625"/>
              <a:chExt cx="656403" cy="186428"/>
            </a:xfrm>
          </p:grpSpPr>
          <p:sp>
            <p:nvSpPr>
              <p:cNvPr id="515" name="Google Shape;515;p24"/>
              <p:cNvSpPr/>
              <p:nvPr/>
            </p:nvSpPr>
            <p:spPr>
              <a:xfrm>
                <a:off x="0" y="0"/>
                <a:ext cx="656403" cy="138803"/>
              </a:xfrm>
              <a:custGeom>
                <a:rect b="b" l="l" r="r" t="t"/>
                <a:pathLst>
                  <a:path extrusionOk="0" h="138803" w="656403">
                    <a:moveTo>
                      <a:pt x="0" y="0"/>
                    </a:moveTo>
                    <a:lnTo>
                      <a:pt x="656403" y="0"/>
                    </a:lnTo>
                    <a:lnTo>
                      <a:pt x="656403" y="138803"/>
                    </a:lnTo>
                    <a:lnTo>
                      <a:pt x="0" y="138803"/>
                    </a:lnTo>
                    <a:close/>
                  </a:path>
                </a:pathLst>
              </a:custGeom>
              <a:solidFill>
                <a:srgbClr val="F46F82"/>
              </a:solidFill>
              <a:ln>
                <a:noFill/>
              </a:ln>
            </p:spPr>
          </p:sp>
          <p:sp>
            <p:nvSpPr>
              <p:cNvPr id="516" name="Google Shape;516;p24"/>
              <p:cNvSpPr txBox="1"/>
              <p:nvPr/>
            </p:nvSpPr>
            <p:spPr>
              <a:xfrm>
                <a:off x="0" y="-47625"/>
                <a:ext cx="656403" cy="18642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7" name="Google Shape;517;p24"/>
            <p:cNvGrpSpPr/>
            <p:nvPr/>
          </p:nvGrpSpPr>
          <p:grpSpPr>
            <a:xfrm>
              <a:off x="0" y="3158532"/>
              <a:ext cx="3323043" cy="943794"/>
              <a:chOff x="0" y="-47625"/>
              <a:chExt cx="656403" cy="186428"/>
            </a:xfrm>
          </p:grpSpPr>
          <p:sp>
            <p:nvSpPr>
              <p:cNvPr id="518" name="Google Shape;518;p24"/>
              <p:cNvSpPr/>
              <p:nvPr/>
            </p:nvSpPr>
            <p:spPr>
              <a:xfrm>
                <a:off x="0" y="0"/>
                <a:ext cx="656403" cy="138803"/>
              </a:xfrm>
              <a:custGeom>
                <a:rect b="b" l="l" r="r" t="t"/>
                <a:pathLst>
                  <a:path extrusionOk="0" h="138803" w="656403">
                    <a:moveTo>
                      <a:pt x="0" y="0"/>
                    </a:moveTo>
                    <a:lnTo>
                      <a:pt x="656403" y="0"/>
                    </a:lnTo>
                    <a:lnTo>
                      <a:pt x="656403" y="138803"/>
                    </a:lnTo>
                    <a:lnTo>
                      <a:pt x="0" y="138803"/>
                    </a:lnTo>
                    <a:close/>
                  </a:path>
                </a:pathLst>
              </a:custGeom>
              <a:solidFill>
                <a:srgbClr val="F46F82"/>
              </a:solidFill>
              <a:ln>
                <a:noFill/>
              </a:ln>
            </p:spPr>
          </p:sp>
          <p:sp>
            <p:nvSpPr>
              <p:cNvPr id="519" name="Google Shape;519;p24"/>
              <p:cNvSpPr txBox="1"/>
              <p:nvPr/>
            </p:nvSpPr>
            <p:spPr>
              <a:xfrm>
                <a:off x="0" y="-47625"/>
                <a:ext cx="656403" cy="18642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0" name="Google Shape;520;p24"/>
            <p:cNvGrpSpPr/>
            <p:nvPr/>
          </p:nvGrpSpPr>
          <p:grpSpPr>
            <a:xfrm>
              <a:off x="0" y="4111290"/>
              <a:ext cx="3323043" cy="943794"/>
              <a:chOff x="0" y="-47625"/>
              <a:chExt cx="656403" cy="186428"/>
            </a:xfrm>
          </p:grpSpPr>
          <p:sp>
            <p:nvSpPr>
              <p:cNvPr id="521" name="Google Shape;521;p24"/>
              <p:cNvSpPr/>
              <p:nvPr/>
            </p:nvSpPr>
            <p:spPr>
              <a:xfrm>
                <a:off x="0" y="0"/>
                <a:ext cx="656403" cy="138803"/>
              </a:xfrm>
              <a:custGeom>
                <a:rect b="b" l="l" r="r" t="t"/>
                <a:pathLst>
                  <a:path extrusionOk="0" h="138803" w="656403">
                    <a:moveTo>
                      <a:pt x="0" y="0"/>
                    </a:moveTo>
                    <a:lnTo>
                      <a:pt x="656403" y="0"/>
                    </a:lnTo>
                    <a:lnTo>
                      <a:pt x="656403" y="138803"/>
                    </a:lnTo>
                    <a:lnTo>
                      <a:pt x="0" y="138803"/>
                    </a:lnTo>
                    <a:close/>
                  </a:path>
                </a:pathLst>
              </a:custGeom>
              <a:solidFill>
                <a:srgbClr val="F46F82"/>
              </a:solidFill>
              <a:ln>
                <a:noFill/>
              </a:ln>
            </p:spPr>
          </p:sp>
          <p:sp>
            <p:nvSpPr>
              <p:cNvPr id="522" name="Google Shape;522;p24"/>
              <p:cNvSpPr txBox="1"/>
              <p:nvPr/>
            </p:nvSpPr>
            <p:spPr>
              <a:xfrm>
                <a:off x="0" y="-47625"/>
                <a:ext cx="656403" cy="18642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3" name="Google Shape;523;p24"/>
            <p:cNvGrpSpPr/>
            <p:nvPr/>
          </p:nvGrpSpPr>
          <p:grpSpPr>
            <a:xfrm>
              <a:off x="0" y="5042002"/>
              <a:ext cx="3323043" cy="943794"/>
              <a:chOff x="0" y="-47625"/>
              <a:chExt cx="656403" cy="186428"/>
            </a:xfrm>
          </p:grpSpPr>
          <p:sp>
            <p:nvSpPr>
              <p:cNvPr id="524" name="Google Shape;524;p24"/>
              <p:cNvSpPr/>
              <p:nvPr/>
            </p:nvSpPr>
            <p:spPr>
              <a:xfrm>
                <a:off x="0" y="0"/>
                <a:ext cx="656403" cy="138803"/>
              </a:xfrm>
              <a:custGeom>
                <a:rect b="b" l="l" r="r" t="t"/>
                <a:pathLst>
                  <a:path extrusionOk="0" h="138803" w="656403">
                    <a:moveTo>
                      <a:pt x="0" y="0"/>
                    </a:moveTo>
                    <a:lnTo>
                      <a:pt x="656403" y="0"/>
                    </a:lnTo>
                    <a:lnTo>
                      <a:pt x="656403" y="138803"/>
                    </a:lnTo>
                    <a:lnTo>
                      <a:pt x="0" y="138803"/>
                    </a:lnTo>
                    <a:close/>
                  </a:path>
                </a:pathLst>
              </a:custGeom>
              <a:solidFill>
                <a:srgbClr val="F46F82"/>
              </a:solidFill>
              <a:ln>
                <a:noFill/>
              </a:ln>
            </p:spPr>
          </p:sp>
          <p:sp>
            <p:nvSpPr>
              <p:cNvPr id="525" name="Google Shape;525;p24"/>
              <p:cNvSpPr txBox="1"/>
              <p:nvPr/>
            </p:nvSpPr>
            <p:spPr>
              <a:xfrm>
                <a:off x="0" y="-47625"/>
                <a:ext cx="656403" cy="18642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6" name="Google Shape;526;p24"/>
            <p:cNvGrpSpPr/>
            <p:nvPr/>
          </p:nvGrpSpPr>
          <p:grpSpPr>
            <a:xfrm>
              <a:off x="3723994" y="2231174"/>
              <a:ext cx="6101802" cy="943794"/>
              <a:chOff x="0" y="-47625"/>
              <a:chExt cx="1205294" cy="186428"/>
            </a:xfrm>
          </p:grpSpPr>
          <p:sp>
            <p:nvSpPr>
              <p:cNvPr id="527" name="Google Shape;527;p24"/>
              <p:cNvSpPr/>
              <p:nvPr/>
            </p:nvSpPr>
            <p:spPr>
              <a:xfrm>
                <a:off x="0" y="0"/>
                <a:ext cx="1205294" cy="138803"/>
              </a:xfrm>
              <a:custGeom>
                <a:rect b="b" l="l" r="r" t="t"/>
                <a:pathLst>
                  <a:path extrusionOk="0" h="138803" w="1205294">
                    <a:moveTo>
                      <a:pt x="0" y="0"/>
                    </a:moveTo>
                    <a:lnTo>
                      <a:pt x="1205294" y="0"/>
                    </a:lnTo>
                    <a:lnTo>
                      <a:pt x="1205294" y="138803"/>
                    </a:lnTo>
                    <a:lnTo>
                      <a:pt x="0" y="138803"/>
                    </a:lnTo>
                    <a:close/>
                  </a:path>
                </a:pathLst>
              </a:custGeom>
              <a:solidFill>
                <a:srgbClr val="FFFFFF"/>
              </a:solidFill>
              <a:ln>
                <a:noFill/>
              </a:ln>
            </p:spPr>
          </p:sp>
          <p:sp>
            <p:nvSpPr>
              <p:cNvPr id="528" name="Google Shape;528;p24"/>
              <p:cNvSpPr txBox="1"/>
              <p:nvPr/>
            </p:nvSpPr>
            <p:spPr>
              <a:xfrm>
                <a:off x="0" y="-47625"/>
                <a:ext cx="1205294" cy="18642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9" name="Google Shape;529;p24"/>
            <p:cNvGrpSpPr/>
            <p:nvPr/>
          </p:nvGrpSpPr>
          <p:grpSpPr>
            <a:xfrm>
              <a:off x="3723994" y="3158532"/>
              <a:ext cx="6101802" cy="943794"/>
              <a:chOff x="0" y="-47625"/>
              <a:chExt cx="1205294" cy="186428"/>
            </a:xfrm>
          </p:grpSpPr>
          <p:sp>
            <p:nvSpPr>
              <p:cNvPr id="530" name="Google Shape;530;p24"/>
              <p:cNvSpPr/>
              <p:nvPr/>
            </p:nvSpPr>
            <p:spPr>
              <a:xfrm>
                <a:off x="0" y="0"/>
                <a:ext cx="1205294" cy="138803"/>
              </a:xfrm>
              <a:custGeom>
                <a:rect b="b" l="l" r="r" t="t"/>
                <a:pathLst>
                  <a:path extrusionOk="0" h="138803" w="1205294">
                    <a:moveTo>
                      <a:pt x="0" y="0"/>
                    </a:moveTo>
                    <a:lnTo>
                      <a:pt x="1205294" y="0"/>
                    </a:lnTo>
                    <a:lnTo>
                      <a:pt x="1205294" y="138803"/>
                    </a:lnTo>
                    <a:lnTo>
                      <a:pt x="0" y="138803"/>
                    </a:lnTo>
                    <a:close/>
                  </a:path>
                </a:pathLst>
              </a:custGeom>
              <a:solidFill>
                <a:srgbClr val="FFFFFF"/>
              </a:solidFill>
              <a:ln>
                <a:noFill/>
              </a:ln>
            </p:spPr>
          </p:sp>
          <p:sp>
            <p:nvSpPr>
              <p:cNvPr id="531" name="Google Shape;531;p24"/>
              <p:cNvSpPr txBox="1"/>
              <p:nvPr/>
            </p:nvSpPr>
            <p:spPr>
              <a:xfrm>
                <a:off x="0" y="-47625"/>
                <a:ext cx="1205294" cy="18642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2" name="Google Shape;532;p24"/>
            <p:cNvGrpSpPr/>
            <p:nvPr/>
          </p:nvGrpSpPr>
          <p:grpSpPr>
            <a:xfrm>
              <a:off x="3723994" y="4111290"/>
              <a:ext cx="6101802" cy="943794"/>
              <a:chOff x="0" y="-47625"/>
              <a:chExt cx="1205294" cy="186428"/>
            </a:xfrm>
          </p:grpSpPr>
          <p:sp>
            <p:nvSpPr>
              <p:cNvPr id="533" name="Google Shape;533;p24"/>
              <p:cNvSpPr/>
              <p:nvPr/>
            </p:nvSpPr>
            <p:spPr>
              <a:xfrm>
                <a:off x="0" y="0"/>
                <a:ext cx="1205294" cy="138803"/>
              </a:xfrm>
              <a:custGeom>
                <a:rect b="b" l="l" r="r" t="t"/>
                <a:pathLst>
                  <a:path extrusionOk="0" h="138803" w="1205294">
                    <a:moveTo>
                      <a:pt x="0" y="0"/>
                    </a:moveTo>
                    <a:lnTo>
                      <a:pt x="1205294" y="0"/>
                    </a:lnTo>
                    <a:lnTo>
                      <a:pt x="1205294" y="138803"/>
                    </a:lnTo>
                    <a:lnTo>
                      <a:pt x="0" y="138803"/>
                    </a:lnTo>
                    <a:close/>
                  </a:path>
                </a:pathLst>
              </a:custGeom>
              <a:solidFill>
                <a:srgbClr val="FFFFFF"/>
              </a:solidFill>
              <a:ln>
                <a:noFill/>
              </a:ln>
            </p:spPr>
          </p:sp>
          <p:sp>
            <p:nvSpPr>
              <p:cNvPr id="534" name="Google Shape;534;p24"/>
              <p:cNvSpPr txBox="1"/>
              <p:nvPr/>
            </p:nvSpPr>
            <p:spPr>
              <a:xfrm>
                <a:off x="0" y="-47625"/>
                <a:ext cx="1205294" cy="18642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5" name="Google Shape;535;p24"/>
            <p:cNvGrpSpPr/>
            <p:nvPr/>
          </p:nvGrpSpPr>
          <p:grpSpPr>
            <a:xfrm>
              <a:off x="3723994" y="5042002"/>
              <a:ext cx="6101802" cy="943794"/>
              <a:chOff x="0" y="-47625"/>
              <a:chExt cx="1205294" cy="186428"/>
            </a:xfrm>
          </p:grpSpPr>
          <p:sp>
            <p:nvSpPr>
              <p:cNvPr id="536" name="Google Shape;536;p24"/>
              <p:cNvSpPr/>
              <p:nvPr/>
            </p:nvSpPr>
            <p:spPr>
              <a:xfrm>
                <a:off x="0" y="0"/>
                <a:ext cx="1205294" cy="138803"/>
              </a:xfrm>
              <a:custGeom>
                <a:rect b="b" l="l" r="r" t="t"/>
                <a:pathLst>
                  <a:path extrusionOk="0" h="138803" w="1205294">
                    <a:moveTo>
                      <a:pt x="0" y="0"/>
                    </a:moveTo>
                    <a:lnTo>
                      <a:pt x="1205294" y="0"/>
                    </a:lnTo>
                    <a:lnTo>
                      <a:pt x="1205294" y="138803"/>
                    </a:lnTo>
                    <a:lnTo>
                      <a:pt x="0" y="138803"/>
                    </a:lnTo>
                    <a:close/>
                  </a:path>
                </a:pathLst>
              </a:custGeom>
              <a:solidFill>
                <a:srgbClr val="FFFFFF"/>
              </a:solidFill>
              <a:ln>
                <a:noFill/>
              </a:ln>
            </p:spPr>
          </p:sp>
          <p:sp>
            <p:nvSpPr>
              <p:cNvPr id="537" name="Google Shape;537;p24"/>
              <p:cNvSpPr txBox="1"/>
              <p:nvPr/>
            </p:nvSpPr>
            <p:spPr>
              <a:xfrm>
                <a:off x="0" y="-47625"/>
                <a:ext cx="1205294" cy="18642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8" name="Google Shape;538;p24"/>
            <p:cNvSpPr txBox="1"/>
            <p:nvPr/>
          </p:nvSpPr>
          <p:spPr>
            <a:xfrm>
              <a:off x="297879" y="2500841"/>
              <a:ext cx="2866063" cy="547136"/>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E-MAIL</a:t>
              </a:r>
              <a:endParaRPr sz="700"/>
            </a:p>
          </p:txBody>
        </p:sp>
        <p:sp>
          <p:nvSpPr>
            <p:cNvPr id="539" name="Google Shape;539;p24"/>
            <p:cNvSpPr txBox="1"/>
            <p:nvPr/>
          </p:nvSpPr>
          <p:spPr>
            <a:xfrm>
              <a:off x="3930897" y="2568564"/>
              <a:ext cx="5544483" cy="38664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Noto Sans"/>
                  <a:ea typeface="Noto Sans"/>
                  <a:cs typeface="Noto Sans"/>
                  <a:sym typeface="Noto Sans"/>
                </a:rPr>
                <a:t>hello@reallygreatsite.com</a:t>
              </a:r>
              <a:endParaRPr sz="700"/>
            </a:p>
          </p:txBody>
        </p:sp>
        <p:sp>
          <p:nvSpPr>
            <p:cNvPr id="540" name="Google Shape;540;p24"/>
            <p:cNvSpPr txBox="1"/>
            <p:nvPr/>
          </p:nvSpPr>
          <p:spPr>
            <a:xfrm>
              <a:off x="297879" y="3453599"/>
              <a:ext cx="3633018" cy="547136"/>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WEBSITE</a:t>
              </a:r>
              <a:endParaRPr sz="700"/>
            </a:p>
          </p:txBody>
        </p:sp>
        <p:sp>
          <p:nvSpPr>
            <p:cNvPr id="541" name="Google Shape;541;p24"/>
            <p:cNvSpPr txBox="1"/>
            <p:nvPr/>
          </p:nvSpPr>
          <p:spPr>
            <a:xfrm>
              <a:off x="3930897" y="3521322"/>
              <a:ext cx="5544483" cy="38664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Noto Sans"/>
                  <a:ea typeface="Noto Sans"/>
                  <a:cs typeface="Noto Sans"/>
                  <a:sym typeface="Noto Sans"/>
                </a:rPr>
                <a:t>www.reallygreatsite.com</a:t>
              </a:r>
              <a:endParaRPr sz="700"/>
            </a:p>
          </p:txBody>
        </p:sp>
        <p:sp>
          <p:nvSpPr>
            <p:cNvPr id="542" name="Google Shape;542;p24"/>
            <p:cNvSpPr txBox="1"/>
            <p:nvPr/>
          </p:nvSpPr>
          <p:spPr>
            <a:xfrm>
              <a:off x="297879" y="4406358"/>
              <a:ext cx="2866063" cy="547136"/>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PHONE</a:t>
              </a:r>
              <a:endParaRPr sz="700"/>
            </a:p>
          </p:txBody>
        </p:sp>
        <p:sp>
          <p:nvSpPr>
            <p:cNvPr id="543" name="Google Shape;543;p24"/>
            <p:cNvSpPr txBox="1"/>
            <p:nvPr/>
          </p:nvSpPr>
          <p:spPr>
            <a:xfrm>
              <a:off x="3930897" y="4474080"/>
              <a:ext cx="5544483" cy="38664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Noto Sans"/>
                  <a:ea typeface="Noto Sans"/>
                  <a:cs typeface="Noto Sans"/>
                  <a:sym typeface="Noto Sans"/>
                </a:rPr>
                <a:t>+123-456-7890</a:t>
              </a:r>
              <a:endParaRPr sz="700"/>
            </a:p>
          </p:txBody>
        </p:sp>
        <p:sp>
          <p:nvSpPr>
            <p:cNvPr id="544" name="Google Shape;544;p24"/>
            <p:cNvSpPr txBox="1"/>
            <p:nvPr/>
          </p:nvSpPr>
          <p:spPr>
            <a:xfrm>
              <a:off x="297879" y="5359116"/>
              <a:ext cx="3347639" cy="547136"/>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ADDRESS</a:t>
              </a:r>
              <a:endParaRPr sz="700"/>
            </a:p>
          </p:txBody>
        </p:sp>
        <p:sp>
          <p:nvSpPr>
            <p:cNvPr id="545" name="Google Shape;545;p24"/>
            <p:cNvSpPr txBox="1"/>
            <p:nvPr/>
          </p:nvSpPr>
          <p:spPr>
            <a:xfrm>
              <a:off x="3930897" y="5426838"/>
              <a:ext cx="5544483" cy="38664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Noto Sans"/>
                  <a:ea typeface="Noto Sans"/>
                  <a:cs typeface="Noto Sans"/>
                  <a:sym typeface="Noto Sans"/>
                </a:rPr>
                <a:t>123 Anywhere St., Any City, ST 12345</a:t>
              </a:r>
              <a:endParaRPr sz="700"/>
            </a:p>
          </p:txBody>
        </p:sp>
        <p:sp>
          <p:nvSpPr>
            <p:cNvPr id="546" name="Google Shape;546;p24"/>
            <p:cNvSpPr txBox="1"/>
            <p:nvPr/>
          </p:nvSpPr>
          <p:spPr>
            <a:xfrm>
              <a:off x="297879" y="123825"/>
              <a:ext cx="6352918" cy="1903919"/>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0" i="0" lang="en" sz="5000" u="none" cap="none" strike="noStrike">
                  <a:solidFill>
                    <a:srgbClr val="F46F82"/>
                  </a:solidFill>
                  <a:latin typeface="Dancing Script"/>
                  <a:ea typeface="Dancing Script"/>
                  <a:cs typeface="Dancing Script"/>
                  <a:sym typeface="Dancing Script"/>
                </a:rPr>
                <a:t>Contact us</a:t>
              </a:r>
              <a:endParaRPr sz="700"/>
            </a:p>
          </p:txBody>
        </p:sp>
      </p:grpSp>
      <p:pic>
        <p:nvPicPr>
          <p:cNvPr id="547" name="Google Shape;547;p24"/>
          <p:cNvPicPr preferRelativeResize="0"/>
          <p:nvPr/>
        </p:nvPicPr>
        <p:blipFill rotWithShape="1">
          <a:blip r:embed="rId4">
            <a:alphaModFix/>
          </a:blip>
          <a:srcRect b="26372" l="0" r="0" t="8201"/>
          <a:stretch/>
        </p:blipFill>
        <p:spPr>
          <a:xfrm>
            <a:off x="1417071" y="1478449"/>
            <a:ext cx="2256211" cy="221563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D5"/>
        </a:solidFill>
      </p:bgPr>
    </p:bg>
    <p:spTree>
      <p:nvGrpSpPr>
        <p:cNvPr id="551" name="Shape 551"/>
        <p:cNvGrpSpPr/>
        <p:nvPr/>
      </p:nvGrpSpPr>
      <p:grpSpPr>
        <a:xfrm>
          <a:off x="0" y="0"/>
          <a:ext cx="0" cy="0"/>
          <a:chOff x="0" y="0"/>
          <a:chExt cx="0" cy="0"/>
        </a:xfrm>
      </p:grpSpPr>
      <p:sp>
        <p:nvSpPr>
          <p:cNvPr id="552" name="Google Shape;552;p25"/>
          <p:cNvSpPr txBox="1"/>
          <p:nvPr/>
        </p:nvSpPr>
        <p:spPr>
          <a:xfrm>
            <a:off x="533346" y="303815"/>
            <a:ext cx="1991029" cy="1152416"/>
          </a:xfrm>
          <a:prstGeom prst="rect">
            <a:avLst/>
          </a:prstGeom>
          <a:noFill/>
          <a:ln>
            <a:noFill/>
          </a:ln>
        </p:spPr>
        <p:txBody>
          <a:bodyPr anchorCtr="0" anchor="t" bIns="0" lIns="0" spcFirstLastPara="1" rIns="0" wrap="square" tIns="0">
            <a:spAutoFit/>
          </a:bodyPr>
          <a:lstStyle/>
          <a:p>
            <a:pPr indent="0" lvl="0" marL="0" marR="0" rtl="0" algn="l">
              <a:lnSpc>
                <a:spcPct val="105999"/>
              </a:lnSpc>
              <a:spcBef>
                <a:spcPts val="0"/>
              </a:spcBef>
              <a:spcAft>
                <a:spcPts val="0"/>
              </a:spcAft>
              <a:buNone/>
            </a:pPr>
            <a:r>
              <a:rPr b="0" i="0" lang="en" sz="4200" u="none" cap="none" strike="noStrike">
                <a:solidFill>
                  <a:srgbClr val="F46F82"/>
                </a:solidFill>
                <a:latin typeface="Dancing Script"/>
                <a:ea typeface="Dancing Script"/>
                <a:cs typeface="Dancing Script"/>
                <a:sym typeface="Dancing Script"/>
              </a:rPr>
              <a:t>Resource </a:t>
            </a:r>
            <a:endParaRPr sz="700"/>
          </a:p>
          <a:p>
            <a:pPr indent="0" lvl="0" marL="0" marR="0" rtl="0" algn="l">
              <a:lnSpc>
                <a:spcPct val="105999"/>
              </a:lnSpc>
              <a:spcBef>
                <a:spcPts val="0"/>
              </a:spcBef>
              <a:spcAft>
                <a:spcPts val="0"/>
              </a:spcAft>
              <a:buNone/>
            </a:pPr>
            <a:r>
              <a:rPr b="0" i="0" lang="en" sz="4200" u="none" cap="none" strike="noStrike">
                <a:solidFill>
                  <a:srgbClr val="F46F82"/>
                </a:solidFill>
                <a:latin typeface="Dancing Script"/>
                <a:ea typeface="Dancing Script"/>
                <a:cs typeface="Dancing Script"/>
                <a:sym typeface="Dancing Script"/>
              </a:rPr>
              <a:t>Page</a:t>
            </a:r>
            <a:endParaRPr sz="700"/>
          </a:p>
        </p:txBody>
      </p:sp>
      <p:sp>
        <p:nvSpPr>
          <p:cNvPr id="553" name="Google Shape;553;p25"/>
          <p:cNvSpPr txBox="1"/>
          <p:nvPr/>
        </p:nvSpPr>
        <p:spPr>
          <a:xfrm>
            <a:off x="533346" y="1699959"/>
            <a:ext cx="21675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Use these design resources in your</a:t>
            </a:r>
            <a:endParaRPr sz="700"/>
          </a:p>
          <a:p>
            <a:pPr indent="0" lvl="0" marL="0" marR="0" rtl="0" algn="l">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Canva Presentation.</a:t>
            </a:r>
            <a:endParaRPr sz="700"/>
          </a:p>
        </p:txBody>
      </p:sp>
      <p:sp>
        <p:nvSpPr>
          <p:cNvPr id="554" name="Google Shape;554;p25"/>
          <p:cNvSpPr txBox="1"/>
          <p:nvPr/>
        </p:nvSpPr>
        <p:spPr>
          <a:xfrm>
            <a:off x="533346" y="2330577"/>
            <a:ext cx="17985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This presentation template uses the following free fonts:</a:t>
            </a:r>
            <a:endParaRPr sz="700"/>
          </a:p>
        </p:txBody>
      </p:sp>
      <p:sp>
        <p:nvSpPr>
          <p:cNvPr id="555" name="Google Shape;555;p25"/>
          <p:cNvSpPr txBox="1"/>
          <p:nvPr/>
        </p:nvSpPr>
        <p:spPr>
          <a:xfrm>
            <a:off x="533346" y="2961196"/>
            <a:ext cx="1977000" cy="45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Titles: Dancing Script</a:t>
            </a:r>
            <a:endParaRPr sz="700"/>
          </a:p>
          <a:p>
            <a:pPr indent="0" lvl="0" marL="0" marR="0" rtl="0" algn="l">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Headers: Noto Sans</a:t>
            </a:r>
            <a:endParaRPr sz="700"/>
          </a:p>
          <a:p>
            <a:pPr indent="0" lvl="0" marL="0" marR="0" rtl="0" algn="l">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Body Copy: Noto Sans</a:t>
            </a:r>
            <a:endParaRPr sz="700"/>
          </a:p>
        </p:txBody>
      </p:sp>
      <p:sp>
        <p:nvSpPr>
          <p:cNvPr id="556" name="Google Shape;556;p25"/>
          <p:cNvSpPr txBox="1"/>
          <p:nvPr/>
        </p:nvSpPr>
        <p:spPr>
          <a:xfrm>
            <a:off x="533346" y="3758502"/>
            <a:ext cx="1977000" cy="77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You can find these fonts online too. Happy designing! </a:t>
            </a:r>
            <a:endParaRPr sz="700"/>
          </a:p>
          <a:p>
            <a:pPr indent="0" lvl="0" marL="0" marR="0" rtl="0" algn="l">
              <a:lnSpc>
                <a:spcPct val="115000"/>
              </a:lnSpc>
              <a:spcBef>
                <a:spcPts val="0"/>
              </a:spcBef>
              <a:spcAft>
                <a:spcPts val="0"/>
              </a:spcAft>
              <a:buNone/>
            </a:pPr>
            <a:r>
              <a:t/>
            </a:r>
            <a:endParaRPr b="0" i="0" sz="900" u="none" cap="none" strike="noStrike">
              <a:solidFill>
                <a:srgbClr val="000000"/>
              </a:solidFill>
              <a:latin typeface="Noto Sans"/>
              <a:ea typeface="Noto Sans"/>
              <a:cs typeface="Noto Sans"/>
              <a:sym typeface="Noto Sans"/>
            </a:endParaRPr>
          </a:p>
          <a:p>
            <a:pPr indent="0" lvl="0" marL="0" marR="0" rtl="0" algn="l">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Don't forget to delete this page</a:t>
            </a:r>
            <a:endParaRPr sz="700"/>
          </a:p>
          <a:p>
            <a:pPr indent="0" lvl="0" marL="0" marR="0" rtl="0" algn="l">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before presenting. </a:t>
            </a:r>
            <a:endParaRPr sz="700"/>
          </a:p>
        </p:txBody>
      </p:sp>
      <p:sp>
        <p:nvSpPr>
          <p:cNvPr id="557" name="Google Shape;557;p25"/>
          <p:cNvSpPr/>
          <p:nvPr/>
        </p:nvSpPr>
        <p:spPr>
          <a:xfrm>
            <a:off x="3312746" y="561404"/>
            <a:ext cx="482585" cy="415024"/>
          </a:xfrm>
          <a:custGeom>
            <a:rect b="b" l="l" r="r" t="t"/>
            <a:pathLst>
              <a:path extrusionOk="0" h="830047" w="965171">
                <a:moveTo>
                  <a:pt x="0" y="0"/>
                </a:moveTo>
                <a:lnTo>
                  <a:pt x="965171" y="0"/>
                </a:lnTo>
                <a:lnTo>
                  <a:pt x="965171" y="830047"/>
                </a:lnTo>
                <a:lnTo>
                  <a:pt x="0" y="830047"/>
                </a:lnTo>
                <a:lnTo>
                  <a:pt x="0" y="0"/>
                </a:lnTo>
                <a:close/>
              </a:path>
            </a:pathLst>
          </a:custGeom>
          <a:blipFill rotWithShape="1">
            <a:blip r:embed="rId3">
              <a:alphaModFix/>
            </a:blip>
            <a:stretch>
              <a:fillRect b="0" l="0" r="0" t="0"/>
            </a:stretch>
          </a:blipFill>
          <a:ln>
            <a:noFill/>
          </a:ln>
        </p:spPr>
      </p:sp>
      <p:sp>
        <p:nvSpPr>
          <p:cNvPr id="558" name="Google Shape;558;p25"/>
          <p:cNvSpPr/>
          <p:nvPr/>
        </p:nvSpPr>
        <p:spPr>
          <a:xfrm>
            <a:off x="8237680" y="561404"/>
            <a:ext cx="342993" cy="473986"/>
          </a:xfrm>
          <a:custGeom>
            <a:rect b="b" l="l" r="r" t="t"/>
            <a:pathLst>
              <a:path extrusionOk="0" h="947971" w="685987">
                <a:moveTo>
                  <a:pt x="0" y="0"/>
                </a:moveTo>
                <a:lnTo>
                  <a:pt x="685987" y="0"/>
                </a:lnTo>
                <a:lnTo>
                  <a:pt x="685987" y="947971"/>
                </a:lnTo>
                <a:lnTo>
                  <a:pt x="0" y="947971"/>
                </a:lnTo>
                <a:lnTo>
                  <a:pt x="0" y="0"/>
                </a:lnTo>
                <a:close/>
              </a:path>
            </a:pathLst>
          </a:custGeom>
          <a:blipFill rotWithShape="1">
            <a:blip r:embed="rId4">
              <a:alphaModFix/>
            </a:blip>
            <a:stretch>
              <a:fillRect b="0" l="0" r="0" t="0"/>
            </a:stretch>
          </a:blipFill>
          <a:ln>
            <a:noFill/>
          </a:ln>
        </p:spPr>
      </p:sp>
      <p:sp>
        <p:nvSpPr>
          <p:cNvPr id="559" name="Google Shape;559;p25"/>
          <p:cNvSpPr/>
          <p:nvPr/>
        </p:nvSpPr>
        <p:spPr>
          <a:xfrm>
            <a:off x="7683782" y="586653"/>
            <a:ext cx="282582" cy="423488"/>
          </a:xfrm>
          <a:custGeom>
            <a:rect b="b" l="l" r="r" t="t"/>
            <a:pathLst>
              <a:path extrusionOk="0" h="846975" w="565163">
                <a:moveTo>
                  <a:pt x="0" y="0"/>
                </a:moveTo>
                <a:lnTo>
                  <a:pt x="565163" y="0"/>
                </a:lnTo>
                <a:lnTo>
                  <a:pt x="565163" y="846975"/>
                </a:lnTo>
                <a:lnTo>
                  <a:pt x="0" y="846975"/>
                </a:lnTo>
                <a:lnTo>
                  <a:pt x="0" y="0"/>
                </a:lnTo>
                <a:close/>
              </a:path>
            </a:pathLst>
          </a:custGeom>
          <a:blipFill rotWithShape="1">
            <a:blip r:embed="rId5">
              <a:alphaModFix/>
            </a:blip>
            <a:stretch>
              <a:fillRect b="0" l="0" r="0" t="0"/>
            </a:stretch>
          </a:blipFill>
          <a:ln>
            <a:noFill/>
          </a:ln>
        </p:spPr>
      </p:sp>
      <p:sp>
        <p:nvSpPr>
          <p:cNvPr id="560" name="Google Shape;560;p25"/>
          <p:cNvSpPr/>
          <p:nvPr/>
        </p:nvSpPr>
        <p:spPr>
          <a:xfrm>
            <a:off x="6946322" y="586653"/>
            <a:ext cx="468648" cy="423488"/>
          </a:xfrm>
          <a:custGeom>
            <a:rect b="b" l="l" r="r" t="t"/>
            <a:pathLst>
              <a:path extrusionOk="0" h="846975" w="937296">
                <a:moveTo>
                  <a:pt x="0" y="0"/>
                </a:moveTo>
                <a:lnTo>
                  <a:pt x="937296" y="0"/>
                </a:lnTo>
                <a:lnTo>
                  <a:pt x="937296" y="846975"/>
                </a:lnTo>
                <a:lnTo>
                  <a:pt x="0" y="846975"/>
                </a:lnTo>
                <a:lnTo>
                  <a:pt x="0" y="0"/>
                </a:lnTo>
                <a:close/>
              </a:path>
            </a:pathLst>
          </a:custGeom>
          <a:blipFill rotWithShape="1">
            <a:blip r:embed="rId6">
              <a:alphaModFix/>
            </a:blip>
            <a:stretch>
              <a:fillRect b="0" l="0" r="0" t="0"/>
            </a:stretch>
          </a:blipFill>
          <a:ln>
            <a:noFill/>
          </a:ln>
        </p:spPr>
      </p:sp>
      <p:sp>
        <p:nvSpPr>
          <p:cNvPr id="561" name="Google Shape;561;p25"/>
          <p:cNvSpPr/>
          <p:nvPr/>
        </p:nvSpPr>
        <p:spPr>
          <a:xfrm>
            <a:off x="6254022" y="586653"/>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7">
              <a:alphaModFix/>
            </a:blip>
            <a:stretch>
              <a:fillRect b="0" l="0" r="0" t="0"/>
            </a:stretch>
          </a:blipFill>
          <a:ln>
            <a:noFill/>
          </a:ln>
        </p:spPr>
      </p:sp>
      <p:sp>
        <p:nvSpPr>
          <p:cNvPr id="562" name="Google Shape;562;p25"/>
          <p:cNvSpPr/>
          <p:nvPr/>
        </p:nvSpPr>
        <p:spPr>
          <a:xfrm>
            <a:off x="5405819" y="590884"/>
            <a:ext cx="579390" cy="356062"/>
          </a:xfrm>
          <a:custGeom>
            <a:rect b="b" l="l" r="r" t="t"/>
            <a:pathLst>
              <a:path extrusionOk="0" h="712123" w="1158780">
                <a:moveTo>
                  <a:pt x="0" y="0"/>
                </a:moveTo>
                <a:lnTo>
                  <a:pt x="1158781" y="0"/>
                </a:lnTo>
                <a:lnTo>
                  <a:pt x="1158781" y="712123"/>
                </a:lnTo>
                <a:lnTo>
                  <a:pt x="0" y="712123"/>
                </a:lnTo>
                <a:lnTo>
                  <a:pt x="0" y="0"/>
                </a:lnTo>
                <a:close/>
              </a:path>
            </a:pathLst>
          </a:custGeom>
          <a:blipFill rotWithShape="1">
            <a:blip r:embed="rId8">
              <a:alphaModFix/>
            </a:blip>
            <a:stretch>
              <a:fillRect b="0" l="0" r="0" t="0"/>
            </a:stretch>
          </a:blipFill>
          <a:ln>
            <a:noFill/>
          </a:ln>
        </p:spPr>
      </p:sp>
      <p:sp>
        <p:nvSpPr>
          <p:cNvPr id="563" name="Google Shape;563;p25"/>
          <p:cNvSpPr/>
          <p:nvPr/>
        </p:nvSpPr>
        <p:spPr>
          <a:xfrm>
            <a:off x="4064144" y="561404"/>
            <a:ext cx="473985"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9">
              <a:alphaModFix/>
            </a:blip>
            <a:stretch>
              <a:fillRect b="0" l="0" r="0" t="0"/>
            </a:stretch>
          </a:blipFill>
          <a:ln>
            <a:noFill/>
          </a:ln>
        </p:spPr>
      </p:sp>
      <p:sp>
        <p:nvSpPr>
          <p:cNvPr id="564" name="Google Shape;564;p25"/>
          <p:cNvSpPr/>
          <p:nvPr/>
        </p:nvSpPr>
        <p:spPr>
          <a:xfrm>
            <a:off x="4806941" y="561404"/>
            <a:ext cx="330067" cy="473986"/>
          </a:xfrm>
          <a:custGeom>
            <a:rect b="b" l="l" r="r" t="t"/>
            <a:pathLst>
              <a:path extrusionOk="0" h="947971" w="660133">
                <a:moveTo>
                  <a:pt x="0" y="0"/>
                </a:moveTo>
                <a:lnTo>
                  <a:pt x="660133" y="0"/>
                </a:lnTo>
                <a:lnTo>
                  <a:pt x="660133" y="947971"/>
                </a:lnTo>
                <a:lnTo>
                  <a:pt x="0" y="947971"/>
                </a:lnTo>
                <a:lnTo>
                  <a:pt x="0" y="0"/>
                </a:lnTo>
                <a:close/>
              </a:path>
            </a:pathLst>
          </a:custGeom>
          <a:blipFill rotWithShape="1">
            <a:blip r:embed="rId10">
              <a:alphaModFix/>
            </a:blip>
            <a:stretch>
              <a:fillRect b="0" l="0" r="0" t="0"/>
            </a:stretch>
          </a:blipFill>
          <a:ln>
            <a:noFill/>
          </a:ln>
        </p:spPr>
      </p:sp>
      <p:sp>
        <p:nvSpPr>
          <p:cNvPr id="565" name="Google Shape;565;p25"/>
          <p:cNvSpPr/>
          <p:nvPr/>
        </p:nvSpPr>
        <p:spPr>
          <a:xfrm>
            <a:off x="6701238" y="1443540"/>
            <a:ext cx="416246" cy="473985"/>
          </a:xfrm>
          <a:custGeom>
            <a:rect b="b" l="l" r="r" t="t"/>
            <a:pathLst>
              <a:path extrusionOk="0" h="947971" w="832491">
                <a:moveTo>
                  <a:pt x="0" y="0"/>
                </a:moveTo>
                <a:lnTo>
                  <a:pt x="832491" y="0"/>
                </a:lnTo>
                <a:lnTo>
                  <a:pt x="832491" y="947971"/>
                </a:lnTo>
                <a:lnTo>
                  <a:pt x="0" y="947971"/>
                </a:lnTo>
                <a:lnTo>
                  <a:pt x="0" y="0"/>
                </a:lnTo>
                <a:close/>
              </a:path>
            </a:pathLst>
          </a:custGeom>
          <a:blipFill rotWithShape="1">
            <a:blip r:embed="rId11">
              <a:alphaModFix/>
            </a:blip>
            <a:stretch>
              <a:fillRect b="0" l="0" r="0" t="0"/>
            </a:stretch>
          </a:blipFill>
          <a:ln>
            <a:noFill/>
          </a:ln>
        </p:spPr>
      </p:sp>
      <p:sp>
        <p:nvSpPr>
          <p:cNvPr id="566" name="Google Shape;566;p25"/>
          <p:cNvSpPr/>
          <p:nvPr/>
        </p:nvSpPr>
        <p:spPr>
          <a:xfrm>
            <a:off x="8076295" y="1529537"/>
            <a:ext cx="549554" cy="326735"/>
          </a:xfrm>
          <a:custGeom>
            <a:rect b="b" l="l" r="r" t="t"/>
            <a:pathLst>
              <a:path extrusionOk="0" h="653470" w="1099108">
                <a:moveTo>
                  <a:pt x="0" y="0"/>
                </a:moveTo>
                <a:lnTo>
                  <a:pt x="1099108" y="0"/>
                </a:lnTo>
                <a:lnTo>
                  <a:pt x="1099108" y="653470"/>
                </a:lnTo>
                <a:lnTo>
                  <a:pt x="0" y="653470"/>
                </a:lnTo>
                <a:lnTo>
                  <a:pt x="0" y="0"/>
                </a:lnTo>
                <a:close/>
              </a:path>
            </a:pathLst>
          </a:custGeom>
          <a:blipFill rotWithShape="1">
            <a:blip r:embed="rId12">
              <a:alphaModFix/>
            </a:blip>
            <a:stretch>
              <a:fillRect b="0" l="0" r="0" t="0"/>
            </a:stretch>
          </a:blipFill>
          <a:ln>
            <a:noFill/>
          </a:ln>
        </p:spPr>
      </p:sp>
      <p:sp>
        <p:nvSpPr>
          <p:cNvPr id="567" name="Google Shape;567;p25"/>
          <p:cNvSpPr/>
          <p:nvPr/>
        </p:nvSpPr>
        <p:spPr>
          <a:xfrm>
            <a:off x="3968595" y="1468789"/>
            <a:ext cx="423488" cy="423488"/>
          </a:xfrm>
          <a:custGeom>
            <a:rect b="b" l="l" r="r" t="t"/>
            <a:pathLst>
              <a:path extrusionOk="0" h="846975" w="846975">
                <a:moveTo>
                  <a:pt x="0" y="0"/>
                </a:moveTo>
                <a:lnTo>
                  <a:pt x="846974" y="0"/>
                </a:lnTo>
                <a:lnTo>
                  <a:pt x="846974" y="846975"/>
                </a:lnTo>
                <a:lnTo>
                  <a:pt x="0" y="846975"/>
                </a:lnTo>
                <a:lnTo>
                  <a:pt x="0" y="0"/>
                </a:lnTo>
                <a:close/>
              </a:path>
            </a:pathLst>
          </a:custGeom>
          <a:blipFill rotWithShape="1">
            <a:blip r:embed="rId13">
              <a:alphaModFix/>
            </a:blip>
            <a:stretch>
              <a:fillRect b="0" l="0" r="0" t="0"/>
            </a:stretch>
          </a:blipFill>
          <a:ln>
            <a:noFill/>
          </a:ln>
        </p:spPr>
      </p:sp>
      <p:sp>
        <p:nvSpPr>
          <p:cNvPr id="568" name="Google Shape;568;p25"/>
          <p:cNvSpPr/>
          <p:nvPr/>
        </p:nvSpPr>
        <p:spPr>
          <a:xfrm>
            <a:off x="3312746" y="1468789"/>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14">
              <a:alphaModFix/>
            </a:blip>
            <a:stretch>
              <a:fillRect b="0" l="0" r="0" t="0"/>
            </a:stretch>
          </a:blipFill>
          <a:ln>
            <a:noFill/>
          </a:ln>
        </p:spPr>
      </p:sp>
      <p:sp>
        <p:nvSpPr>
          <p:cNvPr id="569" name="Google Shape;569;p25"/>
          <p:cNvSpPr/>
          <p:nvPr/>
        </p:nvSpPr>
        <p:spPr>
          <a:xfrm>
            <a:off x="5978383" y="1456231"/>
            <a:ext cx="469967" cy="448604"/>
          </a:xfrm>
          <a:custGeom>
            <a:rect b="b" l="l" r="r" t="t"/>
            <a:pathLst>
              <a:path extrusionOk="0" h="897209" w="939933">
                <a:moveTo>
                  <a:pt x="0" y="0"/>
                </a:moveTo>
                <a:lnTo>
                  <a:pt x="939934" y="0"/>
                </a:lnTo>
                <a:lnTo>
                  <a:pt x="939934" y="897209"/>
                </a:lnTo>
                <a:lnTo>
                  <a:pt x="0" y="897209"/>
                </a:lnTo>
                <a:lnTo>
                  <a:pt x="0" y="0"/>
                </a:lnTo>
                <a:close/>
              </a:path>
            </a:pathLst>
          </a:custGeom>
          <a:blipFill rotWithShape="1">
            <a:blip r:embed="rId15">
              <a:alphaModFix/>
            </a:blip>
            <a:stretch>
              <a:fillRect b="0" l="0" r="0" t="0"/>
            </a:stretch>
          </a:blipFill>
          <a:ln>
            <a:noFill/>
          </a:ln>
        </p:spPr>
      </p:sp>
      <p:sp>
        <p:nvSpPr>
          <p:cNvPr id="570" name="Google Shape;570;p25"/>
          <p:cNvSpPr/>
          <p:nvPr/>
        </p:nvSpPr>
        <p:spPr>
          <a:xfrm>
            <a:off x="4634022" y="1443540"/>
            <a:ext cx="470539" cy="473985"/>
          </a:xfrm>
          <a:custGeom>
            <a:rect b="b" l="l" r="r" t="t"/>
            <a:pathLst>
              <a:path extrusionOk="0" h="947971" w="941077">
                <a:moveTo>
                  <a:pt x="0" y="0"/>
                </a:moveTo>
                <a:lnTo>
                  <a:pt x="941077" y="0"/>
                </a:lnTo>
                <a:lnTo>
                  <a:pt x="941077" y="947971"/>
                </a:lnTo>
                <a:lnTo>
                  <a:pt x="0" y="947971"/>
                </a:lnTo>
                <a:lnTo>
                  <a:pt x="0" y="0"/>
                </a:lnTo>
                <a:close/>
              </a:path>
            </a:pathLst>
          </a:custGeom>
          <a:blipFill rotWithShape="1">
            <a:blip r:embed="rId16">
              <a:alphaModFix/>
            </a:blip>
            <a:stretch>
              <a:fillRect b="0" l="0" r="0" t="0"/>
            </a:stretch>
          </a:blipFill>
          <a:ln>
            <a:noFill/>
          </a:ln>
        </p:spPr>
      </p:sp>
      <p:sp>
        <p:nvSpPr>
          <p:cNvPr id="571" name="Google Shape;571;p25"/>
          <p:cNvSpPr/>
          <p:nvPr/>
        </p:nvSpPr>
        <p:spPr>
          <a:xfrm>
            <a:off x="5341711" y="1438883"/>
            <a:ext cx="392487" cy="478643"/>
          </a:xfrm>
          <a:custGeom>
            <a:rect b="b" l="l" r="r" t="t"/>
            <a:pathLst>
              <a:path extrusionOk="0" h="957285" w="784974">
                <a:moveTo>
                  <a:pt x="0" y="0"/>
                </a:moveTo>
                <a:lnTo>
                  <a:pt x="784974" y="0"/>
                </a:lnTo>
                <a:lnTo>
                  <a:pt x="784974" y="957285"/>
                </a:lnTo>
                <a:lnTo>
                  <a:pt x="0" y="957285"/>
                </a:lnTo>
                <a:lnTo>
                  <a:pt x="0" y="0"/>
                </a:lnTo>
                <a:close/>
              </a:path>
            </a:pathLst>
          </a:custGeom>
          <a:blipFill rotWithShape="1">
            <a:blip r:embed="rId17">
              <a:alphaModFix/>
            </a:blip>
            <a:stretch>
              <a:fillRect b="0" l="0" r="0" t="0"/>
            </a:stretch>
          </a:blipFill>
          <a:ln>
            <a:noFill/>
          </a:ln>
        </p:spPr>
      </p:sp>
      <p:sp>
        <p:nvSpPr>
          <p:cNvPr id="572" name="Google Shape;572;p25"/>
          <p:cNvSpPr/>
          <p:nvPr/>
        </p:nvSpPr>
        <p:spPr>
          <a:xfrm>
            <a:off x="7381518" y="1468789"/>
            <a:ext cx="445785" cy="448229"/>
          </a:xfrm>
          <a:custGeom>
            <a:rect b="b" l="l" r="r" t="t"/>
            <a:pathLst>
              <a:path extrusionOk="0" h="896459" w="891570">
                <a:moveTo>
                  <a:pt x="0" y="0"/>
                </a:moveTo>
                <a:lnTo>
                  <a:pt x="891570" y="0"/>
                </a:lnTo>
                <a:lnTo>
                  <a:pt x="891570" y="896459"/>
                </a:lnTo>
                <a:lnTo>
                  <a:pt x="0" y="896459"/>
                </a:lnTo>
                <a:lnTo>
                  <a:pt x="0" y="0"/>
                </a:lnTo>
                <a:close/>
              </a:path>
            </a:pathLst>
          </a:custGeom>
          <a:blipFill rotWithShape="1">
            <a:blip r:embed="rId18">
              <a:alphaModFix/>
            </a:blip>
            <a:stretch>
              <a:fillRect b="0" l="0" r="0" t="0"/>
            </a:stretch>
          </a:blipFill>
          <a:ln>
            <a:noFill/>
          </a:ln>
        </p:spPr>
      </p:sp>
      <p:sp>
        <p:nvSpPr>
          <p:cNvPr id="573" name="Google Shape;573;p25"/>
          <p:cNvSpPr/>
          <p:nvPr/>
        </p:nvSpPr>
        <p:spPr>
          <a:xfrm>
            <a:off x="7333870" y="2314621"/>
            <a:ext cx="382636" cy="473986"/>
          </a:xfrm>
          <a:custGeom>
            <a:rect b="b" l="l" r="r" t="t"/>
            <a:pathLst>
              <a:path extrusionOk="0" h="947971" w="765272">
                <a:moveTo>
                  <a:pt x="0" y="0"/>
                </a:moveTo>
                <a:lnTo>
                  <a:pt x="765271" y="0"/>
                </a:lnTo>
                <a:lnTo>
                  <a:pt x="765271" y="947971"/>
                </a:lnTo>
                <a:lnTo>
                  <a:pt x="0" y="947971"/>
                </a:lnTo>
                <a:lnTo>
                  <a:pt x="0" y="0"/>
                </a:lnTo>
                <a:close/>
              </a:path>
            </a:pathLst>
          </a:custGeom>
          <a:blipFill rotWithShape="1">
            <a:blip r:embed="rId19">
              <a:alphaModFix/>
            </a:blip>
            <a:stretch>
              <a:fillRect b="0" l="0" r="0" t="0"/>
            </a:stretch>
          </a:blipFill>
          <a:ln>
            <a:noFill/>
          </a:ln>
        </p:spPr>
      </p:sp>
      <p:sp>
        <p:nvSpPr>
          <p:cNvPr id="574" name="Google Shape;574;p25"/>
          <p:cNvSpPr/>
          <p:nvPr/>
        </p:nvSpPr>
        <p:spPr>
          <a:xfrm>
            <a:off x="6509367" y="2314621"/>
            <a:ext cx="515202" cy="473986"/>
          </a:xfrm>
          <a:custGeom>
            <a:rect b="b" l="l" r="r" t="t"/>
            <a:pathLst>
              <a:path extrusionOk="0" h="947971" w="1030404">
                <a:moveTo>
                  <a:pt x="0" y="0"/>
                </a:moveTo>
                <a:lnTo>
                  <a:pt x="1030403" y="0"/>
                </a:lnTo>
                <a:lnTo>
                  <a:pt x="1030403" y="947971"/>
                </a:lnTo>
                <a:lnTo>
                  <a:pt x="0" y="947971"/>
                </a:lnTo>
                <a:lnTo>
                  <a:pt x="0" y="0"/>
                </a:lnTo>
                <a:close/>
              </a:path>
            </a:pathLst>
          </a:custGeom>
          <a:blipFill rotWithShape="1">
            <a:blip r:embed="rId20">
              <a:alphaModFix/>
            </a:blip>
            <a:stretch>
              <a:fillRect b="0" l="0" r="0" t="0"/>
            </a:stretch>
          </a:blipFill>
          <a:ln>
            <a:noFill/>
          </a:ln>
        </p:spPr>
      </p:sp>
      <p:sp>
        <p:nvSpPr>
          <p:cNvPr id="575" name="Google Shape;575;p25"/>
          <p:cNvSpPr/>
          <p:nvPr/>
        </p:nvSpPr>
        <p:spPr>
          <a:xfrm>
            <a:off x="8057627" y="2422109"/>
            <a:ext cx="541663" cy="311210"/>
          </a:xfrm>
          <a:custGeom>
            <a:rect b="b" l="l" r="r" t="t"/>
            <a:pathLst>
              <a:path extrusionOk="0" h="622419" w="1083325">
                <a:moveTo>
                  <a:pt x="0" y="0"/>
                </a:moveTo>
                <a:lnTo>
                  <a:pt x="1083324" y="0"/>
                </a:lnTo>
                <a:lnTo>
                  <a:pt x="1083324" y="622420"/>
                </a:lnTo>
                <a:lnTo>
                  <a:pt x="0" y="622420"/>
                </a:lnTo>
                <a:lnTo>
                  <a:pt x="0" y="0"/>
                </a:lnTo>
                <a:close/>
              </a:path>
            </a:pathLst>
          </a:custGeom>
          <a:blipFill rotWithShape="1">
            <a:blip r:embed="rId21">
              <a:alphaModFix/>
            </a:blip>
            <a:stretch>
              <a:fillRect b="0" l="0" r="0" t="0"/>
            </a:stretch>
          </a:blipFill>
          <a:ln>
            <a:noFill/>
          </a:ln>
        </p:spPr>
      </p:sp>
      <p:sp>
        <p:nvSpPr>
          <p:cNvPr id="576" name="Google Shape;576;p25"/>
          <p:cNvSpPr/>
          <p:nvPr/>
        </p:nvSpPr>
        <p:spPr>
          <a:xfrm>
            <a:off x="4953208" y="2314621"/>
            <a:ext cx="473986"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22">
              <a:alphaModFix/>
            </a:blip>
            <a:stretch>
              <a:fillRect b="0" l="0" r="0" t="0"/>
            </a:stretch>
          </a:blipFill>
          <a:ln>
            <a:noFill/>
          </a:ln>
        </p:spPr>
      </p:sp>
      <p:sp>
        <p:nvSpPr>
          <p:cNvPr id="577" name="Google Shape;577;p25"/>
          <p:cNvSpPr/>
          <p:nvPr/>
        </p:nvSpPr>
        <p:spPr>
          <a:xfrm>
            <a:off x="3312746" y="2314621"/>
            <a:ext cx="551146" cy="473986"/>
          </a:xfrm>
          <a:custGeom>
            <a:rect b="b" l="l" r="r" t="t"/>
            <a:pathLst>
              <a:path extrusionOk="0" h="947971" w="1102292">
                <a:moveTo>
                  <a:pt x="0" y="0"/>
                </a:moveTo>
                <a:lnTo>
                  <a:pt x="1102293" y="0"/>
                </a:lnTo>
                <a:lnTo>
                  <a:pt x="1102293" y="947971"/>
                </a:lnTo>
                <a:lnTo>
                  <a:pt x="0" y="947971"/>
                </a:lnTo>
                <a:lnTo>
                  <a:pt x="0" y="0"/>
                </a:lnTo>
                <a:close/>
              </a:path>
            </a:pathLst>
          </a:custGeom>
          <a:blipFill rotWithShape="1">
            <a:blip r:embed="rId23">
              <a:alphaModFix/>
            </a:blip>
            <a:stretch>
              <a:fillRect b="0" l="0" r="0" t="0"/>
            </a:stretch>
          </a:blipFill>
          <a:ln>
            <a:noFill/>
          </a:ln>
        </p:spPr>
      </p:sp>
      <p:sp>
        <p:nvSpPr>
          <p:cNvPr id="578" name="Google Shape;578;p25"/>
          <p:cNvSpPr/>
          <p:nvPr/>
        </p:nvSpPr>
        <p:spPr>
          <a:xfrm>
            <a:off x="5680463" y="2314621"/>
            <a:ext cx="473124" cy="473986"/>
          </a:xfrm>
          <a:custGeom>
            <a:rect b="b" l="l" r="r" t="t"/>
            <a:pathLst>
              <a:path extrusionOk="0" h="947971" w="946248">
                <a:moveTo>
                  <a:pt x="0" y="0"/>
                </a:moveTo>
                <a:lnTo>
                  <a:pt x="946248" y="0"/>
                </a:lnTo>
                <a:lnTo>
                  <a:pt x="946248" y="947971"/>
                </a:lnTo>
                <a:lnTo>
                  <a:pt x="0" y="947971"/>
                </a:lnTo>
                <a:lnTo>
                  <a:pt x="0" y="0"/>
                </a:lnTo>
                <a:close/>
              </a:path>
            </a:pathLst>
          </a:custGeom>
          <a:blipFill rotWithShape="1">
            <a:blip r:embed="rId24">
              <a:alphaModFix/>
            </a:blip>
            <a:stretch>
              <a:fillRect b="0" l="0" r="0" t="0"/>
            </a:stretch>
          </a:blipFill>
          <a:ln>
            <a:noFill/>
          </a:ln>
        </p:spPr>
      </p:sp>
      <p:sp>
        <p:nvSpPr>
          <p:cNvPr id="579" name="Google Shape;579;p25"/>
          <p:cNvSpPr/>
          <p:nvPr/>
        </p:nvSpPr>
        <p:spPr>
          <a:xfrm>
            <a:off x="4171557" y="2314621"/>
            <a:ext cx="473986" cy="473986"/>
          </a:xfrm>
          <a:custGeom>
            <a:rect b="b" l="l" r="r" t="t"/>
            <a:pathLst>
              <a:path extrusionOk="0" h="947971" w="947971">
                <a:moveTo>
                  <a:pt x="0" y="0"/>
                </a:moveTo>
                <a:lnTo>
                  <a:pt x="947972" y="0"/>
                </a:lnTo>
                <a:lnTo>
                  <a:pt x="947972" y="947971"/>
                </a:lnTo>
                <a:lnTo>
                  <a:pt x="0" y="947971"/>
                </a:lnTo>
                <a:lnTo>
                  <a:pt x="0" y="0"/>
                </a:lnTo>
                <a:close/>
              </a:path>
            </a:pathLst>
          </a:custGeom>
          <a:blipFill rotWithShape="1">
            <a:blip r:embed="rId25">
              <a:alphaModFix/>
            </a:blip>
            <a:stretch>
              <a:fillRect b="0" l="0" r="0" t="0"/>
            </a:stretch>
          </a:blipFill>
          <a:ln>
            <a:noFill/>
          </a:ln>
        </p:spPr>
      </p:sp>
      <p:sp>
        <p:nvSpPr>
          <p:cNvPr id="580" name="Google Shape;580;p25"/>
          <p:cNvSpPr/>
          <p:nvPr/>
        </p:nvSpPr>
        <p:spPr>
          <a:xfrm>
            <a:off x="6766766" y="3198731"/>
            <a:ext cx="519464" cy="409904"/>
          </a:xfrm>
          <a:custGeom>
            <a:rect b="b" l="l" r="r" t="t"/>
            <a:pathLst>
              <a:path extrusionOk="0" h="819809" w="1038928">
                <a:moveTo>
                  <a:pt x="0" y="0"/>
                </a:moveTo>
                <a:lnTo>
                  <a:pt x="1038928" y="0"/>
                </a:lnTo>
                <a:lnTo>
                  <a:pt x="1038928" y="819809"/>
                </a:lnTo>
                <a:lnTo>
                  <a:pt x="0" y="819809"/>
                </a:lnTo>
                <a:lnTo>
                  <a:pt x="0" y="0"/>
                </a:lnTo>
                <a:close/>
              </a:path>
            </a:pathLst>
          </a:custGeom>
          <a:blipFill rotWithShape="1">
            <a:blip r:embed="rId26">
              <a:alphaModFix/>
            </a:blip>
            <a:stretch>
              <a:fillRect b="0" l="0" r="0" t="0"/>
            </a:stretch>
          </a:blipFill>
          <a:ln>
            <a:noFill/>
          </a:ln>
        </p:spPr>
      </p:sp>
      <p:sp>
        <p:nvSpPr>
          <p:cNvPr id="581" name="Google Shape;581;p25"/>
          <p:cNvSpPr/>
          <p:nvPr/>
        </p:nvSpPr>
        <p:spPr>
          <a:xfrm>
            <a:off x="5970571" y="3217995"/>
            <a:ext cx="535731" cy="322413"/>
          </a:xfrm>
          <a:custGeom>
            <a:rect b="b" l="l" r="r" t="t"/>
            <a:pathLst>
              <a:path extrusionOk="0" h="644825" w="1071462">
                <a:moveTo>
                  <a:pt x="0" y="0"/>
                </a:moveTo>
                <a:lnTo>
                  <a:pt x="1071462" y="0"/>
                </a:lnTo>
                <a:lnTo>
                  <a:pt x="1071462" y="644826"/>
                </a:lnTo>
                <a:lnTo>
                  <a:pt x="0" y="644826"/>
                </a:lnTo>
                <a:lnTo>
                  <a:pt x="0" y="0"/>
                </a:lnTo>
                <a:close/>
              </a:path>
            </a:pathLst>
          </a:custGeom>
          <a:blipFill rotWithShape="1">
            <a:blip r:embed="rId27">
              <a:alphaModFix/>
            </a:blip>
            <a:stretch>
              <a:fillRect b="0" l="0" r="0" t="0"/>
            </a:stretch>
          </a:blipFill>
          <a:ln>
            <a:noFill/>
          </a:ln>
        </p:spPr>
      </p:sp>
      <p:sp>
        <p:nvSpPr>
          <p:cNvPr id="582" name="Google Shape;582;p25"/>
          <p:cNvSpPr/>
          <p:nvPr/>
        </p:nvSpPr>
        <p:spPr>
          <a:xfrm>
            <a:off x="4709211" y="3168745"/>
            <a:ext cx="440830" cy="469877"/>
          </a:xfrm>
          <a:custGeom>
            <a:rect b="b" l="l" r="r" t="t"/>
            <a:pathLst>
              <a:path extrusionOk="0" h="939754" w="881660">
                <a:moveTo>
                  <a:pt x="0" y="0"/>
                </a:moveTo>
                <a:lnTo>
                  <a:pt x="881660" y="0"/>
                </a:lnTo>
                <a:lnTo>
                  <a:pt x="881660" y="939754"/>
                </a:lnTo>
                <a:lnTo>
                  <a:pt x="0" y="939754"/>
                </a:lnTo>
                <a:lnTo>
                  <a:pt x="0" y="0"/>
                </a:lnTo>
                <a:close/>
              </a:path>
            </a:pathLst>
          </a:custGeom>
          <a:blipFill rotWithShape="1">
            <a:blip r:embed="rId28">
              <a:alphaModFix/>
            </a:blip>
            <a:stretch>
              <a:fillRect b="0" l="0" r="0" t="0"/>
            </a:stretch>
          </a:blipFill>
          <a:ln>
            <a:noFill/>
          </a:ln>
        </p:spPr>
      </p:sp>
      <p:sp>
        <p:nvSpPr>
          <p:cNvPr id="583" name="Google Shape;583;p25"/>
          <p:cNvSpPr/>
          <p:nvPr/>
        </p:nvSpPr>
        <p:spPr>
          <a:xfrm>
            <a:off x="5410505" y="3174249"/>
            <a:ext cx="299603" cy="409905"/>
          </a:xfrm>
          <a:custGeom>
            <a:rect b="b" l="l" r="r" t="t"/>
            <a:pathLst>
              <a:path extrusionOk="0" h="819809" w="599206">
                <a:moveTo>
                  <a:pt x="0" y="0"/>
                </a:moveTo>
                <a:lnTo>
                  <a:pt x="599205" y="0"/>
                </a:lnTo>
                <a:lnTo>
                  <a:pt x="599205" y="819808"/>
                </a:lnTo>
                <a:lnTo>
                  <a:pt x="0" y="819808"/>
                </a:lnTo>
                <a:lnTo>
                  <a:pt x="0" y="0"/>
                </a:lnTo>
                <a:close/>
              </a:path>
            </a:pathLst>
          </a:custGeom>
          <a:blipFill rotWithShape="1">
            <a:blip r:embed="rId29">
              <a:alphaModFix/>
            </a:blip>
            <a:stretch>
              <a:fillRect b="0" l="0" r="0" t="0"/>
            </a:stretch>
          </a:blipFill>
          <a:ln>
            <a:noFill/>
          </a:ln>
        </p:spPr>
      </p:sp>
      <p:sp>
        <p:nvSpPr>
          <p:cNvPr id="584" name="Google Shape;584;p25"/>
          <p:cNvSpPr/>
          <p:nvPr/>
        </p:nvSpPr>
        <p:spPr>
          <a:xfrm>
            <a:off x="4104822" y="3168745"/>
            <a:ext cx="342583" cy="469877"/>
          </a:xfrm>
          <a:custGeom>
            <a:rect b="b" l="l" r="r" t="t"/>
            <a:pathLst>
              <a:path extrusionOk="0" h="939754" w="685166">
                <a:moveTo>
                  <a:pt x="0" y="0"/>
                </a:moveTo>
                <a:lnTo>
                  <a:pt x="685166" y="0"/>
                </a:lnTo>
                <a:lnTo>
                  <a:pt x="685166" y="939754"/>
                </a:lnTo>
                <a:lnTo>
                  <a:pt x="0" y="939754"/>
                </a:lnTo>
                <a:lnTo>
                  <a:pt x="0" y="0"/>
                </a:lnTo>
                <a:close/>
              </a:path>
            </a:pathLst>
          </a:custGeom>
          <a:blipFill rotWithShape="1">
            <a:blip r:embed="rId30">
              <a:alphaModFix/>
            </a:blip>
            <a:stretch>
              <a:fillRect b="0" l="0" r="0" t="0"/>
            </a:stretch>
          </a:blipFill>
          <a:ln>
            <a:noFill/>
          </a:ln>
        </p:spPr>
      </p:sp>
      <p:sp>
        <p:nvSpPr>
          <p:cNvPr id="585" name="Google Shape;585;p25"/>
          <p:cNvSpPr/>
          <p:nvPr/>
        </p:nvSpPr>
        <p:spPr>
          <a:xfrm>
            <a:off x="8219746"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1">
              <a:alphaModFix/>
            </a:blip>
            <a:stretch>
              <a:fillRect b="0" l="0" r="0" t="0"/>
            </a:stretch>
          </a:blipFill>
          <a:ln>
            <a:noFill/>
          </a:ln>
        </p:spPr>
      </p:sp>
      <p:sp>
        <p:nvSpPr>
          <p:cNvPr id="586" name="Google Shape;586;p25"/>
          <p:cNvSpPr/>
          <p:nvPr/>
        </p:nvSpPr>
        <p:spPr>
          <a:xfrm>
            <a:off x="7548707"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2">
              <a:alphaModFix/>
            </a:blip>
            <a:stretch>
              <a:fillRect b="0" l="0" r="0" t="0"/>
            </a:stretch>
          </a:blipFill>
          <a:ln>
            <a:noFill/>
          </a:ln>
        </p:spPr>
      </p:sp>
      <p:sp>
        <p:nvSpPr>
          <p:cNvPr id="587" name="Google Shape;587;p25"/>
          <p:cNvSpPr/>
          <p:nvPr/>
        </p:nvSpPr>
        <p:spPr>
          <a:xfrm>
            <a:off x="3312746" y="3142208"/>
            <a:ext cx="530942" cy="473985"/>
          </a:xfrm>
          <a:custGeom>
            <a:rect b="b" l="l" r="r" t="t"/>
            <a:pathLst>
              <a:path extrusionOk="0" h="947971" w="1061883">
                <a:moveTo>
                  <a:pt x="0" y="0"/>
                </a:moveTo>
                <a:lnTo>
                  <a:pt x="1061883" y="0"/>
                </a:lnTo>
                <a:lnTo>
                  <a:pt x="1061883" y="947972"/>
                </a:lnTo>
                <a:lnTo>
                  <a:pt x="0" y="947972"/>
                </a:lnTo>
                <a:lnTo>
                  <a:pt x="0" y="0"/>
                </a:lnTo>
                <a:close/>
              </a:path>
            </a:pathLst>
          </a:custGeom>
          <a:blipFill rotWithShape="1">
            <a:blip r:embed="rId33">
              <a:alphaModFix/>
            </a:blip>
            <a:stretch>
              <a:fillRect b="0" l="0" r="0" t="0"/>
            </a:stretch>
          </a:blipFill>
          <a:ln>
            <a:noFill/>
          </a:ln>
        </p:spPr>
      </p:sp>
      <p:sp>
        <p:nvSpPr>
          <p:cNvPr id="588" name="Google Shape;588;p25"/>
          <p:cNvSpPr/>
          <p:nvPr/>
        </p:nvSpPr>
        <p:spPr>
          <a:xfrm>
            <a:off x="8118957" y="4076422"/>
            <a:ext cx="405786" cy="463996"/>
          </a:xfrm>
          <a:custGeom>
            <a:rect b="b" l="l" r="r" t="t"/>
            <a:pathLst>
              <a:path extrusionOk="0" h="927993" w="811572">
                <a:moveTo>
                  <a:pt x="0" y="0"/>
                </a:moveTo>
                <a:lnTo>
                  <a:pt x="811573" y="0"/>
                </a:lnTo>
                <a:lnTo>
                  <a:pt x="811573" y="927994"/>
                </a:lnTo>
                <a:lnTo>
                  <a:pt x="0" y="927994"/>
                </a:lnTo>
                <a:lnTo>
                  <a:pt x="0" y="0"/>
                </a:lnTo>
                <a:close/>
              </a:path>
            </a:pathLst>
          </a:custGeom>
          <a:blipFill rotWithShape="1">
            <a:blip r:embed="rId34">
              <a:alphaModFix/>
            </a:blip>
            <a:stretch>
              <a:fillRect b="0" l="0" r="0" t="0"/>
            </a:stretch>
          </a:blipFill>
          <a:ln>
            <a:noFill/>
          </a:ln>
        </p:spPr>
      </p:sp>
      <p:sp>
        <p:nvSpPr>
          <p:cNvPr id="589" name="Google Shape;589;p25"/>
          <p:cNvSpPr/>
          <p:nvPr/>
        </p:nvSpPr>
        <p:spPr>
          <a:xfrm>
            <a:off x="7315695" y="4137433"/>
            <a:ext cx="488535" cy="341975"/>
          </a:xfrm>
          <a:custGeom>
            <a:rect b="b" l="l" r="r" t="t"/>
            <a:pathLst>
              <a:path extrusionOk="0" h="683950" w="977071">
                <a:moveTo>
                  <a:pt x="0" y="0"/>
                </a:moveTo>
                <a:lnTo>
                  <a:pt x="977071" y="0"/>
                </a:lnTo>
                <a:lnTo>
                  <a:pt x="977071" y="683950"/>
                </a:lnTo>
                <a:lnTo>
                  <a:pt x="0" y="683950"/>
                </a:lnTo>
                <a:lnTo>
                  <a:pt x="0" y="0"/>
                </a:lnTo>
                <a:close/>
              </a:path>
            </a:pathLst>
          </a:custGeom>
          <a:blipFill rotWithShape="1">
            <a:blip r:embed="rId35">
              <a:alphaModFix/>
            </a:blip>
            <a:stretch>
              <a:fillRect b="0" l="0" r="0" t="0"/>
            </a:stretch>
          </a:blipFill>
          <a:ln>
            <a:noFill/>
          </a:ln>
        </p:spPr>
      </p:sp>
      <p:sp>
        <p:nvSpPr>
          <p:cNvPr id="590" name="Google Shape;590;p25"/>
          <p:cNvSpPr/>
          <p:nvPr/>
        </p:nvSpPr>
        <p:spPr>
          <a:xfrm>
            <a:off x="6578709" y="4137433"/>
            <a:ext cx="417969" cy="341975"/>
          </a:xfrm>
          <a:custGeom>
            <a:rect b="b" l="l" r="r" t="t"/>
            <a:pathLst>
              <a:path extrusionOk="0" h="683950" w="835938">
                <a:moveTo>
                  <a:pt x="0" y="0"/>
                </a:moveTo>
                <a:lnTo>
                  <a:pt x="835939" y="0"/>
                </a:lnTo>
                <a:lnTo>
                  <a:pt x="835939" y="683950"/>
                </a:lnTo>
                <a:lnTo>
                  <a:pt x="0" y="683950"/>
                </a:lnTo>
                <a:lnTo>
                  <a:pt x="0" y="0"/>
                </a:lnTo>
                <a:close/>
              </a:path>
            </a:pathLst>
          </a:custGeom>
          <a:blipFill rotWithShape="1">
            <a:blip r:embed="rId36">
              <a:alphaModFix/>
            </a:blip>
            <a:stretch>
              <a:fillRect b="0" l="0" r="0" t="0"/>
            </a:stretch>
          </a:blipFill>
          <a:ln>
            <a:noFill/>
          </a:ln>
        </p:spPr>
      </p:sp>
      <p:sp>
        <p:nvSpPr>
          <p:cNvPr id="591" name="Google Shape;591;p25"/>
          <p:cNvSpPr/>
          <p:nvPr/>
        </p:nvSpPr>
        <p:spPr>
          <a:xfrm>
            <a:off x="5373594" y="4076422"/>
            <a:ext cx="233686" cy="463996"/>
          </a:xfrm>
          <a:custGeom>
            <a:rect b="b" l="l" r="r" t="t"/>
            <a:pathLst>
              <a:path extrusionOk="0" h="927993" w="467371">
                <a:moveTo>
                  <a:pt x="0" y="0"/>
                </a:moveTo>
                <a:lnTo>
                  <a:pt x="467371" y="0"/>
                </a:lnTo>
                <a:lnTo>
                  <a:pt x="467371" y="927994"/>
                </a:lnTo>
                <a:lnTo>
                  <a:pt x="0" y="927994"/>
                </a:lnTo>
                <a:lnTo>
                  <a:pt x="0" y="0"/>
                </a:lnTo>
                <a:close/>
              </a:path>
            </a:pathLst>
          </a:custGeom>
          <a:blipFill rotWithShape="1">
            <a:blip r:embed="rId37">
              <a:alphaModFix/>
            </a:blip>
            <a:stretch>
              <a:fillRect b="0" l="0" r="0" t="0"/>
            </a:stretch>
          </a:blipFill>
          <a:ln>
            <a:noFill/>
          </a:ln>
        </p:spPr>
      </p:sp>
      <p:sp>
        <p:nvSpPr>
          <p:cNvPr id="592" name="Google Shape;592;p25"/>
          <p:cNvSpPr/>
          <p:nvPr/>
        </p:nvSpPr>
        <p:spPr>
          <a:xfrm>
            <a:off x="5922007" y="4137433"/>
            <a:ext cx="341975" cy="341975"/>
          </a:xfrm>
          <a:custGeom>
            <a:rect b="b" l="l" r="r" t="t"/>
            <a:pathLst>
              <a:path extrusionOk="0" h="683950" w="683950">
                <a:moveTo>
                  <a:pt x="0" y="0"/>
                </a:moveTo>
                <a:lnTo>
                  <a:pt x="683950" y="0"/>
                </a:lnTo>
                <a:lnTo>
                  <a:pt x="683950" y="683950"/>
                </a:lnTo>
                <a:lnTo>
                  <a:pt x="0" y="683950"/>
                </a:lnTo>
                <a:lnTo>
                  <a:pt x="0" y="0"/>
                </a:lnTo>
                <a:close/>
              </a:path>
            </a:pathLst>
          </a:custGeom>
          <a:blipFill rotWithShape="1">
            <a:blip r:embed="rId38">
              <a:alphaModFix/>
            </a:blip>
            <a:stretch>
              <a:fillRect b="0" l="0" r="0" t="0"/>
            </a:stretch>
          </a:blipFill>
          <a:ln>
            <a:noFill/>
          </a:ln>
        </p:spPr>
      </p:sp>
      <p:sp>
        <p:nvSpPr>
          <p:cNvPr id="593" name="Google Shape;593;p25"/>
          <p:cNvSpPr/>
          <p:nvPr/>
        </p:nvSpPr>
        <p:spPr>
          <a:xfrm>
            <a:off x="3309306" y="4034744"/>
            <a:ext cx="294575" cy="547353"/>
          </a:xfrm>
          <a:custGeom>
            <a:rect b="b" l="l" r="r" t="t"/>
            <a:pathLst>
              <a:path extrusionOk="0" h="1094706" w="589151">
                <a:moveTo>
                  <a:pt x="0" y="0"/>
                </a:moveTo>
                <a:lnTo>
                  <a:pt x="589151" y="0"/>
                </a:lnTo>
                <a:lnTo>
                  <a:pt x="589151" y="1094706"/>
                </a:lnTo>
                <a:lnTo>
                  <a:pt x="0" y="1094706"/>
                </a:lnTo>
                <a:lnTo>
                  <a:pt x="0" y="0"/>
                </a:lnTo>
                <a:close/>
              </a:path>
            </a:pathLst>
          </a:custGeom>
          <a:blipFill rotWithShape="1">
            <a:blip r:embed="rId39">
              <a:alphaModFix/>
            </a:blip>
            <a:stretch>
              <a:fillRect b="0" l="0" r="0" t="0"/>
            </a:stretch>
          </a:blipFill>
          <a:ln>
            <a:noFill/>
          </a:ln>
        </p:spPr>
      </p:sp>
      <p:sp>
        <p:nvSpPr>
          <p:cNvPr id="594" name="Google Shape;594;p25"/>
          <p:cNvSpPr/>
          <p:nvPr/>
        </p:nvSpPr>
        <p:spPr>
          <a:xfrm>
            <a:off x="3919466" y="4034744"/>
            <a:ext cx="423950" cy="547353"/>
          </a:xfrm>
          <a:custGeom>
            <a:rect b="b" l="l" r="r" t="t"/>
            <a:pathLst>
              <a:path extrusionOk="0" h="1094706" w="847900">
                <a:moveTo>
                  <a:pt x="0" y="0"/>
                </a:moveTo>
                <a:lnTo>
                  <a:pt x="847900" y="0"/>
                </a:lnTo>
                <a:lnTo>
                  <a:pt x="847900" y="1094706"/>
                </a:lnTo>
                <a:lnTo>
                  <a:pt x="0" y="1094706"/>
                </a:lnTo>
                <a:lnTo>
                  <a:pt x="0" y="0"/>
                </a:lnTo>
                <a:close/>
              </a:path>
            </a:pathLst>
          </a:custGeom>
          <a:blipFill rotWithShape="1">
            <a:blip r:embed="rId40">
              <a:alphaModFix/>
            </a:blip>
            <a:stretch>
              <a:fillRect b="0" l="0" r="0" t="0"/>
            </a:stretch>
          </a:blipFill>
          <a:ln>
            <a:noFill/>
          </a:ln>
        </p:spPr>
      </p:sp>
      <p:sp>
        <p:nvSpPr>
          <p:cNvPr id="595" name="Google Shape;595;p25"/>
          <p:cNvSpPr/>
          <p:nvPr/>
        </p:nvSpPr>
        <p:spPr>
          <a:xfrm>
            <a:off x="4658143" y="4076422"/>
            <a:ext cx="400725" cy="463996"/>
          </a:xfrm>
          <a:custGeom>
            <a:rect b="b" l="l" r="r" t="t"/>
            <a:pathLst>
              <a:path extrusionOk="0" h="927993" w="801449">
                <a:moveTo>
                  <a:pt x="0" y="0"/>
                </a:moveTo>
                <a:lnTo>
                  <a:pt x="801449" y="0"/>
                </a:lnTo>
                <a:lnTo>
                  <a:pt x="801449" y="927994"/>
                </a:lnTo>
                <a:lnTo>
                  <a:pt x="0" y="927994"/>
                </a:lnTo>
                <a:lnTo>
                  <a:pt x="0" y="0"/>
                </a:lnTo>
                <a:close/>
              </a:path>
            </a:pathLst>
          </a:custGeom>
          <a:blipFill rotWithShape="1">
            <a:blip r:embed="rId41">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D5"/>
        </a:solidFill>
      </p:bgPr>
    </p:bg>
    <p:spTree>
      <p:nvGrpSpPr>
        <p:cNvPr id="599" name="Shape 599"/>
        <p:cNvGrpSpPr/>
        <p:nvPr/>
      </p:nvGrpSpPr>
      <p:grpSpPr>
        <a:xfrm>
          <a:off x="0" y="0"/>
          <a:ext cx="0" cy="0"/>
          <a:chOff x="0" y="0"/>
          <a:chExt cx="0" cy="0"/>
        </a:xfrm>
      </p:grpSpPr>
      <p:sp>
        <p:nvSpPr>
          <p:cNvPr id="600" name="Google Shape;600;p26"/>
          <p:cNvSpPr/>
          <p:nvPr/>
        </p:nvSpPr>
        <p:spPr>
          <a:xfrm>
            <a:off x="3705836" y="581050"/>
            <a:ext cx="1732328" cy="43308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601" name="Google Shape;601;p26"/>
          <p:cNvSpPr/>
          <p:nvPr/>
        </p:nvSpPr>
        <p:spPr>
          <a:xfrm rot="905873">
            <a:off x="7585618" y="2575691"/>
            <a:ext cx="1459584" cy="1985828"/>
          </a:xfrm>
          <a:custGeom>
            <a:rect b="b" l="l" r="r" t="t"/>
            <a:pathLst>
              <a:path extrusionOk="0" h="3971657" w="2919168">
                <a:moveTo>
                  <a:pt x="0" y="0"/>
                </a:moveTo>
                <a:lnTo>
                  <a:pt x="2919168" y="0"/>
                </a:lnTo>
                <a:lnTo>
                  <a:pt x="2919168" y="3971658"/>
                </a:lnTo>
                <a:lnTo>
                  <a:pt x="0" y="3971658"/>
                </a:lnTo>
                <a:lnTo>
                  <a:pt x="0" y="0"/>
                </a:lnTo>
                <a:close/>
              </a:path>
            </a:pathLst>
          </a:custGeom>
          <a:blipFill rotWithShape="1">
            <a:blip r:embed="rId4">
              <a:alphaModFix/>
            </a:blip>
            <a:stretch>
              <a:fillRect b="0" l="0" r="0" t="0"/>
            </a:stretch>
          </a:blipFill>
          <a:ln>
            <a:noFill/>
          </a:ln>
        </p:spPr>
      </p:sp>
      <p:sp>
        <p:nvSpPr>
          <p:cNvPr id="602" name="Google Shape;602;p26"/>
          <p:cNvSpPr/>
          <p:nvPr/>
        </p:nvSpPr>
        <p:spPr>
          <a:xfrm>
            <a:off x="1938" y="2999696"/>
            <a:ext cx="1921161" cy="2428007"/>
          </a:xfrm>
          <a:custGeom>
            <a:rect b="b" l="l" r="r" t="t"/>
            <a:pathLst>
              <a:path extrusionOk="0" h="4856014" w="3842321">
                <a:moveTo>
                  <a:pt x="0" y="0"/>
                </a:moveTo>
                <a:lnTo>
                  <a:pt x="3842322" y="0"/>
                </a:lnTo>
                <a:lnTo>
                  <a:pt x="3842322" y="4856014"/>
                </a:lnTo>
                <a:lnTo>
                  <a:pt x="0" y="4856014"/>
                </a:lnTo>
                <a:lnTo>
                  <a:pt x="0" y="0"/>
                </a:lnTo>
                <a:close/>
              </a:path>
            </a:pathLst>
          </a:custGeom>
          <a:blipFill rotWithShape="1">
            <a:blip r:embed="rId5">
              <a:alphaModFix/>
            </a:blip>
            <a:stretch>
              <a:fillRect b="0" l="0" r="0" t="0"/>
            </a:stretch>
          </a:blipFill>
          <a:ln>
            <a:noFill/>
          </a:ln>
        </p:spPr>
      </p:sp>
      <p:sp>
        <p:nvSpPr>
          <p:cNvPr id="603" name="Google Shape;603;p26"/>
          <p:cNvSpPr txBox="1"/>
          <p:nvPr/>
        </p:nvSpPr>
        <p:spPr>
          <a:xfrm>
            <a:off x="1629856" y="1119714"/>
            <a:ext cx="5884200" cy="193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200" u="none" cap="none" strike="noStrike">
                <a:solidFill>
                  <a:srgbClr val="F46F82"/>
                </a:solidFill>
                <a:latin typeface="Dancing Script"/>
                <a:ea typeface="Dancing Script"/>
                <a:cs typeface="Dancing Script"/>
                <a:sym typeface="Dancing Script"/>
              </a:rPr>
              <a:t>This presentation template is free for everyone to use thanks to the following:</a:t>
            </a:r>
            <a:endParaRPr sz="700"/>
          </a:p>
        </p:txBody>
      </p:sp>
      <p:sp>
        <p:nvSpPr>
          <p:cNvPr id="604" name="Google Shape;604;p26"/>
          <p:cNvSpPr txBox="1"/>
          <p:nvPr/>
        </p:nvSpPr>
        <p:spPr>
          <a:xfrm>
            <a:off x="2752880" y="3408586"/>
            <a:ext cx="36381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SlidesCarnival for the presentation template</a:t>
            </a:r>
            <a:endParaRPr sz="700"/>
          </a:p>
          <a:p>
            <a:pPr indent="0" lvl="0" marL="0" marR="0" rtl="0" algn="ctr">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Pexels for the photos</a:t>
            </a:r>
            <a:endParaRPr sz="700"/>
          </a:p>
        </p:txBody>
      </p:sp>
      <p:sp>
        <p:nvSpPr>
          <p:cNvPr id="605" name="Google Shape;605;p26"/>
          <p:cNvSpPr txBox="1"/>
          <p:nvPr/>
        </p:nvSpPr>
        <p:spPr>
          <a:xfrm>
            <a:off x="2557574" y="4133058"/>
            <a:ext cx="4028851" cy="584278"/>
          </a:xfrm>
          <a:prstGeom prst="rect">
            <a:avLst/>
          </a:prstGeom>
          <a:noFill/>
          <a:ln>
            <a:noFill/>
          </a:ln>
        </p:spPr>
        <p:txBody>
          <a:bodyPr anchorCtr="0" anchor="t" bIns="0" lIns="0" spcFirstLastPara="1" rIns="0" wrap="square" tIns="0">
            <a:spAutoFit/>
          </a:bodyPr>
          <a:lstStyle/>
          <a:p>
            <a:pPr indent="0" lvl="0" marL="0" marR="0" rtl="0" algn="ctr">
              <a:lnSpc>
                <a:spcPct val="105999"/>
              </a:lnSpc>
              <a:spcBef>
                <a:spcPts val="0"/>
              </a:spcBef>
              <a:spcAft>
                <a:spcPts val="0"/>
              </a:spcAft>
              <a:buNone/>
            </a:pPr>
            <a:r>
              <a:rPr b="0" i="0" lang="en" sz="4200" u="none" cap="none" strike="noStrike">
                <a:solidFill>
                  <a:srgbClr val="F46F82"/>
                </a:solidFill>
                <a:latin typeface="Dancing Script"/>
                <a:ea typeface="Dancing Script"/>
                <a:cs typeface="Dancing Script"/>
                <a:sym typeface="Dancing Script"/>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D5"/>
        </a:solidFill>
      </p:bgPr>
    </p:bg>
    <p:spTree>
      <p:nvGrpSpPr>
        <p:cNvPr id="110" name="Shape 110"/>
        <p:cNvGrpSpPr/>
        <p:nvPr/>
      </p:nvGrpSpPr>
      <p:grpSpPr>
        <a:xfrm>
          <a:off x="0" y="0"/>
          <a:ext cx="0" cy="0"/>
          <a:chOff x="0" y="0"/>
          <a:chExt cx="0" cy="0"/>
        </a:xfrm>
      </p:grpSpPr>
      <p:grpSp>
        <p:nvGrpSpPr>
          <p:cNvPr id="111" name="Google Shape;111;p12"/>
          <p:cNvGrpSpPr/>
          <p:nvPr/>
        </p:nvGrpSpPr>
        <p:grpSpPr>
          <a:xfrm>
            <a:off x="0" y="4881"/>
            <a:ext cx="10187311" cy="5138619"/>
            <a:chOff x="0" y="0"/>
            <a:chExt cx="27166164" cy="13702983"/>
          </a:xfrm>
        </p:grpSpPr>
        <p:sp>
          <p:nvSpPr>
            <p:cNvPr id="112" name="Google Shape;112;p12"/>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3">
                <a:alphaModFix/>
              </a:blip>
              <a:stretch>
                <a:fillRect b="0" l="0" r="0" t="0"/>
              </a:stretch>
            </a:blipFill>
            <a:ln>
              <a:noFill/>
            </a:ln>
          </p:spPr>
        </p:sp>
        <p:sp>
          <p:nvSpPr>
            <p:cNvPr id="113" name="Google Shape;113;p12"/>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3">
                <a:alphaModFix/>
              </a:blip>
              <a:stretch>
                <a:fillRect b="0" l="0" r="0" t="0"/>
              </a:stretch>
            </a:blipFill>
            <a:ln>
              <a:noFill/>
            </a:ln>
          </p:spPr>
        </p:sp>
      </p:grpSp>
      <p:grpSp>
        <p:nvGrpSpPr>
          <p:cNvPr id="114" name="Google Shape;114;p12"/>
          <p:cNvGrpSpPr/>
          <p:nvPr/>
        </p:nvGrpSpPr>
        <p:grpSpPr>
          <a:xfrm>
            <a:off x="365209" y="2272273"/>
            <a:ext cx="2722725" cy="2401404"/>
            <a:chOff x="0" y="-47625"/>
            <a:chExt cx="1434192" cy="1264937"/>
          </a:xfrm>
        </p:grpSpPr>
        <p:sp>
          <p:nvSpPr>
            <p:cNvPr id="115" name="Google Shape;115;p12"/>
            <p:cNvSpPr/>
            <p:nvPr/>
          </p:nvSpPr>
          <p:spPr>
            <a:xfrm>
              <a:off x="0" y="0"/>
              <a:ext cx="1434192" cy="1217312"/>
            </a:xfrm>
            <a:custGeom>
              <a:rect b="b" l="l" r="r" t="t"/>
              <a:pathLst>
                <a:path extrusionOk="0" h="1217312" w="1434192">
                  <a:moveTo>
                    <a:pt x="0" y="0"/>
                  </a:moveTo>
                  <a:lnTo>
                    <a:pt x="1434192" y="0"/>
                  </a:lnTo>
                  <a:lnTo>
                    <a:pt x="1434192" y="1217312"/>
                  </a:lnTo>
                  <a:lnTo>
                    <a:pt x="0" y="1217312"/>
                  </a:lnTo>
                  <a:close/>
                </a:path>
              </a:pathLst>
            </a:custGeom>
            <a:solidFill>
              <a:srgbClr val="F46F82"/>
            </a:solidFill>
            <a:ln>
              <a:noFill/>
            </a:ln>
          </p:spPr>
        </p:sp>
        <p:sp>
          <p:nvSpPr>
            <p:cNvPr id="116" name="Google Shape;116;p12"/>
            <p:cNvSpPr txBox="1"/>
            <p:nvPr/>
          </p:nvSpPr>
          <p:spPr>
            <a:xfrm>
              <a:off x="0" y="-47625"/>
              <a:ext cx="1434192" cy="1264937"/>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7" name="Google Shape;117;p12"/>
          <p:cNvGrpSpPr/>
          <p:nvPr/>
        </p:nvGrpSpPr>
        <p:grpSpPr>
          <a:xfrm>
            <a:off x="3251647" y="2272273"/>
            <a:ext cx="2722725" cy="2401404"/>
            <a:chOff x="0" y="-47625"/>
            <a:chExt cx="1434192" cy="1264937"/>
          </a:xfrm>
        </p:grpSpPr>
        <p:sp>
          <p:nvSpPr>
            <p:cNvPr id="118" name="Google Shape;118;p12"/>
            <p:cNvSpPr/>
            <p:nvPr/>
          </p:nvSpPr>
          <p:spPr>
            <a:xfrm>
              <a:off x="0" y="0"/>
              <a:ext cx="1434192" cy="1217312"/>
            </a:xfrm>
            <a:custGeom>
              <a:rect b="b" l="l" r="r" t="t"/>
              <a:pathLst>
                <a:path extrusionOk="0" h="1217312" w="1434192">
                  <a:moveTo>
                    <a:pt x="0" y="0"/>
                  </a:moveTo>
                  <a:lnTo>
                    <a:pt x="1434192" y="0"/>
                  </a:lnTo>
                  <a:lnTo>
                    <a:pt x="1434192" y="1217312"/>
                  </a:lnTo>
                  <a:lnTo>
                    <a:pt x="0" y="1217312"/>
                  </a:lnTo>
                  <a:close/>
                </a:path>
              </a:pathLst>
            </a:custGeom>
            <a:solidFill>
              <a:srgbClr val="F46F82"/>
            </a:solidFill>
            <a:ln>
              <a:noFill/>
            </a:ln>
          </p:spPr>
        </p:sp>
        <p:sp>
          <p:nvSpPr>
            <p:cNvPr id="119" name="Google Shape;119;p12"/>
            <p:cNvSpPr txBox="1"/>
            <p:nvPr/>
          </p:nvSpPr>
          <p:spPr>
            <a:xfrm>
              <a:off x="0" y="-47625"/>
              <a:ext cx="1434192" cy="1264937"/>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0" name="Google Shape;120;p12"/>
          <p:cNvGrpSpPr/>
          <p:nvPr/>
        </p:nvGrpSpPr>
        <p:grpSpPr>
          <a:xfrm>
            <a:off x="6137468" y="2272273"/>
            <a:ext cx="2722725" cy="2401404"/>
            <a:chOff x="0" y="-47625"/>
            <a:chExt cx="1434192" cy="1264937"/>
          </a:xfrm>
        </p:grpSpPr>
        <p:sp>
          <p:nvSpPr>
            <p:cNvPr id="121" name="Google Shape;121;p12"/>
            <p:cNvSpPr/>
            <p:nvPr/>
          </p:nvSpPr>
          <p:spPr>
            <a:xfrm>
              <a:off x="0" y="0"/>
              <a:ext cx="1434192" cy="1217312"/>
            </a:xfrm>
            <a:custGeom>
              <a:rect b="b" l="l" r="r" t="t"/>
              <a:pathLst>
                <a:path extrusionOk="0" h="1217312" w="1434192">
                  <a:moveTo>
                    <a:pt x="0" y="0"/>
                  </a:moveTo>
                  <a:lnTo>
                    <a:pt x="1434192" y="0"/>
                  </a:lnTo>
                  <a:lnTo>
                    <a:pt x="1434192" y="1217312"/>
                  </a:lnTo>
                  <a:lnTo>
                    <a:pt x="0" y="1217312"/>
                  </a:lnTo>
                  <a:close/>
                </a:path>
              </a:pathLst>
            </a:custGeom>
            <a:solidFill>
              <a:srgbClr val="F46F82"/>
            </a:solidFill>
            <a:ln>
              <a:noFill/>
            </a:ln>
          </p:spPr>
        </p:sp>
        <p:sp>
          <p:nvSpPr>
            <p:cNvPr id="122" name="Google Shape;122;p12"/>
            <p:cNvSpPr txBox="1"/>
            <p:nvPr/>
          </p:nvSpPr>
          <p:spPr>
            <a:xfrm>
              <a:off x="0" y="-47625"/>
              <a:ext cx="1434192" cy="1264937"/>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3" name="Google Shape;123;p12"/>
          <p:cNvGrpSpPr/>
          <p:nvPr/>
        </p:nvGrpSpPr>
        <p:grpSpPr>
          <a:xfrm>
            <a:off x="365209" y="1663615"/>
            <a:ext cx="2722725" cy="508539"/>
            <a:chOff x="0" y="-47625"/>
            <a:chExt cx="1434192" cy="267873"/>
          </a:xfrm>
        </p:grpSpPr>
        <p:sp>
          <p:nvSpPr>
            <p:cNvPr id="124" name="Google Shape;124;p12"/>
            <p:cNvSpPr/>
            <p:nvPr/>
          </p:nvSpPr>
          <p:spPr>
            <a:xfrm>
              <a:off x="0" y="0"/>
              <a:ext cx="1434192" cy="220248"/>
            </a:xfrm>
            <a:custGeom>
              <a:rect b="b" l="l" r="r" t="t"/>
              <a:pathLst>
                <a:path extrusionOk="0" h="220248" w="1434192">
                  <a:moveTo>
                    <a:pt x="0" y="0"/>
                  </a:moveTo>
                  <a:lnTo>
                    <a:pt x="1434192" y="0"/>
                  </a:lnTo>
                  <a:lnTo>
                    <a:pt x="1434192" y="220248"/>
                  </a:lnTo>
                  <a:lnTo>
                    <a:pt x="0" y="220248"/>
                  </a:lnTo>
                  <a:close/>
                </a:path>
              </a:pathLst>
            </a:custGeom>
            <a:solidFill>
              <a:srgbClr val="FFFFFF">
                <a:alpha val="60392"/>
              </a:srgbClr>
            </a:solidFill>
            <a:ln>
              <a:noFill/>
            </a:ln>
          </p:spPr>
        </p:sp>
        <p:sp>
          <p:nvSpPr>
            <p:cNvPr id="125" name="Google Shape;125;p12"/>
            <p:cNvSpPr txBox="1"/>
            <p:nvPr/>
          </p:nvSpPr>
          <p:spPr>
            <a:xfrm>
              <a:off x="0" y="-47625"/>
              <a:ext cx="1434192" cy="26787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6" name="Google Shape;126;p12"/>
          <p:cNvGrpSpPr/>
          <p:nvPr/>
        </p:nvGrpSpPr>
        <p:grpSpPr>
          <a:xfrm>
            <a:off x="3251647" y="1663615"/>
            <a:ext cx="2722725" cy="508539"/>
            <a:chOff x="0" y="-47625"/>
            <a:chExt cx="1434192" cy="267873"/>
          </a:xfrm>
        </p:grpSpPr>
        <p:sp>
          <p:nvSpPr>
            <p:cNvPr id="127" name="Google Shape;127;p12"/>
            <p:cNvSpPr/>
            <p:nvPr/>
          </p:nvSpPr>
          <p:spPr>
            <a:xfrm>
              <a:off x="0" y="0"/>
              <a:ext cx="1434192" cy="220248"/>
            </a:xfrm>
            <a:custGeom>
              <a:rect b="b" l="l" r="r" t="t"/>
              <a:pathLst>
                <a:path extrusionOk="0" h="220248" w="1434192">
                  <a:moveTo>
                    <a:pt x="0" y="0"/>
                  </a:moveTo>
                  <a:lnTo>
                    <a:pt x="1434192" y="0"/>
                  </a:lnTo>
                  <a:lnTo>
                    <a:pt x="1434192" y="220248"/>
                  </a:lnTo>
                  <a:lnTo>
                    <a:pt x="0" y="220248"/>
                  </a:lnTo>
                  <a:close/>
                </a:path>
              </a:pathLst>
            </a:custGeom>
            <a:solidFill>
              <a:srgbClr val="FFFFFF">
                <a:alpha val="60392"/>
              </a:srgbClr>
            </a:solidFill>
            <a:ln>
              <a:noFill/>
            </a:ln>
          </p:spPr>
        </p:sp>
        <p:sp>
          <p:nvSpPr>
            <p:cNvPr id="128" name="Google Shape;128;p12"/>
            <p:cNvSpPr txBox="1"/>
            <p:nvPr/>
          </p:nvSpPr>
          <p:spPr>
            <a:xfrm>
              <a:off x="0" y="-47625"/>
              <a:ext cx="1434192" cy="26787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9" name="Google Shape;129;p12"/>
          <p:cNvGrpSpPr/>
          <p:nvPr/>
        </p:nvGrpSpPr>
        <p:grpSpPr>
          <a:xfrm>
            <a:off x="6137468" y="1663615"/>
            <a:ext cx="2722725" cy="508539"/>
            <a:chOff x="0" y="-47625"/>
            <a:chExt cx="1434192" cy="267873"/>
          </a:xfrm>
        </p:grpSpPr>
        <p:sp>
          <p:nvSpPr>
            <p:cNvPr id="130" name="Google Shape;130;p12"/>
            <p:cNvSpPr/>
            <p:nvPr/>
          </p:nvSpPr>
          <p:spPr>
            <a:xfrm>
              <a:off x="0" y="0"/>
              <a:ext cx="1434192" cy="220248"/>
            </a:xfrm>
            <a:custGeom>
              <a:rect b="b" l="l" r="r" t="t"/>
              <a:pathLst>
                <a:path extrusionOk="0" h="220248" w="1434192">
                  <a:moveTo>
                    <a:pt x="0" y="0"/>
                  </a:moveTo>
                  <a:lnTo>
                    <a:pt x="1434192" y="0"/>
                  </a:lnTo>
                  <a:lnTo>
                    <a:pt x="1434192" y="220248"/>
                  </a:lnTo>
                  <a:lnTo>
                    <a:pt x="0" y="220248"/>
                  </a:lnTo>
                  <a:close/>
                </a:path>
              </a:pathLst>
            </a:custGeom>
            <a:solidFill>
              <a:srgbClr val="FFFFFF">
                <a:alpha val="60392"/>
              </a:srgbClr>
            </a:solidFill>
            <a:ln>
              <a:noFill/>
            </a:ln>
          </p:spPr>
        </p:sp>
        <p:sp>
          <p:nvSpPr>
            <p:cNvPr id="131" name="Google Shape;131;p12"/>
            <p:cNvSpPr txBox="1"/>
            <p:nvPr/>
          </p:nvSpPr>
          <p:spPr>
            <a:xfrm>
              <a:off x="0" y="-47625"/>
              <a:ext cx="1434192" cy="26787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2" name="Google Shape;132;p12"/>
          <p:cNvSpPr/>
          <p:nvPr/>
        </p:nvSpPr>
        <p:spPr>
          <a:xfrm flipH="1">
            <a:off x="6678780" y="3206470"/>
            <a:ext cx="1733741" cy="2237085"/>
          </a:xfrm>
          <a:custGeom>
            <a:rect b="b" l="l" r="r" t="t"/>
            <a:pathLst>
              <a:path extrusionOk="0" h="4474170" w="3467482">
                <a:moveTo>
                  <a:pt x="3467482" y="0"/>
                </a:moveTo>
                <a:lnTo>
                  <a:pt x="0" y="0"/>
                </a:lnTo>
                <a:lnTo>
                  <a:pt x="0" y="4474170"/>
                </a:lnTo>
                <a:lnTo>
                  <a:pt x="3467482" y="4474170"/>
                </a:lnTo>
                <a:lnTo>
                  <a:pt x="3467482" y="0"/>
                </a:lnTo>
                <a:close/>
              </a:path>
            </a:pathLst>
          </a:custGeom>
          <a:blipFill rotWithShape="1">
            <a:blip r:embed="rId4">
              <a:alphaModFix/>
            </a:blip>
            <a:stretch>
              <a:fillRect b="0" l="0" r="0" t="0"/>
            </a:stretch>
          </a:blipFill>
          <a:ln>
            <a:noFill/>
          </a:ln>
        </p:spPr>
      </p:sp>
      <p:sp>
        <p:nvSpPr>
          <p:cNvPr id="133" name="Google Shape;133;p12"/>
          <p:cNvSpPr txBox="1"/>
          <p:nvPr/>
        </p:nvSpPr>
        <p:spPr>
          <a:xfrm>
            <a:off x="441246" y="626331"/>
            <a:ext cx="8261509" cy="698492"/>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 sz="5000" u="none" cap="none" strike="noStrike">
                <a:solidFill>
                  <a:srgbClr val="F46F82"/>
                </a:solidFill>
                <a:latin typeface="Dancing Script"/>
                <a:ea typeface="Dancing Script"/>
                <a:cs typeface="Dancing Script"/>
                <a:sym typeface="Dancing Script"/>
              </a:rPr>
              <a:t>How to Use This Presentation</a:t>
            </a:r>
            <a:endParaRPr sz="700"/>
          </a:p>
        </p:txBody>
      </p:sp>
      <p:sp>
        <p:nvSpPr>
          <p:cNvPr id="134" name="Google Shape;134;p12"/>
          <p:cNvSpPr txBox="1"/>
          <p:nvPr/>
        </p:nvSpPr>
        <p:spPr>
          <a:xfrm>
            <a:off x="536229" y="2586492"/>
            <a:ext cx="2380800" cy="189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Click on the "Google Slides" button</a:t>
            </a:r>
            <a:endParaRPr sz="700"/>
          </a:p>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below this presentation preview. Make </a:t>
            </a:r>
            <a:endParaRPr sz="700"/>
          </a:p>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sure to sign in to your Google account.</a:t>
            </a:r>
            <a:endParaRPr sz="700"/>
          </a:p>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Click on "Make a copy." Start editing</a:t>
            </a:r>
            <a:endParaRPr sz="700"/>
          </a:p>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your presentation.</a:t>
            </a:r>
            <a:endParaRPr sz="700"/>
          </a:p>
          <a:p>
            <a:pPr indent="0" lvl="0" marL="0" marR="0" rtl="0" algn="ctr">
              <a:lnSpc>
                <a:spcPct val="115000"/>
              </a:lnSpc>
              <a:spcBef>
                <a:spcPts val="0"/>
              </a:spcBef>
              <a:spcAft>
                <a:spcPts val="0"/>
              </a:spcAft>
              <a:buNone/>
            </a:pPr>
            <a:r>
              <a:t/>
            </a:r>
            <a:endParaRPr b="0" i="0" sz="900" u="none" cap="none" strike="noStrike">
              <a:solidFill>
                <a:srgbClr val="FFFFFF"/>
              </a:solidFill>
              <a:latin typeface="Noto Sans"/>
              <a:ea typeface="Noto Sans"/>
              <a:cs typeface="Noto Sans"/>
              <a:sym typeface="Noto Sans"/>
            </a:endParaRPr>
          </a:p>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35" name="Google Shape;135;p12"/>
          <p:cNvSpPr txBox="1"/>
          <p:nvPr/>
        </p:nvSpPr>
        <p:spPr>
          <a:xfrm>
            <a:off x="441246" y="1843265"/>
            <a:ext cx="2570650" cy="21112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GOOGLE SLIDES</a:t>
            </a:r>
            <a:endParaRPr sz="700"/>
          </a:p>
        </p:txBody>
      </p:sp>
      <p:sp>
        <p:nvSpPr>
          <p:cNvPr id="136" name="Google Shape;136;p12"/>
          <p:cNvSpPr txBox="1"/>
          <p:nvPr/>
        </p:nvSpPr>
        <p:spPr>
          <a:xfrm>
            <a:off x="6294906" y="2586492"/>
            <a:ext cx="2407800" cy="616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Click on the "Canva" button under this presentation preview. Start editing your presentation. You need to sign in to your</a:t>
            </a:r>
            <a:endParaRPr sz="700"/>
          </a:p>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Canva account.</a:t>
            </a:r>
            <a:endParaRPr sz="700"/>
          </a:p>
        </p:txBody>
      </p:sp>
      <p:sp>
        <p:nvSpPr>
          <p:cNvPr id="137" name="Google Shape;137;p12"/>
          <p:cNvSpPr txBox="1"/>
          <p:nvPr/>
        </p:nvSpPr>
        <p:spPr>
          <a:xfrm>
            <a:off x="6213505" y="1843265"/>
            <a:ext cx="2570651" cy="21112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CANVA</a:t>
            </a:r>
            <a:endParaRPr sz="700"/>
          </a:p>
        </p:txBody>
      </p:sp>
      <p:sp>
        <p:nvSpPr>
          <p:cNvPr id="138" name="Google Shape;138;p12"/>
          <p:cNvSpPr txBox="1"/>
          <p:nvPr/>
        </p:nvSpPr>
        <p:spPr>
          <a:xfrm>
            <a:off x="3569042" y="2586492"/>
            <a:ext cx="2088000" cy="1731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Click on the "PowerPoint" button below this presentation preview. Start editing your presentation.</a:t>
            </a:r>
            <a:endParaRPr sz="700"/>
          </a:p>
          <a:p>
            <a:pPr indent="0" lvl="0" marL="0" marR="0" rtl="0" algn="ctr">
              <a:lnSpc>
                <a:spcPct val="115000"/>
              </a:lnSpc>
              <a:spcBef>
                <a:spcPts val="0"/>
              </a:spcBef>
              <a:spcAft>
                <a:spcPts val="0"/>
              </a:spcAft>
              <a:buNone/>
            </a:pPr>
            <a:r>
              <a:t/>
            </a:r>
            <a:endParaRPr b="0" i="0" sz="900" u="none" cap="none" strike="noStrike">
              <a:solidFill>
                <a:srgbClr val="FFFFFF"/>
              </a:solidFill>
              <a:latin typeface="Noto Sans"/>
              <a:ea typeface="Noto Sans"/>
              <a:cs typeface="Noto Sans"/>
              <a:sym typeface="Noto Sans"/>
            </a:endParaRPr>
          </a:p>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Alternative: From Canva template file, Click on the "Share" button on the top right corner in Canva and click on "More" at the bottom of the menu. Enter "PowerPoint" in the search bar and click on the PowerPoint icon</a:t>
            </a:r>
            <a:endParaRPr sz="700"/>
          </a:p>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to download.</a:t>
            </a:r>
            <a:endParaRPr sz="700"/>
          </a:p>
        </p:txBody>
      </p:sp>
      <p:sp>
        <p:nvSpPr>
          <p:cNvPr id="139" name="Google Shape;139;p12"/>
          <p:cNvSpPr txBox="1"/>
          <p:nvPr/>
        </p:nvSpPr>
        <p:spPr>
          <a:xfrm>
            <a:off x="3327685" y="1843265"/>
            <a:ext cx="2570651" cy="21112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POWERPOINT</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6F82"/>
        </a:solidFill>
      </p:bgPr>
    </p:bg>
    <p:spTree>
      <p:nvGrpSpPr>
        <p:cNvPr id="143" name="Shape 143"/>
        <p:cNvGrpSpPr/>
        <p:nvPr/>
      </p:nvGrpSpPr>
      <p:grpSpPr>
        <a:xfrm>
          <a:off x="0" y="0"/>
          <a:ext cx="0" cy="0"/>
          <a:chOff x="0" y="0"/>
          <a:chExt cx="0" cy="0"/>
        </a:xfrm>
      </p:grpSpPr>
      <p:grpSp>
        <p:nvGrpSpPr>
          <p:cNvPr id="144" name="Google Shape;144;p13"/>
          <p:cNvGrpSpPr/>
          <p:nvPr/>
        </p:nvGrpSpPr>
        <p:grpSpPr>
          <a:xfrm>
            <a:off x="0" y="4881"/>
            <a:ext cx="10187311" cy="5138619"/>
            <a:chOff x="0" y="0"/>
            <a:chExt cx="27166164" cy="13702983"/>
          </a:xfrm>
        </p:grpSpPr>
        <p:sp>
          <p:nvSpPr>
            <p:cNvPr id="145" name="Google Shape;145;p13"/>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3">
                <a:alphaModFix/>
              </a:blip>
              <a:stretch>
                <a:fillRect b="0" l="0" r="0" t="0"/>
              </a:stretch>
            </a:blipFill>
            <a:ln>
              <a:noFill/>
            </a:ln>
          </p:spPr>
        </p:sp>
        <p:sp>
          <p:nvSpPr>
            <p:cNvPr id="146" name="Google Shape;146;p13"/>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3">
                <a:alphaModFix/>
              </a:blip>
              <a:stretch>
                <a:fillRect b="0" l="0" r="0" t="0"/>
              </a:stretch>
            </a:blipFill>
            <a:ln>
              <a:noFill/>
            </a:ln>
          </p:spPr>
        </p:sp>
      </p:grpSp>
      <p:grpSp>
        <p:nvGrpSpPr>
          <p:cNvPr id="147" name="Google Shape;147;p13"/>
          <p:cNvGrpSpPr/>
          <p:nvPr/>
        </p:nvGrpSpPr>
        <p:grpSpPr>
          <a:xfrm>
            <a:off x="1579710" y="1903689"/>
            <a:ext cx="2695970" cy="662377"/>
            <a:chOff x="0" y="-47625"/>
            <a:chExt cx="1420100" cy="348906"/>
          </a:xfrm>
        </p:grpSpPr>
        <p:sp>
          <p:nvSpPr>
            <p:cNvPr id="148" name="Google Shape;148;p13"/>
            <p:cNvSpPr/>
            <p:nvPr/>
          </p:nvSpPr>
          <p:spPr>
            <a:xfrm>
              <a:off x="0" y="0"/>
              <a:ext cx="1420100" cy="301281"/>
            </a:xfrm>
            <a:custGeom>
              <a:rect b="b" l="l" r="r" t="t"/>
              <a:pathLst>
                <a:path extrusionOk="0" h="301281" w="1420100">
                  <a:moveTo>
                    <a:pt x="0" y="0"/>
                  </a:moveTo>
                  <a:lnTo>
                    <a:pt x="1420100" y="0"/>
                  </a:lnTo>
                  <a:lnTo>
                    <a:pt x="1420100" y="301281"/>
                  </a:lnTo>
                  <a:lnTo>
                    <a:pt x="0" y="301281"/>
                  </a:lnTo>
                  <a:close/>
                </a:path>
              </a:pathLst>
            </a:custGeom>
            <a:solidFill>
              <a:srgbClr val="FFFFFF">
                <a:alpha val="60392"/>
              </a:srgbClr>
            </a:solidFill>
            <a:ln>
              <a:noFill/>
            </a:ln>
          </p:spPr>
        </p:sp>
        <p:sp>
          <p:nvSpPr>
            <p:cNvPr id="149" name="Google Shape;149;p13"/>
            <p:cNvSpPr txBox="1"/>
            <p:nvPr/>
          </p:nvSpPr>
          <p:spPr>
            <a:xfrm>
              <a:off x="0" y="-47625"/>
              <a:ext cx="1420100" cy="348906"/>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0" name="Google Shape;150;p13"/>
          <p:cNvGrpSpPr/>
          <p:nvPr/>
        </p:nvGrpSpPr>
        <p:grpSpPr>
          <a:xfrm>
            <a:off x="1144952" y="1903689"/>
            <a:ext cx="434757" cy="662377"/>
            <a:chOff x="0" y="-47625"/>
            <a:chExt cx="229008" cy="348906"/>
          </a:xfrm>
        </p:grpSpPr>
        <p:sp>
          <p:nvSpPr>
            <p:cNvPr id="151" name="Google Shape;151;p13"/>
            <p:cNvSpPr/>
            <p:nvPr/>
          </p:nvSpPr>
          <p:spPr>
            <a:xfrm>
              <a:off x="0" y="0"/>
              <a:ext cx="229008" cy="301281"/>
            </a:xfrm>
            <a:custGeom>
              <a:rect b="b" l="l" r="r" t="t"/>
              <a:pathLst>
                <a:path extrusionOk="0" h="301281" w="229008">
                  <a:moveTo>
                    <a:pt x="0" y="0"/>
                  </a:moveTo>
                  <a:lnTo>
                    <a:pt x="229008" y="0"/>
                  </a:lnTo>
                  <a:lnTo>
                    <a:pt x="229008" y="301281"/>
                  </a:lnTo>
                  <a:lnTo>
                    <a:pt x="0" y="301281"/>
                  </a:lnTo>
                  <a:close/>
                </a:path>
              </a:pathLst>
            </a:custGeom>
            <a:solidFill>
              <a:srgbClr val="FFE3D5"/>
            </a:solidFill>
            <a:ln>
              <a:noFill/>
            </a:ln>
          </p:spPr>
        </p:sp>
        <p:sp>
          <p:nvSpPr>
            <p:cNvPr id="152" name="Google Shape;152;p13"/>
            <p:cNvSpPr txBox="1"/>
            <p:nvPr/>
          </p:nvSpPr>
          <p:spPr>
            <a:xfrm>
              <a:off x="0" y="-47625"/>
              <a:ext cx="229008" cy="348906"/>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3" name="Google Shape;153;p13"/>
          <p:cNvGrpSpPr/>
          <p:nvPr/>
        </p:nvGrpSpPr>
        <p:grpSpPr>
          <a:xfrm>
            <a:off x="5083441" y="1903689"/>
            <a:ext cx="2695970" cy="662377"/>
            <a:chOff x="0" y="-47625"/>
            <a:chExt cx="1420100" cy="348906"/>
          </a:xfrm>
        </p:grpSpPr>
        <p:sp>
          <p:nvSpPr>
            <p:cNvPr id="154" name="Google Shape;154;p13"/>
            <p:cNvSpPr/>
            <p:nvPr/>
          </p:nvSpPr>
          <p:spPr>
            <a:xfrm>
              <a:off x="0" y="0"/>
              <a:ext cx="1420100" cy="301281"/>
            </a:xfrm>
            <a:custGeom>
              <a:rect b="b" l="l" r="r" t="t"/>
              <a:pathLst>
                <a:path extrusionOk="0" h="301281" w="1420100">
                  <a:moveTo>
                    <a:pt x="0" y="0"/>
                  </a:moveTo>
                  <a:lnTo>
                    <a:pt x="1420100" y="0"/>
                  </a:lnTo>
                  <a:lnTo>
                    <a:pt x="1420100" y="301281"/>
                  </a:lnTo>
                  <a:lnTo>
                    <a:pt x="0" y="301281"/>
                  </a:lnTo>
                  <a:close/>
                </a:path>
              </a:pathLst>
            </a:custGeom>
            <a:solidFill>
              <a:srgbClr val="FFFFFF">
                <a:alpha val="60392"/>
              </a:srgbClr>
            </a:solidFill>
            <a:ln>
              <a:noFill/>
            </a:ln>
          </p:spPr>
        </p:sp>
        <p:sp>
          <p:nvSpPr>
            <p:cNvPr id="155" name="Google Shape;155;p13"/>
            <p:cNvSpPr txBox="1"/>
            <p:nvPr/>
          </p:nvSpPr>
          <p:spPr>
            <a:xfrm>
              <a:off x="0" y="-47625"/>
              <a:ext cx="1420100" cy="348906"/>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6" name="Google Shape;156;p13"/>
          <p:cNvGrpSpPr/>
          <p:nvPr/>
        </p:nvGrpSpPr>
        <p:grpSpPr>
          <a:xfrm>
            <a:off x="4648685" y="1903689"/>
            <a:ext cx="434757" cy="662377"/>
            <a:chOff x="0" y="-47625"/>
            <a:chExt cx="229008" cy="348906"/>
          </a:xfrm>
        </p:grpSpPr>
        <p:sp>
          <p:nvSpPr>
            <p:cNvPr id="157" name="Google Shape;157;p13"/>
            <p:cNvSpPr/>
            <p:nvPr/>
          </p:nvSpPr>
          <p:spPr>
            <a:xfrm>
              <a:off x="0" y="0"/>
              <a:ext cx="229008" cy="301281"/>
            </a:xfrm>
            <a:custGeom>
              <a:rect b="b" l="l" r="r" t="t"/>
              <a:pathLst>
                <a:path extrusionOk="0" h="301281" w="229008">
                  <a:moveTo>
                    <a:pt x="0" y="0"/>
                  </a:moveTo>
                  <a:lnTo>
                    <a:pt x="229008" y="0"/>
                  </a:lnTo>
                  <a:lnTo>
                    <a:pt x="229008" y="301281"/>
                  </a:lnTo>
                  <a:lnTo>
                    <a:pt x="0" y="301281"/>
                  </a:lnTo>
                  <a:close/>
                </a:path>
              </a:pathLst>
            </a:custGeom>
            <a:solidFill>
              <a:srgbClr val="FFE3D5"/>
            </a:solidFill>
            <a:ln>
              <a:noFill/>
            </a:ln>
          </p:spPr>
        </p:sp>
        <p:sp>
          <p:nvSpPr>
            <p:cNvPr id="158" name="Google Shape;158;p13"/>
            <p:cNvSpPr txBox="1"/>
            <p:nvPr/>
          </p:nvSpPr>
          <p:spPr>
            <a:xfrm>
              <a:off x="0" y="-47625"/>
              <a:ext cx="229008" cy="348906"/>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9" name="Google Shape;159;p13"/>
          <p:cNvGrpSpPr/>
          <p:nvPr/>
        </p:nvGrpSpPr>
        <p:grpSpPr>
          <a:xfrm>
            <a:off x="1579710" y="2626054"/>
            <a:ext cx="2695970" cy="662377"/>
            <a:chOff x="0" y="-47625"/>
            <a:chExt cx="1420100" cy="348906"/>
          </a:xfrm>
        </p:grpSpPr>
        <p:sp>
          <p:nvSpPr>
            <p:cNvPr id="160" name="Google Shape;160;p13"/>
            <p:cNvSpPr/>
            <p:nvPr/>
          </p:nvSpPr>
          <p:spPr>
            <a:xfrm>
              <a:off x="0" y="0"/>
              <a:ext cx="1420100" cy="301281"/>
            </a:xfrm>
            <a:custGeom>
              <a:rect b="b" l="l" r="r" t="t"/>
              <a:pathLst>
                <a:path extrusionOk="0" h="301281" w="1420100">
                  <a:moveTo>
                    <a:pt x="0" y="0"/>
                  </a:moveTo>
                  <a:lnTo>
                    <a:pt x="1420100" y="0"/>
                  </a:lnTo>
                  <a:lnTo>
                    <a:pt x="1420100" y="301281"/>
                  </a:lnTo>
                  <a:lnTo>
                    <a:pt x="0" y="301281"/>
                  </a:lnTo>
                  <a:close/>
                </a:path>
              </a:pathLst>
            </a:custGeom>
            <a:solidFill>
              <a:srgbClr val="FFFFFF">
                <a:alpha val="60392"/>
              </a:srgbClr>
            </a:solidFill>
            <a:ln>
              <a:noFill/>
            </a:ln>
          </p:spPr>
        </p:sp>
        <p:sp>
          <p:nvSpPr>
            <p:cNvPr id="161" name="Google Shape;161;p13"/>
            <p:cNvSpPr txBox="1"/>
            <p:nvPr/>
          </p:nvSpPr>
          <p:spPr>
            <a:xfrm>
              <a:off x="0" y="-47625"/>
              <a:ext cx="1420100" cy="348906"/>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2" name="Google Shape;162;p13"/>
          <p:cNvGrpSpPr/>
          <p:nvPr/>
        </p:nvGrpSpPr>
        <p:grpSpPr>
          <a:xfrm>
            <a:off x="1144952" y="2626054"/>
            <a:ext cx="434757" cy="662377"/>
            <a:chOff x="0" y="-47625"/>
            <a:chExt cx="229008" cy="348906"/>
          </a:xfrm>
        </p:grpSpPr>
        <p:sp>
          <p:nvSpPr>
            <p:cNvPr id="163" name="Google Shape;163;p13"/>
            <p:cNvSpPr/>
            <p:nvPr/>
          </p:nvSpPr>
          <p:spPr>
            <a:xfrm>
              <a:off x="0" y="0"/>
              <a:ext cx="229008" cy="301281"/>
            </a:xfrm>
            <a:custGeom>
              <a:rect b="b" l="l" r="r" t="t"/>
              <a:pathLst>
                <a:path extrusionOk="0" h="301281" w="229008">
                  <a:moveTo>
                    <a:pt x="0" y="0"/>
                  </a:moveTo>
                  <a:lnTo>
                    <a:pt x="229008" y="0"/>
                  </a:lnTo>
                  <a:lnTo>
                    <a:pt x="229008" y="301281"/>
                  </a:lnTo>
                  <a:lnTo>
                    <a:pt x="0" y="301281"/>
                  </a:lnTo>
                  <a:close/>
                </a:path>
              </a:pathLst>
            </a:custGeom>
            <a:solidFill>
              <a:srgbClr val="FFE3D5"/>
            </a:solidFill>
            <a:ln>
              <a:noFill/>
            </a:ln>
          </p:spPr>
        </p:sp>
        <p:sp>
          <p:nvSpPr>
            <p:cNvPr id="164" name="Google Shape;164;p13"/>
            <p:cNvSpPr txBox="1"/>
            <p:nvPr/>
          </p:nvSpPr>
          <p:spPr>
            <a:xfrm>
              <a:off x="0" y="-47625"/>
              <a:ext cx="229008" cy="348906"/>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5" name="Google Shape;165;p13"/>
          <p:cNvGrpSpPr/>
          <p:nvPr/>
        </p:nvGrpSpPr>
        <p:grpSpPr>
          <a:xfrm>
            <a:off x="5083441" y="2626054"/>
            <a:ext cx="2695970" cy="662377"/>
            <a:chOff x="0" y="-47625"/>
            <a:chExt cx="1420100" cy="348906"/>
          </a:xfrm>
        </p:grpSpPr>
        <p:sp>
          <p:nvSpPr>
            <p:cNvPr id="166" name="Google Shape;166;p13"/>
            <p:cNvSpPr/>
            <p:nvPr/>
          </p:nvSpPr>
          <p:spPr>
            <a:xfrm>
              <a:off x="0" y="0"/>
              <a:ext cx="1420100" cy="301281"/>
            </a:xfrm>
            <a:custGeom>
              <a:rect b="b" l="l" r="r" t="t"/>
              <a:pathLst>
                <a:path extrusionOk="0" h="301281" w="1420100">
                  <a:moveTo>
                    <a:pt x="0" y="0"/>
                  </a:moveTo>
                  <a:lnTo>
                    <a:pt x="1420100" y="0"/>
                  </a:lnTo>
                  <a:lnTo>
                    <a:pt x="1420100" y="301281"/>
                  </a:lnTo>
                  <a:lnTo>
                    <a:pt x="0" y="301281"/>
                  </a:lnTo>
                  <a:close/>
                </a:path>
              </a:pathLst>
            </a:custGeom>
            <a:solidFill>
              <a:srgbClr val="FFFFFF">
                <a:alpha val="60392"/>
              </a:srgbClr>
            </a:solidFill>
            <a:ln>
              <a:noFill/>
            </a:ln>
          </p:spPr>
        </p:sp>
        <p:sp>
          <p:nvSpPr>
            <p:cNvPr id="167" name="Google Shape;167;p13"/>
            <p:cNvSpPr txBox="1"/>
            <p:nvPr/>
          </p:nvSpPr>
          <p:spPr>
            <a:xfrm>
              <a:off x="0" y="-47625"/>
              <a:ext cx="1420100" cy="348906"/>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8" name="Google Shape;168;p13"/>
          <p:cNvGrpSpPr/>
          <p:nvPr/>
        </p:nvGrpSpPr>
        <p:grpSpPr>
          <a:xfrm>
            <a:off x="4648685" y="2626054"/>
            <a:ext cx="434757" cy="662377"/>
            <a:chOff x="0" y="-47625"/>
            <a:chExt cx="229008" cy="348906"/>
          </a:xfrm>
        </p:grpSpPr>
        <p:sp>
          <p:nvSpPr>
            <p:cNvPr id="169" name="Google Shape;169;p13"/>
            <p:cNvSpPr/>
            <p:nvPr/>
          </p:nvSpPr>
          <p:spPr>
            <a:xfrm>
              <a:off x="0" y="0"/>
              <a:ext cx="229008" cy="301281"/>
            </a:xfrm>
            <a:custGeom>
              <a:rect b="b" l="l" r="r" t="t"/>
              <a:pathLst>
                <a:path extrusionOk="0" h="301281" w="229008">
                  <a:moveTo>
                    <a:pt x="0" y="0"/>
                  </a:moveTo>
                  <a:lnTo>
                    <a:pt x="229008" y="0"/>
                  </a:lnTo>
                  <a:lnTo>
                    <a:pt x="229008" y="301281"/>
                  </a:lnTo>
                  <a:lnTo>
                    <a:pt x="0" y="301281"/>
                  </a:lnTo>
                  <a:close/>
                </a:path>
              </a:pathLst>
            </a:custGeom>
            <a:solidFill>
              <a:srgbClr val="FFE3D5"/>
            </a:solidFill>
            <a:ln>
              <a:noFill/>
            </a:ln>
          </p:spPr>
        </p:sp>
        <p:sp>
          <p:nvSpPr>
            <p:cNvPr id="170" name="Google Shape;170;p13"/>
            <p:cNvSpPr txBox="1"/>
            <p:nvPr/>
          </p:nvSpPr>
          <p:spPr>
            <a:xfrm>
              <a:off x="0" y="-47625"/>
              <a:ext cx="229008" cy="348906"/>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1" name="Google Shape;171;p13"/>
          <p:cNvGrpSpPr/>
          <p:nvPr/>
        </p:nvGrpSpPr>
        <p:grpSpPr>
          <a:xfrm>
            <a:off x="1579710" y="3348419"/>
            <a:ext cx="2695970" cy="662377"/>
            <a:chOff x="0" y="-47625"/>
            <a:chExt cx="1420100" cy="348906"/>
          </a:xfrm>
        </p:grpSpPr>
        <p:sp>
          <p:nvSpPr>
            <p:cNvPr id="172" name="Google Shape;172;p13"/>
            <p:cNvSpPr/>
            <p:nvPr/>
          </p:nvSpPr>
          <p:spPr>
            <a:xfrm>
              <a:off x="0" y="0"/>
              <a:ext cx="1420100" cy="301281"/>
            </a:xfrm>
            <a:custGeom>
              <a:rect b="b" l="l" r="r" t="t"/>
              <a:pathLst>
                <a:path extrusionOk="0" h="301281" w="1420100">
                  <a:moveTo>
                    <a:pt x="0" y="0"/>
                  </a:moveTo>
                  <a:lnTo>
                    <a:pt x="1420100" y="0"/>
                  </a:lnTo>
                  <a:lnTo>
                    <a:pt x="1420100" y="301281"/>
                  </a:lnTo>
                  <a:lnTo>
                    <a:pt x="0" y="301281"/>
                  </a:lnTo>
                  <a:close/>
                </a:path>
              </a:pathLst>
            </a:custGeom>
            <a:solidFill>
              <a:srgbClr val="FFFFFF">
                <a:alpha val="60392"/>
              </a:srgbClr>
            </a:solidFill>
            <a:ln>
              <a:noFill/>
            </a:ln>
          </p:spPr>
        </p:sp>
        <p:sp>
          <p:nvSpPr>
            <p:cNvPr id="173" name="Google Shape;173;p13"/>
            <p:cNvSpPr txBox="1"/>
            <p:nvPr/>
          </p:nvSpPr>
          <p:spPr>
            <a:xfrm>
              <a:off x="0" y="-47625"/>
              <a:ext cx="1420100" cy="348906"/>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4" name="Google Shape;174;p13"/>
          <p:cNvGrpSpPr/>
          <p:nvPr/>
        </p:nvGrpSpPr>
        <p:grpSpPr>
          <a:xfrm>
            <a:off x="1144952" y="3348419"/>
            <a:ext cx="434757" cy="662377"/>
            <a:chOff x="0" y="-47625"/>
            <a:chExt cx="229008" cy="348906"/>
          </a:xfrm>
        </p:grpSpPr>
        <p:sp>
          <p:nvSpPr>
            <p:cNvPr id="175" name="Google Shape;175;p13"/>
            <p:cNvSpPr/>
            <p:nvPr/>
          </p:nvSpPr>
          <p:spPr>
            <a:xfrm>
              <a:off x="0" y="0"/>
              <a:ext cx="229008" cy="301281"/>
            </a:xfrm>
            <a:custGeom>
              <a:rect b="b" l="l" r="r" t="t"/>
              <a:pathLst>
                <a:path extrusionOk="0" h="301281" w="229008">
                  <a:moveTo>
                    <a:pt x="0" y="0"/>
                  </a:moveTo>
                  <a:lnTo>
                    <a:pt x="229008" y="0"/>
                  </a:lnTo>
                  <a:lnTo>
                    <a:pt x="229008" y="301281"/>
                  </a:lnTo>
                  <a:lnTo>
                    <a:pt x="0" y="301281"/>
                  </a:lnTo>
                  <a:close/>
                </a:path>
              </a:pathLst>
            </a:custGeom>
            <a:solidFill>
              <a:srgbClr val="FFE3D5"/>
            </a:solidFill>
            <a:ln>
              <a:noFill/>
            </a:ln>
          </p:spPr>
        </p:sp>
        <p:sp>
          <p:nvSpPr>
            <p:cNvPr id="176" name="Google Shape;176;p13"/>
            <p:cNvSpPr txBox="1"/>
            <p:nvPr/>
          </p:nvSpPr>
          <p:spPr>
            <a:xfrm>
              <a:off x="0" y="-47625"/>
              <a:ext cx="229008" cy="348906"/>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7" name="Google Shape;177;p13"/>
          <p:cNvGrpSpPr/>
          <p:nvPr/>
        </p:nvGrpSpPr>
        <p:grpSpPr>
          <a:xfrm>
            <a:off x="5083441" y="3348419"/>
            <a:ext cx="2695970" cy="662377"/>
            <a:chOff x="0" y="-47625"/>
            <a:chExt cx="1420100" cy="348906"/>
          </a:xfrm>
        </p:grpSpPr>
        <p:sp>
          <p:nvSpPr>
            <p:cNvPr id="178" name="Google Shape;178;p13"/>
            <p:cNvSpPr/>
            <p:nvPr/>
          </p:nvSpPr>
          <p:spPr>
            <a:xfrm>
              <a:off x="0" y="0"/>
              <a:ext cx="1420100" cy="301281"/>
            </a:xfrm>
            <a:custGeom>
              <a:rect b="b" l="l" r="r" t="t"/>
              <a:pathLst>
                <a:path extrusionOk="0" h="301281" w="1420100">
                  <a:moveTo>
                    <a:pt x="0" y="0"/>
                  </a:moveTo>
                  <a:lnTo>
                    <a:pt x="1420100" y="0"/>
                  </a:lnTo>
                  <a:lnTo>
                    <a:pt x="1420100" y="301281"/>
                  </a:lnTo>
                  <a:lnTo>
                    <a:pt x="0" y="301281"/>
                  </a:lnTo>
                  <a:close/>
                </a:path>
              </a:pathLst>
            </a:custGeom>
            <a:solidFill>
              <a:srgbClr val="FFFFFF">
                <a:alpha val="60392"/>
              </a:srgbClr>
            </a:solidFill>
            <a:ln>
              <a:noFill/>
            </a:ln>
          </p:spPr>
        </p:sp>
        <p:sp>
          <p:nvSpPr>
            <p:cNvPr id="179" name="Google Shape;179;p13"/>
            <p:cNvSpPr txBox="1"/>
            <p:nvPr/>
          </p:nvSpPr>
          <p:spPr>
            <a:xfrm>
              <a:off x="0" y="-47625"/>
              <a:ext cx="1420100" cy="348906"/>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0" name="Google Shape;180;p13"/>
          <p:cNvGrpSpPr/>
          <p:nvPr/>
        </p:nvGrpSpPr>
        <p:grpSpPr>
          <a:xfrm>
            <a:off x="4648685" y="3348419"/>
            <a:ext cx="434757" cy="662377"/>
            <a:chOff x="0" y="-47625"/>
            <a:chExt cx="229008" cy="348906"/>
          </a:xfrm>
        </p:grpSpPr>
        <p:sp>
          <p:nvSpPr>
            <p:cNvPr id="181" name="Google Shape;181;p13"/>
            <p:cNvSpPr/>
            <p:nvPr/>
          </p:nvSpPr>
          <p:spPr>
            <a:xfrm>
              <a:off x="0" y="0"/>
              <a:ext cx="229008" cy="301281"/>
            </a:xfrm>
            <a:custGeom>
              <a:rect b="b" l="l" r="r" t="t"/>
              <a:pathLst>
                <a:path extrusionOk="0" h="301281" w="229008">
                  <a:moveTo>
                    <a:pt x="0" y="0"/>
                  </a:moveTo>
                  <a:lnTo>
                    <a:pt x="229008" y="0"/>
                  </a:lnTo>
                  <a:lnTo>
                    <a:pt x="229008" y="301281"/>
                  </a:lnTo>
                  <a:lnTo>
                    <a:pt x="0" y="301281"/>
                  </a:lnTo>
                  <a:close/>
                </a:path>
              </a:pathLst>
            </a:custGeom>
            <a:solidFill>
              <a:srgbClr val="FFE3D5"/>
            </a:solidFill>
            <a:ln>
              <a:noFill/>
            </a:ln>
          </p:spPr>
        </p:sp>
        <p:sp>
          <p:nvSpPr>
            <p:cNvPr id="182" name="Google Shape;182;p13"/>
            <p:cNvSpPr txBox="1"/>
            <p:nvPr/>
          </p:nvSpPr>
          <p:spPr>
            <a:xfrm>
              <a:off x="0" y="-47625"/>
              <a:ext cx="229008" cy="348906"/>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3" name="Google Shape;183;p13"/>
          <p:cNvSpPr/>
          <p:nvPr/>
        </p:nvSpPr>
        <p:spPr>
          <a:xfrm>
            <a:off x="-597273" y="1994102"/>
            <a:ext cx="1589342" cy="2057400"/>
          </a:xfrm>
          <a:custGeom>
            <a:rect b="b" l="l" r="r" t="t"/>
            <a:pathLst>
              <a:path extrusionOk="0" h="4114800" w="3178683">
                <a:moveTo>
                  <a:pt x="0" y="0"/>
                </a:moveTo>
                <a:lnTo>
                  <a:pt x="3178683" y="0"/>
                </a:lnTo>
                <a:lnTo>
                  <a:pt x="3178683" y="4114800"/>
                </a:lnTo>
                <a:lnTo>
                  <a:pt x="0" y="4114800"/>
                </a:lnTo>
                <a:lnTo>
                  <a:pt x="0" y="0"/>
                </a:lnTo>
                <a:close/>
              </a:path>
            </a:pathLst>
          </a:custGeom>
          <a:blipFill rotWithShape="1">
            <a:blip r:embed="rId4">
              <a:alphaModFix/>
            </a:blip>
            <a:stretch>
              <a:fillRect b="0" l="0" r="0" t="0"/>
            </a:stretch>
          </a:blipFill>
          <a:ln>
            <a:noFill/>
          </a:ln>
        </p:spPr>
      </p:sp>
      <p:sp>
        <p:nvSpPr>
          <p:cNvPr id="184" name="Google Shape;184;p13"/>
          <p:cNvSpPr/>
          <p:nvPr/>
        </p:nvSpPr>
        <p:spPr>
          <a:xfrm flipH="1">
            <a:off x="7936574" y="1869670"/>
            <a:ext cx="1587053" cy="2255138"/>
          </a:xfrm>
          <a:custGeom>
            <a:rect b="b" l="l" r="r" t="t"/>
            <a:pathLst>
              <a:path extrusionOk="0" h="4510276" w="3174106">
                <a:moveTo>
                  <a:pt x="3174107" y="0"/>
                </a:moveTo>
                <a:lnTo>
                  <a:pt x="0" y="0"/>
                </a:lnTo>
                <a:lnTo>
                  <a:pt x="0" y="4510275"/>
                </a:lnTo>
                <a:lnTo>
                  <a:pt x="3174107" y="4510275"/>
                </a:lnTo>
                <a:lnTo>
                  <a:pt x="3174107" y="0"/>
                </a:lnTo>
                <a:close/>
              </a:path>
            </a:pathLst>
          </a:custGeom>
          <a:blipFill rotWithShape="1">
            <a:blip r:embed="rId5">
              <a:alphaModFix/>
            </a:blip>
            <a:stretch>
              <a:fillRect b="0" l="0" r="0" t="0"/>
            </a:stretch>
          </a:blipFill>
          <a:ln>
            <a:noFill/>
          </a:ln>
        </p:spPr>
      </p:sp>
      <p:sp>
        <p:nvSpPr>
          <p:cNvPr id="185" name="Google Shape;185;p13"/>
          <p:cNvSpPr txBox="1"/>
          <p:nvPr/>
        </p:nvSpPr>
        <p:spPr>
          <a:xfrm>
            <a:off x="2210991" y="853507"/>
            <a:ext cx="4622006" cy="698492"/>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 sz="5000" u="none" cap="none" strike="noStrike">
                <a:solidFill>
                  <a:srgbClr val="FFFFFF"/>
                </a:solidFill>
                <a:latin typeface="Dancing Script"/>
                <a:ea typeface="Dancing Script"/>
                <a:cs typeface="Dancing Script"/>
                <a:sym typeface="Dancing Script"/>
              </a:rPr>
              <a:t>Table of contents</a:t>
            </a:r>
            <a:endParaRPr sz="700"/>
          </a:p>
        </p:txBody>
      </p:sp>
      <p:sp>
        <p:nvSpPr>
          <p:cNvPr id="186" name="Google Shape;186;p13"/>
          <p:cNvSpPr txBox="1"/>
          <p:nvPr/>
        </p:nvSpPr>
        <p:spPr>
          <a:xfrm>
            <a:off x="1068268" y="2162613"/>
            <a:ext cx="567555" cy="21113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01</a:t>
            </a:r>
            <a:endParaRPr sz="700"/>
          </a:p>
        </p:txBody>
      </p:sp>
      <p:sp>
        <p:nvSpPr>
          <p:cNvPr id="187" name="Google Shape;187;p13"/>
          <p:cNvSpPr txBox="1"/>
          <p:nvPr/>
        </p:nvSpPr>
        <p:spPr>
          <a:xfrm>
            <a:off x="1736210" y="2064106"/>
            <a:ext cx="2489037" cy="2111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WRITE AN AGENDA.</a:t>
            </a:r>
            <a:endParaRPr sz="700"/>
          </a:p>
        </p:txBody>
      </p:sp>
      <p:sp>
        <p:nvSpPr>
          <p:cNvPr id="188" name="Google Shape;188;p13"/>
          <p:cNvSpPr txBox="1"/>
          <p:nvPr/>
        </p:nvSpPr>
        <p:spPr>
          <a:xfrm>
            <a:off x="1736210" y="2330802"/>
            <a:ext cx="2835790" cy="1485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what you want to discuss.</a:t>
            </a:r>
            <a:endParaRPr sz="700"/>
          </a:p>
        </p:txBody>
      </p:sp>
      <p:sp>
        <p:nvSpPr>
          <p:cNvPr id="189" name="Google Shape;189;p13"/>
          <p:cNvSpPr txBox="1"/>
          <p:nvPr/>
        </p:nvSpPr>
        <p:spPr>
          <a:xfrm>
            <a:off x="4572000" y="2162613"/>
            <a:ext cx="567555" cy="21113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04</a:t>
            </a:r>
            <a:endParaRPr sz="700"/>
          </a:p>
        </p:txBody>
      </p:sp>
      <p:sp>
        <p:nvSpPr>
          <p:cNvPr id="190" name="Google Shape;190;p13"/>
          <p:cNvSpPr txBox="1"/>
          <p:nvPr/>
        </p:nvSpPr>
        <p:spPr>
          <a:xfrm>
            <a:off x="5239942" y="2064106"/>
            <a:ext cx="2489037" cy="2111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WRITE AN AGENDA.</a:t>
            </a:r>
            <a:endParaRPr sz="700"/>
          </a:p>
        </p:txBody>
      </p:sp>
      <p:sp>
        <p:nvSpPr>
          <p:cNvPr id="191" name="Google Shape;191;p13"/>
          <p:cNvSpPr txBox="1"/>
          <p:nvPr/>
        </p:nvSpPr>
        <p:spPr>
          <a:xfrm>
            <a:off x="5239942" y="2330802"/>
            <a:ext cx="2835790" cy="1485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what you want to discuss.</a:t>
            </a:r>
            <a:endParaRPr sz="700"/>
          </a:p>
        </p:txBody>
      </p:sp>
      <p:sp>
        <p:nvSpPr>
          <p:cNvPr id="192" name="Google Shape;192;p13"/>
          <p:cNvSpPr txBox="1"/>
          <p:nvPr/>
        </p:nvSpPr>
        <p:spPr>
          <a:xfrm>
            <a:off x="1068268" y="2884978"/>
            <a:ext cx="567555" cy="21112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02</a:t>
            </a:r>
            <a:endParaRPr sz="700"/>
          </a:p>
        </p:txBody>
      </p:sp>
      <p:sp>
        <p:nvSpPr>
          <p:cNvPr id="193" name="Google Shape;193;p13"/>
          <p:cNvSpPr txBox="1"/>
          <p:nvPr/>
        </p:nvSpPr>
        <p:spPr>
          <a:xfrm>
            <a:off x="1736210" y="2786471"/>
            <a:ext cx="2489037" cy="2111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WRITE AN AGENDA.</a:t>
            </a:r>
            <a:endParaRPr sz="700"/>
          </a:p>
        </p:txBody>
      </p:sp>
      <p:sp>
        <p:nvSpPr>
          <p:cNvPr id="194" name="Google Shape;194;p13"/>
          <p:cNvSpPr txBox="1"/>
          <p:nvPr/>
        </p:nvSpPr>
        <p:spPr>
          <a:xfrm>
            <a:off x="1736210" y="3053167"/>
            <a:ext cx="2835790" cy="1485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what you want to discuss.</a:t>
            </a:r>
            <a:endParaRPr sz="700"/>
          </a:p>
        </p:txBody>
      </p:sp>
      <p:sp>
        <p:nvSpPr>
          <p:cNvPr id="195" name="Google Shape;195;p13"/>
          <p:cNvSpPr txBox="1"/>
          <p:nvPr/>
        </p:nvSpPr>
        <p:spPr>
          <a:xfrm>
            <a:off x="4572000" y="2884978"/>
            <a:ext cx="567555" cy="21112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05</a:t>
            </a:r>
            <a:endParaRPr sz="700"/>
          </a:p>
        </p:txBody>
      </p:sp>
      <p:sp>
        <p:nvSpPr>
          <p:cNvPr id="196" name="Google Shape;196;p13"/>
          <p:cNvSpPr txBox="1"/>
          <p:nvPr/>
        </p:nvSpPr>
        <p:spPr>
          <a:xfrm>
            <a:off x="5239942" y="2786471"/>
            <a:ext cx="2489037" cy="2111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WRITE AN AGENDA.</a:t>
            </a:r>
            <a:endParaRPr sz="700"/>
          </a:p>
        </p:txBody>
      </p:sp>
      <p:sp>
        <p:nvSpPr>
          <p:cNvPr id="197" name="Google Shape;197;p13"/>
          <p:cNvSpPr txBox="1"/>
          <p:nvPr/>
        </p:nvSpPr>
        <p:spPr>
          <a:xfrm>
            <a:off x="5239942" y="3053167"/>
            <a:ext cx="2835790" cy="1485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what you want to discuss.</a:t>
            </a:r>
            <a:endParaRPr sz="700"/>
          </a:p>
        </p:txBody>
      </p:sp>
      <p:sp>
        <p:nvSpPr>
          <p:cNvPr id="198" name="Google Shape;198;p13"/>
          <p:cNvSpPr txBox="1"/>
          <p:nvPr/>
        </p:nvSpPr>
        <p:spPr>
          <a:xfrm>
            <a:off x="1068268" y="3607343"/>
            <a:ext cx="567555" cy="21112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03</a:t>
            </a:r>
            <a:endParaRPr sz="700"/>
          </a:p>
        </p:txBody>
      </p:sp>
      <p:sp>
        <p:nvSpPr>
          <p:cNvPr id="199" name="Google Shape;199;p13"/>
          <p:cNvSpPr txBox="1"/>
          <p:nvPr/>
        </p:nvSpPr>
        <p:spPr>
          <a:xfrm>
            <a:off x="1736210" y="3508837"/>
            <a:ext cx="2489037" cy="211129"/>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WRITE AN AGENDA.</a:t>
            </a:r>
            <a:endParaRPr sz="700"/>
          </a:p>
        </p:txBody>
      </p:sp>
      <p:sp>
        <p:nvSpPr>
          <p:cNvPr id="200" name="Google Shape;200;p13"/>
          <p:cNvSpPr txBox="1"/>
          <p:nvPr/>
        </p:nvSpPr>
        <p:spPr>
          <a:xfrm>
            <a:off x="1736210" y="3775532"/>
            <a:ext cx="2835790" cy="1485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what you want to discuss.</a:t>
            </a:r>
            <a:endParaRPr sz="700"/>
          </a:p>
        </p:txBody>
      </p:sp>
      <p:sp>
        <p:nvSpPr>
          <p:cNvPr id="201" name="Google Shape;201;p13"/>
          <p:cNvSpPr txBox="1"/>
          <p:nvPr/>
        </p:nvSpPr>
        <p:spPr>
          <a:xfrm>
            <a:off x="4572000" y="3607343"/>
            <a:ext cx="567555" cy="21112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06</a:t>
            </a:r>
            <a:endParaRPr sz="700"/>
          </a:p>
        </p:txBody>
      </p:sp>
      <p:sp>
        <p:nvSpPr>
          <p:cNvPr id="202" name="Google Shape;202;p13"/>
          <p:cNvSpPr txBox="1"/>
          <p:nvPr/>
        </p:nvSpPr>
        <p:spPr>
          <a:xfrm>
            <a:off x="5239942" y="3508837"/>
            <a:ext cx="2489037" cy="211129"/>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WRITE AN AGENDA.</a:t>
            </a:r>
            <a:endParaRPr sz="700"/>
          </a:p>
        </p:txBody>
      </p:sp>
      <p:sp>
        <p:nvSpPr>
          <p:cNvPr id="203" name="Google Shape;203;p13"/>
          <p:cNvSpPr txBox="1"/>
          <p:nvPr/>
        </p:nvSpPr>
        <p:spPr>
          <a:xfrm>
            <a:off x="5239942" y="3775532"/>
            <a:ext cx="2835790" cy="1485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Noto Sans"/>
                <a:ea typeface="Noto Sans"/>
                <a:cs typeface="Noto Sans"/>
                <a:sym typeface="Noto Sans"/>
              </a:rPr>
              <a:t>Elaborate on what you want to discuss.</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D5"/>
        </a:solidFill>
      </p:bgPr>
    </p:bg>
    <p:spTree>
      <p:nvGrpSpPr>
        <p:cNvPr id="207" name="Shape 207"/>
        <p:cNvGrpSpPr/>
        <p:nvPr/>
      </p:nvGrpSpPr>
      <p:grpSpPr>
        <a:xfrm>
          <a:off x="0" y="0"/>
          <a:ext cx="0" cy="0"/>
          <a:chOff x="0" y="0"/>
          <a:chExt cx="0" cy="0"/>
        </a:xfrm>
      </p:grpSpPr>
      <p:grpSp>
        <p:nvGrpSpPr>
          <p:cNvPr id="208" name="Google Shape;208;p14"/>
          <p:cNvGrpSpPr/>
          <p:nvPr/>
        </p:nvGrpSpPr>
        <p:grpSpPr>
          <a:xfrm>
            <a:off x="0" y="4881"/>
            <a:ext cx="10187311" cy="5138619"/>
            <a:chOff x="0" y="0"/>
            <a:chExt cx="27166164" cy="13702983"/>
          </a:xfrm>
        </p:grpSpPr>
        <p:sp>
          <p:nvSpPr>
            <p:cNvPr id="209" name="Google Shape;209;p14"/>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3">
                <a:alphaModFix/>
              </a:blip>
              <a:stretch>
                <a:fillRect b="0" l="0" r="0" t="0"/>
              </a:stretch>
            </a:blipFill>
            <a:ln>
              <a:noFill/>
            </a:ln>
          </p:spPr>
        </p:sp>
        <p:sp>
          <p:nvSpPr>
            <p:cNvPr id="210" name="Google Shape;210;p14"/>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3">
                <a:alphaModFix/>
              </a:blip>
              <a:stretch>
                <a:fillRect b="0" l="0" r="0" t="0"/>
              </a:stretch>
            </a:blipFill>
            <a:ln>
              <a:noFill/>
            </a:ln>
          </p:spPr>
        </p:sp>
      </p:grpSp>
      <p:grpSp>
        <p:nvGrpSpPr>
          <p:cNvPr id="211" name="Google Shape;211;p14"/>
          <p:cNvGrpSpPr/>
          <p:nvPr/>
        </p:nvGrpSpPr>
        <p:grpSpPr>
          <a:xfrm>
            <a:off x="514350" y="803855"/>
            <a:ext cx="8133308" cy="3491640"/>
            <a:chOff x="0" y="-47625"/>
            <a:chExt cx="4284211" cy="1839217"/>
          </a:xfrm>
        </p:grpSpPr>
        <p:sp>
          <p:nvSpPr>
            <p:cNvPr id="212" name="Google Shape;212;p14"/>
            <p:cNvSpPr/>
            <p:nvPr/>
          </p:nvSpPr>
          <p:spPr>
            <a:xfrm>
              <a:off x="0" y="0"/>
              <a:ext cx="4284211" cy="1791592"/>
            </a:xfrm>
            <a:custGeom>
              <a:rect b="b" l="l" r="r" t="t"/>
              <a:pathLst>
                <a:path extrusionOk="0" h="1791592" w="4284211">
                  <a:moveTo>
                    <a:pt x="0" y="0"/>
                  </a:moveTo>
                  <a:lnTo>
                    <a:pt x="4284211" y="0"/>
                  </a:lnTo>
                  <a:lnTo>
                    <a:pt x="4284211" y="1791592"/>
                  </a:lnTo>
                  <a:lnTo>
                    <a:pt x="0" y="1791592"/>
                  </a:lnTo>
                  <a:close/>
                </a:path>
              </a:pathLst>
            </a:custGeom>
            <a:solidFill>
              <a:srgbClr val="FFFFFF">
                <a:alpha val="60392"/>
              </a:srgbClr>
            </a:solidFill>
            <a:ln>
              <a:noFill/>
            </a:ln>
          </p:spPr>
        </p:sp>
        <p:sp>
          <p:nvSpPr>
            <p:cNvPr id="213" name="Google Shape;213;p14"/>
            <p:cNvSpPr txBox="1"/>
            <p:nvPr/>
          </p:nvSpPr>
          <p:spPr>
            <a:xfrm>
              <a:off x="0" y="-47625"/>
              <a:ext cx="4284210" cy="1839217"/>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4" name="Google Shape;214;p14"/>
          <p:cNvGrpSpPr/>
          <p:nvPr/>
        </p:nvGrpSpPr>
        <p:grpSpPr>
          <a:xfrm>
            <a:off x="4436848" y="2054708"/>
            <a:ext cx="3821230" cy="1852941"/>
            <a:chOff x="0" y="-47625"/>
            <a:chExt cx="2012829" cy="976035"/>
          </a:xfrm>
        </p:grpSpPr>
        <p:sp>
          <p:nvSpPr>
            <p:cNvPr id="215" name="Google Shape;215;p14"/>
            <p:cNvSpPr/>
            <p:nvPr/>
          </p:nvSpPr>
          <p:spPr>
            <a:xfrm>
              <a:off x="0" y="0"/>
              <a:ext cx="2012829" cy="928410"/>
            </a:xfrm>
            <a:custGeom>
              <a:rect b="b" l="l" r="r" t="t"/>
              <a:pathLst>
                <a:path extrusionOk="0" h="928410" w="2012829">
                  <a:moveTo>
                    <a:pt x="0" y="0"/>
                  </a:moveTo>
                  <a:lnTo>
                    <a:pt x="2012829" y="0"/>
                  </a:lnTo>
                  <a:lnTo>
                    <a:pt x="2012829" y="928410"/>
                  </a:lnTo>
                  <a:lnTo>
                    <a:pt x="0" y="928410"/>
                  </a:lnTo>
                  <a:close/>
                </a:path>
              </a:pathLst>
            </a:custGeom>
            <a:solidFill>
              <a:srgbClr val="F46F82"/>
            </a:solidFill>
            <a:ln>
              <a:noFill/>
            </a:ln>
          </p:spPr>
        </p:sp>
        <p:sp>
          <p:nvSpPr>
            <p:cNvPr id="216" name="Google Shape;216;p14"/>
            <p:cNvSpPr txBox="1"/>
            <p:nvPr/>
          </p:nvSpPr>
          <p:spPr>
            <a:xfrm>
              <a:off x="0" y="-47625"/>
              <a:ext cx="2012829" cy="97603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17" name="Google Shape;217;p14"/>
          <p:cNvPicPr preferRelativeResize="0"/>
          <p:nvPr/>
        </p:nvPicPr>
        <p:blipFill rotWithShape="1">
          <a:blip r:embed="rId4">
            <a:alphaModFix/>
          </a:blip>
          <a:srcRect b="0" l="6971" r="12088" t="0"/>
          <a:stretch/>
        </p:blipFill>
        <p:spPr>
          <a:xfrm>
            <a:off x="885922" y="1295136"/>
            <a:ext cx="3173842" cy="2612514"/>
          </a:xfrm>
          <a:prstGeom prst="rect">
            <a:avLst/>
          </a:prstGeom>
          <a:noFill/>
          <a:ln>
            <a:noFill/>
          </a:ln>
        </p:spPr>
      </p:pic>
      <p:sp>
        <p:nvSpPr>
          <p:cNvPr id="218" name="Google Shape;218;p14"/>
          <p:cNvSpPr/>
          <p:nvPr/>
        </p:nvSpPr>
        <p:spPr>
          <a:xfrm rot="346870">
            <a:off x="7516414" y="52726"/>
            <a:ext cx="1954444" cy="2340651"/>
          </a:xfrm>
          <a:custGeom>
            <a:rect b="b" l="l" r="r" t="t"/>
            <a:pathLst>
              <a:path extrusionOk="0" h="4681302" w="3908887">
                <a:moveTo>
                  <a:pt x="0" y="0"/>
                </a:moveTo>
                <a:lnTo>
                  <a:pt x="3908887" y="0"/>
                </a:lnTo>
                <a:lnTo>
                  <a:pt x="3908887" y="4681302"/>
                </a:lnTo>
                <a:lnTo>
                  <a:pt x="0" y="4681302"/>
                </a:lnTo>
                <a:lnTo>
                  <a:pt x="0" y="0"/>
                </a:lnTo>
                <a:close/>
              </a:path>
            </a:pathLst>
          </a:custGeom>
          <a:blipFill rotWithShape="1">
            <a:blip r:embed="rId5">
              <a:alphaModFix/>
            </a:blip>
            <a:stretch>
              <a:fillRect b="0" l="0" r="0" t="0"/>
            </a:stretch>
          </a:blipFill>
          <a:ln>
            <a:noFill/>
          </a:ln>
        </p:spPr>
      </p:sp>
      <p:sp>
        <p:nvSpPr>
          <p:cNvPr id="219" name="Google Shape;219;p14"/>
          <p:cNvSpPr txBox="1"/>
          <p:nvPr/>
        </p:nvSpPr>
        <p:spPr>
          <a:xfrm>
            <a:off x="4670948" y="2379090"/>
            <a:ext cx="3353100" cy="1253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Lorem ipsum dolor sit amet, consectetur adipiscing elit. Cras erat nibh, sollicitudin vitae mattis quis, interdum sit amet lorem. Vestibulum ac est gravida, suscipit lacus ac, aliquam neque. Aliquam in lorem et dui tristique semper id in enim.</a:t>
            </a:r>
            <a:endParaRPr sz="700"/>
          </a:p>
          <a:p>
            <a:pPr indent="0" lvl="0" marL="0" marR="0" rtl="0" algn="ctr">
              <a:lnSpc>
                <a:spcPct val="115000"/>
              </a:lnSpc>
              <a:spcBef>
                <a:spcPts val="0"/>
              </a:spcBef>
              <a:spcAft>
                <a:spcPts val="0"/>
              </a:spcAft>
              <a:buNone/>
            </a:pPr>
            <a:r>
              <a:t/>
            </a:r>
            <a:endParaRPr b="0" i="0" sz="900" u="none" cap="none" strike="noStrike">
              <a:solidFill>
                <a:srgbClr val="FFFFFF"/>
              </a:solidFill>
              <a:latin typeface="Noto Sans"/>
              <a:ea typeface="Noto Sans"/>
              <a:cs typeface="Noto Sans"/>
              <a:sym typeface="Noto Sans"/>
            </a:endParaRPr>
          </a:p>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Ut quis faucibus lorem. Nam faucibus egestas magna ut feugiat. Proin porttitor, est sit amet volutpat commodo, purus velit consectetur est, vel efficitur eros orci porta eros.</a:t>
            </a:r>
            <a:endParaRPr sz="700"/>
          </a:p>
        </p:txBody>
      </p:sp>
      <p:sp>
        <p:nvSpPr>
          <p:cNvPr id="220" name="Google Shape;220;p14"/>
          <p:cNvSpPr txBox="1"/>
          <p:nvPr/>
        </p:nvSpPr>
        <p:spPr>
          <a:xfrm>
            <a:off x="4847372" y="1297763"/>
            <a:ext cx="3000182" cy="698491"/>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 sz="5000" u="none" cap="none" strike="noStrike">
                <a:solidFill>
                  <a:srgbClr val="F46F82"/>
                </a:solidFill>
                <a:latin typeface="Dancing Script"/>
                <a:ea typeface="Dancing Script"/>
                <a:cs typeface="Dancing Script"/>
                <a:sym typeface="Dancing Script"/>
              </a:rPr>
              <a:t>About us</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D5"/>
        </a:solidFill>
      </p:bgPr>
    </p:bg>
    <p:spTree>
      <p:nvGrpSpPr>
        <p:cNvPr id="224" name="Shape 224"/>
        <p:cNvGrpSpPr/>
        <p:nvPr/>
      </p:nvGrpSpPr>
      <p:grpSpPr>
        <a:xfrm>
          <a:off x="0" y="0"/>
          <a:ext cx="0" cy="0"/>
          <a:chOff x="0" y="0"/>
          <a:chExt cx="0" cy="0"/>
        </a:xfrm>
      </p:grpSpPr>
      <p:grpSp>
        <p:nvGrpSpPr>
          <p:cNvPr id="225" name="Google Shape;225;p15"/>
          <p:cNvGrpSpPr/>
          <p:nvPr/>
        </p:nvGrpSpPr>
        <p:grpSpPr>
          <a:xfrm>
            <a:off x="0" y="4881"/>
            <a:ext cx="10187311" cy="5138619"/>
            <a:chOff x="0" y="0"/>
            <a:chExt cx="27166164" cy="13702983"/>
          </a:xfrm>
        </p:grpSpPr>
        <p:sp>
          <p:nvSpPr>
            <p:cNvPr id="226" name="Google Shape;226;p15"/>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3">
                <a:alphaModFix/>
              </a:blip>
              <a:stretch>
                <a:fillRect b="0" l="0" r="0" t="0"/>
              </a:stretch>
            </a:blipFill>
            <a:ln>
              <a:noFill/>
            </a:ln>
          </p:spPr>
        </p:sp>
        <p:sp>
          <p:nvSpPr>
            <p:cNvPr id="227" name="Google Shape;227;p15"/>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3">
                <a:alphaModFix/>
              </a:blip>
              <a:stretch>
                <a:fillRect b="0" l="0" r="0" t="0"/>
              </a:stretch>
            </a:blipFill>
            <a:ln>
              <a:noFill/>
            </a:ln>
          </p:spPr>
        </p:sp>
      </p:grpSp>
      <p:grpSp>
        <p:nvGrpSpPr>
          <p:cNvPr id="228" name="Google Shape;228;p15"/>
          <p:cNvGrpSpPr/>
          <p:nvPr/>
        </p:nvGrpSpPr>
        <p:grpSpPr>
          <a:xfrm>
            <a:off x="950781" y="3833968"/>
            <a:ext cx="3468226" cy="494383"/>
            <a:chOff x="0" y="-47625"/>
            <a:chExt cx="1826885" cy="260415"/>
          </a:xfrm>
        </p:grpSpPr>
        <p:sp>
          <p:nvSpPr>
            <p:cNvPr id="229" name="Google Shape;229;p15"/>
            <p:cNvSpPr/>
            <p:nvPr/>
          </p:nvSpPr>
          <p:spPr>
            <a:xfrm>
              <a:off x="0" y="0"/>
              <a:ext cx="1826885" cy="212790"/>
            </a:xfrm>
            <a:custGeom>
              <a:rect b="b" l="l" r="r" t="t"/>
              <a:pathLst>
                <a:path extrusionOk="0" h="212790" w="1826885">
                  <a:moveTo>
                    <a:pt x="0" y="0"/>
                  </a:moveTo>
                  <a:lnTo>
                    <a:pt x="1826885" y="0"/>
                  </a:lnTo>
                  <a:lnTo>
                    <a:pt x="1826885" y="212790"/>
                  </a:lnTo>
                  <a:lnTo>
                    <a:pt x="0" y="212790"/>
                  </a:lnTo>
                  <a:close/>
                </a:path>
              </a:pathLst>
            </a:custGeom>
            <a:solidFill>
              <a:srgbClr val="F46F82"/>
            </a:solidFill>
            <a:ln>
              <a:noFill/>
            </a:ln>
          </p:spPr>
        </p:sp>
        <p:sp>
          <p:nvSpPr>
            <p:cNvPr id="230" name="Google Shape;230;p15"/>
            <p:cNvSpPr txBox="1"/>
            <p:nvPr/>
          </p:nvSpPr>
          <p:spPr>
            <a:xfrm>
              <a:off x="0" y="-47625"/>
              <a:ext cx="1826885" cy="26041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1" name="Google Shape;231;p15"/>
          <p:cNvGrpSpPr/>
          <p:nvPr/>
        </p:nvGrpSpPr>
        <p:grpSpPr>
          <a:xfrm>
            <a:off x="4732744" y="3833968"/>
            <a:ext cx="3468226" cy="494383"/>
            <a:chOff x="0" y="-47625"/>
            <a:chExt cx="1826885" cy="260415"/>
          </a:xfrm>
        </p:grpSpPr>
        <p:sp>
          <p:nvSpPr>
            <p:cNvPr id="232" name="Google Shape;232;p15"/>
            <p:cNvSpPr/>
            <p:nvPr/>
          </p:nvSpPr>
          <p:spPr>
            <a:xfrm>
              <a:off x="0" y="0"/>
              <a:ext cx="1826885" cy="212790"/>
            </a:xfrm>
            <a:custGeom>
              <a:rect b="b" l="l" r="r" t="t"/>
              <a:pathLst>
                <a:path extrusionOk="0" h="212790" w="1826885">
                  <a:moveTo>
                    <a:pt x="0" y="0"/>
                  </a:moveTo>
                  <a:lnTo>
                    <a:pt x="1826885" y="0"/>
                  </a:lnTo>
                  <a:lnTo>
                    <a:pt x="1826885" y="212790"/>
                  </a:lnTo>
                  <a:lnTo>
                    <a:pt x="0" y="212790"/>
                  </a:lnTo>
                  <a:close/>
                </a:path>
              </a:pathLst>
            </a:custGeom>
            <a:solidFill>
              <a:srgbClr val="F46F82"/>
            </a:solidFill>
            <a:ln>
              <a:noFill/>
            </a:ln>
          </p:spPr>
        </p:sp>
        <p:sp>
          <p:nvSpPr>
            <p:cNvPr id="233" name="Google Shape;233;p15"/>
            <p:cNvSpPr txBox="1"/>
            <p:nvPr/>
          </p:nvSpPr>
          <p:spPr>
            <a:xfrm>
              <a:off x="0" y="-47625"/>
              <a:ext cx="1826885" cy="26041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4" name="Google Shape;234;p15"/>
          <p:cNvGrpSpPr/>
          <p:nvPr/>
        </p:nvGrpSpPr>
        <p:grpSpPr>
          <a:xfrm>
            <a:off x="4732744" y="2929926"/>
            <a:ext cx="3468226" cy="494383"/>
            <a:chOff x="0" y="-47625"/>
            <a:chExt cx="1826885" cy="260415"/>
          </a:xfrm>
        </p:grpSpPr>
        <p:sp>
          <p:nvSpPr>
            <p:cNvPr id="235" name="Google Shape;235;p15"/>
            <p:cNvSpPr/>
            <p:nvPr/>
          </p:nvSpPr>
          <p:spPr>
            <a:xfrm>
              <a:off x="0" y="0"/>
              <a:ext cx="1826885" cy="212790"/>
            </a:xfrm>
            <a:custGeom>
              <a:rect b="b" l="l" r="r" t="t"/>
              <a:pathLst>
                <a:path extrusionOk="0" h="212790" w="1826885">
                  <a:moveTo>
                    <a:pt x="0" y="0"/>
                  </a:moveTo>
                  <a:lnTo>
                    <a:pt x="1826885" y="0"/>
                  </a:lnTo>
                  <a:lnTo>
                    <a:pt x="1826885" y="212790"/>
                  </a:lnTo>
                  <a:lnTo>
                    <a:pt x="0" y="212790"/>
                  </a:lnTo>
                  <a:close/>
                </a:path>
              </a:pathLst>
            </a:custGeom>
            <a:solidFill>
              <a:srgbClr val="F46F82"/>
            </a:solidFill>
            <a:ln>
              <a:noFill/>
            </a:ln>
          </p:spPr>
        </p:sp>
        <p:sp>
          <p:nvSpPr>
            <p:cNvPr id="236" name="Google Shape;236;p15"/>
            <p:cNvSpPr txBox="1"/>
            <p:nvPr/>
          </p:nvSpPr>
          <p:spPr>
            <a:xfrm>
              <a:off x="0" y="-47625"/>
              <a:ext cx="1826885" cy="26041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7" name="Google Shape;237;p15"/>
          <p:cNvGrpSpPr/>
          <p:nvPr/>
        </p:nvGrpSpPr>
        <p:grpSpPr>
          <a:xfrm>
            <a:off x="950781" y="3533920"/>
            <a:ext cx="756287" cy="394834"/>
            <a:chOff x="0" y="-47625"/>
            <a:chExt cx="398373" cy="207978"/>
          </a:xfrm>
        </p:grpSpPr>
        <p:sp>
          <p:nvSpPr>
            <p:cNvPr id="238" name="Google Shape;238;p15"/>
            <p:cNvSpPr/>
            <p:nvPr/>
          </p:nvSpPr>
          <p:spPr>
            <a:xfrm>
              <a:off x="0" y="0"/>
              <a:ext cx="398373" cy="160353"/>
            </a:xfrm>
            <a:custGeom>
              <a:rect b="b" l="l" r="r" t="t"/>
              <a:pathLst>
                <a:path extrusionOk="0" h="160353" w="398373">
                  <a:moveTo>
                    <a:pt x="0" y="0"/>
                  </a:moveTo>
                  <a:lnTo>
                    <a:pt x="398373" y="0"/>
                  </a:lnTo>
                  <a:lnTo>
                    <a:pt x="398373" y="160353"/>
                  </a:lnTo>
                  <a:lnTo>
                    <a:pt x="0" y="160353"/>
                  </a:lnTo>
                  <a:close/>
                </a:path>
              </a:pathLst>
            </a:custGeom>
            <a:solidFill>
              <a:srgbClr val="FFFFFF">
                <a:alpha val="60392"/>
              </a:srgbClr>
            </a:solidFill>
            <a:ln>
              <a:noFill/>
            </a:ln>
          </p:spPr>
        </p:sp>
        <p:sp>
          <p:nvSpPr>
            <p:cNvPr id="239" name="Google Shape;239;p15"/>
            <p:cNvSpPr txBox="1"/>
            <p:nvPr/>
          </p:nvSpPr>
          <p:spPr>
            <a:xfrm>
              <a:off x="0" y="-47625"/>
              <a:ext cx="398373" cy="20797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0" name="Google Shape;240;p15"/>
          <p:cNvGrpSpPr/>
          <p:nvPr/>
        </p:nvGrpSpPr>
        <p:grpSpPr>
          <a:xfrm>
            <a:off x="4732744" y="3533920"/>
            <a:ext cx="756286" cy="394834"/>
            <a:chOff x="0" y="-47625"/>
            <a:chExt cx="398373" cy="207978"/>
          </a:xfrm>
        </p:grpSpPr>
        <p:sp>
          <p:nvSpPr>
            <p:cNvPr id="241" name="Google Shape;241;p15"/>
            <p:cNvSpPr/>
            <p:nvPr/>
          </p:nvSpPr>
          <p:spPr>
            <a:xfrm>
              <a:off x="0" y="0"/>
              <a:ext cx="398373" cy="160353"/>
            </a:xfrm>
            <a:custGeom>
              <a:rect b="b" l="l" r="r" t="t"/>
              <a:pathLst>
                <a:path extrusionOk="0" h="160353" w="398373">
                  <a:moveTo>
                    <a:pt x="0" y="0"/>
                  </a:moveTo>
                  <a:lnTo>
                    <a:pt x="398373" y="0"/>
                  </a:lnTo>
                  <a:lnTo>
                    <a:pt x="398373" y="160353"/>
                  </a:lnTo>
                  <a:lnTo>
                    <a:pt x="0" y="160353"/>
                  </a:lnTo>
                  <a:close/>
                </a:path>
              </a:pathLst>
            </a:custGeom>
            <a:solidFill>
              <a:srgbClr val="FFFFFF">
                <a:alpha val="60392"/>
              </a:srgbClr>
            </a:solidFill>
            <a:ln>
              <a:noFill/>
            </a:ln>
          </p:spPr>
        </p:sp>
        <p:sp>
          <p:nvSpPr>
            <p:cNvPr id="242" name="Google Shape;242;p15"/>
            <p:cNvSpPr txBox="1"/>
            <p:nvPr/>
          </p:nvSpPr>
          <p:spPr>
            <a:xfrm>
              <a:off x="0" y="-47625"/>
              <a:ext cx="398373" cy="20797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3" name="Google Shape;243;p15"/>
          <p:cNvGrpSpPr/>
          <p:nvPr/>
        </p:nvGrpSpPr>
        <p:grpSpPr>
          <a:xfrm>
            <a:off x="4732744" y="2629878"/>
            <a:ext cx="756286" cy="394834"/>
            <a:chOff x="0" y="-47625"/>
            <a:chExt cx="398373" cy="207978"/>
          </a:xfrm>
        </p:grpSpPr>
        <p:sp>
          <p:nvSpPr>
            <p:cNvPr id="244" name="Google Shape;244;p15"/>
            <p:cNvSpPr/>
            <p:nvPr/>
          </p:nvSpPr>
          <p:spPr>
            <a:xfrm>
              <a:off x="0" y="0"/>
              <a:ext cx="398373" cy="160353"/>
            </a:xfrm>
            <a:custGeom>
              <a:rect b="b" l="l" r="r" t="t"/>
              <a:pathLst>
                <a:path extrusionOk="0" h="160353" w="398373">
                  <a:moveTo>
                    <a:pt x="0" y="0"/>
                  </a:moveTo>
                  <a:lnTo>
                    <a:pt x="398373" y="0"/>
                  </a:lnTo>
                  <a:lnTo>
                    <a:pt x="398373" y="160353"/>
                  </a:lnTo>
                  <a:lnTo>
                    <a:pt x="0" y="160353"/>
                  </a:lnTo>
                  <a:close/>
                </a:path>
              </a:pathLst>
            </a:custGeom>
            <a:solidFill>
              <a:srgbClr val="FFFFFF">
                <a:alpha val="60392"/>
              </a:srgbClr>
            </a:solidFill>
            <a:ln>
              <a:noFill/>
            </a:ln>
          </p:spPr>
        </p:sp>
        <p:sp>
          <p:nvSpPr>
            <p:cNvPr id="245" name="Google Shape;245;p15"/>
            <p:cNvSpPr txBox="1"/>
            <p:nvPr/>
          </p:nvSpPr>
          <p:spPr>
            <a:xfrm>
              <a:off x="0" y="-47625"/>
              <a:ext cx="398373" cy="20797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6" name="Google Shape;246;p15"/>
          <p:cNvGrpSpPr/>
          <p:nvPr/>
        </p:nvGrpSpPr>
        <p:grpSpPr>
          <a:xfrm>
            <a:off x="950781" y="2929926"/>
            <a:ext cx="3468226" cy="494383"/>
            <a:chOff x="0" y="-47625"/>
            <a:chExt cx="1826885" cy="260415"/>
          </a:xfrm>
        </p:grpSpPr>
        <p:sp>
          <p:nvSpPr>
            <p:cNvPr id="247" name="Google Shape;247;p15"/>
            <p:cNvSpPr/>
            <p:nvPr/>
          </p:nvSpPr>
          <p:spPr>
            <a:xfrm>
              <a:off x="0" y="0"/>
              <a:ext cx="1826885" cy="212790"/>
            </a:xfrm>
            <a:custGeom>
              <a:rect b="b" l="l" r="r" t="t"/>
              <a:pathLst>
                <a:path extrusionOk="0" h="212790" w="1826885">
                  <a:moveTo>
                    <a:pt x="0" y="0"/>
                  </a:moveTo>
                  <a:lnTo>
                    <a:pt x="1826885" y="0"/>
                  </a:lnTo>
                  <a:lnTo>
                    <a:pt x="1826885" y="212790"/>
                  </a:lnTo>
                  <a:lnTo>
                    <a:pt x="0" y="212790"/>
                  </a:lnTo>
                  <a:close/>
                </a:path>
              </a:pathLst>
            </a:custGeom>
            <a:solidFill>
              <a:srgbClr val="F46F82"/>
            </a:solidFill>
            <a:ln>
              <a:noFill/>
            </a:ln>
          </p:spPr>
        </p:sp>
        <p:sp>
          <p:nvSpPr>
            <p:cNvPr id="248" name="Google Shape;248;p15"/>
            <p:cNvSpPr txBox="1"/>
            <p:nvPr/>
          </p:nvSpPr>
          <p:spPr>
            <a:xfrm>
              <a:off x="0" y="-47625"/>
              <a:ext cx="1826885" cy="26041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9" name="Google Shape;249;p15"/>
          <p:cNvGrpSpPr/>
          <p:nvPr/>
        </p:nvGrpSpPr>
        <p:grpSpPr>
          <a:xfrm>
            <a:off x="950781" y="2629878"/>
            <a:ext cx="756287" cy="394834"/>
            <a:chOff x="0" y="-47625"/>
            <a:chExt cx="398373" cy="207978"/>
          </a:xfrm>
        </p:grpSpPr>
        <p:sp>
          <p:nvSpPr>
            <p:cNvPr id="250" name="Google Shape;250;p15"/>
            <p:cNvSpPr/>
            <p:nvPr/>
          </p:nvSpPr>
          <p:spPr>
            <a:xfrm>
              <a:off x="0" y="0"/>
              <a:ext cx="398373" cy="160353"/>
            </a:xfrm>
            <a:custGeom>
              <a:rect b="b" l="l" r="r" t="t"/>
              <a:pathLst>
                <a:path extrusionOk="0" h="160353" w="398373">
                  <a:moveTo>
                    <a:pt x="0" y="0"/>
                  </a:moveTo>
                  <a:lnTo>
                    <a:pt x="398373" y="0"/>
                  </a:lnTo>
                  <a:lnTo>
                    <a:pt x="398373" y="160353"/>
                  </a:lnTo>
                  <a:lnTo>
                    <a:pt x="0" y="160353"/>
                  </a:lnTo>
                  <a:close/>
                </a:path>
              </a:pathLst>
            </a:custGeom>
            <a:solidFill>
              <a:srgbClr val="FFFFFF">
                <a:alpha val="60392"/>
              </a:srgbClr>
            </a:solidFill>
            <a:ln>
              <a:noFill/>
            </a:ln>
          </p:spPr>
        </p:sp>
        <p:sp>
          <p:nvSpPr>
            <p:cNvPr id="251" name="Google Shape;251;p15"/>
            <p:cNvSpPr txBox="1"/>
            <p:nvPr/>
          </p:nvSpPr>
          <p:spPr>
            <a:xfrm>
              <a:off x="0" y="-47625"/>
              <a:ext cx="398373" cy="20797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2" name="Google Shape;252;p15"/>
          <p:cNvGrpSpPr/>
          <p:nvPr/>
        </p:nvGrpSpPr>
        <p:grpSpPr>
          <a:xfrm>
            <a:off x="950781" y="2027521"/>
            <a:ext cx="3468226" cy="494383"/>
            <a:chOff x="0" y="-47625"/>
            <a:chExt cx="1826885" cy="260415"/>
          </a:xfrm>
        </p:grpSpPr>
        <p:sp>
          <p:nvSpPr>
            <p:cNvPr id="253" name="Google Shape;253;p15"/>
            <p:cNvSpPr/>
            <p:nvPr/>
          </p:nvSpPr>
          <p:spPr>
            <a:xfrm>
              <a:off x="0" y="0"/>
              <a:ext cx="1826885" cy="212790"/>
            </a:xfrm>
            <a:custGeom>
              <a:rect b="b" l="l" r="r" t="t"/>
              <a:pathLst>
                <a:path extrusionOk="0" h="212790" w="1826885">
                  <a:moveTo>
                    <a:pt x="0" y="0"/>
                  </a:moveTo>
                  <a:lnTo>
                    <a:pt x="1826885" y="0"/>
                  </a:lnTo>
                  <a:lnTo>
                    <a:pt x="1826885" y="212790"/>
                  </a:lnTo>
                  <a:lnTo>
                    <a:pt x="0" y="212790"/>
                  </a:lnTo>
                  <a:close/>
                </a:path>
              </a:pathLst>
            </a:custGeom>
            <a:solidFill>
              <a:srgbClr val="F46F82"/>
            </a:solidFill>
            <a:ln>
              <a:noFill/>
            </a:ln>
          </p:spPr>
        </p:sp>
        <p:sp>
          <p:nvSpPr>
            <p:cNvPr id="254" name="Google Shape;254;p15"/>
            <p:cNvSpPr txBox="1"/>
            <p:nvPr/>
          </p:nvSpPr>
          <p:spPr>
            <a:xfrm>
              <a:off x="0" y="-47625"/>
              <a:ext cx="1826885" cy="26041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5" name="Google Shape;255;p15"/>
          <p:cNvSpPr txBox="1"/>
          <p:nvPr/>
        </p:nvSpPr>
        <p:spPr>
          <a:xfrm>
            <a:off x="950781" y="877063"/>
            <a:ext cx="2181547" cy="698492"/>
          </a:xfrm>
          <a:prstGeom prst="rect">
            <a:avLst/>
          </a:prstGeom>
          <a:noFill/>
          <a:ln>
            <a:noFill/>
          </a:ln>
        </p:spPr>
        <p:txBody>
          <a:bodyPr anchorCtr="0" anchor="t" bIns="0" lIns="0" spcFirstLastPara="1" rIns="0" wrap="square" tIns="0">
            <a:spAutoFit/>
          </a:bodyPr>
          <a:lstStyle/>
          <a:p>
            <a:pPr indent="0" lvl="0" marL="0" marR="0" rtl="0" algn="just">
              <a:lnSpc>
                <a:spcPct val="106000"/>
              </a:lnSpc>
              <a:spcBef>
                <a:spcPts val="0"/>
              </a:spcBef>
              <a:spcAft>
                <a:spcPts val="0"/>
              </a:spcAft>
              <a:buNone/>
            </a:pPr>
            <a:r>
              <a:rPr b="0" i="0" lang="en" sz="5000" u="none" cap="none" strike="noStrike">
                <a:solidFill>
                  <a:srgbClr val="F46F82"/>
                </a:solidFill>
                <a:latin typeface="Dancing Script"/>
                <a:ea typeface="Dancing Script"/>
                <a:cs typeface="Dancing Script"/>
                <a:sym typeface="Dancing Script"/>
              </a:rPr>
              <a:t>History</a:t>
            </a:r>
            <a:endParaRPr sz="700"/>
          </a:p>
        </p:txBody>
      </p:sp>
      <p:sp>
        <p:nvSpPr>
          <p:cNvPr id="256" name="Google Shape;256;p15"/>
          <p:cNvSpPr txBox="1"/>
          <p:nvPr/>
        </p:nvSpPr>
        <p:spPr>
          <a:xfrm>
            <a:off x="1045047" y="2753920"/>
            <a:ext cx="1014574" cy="2111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1900</a:t>
            </a:r>
            <a:endParaRPr sz="700"/>
          </a:p>
        </p:txBody>
      </p:sp>
      <p:sp>
        <p:nvSpPr>
          <p:cNvPr id="257" name="Google Shape;257;p15"/>
          <p:cNvSpPr txBox="1"/>
          <p:nvPr/>
        </p:nvSpPr>
        <p:spPr>
          <a:xfrm>
            <a:off x="1045047" y="3664201"/>
            <a:ext cx="1014574" cy="211129"/>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2000</a:t>
            </a:r>
            <a:endParaRPr sz="700"/>
          </a:p>
        </p:txBody>
      </p:sp>
      <p:sp>
        <p:nvSpPr>
          <p:cNvPr id="258" name="Google Shape;258;p15"/>
          <p:cNvSpPr txBox="1"/>
          <p:nvPr/>
        </p:nvSpPr>
        <p:spPr>
          <a:xfrm>
            <a:off x="4817977" y="2753920"/>
            <a:ext cx="1014574" cy="2111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2010</a:t>
            </a:r>
            <a:endParaRPr sz="700"/>
          </a:p>
        </p:txBody>
      </p:sp>
      <p:sp>
        <p:nvSpPr>
          <p:cNvPr id="259" name="Google Shape;259;p15"/>
          <p:cNvSpPr txBox="1"/>
          <p:nvPr/>
        </p:nvSpPr>
        <p:spPr>
          <a:xfrm>
            <a:off x="4817977" y="3664201"/>
            <a:ext cx="1014574" cy="211129"/>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2020</a:t>
            </a:r>
            <a:endParaRPr sz="700"/>
          </a:p>
        </p:txBody>
      </p:sp>
      <p:pic>
        <p:nvPicPr>
          <p:cNvPr id="260" name="Google Shape;260;p15"/>
          <p:cNvPicPr preferRelativeResize="0"/>
          <p:nvPr/>
        </p:nvPicPr>
        <p:blipFill rotWithShape="1">
          <a:blip r:embed="rId4">
            <a:alphaModFix/>
          </a:blip>
          <a:srcRect b="2272" l="0" r="5369" t="38758"/>
          <a:stretch/>
        </p:blipFill>
        <p:spPr>
          <a:xfrm>
            <a:off x="4779877" y="1008557"/>
            <a:ext cx="3373961" cy="1400793"/>
          </a:xfrm>
          <a:prstGeom prst="rect">
            <a:avLst/>
          </a:prstGeom>
          <a:noFill/>
          <a:ln>
            <a:noFill/>
          </a:ln>
        </p:spPr>
      </p:pic>
      <p:sp>
        <p:nvSpPr>
          <p:cNvPr id="261" name="Google Shape;261;p15"/>
          <p:cNvSpPr txBox="1"/>
          <p:nvPr/>
        </p:nvSpPr>
        <p:spPr>
          <a:xfrm>
            <a:off x="1045047" y="2150883"/>
            <a:ext cx="33741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Lorem ipsum dolor sit amet, consectetur adipiscing elit. Cras erat nibh, sollicitudin vitae mattis quis, .</a:t>
            </a:r>
            <a:endParaRPr sz="700"/>
          </a:p>
        </p:txBody>
      </p:sp>
      <p:sp>
        <p:nvSpPr>
          <p:cNvPr id="262" name="Google Shape;262;p15"/>
          <p:cNvSpPr txBox="1"/>
          <p:nvPr/>
        </p:nvSpPr>
        <p:spPr>
          <a:xfrm>
            <a:off x="1045047" y="3970191"/>
            <a:ext cx="33741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Lorem ipsum dolor sit amet, consectetur adipiscing elit. Cras erat nibh, sollicitudin vitae mattis quis, .</a:t>
            </a:r>
            <a:endParaRPr sz="700"/>
          </a:p>
        </p:txBody>
      </p:sp>
      <p:sp>
        <p:nvSpPr>
          <p:cNvPr id="263" name="Google Shape;263;p15"/>
          <p:cNvSpPr txBox="1"/>
          <p:nvPr/>
        </p:nvSpPr>
        <p:spPr>
          <a:xfrm>
            <a:off x="1045047" y="3059910"/>
            <a:ext cx="33741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Lorem ipsum dolor sit amet, consectetur adipiscing elit. Cras erat nibh, sollicitudin vitae mattis quis, .</a:t>
            </a:r>
            <a:endParaRPr sz="700"/>
          </a:p>
        </p:txBody>
      </p:sp>
      <p:sp>
        <p:nvSpPr>
          <p:cNvPr id="264" name="Google Shape;264;p15"/>
          <p:cNvSpPr txBox="1"/>
          <p:nvPr/>
        </p:nvSpPr>
        <p:spPr>
          <a:xfrm>
            <a:off x="4817977" y="3059910"/>
            <a:ext cx="33741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Lorem ipsum dolor sit amet, consectetur adipiscing elit. Cras erat nibh, sollicitudin vitae mattis quis, .</a:t>
            </a:r>
            <a:endParaRPr sz="700"/>
          </a:p>
        </p:txBody>
      </p:sp>
      <p:sp>
        <p:nvSpPr>
          <p:cNvPr id="265" name="Google Shape;265;p15"/>
          <p:cNvSpPr txBox="1"/>
          <p:nvPr/>
        </p:nvSpPr>
        <p:spPr>
          <a:xfrm>
            <a:off x="4817977" y="3970191"/>
            <a:ext cx="33741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Lorem ipsum dolor sit amet, consectetur adipiscing elit. Cras erat nibh, sollicitudin vitae mattis quis, .</a:t>
            </a:r>
            <a:endParaRPr sz="700"/>
          </a:p>
        </p:txBody>
      </p:sp>
      <p:grpSp>
        <p:nvGrpSpPr>
          <p:cNvPr id="266" name="Google Shape;266;p15"/>
          <p:cNvGrpSpPr/>
          <p:nvPr/>
        </p:nvGrpSpPr>
        <p:grpSpPr>
          <a:xfrm>
            <a:off x="950781" y="1727474"/>
            <a:ext cx="756287" cy="394834"/>
            <a:chOff x="0" y="-47625"/>
            <a:chExt cx="398373" cy="207978"/>
          </a:xfrm>
        </p:grpSpPr>
        <p:sp>
          <p:nvSpPr>
            <p:cNvPr id="267" name="Google Shape;267;p15"/>
            <p:cNvSpPr/>
            <p:nvPr/>
          </p:nvSpPr>
          <p:spPr>
            <a:xfrm>
              <a:off x="0" y="0"/>
              <a:ext cx="398373" cy="160353"/>
            </a:xfrm>
            <a:custGeom>
              <a:rect b="b" l="l" r="r" t="t"/>
              <a:pathLst>
                <a:path extrusionOk="0" h="160353" w="398373">
                  <a:moveTo>
                    <a:pt x="0" y="0"/>
                  </a:moveTo>
                  <a:lnTo>
                    <a:pt x="398373" y="0"/>
                  </a:lnTo>
                  <a:lnTo>
                    <a:pt x="398373" y="160353"/>
                  </a:lnTo>
                  <a:lnTo>
                    <a:pt x="0" y="160353"/>
                  </a:lnTo>
                  <a:close/>
                </a:path>
              </a:pathLst>
            </a:custGeom>
            <a:solidFill>
              <a:srgbClr val="FFFFFF">
                <a:alpha val="60392"/>
              </a:srgbClr>
            </a:solidFill>
            <a:ln>
              <a:noFill/>
            </a:ln>
          </p:spPr>
        </p:sp>
        <p:sp>
          <p:nvSpPr>
            <p:cNvPr id="268" name="Google Shape;268;p15"/>
            <p:cNvSpPr txBox="1"/>
            <p:nvPr/>
          </p:nvSpPr>
          <p:spPr>
            <a:xfrm>
              <a:off x="0" y="-47625"/>
              <a:ext cx="398373" cy="20797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9" name="Google Shape;269;p15"/>
          <p:cNvSpPr txBox="1"/>
          <p:nvPr/>
        </p:nvSpPr>
        <p:spPr>
          <a:xfrm>
            <a:off x="1045047" y="1843639"/>
            <a:ext cx="1014574" cy="211129"/>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1800</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D5"/>
        </a:solidFill>
      </p:bgPr>
    </p:bg>
    <p:spTree>
      <p:nvGrpSpPr>
        <p:cNvPr id="273" name="Shape 273"/>
        <p:cNvGrpSpPr/>
        <p:nvPr/>
      </p:nvGrpSpPr>
      <p:grpSpPr>
        <a:xfrm>
          <a:off x="0" y="0"/>
          <a:ext cx="0" cy="0"/>
          <a:chOff x="0" y="0"/>
          <a:chExt cx="0" cy="0"/>
        </a:xfrm>
      </p:grpSpPr>
      <p:grpSp>
        <p:nvGrpSpPr>
          <p:cNvPr id="274" name="Google Shape;274;p16"/>
          <p:cNvGrpSpPr/>
          <p:nvPr/>
        </p:nvGrpSpPr>
        <p:grpSpPr>
          <a:xfrm>
            <a:off x="-521656" y="2440"/>
            <a:ext cx="10187311" cy="5138619"/>
            <a:chOff x="0" y="0"/>
            <a:chExt cx="27166164" cy="13702983"/>
          </a:xfrm>
        </p:grpSpPr>
        <p:sp>
          <p:nvSpPr>
            <p:cNvPr id="275" name="Google Shape;275;p16"/>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3">
                <a:alphaModFix/>
              </a:blip>
              <a:stretch>
                <a:fillRect b="0" l="0" r="0" t="0"/>
              </a:stretch>
            </a:blipFill>
            <a:ln>
              <a:noFill/>
            </a:ln>
          </p:spPr>
        </p:sp>
        <p:sp>
          <p:nvSpPr>
            <p:cNvPr id="276" name="Google Shape;276;p16"/>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3">
                <a:alphaModFix/>
              </a:blip>
              <a:stretch>
                <a:fillRect b="0" l="0" r="0" t="0"/>
              </a:stretch>
            </a:blipFill>
            <a:ln>
              <a:noFill/>
            </a:ln>
          </p:spPr>
        </p:sp>
      </p:grpSp>
      <p:grpSp>
        <p:nvGrpSpPr>
          <p:cNvPr id="277" name="Google Shape;277;p16"/>
          <p:cNvGrpSpPr/>
          <p:nvPr/>
        </p:nvGrpSpPr>
        <p:grpSpPr>
          <a:xfrm>
            <a:off x="530390" y="4033659"/>
            <a:ext cx="1882922" cy="595491"/>
            <a:chOff x="0" y="-47625"/>
            <a:chExt cx="991827" cy="313674"/>
          </a:xfrm>
        </p:grpSpPr>
        <p:sp>
          <p:nvSpPr>
            <p:cNvPr id="278" name="Google Shape;278;p16"/>
            <p:cNvSpPr/>
            <p:nvPr/>
          </p:nvSpPr>
          <p:spPr>
            <a:xfrm>
              <a:off x="0" y="0"/>
              <a:ext cx="991827" cy="266049"/>
            </a:xfrm>
            <a:custGeom>
              <a:rect b="b" l="l" r="r" t="t"/>
              <a:pathLst>
                <a:path extrusionOk="0" h="266049" w="991827">
                  <a:moveTo>
                    <a:pt x="0" y="0"/>
                  </a:moveTo>
                  <a:lnTo>
                    <a:pt x="991827" y="0"/>
                  </a:lnTo>
                  <a:lnTo>
                    <a:pt x="991827" y="266049"/>
                  </a:lnTo>
                  <a:lnTo>
                    <a:pt x="0" y="266049"/>
                  </a:lnTo>
                  <a:close/>
                </a:path>
              </a:pathLst>
            </a:custGeom>
            <a:solidFill>
              <a:srgbClr val="F46F82"/>
            </a:solidFill>
            <a:ln>
              <a:noFill/>
            </a:ln>
          </p:spPr>
        </p:sp>
        <p:sp>
          <p:nvSpPr>
            <p:cNvPr id="279" name="Google Shape;279;p16"/>
            <p:cNvSpPr txBox="1"/>
            <p:nvPr/>
          </p:nvSpPr>
          <p:spPr>
            <a:xfrm>
              <a:off x="0" y="-47625"/>
              <a:ext cx="991827" cy="313674"/>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0" name="Google Shape;280;p16"/>
          <p:cNvGrpSpPr/>
          <p:nvPr/>
        </p:nvGrpSpPr>
        <p:grpSpPr>
          <a:xfrm>
            <a:off x="2597156" y="2047155"/>
            <a:ext cx="1882922" cy="595491"/>
            <a:chOff x="0" y="-47625"/>
            <a:chExt cx="991827" cy="313674"/>
          </a:xfrm>
        </p:grpSpPr>
        <p:sp>
          <p:nvSpPr>
            <p:cNvPr id="281" name="Google Shape;281;p16"/>
            <p:cNvSpPr/>
            <p:nvPr/>
          </p:nvSpPr>
          <p:spPr>
            <a:xfrm>
              <a:off x="0" y="0"/>
              <a:ext cx="991827" cy="266049"/>
            </a:xfrm>
            <a:custGeom>
              <a:rect b="b" l="l" r="r" t="t"/>
              <a:pathLst>
                <a:path extrusionOk="0" h="266049" w="991827">
                  <a:moveTo>
                    <a:pt x="0" y="0"/>
                  </a:moveTo>
                  <a:lnTo>
                    <a:pt x="991827" y="0"/>
                  </a:lnTo>
                  <a:lnTo>
                    <a:pt x="991827" y="266049"/>
                  </a:lnTo>
                  <a:lnTo>
                    <a:pt x="0" y="266049"/>
                  </a:lnTo>
                  <a:close/>
                </a:path>
              </a:pathLst>
            </a:custGeom>
            <a:solidFill>
              <a:srgbClr val="F46F82"/>
            </a:solidFill>
            <a:ln>
              <a:noFill/>
            </a:ln>
          </p:spPr>
        </p:sp>
        <p:sp>
          <p:nvSpPr>
            <p:cNvPr id="282" name="Google Shape;282;p16"/>
            <p:cNvSpPr txBox="1"/>
            <p:nvPr/>
          </p:nvSpPr>
          <p:spPr>
            <a:xfrm>
              <a:off x="0" y="-47625"/>
              <a:ext cx="991827" cy="313674"/>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3" name="Google Shape;283;p16"/>
          <p:cNvGrpSpPr/>
          <p:nvPr/>
        </p:nvGrpSpPr>
        <p:grpSpPr>
          <a:xfrm>
            <a:off x="6746728" y="2047155"/>
            <a:ext cx="1882922" cy="595491"/>
            <a:chOff x="0" y="-47625"/>
            <a:chExt cx="991827" cy="313674"/>
          </a:xfrm>
        </p:grpSpPr>
        <p:sp>
          <p:nvSpPr>
            <p:cNvPr id="284" name="Google Shape;284;p16"/>
            <p:cNvSpPr/>
            <p:nvPr/>
          </p:nvSpPr>
          <p:spPr>
            <a:xfrm>
              <a:off x="0" y="0"/>
              <a:ext cx="991827" cy="266049"/>
            </a:xfrm>
            <a:custGeom>
              <a:rect b="b" l="l" r="r" t="t"/>
              <a:pathLst>
                <a:path extrusionOk="0" h="266049" w="991827">
                  <a:moveTo>
                    <a:pt x="0" y="0"/>
                  </a:moveTo>
                  <a:lnTo>
                    <a:pt x="991827" y="0"/>
                  </a:lnTo>
                  <a:lnTo>
                    <a:pt x="991827" y="266049"/>
                  </a:lnTo>
                  <a:lnTo>
                    <a:pt x="0" y="266049"/>
                  </a:lnTo>
                  <a:close/>
                </a:path>
              </a:pathLst>
            </a:custGeom>
            <a:solidFill>
              <a:srgbClr val="F46F82"/>
            </a:solidFill>
            <a:ln>
              <a:noFill/>
            </a:ln>
          </p:spPr>
        </p:sp>
        <p:sp>
          <p:nvSpPr>
            <p:cNvPr id="285" name="Google Shape;285;p16"/>
            <p:cNvSpPr txBox="1"/>
            <p:nvPr/>
          </p:nvSpPr>
          <p:spPr>
            <a:xfrm>
              <a:off x="0" y="-47625"/>
              <a:ext cx="991827" cy="313674"/>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6" name="Google Shape;286;p16"/>
          <p:cNvGrpSpPr/>
          <p:nvPr/>
        </p:nvGrpSpPr>
        <p:grpSpPr>
          <a:xfrm>
            <a:off x="530390" y="3501233"/>
            <a:ext cx="1882922" cy="508539"/>
            <a:chOff x="0" y="-47625"/>
            <a:chExt cx="991827" cy="267873"/>
          </a:xfrm>
        </p:grpSpPr>
        <p:sp>
          <p:nvSpPr>
            <p:cNvPr id="287" name="Google Shape;287;p16"/>
            <p:cNvSpPr/>
            <p:nvPr/>
          </p:nvSpPr>
          <p:spPr>
            <a:xfrm>
              <a:off x="0" y="0"/>
              <a:ext cx="991827" cy="220248"/>
            </a:xfrm>
            <a:custGeom>
              <a:rect b="b" l="l" r="r" t="t"/>
              <a:pathLst>
                <a:path extrusionOk="0" h="220248" w="991827">
                  <a:moveTo>
                    <a:pt x="0" y="0"/>
                  </a:moveTo>
                  <a:lnTo>
                    <a:pt x="991827" y="0"/>
                  </a:lnTo>
                  <a:lnTo>
                    <a:pt x="991827" y="220248"/>
                  </a:lnTo>
                  <a:lnTo>
                    <a:pt x="0" y="220248"/>
                  </a:lnTo>
                  <a:close/>
                </a:path>
              </a:pathLst>
            </a:custGeom>
            <a:solidFill>
              <a:srgbClr val="FFFFFF">
                <a:alpha val="60392"/>
              </a:srgbClr>
            </a:solidFill>
            <a:ln>
              <a:noFill/>
            </a:ln>
          </p:spPr>
        </p:sp>
        <p:sp>
          <p:nvSpPr>
            <p:cNvPr id="288" name="Google Shape;288;p16"/>
            <p:cNvSpPr txBox="1"/>
            <p:nvPr/>
          </p:nvSpPr>
          <p:spPr>
            <a:xfrm>
              <a:off x="0" y="-47625"/>
              <a:ext cx="991827" cy="26787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9" name="Google Shape;289;p16"/>
          <p:cNvGrpSpPr/>
          <p:nvPr/>
        </p:nvGrpSpPr>
        <p:grpSpPr>
          <a:xfrm>
            <a:off x="2597156" y="1514729"/>
            <a:ext cx="1882922" cy="508539"/>
            <a:chOff x="0" y="-47625"/>
            <a:chExt cx="991827" cy="267873"/>
          </a:xfrm>
        </p:grpSpPr>
        <p:sp>
          <p:nvSpPr>
            <p:cNvPr id="290" name="Google Shape;290;p16"/>
            <p:cNvSpPr/>
            <p:nvPr/>
          </p:nvSpPr>
          <p:spPr>
            <a:xfrm>
              <a:off x="0" y="0"/>
              <a:ext cx="991827" cy="220248"/>
            </a:xfrm>
            <a:custGeom>
              <a:rect b="b" l="l" r="r" t="t"/>
              <a:pathLst>
                <a:path extrusionOk="0" h="220248" w="991827">
                  <a:moveTo>
                    <a:pt x="0" y="0"/>
                  </a:moveTo>
                  <a:lnTo>
                    <a:pt x="991827" y="0"/>
                  </a:lnTo>
                  <a:lnTo>
                    <a:pt x="991827" y="220248"/>
                  </a:lnTo>
                  <a:lnTo>
                    <a:pt x="0" y="220248"/>
                  </a:lnTo>
                  <a:close/>
                </a:path>
              </a:pathLst>
            </a:custGeom>
            <a:solidFill>
              <a:srgbClr val="FFFFFF">
                <a:alpha val="60392"/>
              </a:srgbClr>
            </a:solidFill>
            <a:ln>
              <a:noFill/>
            </a:ln>
          </p:spPr>
        </p:sp>
        <p:sp>
          <p:nvSpPr>
            <p:cNvPr id="291" name="Google Shape;291;p16"/>
            <p:cNvSpPr txBox="1"/>
            <p:nvPr/>
          </p:nvSpPr>
          <p:spPr>
            <a:xfrm>
              <a:off x="0" y="-47625"/>
              <a:ext cx="991827" cy="26787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2" name="Google Shape;292;p16"/>
          <p:cNvGrpSpPr/>
          <p:nvPr/>
        </p:nvGrpSpPr>
        <p:grpSpPr>
          <a:xfrm>
            <a:off x="6746728" y="1514729"/>
            <a:ext cx="1882922" cy="508539"/>
            <a:chOff x="0" y="-47625"/>
            <a:chExt cx="991827" cy="267873"/>
          </a:xfrm>
        </p:grpSpPr>
        <p:sp>
          <p:nvSpPr>
            <p:cNvPr id="293" name="Google Shape;293;p16"/>
            <p:cNvSpPr/>
            <p:nvPr/>
          </p:nvSpPr>
          <p:spPr>
            <a:xfrm>
              <a:off x="0" y="0"/>
              <a:ext cx="991827" cy="220248"/>
            </a:xfrm>
            <a:custGeom>
              <a:rect b="b" l="l" r="r" t="t"/>
              <a:pathLst>
                <a:path extrusionOk="0" h="220248" w="991827">
                  <a:moveTo>
                    <a:pt x="0" y="0"/>
                  </a:moveTo>
                  <a:lnTo>
                    <a:pt x="991827" y="0"/>
                  </a:lnTo>
                  <a:lnTo>
                    <a:pt x="991827" y="220248"/>
                  </a:lnTo>
                  <a:lnTo>
                    <a:pt x="0" y="220248"/>
                  </a:lnTo>
                  <a:close/>
                </a:path>
              </a:pathLst>
            </a:custGeom>
            <a:solidFill>
              <a:srgbClr val="FFFFFF">
                <a:alpha val="60392"/>
              </a:srgbClr>
            </a:solidFill>
            <a:ln>
              <a:noFill/>
            </a:ln>
          </p:spPr>
        </p:sp>
        <p:sp>
          <p:nvSpPr>
            <p:cNvPr id="294" name="Google Shape;294;p16"/>
            <p:cNvSpPr txBox="1"/>
            <p:nvPr/>
          </p:nvSpPr>
          <p:spPr>
            <a:xfrm>
              <a:off x="0" y="-47625"/>
              <a:ext cx="991827" cy="26787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5" name="Google Shape;295;p16"/>
          <p:cNvSpPr/>
          <p:nvPr/>
        </p:nvSpPr>
        <p:spPr>
          <a:xfrm>
            <a:off x="530390" y="1596528"/>
            <a:ext cx="1882922" cy="1882922"/>
          </a:xfrm>
          <a:custGeom>
            <a:rect b="b" l="l" r="r" t="t"/>
            <a:pathLst>
              <a:path extrusionOk="0" h="812800" w="812800">
                <a:moveTo>
                  <a:pt x="0" y="0"/>
                </a:moveTo>
                <a:lnTo>
                  <a:pt x="812800" y="0"/>
                </a:lnTo>
                <a:lnTo>
                  <a:pt x="812800" y="812800"/>
                </a:lnTo>
                <a:lnTo>
                  <a:pt x="0" y="812800"/>
                </a:lnTo>
                <a:close/>
              </a:path>
            </a:pathLst>
          </a:custGeom>
          <a:solidFill>
            <a:srgbClr val="FFFFFF">
              <a:alpha val="60392"/>
            </a:srgbClr>
          </a:solidFill>
          <a:ln cap="flat" cmpd="sng" w="12700">
            <a:solidFill>
              <a:srgbClr val="000000"/>
            </a:solidFill>
            <a:prstDash val="solid"/>
            <a:round/>
            <a:headEnd len="sm" w="sm" type="none"/>
            <a:tailEnd len="sm" w="sm" type="none"/>
          </a:ln>
        </p:spPr>
      </p:sp>
      <p:sp>
        <p:nvSpPr>
          <p:cNvPr id="296" name="Google Shape;296;p16"/>
          <p:cNvSpPr/>
          <p:nvPr/>
        </p:nvSpPr>
        <p:spPr>
          <a:xfrm>
            <a:off x="2597156" y="2756946"/>
            <a:ext cx="1882922" cy="1882922"/>
          </a:xfrm>
          <a:custGeom>
            <a:rect b="b" l="l" r="r" t="t"/>
            <a:pathLst>
              <a:path extrusionOk="0" h="812800" w="812800">
                <a:moveTo>
                  <a:pt x="0" y="0"/>
                </a:moveTo>
                <a:lnTo>
                  <a:pt x="812800" y="0"/>
                </a:lnTo>
                <a:lnTo>
                  <a:pt x="812800" y="812800"/>
                </a:lnTo>
                <a:lnTo>
                  <a:pt x="0" y="812800"/>
                </a:lnTo>
                <a:close/>
              </a:path>
            </a:pathLst>
          </a:custGeom>
          <a:solidFill>
            <a:srgbClr val="000000"/>
          </a:solidFill>
          <a:ln cap="flat" cmpd="sng" w="12700">
            <a:solidFill>
              <a:srgbClr val="000000"/>
            </a:solidFill>
            <a:prstDash val="solid"/>
            <a:round/>
            <a:headEnd len="sm" w="sm" type="none"/>
            <a:tailEnd len="sm" w="sm" type="none"/>
          </a:ln>
        </p:spPr>
      </p:sp>
      <p:sp>
        <p:nvSpPr>
          <p:cNvPr id="297" name="Google Shape;297;p16"/>
          <p:cNvSpPr/>
          <p:nvPr/>
        </p:nvSpPr>
        <p:spPr>
          <a:xfrm>
            <a:off x="6746728" y="2756946"/>
            <a:ext cx="1882922" cy="1882922"/>
          </a:xfrm>
          <a:custGeom>
            <a:rect b="b" l="l" r="r" t="t"/>
            <a:pathLst>
              <a:path extrusionOk="0" h="812800" w="812800">
                <a:moveTo>
                  <a:pt x="0" y="0"/>
                </a:moveTo>
                <a:lnTo>
                  <a:pt x="812800" y="0"/>
                </a:lnTo>
                <a:lnTo>
                  <a:pt x="812800" y="812800"/>
                </a:lnTo>
                <a:lnTo>
                  <a:pt x="0" y="812800"/>
                </a:lnTo>
                <a:close/>
              </a:path>
            </a:pathLst>
          </a:custGeom>
          <a:solidFill>
            <a:srgbClr val="000000"/>
          </a:solidFill>
          <a:ln cap="flat" cmpd="sng" w="12700">
            <a:solidFill>
              <a:srgbClr val="000000"/>
            </a:solidFill>
            <a:prstDash val="solid"/>
            <a:round/>
            <a:headEnd len="sm" w="sm" type="none"/>
            <a:tailEnd len="sm" w="sm" type="none"/>
          </a:ln>
        </p:spPr>
      </p:sp>
      <p:grpSp>
        <p:nvGrpSpPr>
          <p:cNvPr id="298" name="Google Shape;298;p16"/>
          <p:cNvGrpSpPr/>
          <p:nvPr/>
        </p:nvGrpSpPr>
        <p:grpSpPr>
          <a:xfrm>
            <a:off x="4663922" y="4033659"/>
            <a:ext cx="1882922" cy="595491"/>
            <a:chOff x="0" y="-47625"/>
            <a:chExt cx="991827" cy="313674"/>
          </a:xfrm>
        </p:grpSpPr>
        <p:sp>
          <p:nvSpPr>
            <p:cNvPr id="299" name="Google Shape;299;p16"/>
            <p:cNvSpPr/>
            <p:nvPr/>
          </p:nvSpPr>
          <p:spPr>
            <a:xfrm>
              <a:off x="0" y="0"/>
              <a:ext cx="991827" cy="266049"/>
            </a:xfrm>
            <a:custGeom>
              <a:rect b="b" l="l" r="r" t="t"/>
              <a:pathLst>
                <a:path extrusionOk="0" h="266049" w="991827">
                  <a:moveTo>
                    <a:pt x="0" y="0"/>
                  </a:moveTo>
                  <a:lnTo>
                    <a:pt x="991827" y="0"/>
                  </a:lnTo>
                  <a:lnTo>
                    <a:pt x="991827" y="266049"/>
                  </a:lnTo>
                  <a:lnTo>
                    <a:pt x="0" y="266049"/>
                  </a:lnTo>
                  <a:close/>
                </a:path>
              </a:pathLst>
            </a:custGeom>
            <a:solidFill>
              <a:srgbClr val="F46F82"/>
            </a:solidFill>
            <a:ln>
              <a:noFill/>
            </a:ln>
          </p:spPr>
        </p:sp>
        <p:sp>
          <p:nvSpPr>
            <p:cNvPr id="300" name="Google Shape;300;p16"/>
            <p:cNvSpPr txBox="1"/>
            <p:nvPr/>
          </p:nvSpPr>
          <p:spPr>
            <a:xfrm>
              <a:off x="0" y="-47625"/>
              <a:ext cx="991827" cy="313674"/>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1" name="Google Shape;301;p16"/>
          <p:cNvGrpSpPr/>
          <p:nvPr/>
        </p:nvGrpSpPr>
        <p:grpSpPr>
          <a:xfrm>
            <a:off x="4663922" y="3501233"/>
            <a:ext cx="1882922" cy="508539"/>
            <a:chOff x="0" y="-47625"/>
            <a:chExt cx="991827" cy="267873"/>
          </a:xfrm>
        </p:grpSpPr>
        <p:sp>
          <p:nvSpPr>
            <p:cNvPr id="302" name="Google Shape;302;p16"/>
            <p:cNvSpPr/>
            <p:nvPr/>
          </p:nvSpPr>
          <p:spPr>
            <a:xfrm>
              <a:off x="0" y="0"/>
              <a:ext cx="991827" cy="220248"/>
            </a:xfrm>
            <a:custGeom>
              <a:rect b="b" l="l" r="r" t="t"/>
              <a:pathLst>
                <a:path extrusionOk="0" h="220248" w="991827">
                  <a:moveTo>
                    <a:pt x="0" y="0"/>
                  </a:moveTo>
                  <a:lnTo>
                    <a:pt x="991827" y="0"/>
                  </a:lnTo>
                  <a:lnTo>
                    <a:pt x="991827" y="220248"/>
                  </a:lnTo>
                  <a:lnTo>
                    <a:pt x="0" y="220248"/>
                  </a:lnTo>
                  <a:close/>
                </a:path>
              </a:pathLst>
            </a:custGeom>
            <a:solidFill>
              <a:srgbClr val="FFFFFF">
                <a:alpha val="60392"/>
              </a:srgbClr>
            </a:solidFill>
            <a:ln>
              <a:noFill/>
            </a:ln>
          </p:spPr>
        </p:sp>
        <p:sp>
          <p:nvSpPr>
            <p:cNvPr id="303" name="Google Shape;303;p16"/>
            <p:cNvSpPr txBox="1"/>
            <p:nvPr/>
          </p:nvSpPr>
          <p:spPr>
            <a:xfrm>
              <a:off x="0" y="-47625"/>
              <a:ext cx="991827" cy="26787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4" name="Google Shape;304;p16"/>
          <p:cNvSpPr/>
          <p:nvPr/>
        </p:nvSpPr>
        <p:spPr>
          <a:xfrm>
            <a:off x="4663922" y="1596528"/>
            <a:ext cx="1882922" cy="1882922"/>
          </a:xfrm>
          <a:custGeom>
            <a:rect b="b" l="l" r="r" t="t"/>
            <a:pathLst>
              <a:path extrusionOk="0" h="812800" w="812800">
                <a:moveTo>
                  <a:pt x="0" y="0"/>
                </a:moveTo>
                <a:lnTo>
                  <a:pt x="812800" y="0"/>
                </a:lnTo>
                <a:lnTo>
                  <a:pt x="812800" y="812800"/>
                </a:lnTo>
                <a:lnTo>
                  <a:pt x="0" y="812800"/>
                </a:lnTo>
                <a:close/>
              </a:path>
            </a:pathLst>
          </a:custGeom>
          <a:solidFill>
            <a:srgbClr val="FFFFFF">
              <a:alpha val="60392"/>
            </a:srgbClr>
          </a:solidFill>
          <a:ln cap="flat" cmpd="sng" w="12700">
            <a:solidFill>
              <a:srgbClr val="000000"/>
            </a:solidFill>
            <a:prstDash val="solid"/>
            <a:round/>
            <a:headEnd len="sm" w="sm" type="none"/>
            <a:tailEnd len="sm" w="sm" type="none"/>
          </a:ln>
        </p:spPr>
      </p:sp>
      <p:sp>
        <p:nvSpPr>
          <p:cNvPr id="305" name="Google Shape;305;p16"/>
          <p:cNvSpPr/>
          <p:nvPr/>
        </p:nvSpPr>
        <p:spPr>
          <a:xfrm>
            <a:off x="762362" y="1708960"/>
            <a:ext cx="1309229" cy="1673136"/>
          </a:xfrm>
          <a:custGeom>
            <a:rect b="b" l="l" r="r" t="t"/>
            <a:pathLst>
              <a:path extrusionOk="0" h="3346272" w="2618458">
                <a:moveTo>
                  <a:pt x="0" y="0"/>
                </a:moveTo>
                <a:lnTo>
                  <a:pt x="2618458" y="0"/>
                </a:lnTo>
                <a:lnTo>
                  <a:pt x="2618458" y="3346272"/>
                </a:lnTo>
                <a:lnTo>
                  <a:pt x="0" y="3346272"/>
                </a:lnTo>
                <a:lnTo>
                  <a:pt x="0" y="0"/>
                </a:lnTo>
                <a:close/>
              </a:path>
            </a:pathLst>
          </a:custGeom>
          <a:blipFill rotWithShape="1">
            <a:blip r:embed="rId4">
              <a:alphaModFix/>
            </a:blip>
            <a:stretch>
              <a:fillRect b="0" l="0" r="0" t="0"/>
            </a:stretch>
          </a:blipFill>
          <a:ln>
            <a:noFill/>
          </a:ln>
        </p:spPr>
      </p:sp>
      <p:sp>
        <p:nvSpPr>
          <p:cNvPr id="306" name="Google Shape;306;p16"/>
          <p:cNvSpPr/>
          <p:nvPr/>
        </p:nvSpPr>
        <p:spPr>
          <a:xfrm>
            <a:off x="2934047" y="2802824"/>
            <a:ext cx="1274921" cy="1837724"/>
          </a:xfrm>
          <a:custGeom>
            <a:rect b="b" l="l" r="r" t="t"/>
            <a:pathLst>
              <a:path extrusionOk="0" h="3675449" w="2549842">
                <a:moveTo>
                  <a:pt x="0" y="0"/>
                </a:moveTo>
                <a:lnTo>
                  <a:pt x="2549842" y="0"/>
                </a:lnTo>
                <a:lnTo>
                  <a:pt x="2549842" y="3675448"/>
                </a:lnTo>
                <a:lnTo>
                  <a:pt x="0" y="3675448"/>
                </a:lnTo>
                <a:lnTo>
                  <a:pt x="0" y="0"/>
                </a:lnTo>
                <a:close/>
              </a:path>
            </a:pathLst>
          </a:custGeom>
          <a:blipFill rotWithShape="1">
            <a:blip r:embed="rId5">
              <a:alphaModFix/>
            </a:blip>
            <a:stretch>
              <a:fillRect b="0" l="0" r="0" t="0"/>
            </a:stretch>
          </a:blipFill>
          <a:ln>
            <a:noFill/>
          </a:ln>
        </p:spPr>
      </p:sp>
      <p:sp>
        <p:nvSpPr>
          <p:cNvPr id="307" name="Google Shape;307;p16"/>
          <p:cNvSpPr/>
          <p:nvPr/>
        </p:nvSpPr>
        <p:spPr>
          <a:xfrm>
            <a:off x="6948509" y="2852197"/>
            <a:ext cx="1479360" cy="1717689"/>
          </a:xfrm>
          <a:custGeom>
            <a:rect b="b" l="l" r="r" t="t"/>
            <a:pathLst>
              <a:path extrusionOk="0" h="3435378" w="2958719">
                <a:moveTo>
                  <a:pt x="0" y="0"/>
                </a:moveTo>
                <a:lnTo>
                  <a:pt x="2958720" y="0"/>
                </a:lnTo>
                <a:lnTo>
                  <a:pt x="2958720" y="3435378"/>
                </a:lnTo>
                <a:lnTo>
                  <a:pt x="0" y="3435378"/>
                </a:lnTo>
                <a:lnTo>
                  <a:pt x="0" y="0"/>
                </a:lnTo>
                <a:close/>
              </a:path>
            </a:pathLst>
          </a:custGeom>
          <a:blipFill rotWithShape="1">
            <a:blip r:embed="rId6">
              <a:alphaModFix/>
            </a:blip>
            <a:stretch>
              <a:fillRect b="0" l="0" r="0" t="0"/>
            </a:stretch>
          </a:blipFill>
          <a:ln>
            <a:noFill/>
          </a:ln>
        </p:spPr>
      </p:sp>
      <p:sp>
        <p:nvSpPr>
          <p:cNvPr id="308" name="Google Shape;308;p16"/>
          <p:cNvSpPr/>
          <p:nvPr/>
        </p:nvSpPr>
        <p:spPr>
          <a:xfrm>
            <a:off x="4942391" y="1639599"/>
            <a:ext cx="1325985" cy="1864302"/>
          </a:xfrm>
          <a:custGeom>
            <a:rect b="b" l="l" r="r" t="t"/>
            <a:pathLst>
              <a:path extrusionOk="0" h="3728604" w="2651970">
                <a:moveTo>
                  <a:pt x="0" y="0"/>
                </a:moveTo>
                <a:lnTo>
                  <a:pt x="2651970" y="0"/>
                </a:lnTo>
                <a:lnTo>
                  <a:pt x="2651970" y="3728604"/>
                </a:lnTo>
                <a:lnTo>
                  <a:pt x="0" y="3728604"/>
                </a:lnTo>
                <a:lnTo>
                  <a:pt x="0" y="0"/>
                </a:lnTo>
                <a:close/>
              </a:path>
            </a:pathLst>
          </a:custGeom>
          <a:blipFill rotWithShape="1">
            <a:blip r:embed="rId7">
              <a:alphaModFix/>
            </a:blip>
            <a:stretch>
              <a:fillRect b="0" l="0" r="0" t="0"/>
            </a:stretch>
          </a:blipFill>
          <a:ln>
            <a:noFill/>
          </a:ln>
        </p:spPr>
      </p:sp>
      <p:sp>
        <p:nvSpPr>
          <p:cNvPr id="309" name="Google Shape;309;p16"/>
          <p:cNvSpPr txBox="1"/>
          <p:nvPr/>
        </p:nvSpPr>
        <p:spPr>
          <a:xfrm>
            <a:off x="1591364" y="576263"/>
            <a:ext cx="5754018" cy="698492"/>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 sz="5000" u="none" cap="none" strike="noStrike">
                <a:solidFill>
                  <a:srgbClr val="F46F82"/>
                </a:solidFill>
                <a:latin typeface="Dancing Script"/>
                <a:ea typeface="Dancing Script"/>
                <a:cs typeface="Dancing Script"/>
                <a:sym typeface="Dancing Script"/>
              </a:rPr>
              <a:t>Add a Tiemline Page</a:t>
            </a:r>
            <a:endParaRPr sz="700"/>
          </a:p>
        </p:txBody>
      </p:sp>
      <p:sp>
        <p:nvSpPr>
          <p:cNvPr id="310" name="Google Shape;310;p16"/>
          <p:cNvSpPr txBox="1"/>
          <p:nvPr/>
        </p:nvSpPr>
        <p:spPr>
          <a:xfrm>
            <a:off x="676677" y="3697873"/>
            <a:ext cx="1590346" cy="21112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TOPIC ONE</a:t>
            </a:r>
            <a:endParaRPr sz="700"/>
          </a:p>
        </p:txBody>
      </p:sp>
      <p:sp>
        <p:nvSpPr>
          <p:cNvPr id="311" name="Google Shape;311;p16"/>
          <p:cNvSpPr txBox="1"/>
          <p:nvPr/>
        </p:nvSpPr>
        <p:spPr>
          <a:xfrm>
            <a:off x="2743444" y="1711370"/>
            <a:ext cx="1590346" cy="21112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TOPIC TWO</a:t>
            </a:r>
            <a:endParaRPr sz="700"/>
          </a:p>
        </p:txBody>
      </p:sp>
      <p:sp>
        <p:nvSpPr>
          <p:cNvPr id="312" name="Google Shape;312;p16"/>
          <p:cNvSpPr txBox="1"/>
          <p:nvPr/>
        </p:nvSpPr>
        <p:spPr>
          <a:xfrm>
            <a:off x="6893016" y="1711370"/>
            <a:ext cx="1590346" cy="21112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TOPIC TWO</a:t>
            </a:r>
            <a:endParaRPr sz="700"/>
          </a:p>
        </p:txBody>
      </p:sp>
      <p:sp>
        <p:nvSpPr>
          <p:cNvPr id="313" name="Google Shape;313;p16"/>
          <p:cNvSpPr txBox="1"/>
          <p:nvPr/>
        </p:nvSpPr>
        <p:spPr>
          <a:xfrm>
            <a:off x="676677" y="4206823"/>
            <a:ext cx="15903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Elaborate on what</a:t>
            </a:r>
            <a:endParaRPr sz="700"/>
          </a:p>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you want to discuss.</a:t>
            </a:r>
            <a:endParaRPr sz="700"/>
          </a:p>
        </p:txBody>
      </p:sp>
      <p:sp>
        <p:nvSpPr>
          <p:cNvPr id="314" name="Google Shape;314;p16"/>
          <p:cNvSpPr txBox="1"/>
          <p:nvPr/>
        </p:nvSpPr>
        <p:spPr>
          <a:xfrm>
            <a:off x="2743444" y="2220319"/>
            <a:ext cx="15903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Elaborate on what</a:t>
            </a:r>
            <a:endParaRPr sz="700"/>
          </a:p>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you want to discuss.</a:t>
            </a:r>
            <a:endParaRPr sz="700"/>
          </a:p>
        </p:txBody>
      </p:sp>
      <p:sp>
        <p:nvSpPr>
          <p:cNvPr id="315" name="Google Shape;315;p16"/>
          <p:cNvSpPr txBox="1"/>
          <p:nvPr/>
        </p:nvSpPr>
        <p:spPr>
          <a:xfrm>
            <a:off x="6893016" y="2220319"/>
            <a:ext cx="15903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Elaborate on what</a:t>
            </a:r>
            <a:endParaRPr sz="700"/>
          </a:p>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you want to discuss.</a:t>
            </a:r>
            <a:endParaRPr sz="700"/>
          </a:p>
        </p:txBody>
      </p:sp>
      <p:sp>
        <p:nvSpPr>
          <p:cNvPr id="316" name="Google Shape;316;p16"/>
          <p:cNvSpPr txBox="1"/>
          <p:nvPr/>
        </p:nvSpPr>
        <p:spPr>
          <a:xfrm>
            <a:off x="4729703" y="3697873"/>
            <a:ext cx="1751361" cy="21112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TOPIC THREE</a:t>
            </a:r>
            <a:endParaRPr sz="700"/>
          </a:p>
        </p:txBody>
      </p:sp>
      <p:sp>
        <p:nvSpPr>
          <p:cNvPr id="317" name="Google Shape;317;p16"/>
          <p:cNvSpPr txBox="1"/>
          <p:nvPr/>
        </p:nvSpPr>
        <p:spPr>
          <a:xfrm>
            <a:off x="4810210" y="4206823"/>
            <a:ext cx="15903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Elaborate on what</a:t>
            </a:r>
            <a:endParaRPr sz="700"/>
          </a:p>
          <a:p>
            <a:pPr indent="0" lvl="0" marL="0" marR="0" rtl="0" algn="ctr">
              <a:lnSpc>
                <a:spcPct val="115000"/>
              </a:lnSpc>
              <a:spcBef>
                <a:spcPts val="0"/>
              </a:spcBef>
              <a:spcAft>
                <a:spcPts val="0"/>
              </a:spcAft>
              <a:buNone/>
            </a:pPr>
            <a:r>
              <a:rPr b="0" i="0" lang="en" sz="900" u="none" cap="none" strike="noStrike">
                <a:solidFill>
                  <a:srgbClr val="FFFFFF"/>
                </a:solidFill>
                <a:latin typeface="Noto Sans"/>
                <a:ea typeface="Noto Sans"/>
                <a:cs typeface="Noto Sans"/>
                <a:sym typeface="Noto Sans"/>
              </a:rPr>
              <a:t>you want to discuss.</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D5"/>
        </a:solidFill>
      </p:bgPr>
    </p:bg>
    <p:spTree>
      <p:nvGrpSpPr>
        <p:cNvPr id="321" name="Shape 321"/>
        <p:cNvGrpSpPr/>
        <p:nvPr/>
      </p:nvGrpSpPr>
      <p:grpSpPr>
        <a:xfrm>
          <a:off x="0" y="0"/>
          <a:ext cx="0" cy="0"/>
          <a:chOff x="0" y="0"/>
          <a:chExt cx="0" cy="0"/>
        </a:xfrm>
      </p:grpSpPr>
      <p:grpSp>
        <p:nvGrpSpPr>
          <p:cNvPr id="322" name="Google Shape;322;p17"/>
          <p:cNvGrpSpPr/>
          <p:nvPr/>
        </p:nvGrpSpPr>
        <p:grpSpPr>
          <a:xfrm>
            <a:off x="0" y="4881"/>
            <a:ext cx="10187311" cy="5138619"/>
            <a:chOff x="0" y="0"/>
            <a:chExt cx="27166164" cy="13702983"/>
          </a:xfrm>
        </p:grpSpPr>
        <p:sp>
          <p:nvSpPr>
            <p:cNvPr id="323" name="Google Shape;323;p17"/>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3">
                <a:alphaModFix/>
              </a:blip>
              <a:stretch>
                <a:fillRect b="0" l="0" r="0" t="0"/>
              </a:stretch>
            </a:blipFill>
            <a:ln>
              <a:noFill/>
            </a:ln>
          </p:spPr>
        </p:sp>
        <p:sp>
          <p:nvSpPr>
            <p:cNvPr id="324" name="Google Shape;324;p17"/>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3">
                <a:alphaModFix/>
              </a:blip>
              <a:stretch>
                <a:fillRect b="0" l="0" r="0" t="0"/>
              </a:stretch>
            </a:blipFill>
            <a:ln>
              <a:noFill/>
            </a:ln>
          </p:spPr>
        </p:sp>
      </p:grpSp>
      <p:grpSp>
        <p:nvGrpSpPr>
          <p:cNvPr id="325" name="Google Shape;325;p17"/>
          <p:cNvGrpSpPr/>
          <p:nvPr/>
        </p:nvGrpSpPr>
        <p:grpSpPr>
          <a:xfrm>
            <a:off x="327070" y="780724"/>
            <a:ext cx="8487800" cy="2167304"/>
            <a:chOff x="0" y="-47625"/>
            <a:chExt cx="4470940" cy="1141625"/>
          </a:xfrm>
        </p:grpSpPr>
        <p:sp>
          <p:nvSpPr>
            <p:cNvPr id="326" name="Google Shape;326;p17"/>
            <p:cNvSpPr/>
            <p:nvPr/>
          </p:nvSpPr>
          <p:spPr>
            <a:xfrm>
              <a:off x="0" y="0"/>
              <a:ext cx="4470940" cy="1094000"/>
            </a:xfrm>
            <a:custGeom>
              <a:rect b="b" l="l" r="r" t="t"/>
              <a:pathLst>
                <a:path extrusionOk="0" h="1094000" w="4470940">
                  <a:moveTo>
                    <a:pt x="0" y="0"/>
                  </a:moveTo>
                  <a:lnTo>
                    <a:pt x="4470940" y="0"/>
                  </a:lnTo>
                  <a:lnTo>
                    <a:pt x="4470940" y="1094000"/>
                  </a:lnTo>
                  <a:lnTo>
                    <a:pt x="0" y="1094000"/>
                  </a:lnTo>
                  <a:close/>
                </a:path>
              </a:pathLst>
            </a:custGeom>
            <a:solidFill>
              <a:srgbClr val="FFFFFF">
                <a:alpha val="60392"/>
              </a:srgbClr>
            </a:solidFill>
            <a:ln>
              <a:noFill/>
            </a:ln>
          </p:spPr>
        </p:sp>
        <p:sp>
          <p:nvSpPr>
            <p:cNvPr id="327" name="Google Shape;327;p17"/>
            <p:cNvSpPr txBox="1"/>
            <p:nvPr/>
          </p:nvSpPr>
          <p:spPr>
            <a:xfrm>
              <a:off x="0" y="-47625"/>
              <a:ext cx="4470940" cy="11416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8" name="Google Shape;328;p17"/>
          <p:cNvGrpSpPr/>
          <p:nvPr/>
        </p:nvGrpSpPr>
        <p:grpSpPr>
          <a:xfrm>
            <a:off x="327070" y="3707637"/>
            <a:ext cx="8487800" cy="836279"/>
            <a:chOff x="0" y="-47625"/>
            <a:chExt cx="4470940" cy="440509"/>
          </a:xfrm>
        </p:grpSpPr>
        <p:sp>
          <p:nvSpPr>
            <p:cNvPr id="329" name="Google Shape;329;p17"/>
            <p:cNvSpPr/>
            <p:nvPr/>
          </p:nvSpPr>
          <p:spPr>
            <a:xfrm>
              <a:off x="0" y="0"/>
              <a:ext cx="4470940" cy="392884"/>
            </a:xfrm>
            <a:custGeom>
              <a:rect b="b" l="l" r="r" t="t"/>
              <a:pathLst>
                <a:path extrusionOk="0" h="392884" w="4470940">
                  <a:moveTo>
                    <a:pt x="0" y="0"/>
                  </a:moveTo>
                  <a:lnTo>
                    <a:pt x="4470940" y="0"/>
                  </a:lnTo>
                  <a:lnTo>
                    <a:pt x="4470940" y="392884"/>
                  </a:lnTo>
                  <a:lnTo>
                    <a:pt x="0" y="392884"/>
                  </a:lnTo>
                  <a:close/>
                </a:path>
              </a:pathLst>
            </a:custGeom>
            <a:solidFill>
              <a:srgbClr val="FFFFFF">
                <a:alpha val="60392"/>
              </a:srgbClr>
            </a:solidFill>
            <a:ln>
              <a:noFill/>
            </a:ln>
          </p:spPr>
        </p:sp>
        <p:sp>
          <p:nvSpPr>
            <p:cNvPr id="330" name="Google Shape;330;p17"/>
            <p:cNvSpPr txBox="1"/>
            <p:nvPr/>
          </p:nvSpPr>
          <p:spPr>
            <a:xfrm>
              <a:off x="0" y="-47625"/>
              <a:ext cx="4470940" cy="440509"/>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1" name="Google Shape;331;p17"/>
          <p:cNvSpPr txBox="1"/>
          <p:nvPr/>
        </p:nvSpPr>
        <p:spPr>
          <a:xfrm>
            <a:off x="550481" y="1123506"/>
            <a:ext cx="4495790" cy="698491"/>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0" i="0" lang="en" sz="5000" u="none" cap="none" strike="noStrike">
                <a:solidFill>
                  <a:srgbClr val="F46F82"/>
                </a:solidFill>
                <a:latin typeface="Dancing Script"/>
                <a:ea typeface="Dancing Script"/>
                <a:cs typeface="Dancing Script"/>
                <a:sym typeface="Dancing Script"/>
              </a:rPr>
              <a:t>Add Your Title</a:t>
            </a:r>
            <a:endParaRPr sz="700"/>
          </a:p>
        </p:txBody>
      </p:sp>
      <p:sp>
        <p:nvSpPr>
          <p:cNvPr id="332" name="Google Shape;332;p17"/>
          <p:cNvSpPr txBox="1"/>
          <p:nvPr/>
        </p:nvSpPr>
        <p:spPr>
          <a:xfrm>
            <a:off x="514350" y="2022988"/>
            <a:ext cx="3464100" cy="616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Lorem ipsum dolor sit amet, consectetur adipiscing elit. Cras erat nibh, sollicitudin vitae mattis quis, interdum sit amet. Vestibulum ac est gravida, suscipit lacus ac, aliquam neque. Aliquam in lorem et dui tristique semper id in enim.</a:t>
            </a:r>
            <a:endParaRPr sz="700"/>
          </a:p>
        </p:txBody>
      </p:sp>
      <p:grpSp>
        <p:nvGrpSpPr>
          <p:cNvPr id="333" name="Google Shape;333;p17"/>
          <p:cNvGrpSpPr/>
          <p:nvPr/>
        </p:nvGrpSpPr>
        <p:grpSpPr>
          <a:xfrm>
            <a:off x="3423568" y="3303374"/>
            <a:ext cx="2294804" cy="494383"/>
            <a:chOff x="0" y="-47625"/>
            <a:chExt cx="1208786" cy="260415"/>
          </a:xfrm>
        </p:grpSpPr>
        <p:sp>
          <p:nvSpPr>
            <p:cNvPr id="334" name="Google Shape;334;p17"/>
            <p:cNvSpPr/>
            <p:nvPr/>
          </p:nvSpPr>
          <p:spPr>
            <a:xfrm>
              <a:off x="0" y="0"/>
              <a:ext cx="1208786" cy="212790"/>
            </a:xfrm>
            <a:custGeom>
              <a:rect b="b" l="l" r="r" t="t"/>
              <a:pathLst>
                <a:path extrusionOk="0" h="212790" w="1208786">
                  <a:moveTo>
                    <a:pt x="0" y="0"/>
                  </a:moveTo>
                  <a:lnTo>
                    <a:pt x="1208786" y="0"/>
                  </a:lnTo>
                  <a:lnTo>
                    <a:pt x="1208786" y="212790"/>
                  </a:lnTo>
                  <a:lnTo>
                    <a:pt x="0" y="212790"/>
                  </a:lnTo>
                  <a:close/>
                </a:path>
              </a:pathLst>
            </a:custGeom>
            <a:solidFill>
              <a:srgbClr val="F46F82"/>
            </a:solidFill>
            <a:ln>
              <a:noFill/>
            </a:ln>
          </p:spPr>
        </p:sp>
        <p:sp>
          <p:nvSpPr>
            <p:cNvPr id="335" name="Google Shape;335;p17"/>
            <p:cNvSpPr txBox="1"/>
            <p:nvPr/>
          </p:nvSpPr>
          <p:spPr>
            <a:xfrm>
              <a:off x="0" y="-47625"/>
              <a:ext cx="1208786" cy="26041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6" name="Google Shape;336;p17"/>
          <p:cNvSpPr txBox="1"/>
          <p:nvPr/>
        </p:nvSpPr>
        <p:spPr>
          <a:xfrm>
            <a:off x="504693" y="3932419"/>
            <a:ext cx="22926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Lorem ipsum dolor sit amet, consectetur adipiscing elit. Cras erat nibh, sollicitudin vitae mattis quis, interdum sit amet lorem.</a:t>
            </a:r>
            <a:endParaRPr sz="700"/>
          </a:p>
        </p:txBody>
      </p:sp>
      <p:grpSp>
        <p:nvGrpSpPr>
          <p:cNvPr id="337" name="Google Shape;337;p17"/>
          <p:cNvGrpSpPr/>
          <p:nvPr/>
        </p:nvGrpSpPr>
        <p:grpSpPr>
          <a:xfrm>
            <a:off x="503663" y="3303374"/>
            <a:ext cx="2294804" cy="494383"/>
            <a:chOff x="0" y="-47625"/>
            <a:chExt cx="1208786" cy="260415"/>
          </a:xfrm>
        </p:grpSpPr>
        <p:sp>
          <p:nvSpPr>
            <p:cNvPr id="338" name="Google Shape;338;p17"/>
            <p:cNvSpPr/>
            <p:nvPr/>
          </p:nvSpPr>
          <p:spPr>
            <a:xfrm>
              <a:off x="0" y="0"/>
              <a:ext cx="1208786" cy="212790"/>
            </a:xfrm>
            <a:custGeom>
              <a:rect b="b" l="l" r="r" t="t"/>
              <a:pathLst>
                <a:path extrusionOk="0" h="212790" w="1208786">
                  <a:moveTo>
                    <a:pt x="0" y="0"/>
                  </a:moveTo>
                  <a:lnTo>
                    <a:pt x="1208786" y="0"/>
                  </a:lnTo>
                  <a:lnTo>
                    <a:pt x="1208786" y="212790"/>
                  </a:lnTo>
                  <a:lnTo>
                    <a:pt x="0" y="212790"/>
                  </a:lnTo>
                  <a:close/>
                </a:path>
              </a:pathLst>
            </a:custGeom>
            <a:solidFill>
              <a:srgbClr val="F46F82"/>
            </a:solidFill>
            <a:ln>
              <a:noFill/>
            </a:ln>
          </p:spPr>
        </p:sp>
        <p:sp>
          <p:nvSpPr>
            <p:cNvPr id="339" name="Google Shape;339;p17"/>
            <p:cNvSpPr txBox="1"/>
            <p:nvPr/>
          </p:nvSpPr>
          <p:spPr>
            <a:xfrm>
              <a:off x="0" y="-47625"/>
              <a:ext cx="1208786" cy="26041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0" name="Google Shape;340;p17"/>
          <p:cNvSpPr txBox="1"/>
          <p:nvPr/>
        </p:nvSpPr>
        <p:spPr>
          <a:xfrm>
            <a:off x="842793" y="3478306"/>
            <a:ext cx="1616544" cy="21112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TOPIC ONE</a:t>
            </a:r>
            <a:endParaRPr sz="700"/>
          </a:p>
        </p:txBody>
      </p:sp>
      <p:grpSp>
        <p:nvGrpSpPr>
          <p:cNvPr id="341" name="Google Shape;341;p17"/>
          <p:cNvGrpSpPr/>
          <p:nvPr/>
        </p:nvGrpSpPr>
        <p:grpSpPr>
          <a:xfrm>
            <a:off x="6345533" y="3303374"/>
            <a:ext cx="2294804" cy="494383"/>
            <a:chOff x="0" y="-47625"/>
            <a:chExt cx="1208786" cy="260415"/>
          </a:xfrm>
        </p:grpSpPr>
        <p:sp>
          <p:nvSpPr>
            <p:cNvPr id="342" name="Google Shape;342;p17"/>
            <p:cNvSpPr/>
            <p:nvPr/>
          </p:nvSpPr>
          <p:spPr>
            <a:xfrm>
              <a:off x="0" y="0"/>
              <a:ext cx="1208786" cy="212790"/>
            </a:xfrm>
            <a:custGeom>
              <a:rect b="b" l="l" r="r" t="t"/>
              <a:pathLst>
                <a:path extrusionOk="0" h="212790" w="1208786">
                  <a:moveTo>
                    <a:pt x="0" y="0"/>
                  </a:moveTo>
                  <a:lnTo>
                    <a:pt x="1208786" y="0"/>
                  </a:lnTo>
                  <a:lnTo>
                    <a:pt x="1208786" y="212790"/>
                  </a:lnTo>
                  <a:lnTo>
                    <a:pt x="0" y="212790"/>
                  </a:lnTo>
                  <a:close/>
                </a:path>
              </a:pathLst>
            </a:custGeom>
            <a:solidFill>
              <a:srgbClr val="F46F82"/>
            </a:solidFill>
            <a:ln>
              <a:noFill/>
            </a:ln>
          </p:spPr>
        </p:sp>
        <p:sp>
          <p:nvSpPr>
            <p:cNvPr id="343" name="Google Shape;343;p17"/>
            <p:cNvSpPr txBox="1"/>
            <p:nvPr/>
          </p:nvSpPr>
          <p:spPr>
            <a:xfrm>
              <a:off x="0" y="-47625"/>
              <a:ext cx="1208786" cy="26041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4" name="Google Shape;344;p17"/>
          <p:cNvSpPr txBox="1"/>
          <p:nvPr/>
        </p:nvSpPr>
        <p:spPr>
          <a:xfrm>
            <a:off x="6574302" y="3478302"/>
            <a:ext cx="1837267" cy="21112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TOPIC THREE</a:t>
            </a:r>
            <a:endParaRPr sz="700"/>
          </a:p>
        </p:txBody>
      </p:sp>
      <p:sp>
        <p:nvSpPr>
          <p:cNvPr id="345" name="Google Shape;345;p17"/>
          <p:cNvSpPr txBox="1"/>
          <p:nvPr/>
        </p:nvSpPr>
        <p:spPr>
          <a:xfrm>
            <a:off x="6346563" y="3932419"/>
            <a:ext cx="22926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Lorem ipsum dolor sit amet, consectetur adipiscing elit. Cras erat nibh, sollicitudin vitae mattis quis, interdum sit amet lorem.</a:t>
            </a:r>
            <a:endParaRPr sz="700"/>
          </a:p>
        </p:txBody>
      </p:sp>
      <p:pic>
        <p:nvPicPr>
          <p:cNvPr id="346" name="Google Shape;346;p17"/>
          <p:cNvPicPr preferRelativeResize="0"/>
          <p:nvPr/>
        </p:nvPicPr>
        <p:blipFill rotWithShape="1">
          <a:blip r:embed="rId4">
            <a:alphaModFix/>
          </a:blip>
          <a:srcRect b="23969" l="14150" r="0" t="19985"/>
          <a:stretch/>
        </p:blipFill>
        <p:spPr>
          <a:xfrm>
            <a:off x="4718531" y="1061593"/>
            <a:ext cx="3894418" cy="1695977"/>
          </a:xfrm>
          <a:prstGeom prst="rect">
            <a:avLst/>
          </a:prstGeom>
          <a:noFill/>
          <a:ln>
            <a:noFill/>
          </a:ln>
        </p:spPr>
      </p:pic>
      <p:sp>
        <p:nvSpPr>
          <p:cNvPr id="347" name="Google Shape;347;p17"/>
          <p:cNvSpPr txBox="1"/>
          <p:nvPr/>
        </p:nvSpPr>
        <p:spPr>
          <a:xfrm>
            <a:off x="3680121" y="3478302"/>
            <a:ext cx="1783759" cy="21112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000000"/>
                </a:solidFill>
                <a:latin typeface="Noto Sans"/>
                <a:ea typeface="Noto Sans"/>
                <a:cs typeface="Noto Sans"/>
                <a:sym typeface="Noto Sans"/>
              </a:rPr>
              <a:t>TOPIC TWO </a:t>
            </a:r>
            <a:endParaRPr sz="700"/>
          </a:p>
        </p:txBody>
      </p:sp>
      <p:sp>
        <p:nvSpPr>
          <p:cNvPr id="348" name="Google Shape;348;p17"/>
          <p:cNvSpPr txBox="1"/>
          <p:nvPr/>
        </p:nvSpPr>
        <p:spPr>
          <a:xfrm>
            <a:off x="3425628" y="3932419"/>
            <a:ext cx="22926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Lorem ipsum dolor sit amet, consectetur adipiscing elit. Cras erat nibh, sollicitudin vitae mattis quis, interdum sit amet lorem.</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D5"/>
        </a:solidFill>
      </p:bgPr>
    </p:bg>
    <p:spTree>
      <p:nvGrpSpPr>
        <p:cNvPr id="352" name="Shape 352"/>
        <p:cNvGrpSpPr/>
        <p:nvPr/>
      </p:nvGrpSpPr>
      <p:grpSpPr>
        <a:xfrm>
          <a:off x="0" y="0"/>
          <a:ext cx="0" cy="0"/>
          <a:chOff x="0" y="0"/>
          <a:chExt cx="0" cy="0"/>
        </a:xfrm>
      </p:grpSpPr>
      <p:grpSp>
        <p:nvGrpSpPr>
          <p:cNvPr id="353" name="Google Shape;353;p18"/>
          <p:cNvGrpSpPr/>
          <p:nvPr/>
        </p:nvGrpSpPr>
        <p:grpSpPr>
          <a:xfrm>
            <a:off x="0" y="4881"/>
            <a:ext cx="10187311" cy="5138619"/>
            <a:chOff x="0" y="0"/>
            <a:chExt cx="27166164" cy="13702983"/>
          </a:xfrm>
        </p:grpSpPr>
        <p:sp>
          <p:nvSpPr>
            <p:cNvPr id="354" name="Google Shape;354;p18"/>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3">
                <a:alphaModFix/>
              </a:blip>
              <a:stretch>
                <a:fillRect b="0" l="0" r="0" t="0"/>
              </a:stretch>
            </a:blipFill>
            <a:ln>
              <a:noFill/>
            </a:ln>
          </p:spPr>
        </p:sp>
        <p:sp>
          <p:nvSpPr>
            <p:cNvPr id="355" name="Google Shape;355;p18"/>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3">
                <a:alphaModFix/>
              </a:blip>
              <a:stretch>
                <a:fillRect b="0" l="0" r="0" t="0"/>
              </a:stretch>
            </a:blipFill>
            <a:ln>
              <a:noFill/>
            </a:ln>
          </p:spPr>
        </p:sp>
      </p:grpSp>
      <p:grpSp>
        <p:nvGrpSpPr>
          <p:cNvPr id="356" name="Google Shape;356;p18"/>
          <p:cNvGrpSpPr/>
          <p:nvPr/>
        </p:nvGrpSpPr>
        <p:grpSpPr>
          <a:xfrm rot="738000">
            <a:off x="6216271" y="573610"/>
            <a:ext cx="2793879" cy="2878569"/>
            <a:chOff x="0" y="-47625"/>
            <a:chExt cx="1471673" cy="1516283"/>
          </a:xfrm>
        </p:grpSpPr>
        <p:sp>
          <p:nvSpPr>
            <p:cNvPr id="357" name="Google Shape;357;p18"/>
            <p:cNvSpPr/>
            <p:nvPr/>
          </p:nvSpPr>
          <p:spPr>
            <a:xfrm>
              <a:off x="0" y="0"/>
              <a:ext cx="1471672" cy="1468658"/>
            </a:xfrm>
            <a:custGeom>
              <a:rect b="b" l="l" r="r" t="t"/>
              <a:pathLst>
                <a:path extrusionOk="0" h="1468658" w="1471672">
                  <a:moveTo>
                    <a:pt x="0" y="0"/>
                  </a:moveTo>
                  <a:lnTo>
                    <a:pt x="1471672" y="0"/>
                  </a:lnTo>
                  <a:lnTo>
                    <a:pt x="1471672" y="1468658"/>
                  </a:lnTo>
                  <a:lnTo>
                    <a:pt x="0" y="1468658"/>
                  </a:lnTo>
                  <a:close/>
                </a:path>
              </a:pathLst>
            </a:custGeom>
            <a:solidFill>
              <a:srgbClr val="000000"/>
            </a:solidFill>
            <a:ln>
              <a:noFill/>
            </a:ln>
          </p:spPr>
        </p:sp>
        <p:sp>
          <p:nvSpPr>
            <p:cNvPr id="358" name="Google Shape;358;p18"/>
            <p:cNvSpPr txBox="1"/>
            <p:nvPr/>
          </p:nvSpPr>
          <p:spPr>
            <a:xfrm>
              <a:off x="0" y="-47625"/>
              <a:ext cx="1471673" cy="151628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9" name="Google Shape;359;p18"/>
          <p:cNvGrpSpPr/>
          <p:nvPr/>
        </p:nvGrpSpPr>
        <p:grpSpPr>
          <a:xfrm rot="-594000">
            <a:off x="3049146" y="2114221"/>
            <a:ext cx="2793879" cy="2911194"/>
            <a:chOff x="0" y="-47625"/>
            <a:chExt cx="1471673" cy="1533468"/>
          </a:xfrm>
        </p:grpSpPr>
        <p:sp>
          <p:nvSpPr>
            <p:cNvPr id="360" name="Google Shape;360;p18"/>
            <p:cNvSpPr/>
            <p:nvPr/>
          </p:nvSpPr>
          <p:spPr>
            <a:xfrm>
              <a:off x="0" y="0"/>
              <a:ext cx="1471672" cy="1485843"/>
            </a:xfrm>
            <a:custGeom>
              <a:rect b="b" l="l" r="r" t="t"/>
              <a:pathLst>
                <a:path extrusionOk="0" h="1485843" w="1471672">
                  <a:moveTo>
                    <a:pt x="0" y="0"/>
                  </a:moveTo>
                  <a:lnTo>
                    <a:pt x="1471672" y="0"/>
                  </a:lnTo>
                  <a:lnTo>
                    <a:pt x="1471672" y="1485843"/>
                  </a:lnTo>
                  <a:lnTo>
                    <a:pt x="0" y="1485843"/>
                  </a:lnTo>
                  <a:close/>
                </a:path>
              </a:pathLst>
            </a:custGeom>
            <a:solidFill>
              <a:srgbClr val="FFFFFF">
                <a:alpha val="60392"/>
              </a:srgbClr>
            </a:solidFill>
            <a:ln>
              <a:noFill/>
            </a:ln>
          </p:spPr>
        </p:sp>
        <p:sp>
          <p:nvSpPr>
            <p:cNvPr id="361" name="Google Shape;361;p18"/>
            <p:cNvSpPr txBox="1"/>
            <p:nvPr/>
          </p:nvSpPr>
          <p:spPr>
            <a:xfrm>
              <a:off x="0" y="-47625"/>
              <a:ext cx="1471673" cy="1533468"/>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2" name="Google Shape;362;p18"/>
          <p:cNvGrpSpPr/>
          <p:nvPr/>
        </p:nvGrpSpPr>
        <p:grpSpPr>
          <a:xfrm rot="510000">
            <a:off x="-11921" y="776969"/>
            <a:ext cx="2793879" cy="2878569"/>
            <a:chOff x="0" y="-47625"/>
            <a:chExt cx="1471673" cy="1516283"/>
          </a:xfrm>
        </p:grpSpPr>
        <p:sp>
          <p:nvSpPr>
            <p:cNvPr id="363" name="Google Shape;363;p18"/>
            <p:cNvSpPr/>
            <p:nvPr/>
          </p:nvSpPr>
          <p:spPr>
            <a:xfrm>
              <a:off x="0" y="0"/>
              <a:ext cx="1471672" cy="1468658"/>
            </a:xfrm>
            <a:custGeom>
              <a:rect b="b" l="l" r="r" t="t"/>
              <a:pathLst>
                <a:path extrusionOk="0" h="1468658" w="1471672">
                  <a:moveTo>
                    <a:pt x="0" y="0"/>
                  </a:moveTo>
                  <a:lnTo>
                    <a:pt x="1471672" y="0"/>
                  </a:lnTo>
                  <a:lnTo>
                    <a:pt x="1471672" y="1468658"/>
                  </a:lnTo>
                  <a:lnTo>
                    <a:pt x="0" y="1468658"/>
                  </a:lnTo>
                  <a:close/>
                </a:path>
              </a:pathLst>
            </a:custGeom>
            <a:solidFill>
              <a:srgbClr val="F46F82"/>
            </a:solidFill>
            <a:ln>
              <a:noFill/>
            </a:ln>
          </p:spPr>
        </p:sp>
        <p:sp>
          <p:nvSpPr>
            <p:cNvPr id="364" name="Google Shape;364;p18"/>
            <p:cNvSpPr txBox="1"/>
            <p:nvPr/>
          </p:nvSpPr>
          <p:spPr>
            <a:xfrm>
              <a:off x="0" y="-47625"/>
              <a:ext cx="1471673" cy="151628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65" name="Google Shape;365;p18"/>
          <p:cNvPicPr preferRelativeResize="0"/>
          <p:nvPr/>
        </p:nvPicPr>
        <p:blipFill>
          <a:blip r:embed="rId4">
            <a:alphaModFix/>
          </a:blip>
          <a:stretch>
            <a:fillRect/>
          </a:stretch>
        </p:blipFill>
        <p:spPr>
          <a:xfrm>
            <a:off x="2967749" y="2114312"/>
            <a:ext cx="2975725" cy="3000076"/>
          </a:xfrm>
          <a:prstGeom prst="rect">
            <a:avLst/>
          </a:prstGeom>
          <a:noFill/>
          <a:ln>
            <a:noFill/>
          </a:ln>
        </p:spPr>
      </p:pic>
      <p:pic>
        <p:nvPicPr>
          <p:cNvPr id="366" name="Google Shape;366;p18"/>
          <p:cNvPicPr preferRelativeResize="0"/>
          <p:nvPr/>
        </p:nvPicPr>
        <p:blipFill>
          <a:blip r:embed="rId5">
            <a:alphaModFix/>
          </a:blip>
          <a:stretch>
            <a:fillRect/>
          </a:stretch>
        </p:blipFill>
        <p:spPr>
          <a:xfrm>
            <a:off x="-86475" y="787725"/>
            <a:ext cx="2922624" cy="2946957"/>
          </a:xfrm>
          <a:prstGeom prst="rect">
            <a:avLst/>
          </a:prstGeom>
          <a:noFill/>
          <a:ln>
            <a:noFill/>
          </a:ln>
        </p:spPr>
      </p:pic>
      <p:sp>
        <p:nvSpPr>
          <p:cNvPr id="367" name="Google Shape;367;p18"/>
          <p:cNvSpPr/>
          <p:nvPr/>
        </p:nvSpPr>
        <p:spPr>
          <a:xfrm flipH="1">
            <a:off x="0" y="3019440"/>
            <a:ext cx="1727400" cy="2190047"/>
          </a:xfrm>
          <a:custGeom>
            <a:rect b="b" l="l" r="r" t="t"/>
            <a:pathLst>
              <a:path extrusionOk="0" h="4380095" w="3454800">
                <a:moveTo>
                  <a:pt x="3454800" y="0"/>
                </a:moveTo>
                <a:lnTo>
                  <a:pt x="0" y="0"/>
                </a:lnTo>
                <a:lnTo>
                  <a:pt x="0" y="4380095"/>
                </a:lnTo>
                <a:lnTo>
                  <a:pt x="3454800" y="4380095"/>
                </a:lnTo>
                <a:lnTo>
                  <a:pt x="3454800" y="0"/>
                </a:lnTo>
                <a:close/>
              </a:path>
            </a:pathLst>
          </a:custGeom>
          <a:blipFill rotWithShape="1">
            <a:blip r:embed="rId6">
              <a:alphaModFix/>
            </a:blip>
            <a:stretch>
              <a:fillRect b="0" l="0" r="0" t="0"/>
            </a:stretch>
          </a:blipFill>
          <a:ln>
            <a:noFill/>
          </a:ln>
        </p:spPr>
      </p:sp>
      <p:sp>
        <p:nvSpPr>
          <p:cNvPr id="368" name="Google Shape;368;p18"/>
          <p:cNvSpPr txBox="1"/>
          <p:nvPr/>
        </p:nvSpPr>
        <p:spPr>
          <a:xfrm>
            <a:off x="3644950" y="401300"/>
            <a:ext cx="1854000" cy="1585500"/>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 sz="5000" u="none" cap="none" strike="noStrike">
                <a:solidFill>
                  <a:srgbClr val="F46F82"/>
                </a:solidFill>
                <a:latin typeface="Dancing Script"/>
                <a:ea typeface="Dancing Script"/>
                <a:cs typeface="Dancing Script"/>
                <a:sym typeface="Dancing Script"/>
              </a:rPr>
              <a:t>Image Gallery</a:t>
            </a:r>
            <a:endParaRPr sz="700"/>
          </a:p>
        </p:txBody>
      </p:sp>
      <p:pic>
        <p:nvPicPr>
          <p:cNvPr id="369" name="Google Shape;369;p18"/>
          <p:cNvPicPr preferRelativeResize="0"/>
          <p:nvPr/>
        </p:nvPicPr>
        <p:blipFill>
          <a:blip r:embed="rId7">
            <a:alphaModFix/>
          </a:blip>
          <a:stretch>
            <a:fillRect/>
          </a:stretch>
        </p:blipFill>
        <p:spPr>
          <a:xfrm>
            <a:off x="6072525" y="518818"/>
            <a:ext cx="3071476" cy="3092827"/>
          </a:xfrm>
          <a:prstGeom prst="rect">
            <a:avLst/>
          </a:prstGeom>
          <a:noFill/>
          <a:ln>
            <a:noFill/>
          </a:ln>
        </p:spPr>
      </p:pic>
      <p:sp>
        <p:nvSpPr>
          <p:cNvPr id="370" name="Google Shape;370;p18"/>
          <p:cNvSpPr/>
          <p:nvPr/>
        </p:nvSpPr>
        <p:spPr>
          <a:xfrm>
            <a:off x="7065602" y="2768481"/>
            <a:ext cx="1985324" cy="2691964"/>
          </a:xfrm>
          <a:custGeom>
            <a:rect b="b" l="l" r="r" t="t"/>
            <a:pathLst>
              <a:path extrusionOk="0" h="5383928" w="3970647">
                <a:moveTo>
                  <a:pt x="0" y="0"/>
                </a:moveTo>
                <a:lnTo>
                  <a:pt x="3970647" y="0"/>
                </a:lnTo>
                <a:lnTo>
                  <a:pt x="3970647" y="5383928"/>
                </a:lnTo>
                <a:lnTo>
                  <a:pt x="0" y="5383928"/>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3D5"/>
        </a:solidFill>
      </p:bgPr>
    </p:bg>
    <p:spTree>
      <p:nvGrpSpPr>
        <p:cNvPr id="374" name="Shape 374"/>
        <p:cNvGrpSpPr/>
        <p:nvPr/>
      </p:nvGrpSpPr>
      <p:grpSpPr>
        <a:xfrm>
          <a:off x="0" y="0"/>
          <a:ext cx="0" cy="0"/>
          <a:chOff x="0" y="0"/>
          <a:chExt cx="0" cy="0"/>
        </a:xfrm>
      </p:grpSpPr>
      <p:grpSp>
        <p:nvGrpSpPr>
          <p:cNvPr id="375" name="Google Shape;375;p19"/>
          <p:cNvGrpSpPr/>
          <p:nvPr/>
        </p:nvGrpSpPr>
        <p:grpSpPr>
          <a:xfrm>
            <a:off x="0" y="4881"/>
            <a:ext cx="10187311" cy="5138619"/>
            <a:chOff x="0" y="0"/>
            <a:chExt cx="27166164" cy="13702983"/>
          </a:xfrm>
        </p:grpSpPr>
        <p:sp>
          <p:nvSpPr>
            <p:cNvPr id="376" name="Google Shape;376;p19"/>
            <p:cNvSpPr/>
            <p:nvPr/>
          </p:nvSpPr>
          <p:spPr>
            <a:xfrm>
              <a:off x="0" y="0"/>
              <a:ext cx="13583082" cy="13702983"/>
            </a:xfrm>
            <a:custGeom>
              <a:rect b="b" l="l" r="r" t="t"/>
              <a:pathLst>
                <a:path extrusionOk="0" h="13702983" w="13583082">
                  <a:moveTo>
                    <a:pt x="0" y="0"/>
                  </a:moveTo>
                  <a:lnTo>
                    <a:pt x="13583082" y="0"/>
                  </a:lnTo>
                  <a:lnTo>
                    <a:pt x="13583082" y="13702983"/>
                  </a:lnTo>
                  <a:lnTo>
                    <a:pt x="0" y="13702983"/>
                  </a:lnTo>
                  <a:lnTo>
                    <a:pt x="0" y="0"/>
                  </a:lnTo>
                  <a:close/>
                </a:path>
              </a:pathLst>
            </a:custGeom>
            <a:blipFill rotWithShape="1">
              <a:blip r:embed="rId3">
                <a:alphaModFix/>
              </a:blip>
              <a:stretch>
                <a:fillRect b="0" l="0" r="0" t="0"/>
              </a:stretch>
            </a:blipFill>
            <a:ln>
              <a:noFill/>
            </a:ln>
          </p:spPr>
        </p:sp>
        <p:sp>
          <p:nvSpPr>
            <p:cNvPr id="377" name="Google Shape;377;p19"/>
            <p:cNvSpPr/>
            <p:nvPr/>
          </p:nvSpPr>
          <p:spPr>
            <a:xfrm>
              <a:off x="13583082" y="0"/>
              <a:ext cx="13583082" cy="13702983"/>
            </a:xfrm>
            <a:custGeom>
              <a:rect b="b" l="l" r="r" t="t"/>
              <a:pathLst>
                <a:path extrusionOk="0" h="13702983" w="13583082">
                  <a:moveTo>
                    <a:pt x="0" y="0"/>
                  </a:moveTo>
                  <a:lnTo>
                    <a:pt x="13583083" y="0"/>
                  </a:lnTo>
                  <a:lnTo>
                    <a:pt x="13583083" y="13702983"/>
                  </a:lnTo>
                  <a:lnTo>
                    <a:pt x="0" y="13702983"/>
                  </a:lnTo>
                  <a:lnTo>
                    <a:pt x="0" y="0"/>
                  </a:lnTo>
                  <a:close/>
                </a:path>
              </a:pathLst>
            </a:custGeom>
            <a:blipFill rotWithShape="1">
              <a:blip r:embed="rId3">
                <a:alphaModFix/>
              </a:blip>
              <a:stretch>
                <a:fillRect b="0" l="0" r="0" t="0"/>
              </a:stretch>
            </a:blipFill>
            <a:ln>
              <a:noFill/>
            </a:ln>
          </p:spPr>
        </p:sp>
      </p:grpSp>
      <p:grpSp>
        <p:nvGrpSpPr>
          <p:cNvPr id="378" name="Google Shape;378;p19"/>
          <p:cNvGrpSpPr/>
          <p:nvPr/>
        </p:nvGrpSpPr>
        <p:grpSpPr>
          <a:xfrm>
            <a:off x="3868770" y="3107090"/>
            <a:ext cx="4017049" cy="1103182"/>
            <a:chOff x="0" y="-47625"/>
            <a:chExt cx="2115976" cy="581100"/>
          </a:xfrm>
        </p:grpSpPr>
        <p:sp>
          <p:nvSpPr>
            <p:cNvPr id="379" name="Google Shape;379;p19"/>
            <p:cNvSpPr/>
            <p:nvPr/>
          </p:nvSpPr>
          <p:spPr>
            <a:xfrm>
              <a:off x="0" y="0"/>
              <a:ext cx="2115976" cy="533475"/>
            </a:xfrm>
            <a:custGeom>
              <a:rect b="b" l="l" r="r" t="t"/>
              <a:pathLst>
                <a:path extrusionOk="0" h="533475" w="2115976">
                  <a:moveTo>
                    <a:pt x="0" y="0"/>
                  </a:moveTo>
                  <a:lnTo>
                    <a:pt x="2115976" y="0"/>
                  </a:lnTo>
                  <a:lnTo>
                    <a:pt x="2115976" y="533475"/>
                  </a:lnTo>
                  <a:lnTo>
                    <a:pt x="0" y="533475"/>
                  </a:lnTo>
                  <a:close/>
                </a:path>
              </a:pathLst>
            </a:custGeom>
            <a:solidFill>
              <a:srgbClr val="FFFFFF">
                <a:alpha val="60392"/>
              </a:srgbClr>
            </a:solidFill>
            <a:ln>
              <a:noFill/>
            </a:ln>
          </p:spPr>
        </p:sp>
        <p:sp>
          <p:nvSpPr>
            <p:cNvPr id="380" name="Google Shape;380;p19"/>
            <p:cNvSpPr txBox="1"/>
            <p:nvPr/>
          </p:nvSpPr>
          <p:spPr>
            <a:xfrm>
              <a:off x="0" y="-47625"/>
              <a:ext cx="2115976" cy="5811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81" name="Google Shape;381;p19"/>
          <p:cNvPicPr preferRelativeResize="0"/>
          <p:nvPr/>
        </p:nvPicPr>
        <p:blipFill rotWithShape="1">
          <a:blip r:embed="rId4">
            <a:alphaModFix/>
          </a:blip>
          <a:srcRect b="8382" l="22999" r="40116" t="9846"/>
          <a:stretch/>
        </p:blipFill>
        <p:spPr>
          <a:xfrm>
            <a:off x="1258181" y="933229"/>
            <a:ext cx="2217193" cy="3277043"/>
          </a:xfrm>
          <a:prstGeom prst="rect">
            <a:avLst/>
          </a:prstGeom>
          <a:noFill/>
          <a:ln>
            <a:noFill/>
          </a:ln>
        </p:spPr>
      </p:pic>
      <p:pic>
        <p:nvPicPr>
          <p:cNvPr id="382" name="Google Shape;382;p19"/>
          <p:cNvPicPr preferRelativeResize="0"/>
          <p:nvPr/>
        </p:nvPicPr>
        <p:blipFill rotWithShape="1">
          <a:blip r:embed="rId5">
            <a:alphaModFix/>
          </a:blip>
          <a:srcRect b="9200" l="0" r="0" t="9200"/>
          <a:stretch/>
        </p:blipFill>
        <p:spPr>
          <a:xfrm>
            <a:off x="3868770" y="933229"/>
            <a:ext cx="4017049" cy="2186603"/>
          </a:xfrm>
          <a:prstGeom prst="rect">
            <a:avLst/>
          </a:prstGeom>
          <a:noFill/>
          <a:ln>
            <a:noFill/>
          </a:ln>
        </p:spPr>
      </p:pic>
      <p:sp>
        <p:nvSpPr>
          <p:cNvPr id="383" name="Google Shape;383;p19"/>
          <p:cNvSpPr/>
          <p:nvPr/>
        </p:nvSpPr>
        <p:spPr>
          <a:xfrm>
            <a:off x="7562586" y="2682155"/>
            <a:ext cx="1456513" cy="2266946"/>
          </a:xfrm>
          <a:custGeom>
            <a:rect b="b" l="l" r="r" t="t"/>
            <a:pathLst>
              <a:path extrusionOk="0" h="4533891" w="2913025">
                <a:moveTo>
                  <a:pt x="0" y="0"/>
                </a:moveTo>
                <a:lnTo>
                  <a:pt x="2913025" y="0"/>
                </a:lnTo>
                <a:lnTo>
                  <a:pt x="2913025" y="4533892"/>
                </a:lnTo>
                <a:lnTo>
                  <a:pt x="0" y="4533892"/>
                </a:lnTo>
                <a:lnTo>
                  <a:pt x="0" y="0"/>
                </a:lnTo>
                <a:close/>
              </a:path>
            </a:pathLst>
          </a:custGeom>
          <a:blipFill rotWithShape="1">
            <a:blip r:embed="rId6">
              <a:alphaModFix/>
            </a:blip>
            <a:stretch>
              <a:fillRect b="0" l="0" r="0" t="0"/>
            </a:stretch>
          </a:blipFill>
          <a:ln>
            <a:noFill/>
          </a:ln>
        </p:spPr>
      </p:sp>
      <p:sp>
        <p:nvSpPr>
          <p:cNvPr id="384" name="Google Shape;384;p19"/>
          <p:cNvSpPr txBox="1"/>
          <p:nvPr/>
        </p:nvSpPr>
        <p:spPr>
          <a:xfrm>
            <a:off x="4043969" y="3386755"/>
            <a:ext cx="3666600" cy="616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Noto Sans"/>
                <a:ea typeface="Noto Sans"/>
                <a:cs typeface="Noto Sans"/>
                <a:sym typeface="Noto Sans"/>
              </a:rPr>
              <a:t>Lorem ipsum dolor sit amet, consectetur adipiscing elit. Cras erat nibh, sollicitudin vitae mattis quis, interdum sit amet lorem. Lorem ipsum dolor sit amet, consectetur adipiscing elit. Cras erat nibh, sollicitudin vitae mattis quis, interdum sit amet. </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F46F82"/>
      </a:dk1>
      <a:lt1>
        <a:srgbClr val="FFE3D5"/>
      </a:lt1>
      <a:dk2>
        <a:srgbClr val="000000"/>
      </a:dk2>
      <a:lt2>
        <a:srgbClr val="FFFF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