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Arimo"/>
      <p:regular r:id="rId25"/>
      <p:bold r:id="rId26"/>
      <p:italic r:id="rId27"/>
      <p:boldItalic r:id="rId28"/>
    </p:embeddedFont>
    <p:embeddedFont>
      <p:font typeface="Lilita One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rimo-bold.fntdata"/><Relationship Id="rId25" Type="http://schemas.openxmlformats.org/officeDocument/2006/relationships/font" Target="fonts/Arimo-regular.fntdata"/><Relationship Id="rId28" Type="http://schemas.openxmlformats.org/officeDocument/2006/relationships/font" Target="fonts/Arimo-boldItalic.fntdata"/><Relationship Id="rId27" Type="http://schemas.openxmlformats.org/officeDocument/2006/relationships/font" Target="fonts/Arim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litaOn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"/>
          <p:cNvGrpSpPr/>
          <p:nvPr/>
        </p:nvGrpSpPr>
        <p:grpSpPr>
          <a:xfrm>
            <a:off x="406993" y="-720167"/>
            <a:ext cx="17473987" cy="10706743"/>
            <a:chOff x="0" y="-47625"/>
            <a:chExt cx="815425" cy="499631"/>
          </a:xfrm>
        </p:grpSpPr>
        <p:sp>
          <p:nvSpPr>
            <p:cNvPr id="11" name="Google Shape;11;p3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3"/>
            <p:cNvSpPr txBox="1"/>
            <p:nvPr/>
          </p:nvSpPr>
          <p:spPr>
            <a:xfrm>
              <a:off x="0" y="-47625"/>
              <a:ext cx="815400" cy="4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877853" y="-1888575"/>
            <a:ext cx="5560447" cy="71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/>
          <p:nvPr>
            <p:ph type="ctrTitle"/>
          </p:nvPr>
        </p:nvSpPr>
        <p:spPr>
          <a:xfrm>
            <a:off x="1755000" y="1427700"/>
            <a:ext cx="14778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679050" y="5721075"/>
            <a:ext cx="109299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4"/>
          <p:cNvGrpSpPr/>
          <p:nvPr/>
        </p:nvGrpSpPr>
        <p:grpSpPr>
          <a:xfrm>
            <a:off x="406993" y="-720167"/>
            <a:ext cx="17473987" cy="10706743"/>
            <a:chOff x="0" y="-47625"/>
            <a:chExt cx="815425" cy="499631"/>
          </a:xfrm>
        </p:grpSpPr>
        <p:sp>
          <p:nvSpPr>
            <p:cNvPr id="18" name="Google Shape;18;p4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4"/>
            <p:cNvSpPr txBox="1"/>
            <p:nvPr/>
          </p:nvSpPr>
          <p:spPr>
            <a:xfrm>
              <a:off x="0" y="-47625"/>
              <a:ext cx="815400" cy="4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710635" y="5655700"/>
            <a:ext cx="6747207" cy="72051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>
            <p:ph type="title"/>
          </p:nvPr>
        </p:nvSpPr>
        <p:spPr>
          <a:xfrm>
            <a:off x="1661550" y="1420675"/>
            <a:ext cx="1496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244075" y="43329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5"/>
          <p:cNvGrpSpPr/>
          <p:nvPr/>
        </p:nvGrpSpPr>
        <p:grpSpPr>
          <a:xfrm>
            <a:off x="406993" y="-720167"/>
            <a:ext cx="17473987" cy="10706743"/>
            <a:chOff x="0" y="-47625"/>
            <a:chExt cx="815425" cy="499631"/>
          </a:xfrm>
        </p:grpSpPr>
        <p:sp>
          <p:nvSpPr>
            <p:cNvPr id="25" name="Google Shape;25;p5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5"/>
            <p:cNvSpPr txBox="1"/>
            <p:nvPr/>
          </p:nvSpPr>
          <p:spPr>
            <a:xfrm>
              <a:off x="0" y="-47625"/>
              <a:ext cx="815400" cy="4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497451" y="-2"/>
            <a:ext cx="5843974" cy="753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74199" y="3034648"/>
            <a:ext cx="5843974" cy="75352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/>
          <p:nvPr>
            <p:ph type="title"/>
          </p:nvPr>
        </p:nvSpPr>
        <p:spPr>
          <a:xfrm>
            <a:off x="2412000" y="795725"/>
            <a:ext cx="134640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sz="9000"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sz="9000"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sz="9000"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sz="9000"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sz="9000"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sz="9000"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sz="9000"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sz="90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5257788" y="630318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6"/>
          <p:cNvGrpSpPr/>
          <p:nvPr/>
        </p:nvGrpSpPr>
        <p:grpSpPr>
          <a:xfrm>
            <a:off x="406993" y="-720167"/>
            <a:ext cx="17473987" cy="10706743"/>
            <a:chOff x="0" y="-47625"/>
            <a:chExt cx="815425" cy="499631"/>
          </a:xfrm>
        </p:grpSpPr>
        <p:sp>
          <p:nvSpPr>
            <p:cNvPr id="33" name="Google Shape;33;p6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6"/>
            <p:cNvSpPr txBox="1"/>
            <p:nvPr/>
          </p:nvSpPr>
          <p:spPr>
            <a:xfrm>
              <a:off x="0" y="-47625"/>
              <a:ext cx="815400" cy="4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" name="Google Shape;3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821076" y="4134425"/>
            <a:ext cx="5893750" cy="75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29124" y="-2416400"/>
            <a:ext cx="5893750" cy="75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>
            <p:ph type="title"/>
          </p:nvPr>
        </p:nvSpPr>
        <p:spPr>
          <a:xfrm>
            <a:off x="1661550" y="1192075"/>
            <a:ext cx="1496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3263725" y="4372025"/>
            <a:ext cx="5939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9426962" y="4372025"/>
            <a:ext cx="5939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1661550" y="1192075"/>
            <a:ext cx="1496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283249" y="5024775"/>
            <a:ext cx="57495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9243069" y="5024775"/>
            <a:ext cx="575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grpSp>
        <p:nvGrpSpPr>
          <p:cNvPr id="44" name="Google Shape;44;p7"/>
          <p:cNvGrpSpPr/>
          <p:nvPr/>
        </p:nvGrpSpPr>
        <p:grpSpPr>
          <a:xfrm>
            <a:off x="406993" y="-720167"/>
            <a:ext cx="17473987" cy="10706743"/>
            <a:chOff x="0" y="-47625"/>
            <a:chExt cx="815425" cy="499631"/>
          </a:xfrm>
        </p:grpSpPr>
        <p:sp>
          <p:nvSpPr>
            <p:cNvPr id="45" name="Google Shape;45;p7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7"/>
            <p:cNvSpPr txBox="1"/>
            <p:nvPr/>
          </p:nvSpPr>
          <p:spPr>
            <a:xfrm>
              <a:off x="0" y="-47625"/>
              <a:ext cx="815400" cy="4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" name="Google Shape;4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58729" y="-578550"/>
            <a:ext cx="6602604" cy="8513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8"/>
          <p:cNvGrpSpPr/>
          <p:nvPr/>
        </p:nvGrpSpPr>
        <p:grpSpPr>
          <a:xfrm>
            <a:off x="406993" y="-720167"/>
            <a:ext cx="17473987" cy="10706743"/>
            <a:chOff x="0" y="-47625"/>
            <a:chExt cx="815425" cy="499631"/>
          </a:xfrm>
        </p:grpSpPr>
        <p:sp>
          <p:nvSpPr>
            <p:cNvPr id="50" name="Google Shape;50;p8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8"/>
            <p:cNvSpPr txBox="1"/>
            <p:nvPr/>
          </p:nvSpPr>
          <p:spPr>
            <a:xfrm>
              <a:off x="0" y="-47625"/>
              <a:ext cx="815400" cy="4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" name="Google Shape;5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96150" y="-230675"/>
            <a:ext cx="5111098" cy="659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116150" y="4690787"/>
            <a:ext cx="5111098" cy="659025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/>
          <p:nvPr>
            <p:ph type="title"/>
          </p:nvPr>
        </p:nvSpPr>
        <p:spPr>
          <a:xfrm>
            <a:off x="1661550" y="1192075"/>
            <a:ext cx="1496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>
            <a:off x="406993" y="-720167"/>
            <a:ext cx="17473987" cy="10706743"/>
            <a:chOff x="0" y="-47625"/>
            <a:chExt cx="815425" cy="499631"/>
          </a:xfrm>
        </p:grpSpPr>
        <p:sp>
          <p:nvSpPr>
            <p:cNvPr id="57" name="Google Shape;57;p9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9"/>
            <p:cNvSpPr txBox="1"/>
            <p:nvPr/>
          </p:nvSpPr>
          <p:spPr>
            <a:xfrm>
              <a:off x="0" y="-47625"/>
              <a:ext cx="815400" cy="4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" name="Google Shape;5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30950" y="-1423917"/>
            <a:ext cx="4502475" cy="58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3375" y="1628758"/>
            <a:ext cx="4502475" cy="580291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9"/>
          <p:cNvSpPr txBox="1"/>
          <p:nvPr>
            <p:ph type="title"/>
          </p:nvPr>
        </p:nvSpPr>
        <p:spPr>
          <a:xfrm>
            <a:off x="1639800" y="1894725"/>
            <a:ext cx="15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7705888" y="4421300"/>
            <a:ext cx="8826300" cy="4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1755824" y="4421300"/>
            <a:ext cx="51948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2057700" y="2665025"/>
            <a:ext cx="141726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/>
        </p:txBody>
      </p:sp>
      <p:sp>
        <p:nvSpPr>
          <p:cNvPr id="66" name="Google Shape;66;p10"/>
          <p:cNvSpPr/>
          <p:nvPr>
            <p:ph idx="2" type="pic"/>
          </p:nvPr>
        </p:nvSpPr>
        <p:spPr>
          <a:xfrm>
            <a:off x="10536188" y="45000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1854663" y="47410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grpSp>
        <p:nvGrpSpPr>
          <p:cNvPr id="68" name="Google Shape;68;p10"/>
          <p:cNvGrpSpPr/>
          <p:nvPr/>
        </p:nvGrpSpPr>
        <p:grpSpPr>
          <a:xfrm>
            <a:off x="406993" y="-720167"/>
            <a:ext cx="17473987" cy="10706743"/>
            <a:chOff x="0" y="-47625"/>
            <a:chExt cx="815425" cy="499631"/>
          </a:xfrm>
        </p:grpSpPr>
        <p:sp>
          <p:nvSpPr>
            <p:cNvPr id="69" name="Google Shape;69;p10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0"/>
            <p:cNvSpPr txBox="1"/>
            <p:nvPr/>
          </p:nvSpPr>
          <p:spPr>
            <a:xfrm>
              <a:off x="0" y="-47625"/>
              <a:ext cx="815400" cy="4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1" name="Google Shape;7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90900" y="6825625"/>
            <a:ext cx="3803900" cy="490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305425" y="-1900000"/>
            <a:ext cx="3803900" cy="490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661550" y="1192075"/>
            <a:ext cx="14964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Lilita One"/>
              <a:buNone/>
              <a:defRPr b="1" i="0" sz="90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244075" y="43329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–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–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»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1.png"/><Relationship Id="rId5" Type="http://schemas.openxmlformats.org/officeDocument/2006/relationships/image" Target="../media/image34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Relationship Id="rId8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1.png"/><Relationship Id="rId4" Type="http://schemas.openxmlformats.org/officeDocument/2006/relationships/image" Target="../media/image55.png"/><Relationship Id="rId5" Type="http://schemas.openxmlformats.org/officeDocument/2006/relationships/image" Target="../media/image1.png"/><Relationship Id="rId6" Type="http://schemas.openxmlformats.org/officeDocument/2006/relationships/image" Target="../media/image51.png"/><Relationship Id="rId7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54.png"/><Relationship Id="rId5" Type="http://schemas.openxmlformats.org/officeDocument/2006/relationships/image" Target="../media/image1.png"/><Relationship Id="rId6" Type="http://schemas.openxmlformats.org/officeDocument/2006/relationships/image" Target="../media/image59.png"/><Relationship Id="rId7" Type="http://schemas.openxmlformats.org/officeDocument/2006/relationships/image" Target="../media/image7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2.png"/><Relationship Id="rId4" Type="http://schemas.openxmlformats.org/officeDocument/2006/relationships/image" Target="../media/image56.png"/><Relationship Id="rId5" Type="http://schemas.openxmlformats.org/officeDocument/2006/relationships/image" Target="../media/image50.png"/><Relationship Id="rId6" Type="http://schemas.openxmlformats.org/officeDocument/2006/relationships/image" Target="../media/image53.png"/><Relationship Id="rId7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5" Type="http://schemas.openxmlformats.org/officeDocument/2006/relationships/image" Target="../media/image64.png"/><Relationship Id="rId6" Type="http://schemas.openxmlformats.org/officeDocument/2006/relationships/image" Target="../media/image52.png"/><Relationship Id="rId7" Type="http://schemas.openxmlformats.org/officeDocument/2006/relationships/image" Target="../media/image65.png"/><Relationship Id="rId8" Type="http://schemas.openxmlformats.org/officeDocument/2006/relationships/image" Target="../media/image6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Relationship Id="rId4" Type="http://schemas.openxmlformats.org/officeDocument/2006/relationships/image" Target="../media/image68.png"/><Relationship Id="rId5" Type="http://schemas.openxmlformats.org/officeDocument/2006/relationships/image" Target="../media/image6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4.png"/><Relationship Id="rId4" Type="http://schemas.openxmlformats.org/officeDocument/2006/relationships/image" Target="../media/image79.png"/><Relationship Id="rId5" Type="http://schemas.openxmlformats.org/officeDocument/2006/relationships/image" Target="../media/image78.png"/><Relationship Id="rId6" Type="http://schemas.openxmlformats.org/officeDocument/2006/relationships/image" Target="../media/image7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3.png"/><Relationship Id="rId4" Type="http://schemas.openxmlformats.org/officeDocument/2006/relationships/image" Target="../media/image74.png"/><Relationship Id="rId5" Type="http://schemas.openxmlformats.org/officeDocument/2006/relationships/image" Target="../media/image76.png"/><Relationship Id="rId6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2.png"/><Relationship Id="rId4" Type="http://schemas.openxmlformats.org/officeDocument/2006/relationships/image" Target="../media/image1.png"/><Relationship Id="rId5" Type="http://schemas.openxmlformats.org/officeDocument/2006/relationships/image" Target="../media/image8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Relationship Id="rId5" Type="http://schemas.openxmlformats.org/officeDocument/2006/relationships/image" Target="../media/image28.png"/><Relationship Id="rId6" Type="http://schemas.openxmlformats.org/officeDocument/2006/relationships/image" Target="../media/image5.png"/><Relationship Id="rId7" Type="http://schemas.openxmlformats.org/officeDocument/2006/relationships/image" Target="../media/image23.png"/><Relationship Id="rId8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Relationship Id="rId5" Type="http://schemas.openxmlformats.org/officeDocument/2006/relationships/image" Target="../media/image58.png"/><Relationship Id="rId6" Type="http://schemas.openxmlformats.org/officeDocument/2006/relationships/image" Target="../media/image29.png"/><Relationship Id="rId7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7.png"/><Relationship Id="rId6" Type="http://schemas.openxmlformats.org/officeDocument/2006/relationships/image" Target="../media/image6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png"/><Relationship Id="rId4" Type="http://schemas.openxmlformats.org/officeDocument/2006/relationships/image" Target="../media/image48.png"/><Relationship Id="rId5" Type="http://schemas.openxmlformats.org/officeDocument/2006/relationships/image" Target="../media/image37.png"/><Relationship Id="rId6" Type="http://schemas.openxmlformats.org/officeDocument/2006/relationships/image" Target="../media/image7.png"/><Relationship Id="rId7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1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78" name="Google Shape;78;p11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1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0" name="Google Shape;8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4700" y="1050"/>
            <a:ext cx="4313301" cy="79320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p11"/>
          <p:cNvGrpSpPr/>
          <p:nvPr/>
        </p:nvGrpSpPr>
        <p:grpSpPr>
          <a:xfrm>
            <a:off x="-3875431" y="-966025"/>
            <a:ext cx="12219051" cy="12219051"/>
            <a:chOff x="0" y="0"/>
            <a:chExt cx="812800" cy="812800"/>
          </a:xfrm>
        </p:grpSpPr>
        <p:sp>
          <p:nvSpPr>
            <p:cNvPr id="82" name="Google Shape;82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84;p11"/>
          <p:cNvSpPr txBox="1"/>
          <p:nvPr/>
        </p:nvSpPr>
        <p:spPr>
          <a:xfrm>
            <a:off x="8010832" y="2148668"/>
            <a:ext cx="8748300" cy="46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635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Happy Summer Solstice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85" name="Google Shape;85;p11"/>
          <p:cNvGrpSpPr/>
          <p:nvPr/>
        </p:nvGrpSpPr>
        <p:grpSpPr>
          <a:xfrm>
            <a:off x="9596414" y="7585185"/>
            <a:ext cx="5577113" cy="1197488"/>
            <a:chOff x="0" y="-241101"/>
            <a:chExt cx="7436150" cy="1596651"/>
          </a:xfrm>
        </p:grpSpPr>
        <p:grpSp>
          <p:nvGrpSpPr>
            <p:cNvPr id="86" name="Google Shape;86;p11"/>
            <p:cNvGrpSpPr/>
            <p:nvPr/>
          </p:nvGrpSpPr>
          <p:grpSpPr>
            <a:xfrm>
              <a:off x="203200" y="-37901"/>
              <a:ext cx="7232950" cy="1393451"/>
              <a:chOff x="0" y="-47625"/>
              <a:chExt cx="1428731" cy="275250"/>
            </a:xfrm>
          </p:grpSpPr>
          <p:sp>
            <p:nvSpPr>
              <p:cNvPr id="87" name="Google Shape;87;p11"/>
              <p:cNvSpPr/>
              <p:nvPr/>
            </p:nvSpPr>
            <p:spPr>
              <a:xfrm>
                <a:off x="0" y="0"/>
                <a:ext cx="1428731" cy="227625"/>
              </a:xfrm>
              <a:custGeom>
                <a:rect b="b" l="l" r="r" t="t"/>
                <a:pathLst>
                  <a:path extrusionOk="0" h="227625" w="1428731">
                    <a:moveTo>
                      <a:pt x="72785" y="0"/>
                    </a:moveTo>
                    <a:lnTo>
                      <a:pt x="1355946" y="0"/>
                    </a:lnTo>
                    <a:cubicBezTo>
                      <a:pt x="1396144" y="0"/>
                      <a:pt x="1428731" y="32587"/>
                      <a:pt x="1428731" y="72785"/>
                    </a:cubicBezTo>
                    <a:lnTo>
                      <a:pt x="1428731" y="154840"/>
                    </a:lnTo>
                    <a:cubicBezTo>
                      <a:pt x="1428731" y="195038"/>
                      <a:pt x="1396144" y="227625"/>
                      <a:pt x="1355946" y="227625"/>
                    </a:cubicBezTo>
                    <a:lnTo>
                      <a:pt x="72785" y="227625"/>
                    </a:lnTo>
                    <a:cubicBezTo>
                      <a:pt x="32587" y="227625"/>
                      <a:pt x="0" y="195038"/>
                      <a:pt x="0" y="154840"/>
                    </a:cubicBezTo>
                    <a:lnTo>
                      <a:pt x="0" y="72785"/>
                    </a:lnTo>
                    <a:cubicBezTo>
                      <a:pt x="0" y="32587"/>
                      <a:pt x="32587" y="0"/>
                      <a:pt x="72785" y="0"/>
                    </a:cubicBezTo>
                    <a:close/>
                  </a:path>
                </a:pathLst>
              </a:custGeom>
              <a:solidFill>
                <a:srgbClr val="896B5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11"/>
              <p:cNvSpPr txBox="1"/>
              <p:nvPr/>
            </p:nvSpPr>
            <p:spPr>
              <a:xfrm>
                <a:off x="0" y="-47625"/>
                <a:ext cx="1428731" cy="275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" name="Google Shape;89;p11"/>
            <p:cNvGrpSpPr/>
            <p:nvPr/>
          </p:nvGrpSpPr>
          <p:grpSpPr>
            <a:xfrm>
              <a:off x="0" y="-241101"/>
              <a:ext cx="7232950" cy="1394211"/>
              <a:chOff x="0" y="-47625"/>
              <a:chExt cx="1428731" cy="275400"/>
            </a:xfrm>
          </p:grpSpPr>
          <p:sp>
            <p:nvSpPr>
              <p:cNvPr id="90" name="Google Shape;90;p11"/>
              <p:cNvSpPr/>
              <p:nvPr/>
            </p:nvSpPr>
            <p:spPr>
              <a:xfrm>
                <a:off x="0" y="0"/>
                <a:ext cx="1428731" cy="227625"/>
              </a:xfrm>
              <a:custGeom>
                <a:rect b="b" l="l" r="r" t="t"/>
                <a:pathLst>
                  <a:path extrusionOk="0" h="227625" w="1428731">
                    <a:moveTo>
                      <a:pt x="72785" y="0"/>
                    </a:moveTo>
                    <a:lnTo>
                      <a:pt x="1355946" y="0"/>
                    </a:lnTo>
                    <a:cubicBezTo>
                      <a:pt x="1396144" y="0"/>
                      <a:pt x="1428731" y="32587"/>
                      <a:pt x="1428731" y="72785"/>
                    </a:cubicBezTo>
                    <a:lnTo>
                      <a:pt x="1428731" y="154840"/>
                    </a:lnTo>
                    <a:cubicBezTo>
                      <a:pt x="1428731" y="195038"/>
                      <a:pt x="1396144" y="227625"/>
                      <a:pt x="1355946" y="227625"/>
                    </a:cubicBezTo>
                    <a:lnTo>
                      <a:pt x="72785" y="227625"/>
                    </a:lnTo>
                    <a:cubicBezTo>
                      <a:pt x="32587" y="227625"/>
                      <a:pt x="0" y="195038"/>
                      <a:pt x="0" y="154840"/>
                    </a:cubicBezTo>
                    <a:lnTo>
                      <a:pt x="0" y="72785"/>
                    </a:lnTo>
                    <a:cubicBezTo>
                      <a:pt x="0" y="32587"/>
                      <a:pt x="32587" y="0"/>
                      <a:pt x="7278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DE59"/>
                  </a:gs>
                  <a:gs pos="100000">
                    <a:srgbClr val="FF914D"/>
                  </a:gs>
                </a:gsLst>
                <a:lin ang="5400000" scaled="0"/>
              </a:gra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11"/>
              <p:cNvSpPr txBox="1"/>
              <p:nvPr/>
            </p:nvSpPr>
            <p:spPr>
              <a:xfrm>
                <a:off x="0" y="-47625"/>
                <a:ext cx="1428600" cy="27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2" name="Google Shape;92;p11"/>
            <p:cNvSpPr txBox="1"/>
            <p:nvPr/>
          </p:nvSpPr>
          <p:spPr>
            <a:xfrm>
              <a:off x="841873" y="133350"/>
              <a:ext cx="55491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4199" u="none" cap="none" strike="noStrike">
                  <a:solidFill>
                    <a:srgbClr val="4F7217"/>
                  </a:solidFill>
                  <a:latin typeface="Lilita One"/>
                  <a:ea typeface="Lilita One"/>
                  <a:cs typeface="Lilita One"/>
                  <a:sym typeface="Lilita One"/>
                </a:rPr>
                <a:t>Presentation</a:t>
              </a:r>
              <a:endParaRPr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pic>
        <p:nvPicPr>
          <p:cNvPr id="93" name="Google Shape;9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542650" y="-633225"/>
            <a:ext cx="11553476" cy="1155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3700" y="-720168"/>
            <a:ext cx="5577125" cy="2976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20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281" name="Google Shape;281;p20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0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3" name="Google Shape;28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9075" y="3337950"/>
            <a:ext cx="4344438" cy="433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5900" y="3267513"/>
            <a:ext cx="4344438" cy="433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5975" y="3332338"/>
            <a:ext cx="4344438" cy="433793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0"/>
          <p:cNvSpPr txBox="1"/>
          <p:nvPr/>
        </p:nvSpPr>
        <p:spPr>
          <a:xfrm>
            <a:off x="2217547" y="7720930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statistic.</a:t>
            </a:r>
            <a:endParaRPr/>
          </a:p>
        </p:txBody>
      </p:sp>
      <p:sp>
        <p:nvSpPr>
          <p:cNvPr id="287" name="Google Shape;287;p20"/>
          <p:cNvSpPr txBox="1"/>
          <p:nvPr/>
        </p:nvSpPr>
        <p:spPr>
          <a:xfrm>
            <a:off x="486221" y="1000125"/>
            <a:ext cx="17315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Some Percentages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88" name="Google Shape;288;p20"/>
          <p:cNvSpPr txBox="1"/>
          <p:nvPr/>
        </p:nvSpPr>
        <p:spPr>
          <a:xfrm>
            <a:off x="2982803" y="2371725"/>
            <a:ext cx="12322393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</a:t>
            </a:r>
            <a:endParaRPr/>
          </a:p>
        </p:txBody>
      </p:sp>
      <p:sp>
        <p:nvSpPr>
          <p:cNvPr id="289" name="Google Shape;289;p20"/>
          <p:cNvSpPr txBox="1"/>
          <p:nvPr/>
        </p:nvSpPr>
        <p:spPr>
          <a:xfrm>
            <a:off x="7376552" y="7720930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statistic.</a:t>
            </a:r>
            <a:endParaRPr/>
          </a:p>
        </p:txBody>
      </p:sp>
      <p:pic>
        <p:nvPicPr>
          <p:cNvPr id="290" name="Google Shape;29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9382" y="4038625"/>
            <a:ext cx="3077765" cy="307776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0"/>
          <p:cNvSpPr txBox="1"/>
          <p:nvPr/>
        </p:nvSpPr>
        <p:spPr>
          <a:xfrm>
            <a:off x="3417918" y="5090874"/>
            <a:ext cx="1160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67%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92" name="Google Shape;292;p20"/>
          <p:cNvSpPr txBox="1"/>
          <p:nvPr/>
        </p:nvSpPr>
        <p:spPr>
          <a:xfrm>
            <a:off x="12531575" y="7720930"/>
            <a:ext cx="353887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the featured statistic.</a:t>
            </a:r>
            <a:endParaRPr/>
          </a:p>
        </p:txBody>
      </p:sp>
      <p:pic>
        <p:nvPicPr>
          <p:cNvPr id="293" name="Google Shape;29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91477" y="3962425"/>
            <a:ext cx="3077765" cy="307776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0"/>
          <p:cNvSpPr txBox="1"/>
          <p:nvPr/>
        </p:nvSpPr>
        <p:spPr>
          <a:xfrm>
            <a:off x="8650014" y="5090874"/>
            <a:ext cx="1160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33%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295" name="Google Shape;29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919243" y="3887217"/>
            <a:ext cx="3077765" cy="307776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0"/>
          <p:cNvSpPr txBox="1"/>
          <p:nvPr/>
        </p:nvSpPr>
        <p:spPr>
          <a:xfrm>
            <a:off x="13877780" y="5015666"/>
            <a:ext cx="1160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59%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297" name="Google Shape;29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332574" y="2078101"/>
            <a:ext cx="4065724" cy="1002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480470" y="-5"/>
            <a:ext cx="5370951" cy="23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455850" y="5738980"/>
            <a:ext cx="4259850" cy="549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800475" y="-720170"/>
            <a:ext cx="4259850" cy="5490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21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306" name="Google Shape;306;p21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1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21"/>
          <p:cNvGrpSpPr/>
          <p:nvPr/>
        </p:nvGrpSpPr>
        <p:grpSpPr>
          <a:xfrm>
            <a:off x="2494473" y="2400300"/>
            <a:ext cx="4707673" cy="4707673"/>
            <a:chOff x="0" y="0"/>
            <a:chExt cx="812800" cy="812800"/>
          </a:xfrm>
        </p:grpSpPr>
        <p:sp>
          <p:nvSpPr>
            <p:cNvPr id="309" name="Google Shape;309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21"/>
          <p:cNvGrpSpPr/>
          <p:nvPr/>
        </p:nvGrpSpPr>
        <p:grpSpPr>
          <a:xfrm>
            <a:off x="11324393" y="2400300"/>
            <a:ext cx="4707673" cy="4707673"/>
            <a:chOff x="0" y="0"/>
            <a:chExt cx="812800" cy="812800"/>
          </a:xfrm>
        </p:grpSpPr>
        <p:sp>
          <p:nvSpPr>
            <p:cNvPr id="312" name="Google Shape;312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Google Shape;314;p21"/>
          <p:cNvSpPr txBox="1"/>
          <p:nvPr/>
        </p:nvSpPr>
        <p:spPr>
          <a:xfrm>
            <a:off x="12209122" y="7582542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Name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15" name="Google Shape;315;p21"/>
          <p:cNvSpPr txBox="1"/>
          <p:nvPr/>
        </p:nvSpPr>
        <p:spPr>
          <a:xfrm>
            <a:off x="12209122" y="8411304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316" name="Google Shape;316;p21"/>
          <p:cNvSpPr txBox="1"/>
          <p:nvPr/>
        </p:nvSpPr>
        <p:spPr>
          <a:xfrm>
            <a:off x="3195273" y="7582542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Name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17" name="Google Shape;317;p21"/>
          <p:cNvSpPr txBox="1"/>
          <p:nvPr/>
        </p:nvSpPr>
        <p:spPr>
          <a:xfrm>
            <a:off x="3195273" y="8411304"/>
            <a:ext cx="33060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318" name="Google Shape;318;p21"/>
          <p:cNvSpPr txBox="1"/>
          <p:nvPr/>
        </p:nvSpPr>
        <p:spPr>
          <a:xfrm>
            <a:off x="890224" y="769475"/>
            <a:ext cx="16507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Our Testimonials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319" name="Google Shape;3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591550" cy="588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2345" y="7122757"/>
            <a:ext cx="6678374" cy="368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66675" y="-2061220"/>
            <a:ext cx="4259850" cy="549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41475" y="5888855"/>
            <a:ext cx="4259850" cy="549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1100" y="2636950"/>
            <a:ext cx="4259849" cy="425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48301" y="2624224"/>
            <a:ext cx="4259849" cy="4259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22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330" name="Google Shape;330;p22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2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2" name="Google Shape;3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575" y="703075"/>
            <a:ext cx="4707801" cy="470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71525" y="-150673"/>
            <a:ext cx="6616474" cy="5250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22"/>
          <p:cNvGrpSpPr/>
          <p:nvPr/>
        </p:nvGrpSpPr>
        <p:grpSpPr>
          <a:xfrm rot="3614616">
            <a:off x="8683328" y="2909510"/>
            <a:ext cx="10303424" cy="10303424"/>
            <a:chOff x="0" y="0"/>
            <a:chExt cx="812800" cy="812800"/>
          </a:xfrm>
        </p:grpSpPr>
        <p:sp>
          <p:nvSpPr>
            <p:cNvPr id="335" name="Google Shape;335;p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22"/>
          <p:cNvSpPr txBox="1"/>
          <p:nvPr/>
        </p:nvSpPr>
        <p:spPr>
          <a:xfrm>
            <a:off x="911532" y="5950647"/>
            <a:ext cx="73782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9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About Us</a:t>
            </a:r>
            <a:endParaRPr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38" name="Google Shape;338;p22"/>
          <p:cNvSpPr txBox="1"/>
          <p:nvPr/>
        </p:nvSpPr>
        <p:spPr>
          <a:xfrm>
            <a:off x="1740050" y="7672602"/>
            <a:ext cx="5721040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pic>
        <p:nvPicPr>
          <p:cNvPr id="339" name="Google Shape;33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30950" y="-1423917"/>
            <a:ext cx="4502475" cy="58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2"/>
          <p:cNvPicPr preferRelativeResize="0"/>
          <p:nvPr/>
        </p:nvPicPr>
        <p:blipFill rotWithShape="1">
          <a:blip r:embed="rId5">
            <a:alphaModFix/>
          </a:blip>
          <a:srcRect b="20410" l="105780" r="-105780" t="-20410"/>
          <a:stretch/>
        </p:blipFill>
        <p:spPr>
          <a:xfrm>
            <a:off x="15122925" y="-1220042"/>
            <a:ext cx="4502475" cy="580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893375" y="1628758"/>
            <a:ext cx="4502475" cy="5802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22"/>
          <p:cNvGrpSpPr/>
          <p:nvPr/>
        </p:nvGrpSpPr>
        <p:grpSpPr>
          <a:xfrm>
            <a:off x="3403137" y="1536219"/>
            <a:ext cx="2394875" cy="3001500"/>
            <a:chOff x="1541950" y="1110860"/>
            <a:chExt cx="3193166" cy="4002000"/>
          </a:xfrm>
        </p:grpSpPr>
        <p:grpSp>
          <p:nvGrpSpPr>
            <p:cNvPr id="343" name="Google Shape;343;p22"/>
            <p:cNvGrpSpPr/>
            <p:nvPr/>
          </p:nvGrpSpPr>
          <p:grpSpPr>
            <a:xfrm>
              <a:off x="1541950" y="1536244"/>
              <a:ext cx="3193166" cy="3193166"/>
              <a:chOff x="0" y="0"/>
              <a:chExt cx="812800" cy="812800"/>
            </a:xfrm>
          </p:grpSpPr>
          <p:sp>
            <p:nvSpPr>
              <p:cNvPr id="344" name="Google Shape;344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22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6" name="Google Shape;346;p22"/>
            <p:cNvSpPr txBox="1"/>
            <p:nvPr/>
          </p:nvSpPr>
          <p:spPr>
            <a:xfrm>
              <a:off x="2214890" y="1110860"/>
              <a:ext cx="1847400" cy="40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9500" u="none" cap="none" strike="noStrike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3</a:t>
              </a:r>
              <a:endParaRPr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pic>
        <p:nvPicPr>
          <p:cNvPr id="347" name="Google Shape;34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3730" y="6774519"/>
            <a:ext cx="5721051" cy="5012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51925" y="3278125"/>
            <a:ext cx="9566202" cy="9566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23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354" name="Google Shape;354;p23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3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23"/>
          <p:cNvGrpSpPr/>
          <p:nvPr/>
        </p:nvGrpSpPr>
        <p:grpSpPr>
          <a:xfrm>
            <a:off x="-1963031" y="399213"/>
            <a:ext cx="9488574" cy="9488574"/>
            <a:chOff x="0" y="0"/>
            <a:chExt cx="812800" cy="812800"/>
          </a:xfrm>
        </p:grpSpPr>
        <p:sp>
          <p:nvSpPr>
            <p:cNvPr id="357" name="Google Shape;357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9" name="Google Shape;3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33350" y="728888"/>
            <a:ext cx="8829198" cy="882919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3"/>
          <p:cNvSpPr txBox="1"/>
          <p:nvPr/>
        </p:nvSpPr>
        <p:spPr>
          <a:xfrm>
            <a:off x="7525533" y="2019598"/>
            <a:ext cx="9830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More About The Summer Solstice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361" name="Google Shape;361;p23"/>
          <p:cNvSpPr txBox="1"/>
          <p:nvPr/>
        </p:nvSpPr>
        <p:spPr>
          <a:xfrm>
            <a:off x="9550870" y="5648046"/>
            <a:ext cx="59658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362" name="Google Shape;3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70975" y="-140950"/>
            <a:ext cx="8104449" cy="356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92780" y="6825389"/>
            <a:ext cx="8104449" cy="356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01225" y="6342398"/>
            <a:ext cx="6936126" cy="541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516566" y="-873450"/>
            <a:ext cx="4204235" cy="541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7341" y="1589287"/>
            <a:ext cx="4204235" cy="541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24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372" name="Google Shape;372;p24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4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74" name="Google Shape;374;p24"/>
          <p:cNvCxnSpPr/>
          <p:nvPr/>
        </p:nvCxnSpPr>
        <p:spPr>
          <a:xfrm flipH="1" rot="10800000">
            <a:off x="406993" y="6005512"/>
            <a:ext cx="6375611" cy="43293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5" name="Google Shape;375;p24"/>
          <p:cNvSpPr/>
          <p:nvPr/>
        </p:nvSpPr>
        <p:spPr>
          <a:xfrm>
            <a:off x="2126311" y="586503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6" name="Google Shape;376;p24"/>
          <p:cNvCxnSpPr/>
          <p:nvPr/>
        </p:nvCxnSpPr>
        <p:spPr>
          <a:xfrm>
            <a:off x="7136215" y="6004311"/>
            <a:ext cx="3856617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7" name="Google Shape;377;p24"/>
          <p:cNvSpPr/>
          <p:nvPr/>
        </p:nvSpPr>
        <p:spPr>
          <a:xfrm>
            <a:off x="6782600" y="582750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8" name="Google Shape;378;p24"/>
          <p:cNvCxnSpPr/>
          <p:nvPr/>
        </p:nvCxnSpPr>
        <p:spPr>
          <a:xfrm>
            <a:off x="11346432" y="6006767"/>
            <a:ext cx="2547944" cy="35394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9" name="Google Shape;379;p24"/>
          <p:cNvSpPr/>
          <p:nvPr/>
        </p:nvSpPr>
        <p:spPr>
          <a:xfrm>
            <a:off x="10992833" y="5827503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0" name="Google Shape;380;p24"/>
          <p:cNvCxnSpPr/>
          <p:nvPr/>
        </p:nvCxnSpPr>
        <p:spPr>
          <a:xfrm>
            <a:off x="13522510" y="6041843"/>
            <a:ext cx="4358497" cy="0"/>
          </a:xfrm>
          <a:prstGeom prst="straightConnector1">
            <a:avLst/>
          </a:prstGeom>
          <a:noFill/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1" name="Google Shape;381;p24"/>
          <p:cNvSpPr/>
          <p:nvPr/>
        </p:nvSpPr>
        <p:spPr>
          <a:xfrm>
            <a:off x="15485381" y="586503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2" name="Google Shape;382;p24"/>
          <p:cNvGrpSpPr/>
          <p:nvPr/>
        </p:nvGrpSpPr>
        <p:grpSpPr>
          <a:xfrm>
            <a:off x="1467749" y="4421148"/>
            <a:ext cx="2512023" cy="2512023"/>
            <a:chOff x="0" y="0"/>
            <a:chExt cx="812800" cy="812800"/>
          </a:xfrm>
        </p:grpSpPr>
        <p:sp>
          <p:nvSpPr>
            <p:cNvPr id="383" name="Google Shape;383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24"/>
          <p:cNvGrpSpPr/>
          <p:nvPr/>
        </p:nvGrpSpPr>
        <p:grpSpPr>
          <a:xfrm>
            <a:off x="5759100" y="4421148"/>
            <a:ext cx="2512023" cy="2512023"/>
            <a:chOff x="0" y="0"/>
            <a:chExt cx="812800" cy="812800"/>
          </a:xfrm>
        </p:grpSpPr>
        <p:sp>
          <p:nvSpPr>
            <p:cNvPr id="386" name="Google Shape;386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8" name="Google Shape;388;p24"/>
          <p:cNvGrpSpPr/>
          <p:nvPr/>
        </p:nvGrpSpPr>
        <p:grpSpPr>
          <a:xfrm>
            <a:off x="9861725" y="4421148"/>
            <a:ext cx="2512023" cy="2512023"/>
            <a:chOff x="0" y="0"/>
            <a:chExt cx="812800" cy="812800"/>
          </a:xfrm>
        </p:grpSpPr>
        <p:sp>
          <p:nvSpPr>
            <p:cNvPr id="389" name="Google Shape;389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24"/>
          <p:cNvGrpSpPr/>
          <p:nvPr/>
        </p:nvGrpSpPr>
        <p:grpSpPr>
          <a:xfrm>
            <a:off x="14308228" y="4421148"/>
            <a:ext cx="2512023" cy="2512023"/>
            <a:chOff x="0" y="0"/>
            <a:chExt cx="812800" cy="812800"/>
          </a:xfrm>
        </p:grpSpPr>
        <p:sp>
          <p:nvSpPr>
            <p:cNvPr id="392" name="Google Shape;392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24"/>
          <p:cNvGrpSpPr/>
          <p:nvPr/>
        </p:nvGrpSpPr>
        <p:grpSpPr>
          <a:xfrm>
            <a:off x="1662889" y="4613495"/>
            <a:ext cx="2127328" cy="2127328"/>
            <a:chOff x="0" y="0"/>
            <a:chExt cx="812800" cy="812800"/>
          </a:xfrm>
        </p:grpSpPr>
        <p:sp>
          <p:nvSpPr>
            <p:cNvPr id="395" name="Google Shape;395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7" name="Google Shape;397;p24"/>
          <p:cNvGrpSpPr/>
          <p:nvPr/>
        </p:nvGrpSpPr>
        <p:grpSpPr>
          <a:xfrm>
            <a:off x="5951447" y="4613495"/>
            <a:ext cx="2127328" cy="2127328"/>
            <a:chOff x="0" y="0"/>
            <a:chExt cx="812800" cy="812800"/>
          </a:xfrm>
        </p:grpSpPr>
        <p:sp>
          <p:nvSpPr>
            <p:cNvPr id="398" name="Google Shape;398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4"/>
          <p:cNvGrpSpPr/>
          <p:nvPr/>
        </p:nvGrpSpPr>
        <p:grpSpPr>
          <a:xfrm>
            <a:off x="10054073" y="4613495"/>
            <a:ext cx="2127328" cy="2127328"/>
            <a:chOff x="0" y="0"/>
            <a:chExt cx="812800" cy="812800"/>
          </a:xfrm>
        </p:grpSpPr>
        <p:sp>
          <p:nvSpPr>
            <p:cNvPr id="401" name="Google Shape;401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Google Shape;403;p24"/>
          <p:cNvGrpSpPr/>
          <p:nvPr/>
        </p:nvGrpSpPr>
        <p:grpSpPr>
          <a:xfrm>
            <a:off x="14528564" y="4613495"/>
            <a:ext cx="2127328" cy="2127328"/>
            <a:chOff x="0" y="0"/>
            <a:chExt cx="812800" cy="812800"/>
          </a:xfrm>
        </p:grpSpPr>
        <p:sp>
          <p:nvSpPr>
            <p:cNvPr id="404" name="Google Shape;404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6" name="Google Shape;406;p24"/>
          <p:cNvSpPr txBox="1"/>
          <p:nvPr/>
        </p:nvSpPr>
        <p:spPr>
          <a:xfrm>
            <a:off x="1028700" y="1000125"/>
            <a:ext cx="16230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A Timeline Always 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Works Well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407" name="Google Shape;407;p24"/>
          <p:cNvSpPr txBox="1"/>
          <p:nvPr/>
        </p:nvSpPr>
        <p:spPr>
          <a:xfrm>
            <a:off x="1028700" y="7266546"/>
            <a:ext cx="336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Add a main point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408" name="Google Shape;408;p24"/>
          <p:cNvSpPr txBox="1"/>
          <p:nvPr/>
        </p:nvSpPr>
        <p:spPr>
          <a:xfrm>
            <a:off x="1028700" y="8038071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409" name="Google Shape;409;p24"/>
          <p:cNvSpPr txBox="1"/>
          <p:nvPr/>
        </p:nvSpPr>
        <p:spPr>
          <a:xfrm>
            <a:off x="5317258" y="7266546"/>
            <a:ext cx="336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Add a main point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410" name="Google Shape;410;p24"/>
          <p:cNvSpPr txBox="1"/>
          <p:nvPr/>
        </p:nvSpPr>
        <p:spPr>
          <a:xfrm>
            <a:off x="5317258" y="8038071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411" name="Google Shape;411;p24"/>
          <p:cNvSpPr txBox="1"/>
          <p:nvPr/>
        </p:nvSpPr>
        <p:spPr>
          <a:xfrm>
            <a:off x="13894375" y="7266546"/>
            <a:ext cx="336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Add a main point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412" name="Google Shape;412;p24"/>
          <p:cNvSpPr txBox="1"/>
          <p:nvPr/>
        </p:nvSpPr>
        <p:spPr>
          <a:xfrm>
            <a:off x="13894375" y="8038071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413" name="Google Shape;413;p24"/>
          <p:cNvSpPr txBox="1"/>
          <p:nvPr/>
        </p:nvSpPr>
        <p:spPr>
          <a:xfrm>
            <a:off x="9605817" y="7266546"/>
            <a:ext cx="336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Add a main point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414" name="Google Shape;414;p24"/>
          <p:cNvSpPr txBox="1"/>
          <p:nvPr/>
        </p:nvSpPr>
        <p:spPr>
          <a:xfrm>
            <a:off x="9605817" y="8038071"/>
            <a:ext cx="3364925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pic>
        <p:nvPicPr>
          <p:cNvPr id="415" name="Google Shape;4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64852" y="-162147"/>
            <a:ext cx="3651875" cy="289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6"/>
            <a:ext cx="3121175" cy="393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04850" y="7306525"/>
            <a:ext cx="3856599" cy="497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12" y="5021589"/>
            <a:ext cx="1317175" cy="131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88116" y="5008903"/>
            <a:ext cx="1296575" cy="12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82577" y="4987002"/>
            <a:ext cx="1421862" cy="142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013896" y="5008908"/>
            <a:ext cx="1296575" cy="129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25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428" name="Google Shape;428;p25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5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25"/>
          <p:cNvGrpSpPr/>
          <p:nvPr/>
        </p:nvGrpSpPr>
        <p:grpSpPr>
          <a:xfrm>
            <a:off x="11326276" y="3647034"/>
            <a:ext cx="5933024" cy="5933024"/>
            <a:chOff x="0" y="0"/>
            <a:chExt cx="812800" cy="812800"/>
          </a:xfrm>
        </p:grpSpPr>
        <p:sp>
          <p:nvSpPr>
            <p:cNvPr id="431" name="Google Shape;43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3" name="Google Shape;433;p25"/>
          <p:cNvGrpSpPr/>
          <p:nvPr/>
        </p:nvGrpSpPr>
        <p:grpSpPr>
          <a:xfrm>
            <a:off x="11654136" y="3974894"/>
            <a:ext cx="5277303" cy="5277303"/>
            <a:chOff x="0" y="0"/>
            <a:chExt cx="812800" cy="812800"/>
          </a:xfrm>
        </p:grpSpPr>
        <p:sp>
          <p:nvSpPr>
            <p:cNvPr id="434" name="Google Shape;434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6" name="Google Shape;436;p25"/>
          <p:cNvSpPr txBox="1"/>
          <p:nvPr/>
        </p:nvSpPr>
        <p:spPr>
          <a:xfrm>
            <a:off x="12202544" y="4790025"/>
            <a:ext cx="4180500" cy="3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333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 picture is worth a thousand words</a:t>
            </a:r>
            <a:endParaRPr b="1"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437" name="Google Shape;4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79319" y="3326025"/>
            <a:ext cx="3740375" cy="481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6"/>
          <p:cNvGrpSpPr/>
          <p:nvPr/>
        </p:nvGrpSpPr>
        <p:grpSpPr>
          <a:xfrm>
            <a:off x="406993" y="-720167"/>
            <a:ext cx="17473987" cy="10706743"/>
            <a:chOff x="0" y="-47625"/>
            <a:chExt cx="815425" cy="499631"/>
          </a:xfrm>
        </p:grpSpPr>
        <p:sp>
          <p:nvSpPr>
            <p:cNvPr id="443" name="Google Shape;443;p26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6"/>
            <p:cNvSpPr txBox="1"/>
            <p:nvPr/>
          </p:nvSpPr>
          <p:spPr>
            <a:xfrm>
              <a:off x="0" y="-47625"/>
              <a:ext cx="815400" cy="4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26"/>
          <p:cNvSpPr txBox="1"/>
          <p:nvPr/>
        </p:nvSpPr>
        <p:spPr>
          <a:xfrm>
            <a:off x="1949700" y="2300275"/>
            <a:ext cx="109071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Write an original statement or inspiring quote</a:t>
            </a:r>
            <a:endParaRPr b="1"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446" name="Google Shape;446;p26"/>
          <p:cNvSpPr txBox="1"/>
          <p:nvPr/>
        </p:nvSpPr>
        <p:spPr>
          <a:xfrm>
            <a:off x="1949709" y="7060228"/>
            <a:ext cx="813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— Include a credit, citation, or supporting message</a:t>
            </a:r>
            <a:endParaRPr/>
          </a:p>
        </p:txBody>
      </p:sp>
      <p:pic>
        <p:nvPicPr>
          <p:cNvPr id="447" name="Google Shape;4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71521" y="-207248"/>
            <a:ext cx="6616474" cy="5250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1050" y="7683399"/>
            <a:ext cx="10076949" cy="260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02369" y="5043244"/>
            <a:ext cx="3809631" cy="49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99906" y="-431981"/>
            <a:ext cx="3809631" cy="49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27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456" name="Google Shape;456;p27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7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8" name="Google Shape;458;p27"/>
          <p:cNvGrpSpPr/>
          <p:nvPr/>
        </p:nvGrpSpPr>
        <p:grpSpPr>
          <a:xfrm>
            <a:off x="11021577" y="-8212"/>
            <a:ext cx="10303424" cy="10303424"/>
            <a:chOff x="0" y="0"/>
            <a:chExt cx="812800" cy="812800"/>
          </a:xfrm>
        </p:grpSpPr>
        <p:sp>
          <p:nvSpPr>
            <p:cNvPr id="459" name="Google Shape;45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1" name="Google Shape;461;p27"/>
          <p:cNvSpPr txBox="1"/>
          <p:nvPr/>
        </p:nvSpPr>
        <p:spPr>
          <a:xfrm>
            <a:off x="1028700" y="1242509"/>
            <a:ext cx="8464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Contact Us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462" name="Google Shape;462;p27"/>
          <p:cNvSpPr txBox="1"/>
          <p:nvPr/>
        </p:nvSpPr>
        <p:spPr>
          <a:xfrm>
            <a:off x="2081672" y="3259178"/>
            <a:ext cx="5801458" cy="4108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123 Anywhere St., Any City,ST 12345</a:t>
            </a:r>
            <a:endParaRPr/>
          </a:p>
        </p:txBody>
      </p:sp>
      <p:sp>
        <p:nvSpPr>
          <p:cNvPr id="463" name="Google Shape;463;p27"/>
          <p:cNvSpPr txBox="1"/>
          <p:nvPr/>
        </p:nvSpPr>
        <p:spPr>
          <a:xfrm>
            <a:off x="2081672" y="4184801"/>
            <a:ext cx="4892954" cy="4108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123-456-7890</a:t>
            </a:r>
            <a:endParaRPr/>
          </a:p>
        </p:txBody>
      </p:sp>
      <p:sp>
        <p:nvSpPr>
          <p:cNvPr id="464" name="Google Shape;464;p27"/>
          <p:cNvSpPr txBox="1"/>
          <p:nvPr/>
        </p:nvSpPr>
        <p:spPr>
          <a:xfrm>
            <a:off x="2081672" y="5073360"/>
            <a:ext cx="4892954" cy="4108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hello@reallygreatsite.com</a:t>
            </a:r>
            <a:endParaRPr/>
          </a:p>
        </p:txBody>
      </p:sp>
      <p:sp>
        <p:nvSpPr>
          <p:cNvPr id="465" name="Google Shape;465;p27"/>
          <p:cNvSpPr txBox="1"/>
          <p:nvPr/>
        </p:nvSpPr>
        <p:spPr>
          <a:xfrm>
            <a:off x="2081672" y="6855006"/>
            <a:ext cx="4892954" cy="4108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reallygreatsite.com</a:t>
            </a:r>
            <a:endParaRPr/>
          </a:p>
        </p:txBody>
      </p:sp>
      <p:sp>
        <p:nvSpPr>
          <p:cNvPr id="466" name="Google Shape;466;p27"/>
          <p:cNvSpPr txBox="1"/>
          <p:nvPr/>
        </p:nvSpPr>
        <p:spPr>
          <a:xfrm>
            <a:off x="2081672" y="5950704"/>
            <a:ext cx="4892954" cy="4108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@reallygreatsite</a:t>
            </a:r>
            <a:endParaRPr/>
          </a:p>
        </p:txBody>
      </p:sp>
      <p:pic>
        <p:nvPicPr>
          <p:cNvPr id="467" name="Google Shape;4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2450" y="425800"/>
            <a:ext cx="9490696" cy="94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5997" y="2237600"/>
            <a:ext cx="7995255" cy="1028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996" y="7379735"/>
            <a:ext cx="4475975" cy="576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01146" y="-2151315"/>
            <a:ext cx="4475975" cy="576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504950" y="3293500"/>
            <a:ext cx="308750" cy="3970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8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477" name="Google Shape;477;p28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8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9" name="Google Shape;4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3725" y="2926375"/>
            <a:ext cx="7637600" cy="581709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8"/>
          <p:cNvSpPr txBox="1"/>
          <p:nvPr/>
        </p:nvSpPr>
        <p:spPr>
          <a:xfrm>
            <a:off x="1028700" y="1150966"/>
            <a:ext cx="10926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Resource Page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481" name="Google Shape;481;p28"/>
          <p:cNvSpPr txBox="1"/>
          <p:nvPr/>
        </p:nvSpPr>
        <p:spPr>
          <a:xfrm>
            <a:off x="1181123" y="2932141"/>
            <a:ext cx="5059200" cy="6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482" name="Google Shape;482;p28"/>
          <p:cNvSpPr txBox="1"/>
          <p:nvPr/>
        </p:nvSpPr>
        <p:spPr>
          <a:xfrm>
            <a:off x="1185015" y="4082978"/>
            <a:ext cx="4676765" cy="779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uses the following free fonts:</a:t>
            </a:r>
            <a:endParaRPr/>
          </a:p>
        </p:txBody>
      </p:sp>
      <p:sp>
        <p:nvSpPr>
          <p:cNvPr id="483" name="Google Shape;483;p28"/>
          <p:cNvSpPr txBox="1"/>
          <p:nvPr/>
        </p:nvSpPr>
        <p:spPr>
          <a:xfrm>
            <a:off x="1181123" y="5228619"/>
            <a:ext cx="5059200" cy="14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 </a:t>
            </a:r>
            <a:r>
              <a:rPr lang="en-US" sz="2400"/>
              <a:t>Lilita One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 </a:t>
            </a:r>
            <a:r>
              <a:rPr lang="en-US" sz="2400">
                <a:solidFill>
                  <a:schemeClr val="dk1"/>
                </a:solidFill>
              </a:rPr>
              <a:t>Lilita One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 </a:t>
            </a:r>
            <a:r>
              <a:rPr lang="en-US" sz="2400"/>
              <a:t>Arial</a:t>
            </a:r>
            <a:endParaRPr/>
          </a:p>
        </p:txBody>
      </p:sp>
      <p:pic>
        <p:nvPicPr>
          <p:cNvPr id="484" name="Google Shape;48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26124" y="0"/>
            <a:ext cx="4046950" cy="3207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25314" y="6459126"/>
            <a:ext cx="3062686" cy="38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90900" y="6825625"/>
            <a:ext cx="3803900" cy="490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05425" y="-1900000"/>
            <a:ext cx="3803900" cy="490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29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493" name="Google Shape;493;p29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9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5" name="Google Shape;495;p29"/>
          <p:cNvSpPr txBox="1"/>
          <p:nvPr/>
        </p:nvSpPr>
        <p:spPr>
          <a:xfrm>
            <a:off x="5280936" y="1176131"/>
            <a:ext cx="7726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Credits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496" name="Google Shape;496;p29"/>
          <p:cNvSpPr txBox="1"/>
          <p:nvPr/>
        </p:nvSpPr>
        <p:spPr>
          <a:xfrm>
            <a:off x="3143698" y="5102950"/>
            <a:ext cx="11810400" cy="15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299" u="none" cap="none" strike="noStrike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This presentation template is free for everyone to use thanks to the following: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497" name="Google Shape;497;p29"/>
          <p:cNvSpPr txBox="1"/>
          <p:nvPr/>
        </p:nvSpPr>
        <p:spPr>
          <a:xfrm>
            <a:off x="2818025" y="7039251"/>
            <a:ext cx="12651949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Pexels for the photos</a:t>
            </a:r>
            <a:endParaRPr/>
          </a:p>
        </p:txBody>
      </p:sp>
      <p:sp>
        <p:nvSpPr>
          <p:cNvPr id="498" name="Google Shape;498;p29"/>
          <p:cNvSpPr txBox="1"/>
          <p:nvPr/>
        </p:nvSpPr>
        <p:spPr>
          <a:xfrm>
            <a:off x="2818025" y="8407041"/>
            <a:ext cx="126519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Happy designing! 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499" name="Google Shape;4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" y="0"/>
            <a:ext cx="2658170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7626" y="-2209550"/>
            <a:ext cx="4290949" cy="553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8100" y="3139545"/>
            <a:ext cx="5541601" cy="13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2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100" name="Google Shape;100;p12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2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" name="Google Shape;10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837" y="2881825"/>
            <a:ext cx="1959025" cy="19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900" y="5032362"/>
            <a:ext cx="1959025" cy="19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900" y="7182900"/>
            <a:ext cx="1959025" cy="19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88726" y="4351175"/>
            <a:ext cx="4549450" cy="66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3507421"/>
            <a:ext cx="3308850" cy="72817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12"/>
          <p:cNvGrpSpPr/>
          <p:nvPr/>
        </p:nvGrpSpPr>
        <p:grpSpPr>
          <a:xfrm>
            <a:off x="3337364" y="3375077"/>
            <a:ext cx="976092" cy="976092"/>
            <a:chOff x="0" y="0"/>
            <a:chExt cx="812800" cy="812800"/>
          </a:xfrm>
        </p:grpSpPr>
        <p:sp>
          <p:nvSpPr>
            <p:cNvPr id="108" name="Google Shape;108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110;p12"/>
          <p:cNvGrpSpPr/>
          <p:nvPr/>
        </p:nvGrpSpPr>
        <p:grpSpPr>
          <a:xfrm>
            <a:off x="3337364" y="5523834"/>
            <a:ext cx="976095" cy="976095"/>
            <a:chOff x="0" y="0"/>
            <a:chExt cx="812800" cy="812800"/>
          </a:xfrm>
        </p:grpSpPr>
        <p:sp>
          <p:nvSpPr>
            <p:cNvPr id="111" name="Google Shape;111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12"/>
          <p:cNvGrpSpPr/>
          <p:nvPr/>
        </p:nvGrpSpPr>
        <p:grpSpPr>
          <a:xfrm>
            <a:off x="3337364" y="7672592"/>
            <a:ext cx="976095" cy="976095"/>
            <a:chOff x="0" y="0"/>
            <a:chExt cx="812800" cy="812800"/>
          </a:xfrm>
        </p:grpSpPr>
        <p:sp>
          <p:nvSpPr>
            <p:cNvPr id="114" name="Google Shape;114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12"/>
          <p:cNvSpPr txBox="1"/>
          <p:nvPr/>
        </p:nvSpPr>
        <p:spPr>
          <a:xfrm>
            <a:off x="9336702" y="7933944"/>
            <a:ext cx="65683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117" name="Google Shape;117;p12"/>
          <p:cNvSpPr txBox="1"/>
          <p:nvPr/>
        </p:nvSpPr>
        <p:spPr>
          <a:xfrm>
            <a:off x="890224" y="1000125"/>
            <a:ext cx="16507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Table Of Contents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18" name="Google Shape;118;p12"/>
          <p:cNvSpPr txBox="1"/>
          <p:nvPr/>
        </p:nvSpPr>
        <p:spPr>
          <a:xfrm>
            <a:off x="5243501" y="5697557"/>
            <a:ext cx="3306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Our Projects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19" name="Google Shape;119;p12"/>
          <p:cNvSpPr txBox="1"/>
          <p:nvPr/>
        </p:nvSpPr>
        <p:spPr>
          <a:xfrm>
            <a:off x="5243501" y="3548799"/>
            <a:ext cx="3306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Introduction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20" name="Google Shape;120;p12"/>
          <p:cNvSpPr txBox="1"/>
          <p:nvPr/>
        </p:nvSpPr>
        <p:spPr>
          <a:xfrm>
            <a:off x="9336702" y="3636429"/>
            <a:ext cx="65683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121" name="Google Shape;121;p12"/>
          <p:cNvSpPr txBox="1"/>
          <p:nvPr/>
        </p:nvSpPr>
        <p:spPr>
          <a:xfrm>
            <a:off x="4999299" y="7846314"/>
            <a:ext cx="3794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About Us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22" name="Google Shape;122;p12"/>
          <p:cNvSpPr txBox="1"/>
          <p:nvPr/>
        </p:nvSpPr>
        <p:spPr>
          <a:xfrm>
            <a:off x="3712846" y="3524705"/>
            <a:ext cx="225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592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1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23" name="Google Shape;123;p12"/>
          <p:cNvSpPr txBox="1"/>
          <p:nvPr/>
        </p:nvSpPr>
        <p:spPr>
          <a:xfrm>
            <a:off x="9336702" y="5785187"/>
            <a:ext cx="65683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124" name="Google Shape;124;p12"/>
          <p:cNvSpPr txBox="1"/>
          <p:nvPr/>
        </p:nvSpPr>
        <p:spPr>
          <a:xfrm>
            <a:off x="3654532" y="5673463"/>
            <a:ext cx="3417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592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2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25" name="Google Shape;125;p12"/>
          <p:cNvSpPr txBox="1"/>
          <p:nvPr/>
        </p:nvSpPr>
        <p:spPr>
          <a:xfrm>
            <a:off x="3670263" y="7822221"/>
            <a:ext cx="3102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592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3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26" name="Google Shape;126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77853" y="-1888575"/>
            <a:ext cx="5560447" cy="71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3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132" name="Google Shape;132;p13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3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3"/>
          <p:cNvGrpSpPr/>
          <p:nvPr/>
        </p:nvGrpSpPr>
        <p:grpSpPr>
          <a:xfrm>
            <a:off x="11250274" y="-308639"/>
            <a:ext cx="10904278" cy="10904278"/>
            <a:chOff x="0" y="0"/>
            <a:chExt cx="812800" cy="812800"/>
          </a:xfrm>
        </p:grpSpPr>
        <p:sp>
          <p:nvSpPr>
            <p:cNvPr id="135" name="Google Shape;135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7" name="Google Shape;13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1850" y="-308650"/>
            <a:ext cx="11125950" cy="1112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0425" y="975308"/>
            <a:ext cx="4810751" cy="480451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3"/>
          <p:cNvSpPr txBox="1"/>
          <p:nvPr/>
        </p:nvSpPr>
        <p:spPr>
          <a:xfrm>
            <a:off x="1028700" y="6643080"/>
            <a:ext cx="99513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Introduction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grpSp>
        <p:nvGrpSpPr>
          <p:cNvPr id="140" name="Google Shape;140;p13"/>
          <p:cNvGrpSpPr/>
          <p:nvPr/>
        </p:nvGrpSpPr>
        <p:grpSpPr>
          <a:xfrm>
            <a:off x="4883080" y="1938045"/>
            <a:ext cx="2394866" cy="3001500"/>
            <a:chOff x="1541950" y="1212460"/>
            <a:chExt cx="3193155" cy="4002000"/>
          </a:xfrm>
        </p:grpSpPr>
        <p:grpSp>
          <p:nvGrpSpPr>
            <p:cNvPr id="141" name="Google Shape;141;p13"/>
            <p:cNvGrpSpPr/>
            <p:nvPr/>
          </p:nvGrpSpPr>
          <p:grpSpPr>
            <a:xfrm>
              <a:off x="1541950" y="1536244"/>
              <a:ext cx="3193155" cy="3193155"/>
              <a:chOff x="0" y="0"/>
              <a:chExt cx="812800" cy="812800"/>
            </a:xfrm>
          </p:grpSpPr>
          <p:sp>
            <p:nvSpPr>
              <p:cNvPr id="142" name="Google Shape;142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" name="Google Shape;144;p13"/>
            <p:cNvSpPr txBox="1"/>
            <p:nvPr/>
          </p:nvSpPr>
          <p:spPr>
            <a:xfrm>
              <a:off x="2214890" y="1212460"/>
              <a:ext cx="1847400" cy="40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9500" u="none" cap="none" strike="noStrike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1</a:t>
              </a:r>
              <a:endParaRPr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sp>
        <p:nvSpPr>
          <p:cNvPr id="145" name="Google Shape;145;p13"/>
          <p:cNvSpPr txBox="1"/>
          <p:nvPr/>
        </p:nvSpPr>
        <p:spPr>
          <a:xfrm>
            <a:off x="2978833" y="8396522"/>
            <a:ext cx="6050961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pic>
        <p:nvPicPr>
          <p:cNvPr id="146" name="Google Shape;14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10635" y="5655700"/>
            <a:ext cx="6747207" cy="720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39375" y="-720175"/>
            <a:ext cx="5318925" cy="614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30775" y="2784277"/>
            <a:ext cx="6272775" cy="925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154" name="Google Shape;154;p14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4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6" name="Google Shape;15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0910" y="7068313"/>
            <a:ext cx="7315176" cy="32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44400" y="-19675"/>
            <a:ext cx="7315164" cy="3218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4"/>
          <p:cNvGrpSpPr/>
          <p:nvPr/>
        </p:nvGrpSpPr>
        <p:grpSpPr>
          <a:xfrm>
            <a:off x="969858" y="2278987"/>
            <a:ext cx="7323107" cy="7323107"/>
            <a:chOff x="0" y="0"/>
            <a:chExt cx="812800" cy="812800"/>
          </a:xfrm>
        </p:grpSpPr>
        <p:sp>
          <p:nvSpPr>
            <p:cNvPr id="159" name="Google Shape;159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4"/>
          <p:cNvSpPr txBox="1"/>
          <p:nvPr/>
        </p:nvSpPr>
        <p:spPr>
          <a:xfrm>
            <a:off x="8117908" y="1357625"/>
            <a:ext cx="8734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Welcome To Presentation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62" name="Google Shape;162;p14"/>
          <p:cNvSpPr txBox="1"/>
          <p:nvPr/>
        </p:nvSpPr>
        <p:spPr>
          <a:xfrm>
            <a:off x="9563075" y="5355700"/>
            <a:ext cx="5844000" cy="1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I'm Rain, and I'll be sharing with you my beautiful ideas. Follow me at @reallygreatsite to learn more. </a:t>
            </a:r>
            <a:endParaRPr/>
          </a:p>
        </p:txBody>
      </p:sp>
      <p:pic>
        <p:nvPicPr>
          <p:cNvPr id="163" name="Google Shape;1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497451" y="-2"/>
            <a:ext cx="5843974" cy="753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74199" y="3034648"/>
            <a:ext cx="5843974" cy="753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3137" y="2611663"/>
            <a:ext cx="6657724" cy="665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15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171" name="Google Shape;171;p15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5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3" name="Google Shape;1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15375" y="0"/>
            <a:ext cx="5190700" cy="41171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15"/>
          <p:cNvGrpSpPr/>
          <p:nvPr/>
        </p:nvGrpSpPr>
        <p:grpSpPr>
          <a:xfrm>
            <a:off x="10918843" y="3097022"/>
            <a:ext cx="6150357" cy="6150357"/>
            <a:chOff x="0" y="0"/>
            <a:chExt cx="812800" cy="812800"/>
          </a:xfrm>
        </p:grpSpPr>
        <p:sp>
          <p:nvSpPr>
            <p:cNvPr id="175" name="Google Shape;175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15"/>
          <p:cNvSpPr txBox="1"/>
          <p:nvPr/>
        </p:nvSpPr>
        <p:spPr>
          <a:xfrm>
            <a:off x="2755588" y="4296002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Who we are?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78" name="Google Shape;178;p15"/>
          <p:cNvSpPr txBox="1"/>
          <p:nvPr/>
        </p:nvSpPr>
        <p:spPr>
          <a:xfrm>
            <a:off x="2755588" y="5255040"/>
            <a:ext cx="395321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/>
          </a:p>
        </p:txBody>
      </p:sp>
      <p:sp>
        <p:nvSpPr>
          <p:cNvPr id="179" name="Google Shape;179;p15"/>
          <p:cNvSpPr txBox="1"/>
          <p:nvPr/>
        </p:nvSpPr>
        <p:spPr>
          <a:xfrm>
            <a:off x="4732197" y="6410852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What we do? 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80" name="Google Shape;180;p15"/>
          <p:cNvSpPr txBox="1"/>
          <p:nvPr/>
        </p:nvSpPr>
        <p:spPr>
          <a:xfrm>
            <a:off x="5363104" y="7470225"/>
            <a:ext cx="395321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/>
          </a:p>
        </p:txBody>
      </p:sp>
      <p:sp>
        <p:nvSpPr>
          <p:cNvPr id="181" name="Google Shape;181;p15"/>
          <p:cNvSpPr txBox="1"/>
          <p:nvPr/>
        </p:nvSpPr>
        <p:spPr>
          <a:xfrm>
            <a:off x="2126350" y="885350"/>
            <a:ext cx="9021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About Happy Summer Solstice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82" name="Google Shape;1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514450"/>
            <a:ext cx="4973599" cy="394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15253" y="5302425"/>
            <a:ext cx="1803596" cy="394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703" y="3171012"/>
            <a:ext cx="1803596" cy="394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47449" y="3323388"/>
            <a:ext cx="5670549" cy="567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6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191" name="Google Shape;191;p16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6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3" name="Google Shape;1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5900" y="2801200"/>
            <a:ext cx="4144500" cy="4138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0275" y="2735563"/>
            <a:ext cx="4144500" cy="413831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6"/>
          <p:cNvSpPr txBox="1"/>
          <p:nvPr/>
        </p:nvSpPr>
        <p:spPr>
          <a:xfrm>
            <a:off x="4110536" y="7376328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Mission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96" name="Google Shape;196;p16"/>
          <p:cNvSpPr txBox="1"/>
          <p:nvPr/>
        </p:nvSpPr>
        <p:spPr>
          <a:xfrm>
            <a:off x="4110536" y="8216915"/>
            <a:ext cx="45841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Enter your grand vision statement!</a:t>
            </a:r>
            <a:endParaRPr/>
          </a:p>
        </p:txBody>
      </p:sp>
      <p:sp>
        <p:nvSpPr>
          <p:cNvPr id="197" name="Google Shape;197;p16"/>
          <p:cNvSpPr txBox="1"/>
          <p:nvPr/>
        </p:nvSpPr>
        <p:spPr>
          <a:xfrm>
            <a:off x="9593340" y="7400727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Vision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98" name="Google Shape;198;p16"/>
          <p:cNvSpPr txBox="1"/>
          <p:nvPr/>
        </p:nvSpPr>
        <p:spPr>
          <a:xfrm>
            <a:off x="9593340" y="8216915"/>
            <a:ext cx="45841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Enter your grand vision statement!</a:t>
            </a:r>
            <a:endParaRPr/>
          </a:p>
        </p:txBody>
      </p:sp>
      <p:sp>
        <p:nvSpPr>
          <p:cNvPr id="199" name="Google Shape;199;p16"/>
          <p:cNvSpPr txBox="1"/>
          <p:nvPr/>
        </p:nvSpPr>
        <p:spPr>
          <a:xfrm>
            <a:off x="2890827" y="1000125"/>
            <a:ext cx="12506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Mission And Vision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200" name="Google Shape;2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26152" y="3221563"/>
            <a:ext cx="6879251" cy="884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821075" y="-2416412"/>
            <a:ext cx="3271708" cy="689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21076" y="4134425"/>
            <a:ext cx="5893750" cy="75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629124" y="-2416400"/>
            <a:ext cx="5893750" cy="75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84847" y="4006175"/>
            <a:ext cx="1378675" cy="13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22100" y="4018375"/>
            <a:ext cx="1361000" cy="136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17"/>
          <p:cNvGrpSpPr/>
          <p:nvPr/>
        </p:nvGrpSpPr>
        <p:grpSpPr>
          <a:xfrm>
            <a:off x="406993" y="-720167"/>
            <a:ext cx="17473987" cy="10706743"/>
            <a:chOff x="0" y="-47625"/>
            <a:chExt cx="815425" cy="499631"/>
          </a:xfrm>
        </p:grpSpPr>
        <p:sp>
          <p:nvSpPr>
            <p:cNvPr id="211" name="Google Shape;211;p17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7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49426" y="4301200"/>
            <a:ext cx="4883799" cy="487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35176" y="4939640"/>
            <a:ext cx="2352825" cy="535180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7"/>
          <p:cNvSpPr txBox="1"/>
          <p:nvPr/>
        </p:nvSpPr>
        <p:spPr>
          <a:xfrm>
            <a:off x="7123416" y="1403674"/>
            <a:ext cx="101358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Our Projects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16" name="Google Shape;216;p17"/>
          <p:cNvSpPr txBox="1"/>
          <p:nvPr/>
        </p:nvSpPr>
        <p:spPr>
          <a:xfrm>
            <a:off x="9393213" y="3184397"/>
            <a:ext cx="5596289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grpSp>
        <p:nvGrpSpPr>
          <p:cNvPr id="217" name="Google Shape;217;p17"/>
          <p:cNvGrpSpPr/>
          <p:nvPr/>
        </p:nvGrpSpPr>
        <p:grpSpPr>
          <a:xfrm>
            <a:off x="-3470159" y="-440355"/>
            <a:ext cx="11167710" cy="11167710"/>
            <a:chOff x="0" y="0"/>
            <a:chExt cx="812800" cy="812800"/>
          </a:xfrm>
        </p:grpSpPr>
        <p:sp>
          <p:nvSpPr>
            <p:cNvPr id="218" name="Google Shape;218;p1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17"/>
          <p:cNvGrpSpPr/>
          <p:nvPr/>
        </p:nvGrpSpPr>
        <p:grpSpPr>
          <a:xfrm>
            <a:off x="10993925" y="5223475"/>
            <a:ext cx="2394875" cy="3001500"/>
            <a:chOff x="1541950" y="1110860"/>
            <a:chExt cx="3193166" cy="4002000"/>
          </a:xfrm>
        </p:grpSpPr>
        <p:grpSp>
          <p:nvGrpSpPr>
            <p:cNvPr id="221" name="Google Shape;221;p17"/>
            <p:cNvGrpSpPr/>
            <p:nvPr/>
          </p:nvGrpSpPr>
          <p:grpSpPr>
            <a:xfrm>
              <a:off x="1541950" y="1536244"/>
              <a:ext cx="3193166" cy="3193166"/>
              <a:chOff x="0" y="0"/>
              <a:chExt cx="812800" cy="812800"/>
            </a:xfrm>
          </p:grpSpPr>
          <p:sp>
            <p:nvSpPr>
              <p:cNvPr id="222" name="Google Shape;22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" name="Google Shape;223;p17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4" name="Google Shape;224;p17"/>
            <p:cNvSpPr txBox="1"/>
            <p:nvPr/>
          </p:nvSpPr>
          <p:spPr>
            <a:xfrm>
              <a:off x="2214890" y="1110860"/>
              <a:ext cx="1847400" cy="40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9500" u="none" cap="none" strike="noStrike">
                  <a:solidFill>
                    <a:srgbClr val="FFFFFF"/>
                  </a:solidFill>
                  <a:latin typeface="Lilita One"/>
                  <a:ea typeface="Lilita One"/>
                  <a:cs typeface="Lilita One"/>
                  <a:sym typeface="Lilita One"/>
                </a:rPr>
                <a:t>2</a:t>
              </a:r>
              <a:endParaRPr>
                <a:latin typeface="Lilita One"/>
                <a:ea typeface="Lilita One"/>
                <a:cs typeface="Lilita One"/>
                <a:sym typeface="Lilita One"/>
              </a:endParaRPr>
            </a:p>
          </p:txBody>
        </p:sp>
      </p:grpSp>
      <p:pic>
        <p:nvPicPr>
          <p:cNvPr id="225" name="Google Shape;22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037075" y="-178075"/>
            <a:ext cx="10390375" cy="1055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37703" y="-369941"/>
            <a:ext cx="6041449" cy="26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0396" y="-2303350"/>
            <a:ext cx="6602604" cy="8513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18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233" name="Google Shape;233;p18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8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18"/>
          <p:cNvGrpSpPr/>
          <p:nvPr/>
        </p:nvGrpSpPr>
        <p:grpSpPr>
          <a:xfrm>
            <a:off x="11813590" y="-1582337"/>
            <a:ext cx="9387632" cy="9387632"/>
            <a:chOff x="0" y="0"/>
            <a:chExt cx="812800" cy="812800"/>
          </a:xfrm>
        </p:grpSpPr>
        <p:sp>
          <p:nvSpPr>
            <p:cNvPr id="236" name="Google Shape;236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18"/>
          <p:cNvSpPr txBox="1"/>
          <p:nvPr/>
        </p:nvSpPr>
        <p:spPr>
          <a:xfrm>
            <a:off x="1054450" y="874616"/>
            <a:ext cx="10635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Here Are Four Important Ideas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>
            <a:off x="2250015" y="4214532"/>
            <a:ext cx="3450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One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>
            <a:off x="2250015" y="6697284"/>
            <a:ext cx="3450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Three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41" name="Google Shape;241;p18"/>
          <p:cNvSpPr txBox="1"/>
          <p:nvPr/>
        </p:nvSpPr>
        <p:spPr>
          <a:xfrm>
            <a:off x="2250015" y="5045220"/>
            <a:ext cx="345006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242" name="Google Shape;242;p18"/>
          <p:cNvSpPr txBox="1"/>
          <p:nvPr/>
        </p:nvSpPr>
        <p:spPr>
          <a:xfrm>
            <a:off x="2201276" y="7573483"/>
            <a:ext cx="354754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243" name="Google Shape;243;p18"/>
          <p:cNvSpPr txBox="1"/>
          <p:nvPr/>
        </p:nvSpPr>
        <p:spPr>
          <a:xfrm>
            <a:off x="6897595" y="4214532"/>
            <a:ext cx="3594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Two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44" name="Google Shape;244;p18"/>
          <p:cNvSpPr txBox="1"/>
          <p:nvPr/>
        </p:nvSpPr>
        <p:spPr>
          <a:xfrm>
            <a:off x="6897595" y="6697284"/>
            <a:ext cx="3594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Four</a:t>
            </a:r>
            <a:endParaRPr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6969792" y="5045220"/>
            <a:ext cx="345006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sp>
        <p:nvSpPr>
          <p:cNvPr id="246" name="Google Shape;246;p18"/>
          <p:cNvSpPr txBox="1"/>
          <p:nvPr/>
        </p:nvSpPr>
        <p:spPr>
          <a:xfrm>
            <a:off x="6921053" y="7573483"/>
            <a:ext cx="3547547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/>
          </a:p>
        </p:txBody>
      </p:sp>
      <p:pic>
        <p:nvPicPr>
          <p:cNvPr id="247" name="Google Shape;24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0" y="5349725"/>
            <a:ext cx="3997200" cy="50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72800" y="8398355"/>
            <a:ext cx="7315200" cy="188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196150" y="-230675"/>
            <a:ext cx="5111098" cy="659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89295" y="-1303450"/>
            <a:ext cx="8836179" cy="882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16150" y="4690787"/>
            <a:ext cx="5111098" cy="659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E59"/>
            </a:gs>
            <a:gs pos="100000">
              <a:srgbClr val="FF914D"/>
            </a:gs>
          </a:gsLst>
          <a:lin ang="5400000" scaled="0"/>
        </a:gra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9"/>
          <p:cNvGrpSpPr/>
          <p:nvPr/>
        </p:nvGrpSpPr>
        <p:grpSpPr>
          <a:xfrm>
            <a:off x="13354990" y="6534916"/>
            <a:ext cx="2925161" cy="2925161"/>
            <a:chOff x="0" y="0"/>
            <a:chExt cx="812800" cy="812800"/>
          </a:xfrm>
        </p:grpSpPr>
        <p:sp>
          <p:nvSpPr>
            <p:cNvPr id="257" name="Google Shape;257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9"/>
          <p:cNvGrpSpPr/>
          <p:nvPr/>
        </p:nvGrpSpPr>
        <p:grpSpPr>
          <a:xfrm>
            <a:off x="406993" y="-720170"/>
            <a:ext cx="17474015" cy="10706767"/>
            <a:chOff x="0" y="-47625"/>
            <a:chExt cx="815425" cy="499631"/>
          </a:xfrm>
        </p:grpSpPr>
        <p:sp>
          <p:nvSpPr>
            <p:cNvPr id="260" name="Google Shape;260;p19"/>
            <p:cNvSpPr/>
            <p:nvPr/>
          </p:nvSpPr>
          <p:spPr>
            <a:xfrm>
              <a:off x="0" y="0"/>
              <a:ext cx="815425" cy="452006"/>
            </a:xfrm>
            <a:custGeom>
              <a:rect b="b" l="l" r="r" t="t"/>
              <a:pathLst>
                <a:path extrusionOk="0" h="452006" w="815425">
                  <a:moveTo>
                    <a:pt x="13292" y="0"/>
                  </a:moveTo>
                  <a:lnTo>
                    <a:pt x="802133" y="0"/>
                  </a:lnTo>
                  <a:cubicBezTo>
                    <a:pt x="805658" y="0"/>
                    <a:pt x="809039" y="1400"/>
                    <a:pt x="811532" y="3893"/>
                  </a:cubicBezTo>
                  <a:cubicBezTo>
                    <a:pt x="814024" y="6386"/>
                    <a:pt x="815425" y="9766"/>
                    <a:pt x="815425" y="13292"/>
                  </a:cubicBezTo>
                  <a:lnTo>
                    <a:pt x="815425" y="438715"/>
                  </a:lnTo>
                  <a:cubicBezTo>
                    <a:pt x="815425" y="442240"/>
                    <a:pt x="814024" y="445620"/>
                    <a:pt x="811532" y="448113"/>
                  </a:cubicBezTo>
                  <a:cubicBezTo>
                    <a:pt x="809039" y="450606"/>
                    <a:pt x="805658" y="452006"/>
                    <a:pt x="802133" y="452006"/>
                  </a:cubicBezTo>
                  <a:lnTo>
                    <a:pt x="13292" y="452006"/>
                  </a:lnTo>
                  <a:cubicBezTo>
                    <a:pt x="9766" y="452006"/>
                    <a:pt x="6386" y="450606"/>
                    <a:pt x="3893" y="448113"/>
                  </a:cubicBezTo>
                  <a:cubicBezTo>
                    <a:pt x="1400" y="445620"/>
                    <a:pt x="0" y="442240"/>
                    <a:pt x="0" y="438715"/>
                  </a:cubicBezTo>
                  <a:lnTo>
                    <a:pt x="0" y="13292"/>
                  </a:lnTo>
                  <a:cubicBezTo>
                    <a:pt x="0" y="9766"/>
                    <a:pt x="1400" y="6386"/>
                    <a:pt x="3893" y="3893"/>
                  </a:cubicBezTo>
                  <a:cubicBezTo>
                    <a:pt x="6386" y="1400"/>
                    <a:pt x="9766" y="0"/>
                    <a:pt x="1329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9"/>
            <p:cNvSpPr txBox="1"/>
            <p:nvPr/>
          </p:nvSpPr>
          <p:spPr>
            <a:xfrm>
              <a:off x="0" y="-47625"/>
              <a:ext cx="815425" cy="499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p19"/>
          <p:cNvGrpSpPr/>
          <p:nvPr/>
        </p:nvGrpSpPr>
        <p:grpSpPr>
          <a:xfrm>
            <a:off x="-5056554" y="-739766"/>
            <a:ext cx="11766532" cy="11766532"/>
            <a:chOff x="0" y="0"/>
            <a:chExt cx="812800" cy="812800"/>
          </a:xfrm>
        </p:grpSpPr>
        <p:sp>
          <p:nvSpPr>
            <p:cNvPr id="263" name="Google Shape;263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FFDE59"/>
                </a:gs>
                <a:gs pos="100000">
                  <a:srgbClr val="FF914D"/>
                </a:gs>
              </a:gsLst>
              <a:lin ang="5400000" scaled="0"/>
            </a:gra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19"/>
          <p:cNvGrpSpPr/>
          <p:nvPr/>
        </p:nvGrpSpPr>
        <p:grpSpPr>
          <a:xfrm>
            <a:off x="7681607" y="3705909"/>
            <a:ext cx="4701833" cy="4701833"/>
            <a:chOff x="0" y="0"/>
            <a:chExt cx="812800" cy="812800"/>
          </a:xfrm>
        </p:grpSpPr>
        <p:sp>
          <p:nvSpPr>
            <p:cNvPr id="266" name="Google Shape;266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9"/>
          <p:cNvSpPr txBox="1"/>
          <p:nvPr/>
        </p:nvSpPr>
        <p:spPr>
          <a:xfrm>
            <a:off x="7147271" y="2632430"/>
            <a:ext cx="9403667" cy="388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can you say about your projects? Share it here!</a:t>
            </a:r>
            <a:endParaRPr/>
          </a:p>
        </p:txBody>
      </p:sp>
      <p:sp>
        <p:nvSpPr>
          <p:cNvPr id="269" name="Google Shape;269;p19"/>
          <p:cNvSpPr txBox="1"/>
          <p:nvPr/>
        </p:nvSpPr>
        <p:spPr>
          <a:xfrm>
            <a:off x="8185294" y="1000125"/>
            <a:ext cx="7327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ED7843"/>
                </a:solidFill>
                <a:latin typeface="Lilita One"/>
                <a:ea typeface="Lilita One"/>
                <a:cs typeface="Lilita One"/>
                <a:sym typeface="Lilita One"/>
              </a:rPr>
              <a:t>Portfolio</a:t>
            </a:r>
            <a:endParaRPr b="1">
              <a:solidFill>
                <a:srgbClr val="ED7843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270" name="Google Shape;2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16500" y="-180115"/>
            <a:ext cx="2361775" cy="5362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3425" y="3957763"/>
            <a:ext cx="4198100" cy="41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74513" y="6754438"/>
            <a:ext cx="2486149" cy="248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40511" y="7063384"/>
            <a:ext cx="5306138" cy="68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655337" y="-294125"/>
            <a:ext cx="10746324" cy="10875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8936" y="-2239566"/>
            <a:ext cx="5306138" cy="6841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appy Summer Solstice  ">
  <a:themeElements>
    <a:clrScheme name="Office">
      <a:dk1>
        <a:srgbClr val="000000"/>
      </a:dk1>
      <a:lt1>
        <a:srgbClr val="FFFFFF"/>
      </a:lt1>
      <a:dk2>
        <a:srgbClr val="4F7217"/>
      </a:dk2>
      <a:lt2>
        <a:srgbClr val="FFDE59"/>
      </a:lt2>
      <a:accent1>
        <a:srgbClr val="896B57"/>
      </a:accent1>
      <a:accent2>
        <a:srgbClr val="ED7843"/>
      </a:accent2>
      <a:accent3>
        <a:srgbClr val="888888"/>
      </a:accent3>
      <a:accent4>
        <a:srgbClr val="4F7217"/>
      </a:accent4>
      <a:accent5>
        <a:srgbClr val="FFDE59"/>
      </a:accent5>
      <a:accent6>
        <a:srgbClr val="896B57"/>
      </a:accent6>
      <a:hlink>
        <a:srgbClr val="ED7843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