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Montserrat"/>
      <p:regular r:id="rId24"/>
      <p:bold r:id="rId25"/>
      <p:italic r:id="rId26"/>
      <p:boldItalic r:id="rId27"/>
    </p:embeddedFont>
    <p:embeddedFont>
      <p:font typeface="Barrio"/>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Barrio-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20" Type="http://schemas.openxmlformats.org/officeDocument/2006/relationships/image" Target="../media/image50.png"/><Relationship Id="rId11" Type="http://schemas.openxmlformats.org/officeDocument/2006/relationships/image" Target="../media/image36.png"/><Relationship Id="rId22" Type="http://schemas.openxmlformats.org/officeDocument/2006/relationships/image" Target="../media/image43.png"/><Relationship Id="rId10" Type="http://schemas.openxmlformats.org/officeDocument/2006/relationships/image" Target="../media/image34.png"/><Relationship Id="rId21" Type="http://schemas.openxmlformats.org/officeDocument/2006/relationships/image" Target="../media/image40.png"/><Relationship Id="rId13" Type="http://schemas.openxmlformats.org/officeDocument/2006/relationships/image" Target="../media/image51.png"/><Relationship Id="rId24" Type="http://schemas.openxmlformats.org/officeDocument/2006/relationships/image" Target="../media/image46.png"/><Relationship Id="rId12" Type="http://schemas.openxmlformats.org/officeDocument/2006/relationships/image" Target="../media/image41.png"/><Relationship Id="rId23"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52.png"/><Relationship Id="rId15" Type="http://schemas.openxmlformats.org/officeDocument/2006/relationships/image" Target="../media/image49.png"/><Relationship Id="rId14" Type="http://schemas.openxmlformats.org/officeDocument/2006/relationships/image" Target="../media/image45.png"/><Relationship Id="rId17" Type="http://schemas.openxmlformats.org/officeDocument/2006/relationships/image" Target="../media/image35.png"/><Relationship Id="rId16" Type="http://schemas.openxmlformats.org/officeDocument/2006/relationships/image" Target="../media/image42.png"/><Relationship Id="rId5" Type="http://schemas.openxmlformats.org/officeDocument/2006/relationships/image" Target="../media/image32.png"/><Relationship Id="rId19" Type="http://schemas.openxmlformats.org/officeDocument/2006/relationships/image" Target="../media/image37.png"/><Relationship Id="rId6" Type="http://schemas.openxmlformats.org/officeDocument/2006/relationships/image" Target="../media/image39.png"/><Relationship Id="rId18" Type="http://schemas.openxmlformats.org/officeDocument/2006/relationships/image" Target="../media/image44.png"/><Relationship Id="rId7" Type="http://schemas.openxmlformats.org/officeDocument/2006/relationships/image" Target="../media/image33.png"/><Relationship Id="rId8"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pSp>
        <p:nvGrpSpPr>
          <p:cNvPr id="84" name="Google Shape;84;p13"/>
          <p:cNvGrpSpPr/>
          <p:nvPr/>
        </p:nvGrpSpPr>
        <p:grpSpPr>
          <a:xfrm>
            <a:off x="0" y="0"/>
            <a:ext cx="18251128" cy="10287000"/>
            <a:chOff x="0" y="0"/>
            <a:chExt cx="24334838" cy="13716000"/>
          </a:xfrm>
        </p:grpSpPr>
        <p:sp>
          <p:nvSpPr>
            <p:cNvPr id="85" name="Google Shape;85;p13"/>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86" name="Google Shape;86;p13"/>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87" name="Google Shape;87;p13"/>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88" name="Google Shape;88;p13"/>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sp>
        <p:nvSpPr>
          <p:cNvPr id="89" name="Google Shape;89;p13"/>
          <p:cNvSpPr txBox="1"/>
          <p:nvPr/>
        </p:nvSpPr>
        <p:spPr>
          <a:xfrm>
            <a:off x="1308914" y="1457182"/>
            <a:ext cx="15670200" cy="2943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50" u="none" cap="none" strike="noStrike">
                <a:solidFill>
                  <a:srgbClr val="C12D2E"/>
                </a:solidFill>
                <a:latin typeface="Barrio"/>
                <a:ea typeface="Barrio"/>
                <a:cs typeface="Barrio"/>
                <a:sym typeface="Barrio"/>
              </a:rPr>
              <a:t>CHRISTMAS FAMILY</a:t>
            </a:r>
            <a:endParaRPr/>
          </a:p>
          <a:p>
            <a:pPr indent="0" lvl="0" marL="0" marR="0" rtl="0" algn="ctr">
              <a:lnSpc>
                <a:spcPct val="80000"/>
              </a:lnSpc>
              <a:spcBef>
                <a:spcPts val="0"/>
              </a:spcBef>
              <a:spcAft>
                <a:spcPts val="0"/>
              </a:spcAft>
              <a:buNone/>
            </a:pPr>
            <a:r>
              <a:rPr b="0" i="0" lang="en-US" sz="11950" u="none" cap="none" strike="noStrike">
                <a:solidFill>
                  <a:srgbClr val="C12D2E"/>
                </a:solidFill>
                <a:latin typeface="Barrio"/>
                <a:ea typeface="Barrio"/>
                <a:cs typeface="Barrio"/>
                <a:sym typeface="Barrio"/>
              </a:rPr>
              <a:t>PRESENTATION NIGHT</a:t>
            </a:r>
            <a:endParaRPr/>
          </a:p>
        </p:txBody>
      </p:sp>
      <p:sp>
        <p:nvSpPr>
          <p:cNvPr id="90" name="Google Shape;90;p13"/>
          <p:cNvSpPr txBox="1"/>
          <p:nvPr/>
        </p:nvSpPr>
        <p:spPr>
          <a:xfrm>
            <a:off x="4582580" y="4373442"/>
            <a:ext cx="9122840"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A Merry Presentation</a:t>
            </a:r>
            <a:endParaRPr/>
          </a:p>
        </p:txBody>
      </p:sp>
      <p:pic>
        <p:nvPicPr>
          <p:cNvPr id="91" name="Google Shape;91;p13"/>
          <p:cNvPicPr preferRelativeResize="0"/>
          <p:nvPr/>
        </p:nvPicPr>
        <p:blipFill>
          <a:blip r:embed="rId4">
            <a:alphaModFix/>
          </a:blip>
          <a:stretch>
            <a:fillRect/>
          </a:stretch>
        </p:blipFill>
        <p:spPr>
          <a:xfrm>
            <a:off x="-1859500" y="-392300"/>
            <a:ext cx="22006973" cy="1289450"/>
          </a:xfrm>
          <a:prstGeom prst="rect">
            <a:avLst/>
          </a:prstGeom>
          <a:noFill/>
          <a:ln>
            <a:noFill/>
          </a:ln>
        </p:spPr>
      </p:pic>
      <p:pic>
        <p:nvPicPr>
          <p:cNvPr id="92" name="Google Shape;92;p13"/>
          <p:cNvPicPr preferRelativeResize="0"/>
          <p:nvPr/>
        </p:nvPicPr>
        <p:blipFill>
          <a:blip r:embed="rId5">
            <a:alphaModFix/>
          </a:blip>
          <a:stretch>
            <a:fillRect/>
          </a:stretch>
        </p:blipFill>
        <p:spPr>
          <a:xfrm>
            <a:off x="-2694289" y="3792242"/>
            <a:ext cx="21871299" cy="910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grpSp>
        <p:nvGrpSpPr>
          <p:cNvPr id="225" name="Google Shape;225;p22"/>
          <p:cNvGrpSpPr/>
          <p:nvPr/>
        </p:nvGrpSpPr>
        <p:grpSpPr>
          <a:xfrm>
            <a:off x="0" y="0"/>
            <a:ext cx="18251128" cy="10287000"/>
            <a:chOff x="0" y="0"/>
            <a:chExt cx="24334838" cy="13716000"/>
          </a:xfrm>
        </p:grpSpPr>
        <p:sp>
          <p:nvSpPr>
            <p:cNvPr id="226" name="Google Shape;226;p22"/>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27" name="Google Shape;227;p22"/>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228" name="Google Shape;228;p22"/>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29" name="Google Shape;229;p22"/>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230" name="Google Shape;230;p22"/>
          <p:cNvPicPr preferRelativeResize="0"/>
          <p:nvPr/>
        </p:nvPicPr>
        <p:blipFill>
          <a:blip r:embed="rId4">
            <a:alphaModFix/>
          </a:blip>
          <a:stretch>
            <a:fillRect/>
          </a:stretch>
        </p:blipFill>
        <p:spPr>
          <a:xfrm>
            <a:off x="11501475" y="5437328"/>
            <a:ext cx="5743851" cy="3824998"/>
          </a:xfrm>
          <a:prstGeom prst="rect">
            <a:avLst/>
          </a:prstGeom>
          <a:noFill/>
          <a:ln>
            <a:noFill/>
          </a:ln>
        </p:spPr>
      </p:pic>
      <p:pic>
        <p:nvPicPr>
          <p:cNvPr id="231" name="Google Shape;231;p22"/>
          <p:cNvPicPr preferRelativeResize="0"/>
          <p:nvPr/>
        </p:nvPicPr>
        <p:blipFill>
          <a:blip r:embed="rId5">
            <a:alphaModFix/>
          </a:blip>
          <a:stretch>
            <a:fillRect/>
          </a:stretch>
        </p:blipFill>
        <p:spPr>
          <a:xfrm>
            <a:off x="11501475" y="1029800"/>
            <a:ext cx="5743850" cy="3829233"/>
          </a:xfrm>
          <a:prstGeom prst="rect">
            <a:avLst/>
          </a:prstGeom>
          <a:noFill/>
          <a:ln>
            <a:noFill/>
          </a:ln>
        </p:spPr>
      </p:pic>
      <p:pic>
        <p:nvPicPr>
          <p:cNvPr id="232" name="Google Shape;232;p22"/>
          <p:cNvPicPr preferRelativeResize="0"/>
          <p:nvPr/>
        </p:nvPicPr>
        <p:blipFill>
          <a:blip r:embed="rId6">
            <a:alphaModFix/>
          </a:blip>
          <a:stretch>
            <a:fillRect/>
          </a:stretch>
        </p:blipFill>
        <p:spPr>
          <a:xfrm>
            <a:off x="1028700" y="2815800"/>
            <a:ext cx="9669799" cy="6446533"/>
          </a:xfrm>
          <a:prstGeom prst="rect">
            <a:avLst/>
          </a:prstGeom>
          <a:noFill/>
          <a:ln>
            <a:noFill/>
          </a:ln>
        </p:spPr>
      </p:pic>
      <p:sp>
        <p:nvSpPr>
          <p:cNvPr id="233" name="Google Shape;233;p22"/>
          <p:cNvSpPr txBox="1"/>
          <p:nvPr/>
        </p:nvSpPr>
        <p:spPr>
          <a:xfrm>
            <a:off x="1028700" y="1244171"/>
            <a:ext cx="7729031"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Gallery Image</a:t>
            </a:r>
            <a:endParaRPr/>
          </a:p>
        </p:txBody>
      </p:sp>
      <p:pic>
        <p:nvPicPr>
          <p:cNvPr id="234" name="Google Shape;234;p22"/>
          <p:cNvPicPr preferRelativeResize="0"/>
          <p:nvPr/>
        </p:nvPicPr>
        <p:blipFill>
          <a:blip r:embed="rId7">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grpSp>
        <p:nvGrpSpPr>
          <p:cNvPr id="239" name="Google Shape;239;p23"/>
          <p:cNvGrpSpPr/>
          <p:nvPr/>
        </p:nvGrpSpPr>
        <p:grpSpPr>
          <a:xfrm>
            <a:off x="0" y="76200"/>
            <a:ext cx="18251129" cy="10287000"/>
            <a:chOff x="0" y="0"/>
            <a:chExt cx="24334838" cy="13716000"/>
          </a:xfrm>
        </p:grpSpPr>
        <p:sp>
          <p:nvSpPr>
            <p:cNvPr id="240" name="Google Shape;240;p23"/>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41" name="Google Shape;241;p23"/>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242" name="Google Shape;242;p23"/>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43" name="Google Shape;243;p23"/>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244" name="Google Shape;244;p23"/>
          <p:cNvPicPr preferRelativeResize="0"/>
          <p:nvPr/>
        </p:nvPicPr>
        <p:blipFill>
          <a:blip r:embed="rId4">
            <a:alphaModFix/>
          </a:blip>
          <a:stretch>
            <a:fillRect/>
          </a:stretch>
        </p:blipFill>
        <p:spPr>
          <a:xfrm>
            <a:off x="13488325" y="2752025"/>
            <a:ext cx="3890675" cy="3890675"/>
          </a:xfrm>
          <a:prstGeom prst="rect">
            <a:avLst/>
          </a:prstGeom>
          <a:noFill/>
          <a:ln>
            <a:noFill/>
          </a:ln>
        </p:spPr>
      </p:pic>
      <p:pic>
        <p:nvPicPr>
          <p:cNvPr id="245" name="Google Shape;245;p23"/>
          <p:cNvPicPr preferRelativeResize="0"/>
          <p:nvPr/>
        </p:nvPicPr>
        <p:blipFill>
          <a:blip r:embed="rId5">
            <a:alphaModFix/>
          </a:blip>
          <a:stretch>
            <a:fillRect/>
          </a:stretch>
        </p:blipFill>
        <p:spPr>
          <a:xfrm>
            <a:off x="9266425" y="2752025"/>
            <a:ext cx="3890675" cy="3890675"/>
          </a:xfrm>
          <a:prstGeom prst="rect">
            <a:avLst/>
          </a:prstGeom>
          <a:noFill/>
          <a:ln>
            <a:noFill/>
          </a:ln>
        </p:spPr>
      </p:pic>
      <p:pic>
        <p:nvPicPr>
          <p:cNvPr id="246" name="Google Shape;246;p23"/>
          <p:cNvPicPr preferRelativeResize="0"/>
          <p:nvPr/>
        </p:nvPicPr>
        <p:blipFill>
          <a:blip r:embed="rId6">
            <a:alphaModFix/>
          </a:blip>
          <a:stretch>
            <a:fillRect/>
          </a:stretch>
        </p:blipFill>
        <p:spPr>
          <a:xfrm>
            <a:off x="5078325" y="2752025"/>
            <a:ext cx="3890675" cy="3903390"/>
          </a:xfrm>
          <a:prstGeom prst="rect">
            <a:avLst/>
          </a:prstGeom>
          <a:noFill/>
          <a:ln>
            <a:noFill/>
          </a:ln>
        </p:spPr>
      </p:pic>
      <p:pic>
        <p:nvPicPr>
          <p:cNvPr id="247" name="Google Shape;247;p23"/>
          <p:cNvPicPr preferRelativeResize="0"/>
          <p:nvPr/>
        </p:nvPicPr>
        <p:blipFill>
          <a:blip r:embed="rId7">
            <a:alphaModFix/>
          </a:blip>
          <a:stretch>
            <a:fillRect/>
          </a:stretch>
        </p:blipFill>
        <p:spPr>
          <a:xfrm>
            <a:off x="890225" y="2752025"/>
            <a:ext cx="3890675" cy="3890675"/>
          </a:xfrm>
          <a:prstGeom prst="rect">
            <a:avLst/>
          </a:prstGeom>
          <a:noFill/>
          <a:ln>
            <a:noFill/>
          </a:ln>
        </p:spPr>
      </p:pic>
      <p:pic>
        <p:nvPicPr>
          <p:cNvPr id="248" name="Google Shape;248;p23"/>
          <p:cNvPicPr preferRelativeResize="0"/>
          <p:nvPr/>
        </p:nvPicPr>
        <p:blipFill>
          <a:blip r:embed="rId8">
            <a:alphaModFix/>
          </a:blip>
          <a:stretch>
            <a:fillRect/>
          </a:stretch>
        </p:blipFill>
        <p:spPr>
          <a:xfrm rot="10800000">
            <a:off x="-1877925" y="9252538"/>
            <a:ext cx="22006973" cy="1289450"/>
          </a:xfrm>
          <a:prstGeom prst="rect">
            <a:avLst/>
          </a:prstGeom>
          <a:noFill/>
          <a:ln>
            <a:noFill/>
          </a:ln>
        </p:spPr>
      </p:pic>
      <p:sp>
        <p:nvSpPr>
          <p:cNvPr id="249" name="Google Shape;249;p23"/>
          <p:cNvSpPr txBox="1"/>
          <p:nvPr/>
        </p:nvSpPr>
        <p:spPr>
          <a:xfrm>
            <a:off x="872135" y="689750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CLIENT NAME</a:t>
            </a:r>
            <a:endParaRPr/>
          </a:p>
        </p:txBody>
      </p:sp>
      <p:sp>
        <p:nvSpPr>
          <p:cNvPr id="250" name="Google Shape;250;p23"/>
          <p:cNvSpPr txBox="1"/>
          <p:nvPr/>
        </p:nvSpPr>
        <p:spPr>
          <a:xfrm>
            <a:off x="872135" y="7726267"/>
            <a:ext cx="3306074" cy="727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what you want to discuss. </a:t>
            </a:r>
            <a:endParaRPr/>
          </a:p>
        </p:txBody>
      </p:sp>
      <p:sp>
        <p:nvSpPr>
          <p:cNvPr id="251" name="Google Shape;251;p23"/>
          <p:cNvSpPr txBox="1"/>
          <p:nvPr/>
        </p:nvSpPr>
        <p:spPr>
          <a:xfrm>
            <a:off x="890224" y="1019175"/>
            <a:ext cx="16507551" cy="13430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Testimonials</a:t>
            </a:r>
            <a:endParaRPr/>
          </a:p>
        </p:txBody>
      </p:sp>
      <p:sp>
        <p:nvSpPr>
          <p:cNvPr id="252" name="Google Shape;252;p23"/>
          <p:cNvSpPr txBox="1"/>
          <p:nvPr/>
        </p:nvSpPr>
        <p:spPr>
          <a:xfrm>
            <a:off x="5078327" y="689750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CLIENT NAME</a:t>
            </a:r>
            <a:endParaRPr/>
          </a:p>
        </p:txBody>
      </p:sp>
      <p:sp>
        <p:nvSpPr>
          <p:cNvPr id="253" name="Google Shape;253;p23"/>
          <p:cNvSpPr txBox="1"/>
          <p:nvPr/>
        </p:nvSpPr>
        <p:spPr>
          <a:xfrm>
            <a:off x="5078327" y="7726267"/>
            <a:ext cx="3306074" cy="727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what you want to discuss. </a:t>
            </a:r>
            <a:endParaRPr/>
          </a:p>
        </p:txBody>
      </p:sp>
      <p:sp>
        <p:nvSpPr>
          <p:cNvPr id="254" name="Google Shape;254;p23"/>
          <p:cNvSpPr txBox="1"/>
          <p:nvPr/>
        </p:nvSpPr>
        <p:spPr>
          <a:xfrm>
            <a:off x="9283324" y="689750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CLIENT NAME</a:t>
            </a:r>
            <a:endParaRPr/>
          </a:p>
        </p:txBody>
      </p:sp>
      <p:sp>
        <p:nvSpPr>
          <p:cNvPr id="255" name="Google Shape;255;p23"/>
          <p:cNvSpPr txBox="1"/>
          <p:nvPr/>
        </p:nvSpPr>
        <p:spPr>
          <a:xfrm>
            <a:off x="9283324" y="7726267"/>
            <a:ext cx="3306074" cy="727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what you want to discuss. </a:t>
            </a:r>
            <a:endParaRPr/>
          </a:p>
        </p:txBody>
      </p:sp>
      <p:sp>
        <p:nvSpPr>
          <p:cNvPr id="256" name="Google Shape;256;p23"/>
          <p:cNvSpPr txBox="1"/>
          <p:nvPr/>
        </p:nvSpPr>
        <p:spPr>
          <a:xfrm>
            <a:off x="13488322" y="689750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CLIENT NAME</a:t>
            </a:r>
            <a:endParaRPr/>
          </a:p>
        </p:txBody>
      </p:sp>
      <p:sp>
        <p:nvSpPr>
          <p:cNvPr id="257" name="Google Shape;257;p23"/>
          <p:cNvSpPr txBox="1"/>
          <p:nvPr/>
        </p:nvSpPr>
        <p:spPr>
          <a:xfrm>
            <a:off x="13488322" y="7726267"/>
            <a:ext cx="3306074" cy="727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what you want to discuss. </a:t>
            </a:r>
            <a:endParaRPr/>
          </a:p>
        </p:txBody>
      </p:sp>
      <p:pic>
        <p:nvPicPr>
          <p:cNvPr id="258" name="Google Shape;258;p23"/>
          <p:cNvPicPr preferRelativeResize="0"/>
          <p:nvPr/>
        </p:nvPicPr>
        <p:blipFill>
          <a:blip r:embed="rId8">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pSp>
        <p:nvGrpSpPr>
          <p:cNvPr id="263" name="Google Shape;263;p24"/>
          <p:cNvGrpSpPr/>
          <p:nvPr/>
        </p:nvGrpSpPr>
        <p:grpSpPr>
          <a:xfrm>
            <a:off x="0" y="0"/>
            <a:ext cx="18251128" cy="10287000"/>
            <a:chOff x="0" y="0"/>
            <a:chExt cx="24334838" cy="13716000"/>
          </a:xfrm>
        </p:grpSpPr>
        <p:sp>
          <p:nvSpPr>
            <p:cNvPr id="264" name="Google Shape;264;p24"/>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65" name="Google Shape;265;p24"/>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266" name="Google Shape;266;p24"/>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67" name="Google Shape;267;p24"/>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268" name="Google Shape;268;p24"/>
          <p:cNvPicPr preferRelativeResize="0"/>
          <p:nvPr/>
        </p:nvPicPr>
        <p:blipFill>
          <a:blip r:embed="rId4">
            <a:alphaModFix/>
          </a:blip>
          <a:stretch>
            <a:fillRect/>
          </a:stretch>
        </p:blipFill>
        <p:spPr>
          <a:xfrm>
            <a:off x="6858000" y="5612600"/>
            <a:ext cx="12039602" cy="5602225"/>
          </a:xfrm>
          <a:prstGeom prst="rect">
            <a:avLst/>
          </a:prstGeom>
          <a:noFill/>
          <a:ln>
            <a:noFill/>
          </a:ln>
        </p:spPr>
      </p:pic>
      <p:pic>
        <p:nvPicPr>
          <p:cNvPr id="269" name="Google Shape;269;p24"/>
          <p:cNvPicPr preferRelativeResize="0"/>
          <p:nvPr/>
        </p:nvPicPr>
        <p:blipFill>
          <a:blip r:embed="rId5">
            <a:alphaModFix/>
          </a:blip>
          <a:stretch>
            <a:fillRect/>
          </a:stretch>
        </p:blipFill>
        <p:spPr>
          <a:xfrm>
            <a:off x="621413" y="104525"/>
            <a:ext cx="8568226" cy="10287001"/>
          </a:xfrm>
          <a:prstGeom prst="rect">
            <a:avLst/>
          </a:prstGeom>
          <a:noFill/>
          <a:ln>
            <a:noFill/>
          </a:ln>
        </p:spPr>
      </p:pic>
      <p:sp>
        <p:nvSpPr>
          <p:cNvPr id="270" name="Google Shape;270;p24"/>
          <p:cNvSpPr txBox="1"/>
          <p:nvPr/>
        </p:nvSpPr>
        <p:spPr>
          <a:xfrm>
            <a:off x="9881225" y="1743224"/>
            <a:ext cx="7378075" cy="1598952"/>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1950" u="none" cap="none" strike="noStrike">
                <a:solidFill>
                  <a:srgbClr val="C12D2E"/>
                </a:solidFill>
                <a:latin typeface="Barrio"/>
                <a:ea typeface="Barrio"/>
                <a:cs typeface="Barrio"/>
                <a:sym typeface="Barrio"/>
              </a:rPr>
              <a:t>ABOUT US</a:t>
            </a:r>
            <a:endParaRPr/>
          </a:p>
        </p:txBody>
      </p:sp>
      <p:sp>
        <p:nvSpPr>
          <p:cNvPr id="271" name="Google Shape;271;p24"/>
          <p:cNvSpPr txBox="1"/>
          <p:nvPr/>
        </p:nvSpPr>
        <p:spPr>
          <a:xfrm>
            <a:off x="9881225" y="3304077"/>
            <a:ext cx="7378075" cy="35623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what you want to discuss. </a:t>
            </a:r>
            <a:endParaRPr/>
          </a:p>
        </p:txBody>
      </p:sp>
      <p:pic>
        <p:nvPicPr>
          <p:cNvPr id="272" name="Google Shape;272;p24"/>
          <p:cNvPicPr preferRelativeResize="0"/>
          <p:nvPr/>
        </p:nvPicPr>
        <p:blipFill>
          <a:blip r:embed="rId6">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grpSp>
        <p:nvGrpSpPr>
          <p:cNvPr id="277" name="Google Shape;277;p25"/>
          <p:cNvGrpSpPr/>
          <p:nvPr/>
        </p:nvGrpSpPr>
        <p:grpSpPr>
          <a:xfrm>
            <a:off x="0" y="0"/>
            <a:ext cx="18251128" cy="10287000"/>
            <a:chOff x="0" y="0"/>
            <a:chExt cx="24334838" cy="13716000"/>
          </a:xfrm>
        </p:grpSpPr>
        <p:sp>
          <p:nvSpPr>
            <p:cNvPr id="278" name="Google Shape;278;p25"/>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79" name="Google Shape;279;p25"/>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280" name="Google Shape;280;p25"/>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81" name="Google Shape;281;p25"/>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282" name="Google Shape;282;p25"/>
          <p:cNvPicPr preferRelativeResize="0"/>
          <p:nvPr/>
        </p:nvPicPr>
        <p:blipFill>
          <a:blip r:embed="rId4">
            <a:alphaModFix/>
          </a:blip>
          <a:stretch>
            <a:fillRect/>
          </a:stretch>
        </p:blipFill>
        <p:spPr>
          <a:xfrm>
            <a:off x="3367702" y="1738498"/>
            <a:ext cx="5952975" cy="9050077"/>
          </a:xfrm>
          <a:prstGeom prst="rect">
            <a:avLst/>
          </a:prstGeom>
          <a:noFill/>
          <a:ln>
            <a:noFill/>
          </a:ln>
        </p:spPr>
      </p:pic>
      <p:pic>
        <p:nvPicPr>
          <p:cNvPr id="283" name="Google Shape;283;p25"/>
          <p:cNvPicPr preferRelativeResize="0"/>
          <p:nvPr/>
        </p:nvPicPr>
        <p:blipFill>
          <a:blip r:embed="rId5">
            <a:alphaModFix/>
          </a:blip>
          <a:stretch>
            <a:fillRect/>
          </a:stretch>
        </p:blipFill>
        <p:spPr>
          <a:xfrm>
            <a:off x="-1" y="2963850"/>
            <a:ext cx="5952974" cy="7824724"/>
          </a:xfrm>
          <a:prstGeom prst="rect">
            <a:avLst/>
          </a:prstGeom>
          <a:noFill/>
          <a:ln>
            <a:noFill/>
          </a:ln>
        </p:spPr>
      </p:pic>
      <p:pic>
        <p:nvPicPr>
          <p:cNvPr id="284" name="Google Shape;284;p25"/>
          <p:cNvPicPr preferRelativeResize="0"/>
          <p:nvPr/>
        </p:nvPicPr>
        <p:blipFill>
          <a:blip r:embed="rId6">
            <a:alphaModFix/>
          </a:blip>
          <a:stretch>
            <a:fillRect/>
          </a:stretch>
        </p:blipFill>
        <p:spPr>
          <a:xfrm>
            <a:off x="3092550" y="4731677"/>
            <a:ext cx="2958900" cy="6056893"/>
          </a:xfrm>
          <a:prstGeom prst="rect">
            <a:avLst/>
          </a:prstGeom>
          <a:noFill/>
          <a:ln>
            <a:noFill/>
          </a:ln>
        </p:spPr>
      </p:pic>
      <p:sp>
        <p:nvSpPr>
          <p:cNvPr id="285" name="Google Shape;285;p25"/>
          <p:cNvSpPr txBox="1"/>
          <p:nvPr/>
        </p:nvSpPr>
        <p:spPr>
          <a:xfrm>
            <a:off x="10143984" y="2963855"/>
            <a:ext cx="62028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Our</a:t>
            </a:r>
            <a:endParaRPr/>
          </a:p>
          <a:p>
            <a:pPr indent="0" lvl="0" marL="0" marR="0" rtl="0" algn="l">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History</a:t>
            </a:r>
            <a:endParaRPr/>
          </a:p>
        </p:txBody>
      </p:sp>
      <p:sp>
        <p:nvSpPr>
          <p:cNvPr id="286" name="Google Shape;286;p25"/>
          <p:cNvSpPr txBox="1"/>
          <p:nvPr/>
        </p:nvSpPr>
        <p:spPr>
          <a:xfrm>
            <a:off x="10143984" y="5842960"/>
            <a:ext cx="6202863" cy="14706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pic>
        <p:nvPicPr>
          <p:cNvPr id="287" name="Google Shape;287;p25"/>
          <p:cNvPicPr preferRelativeResize="0"/>
          <p:nvPr/>
        </p:nvPicPr>
        <p:blipFill>
          <a:blip r:embed="rId7">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26"/>
          <p:cNvPicPr preferRelativeResize="0"/>
          <p:nvPr/>
        </p:nvPicPr>
        <p:blipFill rotWithShape="1">
          <a:blip r:embed="rId3">
            <a:alphaModFix/>
          </a:blip>
          <a:srcRect b="15572" l="0" r="0" t="0"/>
          <a:stretch/>
        </p:blipFill>
        <p:spPr>
          <a:xfrm>
            <a:off x="0" y="0"/>
            <a:ext cx="18288000" cy="10287000"/>
          </a:xfrm>
          <a:prstGeom prst="rect">
            <a:avLst/>
          </a:prstGeom>
          <a:noFill/>
          <a:ln>
            <a:noFill/>
          </a:ln>
        </p:spPr>
      </p:pic>
      <p:sp>
        <p:nvSpPr>
          <p:cNvPr id="293" name="Google Shape;293;p26"/>
          <p:cNvSpPr txBox="1"/>
          <p:nvPr/>
        </p:nvSpPr>
        <p:spPr>
          <a:xfrm>
            <a:off x="3689740" y="514835"/>
            <a:ext cx="10908600" cy="270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A picture is worth a thousand words</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grpSp>
        <p:nvGrpSpPr>
          <p:cNvPr id="298" name="Google Shape;298;p27"/>
          <p:cNvGrpSpPr/>
          <p:nvPr/>
        </p:nvGrpSpPr>
        <p:grpSpPr>
          <a:xfrm>
            <a:off x="0" y="0"/>
            <a:ext cx="18251128" cy="10287000"/>
            <a:chOff x="0" y="0"/>
            <a:chExt cx="24334838" cy="13716000"/>
          </a:xfrm>
        </p:grpSpPr>
        <p:sp>
          <p:nvSpPr>
            <p:cNvPr id="299" name="Google Shape;299;p27"/>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300" name="Google Shape;300;p27"/>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301" name="Google Shape;301;p27"/>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302" name="Google Shape;302;p27"/>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303" name="Google Shape;303;p27"/>
          <p:cNvPicPr preferRelativeResize="0"/>
          <p:nvPr/>
        </p:nvPicPr>
        <p:blipFill>
          <a:blip r:embed="rId4">
            <a:alphaModFix/>
          </a:blip>
          <a:stretch>
            <a:fillRect/>
          </a:stretch>
        </p:blipFill>
        <p:spPr>
          <a:xfrm>
            <a:off x="15146121" y="4640186"/>
            <a:ext cx="5665050" cy="6869013"/>
          </a:xfrm>
          <a:prstGeom prst="rect">
            <a:avLst/>
          </a:prstGeom>
          <a:noFill/>
          <a:ln>
            <a:noFill/>
          </a:ln>
        </p:spPr>
      </p:pic>
      <p:sp>
        <p:nvSpPr>
          <p:cNvPr id="304" name="Google Shape;304;p27"/>
          <p:cNvSpPr txBox="1"/>
          <p:nvPr/>
        </p:nvSpPr>
        <p:spPr>
          <a:xfrm>
            <a:off x="2741618" y="2974658"/>
            <a:ext cx="12804900" cy="406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Write an original statement or inspiring quote</a:t>
            </a:r>
            <a:endParaRPr/>
          </a:p>
        </p:txBody>
      </p:sp>
      <p:sp>
        <p:nvSpPr>
          <p:cNvPr id="305" name="Google Shape;305;p27"/>
          <p:cNvSpPr txBox="1"/>
          <p:nvPr/>
        </p:nvSpPr>
        <p:spPr>
          <a:xfrm>
            <a:off x="2741618" y="6946582"/>
            <a:ext cx="12804764"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 Include a credit, citation, or supporting message</a:t>
            </a:r>
            <a:endParaRPr/>
          </a:p>
        </p:txBody>
      </p:sp>
      <p:pic>
        <p:nvPicPr>
          <p:cNvPr id="306" name="Google Shape;306;p27"/>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pSp>
        <p:nvGrpSpPr>
          <p:cNvPr id="311" name="Google Shape;311;p28"/>
          <p:cNvGrpSpPr/>
          <p:nvPr/>
        </p:nvGrpSpPr>
        <p:grpSpPr>
          <a:xfrm>
            <a:off x="0" y="0"/>
            <a:ext cx="18251128" cy="10287000"/>
            <a:chOff x="0" y="0"/>
            <a:chExt cx="24334838" cy="13716000"/>
          </a:xfrm>
        </p:grpSpPr>
        <p:sp>
          <p:nvSpPr>
            <p:cNvPr id="312" name="Google Shape;312;p28"/>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313" name="Google Shape;313;p28"/>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314" name="Google Shape;314;p28"/>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315" name="Google Shape;315;p28"/>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316" name="Google Shape;316;p28"/>
          <p:cNvPicPr preferRelativeResize="0"/>
          <p:nvPr/>
        </p:nvPicPr>
        <p:blipFill>
          <a:blip r:embed="rId4">
            <a:alphaModFix/>
          </a:blip>
          <a:stretch>
            <a:fillRect/>
          </a:stretch>
        </p:blipFill>
        <p:spPr>
          <a:xfrm>
            <a:off x="-314498" y="944474"/>
            <a:ext cx="8268025" cy="10025203"/>
          </a:xfrm>
          <a:prstGeom prst="rect">
            <a:avLst/>
          </a:prstGeom>
          <a:noFill/>
          <a:ln>
            <a:noFill/>
          </a:ln>
        </p:spPr>
      </p:pic>
      <p:sp>
        <p:nvSpPr>
          <p:cNvPr id="317" name="Google Shape;317;p28"/>
          <p:cNvSpPr txBox="1"/>
          <p:nvPr/>
        </p:nvSpPr>
        <p:spPr>
          <a:xfrm>
            <a:off x="9125565" y="2224763"/>
            <a:ext cx="8133735"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Contact Us</a:t>
            </a:r>
            <a:endParaRPr/>
          </a:p>
        </p:txBody>
      </p:sp>
      <p:sp>
        <p:nvSpPr>
          <p:cNvPr id="318" name="Google Shape;318;p28"/>
          <p:cNvSpPr txBox="1"/>
          <p:nvPr/>
        </p:nvSpPr>
        <p:spPr>
          <a:xfrm>
            <a:off x="9144000" y="4100649"/>
            <a:ext cx="5801458"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123 Anywhere St., Any City,ST 12345</a:t>
            </a:r>
            <a:endParaRPr/>
          </a:p>
        </p:txBody>
      </p:sp>
      <p:sp>
        <p:nvSpPr>
          <p:cNvPr id="319" name="Google Shape;319;p28"/>
          <p:cNvSpPr txBox="1"/>
          <p:nvPr/>
        </p:nvSpPr>
        <p:spPr>
          <a:xfrm>
            <a:off x="9144000" y="5026272"/>
            <a:ext cx="4892954"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123-456-7890</a:t>
            </a:r>
            <a:endParaRPr/>
          </a:p>
        </p:txBody>
      </p:sp>
      <p:sp>
        <p:nvSpPr>
          <p:cNvPr id="320" name="Google Shape;320;p28"/>
          <p:cNvSpPr txBox="1"/>
          <p:nvPr/>
        </p:nvSpPr>
        <p:spPr>
          <a:xfrm>
            <a:off x="9144000" y="5914831"/>
            <a:ext cx="4892954"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hello@reallygreatsite.com</a:t>
            </a:r>
            <a:endParaRPr/>
          </a:p>
        </p:txBody>
      </p:sp>
      <p:sp>
        <p:nvSpPr>
          <p:cNvPr id="321" name="Google Shape;321;p28"/>
          <p:cNvSpPr txBox="1"/>
          <p:nvPr/>
        </p:nvSpPr>
        <p:spPr>
          <a:xfrm>
            <a:off x="9144000" y="7696477"/>
            <a:ext cx="4892954"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reallygreatsite.com</a:t>
            </a:r>
            <a:endParaRPr/>
          </a:p>
        </p:txBody>
      </p:sp>
      <p:sp>
        <p:nvSpPr>
          <p:cNvPr id="322" name="Google Shape;322;p28"/>
          <p:cNvSpPr txBox="1"/>
          <p:nvPr/>
        </p:nvSpPr>
        <p:spPr>
          <a:xfrm>
            <a:off x="9144000" y="6792175"/>
            <a:ext cx="4892954"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@reallygreatsite</a:t>
            </a:r>
            <a:endParaRPr/>
          </a:p>
        </p:txBody>
      </p:sp>
      <p:pic>
        <p:nvPicPr>
          <p:cNvPr id="323" name="Google Shape;323;p28"/>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29"/>
          <p:cNvGrpSpPr/>
          <p:nvPr/>
        </p:nvGrpSpPr>
        <p:grpSpPr>
          <a:xfrm>
            <a:off x="0" y="0"/>
            <a:ext cx="18251128" cy="10287000"/>
            <a:chOff x="0" y="0"/>
            <a:chExt cx="24334838" cy="13716000"/>
          </a:xfrm>
        </p:grpSpPr>
        <p:sp>
          <p:nvSpPr>
            <p:cNvPr id="329" name="Google Shape;329;p29"/>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330" name="Google Shape;330;p29"/>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331" name="Google Shape;331;p29"/>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332" name="Google Shape;332;p29"/>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sp>
        <p:nvSpPr>
          <p:cNvPr id="333" name="Google Shape;333;p29"/>
          <p:cNvSpPr txBox="1"/>
          <p:nvPr/>
        </p:nvSpPr>
        <p:spPr>
          <a:xfrm>
            <a:off x="3947214" y="2211738"/>
            <a:ext cx="10393573" cy="13430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Credits</a:t>
            </a:r>
            <a:endParaRPr/>
          </a:p>
        </p:txBody>
      </p:sp>
      <p:sp>
        <p:nvSpPr>
          <p:cNvPr id="334" name="Google Shape;334;p29"/>
          <p:cNvSpPr txBox="1"/>
          <p:nvPr/>
        </p:nvSpPr>
        <p:spPr>
          <a:xfrm>
            <a:off x="2818025" y="6183443"/>
            <a:ext cx="12651949"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This presentation template is free for everyone to use thanks to the following:</a:t>
            </a:r>
            <a:endParaRPr/>
          </a:p>
        </p:txBody>
      </p:sp>
      <p:sp>
        <p:nvSpPr>
          <p:cNvPr id="335" name="Google Shape;335;p29"/>
          <p:cNvSpPr txBox="1"/>
          <p:nvPr/>
        </p:nvSpPr>
        <p:spPr>
          <a:xfrm>
            <a:off x="2818025" y="6762717"/>
            <a:ext cx="12651949" cy="7277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SlidesCarnival for the presentation template</a:t>
            </a:r>
            <a:endParaRPr/>
          </a:p>
          <a:p>
            <a:pPr indent="0" lvl="1"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Pexels for the photos</a:t>
            </a:r>
            <a:endParaRPr/>
          </a:p>
        </p:txBody>
      </p:sp>
      <p:sp>
        <p:nvSpPr>
          <p:cNvPr id="336" name="Google Shape;336;p29"/>
          <p:cNvSpPr txBox="1"/>
          <p:nvPr/>
        </p:nvSpPr>
        <p:spPr>
          <a:xfrm>
            <a:off x="2818025" y="7709502"/>
            <a:ext cx="12651949"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Happy designing! </a:t>
            </a:r>
            <a:endParaRPr/>
          </a:p>
        </p:txBody>
      </p:sp>
      <p:pic>
        <p:nvPicPr>
          <p:cNvPr id="337" name="Google Shape;337;p29"/>
          <p:cNvPicPr preferRelativeResize="0"/>
          <p:nvPr/>
        </p:nvPicPr>
        <p:blipFill>
          <a:blip r:embed="rId4">
            <a:alphaModFix/>
          </a:blip>
          <a:stretch>
            <a:fillRect/>
          </a:stretch>
        </p:blipFill>
        <p:spPr>
          <a:xfrm>
            <a:off x="-1859500" y="-392300"/>
            <a:ext cx="22006973" cy="1289450"/>
          </a:xfrm>
          <a:prstGeom prst="rect">
            <a:avLst/>
          </a:prstGeom>
          <a:noFill/>
          <a:ln>
            <a:noFill/>
          </a:ln>
        </p:spPr>
      </p:pic>
      <p:pic>
        <p:nvPicPr>
          <p:cNvPr id="338" name="Google Shape;338;p29"/>
          <p:cNvPicPr preferRelativeResize="0"/>
          <p:nvPr/>
        </p:nvPicPr>
        <p:blipFill>
          <a:blip r:embed="rId5">
            <a:alphaModFix/>
          </a:blip>
          <a:stretch>
            <a:fillRect/>
          </a:stretch>
        </p:blipFill>
        <p:spPr>
          <a:xfrm>
            <a:off x="5295837" y="3903011"/>
            <a:ext cx="7696326" cy="1932200"/>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cxnSp>
        <p:nvCxnSpPr>
          <p:cNvPr id="343" name="Google Shape;343;p30"/>
          <p:cNvCxnSpPr/>
          <p:nvPr/>
        </p:nvCxnSpPr>
        <p:spPr>
          <a:xfrm rot="-5400000">
            <a:off x="1792016" y="5131995"/>
            <a:ext cx="10257527" cy="0"/>
          </a:xfrm>
          <a:prstGeom prst="straightConnector1">
            <a:avLst/>
          </a:prstGeom>
          <a:noFill/>
          <a:ln cap="rnd" cmpd="sng" w="38100">
            <a:solidFill>
              <a:srgbClr val="092215"/>
            </a:solidFill>
            <a:prstDash val="solid"/>
            <a:round/>
            <a:headEnd len="sm" w="sm" type="none"/>
            <a:tailEnd len="sm" w="sm" type="none"/>
          </a:ln>
        </p:spPr>
      </p:cxnSp>
      <p:sp>
        <p:nvSpPr>
          <p:cNvPr id="344" name="Google Shape;344;p30"/>
          <p:cNvSpPr/>
          <p:nvPr/>
        </p:nvSpPr>
        <p:spPr>
          <a:xfrm>
            <a:off x="7182289" y="4773397"/>
            <a:ext cx="1885093" cy="2288428"/>
          </a:xfrm>
          <a:custGeom>
            <a:rect b="b" l="l" r="r" t="t"/>
            <a:pathLst>
              <a:path extrusionOk="0" h="2288428" w="1885093">
                <a:moveTo>
                  <a:pt x="0" y="0"/>
                </a:moveTo>
                <a:lnTo>
                  <a:pt x="1885092" y="0"/>
                </a:lnTo>
                <a:lnTo>
                  <a:pt x="1885092" y="2288428"/>
                </a:lnTo>
                <a:lnTo>
                  <a:pt x="0" y="2288428"/>
                </a:lnTo>
                <a:lnTo>
                  <a:pt x="0" y="0"/>
                </a:lnTo>
                <a:close/>
              </a:path>
            </a:pathLst>
          </a:custGeom>
          <a:blipFill rotWithShape="1">
            <a:blip r:embed="rId3">
              <a:alphaModFix/>
            </a:blip>
            <a:stretch>
              <a:fillRect b="0" l="0" r="0" t="0"/>
            </a:stretch>
          </a:blipFill>
          <a:ln>
            <a:noFill/>
          </a:ln>
        </p:spPr>
      </p:sp>
      <p:sp>
        <p:nvSpPr>
          <p:cNvPr id="345" name="Google Shape;345;p30"/>
          <p:cNvSpPr/>
          <p:nvPr/>
        </p:nvSpPr>
        <p:spPr>
          <a:xfrm>
            <a:off x="9270420" y="4773397"/>
            <a:ext cx="1507502" cy="2288428"/>
          </a:xfrm>
          <a:custGeom>
            <a:rect b="b" l="l" r="r" t="t"/>
            <a:pathLst>
              <a:path extrusionOk="0" h="2288428" w="1507502">
                <a:moveTo>
                  <a:pt x="0" y="0"/>
                </a:moveTo>
                <a:lnTo>
                  <a:pt x="1507502" y="0"/>
                </a:lnTo>
                <a:lnTo>
                  <a:pt x="1507502" y="2288428"/>
                </a:lnTo>
                <a:lnTo>
                  <a:pt x="0" y="2288428"/>
                </a:lnTo>
                <a:lnTo>
                  <a:pt x="0" y="0"/>
                </a:lnTo>
                <a:close/>
              </a:path>
            </a:pathLst>
          </a:custGeom>
          <a:blipFill rotWithShape="1">
            <a:blip r:embed="rId4">
              <a:alphaModFix/>
            </a:blip>
            <a:stretch>
              <a:fillRect b="0" l="0" r="0" t="0"/>
            </a:stretch>
          </a:blipFill>
          <a:ln>
            <a:noFill/>
          </a:ln>
        </p:spPr>
      </p:sp>
      <p:sp>
        <p:nvSpPr>
          <p:cNvPr id="346" name="Google Shape;346;p30"/>
          <p:cNvSpPr/>
          <p:nvPr/>
        </p:nvSpPr>
        <p:spPr>
          <a:xfrm>
            <a:off x="10980960" y="4773397"/>
            <a:ext cx="1112748" cy="2288428"/>
          </a:xfrm>
          <a:custGeom>
            <a:rect b="b" l="l" r="r" t="t"/>
            <a:pathLst>
              <a:path extrusionOk="0" h="2288428" w="1112748">
                <a:moveTo>
                  <a:pt x="0" y="0"/>
                </a:moveTo>
                <a:lnTo>
                  <a:pt x="1112749" y="0"/>
                </a:lnTo>
                <a:lnTo>
                  <a:pt x="1112749" y="2288428"/>
                </a:lnTo>
                <a:lnTo>
                  <a:pt x="0" y="2288428"/>
                </a:lnTo>
                <a:lnTo>
                  <a:pt x="0" y="0"/>
                </a:lnTo>
                <a:close/>
              </a:path>
            </a:pathLst>
          </a:custGeom>
          <a:blipFill rotWithShape="1">
            <a:blip r:embed="rId5">
              <a:alphaModFix/>
            </a:blip>
            <a:stretch>
              <a:fillRect b="0" l="0" r="0" t="0"/>
            </a:stretch>
          </a:blipFill>
          <a:ln>
            <a:noFill/>
          </a:ln>
        </p:spPr>
      </p:sp>
      <p:sp>
        <p:nvSpPr>
          <p:cNvPr id="347" name="Google Shape;347;p30"/>
          <p:cNvSpPr/>
          <p:nvPr/>
        </p:nvSpPr>
        <p:spPr>
          <a:xfrm>
            <a:off x="12296747" y="4773397"/>
            <a:ext cx="1742066" cy="2288428"/>
          </a:xfrm>
          <a:custGeom>
            <a:rect b="b" l="l" r="r" t="t"/>
            <a:pathLst>
              <a:path extrusionOk="0" h="2288428" w="1742066">
                <a:moveTo>
                  <a:pt x="0" y="0"/>
                </a:moveTo>
                <a:lnTo>
                  <a:pt x="1742066" y="0"/>
                </a:lnTo>
                <a:lnTo>
                  <a:pt x="1742066" y="2288428"/>
                </a:lnTo>
                <a:lnTo>
                  <a:pt x="0" y="2288428"/>
                </a:lnTo>
                <a:lnTo>
                  <a:pt x="0" y="0"/>
                </a:lnTo>
                <a:close/>
              </a:path>
            </a:pathLst>
          </a:custGeom>
          <a:blipFill rotWithShape="1">
            <a:blip r:embed="rId6">
              <a:alphaModFix/>
            </a:blip>
            <a:stretch>
              <a:fillRect b="0" l="0" r="0" t="0"/>
            </a:stretch>
          </a:blipFill>
          <a:ln>
            <a:noFill/>
          </a:ln>
        </p:spPr>
      </p:sp>
      <p:sp>
        <p:nvSpPr>
          <p:cNvPr id="348" name="Google Shape;348;p30"/>
          <p:cNvSpPr/>
          <p:nvPr/>
        </p:nvSpPr>
        <p:spPr>
          <a:xfrm>
            <a:off x="14241852" y="4773397"/>
            <a:ext cx="1905116" cy="2288428"/>
          </a:xfrm>
          <a:custGeom>
            <a:rect b="b" l="l" r="r" t="t"/>
            <a:pathLst>
              <a:path extrusionOk="0" h="2288428" w="1905116">
                <a:moveTo>
                  <a:pt x="0" y="0"/>
                </a:moveTo>
                <a:lnTo>
                  <a:pt x="1905116" y="0"/>
                </a:lnTo>
                <a:lnTo>
                  <a:pt x="1905116" y="2288428"/>
                </a:lnTo>
                <a:lnTo>
                  <a:pt x="0" y="2288428"/>
                </a:lnTo>
                <a:lnTo>
                  <a:pt x="0" y="0"/>
                </a:lnTo>
                <a:close/>
              </a:path>
            </a:pathLst>
          </a:custGeom>
          <a:blipFill rotWithShape="1">
            <a:blip r:embed="rId7">
              <a:alphaModFix/>
            </a:blip>
            <a:stretch>
              <a:fillRect b="0" l="0" r="0" t="0"/>
            </a:stretch>
          </a:blipFill>
          <a:ln>
            <a:noFill/>
          </a:ln>
        </p:spPr>
      </p:sp>
      <p:sp>
        <p:nvSpPr>
          <p:cNvPr id="349" name="Google Shape;349;p30"/>
          <p:cNvSpPr/>
          <p:nvPr/>
        </p:nvSpPr>
        <p:spPr>
          <a:xfrm>
            <a:off x="7234257" y="482700"/>
            <a:ext cx="2021719" cy="1986339"/>
          </a:xfrm>
          <a:custGeom>
            <a:rect b="b" l="l" r="r" t="t"/>
            <a:pathLst>
              <a:path extrusionOk="0" h="1986339" w="2021719">
                <a:moveTo>
                  <a:pt x="0" y="0"/>
                </a:moveTo>
                <a:lnTo>
                  <a:pt x="2021720" y="0"/>
                </a:lnTo>
                <a:lnTo>
                  <a:pt x="2021720" y="1986339"/>
                </a:lnTo>
                <a:lnTo>
                  <a:pt x="0" y="1986339"/>
                </a:lnTo>
                <a:lnTo>
                  <a:pt x="0" y="0"/>
                </a:lnTo>
                <a:close/>
              </a:path>
            </a:pathLst>
          </a:custGeom>
          <a:blipFill rotWithShape="1">
            <a:blip r:embed="rId8">
              <a:alphaModFix/>
            </a:blip>
            <a:stretch>
              <a:fillRect b="0" l="0" r="0" t="0"/>
            </a:stretch>
          </a:blipFill>
          <a:ln>
            <a:noFill/>
          </a:ln>
        </p:spPr>
      </p:sp>
      <p:sp>
        <p:nvSpPr>
          <p:cNvPr id="350" name="Google Shape;350;p30"/>
          <p:cNvSpPr/>
          <p:nvPr/>
        </p:nvSpPr>
        <p:spPr>
          <a:xfrm>
            <a:off x="9501890" y="482700"/>
            <a:ext cx="1944129" cy="1986339"/>
          </a:xfrm>
          <a:custGeom>
            <a:rect b="b" l="l" r="r" t="t"/>
            <a:pathLst>
              <a:path extrusionOk="0" h="1986339" w="1944129">
                <a:moveTo>
                  <a:pt x="0" y="0"/>
                </a:moveTo>
                <a:lnTo>
                  <a:pt x="1944129" y="0"/>
                </a:lnTo>
                <a:lnTo>
                  <a:pt x="1944129" y="1986339"/>
                </a:lnTo>
                <a:lnTo>
                  <a:pt x="0" y="1986339"/>
                </a:lnTo>
                <a:lnTo>
                  <a:pt x="0" y="0"/>
                </a:lnTo>
                <a:close/>
              </a:path>
            </a:pathLst>
          </a:custGeom>
          <a:blipFill rotWithShape="1">
            <a:blip r:embed="rId9">
              <a:alphaModFix/>
            </a:blip>
            <a:stretch>
              <a:fillRect b="0" l="0" r="0" t="0"/>
            </a:stretch>
          </a:blipFill>
          <a:ln>
            <a:noFill/>
          </a:ln>
        </p:spPr>
      </p:sp>
      <p:sp>
        <p:nvSpPr>
          <p:cNvPr id="351" name="Google Shape;351;p30"/>
          <p:cNvSpPr/>
          <p:nvPr/>
        </p:nvSpPr>
        <p:spPr>
          <a:xfrm>
            <a:off x="11691933" y="482700"/>
            <a:ext cx="1800120" cy="1986339"/>
          </a:xfrm>
          <a:custGeom>
            <a:rect b="b" l="l" r="r" t="t"/>
            <a:pathLst>
              <a:path extrusionOk="0" h="1986339" w="1800120">
                <a:moveTo>
                  <a:pt x="0" y="0"/>
                </a:moveTo>
                <a:lnTo>
                  <a:pt x="1800119" y="0"/>
                </a:lnTo>
                <a:lnTo>
                  <a:pt x="1800119" y="1986339"/>
                </a:lnTo>
                <a:lnTo>
                  <a:pt x="0" y="1986339"/>
                </a:lnTo>
                <a:lnTo>
                  <a:pt x="0" y="0"/>
                </a:lnTo>
                <a:close/>
              </a:path>
            </a:pathLst>
          </a:custGeom>
          <a:blipFill rotWithShape="1">
            <a:blip r:embed="rId10">
              <a:alphaModFix/>
            </a:blip>
            <a:stretch>
              <a:fillRect b="0" l="0" r="0" t="0"/>
            </a:stretch>
          </a:blipFill>
          <a:ln>
            <a:noFill/>
          </a:ln>
        </p:spPr>
      </p:sp>
      <p:sp>
        <p:nvSpPr>
          <p:cNvPr id="352" name="Google Shape;352;p30"/>
          <p:cNvSpPr/>
          <p:nvPr/>
        </p:nvSpPr>
        <p:spPr>
          <a:xfrm>
            <a:off x="13737966" y="482700"/>
            <a:ext cx="2127271" cy="1986339"/>
          </a:xfrm>
          <a:custGeom>
            <a:rect b="b" l="l" r="r" t="t"/>
            <a:pathLst>
              <a:path extrusionOk="0" h="1986339" w="2127271">
                <a:moveTo>
                  <a:pt x="0" y="0"/>
                </a:moveTo>
                <a:lnTo>
                  <a:pt x="2127271" y="0"/>
                </a:lnTo>
                <a:lnTo>
                  <a:pt x="2127271" y="1986339"/>
                </a:lnTo>
                <a:lnTo>
                  <a:pt x="0" y="1986339"/>
                </a:lnTo>
                <a:lnTo>
                  <a:pt x="0" y="0"/>
                </a:lnTo>
                <a:close/>
              </a:path>
            </a:pathLst>
          </a:custGeom>
          <a:blipFill rotWithShape="1">
            <a:blip r:embed="rId11">
              <a:alphaModFix/>
            </a:blip>
            <a:stretch>
              <a:fillRect b="0" l="0" r="0" t="0"/>
            </a:stretch>
          </a:blipFill>
          <a:ln>
            <a:noFill/>
          </a:ln>
        </p:spPr>
      </p:sp>
      <p:sp>
        <p:nvSpPr>
          <p:cNvPr id="353" name="Google Shape;353;p30"/>
          <p:cNvSpPr/>
          <p:nvPr/>
        </p:nvSpPr>
        <p:spPr>
          <a:xfrm>
            <a:off x="7122772" y="2602970"/>
            <a:ext cx="2133205" cy="1871887"/>
          </a:xfrm>
          <a:custGeom>
            <a:rect b="b" l="l" r="r" t="t"/>
            <a:pathLst>
              <a:path extrusionOk="0" h="1871887" w="2133205">
                <a:moveTo>
                  <a:pt x="0" y="0"/>
                </a:moveTo>
                <a:lnTo>
                  <a:pt x="2133205" y="0"/>
                </a:lnTo>
                <a:lnTo>
                  <a:pt x="2133205" y="1871887"/>
                </a:lnTo>
                <a:lnTo>
                  <a:pt x="0" y="1871887"/>
                </a:lnTo>
                <a:lnTo>
                  <a:pt x="0" y="0"/>
                </a:lnTo>
                <a:close/>
              </a:path>
            </a:pathLst>
          </a:custGeom>
          <a:blipFill rotWithShape="1">
            <a:blip r:embed="rId12">
              <a:alphaModFix/>
            </a:blip>
            <a:stretch>
              <a:fillRect b="0" l="0" r="0" t="0"/>
            </a:stretch>
          </a:blipFill>
          <a:ln>
            <a:noFill/>
          </a:ln>
        </p:spPr>
      </p:sp>
      <p:sp>
        <p:nvSpPr>
          <p:cNvPr id="354" name="Google Shape;354;p30"/>
          <p:cNvSpPr/>
          <p:nvPr/>
        </p:nvSpPr>
        <p:spPr>
          <a:xfrm>
            <a:off x="9501890" y="2602970"/>
            <a:ext cx="1420590" cy="2000831"/>
          </a:xfrm>
          <a:custGeom>
            <a:rect b="b" l="l" r="r" t="t"/>
            <a:pathLst>
              <a:path extrusionOk="0" h="2000831" w="1420590">
                <a:moveTo>
                  <a:pt x="0" y="0"/>
                </a:moveTo>
                <a:lnTo>
                  <a:pt x="1420590" y="0"/>
                </a:lnTo>
                <a:lnTo>
                  <a:pt x="1420590" y="2000831"/>
                </a:lnTo>
                <a:lnTo>
                  <a:pt x="0" y="2000831"/>
                </a:lnTo>
                <a:lnTo>
                  <a:pt x="0" y="0"/>
                </a:lnTo>
                <a:close/>
              </a:path>
            </a:pathLst>
          </a:custGeom>
          <a:blipFill rotWithShape="1">
            <a:blip r:embed="rId13">
              <a:alphaModFix/>
            </a:blip>
            <a:stretch>
              <a:fillRect b="0" l="0" r="0" t="0"/>
            </a:stretch>
          </a:blipFill>
          <a:ln>
            <a:noFill/>
          </a:ln>
        </p:spPr>
      </p:sp>
      <p:sp>
        <p:nvSpPr>
          <p:cNvPr id="355" name="Google Shape;355;p30"/>
          <p:cNvSpPr/>
          <p:nvPr/>
        </p:nvSpPr>
        <p:spPr>
          <a:xfrm>
            <a:off x="11077522" y="2602970"/>
            <a:ext cx="1453104" cy="2000831"/>
          </a:xfrm>
          <a:custGeom>
            <a:rect b="b" l="l" r="r" t="t"/>
            <a:pathLst>
              <a:path extrusionOk="0" h="2000831" w="1453104">
                <a:moveTo>
                  <a:pt x="0" y="0"/>
                </a:moveTo>
                <a:lnTo>
                  <a:pt x="1453103" y="0"/>
                </a:lnTo>
                <a:lnTo>
                  <a:pt x="1453103" y="2000831"/>
                </a:lnTo>
                <a:lnTo>
                  <a:pt x="0" y="2000831"/>
                </a:lnTo>
                <a:lnTo>
                  <a:pt x="0" y="0"/>
                </a:lnTo>
                <a:close/>
              </a:path>
            </a:pathLst>
          </a:custGeom>
          <a:blipFill rotWithShape="1">
            <a:blip r:embed="rId14">
              <a:alphaModFix/>
            </a:blip>
            <a:stretch>
              <a:fillRect b="0" l="0" r="0" t="0"/>
            </a:stretch>
          </a:blipFill>
          <a:ln>
            <a:noFill/>
          </a:ln>
        </p:spPr>
      </p:sp>
      <p:sp>
        <p:nvSpPr>
          <p:cNvPr id="356" name="Google Shape;356;p30"/>
          <p:cNvSpPr/>
          <p:nvPr/>
        </p:nvSpPr>
        <p:spPr>
          <a:xfrm>
            <a:off x="12762658" y="2634955"/>
            <a:ext cx="1208379" cy="1968846"/>
          </a:xfrm>
          <a:custGeom>
            <a:rect b="b" l="l" r="r" t="t"/>
            <a:pathLst>
              <a:path extrusionOk="0" h="1968846" w="1208379">
                <a:moveTo>
                  <a:pt x="0" y="0"/>
                </a:moveTo>
                <a:lnTo>
                  <a:pt x="1208379" y="0"/>
                </a:lnTo>
                <a:lnTo>
                  <a:pt x="1208379" y="1968846"/>
                </a:lnTo>
                <a:lnTo>
                  <a:pt x="0" y="1968846"/>
                </a:lnTo>
                <a:lnTo>
                  <a:pt x="0" y="0"/>
                </a:lnTo>
                <a:close/>
              </a:path>
            </a:pathLst>
          </a:custGeom>
          <a:blipFill rotWithShape="1">
            <a:blip r:embed="rId15">
              <a:alphaModFix/>
            </a:blip>
            <a:stretch>
              <a:fillRect b="0" l="0" r="0" t="0"/>
            </a:stretch>
          </a:blipFill>
          <a:ln>
            <a:noFill/>
          </a:ln>
        </p:spPr>
      </p:sp>
      <p:sp>
        <p:nvSpPr>
          <p:cNvPr id="357" name="Google Shape;357;p30"/>
          <p:cNvSpPr/>
          <p:nvPr/>
        </p:nvSpPr>
        <p:spPr>
          <a:xfrm>
            <a:off x="14106714" y="2634955"/>
            <a:ext cx="2040255" cy="1968846"/>
          </a:xfrm>
          <a:custGeom>
            <a:rect b="b" l="l" r="r" t="t"/>
            <a:pathLst>
              <a:path extrusionOk="0" h="1968846" w="2040255">
                <a:moveTo>
                  <a:pt x="0" y="0"/>
                </a:moveTo>
                <a:lnTo>
                  <a:pt x="2040254" y="0"/>
                </a:lnTo>
                <a:lnTo>
                  <a:pt x="2040254" y="1968846"/>
                </a:lnTo>
                <a:lnTo>
                  <a:pt x="0" y="1968846"/>
                </a:lnTo>
                <a:lnTo>
                  <a:pt x="0" y="0"/>
                </a:lnTo>
                <a:close/>
              </a:path>
            </a:pathLst>
          </a:custGeom>
          <a:blipFill rotWithShape="1">
            <a:blip r:embed="rId16">
              <a:alphaModFix/>
            </a:blip>
            <a:stretch>
              <a:fillRect b="0" l="0" r="0" t="0"/>
            </a:stretch>
          </a:blipFill>
          <a:ln>
            <a:noFill/>
          </a:ln>
        </p:spPr>
      </p:sp>
      <p:sp>
        <p:nvSpPr>
          <p:cNvPr id="358" name="Google Shape;358;p30"/>
          <p:cNvSpPr/>
          <p:nvPr/>
        </p:nvSpPr>
        <p:spPr>
          <a:xfrm>
            <a:off x="7319488" y="8385973"/>
            <a:ext cx="3458434" cy="949497"/>
          </a:xfrm>
          <a:custGeom>
            <a:rect b="b" l="l" r="r" t="t"/>
            <a:pathLst>
              <a:path extrusionOk="0" h="949497" w="3458434">
                <a:moveTo>
                  <a:pt x="0" y="0"/>
                </a:moveTo>
                <a:lnTo>
                  <a:pt x="3458434" y="0"/>
                </a:lnTo>
                <a:lnTo>
                  <a:pt x="3458434" y="949497"/>
                </a:lnTo>
                <a:lnTo>
                  <a:pt x="0" y="949497"/>
                </a:lnTo>
                <a:lnTo>
                  <a:pt x="0" y="0"/>
                </a:lnTo>
                <a:close/>
              </a:path>
            </a:pathLst>
          </a:custGeom>
          <a:blipFill rotWithShape="1">
            <a:blip r:embed="rId17">
              <a:alphaModFix/>
            </a:blip>
            <a:stretch>
              <a:fillRect b="0" l="0" r="0" t="0"/>
            </a:stretch>
          </a:blipFill>
          <a:ln>
            <a:noFill/>
          </a:ln>
        </p:spPr>
      </p:sp>
      <p:sp>
        <p:nvSpPr>
          <p:cNvPr id="359" name="Google Shape;359;p30"/>
          <p:cNvSpPr/>
          <p:nvPr/>
        </p:nvSpPr>
        <p:spPr>
          <a:xfrm>
            <a:off x="16112887" y="488234"/>
            <a:ext cx="2096090" cy="1980805"/>
          </a:xfrm>
          <a:custGeom>
            <a:rect b="b" l="l" r="r" t="t"/>
            <a:pathLst>
              <a:path extrusionOk="0" h="1980805" w="2096090">
                <a:moveTo>
                  <a:pt x="0" y="0"/>
                </a:moveTo>
                <a:lnTo>
                  <a:pt x="2096089" y="0"/>
                </a:lnTo>
                <a:lnTo>
                  <a:pt x="2096089" y="1980805"/>
                </a:lnTo>
                <a:lnTo>
                  <a:pt x="0" y="1980805"/>
                </a:lnTo>
                <a:lnTo>
                  <a:pt x="0" y="0"/>
                </a:lnTo>
                <a:close/>
              </a:path>
            </a:pathLst>
          </a:custGeom>
          <a:blipFill rotWithShape="1">
            <a:blip r:embed="rId18">
              <a:alphaModFix/>
            </a:blip>
            <a:stretch>
              <a:fillRect b="0" l="0" r="0" t="0"/>
            </a:stretch>
          </a:blipFill>
          <a:ln>
            <a:noFill/>
          </a:ln>
        </p:spPr>
      </p:sp>
      <p:sp>
        <p:nvSpPr>
          <p:cNvPr id="360" name="Google Shape;360;p30"/>
          <p:cNvSpPr/>
          <p:nvPr/>
        </p:nvSpPr>
        <p:spPr>
          <a:xfrm>
            <a:off x="7234257" y="7583886"/>
            <a:ext cx="3543664" cy="618531"/>
          </a:xfrm>
          <a:custGeom>
            <a:rect b="b" l="l" r="r" t="t"/>
            <a:pathLst>
              <a:path extrusionOk="0" h="618531" w="3543664">
                <a:moveTo>
                  <a:pt x="0" y="0"/>
                </a:moveTo>
                <a:lnTo>
                  <a:pt x="3543665" y="0"/>
                </a:lnTo>
                <a:lnTo>
                  <a:pt x="3543665" y="618531"/>
                </a:lnTo>
                <a:lnTo>
                  <a:pt x="0" y="618531"/>
                </a:lnTo>
                <a:lnTo>
                  <a:pt x="0" y="0"/>
                </a:lnTo>
                <a:close/>
              </a:path>
            </a:pathLst>
          </a:custGeom>
          <a:blipFill rotWithShape="1">
            <a:blip r:embed="rId19">
              <a:alphaModFix/>
            </a:blip>
            <a:stretch>
              <a:fillRect b="0" l="0" r="0" t="0"/>
            </a:stretch>
          </a:blipFill>
          <a:ln>
            <a:noFill/>
          </a:ln>
        </p:spPr>
      </p:sp>
      <p:sp>
        <p:nvSpPr>
          <p:cNvPr id="361" name="Google Shape;361;p30"/>
          <p:cNvSpPr/>
          <p:nvPr/>
        </p:nvSpPr>
        <p:spPr>
          <a:xfrm>
            <a:off x="16442243" y="2602970"/>
            <a:ext cx="1766733" cy="1821375"/>
          </a:xfrm>
          <a:custGeom>
            <a:rect b="b" l="l" r="r" t="t"/>
            <a:pathLst>
              <a:path extrusionOk="0" h="1821375" w="1766733">
                <a:moveTo>
                  <a:pt x="0" y="0"/>
                </a:moveTo>
                <a:lnTo>
                  <a:pt x="1766733" y="0"/>
                </a:lnTo>
                <a:lnTo>
                  <a:pt x="1766733" y="1821374"/>
                </a:lnTo>
                <a:lnTo>
                  <a:pt x="0" y="1821374"/>
                </a:lnTo>
                <a:lnTo>
                  <a:pt x="0" y="0"/>
                </a:lnTo>
                <a:close/>
              </a:path>
            </a:pathLst>
          </a:custGeom>
          <a:blipFill rotWithShape="1">
            <a:blip r:embed="rId20">
              <a:alphaModFix/>
            </a:blip>
            <a:stretch>
              <a:fillRect b="0" l="0" r="0" t="0"/>
            </a:stretch>
          </a:blipFill>
          <a:ln>
            <a:noFill/>
          </a:ln>
        </p:spPr>
      </p:sp>
      <p:sp>
        <p:nvSpPr>
          <p:cNvPr id="362" name="Google Shape;362;p30"/>
          <p:cNvSpPr/>
          <p:nvPr/>
        </p:nvSpPr>
        <p:spPr>
          <a:xfrm>
            <a:off x="16385093" y="5672418"/>
            <a:ext cx="1653252" cy="981618"/>
          </a:xfrm>
          <a:custGeom>
            <a:rect b="b" l="l" r="r" t="t"/>
            <a:pathLst>
              <a:path extrusionOk="0" h="981618" w="1653252">
                <a:moveTo>
                  <a:pt x="0" y="0"/>
                </a:moveTo>
                <a:lnTo>
                  <a:pt x="1653252" y="0"/>
                </a:lnTo>
                <a:lnTo>
                  <a:pt x="1653252" y="981618"/>
                </a:lnTo>
                <a:lnTo>
                  <a:pt x="0" y="981618"/>
                </a:lnTo>
                <a:lnTo>
                  <a:pt x="0" y="0"/>
                </a:lnTo>
                <a:close/>
              </a:path>
            </a:pathLst>
          </a:custGeom>
          <a:blipFill rotWithShape="1">
            <a:blip r:embed="rId21">
              <a:alphaModFix/>
            </a:blip>
            <a:stretch>
              <a:fillRect b="0" l="0" r="0" t="0"/>
            </a:stretch>
          </a:blipFill>
          <a:ln>
            <a:noFill/>
          </a:ln>
        </p:spPr>
      </p:sp>
      <p:sp>
        <p:nvSpPr>
          <p:cNvPr id="363" name="Google Shape;363;p30"/>
          <p:cNvSpPr/>
          <p:nvPr/>
        </p:nvSpPr>
        <p:spPr>
          <a:xfrm>
            <a:off x="11302454" y="7583886"/>
            <a:ext cx="3107648" cy="1751584"/>
          </a:xfrm>
          <a:custGeom>
            <a:rect b="b" l="l" r="r" t="t"/>
            <a:pathLst>
              <a:path extrusionOk="0" h="1751584" w="3107648">
                <a:moveTo>
                  <a:pt x="0" y="0"/>
                </a:moveTo>
                <a:lnTo>
                  <a:pt x="3107649" y="0"/>
                </a:lnTo>
                <a:lnTo>
                  <a:pt x="3107649" y="1751584"/>
                </a:lnTo>
                <a:lnTo>
                  <a:pt x="0" y="1751584"/>
                </a:lnTo>
                <a:lnTo>
                  <a:pt x="0" y="0"/>
                </a:lnTo>
                <a:close/>
              </a:path>
            </a:pathLst>
          </a:custGeom>
          <a:blipFill rotWithShape="1">
            <a:blip r:embed="rId22">
              <a:alphaModFix/>
            </a:blip>
            <a:stretch>
              <a:fillRect b="0" l="0" r="0" t="0"/>
            </a:stretch>
          </a:blipFill>
          <a:ln>
            <a:noFill/>
          </a:ln>
        </p:spPr>
      </p:sp>
      <p:sp>
        <p:nvSpPr>
          <p:cNvPr id="364" name="Google Shape;364;p30"/>
          <p:cNvSpPr/>
          <p:nvPr/>
        </p:nvSpPr>
        <p:spPr>
          <a:xfrm>
            <a:off x="14595341" y="7583886"/>
            <a:ext cx="1318067" cy="1751584"/>
          </a:xfrm>
          <a:custGeom>
            <a:rect b="b" l="l" r="r" t="t"/>
            <a:pathLst>
              <a:path extrusionOk="0" h="1751584" w="1318067">
                <a:moveTo>
                  <a:pt x="0" y="0"/>
                </a:moveTo>
                <a:lnTo>
                  <a:pt x="1318067" y="0"/>
                </a:lnTo>
                <a:lnTo>
                  <a:pt x="1318067" y="1751584"/>
                </a:lnTo>
                <a:lnTo>
                  <a:pt x="0" y="1751584"/>
                </a:lnTo>
                <a:lnTo>
                  <a:pt x="0" y="0"/>
                </a:lnTo>
                <a:close/>
              </a:path>
            </a:pathLst>
          </a:custGeom>
          <a:blipFill rotWithShape="1">
            <a:blip r:embed="rId23">
              <a:alphaModFix/>
            </a:blip>
            <a:stretch>
              <a:fillRect b="0" l="0" r="0" t="0"/>
            </a:stretch>
          </a:blipFill>
          <a:ln>
            <a:noFill/>
          </a:ln>
        </p:spPr>
      </p:sp>
      <p:sp>
        <p:nvSpPr>
          <p:cNvPr id="365" name="Google Shape;365;p30"/>
          <p:cNvSpPr/>
          <p:nvPr/>
        </p:nvSpPr>
        <p:spPr>
          <a:xfrm>
            <a:off x="16294408" y="7583886"/>
            <a:ext cx="1460383" cy="1751584"/>
          </a:xfrm>
          <a:custGeom>
            <a:rect b="b" l="l" r="r" t="t"/>
            <a:pathLst>
              <a:path extrusionOk="0" h="1751584" w="1460383">
                <a:moveTo>
                  <a:pt x="0" y="0"/>
                </a:moveTo>
                <a:lnTo>
                  <a:pt x="1460383" y="0"/>
                </a:lnTo>
                <a:lnTo>
                  <a:pt x="1460383" y="1751584"/>
                </a:lnTo>
                <a:lnTo>
                  <a:pt x="0" y="1751584"/>
                </a:lnTo>
                <a:lnTo>
                  <a:pt x="0" y="0"/>
                </a:lnTo>
                <a:close/>
              </a:path>
            </a:pathLst>
          </a:custGeom>
          <a:blipFill rotWithShape="1">
            <a:blip r:embed="rId24">
              <a:alphaModFix/>
            </a:blip>
            <a:stretch>
              <a:fillRect b="0" l="0" r="0" t="0"/>
            </a:stretch>
          </a:blipFill>
          <a:ln>
            <a:noFill/>
          </a:ln>
        </p:spPr>
      </p:sp>
      <p:sp>
        <p:nvSpPr>
          <p:cNvPr id="366" name="Google Shape;366;p30"/>
          <p:cNvSpPr txBox="1"/>
          <p:nvPr/>
        </p:nvSpPr>
        <p:spPr>
          <a:xfrm>
            <a:off x="1028700" y="1289626"/>
            <a:ext cx="50592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C12D2E"/>
                </a:solidFill>
                <a:latin typeface="Barrio"/>
                <a:ea typeface="Barrio"/>
                <a:cs typeface="Barrio"/>
                <a:sym typeface="Barrio"/>
              </a:rPr>
              <a:t>Resource </a:t>
            </a:r>
            <a:endParaRPr/>
          </a:p>
          <a:p>
            <a:pPr indent="0" lvl="0" marL="0" marR="0" rtl="0" algn="l">
              <a:lnSpc>
                <a:spcPct val="80000"/>
              </a:lnSpc>
              <a:spcBef>
                <a:spcPts val="0"/>
              </a:spcBef>
              <a:spcAft>
                <a:spcPts val="0"/>
              </a:spcAft>
              <a:buNone/>
            </a:pPr>
            <a:r>
              <a:rPr b="0" i="0" lang="en-US" sz="8799" u="none" cap="none" strike="noStrike">
                <a:solidFill>
                  <a:srgbClr val="C12D2E"/>
                </a:solidFill>
                <a:latin typeface="Barrio"/>
                <a:ea typeface="Barrio"/>
                <a:cs typeface="Barrio"/>
                <a:sym typeface="Barrio"/>
              </a:rPr>
              <a:t>Page</a:t>
            </a:r>
            <a:endParaRPr/>
          </a:p>
        </p:txBody>
      </p:sp>
      <p:sp>
        <p:nvSpPr>
          <p:cNvPr id="367" name="Google Shape;367;p30"/>
          <p:cNvSpPr txBox="1"/>
          <p:nvPr/>
        </p:nvSpPr>
        <p:spPr>
          <a:xfrm>
            <a:off x="1028700" y="3535680"/>
            <a:ext cx="5059200" cy="6206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Use these design resources in your Canva Presentation.</a:t>
            </a:r>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You can find these fonts online too. Happy designing! </a:t>
            </a:r>
            <a:endParaRPr/>
          </a:p>
          <a:p>
            <a:pPr indent="0" lvl="1" marL="0" marR="0" rtl="0" algn="l">
              <a:lnSpc>
                <a:spcPct val="140000"/>
              </a:lnSpc>
              <a:spcBef>
                <a:spcPts val="0"/>
              </a:spcBef>
              <a:spcAft>
                <a:spcPts val="0"/>
              </a:spcAft>
              <a:buNone/>
            </a:pPr>
            <a:r>
              <a:t/>
            </a:r>
            <a:endParaRPr b="0" i="0" sz="2100" u="none" cap="none" strike="noStrike">
              <a:solidFill>
                <a:srgbClr val="092215"/>
              </a:solidFill>
              <a:latin typeface="Montserrat"/>
              <a:ea typeface="Montserrat"/>
              <a:cs typeface="Montserrat"/>
              <a:sym typeface="Montserrat"/>
            </a:endParaRPr>
          </a:p>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Don't forget to delete this page before presenting. </a:t>
            </a:r>
            <a:endParaRPr/>
          </a:p>
        </p:txBody>
      </p:sp>
      <p:sp>
        <p:nvSpPr>
          <p:cNvPr id="368" name="Google Shape;368;p30"/>
          <p:cNvSpPr txBox="1"/>
          <p:nvPr/>
        </p:nvSpPr>
        <p:spPr>
          <a:xfrm>
            <a:off x="1028700" y="4684966"/>
            <a:ext cx="4676765" cy="719381"/>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This presentation template uses the following free fonts:</a:t>
            </a:r>
            <a:endParaRPr/>
          </a:p>
        </p:txBody>
      </p:sp>
      <p:sp>
        <p:nvSpPr>
          <p:cNvPr id="369" name="Google Shape;369;p30"/>
          <p:cNvSpPr txBox="1"/>
          <p:nvPr/>
        </p:nvSpPr>
        <p:spPr>
          <a:xfrm>
            <a:off x="1028700" y="5770777"/>
            <a:ext cx="5059131" cy="1086691"/>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Titles: Barrio</a:t>
            </a:r>
            <a:endParaRPr/>
          </a:p>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Headers: Montserrat Classic</a:t>
            </a:r>
            <a:endParaRPr/>
          </a:p>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Body Copy: Montserrat Classic</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14"/>
          <p:cNvGrpSpPr/>
          <p:nvPr/>
        </p:nvGrpSpPr>
        <p:grpSpPr>
          <a:xfrm>
            <a:off x="0" y="0"/>
            <a:ext cx="18251128" cy="10287000"/>
            <a:chOff x="0" y="0"/>
            <a:chExt cx="24334838" cy="13716000"/>
          </a:xfrm>
        </p:grpSpPr>
        <p:sp>
          <p:nvSpPr>
            <p:cNvPr id="98" name="Google Shape;98;p14"/>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99" name="Google Shape;99;p14"/>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00" name="Google Shape;100;p14"/>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01" name="Google Shape;101;p14"/>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102" name="Google Shape;102;p14"/>
          <p:cNvPicPr preferRelativeResize="0"/>
          <p:nvPr/>
        </p:nvPicPr>
        <p:blipFill>
          <a:blip r:embed="rId4">
            <a:alphaModFix/>
          </a:blip>
          <a:stretch>
            <a:fillRect/>
          </a:stretch>
        </p:blipFill>
        <p:spPr>
          <a:xfrm>
            <a:off x="13328400" y="6158485"/>
            <a:ext cx="4678651" cy="4425065"/>
          </a:xfrm>
          <a:prstGeom prst="rect">
            <a:avLst/>
          </a:prstGeom>
          <a:noFill/>
          <a:ln>
            <a:noFill/>
          </a:ln>
        </p:spPr>
      </p:pic>
      <p:sp>
        <p:nvSpPr>
          <p:cNvPr id="103" name="Google Shape;103;p14"/>
          <p:cNvSpPr txBox="1"/>
          <p:nvPr/>
        </p:nvSpPr>
        <p:spPr>
          <a:xfrm>
            <a:off x="1028700" y="1019175"/>
            <a:ext cx="16230600"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How to Use This Presentation</a:t>
            </a:r>
            <a:endParaRPr/>
          </a:p>
        </p:txBody>
      </p:sp>
      <p:sp>
        <p:nvSpPr>
          <p:cNvPr id="104" name="Google Shape;104;p14"/>
          <p:cNvSpPr txBox="1"/>
          <p:nvPr/>
        </p:nvSpPr>
        <p:spPr>
          <a:xfrm>
            <a:off x="812683" y="4033122"/>
            <a:ext cx="6154647" cy="40709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092215"/>
              </a:buClr>
              <a:buSzPts val="2100"/>
              <a:buFont typeface="Arial"/>
              <a:buChar char="•"/>
            </a:pPr>
            <a:r>
              <a:rPr b="0" i="0" lang="en-US" sz="2100" u="none" cap="none" strike="noStrike">
                <a:solidFill>
                  <a:srgbClr val="092215"/>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226695" lvl="1" marL="453390" marR="0" rtl="0" algn="l">
              <a:lnSpc>
                <a:spcPct val="140000"/>
              </a:lnSpc>
              <a:spcBef>
                <a:spcPts val="0"/>
              </a:spcBef>
              <a:spcAft>
                <a:spcPts val="0"/>
              </a:spcAft>
              <a:buClr>
                <a:srgbClr val="092215"/>
              </a:buClr>
              <a:buSzPts val="2100"/>
              <a:buFont typeface="Arial"/>
              <a:buChar char="•"/>
            </a:pPr>
            <a:r>
              <a:rPr b="0" i="0" lang="en-US" sz="2100" u="sng" cap="none" strike="noStrike">
                <a:solidFill>
                  <a:srgbClr val="092215"/>
                </a:solidFill>
                <a:latin typeface="Montserrat"/>
                <a:ea typeface="Montserrat"/>
                <a:cs typeface="Montserrat"/>
                <a:sym typeface="Montserrat"/>
              </a:rPr>
              <a:t>Alternative:</a:t>
            </a:r>
            <a:r>
              <a:rPr b="0" i="0" lang="en-US" sz="2100" u="none" cap="none" strike="noStrike">
                <a:solidFill>
                  <a:srgbClr val="092215"/>
                </a:solidFill>
                <a:latin typeface="Montserrat"/>
                <a:ea typeface="Montserrat"/>
                <a:cs typeface="Montserrat"/>
                <a:sym typeface="Montserra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1028700" y="3122847"/>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GOOGLE SLIDES</a:t>
            </a:r>
            <a:endParaRPr/>
          </a:p>
        </p:txBody>
      </p:sp>
      <p:sp>
        <p:nvSpPr>
          <p:cNvPr id="106" name="Google Shape;106;p14"/>
          <p:cNvSpPr txBox="1"/>
          <p:nvPr/>
        </p:nvSpPr>
        <p:spPr>
          <a:xfrm>
            <a:off x="7243554" y="4033122"/>
            <a:ext cx="5619077" cy="369951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092215"/>
              </a:buClr>
              <a:buSzPts val="2100"/>
              <a:buFont typeface="Arial"/>
              <a:buChar char="•"/>
            </a:pPr>
            <a:r>
              <a:rPr b="0" i="0" lang="en-US" sz="2100" u="none" cap="none" strike="noStrike">
                <a:solidFill>
                  <a:srgbClr val="092215"/>
                </a:solidFill>
                <a:latin typeface="Montserrat"/>
                <a:ea typeface="Montserrat"/>
                <a:cs typeface="Montserrat"/>
                <a:sym typeface="Montserrat"/>
              </a:rPr>
              <a:t>Click on the "PowerPoint" button below this presentation preview. Start editing your presentation.</a:t>
            </a:r>
            <a:endParaRPr/>
          </a:p>
          <a:p>
            <a:pPr indent="-226695" lvl="1" marL="453390" marR="0" rtl="0" algn="l">
              <a:lnSpc>
                <a:spcPct val="140000"/>
              </a:lnSpc>
              <a:spcBef>
                <a:spcPts val="0"/>
              </a:spcBef>
              <a:spcAft>
                <a:spcPts val="0"/>
              </a:spcAft>
              <a:buClr>
                <a:srgbClr val="092215"/>
              </a:buClr>
              <a:buSzPts val="2100"/>
              <a:buFont typeface="Arial"/>
              <a:buChar char="•"/>
            </a:pPr>
            <a:r>
              <a:rPr b="0" i="0" lang="en-US" sz="2100" u="sng" cap="none" strike="noStrike">
                <a:solidFill>
                  <a:srgbClr val="092215"/>
                </a:solidFill>
                <a:latin typeface="Montserrat"/>
                <a:ea typeface="Montserrat"/>
                <a:cs typeface="Montserrat"/>
                <a:sym typeface="Montserrat"/>
              </a:rPr>
              <a:t>Alternative:</a:t>
            </a:r>
            <a:r>
              <a:rPr b="0" i="0" lang="en-US" sz="2100" u="none" cap="none" strike="noStrike">
                <a:solidFill>
                  <a:srgbClr val="092215"/>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7537020" y="3122847"/>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POWERPOINT</a:t>
            </a:r>
            <a:endParaRPr/>
          </a:p>
        </p:txBody>
      </p:sp>
      <p:sp>
        <p:nvSpPr>
          <p:cNvPr id="108" name="Google Shape;108;p14"/>
          <p:cNvSpPr txBox="1"/>
          <p:nvPr/>
        </p:nvSpPr>
        <p:spPr>
          <a:xfrm>
            <a:off x="13134295" y="4033122"/>
            <a:ext cx="4125005" cy="221361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092215"/>
              </a:buClr>
              <a:buSzPts val="2100"/>
              <a:buFont typeface="Arial"/>
              <a:buChar char="•"/>
            </a:pPr>
            <a:r>
              <a:rPr b="0" i="0" lang="en-US" sz="2100" u="none" cap="none" strike="noStrike">
                <a:solidFill>
                  <a:srgbClr val="092215"/>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
        <p:nvSpPr>
          <p:cNvPr id="109" name="Google Shape;109;p14"/>
          <p:cNvSpPr txBox="1"/>
          <p:nvPr/>
        </p:nvSpPr>
        <p:spPr>
          <a:xfrm>
            <a:off x="13328391" y="3122847"/>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CANVA</a:t>
            </a:r>
            <a:endParaRPr/>
          </a:p>
        </p:txBody>
      </p:sp>
      <p:pic>
        <p:nvPicPr>
          <p:cNvPr id="110" name="Google Shape;110;p14"/>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grpSp>
        <p:nvGrpSpPr>
          <p:cNvPr id="115" name="Google Shape;115;p15"/>
          <p:cNvGrpSpPr/>
          <p:nvPr/>
        </p:nvGrpSpPr>
        <p:grpSpPr>
          <a:xfrm>
            <a:off x="0" y="0"/>
            <a:ext cx="18251128" cy="10287000"/>
            <a:chOff x="0" y="0"/>
            <a:chExt cx="24334838" cy="13716000"/>
          </a:xfrm>
        </p:grpSpPr>
        <p:sp>
          <p:nvSpPr>
            <p:cNvPr id="116" name="Google Shape;116;p15"/>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17" name="Google Shape;117;p15"/>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18" name="Google Shape;118;p15"/>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19" name="Google Shape;119;p15"/>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sp>
        <p:nvSpPr>
          <p:cNvPr id="120" name="Google Shape;120;p15"/>
          <p:cNvSpPr txBox="1"/>
          <p:nvPr/>
        </p:nvSpPr>
        <p:spPr>
          <a:xfrm>
            <a:off x="9144000" y="1536612"/>
            <a:ext cx="8115300"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INTRODUCTION</a:t>
            </a:r>
            <a:endParaRPr/>
          </a:p>
        </p:txBody>
      </p:sp>
      <p:sp>
        <p:nvSpPr>
          <p:cNvPr id="121" name="Google Shape;121;p15"/>
          <p:cNvSpPr txBox="1"/>
          <p:nvPr/>
        </p:nvSpPr>
        <p:spPr>
          <a:xfrm>
            <a:off x="1028700" y="1555662"/>
            <a:ext cx="70389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Table Of Contents</a:t>
            </a:r>
            <a:endParaRPr/>
          </a:p>
        </p:txBody>
      </p:sp>
      <p:sp>
        <p:nvSpPr>
          <p:cNvPr id="122" name="Google Shape;122;p15"/>
          <p:cNvSpPr txBox="1"/>
          <p:nvPr/>
        </p:nvSpPr>
        <p:spPr>
          <a:xfrm>
            <a:off x="9144000" y="2386877"/>
            <a:ext cx="8115300"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OUR PROJECTS</a:t>
            </a:r>
            <a:endParaRPr/>
          </a:p>
        </p:txBody>
      </p:sp>
      <p:sp>
        <p:nvSpPr>
          <p:cNvPr id="123" name="Google Shape;123;p15"/>
          <p:cNvSpPr txBox="1"/>
          <p:nvPr/>
        </p:nvSpPr>
        <p:spPr>
          <a:xfrm>
            <a:off x="9144000" y="3241587"/>
            <a:ext cx="8115300"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ABOUT US</a:t>
            </a:r>
            <a:endParaRPr/>
          </a:p>
        </p:txBody>
      </p:sp>
      <p:sp>
        <p:nvSpPr>
          <p:cNvPr id="124" name="Google Shape;124;p15"/>
          <p:cNvSpPr txBox="1"/>
          <p:nvPr/>
        </p:nvSpPr>
        <p:spPr>
          <a:xfrm>
            <a:off x="9144000" y="4096297"/>
            <a:ext cx="8115300"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CHAPTER TITLE</a:t>
            </a:r>
            <a:endParaRPr/>
          </a:p>
        </p:txBody>
      </p:sp>
      <p:pic>
        <p:nvPicPr>
          <p:cNvPr id="125" name="Google Shape;125;p15"/>
          <p:cNvPicPr preferRelativeResize="0"/>
          <p:nvPr/>
        </p:nvPicPr>
        <p:blipFill>
          <a:blip r:embed="rId4">
            <a:alphaModFix/>
          </a:blip>
          <a:stretch>
            <a:fillRect/>
          </a:stretch>
        </p:blipFill>
        <p:spPr>
          <a:xfrm>
            <a:off x="-1859500" y="-392300"/>
            <a:ext cx="22006973" cy="1289450"/>
          </a:xfrm>
          <a:prstGeom prst="rect">
            <a:avLst/>
          </a:prstGeom>
          <a:noFill/>
          <a:ln>
            <a:noFill/>
          </a:ln>
        </p:spPr>
      </p:pic>
      <p:pic>
        <p:nvPicPr>
          <p:cNvPr id="126" name="Google Shape;126;p15"/>
          <p:cNvPicPr preferRelativeResize="0"/>
          <p:nvPr/>
        </p:nvPicPr>
        <p:blipFill>
          <a:blip r:embed="rId5">
            <a:alphaModFix/>
          </a:blip>
          <a:stretch>
            <a:fillRect/>
          </a:stretch>
        </p:blipFill>
        <p:spPr>
          <a:xfrm>
            <a:off x="-552500" y="5230350"/>
            <a:ext cx="19697802" cy="540535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grpSp>
        <p:nvGrpSpPr>
          <p:cNvPr id="131" name="Google Shape;131;p16"/>
          <p:cNvGrpSpPr/>
          <p:nvPr/>
        </p:nvGrpSpPr>
        <p:grpSpPr>
          <a:xfrm>
            <a:off x="0" y="0"/>
            <a:ext cx="18251128" cy="10287000"/>
            <a:chOff x="0" y="0"/>
            <a:chExt cx="24334838" cy="13716000"/>
          </a:xfrm>
        </p:grpSpPr>
        <p:sp>
          <p:nvSpPr>
            <p:cNvPr id="132" name="Google Shape;132;p16"/>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33" name="Google Shape;133;p16"/>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34" name="Google Shape;134;p16"/>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35" name="Google Shape;135;p16"/>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136" name="Google Shape;136;p16"/>
          <p:cNvPicPr preferRelativeResize="0"/>
          <p:nvPr/>
        </p:nvPicPr>
        <p:blipFill>
          <a:blip r:embed="rId4">
            <a:alphaModFix/>
          </a:blip>
          <a:stretch>
            <a:fillRect/>
          </a:stretch>
        </p:blipFill>
        <p:spPr>
          <a:xfrm>
            <a:off x="266706" y="434350"/>
            <a:ext cx="18288000" cy="17645028"/>
          </a:xfrm>
          <a:prstGeom prst="rect">
            <a:avLst/>
          </a:prstGeom>
          <a:noFill/>
          <a:ln>
            <a:noFill/>
          </a:ln>
        </p:spPr>
      </p:pic>
      <p:sp>
        <p:nvSpPr>
          <p:cNvPr id="137" name="Google Shape;137;p16"/>
          <p:cNvSpPr txBox="1"/>
          <p:nvPr/>
        </p:nvSpPr>
        <p:spPr>
          <a:xfrm>
            <a:off x="1028700" y="1650812"/>
            <a:ext cx="9813568" cy="15989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950" u="none" cap="none" strike="noStrike">
                <a:solidFill>
                  <a:srgbClr val="C12D2E"/>
                </a:solidFill>
                <a:latin typeface="Barrio"/>
                <a:ea typeface="Barrio"/>
                <a:cs typeface="Barrio"/>
                <a:sym typeface="Barrio"/>
              </a:rPr>
              <a:t>INTRODUCTION</a:t>
            </a:r>
            <a:endParaRPr/>
          </a:p>
        </p:txBody>
      </p:sp>
      <p:sp>
        <p:nvSpPr>
          <p:cNvPr id="138" name="Google Shape;138;p16"/>
          <p:cNvSpPr txBox="1"/>
          <p:nvPr/>
        </p:nvSpPr>
        <p:spPr>
          <a:xfrm>
            <a:off x="1028700" y="3332927"/>
            <a:ext cx="912284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your topic here.</a:t>
            </a:r>
            <a:endParaRPr/>
          </a:p>
        </p:txBody>
      </p:sp>
      <p:pic>
        <p:nvPicPr>
          <p:cNvPr id="139" name="Google Shape;139;p16"/>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grpSp>
        <p:nvGrpSpPr>
          <p:cNvPr id="144" name="Google Shape;144;p17"/>
          <p:cNvGrpSpPr/>
          <p:nvPr/>
        </p:nvGrpSpPr>
        <p:grpSpPr>
          <a:xfrm>
            <a:off x="0" y="0"/>
            <a:ext cx="18251128" cy="10287000"/>
            <a:chOff x="0" y="0"/>
            <a:chExt cx="24334838" cy="13716000"/>
          </a:xfrm>
        </p:grpSpPr>
        <p:sp>
          <p:nvSpPr>
            <p:cNvPr id="145" name="Google Shape;145;p17"/>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46" name="Google Shape;146;p17"/>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47" name="Google Shape;147;p17"/>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48" name="Google Shape;148;p17"/>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149" name="Google Shape;149;p17"/>
          <p:cNvPicPr preferRelativeResize="0"/>
          <p:nvPr/>
        </p:nvPicPr>
        <p:blipFill>
          <a:blip r:embed="rId4">
            <a:alphaModFix/>
          </a:blip>
          <a:stretch>
            <a:fillRect/>
          </a:stretch>
        </p:blipFill>
        <p:spPr>
          <a:xfrm>
            <a:off x="1028704" y="1028700"/>
            <a:ext cx="8845599" cy="14400512"/>
          </a:xfrm>
          <a:prstGeom prst="rect">
            <a:avLst/>
          </a:prstGeom>
          <a:noFill/>
          <a:ln>
            <a:noFill/>
          </a:ln>
        </p:spPr>
      </p:pic>
      <p:sp>
        <p:nvSpPr>
          <p:cNvPr id="150" name="Google Shape;150;p17"/>
          <p:cNvSpPr txBox="1"/>
          <p:nvPr/>
        </p:nvSpPr>
        <p:spPr>
          <a:xfrm>
            <a:off x="9144000" y="3455670"/>
            <a:ext cx="77970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Welcome To Presentation</a:t>
            </a:r>
            <a:endParaRPr/>
          </a:p>
        </p:txBody>
      </p:sp>
      <p:sp>
        <p:nvSpPr>
          <p:cNvPr id="151" name="Google Shape;151;p17"/>
          <p:cNvSpPr txBox="1"/>
          <p:nvPr/>
        </p:nvSpPr>
        <p:spPr>
          <a:xfrm>
            <a:off x="9125565" y="6094095"/>
            <a:ext cx="8133735" cy="727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I'm Rain, and I'll be sharing with you my beautiful ideas. Follow me at @reallygreatsite to learn more. </a:t>
            </a:r>
            <a:endParaRPr/>
          </a:p>
        </p:txBody>
      </p:sp>
      <p:pic>
        <p:nvPicPr>
          <p:cNvPr id="152" name="Google Shape;152;p17"/>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pSp>
        <p:nvGrpSpPr>
          <p:cNvPr id="157" name="Google Shape;157;p18"/>
          <p:cNvGrpSpPr/>
          <p:nvPr/>
        </p:nvGrpSpPr>
        <p:grpSpPr>
          <a:xfrm>
            <a:off x="0" y="0"/>
            <a:ext cx="18251128" cy="10287000"/>
            <a:chOff x="0" y="0"/>
            <a:chExt cx="24334838" cy="13716000"/>
          </a:xfrm>
        </p:grpSpPr>
        <p:sp>
          <p:nvSpPr>
            <p:cNvPr id="158" name="Google Shape;158;p18"/>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59" name="Google Shape;159;p18"/>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60" name="Google Shape;160;p18"/>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61" name="Google Shape;161;p18"/>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162" name="Google Shape;162;p18"/>
          <p:cNvPicPr preferRelativeResize="0"/>
          <p:nvPr/>
        </p:nvPicPr>
        <p:blipFill>
          <a:blip r:embed="rId4">
            <a:alphaModFix/>
          </a:blip>
          <a:stretch>
            <a:fillRect/>
          </a:stretch>
        </p:blipFill>
        <p:spPr>
          <a:xfrm>
            <a:off x="13298000" y="1029800"/>
            <a:ext cx="7103474" cy="10769374"/>
          </a:xfrm>
          <a:prstGeom prst="rect">
            <a:avLst/>
          </a:prstGeom>
          <a:noFill/>
          <a:ln>
            <a:noFill/>
          </a:ln>
        </p:spPr>
      </p:pic>
      <p:pic>
        <p:nvPicPr>
          <p:cNvPr id="163" name="Google Shape;163;p18"/>
          <p:cNvPicPr preferRelativeResize="0"/>
          <p:nvPr/>
        </p:nvPicPr>
        <p:blipFill>
          <a:blip r:embed="rId5">
            <a:alphaModFix/>
          </a:blip>
          <a:stretch>
            <a:fillRect/>
          </a:stretch>
        </p:blipFill>
        <p:spPr>
          <a:xfrm>
            <a:off x="7688425" y="1934925"/>
            <a:ext cx="6370849" cy="8972502"/>
          </a:xfrm>
          <a:prstGeom prst="rect">
            <a:avLst/>
          </a:prstGeom>
          <a:noFill/>
          <a:ln>
            <a:noFill/>
          </a:ln>
        </p:spPr>
      </p:pic>
      <p:pic>
        <p:nvPicPr>
          <p:cNvPr id="164" name="Google Shape;164;p18"/>
          <p:cNvPicPr preferRelativeResize="0"/>
          <p:nvPr/>
        </p:nvPicPr>
        <p:blipFill>
          <a:blip r:embed="rId6">
            <a:alphaModFix/>
          </a:blip>
          <a:stretch>
            <a:fillRect/>
          </a:stretch>
        </p:blipFill>
        <p:spPr>
          <a:xfrm>
            <a:off x="10156825" y="2957763"/>
            <a:ext cx="7472149" cy="10286999"/>
          </a:xfrm>
          <a:prstGeom prst="rect">
            <a:avLst/>
          </a:prstGeom>
          <a:noFill/>
          <a:ln>
            <a:noFill/>
          </a:ln>
        </p:spPr>
      </p:pic>
      <p:sp>
        <p:nvSpPr>
          <p:cNvPr id="165" name="Google Shape;165;p18"/>
          <p:cNvSpPr txBox="1"/>
          <p:nvPr/>
        </p:nvSpPr>
        <p:spPr>
          <a:xfrm>
            <a:off x="1028700" y="1019175"/>
            <a:ext cx="53007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Our Company</a:t>
            </a:r>
            <a:endParaRPr/>
          </a:p>
        </p:txBody>
      </p:sp>
      <p:sp>
        <p:nvSpPr>
          <p:cNvPr id="166" name="Google Shape;166;p18"/>
          <p:cNvSpPr txBox="1"/>
          <p:nvPr/>
        </p:nvSpPr>
        <p:spPr>
          <a:xfrm>
            <a:off x="1028700" y="7227504"/>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WHAT WE DO? </a:t>
            </a:r>
            <a:endParaRPr/>
          </a:p>
        </p:txBody>
      </p:sp>
      <p:sp>
        <p:nvSpPr>
          <p:cNvPr id="167" name="Google Shape;167;p18"/>
          <p:cNvSpPr txBox="1"/>
          <p:nvPr/>
        </p:nvSpPr>
        <p:spPr>
          <a:xfrm>
            <a:off x="1028700" y="4867590"/>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WHO WE ARE?</a:t>
            </a:r>
            <a:endParaRPr/>
          </a:p>
        </p:txBody>
      </p:sp>
      <p:sp>
        <p:nvSpPr>
          <p:cNvPr id="168" name="Google Shape;168;p18"/>
          <p:cNvSpPr txBox="1"/>
          <p:nvPr/>
        </p:nvSpPr>
        <p:spPr>
          <a:xfrm>
            <a:off x="1028700" y="5699694"/>
            <a:ext cx="8115300"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Briefly elaborate on what you want to discuss. </a:t>
            </a:r>
            <a:endParaRPr/>
          </a:p>
        </p:txBody>
      </p:sp>
      <p:sp>
        <p:nvSpPr>
          <p:cNvPr id="169" name="Google Shape;169;p18"/>
          <p:cNvSpPr txBox="1"/>
          <p:nvPr/>
        </p:nvSpPr>
        <p:spPr>
          <a:xfrm>
            <a:off x="1028700" y="8063164"/>
            <a:ext cx="8115300"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Briefly elaborate on what you want to discuss. </a:t>
            </a:r>
            <a:endParaRPr/>
          </a:p>
        </p:txBody>
      </p:sp>
      <p:pic>
        <p:nvPicPr>
          <p:cNvPr id="170" name="Google Shape;170;p18"/>
          <p:cNvPicPr preferRelativeResize="0"/>
          <p:nvPr/>
        </p:nvPicPr>
        <p:blipFill>
          <a:blip r:embed="rId7">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p19"/>
          <p:cNvGrpSpPr/>
          <p:nvPr/>
        </p:nvGrpSpPr>
        <p:grpSpPr>
          <a:xfrm>
            <a:off x="0" y="0"/>
            <a:ext cx="18251128" cy="10287000"/>
            <a:chOff x="0" y="0"/>
            <a:chExt cx="24334838" cy="13716000"/>
          </a:xfrm>
        </p:grpSpPr>
        <p:sp>
          <p:nvSpPr>
            <p:cNvPr id="176" name="Google Shape;176;p19"/>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77" name="Google Shape;177;p19"/>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78" name="Google Shape;178;p19"/>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79" name="Google Shape;179;p19"/>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180" name="Google Shape;180;p19"/>
          <p:cNvPicPr preferRelativeResize="0"/>
          <p:nvPr/>
        </p:nvPicPr>
        <p:blipFill>
          <a:blip r:embed="rId4">
            <a:alphaModFix/>
          </a:blip>
          <a:stretch>
            <a:fillRect/>
          </a:stretch>
        </p:blipFill>
        <p:spPr>
          <a:xfrm>
            <a:off x="-810477" y="1029800"/>
            <a:ext cx="9460349" cy="8304806"/>
          </a:xfrm>
          <a:prstGeom prst="rect">
            <a:avLst/>
          </a:prstGeom>
          <a:noFill/>
          <a:ln>
            <a:noFill/>
          </a:ln>
        </p:spPr>
      </p:pic>
      <p:sp>
        <p:nvSpPr>
          <p:cNvPr id="181" name="Google Shape;181;p19"/>
          <p:cNvSpPr txBox="1"/>
          <p:nvPr/>
        </p:nvSpPr>
        <p:spPr>
          <a:xfrm>
            <a:off x="9795519" y="2696023"/>
            <a:ext cx="4584125"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Mission</a:t>
            </a:r>
            <a:endParaRPr/>
          </a:p>
        </p:txBody>
      </p:sp>
      <p:sp>
        <p:nvSpPr>
          <p:cNvPr id="182" name="Google Shape;182;p19"/>
          <p:cNvSpPr txBox="1"/>
          <p:nvPr/>
        </p:nvSpPr>
        <p:spPr>
          <a:xfrm>
            <a:off x="9795519" y="4000948"/>
            <a:ext cx="746378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Enter your grand vision statement!</a:t>
            </a:r>
            <a:endParaRPr/>
          </a:p>
        </p:txBody>
      </p:sp>
      <p:sp>
        <p:nvSpPr>
          <p:cNvPr id="183" name="Google Shape;183;p19"/>
          <p:cNvSpPr txBox="1"/>
          <p:nvPr/>
        </p:nvSpPr>
        <p:spPr>
          <a:xfrm>
            <a:off x="9795519" y="5920292"/>
            <a:ext cx="4584125"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C12D2E"/>
                </a:solidFill>
                <a:latin typeface="Barrio"/>
                <a:ea typeface="Barrio"/>
                <a:cs typeface="Barrio"/>
                <a:sym typeface="Barrio"/>
              </a:rPr>
              <a:t>Vision</a:t>
            </a:r>
            <a:endParaRPr/>
          </a:p>
        </p:txBody>
      </p:sp>
      <p:sp>
        <p:nvSpPr>
          <p:cNvPr id="184" name="Google Shape;184;p19"/>
          <p:cNvSpPr txBox="1"/>
          <p:nvPr/>
        </p:nvSpPr>
        <p:spPr>
          <a:xfrm>
            <a:off x="9795519" y="7225217"/>
            <a:ext cx="746378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Enter your grand vision statement!</a:t>
            </a:r>
            <a:endParaRPr/>
          </a:p>
        </p:txBody>
      </p:sp>
      <p:pic>
        <p:nvPicPr>
          <p:cNvPr id="185" name="Google Shape;185;p19"/>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grpSp>
        <p:nvGrpSpPr>
          <p:cNvPr id="190" name="Google Shape;190;p20"/>
          <p:cNvGrpSpPr/>
          <p:nvPr/>
        </p:nvGrpSpPr>
        <p:grpSpPr>
          <a:xfrm>
            <a:off x="0" y="0"/>
            <a:ext cx="18251128" cy="10287000"/>
            <a:chOff x="0" y="0"/>
            <a:chExt cx="24334838" cy="13716000"/>
          </a:xfrm>
        </p:grpSpPr>
        <p:sp>
          <p:nvSpPr>
            <p:cNvPr id="191" name="Google Shape;191;p20"/>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92" name="Google Shape;192;p20"/>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193" name="Google Shape;193;p20"/>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194" name="Google Shape;194;p20"/>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195" name="Google Shape;195;p20"/>
          <p:cNvPicPr preferRelativeResize="0"/>
          <p:nvPr/>
        </p:nvPicPr>
        <p:blipFill>
          <a:blip r:embed="rId4">
            <a:alphaModFix/>
          </a:blip>
          <a:stretch>
            <a:fillRect/>
          </a:stretch>
        </p:blipFill>
        <p:spPr>
          <a:xfrm>
            <a:off x="0" y="4728649"/>
            <a:ext cx="5951751" cy="5558351"/>
          </a:xfrm>
          <a:prstGeom prst="rect">
            <a:avLst/>
          </a:prstGeom>
          <a:noFill/>
          <a:ln>
            <a:noFill/>
          </a:ln>
        </p:spPr>
      </p:pic>
      <p:sp>
        <p:nvSpPr>
          <p:cNvPr id="196" name="Google Shape;196;p20"/>
          <p:cNvSpPr txBox="1"/>
          <p:nvPr/>
        </p:nvSpPr>
        <p:spPr>
          <a:xfrm>
            <a:off x="2501011" y="1851698"/>
            <a:ext cx="13249106" cy="15989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950" u="none" cap="none" strike="noStrike">
                <a:solidFill>
                  <a:srgbClr val="C12D2E"/>
                </a:solidFill>
                <a:latin typeface="Barrio"/>
                <a:ea typeface="Barrio"/>
                <a:cs typeface="Barrio"/>
                <a:sym typeface="Barrio"/>
              </a:rPr>
              <a:t>OUR PROJECTS</a:t>
            </a:r>
            <a:endParaRPr/>
          </a:p>
        </p:txBody>
      </p:sp>
      <p:sp>
        <p:nvSpPr>
          <p:cNvPr id="197" name="Google Shape;197;p20"/>
          <p:cNvSpPr txBox="1"/>
          <p:nvPr/>
        </p:nvSpPr>
        <p:spPr>
          <a:xfrm>
            <a:off x="2501011" y="3412551"/>
            <a:ext cx="13249106"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92215"/>
                </a:solidFill>
                <a:latin typeface="Montserrat"/>
                <a:ea typeface="Montserrat"/>
                <a:cs typeface="Montserrat"/>
                <a:sym typeface="Montserrat"/>
              </a:rPr>
              <a:t>Elaborate on what you want to discuss. </a:t>
            </a:r>
            <a:endParaRPr/>
          </a:p>
        </p:txBody>
      </p:sp>
      <p:pic>
        <p:nvPicPr>
          <p:cNvPr id="198" name="Google Shape;198;p20"/>
          <p:cNvPicPr preferRelativeResize="0"/>
          <p:nvPr/>
        </p:nvPicPr>
        <p:blipFill>
          <a:blip r:embed="rId5">
            <a:alphaModFix/>
          </a:blip>
          <a:stretch>
            <a:fillRect/>
          </a:stretch>
        </p:blipFill>
        <p:spPr>
          <a:xfrm>
            <a:off x="-1859500" y="-392300"/>
            <a:ext cx="22006973" cy="1289450"/>
          </a:xfrm>
          <a:prstGeom prst="rect">
            <a:avLst/>
          </a:prstGeom>
          <a:noFill/>
          <a:ln>
            <a:noFill/>
          </a:ln>
        </p:spPr>
      </p:pic>
      <p:pic>
        <p:nvPicPr>
          <p:cNvPr id="199" name="Google Shape;199;p20"/>
          <p:cNvPicPr preferRelativeResize="0"/>
          <p:nvPr/>
        </p:nvPicPr>
        <p:blipFill>
          <a:blip r:embed="rId4">
            <a:alphaModFix/>
          </a:blip>
          <a:stretch>
            <a:fillRect/>
          </a:stretch>
        </p:blipFill>
        <p:spPr>
          <a:xfrm>
            <a:off x="6168125" y="4728649"/>
            <a:ext cx="5951751" cy="5558351"/>
          </a:xfrm>
          <a:prstGeom prst="rect">
            <a:avLst/>
          </a:prstGeom>
          <a:noFill/>
          <a:ln>
            <a:noFill/>
          </a:ln>
        </p:spPr>
      </p:pic>
      <p:pic>
        <p:nvPicPr>
          <p:cNvPr id="200" name="Google Shape;200;p20"/>
          <p:cNvPicPr preferRelativeResize="0"/>
          <p:nvPr/>
        </p:nvPicPr>
        <p:blipFill>
          <a:blip r:embed="rId4">
            <a:alphaModFix/>
          </a:blip>
          <a:stretch>
            <a:fillRect/>
          </a:stretch>
        </p:blipFill>
        <p:spPr>
          <a:xfrm>
            <a:off x="12336250" y="4728649"/>
            <a:ext cx="5951751" cy="5558351"/>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p21"/>
          <p:cNvGrpSpPr/>
          <p:nvPr/>
        </p:nvGrpSpPr>
        <p:grpSpPr>
          <a:xfrm>
            <a:off x="0" y="0"/>
            <a:ext cx="18251128" cy="10287000"/>
            <a:chOff x="0" y="0"/>
            <a:chExt cx="24334838" cy="13716000"/>
          </a:xfrm>
        </p:grpSpPr>
        <p:sp>
          <p:nvSpPr>
            <p:cNvPr id="206" name="Google Shape;206;p21"/>
            <p:cNvSpPr/>
            <p:nvPr/>
          </p:nvSpPr>
          <p:spPr>
            <a:xfrm>
              <a:off x="0" y="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07" name="Google Shape;207;p21"/>
            <p:cNvSpPr/>
            <p:nvPr/>
          </p:nvSpPr>
          <p:spPr>
            <a:xfrm>
              <a:off x="12167419" y="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sp>
          <p:nvSpPr>
            <p:cNvPr id="208" name="Google Shape;208;p21"/>
            <p:cNvSpPr/>
            <p:nvPr/>
          </p:nvSpPr>
          <p:spPr>
            <a:xfrm>
              <a:off x="0" y="6858000"/>
              <a:ext cx="12167419" cy="6858000"/>
            </a:xfrm>
            <a:custGeom>
              <a:rect b="b" l="l" r="r" t="t"/>
              <a:pathLst>
                <a:path extrusionOk="0" h="6858000" w="12167419">
                  <a:moveTo>
                    <a:pt x="0" y="0"/>
                  </a:moveTo>
                  <a:lnTo>
                    <a:pt x="12167419" y="0"/>
                  </a:lnTo>
                  <a:lnTo>
                    <a:pt x="12167419" y="6858000"/>
                  </a:lnTo>
                  <a:lnTo>
                    <a:pt x="0" y="6858000"/>
                  </a:lnTo>
                  <a:lnTo>
                    <a:pt x="0" y="0"/>
                  </a:lnTo>
                  <a:close/>
                </a:path>
              </a:pathLst>
            </a:custGeom>
            <a:blipFill rotWithShape="1">
              <a:blip r:embed="rId3">
                <a:alphaModFix amt="60000"/>
              </a:blip>
              <a:stretch>
                <a:fillRect b="0" l="0" r="0" t="0"/>
              </a:stretch>
            </a:blipFill>
            <a:ln>
              <a:noFill/>
            </a:ln>
          </p:spPr>
        </p:sp>
        <p:sp>
          <p:nvSpPr>
            <p:cNvPr id="209" name="Google Shape;209;p21"/>
            <p:cNvSpPr/>
            <p:nvPr/>
          </p:nvSpPr>
          <p:spPr>
            <a:xfrm>
              <a:off x="12167419" y="6858000"/>
              <a:ext cx="12167419" cy="6858000"/>
            </a:xfrm>
            <a:custGeom>
              <a:rect b="b" l="l" r="r" t="t"/>
              <a:pathLst>
                <a:path extrusionOk="0" h="6858000" w="12167419">
                  <a:moveTo>
                    <a:pt x="0" y="0"/>
                  </a:moveTo>
                  <a:lnTo>
                    <a:pt x="12167420" y="0"/>
                  </a:lnTo>
                  <a:lnTo>
                    <a:pt x="12167420" y="6858000"/>
                  </a:lnTo>
                  <a:lnTo>
                    <a:pt x="0" y="6858000"/>
                  </a:lnTo>
                  <a:lnTo>
                    <a:pt x="0" y="0"/>
                  </a:lnTo>
                  <a:close/>
                </a:path>
              </a:pathLst>
            </a:custGeom>
            <a:blipFill rotWithShape="1">
              <a:blip r:embed="rId3">
                <a:alphaModFix amt="60000"/>
              </a:blip>
              <a:stretch>
                <a:fillRect b="0" l="0" r="0" t="0"/>
              </a:stretch>
            </a:blipFill>
            <a:ln>
              <a:noFill/>
            </a:ln>
          </p:spPr>
        </p:sp>
      </p:grpSp>
      <p:pic>
        <p:nvPicPr>
          <p:cNvPr id="210" name="Google Shape;210;p21"/>
          <p:cNvPicPr preferRelativeResize="0"/>
          <p:nvPr/>
        </p:nvPicPr>
        <p:blipFill>
          <a:blip r:embed="rId4">
            <a:alphaModFix/>
          </a:blip>
          <a:stretch>
            <a:fillRect/>
          </a:stretch>
        </p:blipFill>
        <p:spPr>
          <a:xfrm>
            <a:off x="1028700" y="3852100"/>
            <a:ext cx="6591300" cy="6731000"/>
          </a:xfrm>
          <a:prstGeom prst="rect">
            <a:avLst/>
          </a:prstGeom>
          <a:noFill/>
          <a:ln>
            <a:noFill/>
          </a:ln>
        </p:spPr>
      </p:pic>
      <p:sp>
        <p:nvSpPr>
          <p:cNvPr id="211" name="Google Shape;211;p21"/>
          <p:cNvSpPr txBox="1"/>
          <p:nvPr/>
        </p:nvSpPr>
        <p:spPr>
          <a:xfrm>
            <a:off x="1028700" y="1020269"/>
            <a:ext cx="55626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C12D2E"/>
                </a:solidFill>
                <a:latin typeface="Barrio"/>
                <a:ea typeface="Barrio"/>
                <a:cs typeface="Barrio"/>
                <a:sym typeface="Barrio"/>
              </a:rPr>
              <a:t>What We Offer</a:t>
            </a:r>
            <a:endParaRPr/>
          </a:p>
        </p:txBody>
      </p:sp>
      <p:sp>
        <p:nvSpPr>
          <p:cNvPr id="212" name="Google Shape;212;p21"/>
          <p:cNvSpPr txBox="1"/>
          <p:nvPr/>
        </p:nvSpPr>
        <p:spPr>
          <a:xfrm>
            <a:off x="9144000" y="2079202"/>
            <a:ext cx="3870752"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SERVICE ONE</a:t>
            </a:r>
            <a:endParaRPr/>
          </a:p>
        </p:txBody>
      </p:sp>
      <p:sp>
        <p:nvSpPr>
          <p:cNvPr id="213" name="Google Shape;213;p21"/>
          <p:cNvSpPr txBox="1"/>
          <p:nvPr/>
        </p:nvSpPr>
        <p:spPr>
          <a:xfrm>
            <a:off x="9144000" y="2798858"/>
            <a:ext cx="8115300" cy="355600"/>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Elaborate on what you want to discuss. </a:t>
            </a:r>
            <a:endParaRPr/>
          </a:p>
        </p:txBody>
      </p:sp>
      <p:sp>
        <p:nvSpPr>
          <p:cNvPr id="214" name="Google Shape;214;p21"/>
          <p:cNvSpPr txBox="1"/>
          <p:nvPr/>
        </p:nvSpPr>
        <p:spPr>
          <a:xfrm>
            <a:off x="9144000" y="3987669"/>
            <a:ext cx="3870752"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SERVICE TWO</a:t>
            </a:r>
            <a:endParaRPr/>
          </a:p>
        </p:txBody>
      </p:sp>
      <p:sp>
        <p:nvSpPr>
          <p:cNvPr id="215" name="Google Shape;215;p21"/>
          <p:cNvSpPr txBox="1"/>
          <p:nvPr/>
        </p:nvSpPr>
        <p:spPr>
          <a:xfrm>
            <a:off x="9144000" y="4707326"/>
            <a:ext cx="8115300" cy="355600"/>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Elaborate on what you want to discuss. </a:t>
            </a:r>
            <a:endParaRPr/>
          </a:p>
        </p:txBody>
      </p:sp>
      <p:sp>
        <p:nvSpPr>
          <p:cNvPr id="216" name="Google Shape;216;p21"/>
          <p:cNvSpPr txBox="1"/>
          <p:nvPr/>
        </p:nvSpPr>
        <p:spPr>
          <a:xfrm>
            <a:off x="9144000" y="5891601"/>
            <a:ext cx="3870752"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SERVICE THREE</a:t>
            </a:r>
            <a:endParaRPr/>
          </a:p>
        </p:txBody>
      </p:sp>
      <p:sp>
        <p:nvSpPr>
          <p:cNvPr id="217" name="Google Shape;217;p21"/>
          <p:cNvSpPr txBox="1"/>
          <p:nvPr/>
        </p:nvSpPr>
        <p:spPr>
          <a:xfrm>
            <a:off x="9144000" y="6611257"/>
            <a:ext cx="8115300" cy="355600"/>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Elaborate on what you want to discuss. </a:t>
            </a:r>
            <a:endParaRPr/>
          </a:p>
        </p:txBody>
      </p:sp>
      <p:sp>
        <p:nvSpPr>
          <p:cNvPr id="218" name="Google Shape;218;p21"/>
          <p:cNvSpPr txBox="1"/>
          <p:nvPr/>
        </p:nvSpPr>
        <p:spPr>
          <a:xfrm>
            <a:off x="9144000" y="7795532"/>
            <a:ext cx="3870752"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92215"/>
                </a:solidFill>
                <a:latin typeface="Montserrat"/>
                <a:ea typeface="Montserrat"/>
                <a:cs typeface="Montserrat"/>
                <a:sym typeface="Montserrat"/>
              </a:rPr>
              <a:t>SERVICE FOUR</a:t>
            </a:r>
            <a:endParaRPr/>
          </a:p>
        </p:txBody>
      </p:sp>
      <p:sp>
        <p:nvSpPr>
          <p:cNvPr id="219" name="Google Shape;219;p21"/>
          <p:cNvSpPr txBox="1"/>
          <p:nvPr/>
        </p:nvSpPr>
        <p:spPr>
          <a:xfrm>
            <a:off x="9144000" y="8515189"/>
            <a:ext cx="8115300" cy="355600"/>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092215"/>
                </a:solidFill>
                <a:latin typeface="Montserrat"/>
                <a:ea typeface="Montserrat"/>
                <a:cs typeface="Montserrat"/>
                <a:sym typeface="Montserrat"/>
              </a:rPr>
              <a:t>Elaborate on what you want to discuss. </a:t>
            </a:r>
            <a:endParaRPr/>
          </a:p>
        </p:txBody>
      </p:sp>
      <p:pic>
        <p:nvPicPr>
          <p:cNvPr id="220" name="Google Shape;220;p21"/>
          <p:cNvPicPr preferRelativeResize="0"/>
          <p:nvPr/>
        </p:nvPicPr>
        <p:blipFill>
          <a:blip r:embed="rId5">
            <a:alphaModFix/>
          </a:blip>
          <a:stretch>
            <a:fillRect/>
          </a:stretch>
        </p:blipFill>
        <p:spPr>
          <a:xfrm>
            <a:off x="-1859500" y="-392300"/>
            <a:ext cx="22006973" cy="1289450"/>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