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10287000" cx="18288000"/>
  <p:notesSz cx="6858000" cy="9144000"/>
  <p:embeddedFontLst>
    <p:embeddedFont>
      <p:font typeface="Arim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bold.fntdata"/><Relationship Id="rId25" Type="http://schemas.openxmlformats.org/officeDocument/2006/relationships/font" Target="fonts/Arimo-regular.fntdata"/><Relationship Id="rId28" Type="http://schemas.openxmlformats.org/officeDocument/2006/relationships/font" Target="fonts/Arimo-boldItalic.fntdata"/><Relationship Id="rId27" Type="http://schemas.openxmlformats.org/officeDocument/2006/relationships/font" Target="fonts/Arimo-italic.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5" name="Shape 425"/>
        <p:cNvGrpSpPr/>
        <p:nvPr/>
      </p:nvGrpSpPr>
      <p:grpSpPr>
        <a:xfrm>
          <a:off x="0" y="0"/>
          <a:ext cx="0" cy="0"/>
          <a:chOff x="0" y="0"/>
          <a:chExt cx="0" cy="0"/>
        </a:xfrm>
      </p:grpSpPr>
      <p:sp>
        <p:nvSpPr>
          <p:cNvPr id="426" name="Google Shape;426;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5" name="Google Shape;475;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2" name="Google Shape;112;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 name="Shape 134"/>
        <p:cNvGrpSpPr/>
        <p:nvPr/>
      </p:nvGrpSpPr>
      <p:grpSpPr>
        <a:xfrm>
          <a:off x="0" y="0"/>
          <a:ext cx="0" cy="0"/>
          <a:chOff x="0" y="0"/>
          <a:chExt cx="0" cy="0"/>
        </a:xfrm>
      </p:grpSpPr>
      <p:sp>
        <p:nvSpPr>
          <p:cNvPr id="135" name="Google Shape;135;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 name="Shape 155"/>
        <p:cNvGrpSpPr/>
        <p:nvPr/>
      </p:nvGrpSpPr>
      <p:grpSpPr>
        <a:xfrm>
          <a:off x="0" y="0"/>
          <a:ext cx="0" cy="0"/>
          <a:chOff x="0" y="0"/>
          <a:chExt cx="0" cy="0"/>
        </a:xfrm>
      </p:grpSpPr>
      <p:sp>
        <p:nvSpPr>
          <p:cNvPr id="156" name="Google Shape;156;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7.png"/><Relationship Id="rId4"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5.png"/><Relationship Id="rId4" Type="http://schemas.openxmlformats.org/officeDocument/2006/relationships/image" Target="../media/image10.png"/><Relationship Id="rId11" Type="http://schemas.openxmlformats.org/officeDocument/2006/relationships/image" Target="../media/image21.png"/><Relationship Id="rId10" Type="http://schemas.openxmlformats.org/officeDocument/2006/relationships/image" Target="../media/image28.png"/><Relationship Id="rId12" Type="http://schemas.openxmlformats.org/officeDocument/2006/relationships/image" Target="../media/image22.png"/><Relationship Id="rId9" Type="http://schemas.openxmlformats.org/officeDocument/2006/relationships/image" Target="../media/image17.png"/><Relationship Id="rId5" Type="http://schemas.openxmlformats.org/officeDocument/2006/relationships/image" Target="../media/image14.png"/><Relationship Id="rId6" Type="http://schemas.openxmlformats.org/officeDocument/2006/relationships/image" Target="../media/image11.png"/><Relationship Id="rId7" Type="http://schemas.openxmlformats.org/officeDocument/2006/relationships/image" Target="../media/image13.png"/><Relationship Id="rId8" Type="http://schemas.openxmlformats.org/officeDocument/2006/relationships/image" Target="../media/image2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34.png"/><Relationship Id="rId5" Type="http://schemas.openxmlformats.org/officeDocument/2006/relationships/image" Target="../media/image32.png"/><Relationship Id="rId6" Type="http://schemas.openxmlformats.org/officeDocument/2006/relationships/image" Target="../media/image3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12.png"/><Relationship Id="rId5" Type="http://schemas.openxmlformats.org/officeDocument/2006/relationships/image" Target="../media/image26.png"/><Relationship Id="rId6" Type="http://schemas.openxmlformats.org/officeDocument/2006/relationships/image" Target="../media/image19.png"/><Relationship Id="rId7" Type="http://schemas.openxmlformats.org/officeDocument/2006/relationships/image" Target="../media/image16.png"/><Relationship Id="rId8"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36.pn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8.png"/><Relationship Id="rId5"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 Id="rId4" Type="http://schemas.openxmlformats.org/officeDocument/2006/relationships/image" Target="../media/image5.jpg"/><Relationship Id="rId5" Type="http://schemas.openxmlformats.org/officeDocument/2006/relationships/image" Target="../media/image4.jpg"/><Relationship Id="rId6" Type="http://schemas.openxmlformats.org/officeDocument/2006/relationships/image" Target="../media/image2.jpg"/><Relationship Id="rId7" Type="http://schemas.openxmlformats.org/officeDocument/2006/relationships/image" Target="../media/image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4A6"/>
            </a:gs>
            <a:gs pos="50000">
              <a:srgbClr val="000000"/>
            </a:gs>
            <a:gs pos="100000">
              <a:srgbClr val="000000"/>
            </a:gs>
          </a:gsLst>
          <a:lin ang="5400000" scaled="0"/>
        </a:gradFill>
      </p:bgPr>
    </p:bg>
    <p:spTree>
      <p:nvGrpSpPr>
        <p:cNvPr id="83" name="Shape 83"/>
        <p:cNvGrpSpPr/>
        <p:nvPr/>
      </p:nvGrpSpPr>
      <p:grpSpPr>
        <a:xfrm>
          <a:off x="0" y="0"/>
          <a:ext cx="0" cy="0"/>
          <a:chOff x="0" y="0"/>
          <a:chExt cx="0" cy="0"/>
        </a:xfrm>
      </p:grpSpPr>
      <p:pic>
        <p:nvPicPr>
          <p:cNvPr id="84" name="Google Shape;84;p13"/>
          <p:cNvPicPr preferRelativeResize="0"/>
          <p:nvPr/>
        </p:nvPicPr>
        <p:blipFill>
          <a:blip r:embed="rId3">
            <a:alphaModFix/>
          </a:blip>
          <a:stretch>
            <a:fillRect/>
          </a:stretch>
        </p:blipFill>
        <p:spPr>
          <a:xfrm>
            <a:off x="-205551" y="2565575"/>
            <a:ext cx="11391277" cy="5155851"/>
          </a:xfrm>
          <a:prstGeom prst="rect">
            <a:avLst/>
          </a:prstGeom>
          <a:noFill/>
          <a:ln>
            <a:noFill/>
          </a:ln>
        </p:spPr>
      </p:pic>
      <p:pic>
        <p:nvPicPr>
          <p:cNvPr id="85" name="Google Shape;85;p13"/>
          <p:cNvPicPr preferRelativeResize="0"/>
          <p:nvPr/>
        </p:nvPicPr>
        <p:blipFill>
          <a:blip r:embed="rId4">
            <a:alphaModFix/>
          </a:blip>
          <a:stretch>
            <a:fillRect/>
          </a:stretch>
        </p:blipFill>
        <p:spPr>
          <a:xfrm>
            <a:off x="10980150" y="199052"/>
            <a:ext cx="6911700" cy="9892200"/>
          </a:xfrm>
          <a:prstGeom prst="roundRect">
            <a:avLst>
              <a:gd fmla="val 2551" name="adj"/>
            </a:avLst>
          </a:prstGeom>
          <a:noFill/>
          <a:ln>
            <a:noFill/>
          </a:ln>
        </p:spPr>
      </p:pic>
      <p:sp>
        <p:nvSpPr>
          <p:cNvPr id="86" name="Google Shape;86;p13"/>
          <p:cNvSpPr txBox="1"/>
          <p:nvPr/>
        </p:nvSpPr>
        <p:spPr>
          <a:xfrm>
            <a:off x="1028700" y="3838575"/>
            <a:ext cx="8922757" cy="2905125"/>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2000" u="none" cap="none" strike="noStrike">
                <a:solidFill>
                  <a:srgbClr val="FFFFFF"/>
                </a:solidFill>
                <a:latin typeface="Arimo"/>
                <a:ea typeface="Arimo"/>
                <a:cs typeface="Arimo"/>
                <a:sym typeface="Arimo"/>
              </a:rPr>
              <a:t>POP MUSIC</a:t>
            </a:r>
            <a:endParaRPr/>
          </a:p>
          <a:p>
            <a:pPr indent="0" lvl="0" marL="0" marR="0" rtl="0" algn="ctr">
              <a:lnSpc>
                <a:spcPct val="90000"/>
              </a:lnSpc>
              <a:spcBef>
                <a:spcPts val="0"/>
              </a:spcBef>
              <a:spcAft>
                <a:spcPts val="0"/>
              </a:spcAft>
              <a:buNone/>
            </a:pPr>
            <a:r>
              <a:rPr b="0" i="0" lang="en-US" sz="12000" u="none" cap="none" strike="noStrike">
                <a:solidFill>
                  <a:srgbClr val="FFFFFF"/>
                </a:solidFill>
                <a:latin typeface="Arimo"/>
                <a:ea typeface="Arimo"/>
                <a:cs typeface="Arimo"/>
                <a:sym typeface="Arimo"/>
              </a:rPr>
              <a:t>FESTIVAL</a:t>
            </a:r>
            <a:endParaRPr/>
          </a:p>
        </p:txBody>
      </p:sp>
      <p:grpSp>
        <p:nvGrpSpPr>
          <p:cNvPr id="87" name="Google Shape;87;p13"/>
          <p:cNvGrpSpPr/>
          <p:nvPr/>
        </p:nvGrpSpPr>
        <p:grpSpPr>
          <a:xfrm>
            <a:off x="381741" y="9260753"/>
            <a:ext cx="3086100" cy="3303098"/>
            <a:chOff x="0" y="-57150"/>
            <a:chExt cx="812800" cy="869950"/>
          </a:xfrm>
        </p:grpSpPr>
        <p:sp>
          <p:nvSpPr>
            <p:cNvPr id="88" name="Google Shape;88;p13"/>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90" name="Google Shape;90;p13"/>
          <p:cNvCxnSpPr/>
          <p:nvPr/>
        </p:nvCxnSpPr>
        <p:spPr>
          <a:xfrm>
            <a:off x="381741" y="607341"/>
            <a:ext cx="10197950"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91" name="Google Shape;91;p13"/>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92" name="Google Shape;92;p13"/>
          <p:cNvSpPr txBox="1"/>
          <p:nvPr/>
        </p:nvSpPr>
        <p:spPr>
          <a:xfrm>
            <a:off x="7910537"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93" name="Google Shape;93;p13"/>
          <p:cNvSpPr txBox="1"/>
          <p:nvPr/>
        </p:nvSpPr>
        <p:spPr>
          <a:xfrm>
            <a:off x="633008"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50000">
              <a:srgbClr val="000000"/>
            </a:gs>
            <a:gs pos="100000">
              <a:srgbClr val="4D44A6"/>
            </a:gs>
          </a:gsLst>
          <a:path path="circle">
            <a:fillToRect b="100%" r="100%"/>
          </a:path>
          <a:tileRect l="-100%" t="-100%"/>
        </a:gradFill>
      </p:bgPr>
    </p:bg>
    <p:spTree>
      <p:nvGrpSpPr>
        <p:cNvPr id="290" name="Shape 290"/>
        <p:cNvGrpSpPr/>
        <p:nvPr/>
      </p:nvGrpSpPr>
      <p:grpSpPr>
        <a:xfrm>
          <a:off x="0" y="0"/>
          <a:ext cx="0" cy="0"/>
          <a:chOff x="0" y="0"/>
          <a:chExt cx="0" cy="0"/>
        </a:xfrm>
      </p:grpSpPr>
      <p:pic>
        <p:nvPicPr>
          <p:cNvPr id="291" name="Google Shape;291;p22"/>
          <p:cNvPicPr preferRelativeResize="0"/>
          <p:nvPr/>
        </p:nvPicPr>
        <p:blipFill>
          <a:blip r:embed="rId3">
            <a:alphaModFix/>
          </a:blip>
          <a:stretch>
            <a:fillRect/>
          </a:stretch>
        </p:blipFill>
        <p:spPr>
          <a:xfrm>
            <a:off x="16810325" y="4032250"/>
            <a:ext cx="5562600" cy="2235300"/>
          </a:xfrm>
          <a:prstGeom prst="roundRect">
            <a:avLst>
              <a:gd fmla="val 16667" name="adj"/>
            </a:avLst>
          </a:prstGeom>
          <a:noFill/>
          <a:ln>
            <a:noFill/>
          </a:ln>
        </p:spPr>
      </p:pic>
      <p:pic>
        <p:nvPicPr>
          <p:cNvPr id="292" name="Google Shape;292;p22"/>
          <p:cNvPicPr preferRelativeResize="0"/>
          <p:nvPr/>
        </p:nvPicPr>
        <p:blipFill>
          <a:blip r:embed="rId4">
            <a:alphaModFix/>
          </a:blip>
          <a:stretch>
            <a:fillRect/>
          </a:stretch>
        </p:blipFill>
        <p:spPr>
          <a:xfrm>
            <a:off x="10671796" y="4032250"/>
            <a:ext cx="5562600" cy="2235300"/>
          </a:xfrm>
          <a:prstGeom prst="roundRect">
            <a:avLst>
              <a:gd fmla="val 16667" name="adj"/>
            </a:avLst>
          </a:prstGeom>
          <a:noFill/>
          <a:ln>
            <a:noFill/>
          </a:ln>
        </p:spPr>
      </p:pic>
      <p:pic>
        <p:nvPicPr>
          <p:cNvPr id="293" name="Google Shape;293;p22"/>
          <p:cNvPicPr preferRelativeResize="0"/>
          <p:nvPr/>
        </p:nvPicPr>
        <p:blipFill>
          <a:blip r:embed="rId5">
            <a:alphaModFix/>
          </a:blip>
          <a:stretch>
            <a:fillRect/>
          </a:stretch>
        </p:blipFill>
        <p:spPr>
          <a:xfrm>
            <a:off x="6211250" y="1028700"/>
            <a:ext cx="5562600" cy="2222400"/>
          </a:xfrm>
          <a:prstGeom prst="roundRect">
            <a:avLst>
              <a:gd fmla="val 16667" name="adj"/>
            </a:avLst>
          </a:prstGeom>
          <a:noFill/>
          <a:ln>
            <a:noFill/>
          </a:ln>
        </p:spPr>
      </p:pic>
      <p:pic>
        <p:nvPicPr>
          <p:cNvPr id="294" name="Google Shape;294;p22"/>
          <p:cNvPicPr preferRelativeResize="0"/>
          <p:nvPr/>
        </p:nvPicPr>
        <p:blipFill>
          <a:blip r:embed="rId6">
            <a:alphaModFix/>
          </a:blip>
          <a:stretch>
            <a:fillRect/>
          </a:stretch>
        </p:blipFill>
        <p:spPr>
          <a:xfrm>
            <a:off x="7892400" y="7035800"/>
            <a:ext cx="5562600" cy="2222400"/>
          </a:xfrm>
          <a:prstGeom prst="roundRect">
            <a:avLst>
              <a:gd fmla="val 16667" name="adj"/>
            </a:avLst>
          </a:prstGeom>
          <a:noFill/>
          <a:ln>
            <a:noFill/>
          </a:ln>
        </p:spPr>
      </p:pic>
      <p:pic>
        <p:nvPicPr>
          <p:cNvPr id="295" name="Google Shape;295;p22"/>
          <p:cNvPicPr preferRelativeResize="0"/>
          <p:nvPr/>
        </p:nvPicPr>
        <p:blipFill>
          <a:blip r:embed="rId7">
            <a:alphaModFix/>
          </a:blip>
          <a:stretch>
            <a:fillRect/>
          </a:stretch>
        </p:blipFill>
        <p:spPr>
          <a:xfrm>
            <a:off x="12343650" y="1028700"/>
            <a:ext cx="5562600" cy="2222400"/>
          </a:xfrm>
          <a:prstGeom prst="roundRect">
            <a:avLst>
              <a:gd fmla="val 16667" name="adj"/>
            </a:avLst>
          </a:prstGeom>
          <a:noFill/>
          <a:ln>
            <a:noFill/>
          </a:ln>
        </p:spPr>
      </p:pic>
      <p:pic>
        <p:nvPicPr>
          <p:cNvPr id="296" name="Google Shape;296;p22"/>
          <p:cNvPicPr preferRelativeResize="0"/>
          <p:nvPr/>
        </p:nvPicPr>
        <p:blipFill>
          <a:blip r:embed="rId8">
            <a:alphaModFix/>
          </a:blip>
          <a:stretch>
            <a:fillRect/>
          </a:stretch>
        </p:blipFill>
        <p:spPr>
          <a:xfrm>
            <a:off x="1752625" y="7048600"/>
            <a:ext cx="5562600" cy="2222400"/>
          </a:xfrm>
          <a:prstGeom prst="roundRect">
            <a:avLst>
              <a:gd fmla="val 16667" name="adj"/>
            </a:avLst>
          </a:prstGeom>
          <a:noFill/>
          <a:ln>
            <a:noFill/>
          </a:ln>
        </p:spPr>
      </p:pic>
      <p:pic>
        <p:nvPicPr>
          <p:cNvPr id="297" name="Google Shape;297;p22"/>
          <p:cNvPicPr preferRelativeResize="0"/>
          <p:nvPr/>
        </p:nvPicPr>
        <p:blipFill>
          <a:blip r:embed="rId9">
            <a:alphaModFix/>
          </a:blip>
          <a:stretch>
            <a:fillRect/>
          </a:stretch>
        </p:blipFill>
        <p:spPr>
          <a:xfrm>
            <a:off x="-4385325" y="7045900"/>
            <a:ext cx="5562600" cy="2222400"/>
          </a:xfrm>
          <a:prstGeom prst="roundRect">
            <a:avLst>
              <a:gd fmla="val 16667" name="adj"/>
            </a:avLst>
          </a:prstGeom>
          <a:noFill/>
          <a:ln>
            <a:noFill/>
          </a:ln>
        </p:spPr>
      </p:pic>
      <p:pic>
        <p:nvPicPr>
          <p:cNvPr id="298" name="Google Shape;298;p22"/>
          <p:cNvPicPr preferRelativeResize="0"/>
          <p:nvPr/>
        </p:nvPicPr>
        <p:blipFill>
          <a:blip r:embed="rId10">
            <a:alphaModFix/>
          </a:blip>
          <a:stretch>
            <a:fillRect/>
          </a:stretch>
        </p:blipFill>
        <p:spPr>
          <a:xfrm>
            <a:off x="-1600175" y="4032250"/>
            <a:ext cx="5556300" cy="2232600"/>
          </a:xfrm>
          <a:prstGeom prst="roundRect">
            <a:avLst>
              <a:gd fmla="val 16667" name="adj"/>
            </a:avLst>
          </a:prstGeom>
          <a:noFill/>
          <a:ln>
            <a:noFill/>
          </a:ln>
        </p:spPr>
      </p:pic>
      <p:pic>
        <p:nvPicPr>
          <p:cNvPr id="299" name="Google Shape;299;p22"/>
          <p:cNvPicPr preferRelativeResize="0"/>
          <p:nvPr/>
        </p:nvPicPr>
        <p:blipFill>
          <a:blip r:embed="rId11">
            <a:alphaModFix/>
          </a:blip>
          <a:stretch>
            <a:fillRect/>
          </a:stretch>
        </p:blipFill>
        <p:spPr>
          <a:xfrm>
            <a:off x="4572000" y="4032250"/>
            <a:ext cx="5562600" cy="2235300"/>
          </a:xfrm>
          <a:prstGeom prst="roundRect">
            <a:avLst>
              <a:gd fmla="val 16667" name="adj"/>
            </a:avLst>
          </a:prstGeom>
          <a:noFill/>
          <a:ln>
            <a:noFill/>
          </a:ln>
        </p:spPr>
      </p:pic>
      <p:pic>
        <p:nvPicPr>
          <p:cNvPr id="300" name="Google Shape;300;p22"/>
          <p:cNvPicPr preferRelativeResize="0"/>
          <p:nvPr/>
        </p:nvPicPr>
        <p:blipFill>
          <a:blip r:embed="rId12">
            <a:alphaModFix/>
          </a:blip>
          <a:stretch>
            <a:fillRect/>
          </a:stretch>
        </p:blipFill>
        <p:spPr>
          <a:xfrm>
            <a:off x="14025850" y="7048500"/>
            <a:ext cx="5562600" cy="2222400"/>
          </a:xfrm>
          <a:prstGeom prst="roundRect">
            <a:avLst>
              <a:gd fmla="val 16667" name="adj"/>
            </a:avLst>
          </a:prstGeom>
          <a:noFill/>
          <a:ln>
            <a:noFill/>
          </a:ln>
        </p:spPr>
      </p:pic>
      <p:cxnSp>
        <p:nvCxnSpPr>
          <p:cNvPr id="301" name="Google Shape;301;p22"/>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302" name="Google Shape;302;p22"/>
          <p:cNvSpPr txBox="1"/>
          <p:nvPr/>
        </p:nvSpPr>
        <p:spPr>
          <a:xfrm>
            <a:off x="381741" y="1143000"/>
            <a:ext cx="5250637" cy="21082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FFFFF"/>
                </a:solidFill>
                <a:latin typeface="Arimo"/>
                <a:ea typeface="Arimo"/>
                <a:cs typeface="Arimo"/>
                <a:sym typeface="Arimo"/>
              </a:rPr>
              <a:t>GALLERY IMAGE</a:t>
            </a:r>
            <a:endParaRPr/>
          </a:p>
        </p:txBody>
      </p:sp>
      <p:sp>
        <p:nvSpPr>
          <p:cNvPr id="303" name="Google Shape;303;p22"/>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304" name="Google Shape;304;p22"/>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305" name="Google Shape;305;p22"/>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grpSp>
        <p:nvGrpSpPr>
          <p:cNvPr id="306" name="Google Shape;306;p22"/>
          <p:cNvGrpSpPr/>
          <p:nvPr/>
        </p:nvGrpSpPr>
        <p:grpSpPr>
          <a:xfrm>
            <a:off x="381741" y="9260753"/>
            <a:ext cx="3086100" cy="3303098"/>
            <a:chOff x="0" y="-57150"/>
            <a:chExt cx="812800" cy="869950"/>
          </a:xfrm>
        </p:grpSpPr>
        <p:sp>
          <p:nvSpPr>
            <p:cNvPr id="307" name="Google Shape;307;p22"/>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2"/>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09" name="Google Shape;309;p22"/>
          <p:cNvSpPr txBox="1"/>
          <p:nvPr/>
        </p:nvSpPr>
        <p:spPr>
          <a:xfrm>
            <a:off x="633008"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spTree>
  </p:cSld>
  <p:clrMapOvr>
    <a:masterClrMapping/>
  </p:clrMapOvr>
  <p:transition spd="slow">
    <p:push/>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50000">
              <a:srgbClr val="000000"/>
            </a:gs>
            <a:gs pos="100000">
              <a:srgbClr val="4D44A6"/>
            </a:gs>
          </a:gsLst>
          <a:lin ang="5400000" scaled="0"/>
        </a:gradFill>
      </p:bgPr>
    </p:bg>
    <p:spTree>
      <p:nvGrpSpPr>
        <p:cNvPr id="313" name="Shape 313"/>
        <p:cNvGrpSpPr/>
        <p:nvPr/>
      </p:nvGrpSpPr>
      <p:grpSpPr>
        <a:xfrm>
          <a:off x="0" y="0"/>
          <a:ext cx="0" cy="0"/>
          <a:chOff x="0" y="0"/>
          <a:chExt cx="0" cy="0"/>
        </a:xfrm>
      </p:grpSpPr>
      <p:sp>
        <p:nvSpPr>
          <p:cNvPr id="314" name="Google Shape;314;p23"/>
          <p:cNvSpPr txBox="1"/>
          <p:nvPr/>
        </p:nvSpPr>
        <p:spPr>
          <a:xfrm>
            <a:off x="381741" y="1143000"/>
            <a:ext cx="139446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FFFFFF"/>
                </a:solidFill>
                <a:latin typeface="Arimo"/>
                <a:ea typeface="Arimo"/>
                <a:cs typeface="Arimo"/>
                <a:sym typeface="Arimo"/>
              </a:rPr>
              <a:t>MARKET RESEARCH</a:t>
            </a:r>
            <a:endParaRPr/>
          </a:p>
        </p:txBody>
      </p:sp>
      <p:cxnSp>
        <p:nvCxnSpPr>
          <p:cNvPr id="315" name="Google Shape;315;p23"/>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316" name="Google Shape;316;p23"/>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317" name="Google Shape;317;p23"/>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318" name="Google Shape;318;p23"/>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grpSp>
        <p:nvGrpSpPr>
          <p:cNvPr id="319" name="Google Shape;319;p23"/>
          <p:cNvGrpSpPr/>
          <p:nvPr/>
        </p:nvGrpSpPr>
        <p:grpSpPr>
          <a:xfrm>
            <a:off x="381741" y="2972231"/>
            <a:ext cx="5606451" cy="5934954"/>
            <a:chOff x="0" y="-47625"/>
            <a:chExt cx="812800" cy="860425"/>
          </a:xfrm>
        </p:grpSpPr>
        <p:sp>
          <p:nvSpPr>
            <p:cNvPr id="320" name="Google Shape;320;p23"/>
            <p:cNvSpPr/>
            <p:nvPr/>
          </p:nvSpPr>
          <p:spPr>
            <a:xfrm>
              <a:off x="0" y="0"/>
              <a:ext cx="812800" cy="812800"/>
            </a:xfrm>
            <a:custGeom>
              <a:rect b="b" l="l" r="r" t="t"/>
              <a:pathLst>
                <a:path extrusionOk="0" h="812800" w="812800">
                  <a:moveTo>
                    <a:pt x="70426" y="0"/>
                  </a:moveTo>
                  <a:lnTo>
                    <a:pt x="742374" y="0"/>
                  </a:lnTo>
                  <a:cubicBezTo>
                    <a:pt x="761052" y="0"/>
                    <a:pt x="778965" y="7420"/>
                    <a:pt x="792173" y="20627"/>
                  </a:cubicBezTo>
                  <a:cubicBezTo>
                    <a:pt x="805380" y="33835"/>
                    <a:pt x="812800" y="51748"/>
                    <a:pt x="812800" y="70426"/>
                  </a:cubicBezTo>
                  <a:lnTo>
                    <a:pt x="812800" y="742374"/>
                  </a:lnTo>
                  <a:cubicBezTo>
                    <a:pt x="812800" y="761052"/>
                    <a:pt x="805380" y="778965"/>
                    <a:pt x="792173" y="792173"/>
                  </a:cubicBezTo>
                  <a:cubicBezTo>
                    <a:pt x="778965" y="805380"/>
                    <a:pt x="761052" y="812800"/>
                    <a:pt x="742374" y="812800"/>
                  </a:cubicBezTo>
                  <a:lnTo>
                    <a:pt x="70426" y="812800"/>
                  </a:lnTo>
                  <a:cubicBezTo>
                    <a:pt x="51748" y="812800"/>
                    <a:pt x="33835" y="805380"/>
                    <a:pt x="20627" y="792173"/>
                  </a:cubicBezTo>
                  <a:cubicBezTo>
                    <a:pt x="7420" y="778965"/>
                    <a:pt x="0" y="761052"/>
                    <a:pt x="0" y="742374"/>
                  </a:cubicBezTo>
                  <a:lnTo>
                    <a:pt x="0" y="70426"/>
                  </a:lnTo>
                  <a:cubicBezTo>
                    <a:pt x="0" y="51748"/>
                    <a:pt x="7420" y="33835"/>
                    <a:pt x="20627" y="20627"/>
                  </a:cubicBezTo>
                  <a:cubicBezTo>
                    <a:pt x="33835" y="7420"/>
                    <a:pt x="51748" y="0"/>
                    <a:pt x="70426" y="0"/>
                  </a:cubicBezTo>
                  <a:close/>
                </a:path>
              </a:pathLst>
            </a:custGeom>
            <a:solidFill>
              <a:srgbClr val="73196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2" name="Google Shape;322;p23"/>
          <p:cNvSpPr txBox="1"/>
          <p:nvPr/>
        </p:nvSpPr>
        <p:spPr>
          <a:xfrm>
            <a:off x="741985" y="5659066"/>
            <a:ext cx="4885964"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Elaborate on the featured statistic.</a:t>
            </a:r>
            <a:endParaRPr/>
          </a:p>
        </p:txBody>
      </p:sp>
      <p:grpSp>
        <p:nvGrpSpPr>
          <p:cNvPr id="323" name="Google Shape;323;p23"/>
          <p:cNvGrpSpPr/>
          <p:nvPr/>
        </p:nvGrpSpPr>
        <p:grpSpPr>
          <a:xfrm>
            <a:off x="12299808" y="2972231"/>
            <a:ext cx="5606451" cy="5934954"/>
            <a:chOff x="0" y="-47625"/>
            <a:chExt cx="812800" cy="860425"/>
          </a:xfrm>
        </p:grpSpPr>
        <p:sp>
          <p:nvSpPr>
            <p:cNvPr id="324" name="Google Shape;324;p23"/>
            <p:cNvSpPr/>
            <p:nvPr/>
          </p:nvSpPr>
          <p:spPr>
            <a:xfrm>
              <a:off x="0" y="0"/>
              <a:ext cx="812800" cy="812800"/>
            </a:xfrm>
            <a:custGeom>
              <a:rect b="b" l="l" r="r" t="t"/>
              <a:pathLst>
                <a:path extrusionOk="0" h="812800" w="812800">
                  <a:moveTo>
                    <a:pt x="70426" y="0"/>
                  </a:moveTo>
                  <a:lnTo>
                    <a:pt x="742374" y="0"/>
                  </a:lnTo>
                  <a:cubicBezTo>
                    <a:pt x="761052" y="0"/>
                    <a:pt x="778965" y="7420"/>
                    <a:pt x="792173" y="20627"/>
                  </a:cubicBezTo>
                  <a:cubicBezTo>
                    <a:pt x="805380" y="33835"/>
                    <a:pt x="812800" y="51748"/>
                    <a:pt x="812800" y="70426"/>
                  </a:cubicBezTo>
                  <a:lnTo>
                    <a:pt x="812800" y="742374"/>
                  </a:lnTo>
                  <a:cubicBezTo>
                    <a:pt x="812800" y="761052"/>
                    <a:pt x="805380" y="778965"/>
                    <a:pt x="792173" y="792173"/>
                  </a:cubicBezTo>
                  <a:cubicBezTo>
                    <a:pt x="778965" y="805380"/>
                    <a:pt x="761052" y="812800"/>
                    <a:pt x="742374" y="812800"/>
                  </a:cubicBezTo>
                  <a:lnTo>
                    <a:pt x="70426" y="812800"/>
                  </a:lnTo>
                  <a:cubicBezTo>
                    <a:pt x="51748" y="812800"/>
                    <a:pt x="33835" y="805380"/>
                    <a:pt x="20627" y="792173"/>
                  </a:cubicBezTo>
                  <a:cubicBezTo>
                    <a:pt x="7420" y="778965"/>
                    <a:pt x="0" y="761052"/>
                    <a:pt x="0" y="742374"/>
                  </a:cubicBezTo>
                  <a:lnTo>
                    <a:pt x="0" y="70426"/>
                  </a:lnTo>
                  <a:cubicBezTo>
                    <a:pt x="0" y="51748"/>
                    <a:pt x="7420" y="33835"/>
                    <a:pt x="20627" y="20627"/>
                  </a:cubicBezTo>
                  <a:cubicBezTo>
                    <a:pt x="33835" y="7420"/>
                    <a:pt x="51748" y="0"/>
                    <a:pt x="70426" y="0"/>
                  </a:cubicBezTo>
                  <a:close/>
                </a:path>
              </a:pathLst>
            </a:custGeom>
            <a:solidFill>
              <a:srgbClr val="ECA72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3"/>
          <p:cNvGrpSpPr/>
          <p:nvPr/>
        </p:nvGrpSpPr>
        <p:grpSpPr>
          <a:xfrm>
            <a:off x="6369543" y="2972231"/>
            <a:ext cx="5606451" cy="5934954"/>
            <a:chOff x="0" y="-47625"/>
            <a:chExt cx="812800" cy="860425"/>
          </a:xfrm>
        </p:grpSpPr>
        <p:sp>
          <p:nvSpPr>
            <p:cNvPr id="327" name="Google Shape;327;p23"/>
            <p:cNvSpPr/>
            <p:nvPr/>
          </p:nvSpPr>
          <p:spPr>
            <a:xfrm>
              <a:off x="0" y="0"/>
              <a:ext cx="812800" cy="812800"/>
            </a:xfrm>
            <a:custGeom>
              <a:rect b="b" l="l" r="r" t="t"/>
              <a:pathLst>
                <a:path extrusionOk="0" h="812800" w="812800">
                  <a:moveTo>
                    <a:pt x="70426" y="0"/>
                  </a:moveTo>
                  <a:lnTo>
                    <a:pt x="742374" y="0"/>
                  </a:lnTo>
                  <a:cubicBezTo>
                    <a:pt x="761052" y="0"/>
                    <a:pt x="778965" y="7420"/>
                    <a:pt x="792173" y="20627"/>
                  </a:cubicBezTo>
                  <a:cubicBezTo>
                    <a:pt x="805380" y="33835"/>
                    <a:pt x="812800" y="51748"/>
                    <a:pt x="812800" y="70426"/>
                  </a:cubicBezTo>
                  <a:lnTo>
                    <a:pt x="812800" y="742374"/>
                  </a:lnTo>
                  <a:cubicBezTo>
                    <a:pt x="812800" y="761052"/>
                    <a:pt x="805380" y="778965"/>
                    <a:pt x="792173" y="792173"/>
                  </a:cubicBezTo>
                  <a:cubicBezTo>
                    <a:pt x="778965" y="805380"/>
                    <a:pt x="761052" y="812800"/>
                    <a:pt x="742374" y="812800"/>
                  </a:cubicBezTo>
                  <a:lnTo>
                    <a:pt x="70426" y="812800"/>
                  </a:lnTo>
                  <a:cubicBezTo>
                    <a:pt x="51748" y="812800"/>
                    <a:pt x="33835" y="805380"/>
                    <a:pt x="20627" y="792173"/>
                  </a:cubicBezTo>
                  <a:cubicBezTo>
                    <a:pt x="7420" y="778965"/>
                    <a:pt x="0" y="761052"/>
                    <a:pt x="0" y="742374"/>
                  </a:cubicBezTo>
                  <a:lnTo>
                    <a:pt x="0" y="70426"/>
                  </a:lnTo>
                  <a:cubicBezTo>
                    <a:pt x="0" y="51748"/>
                    <a:pt x="7420" y="33835"/>
                    <a:pt x="20627" y="20627"/>
                  </a:cubicBezTo>
                  <a:cubicBezTo>
                    <a:pt x="33835" y="7420"/>
                    <a:pt x="51748" y="0"/>
                    <a:pt x="70426" y="0"/>
                  </a:cubicBezTo>
                  <a:close/>
                </a:path>
              </a:pathLst>
            </a:custGeom>
            <a:solidFill>
              <a:srgbClr val="256E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3"/>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29" name="Google Shape;329;p23"/>
          <p:cNvSpPr txBox="1"/>
          <p:nvPr/>
        </p:nvSpPr>
        <p:spPr>
          <a:xfrm>
            <a:off x="741985" y="3945979"/>
            <a:ext cx="4885964" cy="141668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FFFFFF"/>
                </a:solidFill>
                <a:latin typeface="Arimo"/>
                <a:ea typeface="Arimo"/>
                <a:cs typeface="Arimo"/>
                <a:sym typeface="Arimo"/>
              </a:rPr>
              <a:t>180M</a:t>
            </a:r>
            <a:endParaRPr/>
          </a:p>
        </p:txBody>
      </p:sp>
      <p:sp>
        <p:nvSpPr>
          <p:cNvPr id="330" name="Google Shape;330;p23"/>
          <p:cNvSpPr txBox="1"/>
          <p:nvPr/>
        </p:nvSpPr>
        <p:spPr>
          <a:xfrm>
            <a:off x="6729787" y="5759155"/>
            <a:ext cx="4885964"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Elaborate on the featured statistic.</a:t>
            </a:r>
            <a:endParaRPr/>
          </a:p>
        </p:txBody>
      </p:sp>
      <p:sp>
        <p:nvSpPr>
          <p:cNvPr id="331" name="Google Shape;331;p23"/>
          <p:cNvSpPr txBox="1"/>
          <p:nvPr/>
        </p:nvSpPr>
        <p:spPr>
          <a:xfrm>
            <a:off x="6729787" y="4046069"/>
            <a:ext cx="4885964" cy="141668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FFFFFF"/>
                </a:solidFill>
                <a:latin typeface="Arimo"/>
                <a:ea typeface="Arimo"/>
                <a:cs typeface="Arimo"/>
                <a:sym typeface="Arimo"/>
              </a:rPr>
              <a:t>250K</a:t>
            </a:r>
            <a:endParaRPr/>
          </a:p>
        </p:txBody>
      </p:sp>
      <p:sp>
        <p:nvSpPr>
          <p:cNvPr id="332" name="Google Shape;332;p23"/>
          <p:cNvSpPr txBox="1"/>
          <p:nvPr/>
        </p:nvSpPr>
        <p:spPr>
          <a:xfrm>
            <a:off x="12660051" y="5759155"/>
            <a:ext cx="4885964"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Elaborate on the featured statistic.</a:t>
            </a:r>
            <a:endParaRPr/>
          </a:p>
        </p:txBody>
      </p:sp>
      <p:sp>
        <p:nvSpPr>
          <p:cNvPr id="333" name="Google Shape;333;p23"/>
          <p:cNvSpPr txBox="1"/>
          <p:nvPr/>
        </p:nvSpPr>
        <p:spPr>
          <a:xfrm>
            <a:off x="12660051" y="4046069"/>
            <a:ext cx="4885964" cy="1416686"/>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0400" u="none" cap="none" strike="noStrike">
                <a:solidFill>
                  <a:srgbClr val="FFFFFF"/>
                </a:solidFill>
                <a:latin typeface="Arimo"/>
                <a:ea typeface="Arimo"/>
                <a:cs typeface="Arimo"/>
                <a:sym typeface="Arimo"/>
              </a:rPr>
              <a:t>888</a:t>
            </a:r>
            <a:endParaRPr/>
          </a:p>
        </p:txBody>
      </p:sp>
      <p:grpSp>
        <p:nvGrpSpPr>
          <p:cNvPr id="334" name="Google Shape;334;p23"/>
          <p:cNvGrpSpPr/>
          <p:nvPr/>
        </p:nvGrpSpPr>
        <p:grpSpPr>
          <a:xfrm>
            <a:off x="381741" y="9041308"/>
            <a:ext cx="3086100" cy="3303098"/>
            <a:chOff x="0" y="-57150"/>
            <a:chExt cx="812800" cy="869950"/>
          </a:xfrm>
        </p:grpSpPr>
        <p:sp>
          <p:nvSpPr>
            <p:cNvPr id="335" name="Google Shape;335;p23"/>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7" name="Google Shape;337;p23"/>
          <p:cNvSpPr txBox="1"/>
          <p:nvPr/>
        </p:nvSpPr>
        <p:spPr>
          <a:xfrm>
            <a:off x="633008" y="9373544"/>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sp>
        <p:nvSpPr>
          <p:cNvPr id="338" name="Google Shape;338;p23"/>
          <p:cNvSpPr txBox="1"/>
          <p:nvPr/>
        </p:nvSpPr>
        <p:spPr>
          <a:xfrm>
            <a:off x="409316" y="2212976"/>
            <a:ext cx="17526900" cy="323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Elaborate on the featured statistics here. You can provide more context to give the reader a clearer idea on what these numbers truly mean.</a:t>
            </a:r>
            <a:endParaRPr/>
          </a:p>
        </p:txBody>
      </p:sp>
      <p:grpSp>
        <p:nvGrpSpPr>
          <p:cNvPr id="339" name="Google Shape;339;p23"/>
          <p:cNvGrpSpPr/>
          <p:nvPr/>
        </p:nvGrpSpPr>
        <p:grpSpPr>
          <a:xfrm>
            <a:off x="4734976" y="7623733"/>
            <a:ext cx="1089711" cy="1089711"/>
            <a:chOff x="0" y="0"/>
            <a:chExt cx="1452948" cy="1452948"/>
          </a:xfrm>
        </p:grpSpPr>
        <p:grpSp>
          <p:nvGrpSpPr>
            <p:cNvPr id="340" name="Google Shape;340;p23"/>
            <p:cNvGrpSpPr/>
            <p:nvPr/>
          </p:nvGrpSpPr>
          <p:grpSpPr>
            <a:xfrm>
              <a:off x="0" y="0"/>
              <a:ext cx="1452948" cy="1452948"/>
              <a:chOff x="0" y="0"/>
              <a:chExt cx="812800" cy="812800"/>
            </a:xfrm>
          </p:grpSpPr>
          <p:sp>
            <p:nvSpPr>
              <p:cNvPr id="341" name="Google Shape;341;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2" name="Google Shape;342;p23"/>
              <p:cNvSpPr txBox="1"/>
              <p:nvPr/>
            </p:nvSpPr>
            <p:spPr>
              <a:xfrm>
                <a:off x="76200" y="28575"/>
                <a:ext cx="660400" cy="708025"/>
              </a:xfrm>
              <a:prstGeom prst="rect">
                <a:avLst/>
              </a:prstGeom>
              <a:noFill/>
              <a:ln>
                <a:noFill/>
              </a:ln>
            </p:spPr>
            <p:txBody>
              <a:bodyPr anchorCtr="0" anchor="ctr" bIns="30250" lIns="30250" spcFirstLastPara="1" rIns="30250" wrap="square" tIns="30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43" name="Google Shape;343;p23"/>
            <p:cNvCxnSpPr/>
            <p:nvPr/>
          </p:nvCxnSpPr>
          <p:spPr>
            <a:xfrm>
              <a:off x="334432" y="340813"/>
              <a:ext cx="724438" cy="724438"/>
            </a:xfrm>
            <a:prstGeom prst="straightConnector1">
              <a:avLst/>
            </a:prstGeom>
            <a:noFill/>
            <a:ln cap="flat" cmpd="sng" w="88900">
              <a:solidFill>
                <a:srgbClr val="731963"/>
              </a:solidFill>
              <a:prstDash val="solid"/>
              <a:round/>
              <a:headEnd len="sm" w="sm" type="none"/>
              <a:tailEnd len="sm" w="sm" type="none"/>
            </a:ln>
          </p:spPr>
        </p:cxnSp>
        <p:cxnSp>
          <p:nvCxnSpPr>
            <p:cNvPr id="344" name="Google Shape;344;p23"/>
            <p:cNvCxnSpPr/>
            <p:nvPr/>
          </p:nvCxnSpPr>
          <p:spPr>
            <a:xfrm>
              <a:off x="555492" y="1074519"/>
              <a:ext cx="559019" cy="0"/>
            </a:xfrm>
            <a:prstGeom prst="straightConnector1">
              <a:avLst/>
            </a:prstGeom>
            <a:noFill/>
            <a:ln cap="flat" cmpd="sng" w="88900">
              <a:solidFill>
                <a:srgbClr val="731963"/>
              </a:solidFill>
              <a:prstDash val="solid"/>
              <a:round/>
              <a:headEnd len="sm" w="sm" type="none"/>
              <a:tailEnd len="sm" w="sm" type="none"/>
            </a:ln>
          </p:spPr>
        </p:cxnSp>
        <p:cxnSp>
          <p:nvCxnSpPr>
            <p:cNvPr id="345" name="Google Shape;345;p23"/>
            <p:cNvCxnSpPr/>
            <p:nvPr/>
          </p:nvCxnSpPr>
          <p:spPr>
            <a:xfrm rot="10800000">
              <a:off x="1074519" y="555492"/>
              <a:ext cx="0" cy="559019"/>
            </a:xfrm>
            <a:prstGeom prst="straightConnector1">
              <a:avLst/>
            </a:prstGeom>
            <a:noFill/>
            <a:ln cap="flat" cmpd="sng" w="88900">
              <a:solidFill>
                <a:srgbClr val="731963"/>
              </a:solidFill>
              <a:prstDash val="solid"/>
              <a:round/>
              <a:headEnd len="sm" w="sm" type="none"/>
              <a:tailEnd len="sm" w="sm" type="none"/>
            </a:ln>
          </p:spPr>
        </p:cxnSp>
      </p:grpSp>
      <p:grpSp>
        <p:nvGrpSpPr>
          <p:cNvPr id="346" name="Google Shape;346;p23"/>
          <p:cNvGrpSpPr/>
          <p:nvPr/>
        </p:nvGrpSpPr>
        <p:grpSpPr>
          <a:xfrm>
            <a:off x="10692298" y="7623733"/>
            <a:ext cx="1089711" cy="1089711"/>
            <a:chOff x="0" y="0"/>
            <a:chExt cx="1452948" cy="1452948"/>
          </a:xfrm>
        </p:grpSpPr>
        <p:grpSp>
          <p:nvGrpSpPr>
            <p:cNvPr id="347" name="Google Shape;347;p23"/>
            <p:cNvGrpSpPr/>
            <p:nvPr/>
          </p:nvGrpSpPr>
          <p:grpSpPr>
            <a:xfrm>
              <a:off x="0" y="0"/>
              <a:ext cx="1452948" cy="1452948"/>
              <a:chOff x="0" y="0"/>
              <a:chExt cx="812800" cy="812800"/>
            </a:xfrm>
          </p:grpSpPr>
          <p:sp>
            <p:nvSpPr>
              <p:cNvPr id="348" name="Google Shape;34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9" name="Google Shape;349;p23"/>
              <p:cNvSpPr txBox="1"/>
              <p:nvPr/>
            </p:nvSpPr>
            <p:spPr>
              <a:xfrm>
                <a:off x="76200" y="28575"/>
                <a:ext cx="660400" cy="708025"/>
              </a:xfrm>
              <a:prstGeom prst="rect">
                <a:avLst/>
              </a:prstGeom>
              <a:noFill/>
              <a:ln>
                <a:noFill/>
              </a:ln>
            </p:spPr>
            <p:txBody>
              <a:bodyPr anchorCtr="0" anchor="ctr" bIns="30250" lIns="30250" spcFirstLastPara="1" rIns="30250" wrap="square" tIns="30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50" name="Google Shape;350;p23"/>
            <p:cNvCxnSpPr/>
            <p:nvPr/>
          </p:nvCxnSpPr>
          <p:spPr>
            <a:xfrm>
              <a:off x="334432" y="340813"/>
              <a:ext cx="724438" cy="724438"/>
            </a:xfrm>
            <a:prstGeom prst="straightConnector1">
              <a:avLst/>
            </a:prstGeom>
            <a:noFill/>
            <a:ln cap="flat" cmpd="sng" w="88900">
              <a:solidFill>
                <a:srgbClr val="256EFF"/>
              </a:solidFill>
              <a:prstDash val="solid"/>
              <a:round/>
              <a:headEnd len="sm" w="sm" type="none"/>
              <a:tailEnd len="sm" w="sm" type="none"/>
            </a:ln>
          </p:spPr>
        </p:cxnSp>
        <p:cxnSp>
          <p:nvCxnSpPr>
            <p:cNvPr id="351" name="Google Shape;351;p23"/>
            <p:cNvCxnSpPr/>
            <p:nvPr/>
          </p:nvCxnSpPr>
          <p:spPr>
            <a:xfrm>
              <a:off x="555492" y="1074519"/>
              <a:ext cx="559019" cy="0"/>
            </a:xfrm>
            <a:prstGeom prst="straightConnector1">
              <a:avLst/>
            </a:prstGeom>
            <a:noFill/>
            <a:ln cap="flat" cmpd="sng" w="88900">
              <a:solidFill>
                <a:srgbClr val="256EFF"/>
              </a:solidFill>
              <a:prstDash val="solid"/>
              <a:round/>
              <a:headEnd len="sm" w="sm" type="none"/>
              <a:tailEnd len="sm" w="sm" type="none"/>
            </a:ln>
          </p:spPr>
        </p:cxnSp>
        <p:cxnSp>
          <p:nvCxnSpPr>
            <p:cNvPr id="352" name="Google Shape;352;p23"/>
            <p:cNvCxnSpPr/>
            <p:nvPr/>
          </p:nvCxnSpPr>
          <p:spPr>
            <a:xfrm rot="10800000">
              <a:off x="1074519" y="555492"/>
              <a:ext cx="0" cy="559019"/>
            </a:xfrm>
            <a:prstGeom prst="straightConnector1">
              <a:avLst/>
            </a:prstGeom>
            <a:noFill/>
            <a:ln cap="flat" cmpd="sng" w="88900">
              <a:solidFill>
                <a:srgbClr val="256EFF"/>
              </a:solidFill>
              <a:prstDash val="solid"/>
              <a:round/>
              <a:headEnd len="sm" w="sm" type="none"/>
              <a:tailEnd len="sm" w="sm" type="none"/>
            </a:ln>
          </p:spPr>
        </p:cxnSp>
      </p:grpSp>
      <p:grpSp>
        <p:nvGrpSpPr>
          <p:cNvPr id="353" name="Google Shape;353;p23"/>
          <p:cNvGrpSpPr/>
          <p:nvPr/>
        </p:nvGrpSpPr>
        <p:grpSpPr>
          <a:xfrm>
            <a:off x="16681344" y="7623733"/>
            <a:ext cx="1089711" cy="1089711"/>
            <a:chOff x="0" y="0"/>
            <a:chExt cx="1452948" cy="1452948"/>
          </a:xfrm>
        </p:grpSpPr>
        <p:grpSp>
          <p:nvGrpSpPr>
            <p:cNvPr id="354" name="Google Shape;354;p23"/>
            <p:cNvGrpSpPr/>
            <p:nvPr/>
          </p:nvGrpSpPr>
          <p:grpSpPr>
            <a:xfrm>
              <a:off x="0" y="0"/>
              <a:ext cx="1452948" cy="1452948"/>
              <a:chOff x="0" y="0"/>
              <a:chExt cx="812800" cy="812800"/>
            </a:xfrm>
          </p:grpSpPr>
          <p:sp>
            <p:nvSpPr>
              <p:cNvPr id="355" name="Google Shape;35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3"/>
              <p:cNvSpPr txBox="1"/>
              <p:nvPr/>
            </p:nvSpPr>
            <p:spPr>
              <a:xfrm>
                <a:off x="76200" y="28575"/>
                <a:ext cx="660400" cy="708025"/>
              </a:xfrm>
              <a:prstGeom prst="rect">
                <a:avLst/>
              </a:prstGeom>
              <a:noFill/>
              <a:ln>
                <a:noFill/>
              </a:ln>
            </p:spPr>
            <p:txBody>
              <a:bodyPr anchorCtr="0" anchor="ctr" bIns="30250" lIns="30250" spcFirstLastPara="1" rIns="30250" wrap="square" tIns="3025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357" name="Google Shape;357;p23"/>
            <p:cNvCxnSpPr/>
            <p:nvPr/>
          </p:nvCxnSpPr>
          <p:spPr>
            <a:xfrm>
              <a:off x="334432" y="340813"/>
              <a:ext cx="724438" cy="724438"/>
            </a:xfrm>
            <a:prstGeom prst="straightConnector1">
              <a:avLst/>
            </a:prstGeom>
            <a:noFill/>
            <a:ln cap="flat" cmpd="sng" w="88900">
              <a:solidFill>
                <a:srgbClr val="ECA72C"/>
              </a:solidFill>
              <a:prstDash val="solid"/>
              <a:round/>
              <a:headEnd len="sm" w="sm" type="none"/>
              <a:tailEnd len="sm" w="sm" type="none"/>
            </a:ln>
          </p:spPr>
        </p:cxnSp>
        <p:cxnSp>
          <p:nvCxnSpPr>
            <p:cNvPr id="358" name="Google Shape;358;p23"/>
            <p:cNvCxnSpPr/>
            <p:nvPr/>
          </p:nvCxnSpPr>
          <p:spPr>
            <a:xfrm>
              <a:off x="555492" y="1074519"/>
              <a:ext cx="559019" cy="0"/>
            </a:xfrm>
            <a:prstGeom prst="straightConnector1">
              <a:avLst/>
            </a:prstGeom>
            <a:noFill/>
            <a:ln cap="flat" cmpd="sng" w="88900">
              <a:solidFill>
                <a:srgbClr val="ECA72C"/>
              </a:solidFill>
              <a:prstDash val="solid"/>
              <a:round/>
              <a:headEnd len="sm" w="sm" type="none"/>
              <a:tailEnd len="sm" w="sm" type="none"/>
            </a:ln>
          </p:spPr>
        </p:cxnSp>
        <p:cxnSp>
          <p:nvCxnSpPr>
            <p:cNvPr id="359" name="Google Shape;359;p23"/>
            <p:cNvCxnSpPr/>
            <p:nvPr/>
          </p:nvCxnSpPr>
          <p:spPr>
            <a:xfrm rot="10800000">
              <a:off x="1074519" y="555492"/>
              <a:ext cx="0" cy="559019"/>
            </a:xfrm>
            <a:prstGeom prst="straightConnector1">
              <a:avLst/>
            </a:prstGeom>
            <a:noFill/>
            <a:ln cap="flat" cmpd="sng" w="88900">
              <a:solidFill>
                <a:srgbClr val="ECA72C"/>
              </a:solidFill>
              <a:prstDash val="solid"/>
              <a:round/>
              <a:headEnd len="sm" w="sm" type="none"/>
              <a:tailEnd len="sm" w="sm" type="none"/>
            </a:ln>
          </p:spPr>
        </p:cxnSp>
      </p:grpSp>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50000">
              <a:srgbClr val="000000"/>
            </a:gs>
            <a:gs pos="100000">
              <a:srgbClr val="4D44A6"/>
            </a:gs>
          </a:gsLst>
          <a:path path="circle">
            <a:fillToRect b="100%" r="100%"/>
          </a:path>
          <a:tileRect l="-100%" t="-100%"/>
        </a:gradFill>
      </p:bgPr>
    </p:bg>
    <p:spTree>
      <p:nvGrpSpPr>
        <p:cNvPr id="363" name="Shape 363"/>
        <p:cNvGrpSpPr/>
        <p:nvPr/>
      </p:nvGrpSpPr>
      <p:grpSpPr>
        <a:xfrm>
          <a:off x="0" y="0"/>
          <a:ext cx="0" cy="0"/>
          <a:chOff x="0" y="0"/>
          <a:chExt cx="0" cy="0"/>
        </a:xfrm>
      </p:grpSpPr>
      <p:pic>
        <p:nvPicPr>
          <p:cNvPr id="364" name="Google Shape;364;p24"/>
          <p:cNvPicPr preferRelativeResize="0"/>
          <p:nvPr/>
        </p:nvPicPr>
        <p:blipFill>
          <a:blip r:embed="rId3">
            <a:alphaModFix/>
          </a:blip>
          <a:stretch>
            <a:fillRect/>
          </a:stretch>
        </p:blipFill>
        <p:spPr>
          <a:xfrm>
            <a:off x="4867275" y="3179175"/>
            <a:ext cx="4086300" cy="5850300"/>
          </a:xfrm>
          <a:prstGeom prst="roundRect">
            <a:avLst>
              <a:gd fmla="val 2705" name="adj"/>
            </a:avLst>
          </a:prstGeom>
          <a:noFill/>
          <a:ln>
            <a:noFill/>
          </a:ln>
        </p:spPr>
      </p:pic>
      <p:pic>
        <p:nvPicPr>
          <p:cNvPr id="365" name="Google Shape;365;p24"/>
          <p:cNvPicPr preferRelativeResize="0"/>
          <p:nvPr/>
        </p:nvPicPr>
        <p:blipFill>
          <a:blip r:embed="rId4">
            <a:alphaModFix/>
          </a:blip>
          <a:stretch>
            <a:fillRect/>
          </a:stretch>
        </p:blipFill>
        <p:spPr>
          <a:xfrm>
            <a:off x="397750" y="3179175"/>
            <a:ext cx="4086300" cy="5850300"/>
          </a:xfrm>
          <a:prstGeom prst="roundRect">
            <a:avLst>
              <a:gd fmla="val 2853" name="adj"/>
            </a:avLst>
          </a:prstGeom>
          <a:noFill/>
          <a:ln>
            <a:noFill/>
          </a:ln>
        </p:spPr>
      </p:pic>
      <p:sp>
        <p:nvSpPr>
          <p:cNvPr id="366" name="Google Shape;366;p24"/>
          <p:cNvSpPr txBox="1"/>
          <p:nvPr/>
        </p:nvSpPr>
        <p:spPr>
          <a:xfrm>
            <a:off x="381741" y="1143000"/>
            <a:ext cx="16507551" cy="10985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FFFFF"/>
                </a:solidFill>
                <a:latin typeface="Arimo"/>
                <a:ea typeface="Arimo"/>
                <a:cs typeface="Arimo"/>
                <a:sym typeface="Arimo"/>
              </a:rPr>
              <a:t>FESTIVAL PERFORMERS</a:t>
            </a:r>
            <a:endParaRPr/>
          </a:p>
        </p:txBody>
      </p:sp>
      <p:cxnSp>
        <p:nvCxnSpPr>
          <p:cNvPr id="367" name="Google Shape;367;p24"/>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368" name="Google Shape;368;p24"/>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pic>
        <p:nvPicPr>
          <p:cNvPr id="369" name="Google Shape;369;p24"/>
          <p:cNvPicPr preferRelativeResize="0"/>
          <p:nvPr/>
        </p:nvPicPr>
        <p:blipFill>
          <a:blip r:embed="rId5">
            <a:alphaModFix/>
          </a:blip>
          <a:stretch>
            <a:fillRect/>
          </a:stretch>
        </p:blipFill>
        <p:spPr>
          <a:xfrm>
            <a:off x="9336825" y="3179175"/>
            <a:ext cx="4086300" cy="5850300"/>
          </a:xfrm>
          <a:prstGeom prst="roundRect">
            <a:avLst>
              <a:gd fmla="val 3734" name="adj"/>
            </a:avLst>
          </a:prstGeom>
          <a:noFill/>
          <a:ln>
            <a:noFill/>
          </a:ln>
        </p:spPr>
      </p:pic>
      <p:sp>
        <p:nvSpPr>
          <p:cNvPr id="370" name="Google Shape;370;p24"/>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pic>
        <p:nvPicPr>
          <p:cNvPr id="371" name="Google Shape;371;p24"/>
          <p:cNvPicPr preferRelativeResize="0"/>
          <p:nvPr/>
        </p:nvPicPr>
        <p:blipFill>
          <a:blip r:embed="rId6">
            <a:alphaModFix/>
          </a:blip>
          <a:stretch>
            <a:fillRect/>
          </a:stretch>
        </p:blipFill>
        <p:spPr>
          <a:xfrm>
            <a:off x="13806350" y="3167250"/>
            <a:ext cx="4086300" cy="5850300"/>
          </a:xfrm>
          <a:prstGeom prst="roundRect">
            <a:avLst>
              <a:gd fmla="val 2913" name="adj"/>
            </a:avLst>
          </a:prstGeom>
          <a:noFill/>
          <a:ln>
            <a:noFill/>
          </a:ln>
        </p:spPr>
      </p:pic>
      <p:sp>
        <p:nvSpPr>
          <p:cNvPr id="372" name="Google Shape;372;p24"/>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grpSp>
        <p:nvGrpSpPr>
          <p:cNvPr id="373" name="Google Shape;373;p24"/>
          <p:cNvGrpSpPr/>
          <p:nvPr/>
        </p:nvGrpSpPr>
        <p:grpSpPr>
          <a:xfrm rot="10800000">
            <a:off x="381741" y="6209160"/>
            <a:ext cx="4118353" cy="2939432"/>
            <a:chOff x="0" y="-47625"/>
            <a:chExt cx="1731873" cy="1236107"/>
          </a:xfrm>
        </p:grpSpPr>
        <p:sp>
          <p:nvSpPr>
            <p:cNvPr id="374" name="Google Shape;374;p24"/>
            <p:cNvSpPr/>
            <p:nvPr/>
          </p:nvSpPr>
          <p:spPr>
            <a:xfrm>
              <a:off x="0" y="0"/>
              <a:ext cx="1731873" cy="1188482"/>
            </a:xfrm>
            <a:custGeom>
              <a:rect b="b" l="l" r="r" t="t"/>
              <a:pathLst>
                <a:path extrusionOk="0" h="1188482" w="1731873">
                  <a:moveTo>
                    <a:pt x="22558" y="0"/>
                  </a:moveTo>
                  <a:lnTo>
                    <a:pt x="1709315" y="0"/>
                  </a:lnTo>
                  <a:cubicBezTo>
                    <a:pt x="1721773" y="0"/>
                    <a:pt x="1731873" y="10100"/>
                    <a:pt x="1731873" y="22558"/>
                  </a:cubicBezTo>
                  <a:lnTo>
                    <a:pt x="1731873" y="1165923"/>
                  </a:lnTo>
                  <a:cubicBezTo>
                    <a:pt x="1731873" y="1178382"/>
                    <a:pt x="1721773" y="1188482"/>
                    <a:pt x="1709315" y="1188482"/>
                  </a:cubicBezTo>
                  <a:lnTo>
                    <a:pt x="22558" y="1188482"/>
                  </a:lnTo>
                  <a:cubicBezTo>
                    <a:pt x="10100" y="1188482"/>
                    <a:pt x="0" y="1178382"/>
                    <a:pt x="0" y="1165923"/>
                  </a:cubicBezTo>
                  <a:lnTo>
                    <a:pt x="0" y="22558"/>
                  </a:lnTo>
                  <a:cubicBezTo>
                    <a:pt x="0" y="10100"/>
                    <a:pt x="10100" y="0"/>
                    <a:pt x="22558" y="0"/>
                  </a:cubicBezTo>
                  <a:close/>
                </a:path>
              </a:pathLst>
            </a:custGeom>
            <a:gradFill>
              <a:gsLst>
                <a:gs pos="0">
                  <a:srgbClr val="000000"/>
                </a:gs>
                <a:gs pos="100000">
                  <a:srgbClr val="737373">
                    <a:alpha val="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76" name="Google Shape;376;p24"/>
          <p:cNvSpPr txBox="1"/>
          <p:nvPr/>
        </p:nvSpPr>
        <p:spPr>
          <a:xfrm>
            <a:off x="593130" y="7770686"/>
            <a:ext cx="3716449" cy="601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Arimo"/>
                <a:ea typeface="Arimo"/>
                <a:cs typeface="Arimo"/>
                <a:sym typeface="Arimo"/>
              </a:rPr>
              <a:t>SONG NAME</a:t>
            </a:r>
            <a:endParaRPr/>
          </a:p>
        </p:txBody>
      </p:sp>
      <p:sp>
        <p:nvSpPr>
          <p:cNvPr id="377" name="Google Shape;377;p24"/>
          <p:cNvSpPr txBox="1"/>
          <p:nvPr/>
        </p:nvSpPr>
        <p:spPr>
          <a:xfrm>
            <a:off x="593130" y="8344091"/>
            <a:ext cx="3716449"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by Rain</a:t>
            </a:r>
            <a:endParaRPr/>
          </a:p>
        </p:txBody>
      </p:sp>
      <p:grpSp>
        <p:nvGrpSpPr>
          <p:cNvPr id="378" name="Google Shape;378;p24"/>
          <p:cNvGrpSpPr/>
          <p:nvPr/>
        </p:nvGrpSpPr>
        <p:grpSpPr>
          <a:xfrm rot="10800000">
            <a:off x="4851261" y="6209160"/>
            <a:ext cx="4118353" cy="2939432"/>
            <a:chOff x="0" y="-47625"/>
            <a:chExt cx="1731873" cy="1236107"/>
          </a:xfrm>
        </p:grpSpPr>
        <p:sp>
          <p:nvSpPr>
            <p:cNvPr id="379" name="Google Shape;379;p24"/>
            <p:cNvSpPr/>
            <p:nvPr/>
          </p:nvSpPr>
          <p:spPr>
            <a:xfrm>
              <a:off x="0" y="0"/>
              <a:ext cx="1731873" cy="1188482"/>
            </a:xfrm>
            <a:custGeom>
              <a:rect b="b" l="l" r="r" t="t"/>
              <a:pathLst>
                <a:path extrusionOk="0" h="1188482" w="1731873">
                  <a:moveTo>
                    <a:pt x="22558" y="0"/>
                  </a:moveTo>
                  <a:lnTo>
                    <a:pt x="1709315" y="0"/>
                  </a:lnTo>
                  <a:cubicBezTo>
                    <a:pt x="1721773" y="0"/>
                    <a:pt x="1731873" y="10100"/>
                    <a:pt x="1731873" y="22558"/>
                  </a:cubicBezTo>
                  <a:lnTo>
                    <a:pt x="1731873" y="1165923"/>
                  </a:lnTo>
                  <a:cubicBezTo>
                    <a:pt x="1731873" y="1178382"/>
                    <a:pt x="1721773" y="1188482"/>
                    <a:pt x="1709315" y="1188482"/>
                  </a:cubicBezTo>
                  <a:lnTo>
                    <a:pt x="22558" y="1188482"/>
                  </a:lnTo>
                  <a:cubicBezTo>
                    <a:pt x="10100" y="1188482"/>
                    <a:pt x="0" y="1178382"/>
                    <a:pt x="0" y="1165923"/>
                  </a:cubicBezTo>
                  <a:lnTo>
                    <a:pt x="0" y="22558"/>
                  </a:lnTo>
                  <a:cubicBezTo>
                    <a:pt x="0" y="10100"/>
                    <a:pt x="10100" y="0"/>
                    <a:pt x="22558" y="0"/>
                  </a:cubicBezTo>
                  <a:close/>
                </a:path>
              </a:pathLst>
            </a:custGeom>
            <a:gradFill>
              <a:gsLst>
                <a:gs pos="0">
                  <a:srgbClr val="000000"/>
                </a:gs>
                <a:gs pos="100000">
                  <a:srgbClr val="737373">
                    <a:alpha val="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24"/>
          <p:cNvSpPr txBox="1"/>
          <p:nvPr/>
        </p:nvSpPr>
        <p:spPr>
          <a:xfrm>
            <a:off x="5062650" y="7770686"/>
            <a:ext cx="3716449" cy="601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Arimo"/>
                <a:ea typeface="Arimo"/>
                <a:cs typeface="Arimo"/>
                <a:sym typeface="Arimo"/>
              </a:rPr>
              <a:t>SONG NAME</a:t>
            </a:r>
            <a:endParaRPr/>
          </a:p>
        </p:txBody>
      </p:sp>
      <p:sp>
        <p:nvSpPr>
          <p:cNvPr id="382" name="Google Shape;382;p24"/>
          <p:cNvSpPr txBox="1"/>
          <p:nvPr/>
        </p:nvSpPr>
        <p:spPr>
          <a:xfrm>
            <a:off x="5062650" y="8344091"/>
            <a:ext cx="3716449"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by Jane</a:t>
            </a:r>
            <a:endParaRPr/>
          </a:p>
        </p:txBody>
      </p:sp>
      <p:grpSp>
        <p:nvGrpSpPr>
          <p:cNvPr id="383" name="Google Shape;383;p24"/>
          <p:cNvGrpSpPr/>
          <p:nvPr/>
        </p:nvGrpSpPr>
        <p:grpSpPr>
          <a:xfrm rot="10800000">
            <a:off x="9320781" y="6203194"/>
            <a:ext cx="4118353" cy="2939432"/>
            <a:chOff x="0" y="-47625"/>
            <a:chExt cx="1731873" cy="1236107"/>
          </a:xfrm>
        </p:grpSpPr>
        <p:sp>
          <p:nvSpPr>
            <p:cNvPr id="384" name="Google Shape;384;p24"/>
            <p:cNvSpPr/>
            <p:nvPr/>
          </p:nvSpPr>
          <p:spPr>
            <a:xfrm>
              <a:off x="0" y="0"/>
              <a:ext cx="1731873" cy="1188482"/>
            </a:xfrm>
            <a:custGeom>
              <a:rect b="b" l="l" r="r" t="t"/>
              <a:pathLst>
                <a:path extrusionOk="0" h="1188482" w="1731873">
                  <a:moveTo>
                    <a:pt x="22558" y="0"/>
                  </a:moveTo>
                  <a:lnTo>
                    <a:pt x="1709315" y="0"/>
                  </a:lnTo>
                  <a:cubicBezTo>
                    <a:pt x="1721773" y="0"/>
                    <a:pt x="1731873" y="10100"/>
                    <a:pt x="1731873" y="22558"/>
                  </a:cubicBezTo>
                  <a:lnTo>
                    <a:pt x="1731873" y="1165923"/>
                  </a:lnTo>
                  <a:cubicBezTo>
                    <a:pt x="1731873" y="1178382"/>
                    <a:pt x="1721773" y="1188482"/>
                    <a:pt x="1709315" y="1188482"/>
                  </a:cubicBezTo>
                  <a:lnTo>
                    <a:pt x="22558" y="1188482"/>
                  </a:lnTo>
                  <a:cubicBezTo>
                    <a:pt x="10100" y="1188482"/>
                    <a:pt x="0" y="1178382"/>
                    <a:pt x="0" y="1165923"/>
                  </a:cubicBezTo>
                  <a:lnTo>
                    <a:pt x="0" y="22558"/>
                  </a:lnTo>
                  <a:cubicBezTo>
                    <a:pt x="0" y="10100"/>
                    <a:pt x="10100" y="0"/>
                    <a:pt x="22558" y="0"/>
                  </a:cubicBezTo>
                  <a:close/>
                </a:path>
              </a:pathLst>
            </a:custGeom>
            <a:gradFill>
              <a:gsLst>
                <a:gs pos="0">
                  <a:srgbClr val="000000"/>
                </a:gs>
                <a:gs pos="100000">
                  <a:srgbClr val="737373">
                    <a:alpha val="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6" name="Google Shape;386;p24"/>
          <p:cNvSpPr txBox="1"/>
          <p:nvPr/>
        </p:nvSpPr>
        <p:spPr>
          <a:xfrm>
            <a:off x="9532169" y="7764721"/>
            <a:ext cx="3716449" cy="601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Arimo"/>
                <a:ea typeface="Arimo"/>
                <a:cs typeface="Arimo"/>
                <a:sym typeface="Arimo"/>
              </a:rPr>
              <a:t>SONG NAME</a:t>
            </a:r>
            <a:endParaRPr/>
          </a:p>
        </p:txBody>
      </p:sp>
      <p:sp>
        <p:nvSpPr>
          <p:cNvPr id="387" name="Google Shape;387;p24"/>
          <p:cNvSpPr txBox="1"/>
          <p:nvPr/>
        </p:nvSpPr>
        <p:spPr>
          <a:xfrm>
            <a:off x="9532169" y="8338126"/>
            <a:ext cx="3716449"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by Joe</a:t>
            </a:r>
            <a:endParaRPr/>
          </a:p>
        </p:txBody>
      </p:sp>
      <p:grpSp>
        <p:nvGrpSpPr>
          <p:cNvPr id="388" name="Google Shape;388;p24"/>
          <p:cNvGrpSpPr/>
          <p:nvPr/>
        </p:nvGrpSpPr>
        <p:grpSpPr>
          <a:xfrm rot="10800000">
            <a:off x="13790300" y="6197229"/>
            <a:ext cx="4118353" cy="2939432"/>
            <a:chOff x="0" y="-47625"/>
            <a:chExt cx="1731873" cy="1236107"/>
          </a:xfrm>
        </p:grpSpPr>
        <p:sp>
          <p:nvSpPr>
            <p:cNvPr id="389" name="Google Shape;389;p24"/>
            <p:cNvSpPr/>
            <p:nvPr/>
          </p:nvSpPr>
          <p:spPr>
            <a:xfrm>
              <a:off x="0" y="0"/>
              <a:ext cx="1731873" cy="1188482"/>
            </a:xfrm>
            <a:custGeom>
              <a:rect b="b" l="l" r="r" t="t"/>
              <a:pathLst>
                <a:path extrusionOk="0" h="1188482" w="1731873">
                  <a:moveTo>
                    <a:pt x="22558" y="0"/>
                  </a:moveTo>
                  <a:lnTo>
                    <a:pt x="1709315" y="0"/>
                  </a:lnTo>
                  <a:cubicBezTo>
                    <a:pt x="1721773" y="0"/>
                    <a:pt x="1731873" y="10100"/>
                    <a:pt x="1731873" y="22558"/>
                  </a:cubicBezTo>
                  <a:lnTo>
                    <a:pt x="1731873" y="1165923"/>
                  </a:lnTo>
                  <a:cubicBezTo>
                    <a:pt x="1731873" y="1178382"/>
                    <a:pt x="1721773" y="1188482"/>
                    <a:pt x="1709315" y="1188482"/>
                  </a:cubicBezTo>
                  <a:lnTo>
                    <a:pt x="22558" y="1188482"/>
                  </a:lnTo>
                  <a:cubicBezTo>
                    <a:pt x="10100" y="1188482"/>
                    <a:pt x="0" y="1178382"/>
                    <a:pt x="0" y="1165923"/>
                  </a:cubicBezTo>
                  <a:lnTo>
                    <a:pt x="0" y="22558"/>
                  </a:lnTo>
                  <a:cubicBezTo>
                    <a:pt x="0" y="10100"/>
                    <a:pt x="10100" y="0"/>
                    <a:pt x="22558" y="0"/>
                  </a:cubicBezTo>
                  <a:close/>
                </a:path>
              </a:pathLst>
            </a:custGeom>
            <a:gradFill>
              <a:gsLst>
                <a:gs pos="0">
                  <a:srgbClr val="000000"/>
                </a:gs>
                <a:gs pos="100000">
                  <a:srgbClr val="737373">
                    <a:alpha val="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24"/>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1" name="Google Shape;391;p24"/>
          <p:cNvSpPr txBox="1"/>
          <p:nvPr/>
        </p:nvSpPr>
        <p:spPr>
          <a:xfrm>
            <a:off x="14001689" y="7758755"/>
            <a:ext cx="3716449" cy="601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Arimo"/>
                <a:ea typeface="Arimo"/>
                <a:cs typeface="Arimo"/>
                <a:sym typeface="Arimo"/>
              </a:rPr>
              <a:t>SONG NAME</a:t>
            </a:r>
            <a:endParaRPr/>
          </a:p>
        </p:txBody>
      </p:sp>
      <p:sp>
        <p:nvSpPr>
          <p:cNvPr id="392" name="Google Shape;392;p24"/>
          <p:cNvSpPr txBox="1"/>
          <p:nvPr/>
        </p:nvSpPr>
        <p:spPr>
          <a:xfrm>
            <a:off x="14001689" y="8332160"/>
            <a:ext cx="3716449"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by John</a:t>
            </a:r>
            <a:endParaRPr/>
          </a:p>
        </p:txBody>
      </p:sp>
      <p:grpSp>
        <p:nvGrpSpPr>
          <p:cNvPr id="393" name="Google Shape;393;p24"/>
          <p:cNvGrpSpPr/>
          <p:nvPr/>
        </p:nvGrpSpPr>
        <p:grpSpPr>
          <a:xfrm>
            <a:off x="381741" y="9260753"/>
            <a:ext cx="3086100" cy="3303098"/>
            <a:chOff x="0" y="-57150"/>
            <a:chExt cx="812800" cy="869950"/>
          </a:xfrm>
        </p:grpSpPr>
        <p:sp>
          <p:nvSpPr>
            <p:cNvPr id="394" name="Google Shape;394;p24"/>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96" name="Google Shape;396;p24"/>
          <p:cNvSpPr txBox="1"/>
          <p:nvPr/>
        </p:nvSpPr>
        <p:spPr>
          <a:xfrm>
            <a:off x="633008"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grpSp>
        <p:nvGrpSpPr>
          <p:cNvPr id="397" name="Google Shape;397;p24"/>
          <p:cNvGrpSpPr/>
          <p:nvPr/>
        </p:nvGrpSpPr>
        <p:grpSpPr>
          <a:xfrm rot="2700000">
            <a:off x="13019758" y="864583"/>
            <a:ext cx="1541084" cy="1541084"/>
            <a:chOff x="0" y="0"/>
            <a:chExt cx="2054779" cy="2054779"/>
          </a:xfrm>
        </p:grpSpPr>
        <p:grpSp>
          <p:nvGrpSpPr>
            <p:cNvPr id="398" name="Google Shape;398;p24"/>
            <p:cNvGrpSpPr/>
            <p:nvPr/>
          </p:nvGrpSpPr>
          <p:grpSpPr>
            <a:xfrm rot="-2700000">
              <a:off x="300915" y="300915"/>
              <a:ext cx="1452948" cy="1452948"/>
              <a:chOff x="0" y="0"/>
              <a:chExt cx="812800" cy="812800"/>
            </a:xfrm>
          </p:grpSpPr>
          <p:sp>
            <p:nvSpPr>
              <p:cNvPr id="399" name="Google Shape;39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01" name="Google Shape;401;p24"/>
            <p:cNvCxnSpPr/>
            <p:nvPr/>
          </p:nvCxnSpPr>
          <p:spPr>
            <a:xfrm>
              <a:off x="477471" y="1031902"/>
              <a:ext cx="1024509" cy="0"/>
            </a:xfrm>
            <a:prstGeom prst="straightConnector1">
              <a:avLst/>
            </a:prstGeom>
            <a:noFill/>
            <a:ln cap="flat" cmpd="sng" w="83225">
              <a:solidFill>
                <a:srgbClr val="000000"/>
              </a:solidFill>
              <a:prstDash val="solid"/>
              <a:round/>
              <a:headEnd len="sm" w="sm" type="none"/>
              <a:tailEnd len="sm" w="sm" type="none"/>
            </a:ln>
          </p:spPr>
        </p:cxnSp>
        <p:cxnSp>
          <p:nvCxnSpPr>
            <p:cNvPr id="402" name="Google Shape;402;p24"/>
            <p:cNvCxnSpPr/>
            <p:nvPr/>
          </p:nvCxnSpPr>
          <p:spPr>
            <a:xfrm flipH="1" rot="10800000">
              <a:off x="1152592" y="999111"/>
              <a:ext cx="395286" cy="395286"/>
            </a:xfrm>
            <a:prstGeom prst="straightConnector1">
              <a:avLst/>
            </a:prstGeom>
            <a:noFill/>
            <a:ln cap="flat" cmpd="sng" w="83225">
              <a:solidFill>
                <a:srgbClr val="000000"/>
              </a:solidFill>
              <a:prstDash val="solid"/>
              <a:round/>
              <a:headEnd len="sm" w="sm" type="none"/>
              <a:tailEnd len="sm" w="sm" type="none"/>
            </a:ln>
          </p:spPr>
        </p:cxnSp>
        <p:cxnSp>
          <p:nvCxnSpPr>
            <p:cNvPr id="403" name="Google Shape;403;p24"/>
            <p:cNvCxnSpPr/>
            <p:nvPr/>
          </p:nvCxnSpPr>
          <p:spPr>
            <a:xfrm rot="10800000">
              <a:off x="1152592" y="660382"/>
              <a:ext cx="395286" cy="395286"/>
            </a:xfrm>
            <a:prstGeom prst="straightConnector1">
              <a:avLst/>
            </a:prstGeom>
            <a:noFill/>
            <a:ln cap="flat" cmpd="sng" w="83225">
              <a:solidFill>
                <a:srgbClr val="000000"/>
              </a:solidFill>
              <a:prstDash val="solid"/>
              <a:round/>
              <a:headEnd len="sm" w="sm" type="none"/>
              <a:tailEnd len="sm" w="sm" type="none"/>
            </a:ln>
          </p:spPr>
        </p:cxnSp>
      </p:gr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4A6"/>
            </a:gs>
            <a:gs pos="33333">
              <a:srgbClr val="4D44A6"/>
            </a:gs>
            <a:gs pos="66667">
              <a:srgbClr val="000000"/>
            </a:gs>
            <a:gs pos="100000">
              <a:srgbClr val="000000"/>
            </a:gs>
          </a:gsLst>
          <a:path path="circle">
            <a:fillToRect b="50%" l="50%" r="50%" t="50%"/>
          </a:path>
          <a:tileRect/>
        </a:gradFill>
      </p:bgPr>
    </p:bg>
    <p:spTree>
      <p:nvGrpSpPr>
        <p:cNvPr id="407" name="Shape 407"/>
        <p:cNvGrpSpPr/>
        <p:nvPr/>
      </p:nvGrpSpPr>
      <p:grpSpPr>
        <a:xfrm>
          <a:off x="0" y="0"/>
          <a:ext cx="0" cy="0"/>
          <a:chOff x="0" y="0"/>
          <a:chExt cx="0" cy="0"/>
        </a:xfrm>
      </p:grpSpPr>
      <p:pic>
        <p:nvPicPr>
          <p:cNvPr id="408" name="Google Shape;408;p25"/>
          <p:cNvPicPr preferRelativeResize="0"/>
          <p:nvPr/>
        </p:nvPicPr>
        <p:blipFill>
          <a:blip r:embed="rId3">
            <a:alphaModFix/>
          </a:blip>
          <a:stretch>
            <a:fillRect/>
          </a:stretch>
        </p:blipFill>
        <p:spPr>
          <a:xfrm>
            <a:off x="-333839" y="853700"/>
            <a:ext cx="18955678" cy="8579600"/>
          </a:xfrm>
          <a:prstGeom prst="rect">
            <a:avLst/>
          </a:prstGeom>
          <a:noFill/>
          <a:ln>
            <a:noFill/>
          </a:ln>
        </p:spPr>
      </p:pic>
      <p:cxnSp>
        <p:nvCxnSpPr>
          <p:cNvPr id="409" name="Google Shape;409;p25"/>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grpSp>
        <p:nvGrpSpPr>
          <p:cNvPr id="410" name="Google Shape;410;p25"/>
          <p:cNvGrpSpPr/>
          <p:nvPr/>
        </p:nvGrpSpPr>
        <p:grpSpPr>
          <a:xfrm>
            <a:off x="381741" y="9260753"/>
            <a:ext cx="3086100" cy="3303098"/>
            <a:chOff x="0" y="-57150"/>
            <a:chExt cx="812800" cy="869950"/>
          </a:xfrm>
        </p:grpSpPr>
        <p:sp>
          <p:nvSpPr>
            <p:cNvPr id="411" name="Google Shape;411;p25"/>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13" name="Google Shape;413;p25"/>
          <p:cNvSpPr txBox="1"/>
          <p:nvPr/>
        </p:nvSpPr>
        <p:spPr>
          <a:xfrm>
            <a:off x="6411121" y="4067175"/>
            <a:ext cx="8052072" cy="19907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2000" u="none" cap="none" strike="noStrike">
                <a:solidFill>
                  <a:srgbClr val="FFFFFF"/>
                </a:solidFill>
                <a:latin typeface="Arimo"/>
                <a:ea typeface="Arimo"/>
                <a:cs typeface="Arimo"/>
                <a:sym typeface="Arimo"/>
              </a:rPr>
              <a:t>ABOUT US</a:t>
            </a:r>
            <a:endParaRPr/>
          </a:p>
        </p:txBody>
      </p:sp>
      <p:sp>
        <p:nvSpPr>
          <p:cNvPr id="414" name="Google Shape;414;p25"/>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415" name="Google Shape;415;p25"/>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416" name="Google Shape;416;p25"/>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sp>
        <p:nvSpPr>
          <p:cNvPr id="417" name="Google Shape;417;p25"/>
          <p:cNvSpPr txBox="1"/>
          <p:nvPr/>
        </p:nvSpPr>
        <p:spPr>
          <a:xfrm>
            <a:off x="633008"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grpSp>
        <p:nvGrpSpPr>
          <p:cNvPr id="418" name="Google Shape;418;p25"/>
          <p:cNvGrpSpPr/>
          <p:nvPr/>
        </p:nvGrpSpPr>
        <p:grpSpPr>
          <a:xfrm>
            <a:off x="3824807" y="3850343"/>
            <a:ext cx="2586314" cy="2586314"/>
            <a:chOff x="0" y="0"/>
            <a:chExt cx="3448418" cy="3448418"/>
          </a:xfrm>
        </p:grpSpPr>
        <p:grpSp>
          <p:nvGrpSpPr>
            <p:cNvPr id="419" name="Google Shape;419;p25"/>
            <p:cNvGrpSpPr/>
            <p:nvPr/>
          </p:nvGrpSpPr>
          <p:grpSpPr>
            <a:xfrm rot="-2700000">
              <a:off x="505009" y="505009"/>
              <a:ext cx="2438400" cy="2438400"/>
              <a:chOff x="0" y="0"/>
              <a:chExt cx="812800" cy="812800"/>
            </a:xfrm>
          </p:grpSpPr>
          <p:sp>
            <p:nvSpPr>
              <p:cNvPr id="420" name="Google Shape;42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422" name="Google Shape;422;p25"/>
            <p:cNvCxnSpPr/>
            <p:nvPr/>
          </p:nvCxnSpPr>
          <p:spPr>
            <a:xfrm>
              <a:off x="801312" y="1731782"/>
              <a:ext cx="1719376" cy="0"/>
            </a:xfrm>
            <a:prstGeom prst="straightConnector1">
              <a:avLst/>
            </a:prstGeom>
            <a:noFill/>
            <a:ln cap="flat" cmpd="sng" w="139700">
              <a:solidFill>
                <a:srgbClr val="000000"/>
              </a:solidFill>
              <a:prstDash val="solid"/>
              <a:round/>
              <a:headEnd len="sm" w="sm" type="none"/>
              <a:tailEnd len="sm" w="sm" type="none"/>
            </a:ln>
          </p:spPr>
        </p:cxnSp>
        <p:cxnSp>
          <p:nvCxnSpPr>
            <p:cNvPr id="423" name="Google Shape;423;p25"/>
            <p:cNvCxnSpPr/>
            <p:nvPr/>
          </p:nvCxnSpPr>
          <p:spPr>
            <a:xfrm flipH="1" rot="10800000">
              <a:off x="1934329" y="1676752"/>
              <a:ext cx="663386" cy="663386"/>
            </a:xfrm>
            <a:prstGeom prst="straightConnector1">
              <a:avLst/>
            </a:prstGeom>
            <a:noFill/>
            <a:ln cap="flat" cmpd="sng" w="139700">
              <a:solidFill>
                <a:srgbClr val="000000"/>
              </a:solidFill>
              <a:prstDash val="solid"/>
              <a:round/>
              <a:headEnd len="sm" w="sm" type="none"/>
              <a:tailEnd len="sm" w="sm" type="none"/>
            </a:ln>
          </p:spPr>
        </p:cxnSp>
        <p:cxnSp>
          <p:nvCxnSpPr>
            <p:cNvPr id="424" name="Google Shape;424;p25"/>
            <p:cNvCxnSpPr/>
            <p:nvPr/>
          </p:nvCxnSpPr>
          <p:spPr>
            <a:xfrm rot="10800000">
              <a:off x="1934329" y="1108281"/>
              <a:ext cx="663386" cy="663386"/>
            </a:xfrm>
            <a:prstGeom prst="straightConnector1">
              <a:avLst/>
            </a:prstGeom>
            <a:noFill/>
            <a:ln cap="flat" cmpd="sng" w="139700">
              <a:solidFill>
                <a:srgbClr val="000000"/>
              </a:solidFill>
              <a:prstDash val="solid"/>
              <a:round/>
              <a:headEnd len="sm" w="sm" type="none"/>
              <a:tailEnd len="sm" w="sm" type="none"/>
            </a:ln>
          </p:spPr>
        </p:cxnSp>
      </p:grpSp>
    </p:spTree>
  </p:cSld>
  <p:clrMapOvr>
    <a:masterClrMapping/>
  </p:clrMapOvr>
  <p:transition spd="slow">
    <p:push/>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50000">
              <a:srgbClr val="000000"/>
            </a:gs>
            <a:gs pos="100000">
              <a:srgbClr val="4D44A6"/>
            </a:gs>
          </a:gsLst>
          <a:path path="circle">
            <a:fillToRect b="100%" r="100%"/>
          </a:path>
          <a:tileRect l="-100%" t="-100%"/>
        </a:gradFill>
      </p:bgPr>
    </p:bg>
    <p:spTree>
      <p:nvGrpSpPr>
        <p:cNvPr id="428" name="Shape 428"/>
        <p:cNvGrpSpPr/>
        <p:nvPr/>
      </p:nvGrpSpPr>
      <p:grpSpPr>
        <a:xfrm>
          <a:off x="0" y="0"/>
          <a:ext cx="0" cy="0"/>
          <a:chOff x="0" y="0"/>
          <a:chExt cx="0" cy="0"/>
        </a:xfrm>
      </p:grpSpPr>
      <p:pic>
        <p:nvPicPr>
          <p:cNvPr id="429" name="Google Shape;429;p26"/>
          <p:cNvPicPr preferRelativeResize="0"/>
          <p:nvPr/>
        </p:nvPicPr>
        <p:blipFill>
          <a:blip r:embed="rId3">
            <a:alphaModFix/>
          </a:blip>
          <a:stretch>
            <a:fillRect/>
          </a:stretch>
        </p:blipFill>
        <p:spPr>
          <a:xfrm>
            <a:off x="381747" y="750225"/>
            <a:ext cx="6524400" cy="9342600"/>
          </a:xfrm>
          <a:prstGeom prst="roundRect">
            <a:avLst>
              <a:gd fmla="val 3882" name="adj"/>
            </a:avLst>
          </a:prstGeom>
          <a:noFill/>
          <a:ln>
            <a:noFill/>
          </a:ln>
        </p:spPr>
      </p:pic>
      <p:sp>
        <p:nvSpPr>
          <p:cNvPr id="430" name="Google Shape;430;p26"/>
          <p:cNvSpPr txBox="1"/>
          <p:nvPr/>
        </p:nvSpPr>
        <p:spPr>
          <a:xfrm>
            <a:off x="8154728" y="3722768"/>
            <a:ext cx="76317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FFFFFF"/>
                </a:solidFill>
                <a:latin typeface="Arimo"/>
                <a:ea typeface="Arimo"/>
                <a:cs typeface="Arimo"/>
                <a:sym typeface="Arimo"/>
              </a:rPr>
              <a:t>OUR</a:t>
            </a:r>
            <a:endParaRPr/>
          </a:p>
          <a:p>
            <a:pPr indent="0" lvl="0" marL="0" marR="0" rtl="0" algn="l">
              <a:lnSpc>
                <a:spcPct val="80000"/>
              </a:lnSpc>
              <a:spcBef>
                <a:spcPts val="0"/>
              </a:spcBef>
              <a:spcAft>
                <a:spcPts val="0"/>
              </a:spcAft>
              <a:buNone/>
            </a:pPr>
            <a:r>
              <a:rPr b="0" i="0" lang="en-US" sz="8000" u="none" cap="none" strike="noStrike">
                <a:solidFill>
                  <a:srgbClr val="FFFFFF"/>
                </a:solidFill>
                <a:latin typeface="Arimo"/>
                <a:ea typeface="Arimo"/>
                <a:cs typeface="Arimo"/>
                <a:sym typeface="Arimo"/>
              </a:rPr>
              <a:t>HISTORY</a:t>
            </a:r>
            <a:endParaRPr/>
          </a:p>
        </p:txBody>
      </p:sp>
      <p:sp>
        <p:nvSpPr>
          <p:cNvPr id="431" name="Google Shape;431;p26"/>
          <p:cNvSpPr txBox="1"/>
          <p:nvPr/>
        </p:nvSpPr>
        <p:spPr>
          <a:xfrm>
            <a:off x="8154728" y="5990827"/>
            <a:ext cx="9753925"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Presentations are communication tools that can be used as demonstrations, lectures, speeches, reports, and more. It is mostly presented before an audience. </a:t>
            </a:r>
            <a:endParaRPr/>
          </a:p>
        </p:txBody>
      </p:sp>
      <p:cxnSp>
        <p:nvCxnSpPr>
          <p:cNvPr id="432" name="Google Shape;432;p26"/>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433" name="Google Shape;433;p26"/>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434" name="Google Shape;434;p26"/>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435" name="Google Shape;435;p26"/>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grpSp>
        <p:nvGrpSpPr>
          <p:cNvPr id="436" name="Google Shape;436;p26"/>
          <p:cNvGrpSpPr/>
          <p:nvPr/>
        </p:nvGrpSpPr>
        <p:grpSpPr>
          <a:xfrm>
            <a:off x="15239499" y="9260753"/>
            <a:ext cx="3086100" cy="3303098"/>
            <a:chOff x="0" y="-57150"/>
            <a:chExt cx="812800" cy="869950"/>
          </a:xfrm>
        </p:grpSpPr>
        <p:sp>
          <p:nvSpPr>
            <p:cNvPr id="437" name="Google Shape;437;p26"/>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2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39" name="Google Shape;439;p26"/>
          <p:cNvSpPr txBox="1"/>
          <p:nvPr/>
        </p:nvSpPr>
        <p:spPr>
          <a:xfrm>
            <a:off x="15490765"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grpSp>
        <p:nvGrpSpPr>
          <p:cNvPr id="440" name="Google Shape;440;p26"/>
          <p:cNvGrpSpPr/>
          <p:nvPr/>
        </p:nvGrpSpPr>
        <p:grpSpPr>
          <a:xfrm rot="10800000">
            <a:off x="356170" y="5588147"/>
            <a:ext cx="6575705" cy="4693342"/>
            <a:chOff x="0" y="-47625"/>
            <a:chExt cx="1731873" cy="1236107"/>
          </a:xfrm>
        </p:grpSpPr>
        <p:sp>
          <p:nvSpPr>
            <p:cNvPr id="441" name="Google Shape;441;p26"/>
            <p:cNvSpPr/>
            <p:nvPr/>
          </p:nvSpPr>
          <p:spPr>
            <a:xfrm>
              <a:off x="0" y="0"/>
              <a:ext cx="1731873" cy="1188482"/>
            </a:xfrm>
            <a:custGeom>
              <a:rect b="b" l="l" r="r" t="t"/>
              <a:pathLst>
                <a:path extrusionOk="0" h="1188482" w="1731873">
                  <a:moveTo>
                    <a:pt x="25902" y="0"/>
                  </a:moveTo>
                  <a:lnTo>
                    <a:pt x="1705971" y="0"/>
                  </a:lnTo>
                  <a:cubicBezTo>
                    <a:pt x="1712841" y="0"/>
                    <a:pt x="1719429" y="2729"/>
                    <a:pt x="1724287" y="7586"/>
                  </a:cubicBezTo>
                  <a:cubicBezTo>
                    <a:pt x="1729144" y="12444"/>
                    <a:pt x="1731873" y="19032"/>
                    <a:pt x="1731873" y="25902"/>
                  </a:cubicBezTo>
                  <a:lnTo>
                    <a:pt x="1731873" y="1162580"/>
                  </a:lnTo>
                  <a:cubicBezTo>
                    <a:pt x="1731873" y="1169449"/>
                    <a:pt x="1729144" y="1176038"/>
                    <a:pt x="1724287" y="1180895"/>
                  </a:cubicBezTo>
                  <a:cubicBezTo>
                    <a:pt x="1719429" y="1185753"/>
                    <a:pt x="1712841" y="1188482"/>
                    <a:pt x="1705971" y="1188482"/>
                  </a:cubicBezTo>
                  <a:lnTo>
                    <a:pt x="25902" y="1188482"/>
                  </a:lnTo>
                  <a:cubicBezTo>
                    <a:pt x="19032" y="1188482"/>
                    <a:pt x="12444" y="1185753"/>
                    <a:pt x="7586" y="1180895"/>
                  </a:cubicBezTo>
                  <a:cubicBezTo>
                    <a:pt x="2729" y="1176038"/>
                    <a:pt x="0" y="1169449"/>
                    <a:pt x="0" y="1162580"/>
                  </a:cubicBezTo>
                  <a:lnTo>
                    <a:pt x="0" y="25902"/>
                  </a:lnTo>
                  <a:cubicBezTo>
                    <a:pt x="0" y="19032"/>
                    <a:pt x="2729" y="12444"/>
                    <a:pt x="7586" y="7586"/>
                  </a:cubicBezTo>
                  <a:cubicBezTo>
                    <a:pt x="12444" y="2729"/>
                    <a:pt x="19032" y="0"/>
                    <a:pt x="25902" y="0"/>
                  </a:cubicBezTo>
                  <a:close/>
                </a:path>
              </a:pathLst>
            </a:custGeom>
            <a:gradFill>
              <a:gsLst>
                <a:gs pos="0">
                  <a:srgbClr val="000000"/>
                </a:gs>
                <a:gs pos="100000">
                  <a:srgbClr val="737373">
                    <a:alpha val="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26"/>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43" name="Google Shape;443;p26"/>
          <p:cNvSpPr txBox="1"/>
          <p:nvPr/>
        </p:nvSpPr>
        <p:spPr>
          <a:xfrm>
            <a:off x="593130" y="8257701"/>
            <a:ext cx="6101787" cy="601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Arimo"/>
                <a:ea typeface="Arimo"/>
                <a:cs typeface="Arimo"/>
                <a:sym typeface="Arimo"/>
              </a:rPr>
              <a:t>SONG NAME</a:t>
            </a:r>
            <a:endParaRPr/>
          </a:p>
        </p:txBody>
      </p:sp>
      <p:sp>
        <p:nvSpPr>
          <p:cNvPr id="444" name="Google Shape;444;p26"/>
          <p:cNvSpPr txBox="1"/>
          <p:nvPr/>
        </p:nvSpPr>
        <p:spPr>
          <a:xfrm>
            <a:off x="593130" y="8831106"/>
            <a:ext cx="6101787"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by Joe</a:t>
            </a:r>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448" name="Shape 448"/>
        <p:cNvGrpSpPr/>
        <p:nvPr/>
      </p:nvGrpSpPr>
      <p:grpSpPr>
        <a:xfrm>
          <a:off x="0" y="0"/>
          <a:ext cx="0" cy="0"/>
          <a:chOff x="0" y="0"/>
          <a:chExt cx="0" cy="0"/>
        </a:xfrm>
      </p:grpSpPr>
      <p:pic>
        <p:nvPicPr>
          <p:cNvPr id="449" name="Google Shape;449;p27"/>
          <p:cNvPicPr preferRelativeResize="0"/>
          <p:nvPr/>
        </p:nvPicPr>
        <p:blipFill rotWithShape="1">
          <a:blip r:embed="rId3">
            <a:alphaModFix/>
          </a:blip>
          <a:srcRect b="0" l="6776" r="6777" t="0"/>
          <a:stretch/>
        </p:blipFill>
        <p:spPr>
          <a:xfrm>
            <a:off x="0" y="0"/>
            <a:ext cx="18288000" cy="10287000"/>
          </a:xfrm>
          <a:prstGeom prst="rect">
            <a:avLst/>
          </a:prstGeom>
          <a:noFill/>
          <a:ln>
            <a:noFill/>
          </a:ln>
        </p:spPr>
      </p:pic>
      <p:sp>
        <p:nvSpPr>
          <p:cNvPr id="450" name="Google Shape;450;p27"/>
          <p:cNvSpPr txBox="1"/>
          <p:nvPr/>
        </p:nvSpPr>
        <p:spPr>
          <a:xfrm>
            <a:off x="3387682" y="1143000"/>
            <a:ext cx="11512635" cy="2108201"/>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8000" u="none" cap="none" strike="noStrike">
                <a:solidFill>
                  <a:srgbClr val="FFFFFF"/>
                </a:solidFill>
                <a:latin typeface="Arimo"/>
                <a:ea typeface="Arimo"/>
                <a:cs typeface="Arimo"/>
                <a:sym typeface="Arimo"/>
              </a:rPr>
              <a:t>A PICTURE IS WORTH A THOUSAND WORDS</a:t>
            </a:r>
            <a:endParaRPr/>
          </a:p>
        </p:txBody>
      </p:sp>
      <p:cxnSp>
        <p:nvCxnSpPr>
          <p:cNvPr id="451" name="Google Shape;451;p27"/>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452" name="Google Shape;452;p27"/>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453" name="Google Shape;453;p27"/>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454" name="Google Shape;454;p27"/>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grpSp>
        <p:nvGrpSpPr>
          <p:cNvPr id="455" name="Google Shape;455;p27"/>
          <p:cNvGrpSpPr/>
          <p:nvPr/>
        </p:nvGrpSpPr>
        <p:grpSpPr>
          <a:xfrm>
            <a:off x="15239499" y="9260753"/>
            <a:ext cx="3086100" cy="3303098"/>
            <a:chOff x="0" y="-57150"/>
            <a:chExt cx="812800" cy="869950"/>
          </a:xfrm>
        </p:grpSpPr>
        <p:sp>
          <p:nvSpPr>
            <p:cNvPr id="456" name="Google Shape;456;p27"/>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7" name="Google Shape;457;p2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8" name="Google Shape;458;p27"/>
          <p:cNvSpPr txBox="1"/>
          <p:nvPr/>
        </p:nvSpPr>
        <p:spPr>
          <a:xfrm>
            <a:off x="15490765"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spTree>
  </p:cSld>
  <p:clrMapOvr>
    <a:masterClrMapping/>
  </p:clrMapOvr>
  <p:transition spd="slow">
    <p:push/>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4A6"/>
            </a:gs>
            <a:gs pos="50000">
              <a:srgbClr val="000000"/>
            </a:gs>
            <a:gs pos="100000">
              <a:srgbClr val="000000"/>
            </a:gs>
          </a:gsLst>
          <a:path path="circle">
            <a:fillToRect b="50%" l="50%" r="50%" t="50%"/>
          </a:path>
          <a:tileRect/>
        </a:gradFill>
      </p:bgPr>
    </p:bg>
    <p:spTree>
      <p:nvGrpSpPr>
        <p:cNvPr id="462" name="Shape 462"/>
        <p:cNvGrpSpPr/>
        <p:nvPr/>
      </p:nvGrpSpPr>
      <p:grpSpPr>
        <a:xfrm>
          <a:off x="0" y="0"/>
          <a:ext cx="0" cy="0"/>
          <a:chOff x="0" y="0"/>
          <a:chExt cx="0" cy="0"/>
        </a:xfrm>
      </p:grpSpPr>
      <p:sp>
        <p:nvSpPr>
          <p:cNvPr id="463" name="Google Shape;463;p28"/>
          <p:cNvSpPr txBox="1"/>
          <p:nvPr/>
        </p:nvSpPr>
        <p:spPr>
          <a:xfrm>
            <a:off x="2741618" y="3421697"/>
            <a:ext cx="12804900" cy="2955300"/>
          </a:xfrm>
          <a:prstGeom prst="rect">
            <a:avLst/>
          </a:prstGeom>
          <a:noFill/>
          <a:ln>
            <a:noFill/>
          </a:ln>
        </p:spPr>
        <p:txBody>
          <a:bodyPr anchorCtr="0" anchor="t" bIns="0" lIns="0" spcFirstLastPara="1" rIns="0" wrap="square" tIns="0">
            <a:spAutoFit/>
          </a:bodyPr>
          <a:lstStyle/>
          <a:p>
            <a:pPr indent="0" lvl="0" marL="0" marR="0" rtl="0" algn="ctr">
              <a:lnSpc>
                <a:spcPct val="80000"/>
              </a:lnSpc>
              <a:spcBef>
                <a:spcPts val="0"/>
              </a:spcBef>
              <a:spcAft>
                <a:spcPts val="0"/>
              </a:spcAft>
              <a:buNone/>
            </a:pPr>
            <a:r>
              <a:rPr b="0" i="0" lang="en-US" sz="8000" u="none" cap="none" strike="noStrike">
                <a:solidFill>
                  <a:srgbClr val="FFFFFF"/>
                </a:solidFill>
                <a:latin typeface="Arimo"/>
                <a:ea typeface="Arimo"/>
                <a:cs typeface="Arimo"/>
                <a:sym typeface="Arimo"/>
              </a:rPr>
              <a:t>“WRITE AN ORIGINAL STATEMENT OR INSPIRING QUOTE”</a:t>
            </a:r>
            <a:endParaRPr/>
          </a:p>
        </p:txBody>
      </p:sp>
      <p:sp>
        <p:nvSpPr>
          <p:cNvPr id="464" name="Google Shape;464;p28"/>
          <p:cNvSpPr txBox="1"/>
          <p:nvPr/>
        </p:nvSpPr>
        <p:spPr>
          <a:xfrm>
            <a:off x="2741618" y="6634798"/>
            <a:ext cx="12804764" cy="34480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 Include a credit, citation, or supporting message</a:t>
            </a:r>
            <a:endParaRPr/>
          </a:p>
        </p:txBody>
      </p:sp>
      <p:cxnSp>
        <p:nvCxnSpPr>
          <p:cNvPr id="465" name="Google Shape;465;p28"/>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466" name="Google Shape;466;p28"/>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467" name="Google Shape;467;p28"/>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468" name="Google Shape;468;p28"/>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grpSp>
        <p:nvGrpSpPr>
          <p:cNvPr id="469" name="Google Shape;469;p28"/>
          <p:cNvGrpSpPr/>
          <p:nvPr/>
        </p:nvGrpSpPr>
        <p:grpSpPr>
          <a:xfrm>
            <a:off x="381741" y="9260753"/>
            <a:ext cx="3086100" cy="3303098"/>
            <a:chOff x="0" y="-57150"/>
            <a:chExt cx="812800" cy="869950"/>
          </a:xfrm>
        </p:grpSpPr>
        <p:sp>
          <p:nvSpPr>
            <p:cNvPr id="470" name="Google Shape;470;p28"/>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2" name="Google Shape;472;p28"/>
          <p:cNvSpPr txBox="1"/>
          <p:nvPr/>
        </p:nvSpPr>
        <p:spPr>
          <a:xfrm>
            <a:off x="633008"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50000">
              <a:srgbClr val="000000"/>
            </a:gs>
            <a:gs pos="100000">
              <a:srgbClr val="4D44A6"/>
            </a:gs>
          </a:gsLst>
          <a:path path="circle">
            <a:fillToRect b="100%" r="100%"/>
          </a:path>
          <a:tileRect l="-100%" t="-100%"/>
        </a:gradFill>
      </p:bgPr>
    </p:bg>
    <p:spTree>
      <p:nvGrpSpPr>
        <p:cNvPr id="476" name="Shape 476"/>
        <p:cNvGrpSpPr/>
        <p:nvPr/>
      </p:nvGrpSpPr>
      <p:grpSpPr>
        <a:xfrm>
          <a:off x="0" y="0"/>
          <a:ext cx="0" cy="0"/>
          <a:chOff x="0" y="0"/>
          <a:chExt cx="0" cy="0"/>
        </a:xfrm>
      </p:grpSpPr>
      <p:pic>
        <p:nvPicPr>
          <p:cNvPr id="477" name="Google Shape;477;p29"/>
          <p:cNvPicPr preferRelativeResize="0"/>
          <p:nvPr/>
        </p:nvPicPr>
        <p:blipFill>
          <a:blip r:embed="rId3">
            <a:alphaModFix/>
          </a:blip>
          <a:stretch>
            <a:fillRect/>
          </a:stretch>
        </p:blipFill>
        <p:spPr>
          <a:xfrm>
            <a:off x="381748" y="750223"/>
            <a:ext cx="6524400" cy="9342600"/>
          </a:xfrm>
          <a:prstGeom prst="roundRect">
            <a:avLst>
              <a:gd fmla="val 4994" name="adj"/>
            </a:avLst>
          </a:prstGeom>
          <a:noFill/>
          <a:ln>
            <a:noFill/>
          </a:ln>
        </p:spPr>
      </p:pic>
      <p:sp>
        <p:nvSpPr>
          <p:cNvPr id="478" name="Google Shape;478;p29"/>
          <p:cNvSpPr txBox="1"/>
          <p:nvPr/>
        </p:nvSpPr>
        <p:spPr>
          <a:xfrm>
            <a:off x="8128016" y="2618425"/>
            <a:ext cx="7467506" cy="10985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FFFFF"/>
                </a:solidFill>
                <a:latin typeface="Arimo"/>
                <a:ea typeface="Arimo"/>
                <a:cs typeface="Arimo"/>
                <a:sym typeface="Arimo"/>
              </a:rPr>
              <a:t>CONTACT US</a:t>
            </a:r>
            <a:endParaRPr/>
          </a:p>
        </p:txBody>
      </p:sp>
      <p:sp>
        <p:nvSpPr>
          <p:cNvPr id="479" name="Google Shape;479;p29"/>
          <p:cNvSpPr/>
          <p:nvPr/>
        </p:nvSpPr>
        <p:spPr>
          <a:xfrm>
            <a:off x="8177330" y="4418279"/>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4">
              <a:alphaModFix/>
            </a:blip>
            <a:stretch>
              <a:fillRect b="0" l="0" r="0" t="0"/>
            </a:stretch>
          </a:blipFill>
          <a:ln>
            <a:noFill/>
          </a:ln>
        </p:spPr>
      </p:sp>
      <p:sp>
        <p:nvSpPr>
          <p:cNvPr id="480" name="Google Shape;480;p29"/>
          <p:cNvSpPr/>
          <p:nvPr/>
        </p:nvSpPr>
        <p:spPr>
          <a:xfrm>
            <a:off x="8150707" y="5369845"/>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5">
              <a:alphaModFix/>
            </a:blip>
            <a:stretch>
              <a:fillRect b="0" l="0" r="0" t="0"/>
            </a:stretch>
          </a:blipFill>
          <a:ln>
            <a:noFill/>
          </a:ln>
        </p:spPr>
      </p:sp>
      <p:sp>
        <p:nvSpPr>
          <p:cNvPr id="481" name="Google Shape;481;p29"/>
          <p:cNvSpPr/>
          <p:nvPr/>
        </p:nvSpPr>
        <p:spPr>
          <a:xfrm>
            <a:off x="8159326" y="6319840"/>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6">
              <a:alphaModFix/>
            </a:blip>
            <a:stretch>
              <a:fillRect b="0" l="0" r="0" t="0"/>
            </a:stretch>
          </a:blipFill>
          <a:ln>
            <a:noFill/>
          </a:ln>
        </p:spPr>
      </p:sp>
      <p:sp>
        <p:nvSpPr>
          <p:cNvPr id="482" name="Google Shape;482;p29"/>
          <p:cNvSpPr/>
          <p:nvPr/>
        </p:nvSpPr>
        <p:spPr>
          <a:xfrm>
            <a:off x="8145873" y="8063520"/>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7">
              <a:alphaModFix/>
            </a:blip>
            <a:stretch>
              <a:fillRect b="0" l="0" r="0" t="0"/>
            </a:stretch>
          </a:blipFill>
          <a:ln>
            <a:noFill/>
          </a:ln>
        </p:spPr>
      </p:sp>
      <p:sp>
        <p:nvSpPr>
          <p:cNvPr id="483" name="Google Shape;483;p29"/>
          <p:cNvSpPr/>
          <p:nvPr/>
        </p:nvSpPr>
        <p:spPr>
          <a:xfrm>
            <a:off x="8128016" y="7156798"/>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8">
              <a:alphaModFix/>
            </a:blip>
            <a:stretch>
              <a:fillRect b="0" l="0" r="0" t="0"/>
            </a:stretch>
          </a:blipFill>
          <a:ln>
            <a:noFill/>
          </a:ln>
        </p:spPr>
      </p:sp>
      <p:sp>
        <p:nvSpPr>
          <p:cNvPr id="484" name="Google Shape;484;p29"/>
          <p:cNvSpPr txBox="1"/>
          <p:nvPr/>
        </p:nvSpPr>
        <p:spPr>
          <a:xfrm>
            <a:off x="8815449" y="4396598"/>
            <a:ext cx="5801458"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123 Anywhere St., Any City,ST 12345</a:t>
            </a:r>
            <a:endParaRPr/>
          </a:p>
        </p:txBody>
      </p:sp>
      <p:sp>
        <p:nvSpPr>
          <p:cNvPr id="485" name="Google Shape;485;p29"/>
          <p:cNvSpPr txBox="1"/>
          <p:nvPr/>
        </p:nvSpPr>
        <p:spPr>
          <a:xfrm>
            <a:off x="8815449" y="5322220"/>
            <a:ext cx="4892954"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123-456-7890</a:t>
            </a:r>
            <a:endParaRPr/>
          </a:p>
        </p:txBody>
      </p:sp>
      <p:sp>
        <p:nvSpPr>
          <p:cNvPr id="486" name="Google Shape;486;p29"/>
          <p:cNvSpPr txBox="1"/>
          <p:nvPr/>
        </p:nvSpPr>
        <p:spPr>
          <a:xfrm>
            <a:off x="8815449" y="6210779"/>
            <a:ext cx="4892954"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hello@reallygreatsite.com</a:t>
            </a:r>
            <a:endParaRPr/>
          </a:p>
        </p:txBody>
      </p:sp>
      <p:sp>
        <p:nvSpPr>
          <p:cNvPr id="487" name="Google Shape;487;p29"/>
          <p:cNvSpPr txBox="1"/>
          <p:nvPr/>
        </p:nvSpPr>
        <p:spPr>
          <a:xfrm>
            <a:off x="8815449" y="7992425"/>
            <a:ext cx="4892954"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reallygreatsite.com</a:t>
            </a:r>
            <a:endParaRPr/>
          </a:p>
        </p:txBody>
      </p:sp>
      <p:sp>
        <p:nvSpPr>
          <p:cNvPr id="488" name="Google Shape;488;p29"/>
          <p:cNvSpPr txBox="1"/>
          <p:nvPr/>
        </p:nvSpPr>
        <p:spPr>
          <a:xfrm>
            <a:off x="8815449" y="7088124"/>
            <a:ext cx="4892954"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@reallygreatsite</a:t>
            </a:r>
            <a:endParaRPr/>
          </a:p>
        </p:txBody>
      </p:sp>
      <p:cxnSp>
        <p:nvCxnSpPr>
          <p:cNvPr id="489" name="Google Shape;489;p29"/>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490" name="Google Shape;490;p29"/>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491" name="Google Shape;491;p29"/>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492" name="Google Shape;492;p29"/>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50000">
              <a:srgbClr val="000000"/>
            </a:gs>
            <a:gs pos="100000">
              <a:srgbClr val="4D44A6"/>
            </a:gs>
          </a:gsLst>
          <a:lin ang="5400000" scaled="0"/>
        </a:gradFill>
      </p:bgPr>
    </p:bg>
    <p:spTree>
      <p:nvGrpSpPr>
        <p:cNvPr id="496" name="Shape 496"/>
        <p:cNvGrpSpPr/>
        <p:nvPr/>
      </p:nvGrpSpPr>
      <p:grpSpPr>
        <a:xfrm>
          <a:off x="0" y="0"/>
          <a:ext cx="0" cy="0"/>
          <a:chOff x="0" y="0"/>
          <a:chExt cx="0" cy="0"/>
        </a:xfrm>
      </p:grpSpPr>
      <p:pic>
        <p:nvPicPr>
          <p:cNvPr id="497" name="Google Shape;497;p30"/>
          <p:cNvPicPr preferRelativeResize="0"/>
          <p:nvPr/>
        </p:nvPicPr>
        <p:blipFill>
          <a:blip r:embed="rId3">
            <a:alphaModFix/>
          </a:blip>
          <a:stretch>
            <a:fillRect/>
          </a:stretch>
        </p:blipFill>
        <p:spPr>
          <a:xfrm>
            <a:off x="11384045" y="750228"/>
            <a:ext cx="6524700" cy="9342600"/>
          </a:xfrm>
          <a:prstGeom prst="roundRect">
            <a:avLst>
              <a:gd fmla="val 2529" name="adj"/>
            </a:avLst>
          </a:prstGeom>
          <a:noFill/>
          <a:ln>
            <a:noFill/>
          </a:ln>
        </p:spPr>
      </p:pic>
      <p:sp>
        <p:nvSpPr>
          <p:cNvPr id="498" name="Google Shape;498;p30"/>
          <p:cNvSpPr txBox="1"/>
          <p:nvPr/>
        </p:nvSpPr>
        <p:spPr>
          <a:xfrm>
            <a:off x="381741" y="2694237"/>
            <a:ext cx="10393573" cy="109855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FFFFF"/>
                </a:solidFill>
                <a:latin typeface="Arimo"/>
                <a:ea typeface="Arimo"/>
                <a:cs typeface="Arimo"/>
                <a:sym typeface="Arimo"/>
              </a:rPr>
              <a:t>CREDITS</a:t>
            </a:r>
            <a:endParaRPr/>
          </a:p>
        </p:txBody>
      </p:sp>
      <p:sp>
        <p:nvSpPr>
          <p:cNvPr id="499" name="Google Shape;499;p30"/>
          <p:cNvSpPr txBox="1"/>
          <p:nvPr/>
        </p:nvSpPr>
        <p:spPr>
          <a:xfrm>
            <a:off x="381741" y="5794459"/>
            <a:ext cx="12651949"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This presentation template is free for everyone to use thanks to the following:</a:t>
            </a:r>
            <a:endParaRPr/>
          </a:p>
        </p:txBody>
      </p:sp>
      <p:sp>
        <p:nvSpPr>
          <p:cNvPr id="500" name="Google Shape;500;p30"/>
          <p:cNvSpPr txBox="1"/>
          <p:nvPr/>
        </p:nvSpPr>
        <p:spPr>
          <a:xfrm>
            <a:off x="232980" y="6234514"/>
            <a:ext cx="12651949" cy="687705"/>
          </a:xfrm>
          <a:prstGeom prst="rect">
            <a:avLst/>
          </a:prstGeom>
          <a:noFill/>
          <a:ln>
            <a:noFill/>
          </a:ln>
        </p:spPr>
        <p:txBody>
          <a:bodyPr anchorCtr="0" anchor="t" bIns="0" lIns="0" spcFirstLastPara="1" rIns="0" wrap="square" tIns="0">
            <a:spAutoFit/>
          </a:bodyPr>
          <a:lstStyle/>
          <a:p>
            <a:pPr indent="-226695" lvl="1" marL="453390" marR="0" rtl="0" algn="l">
              <a:lnSpc>
                <a:spcPct val="13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SlidesCarnival for the presentation template</a:t>
            </a:r>
            <a:endParaRPr/>
          </a:p>
          <a:p>
            <a:pPr indent="-226695" lvl="1" marL="453390" marR="0" rtl="0" algn="l">
              <a:lnSpc>
                <a:spcPct val="130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Pexels for the photos</a:t>
            </a:r>
            <a:endParaRPr/>
          </a:p>
        </p:txBody>
      </p:sp>
      <p:sp>
        <p:nvSpPr>
          <p:cNvPr id="501" name="Google Shape;501;p30"/>
          <p:cNvSpPr txBox="1"/>
          <p:nvPr/>
        </p:nvSpPr>
        <p:spPr>
          <a:xfrm>
            <a:off x="381741" y="7017469"/>
            <a:ext cx="12651949"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Happy designing! </a:t>
            </a:r>
            <a:endParaRPr/>
          </a:p>
        </p:txBody>
      </p:sp>
      <p:cxnSp>
        <p:nvCxnSpPr>
          <p:cNvPr id="502" name="Google Shape;502;p30"/>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503" name="Google Shape;503;p30"/>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504" name="Google Shape;504;p30"/>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505" name="Google Shape;505;p30"/>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grpSp>
        <p:nvGrpSpPr>
          <p:cNvPr id="506" name="Google Shape;506;p30"/>
          <p:cNvGrpSpPr/>
          <p:nvPr/>
        </p:nvGrpSpPr>
        <p:grpSpPr>
          <a:xfrm>
            <a:off x="381741" y="9260753"/>
            <a:ext cx="3086100" cy="3303098"/>
            <a:chOff x="0" y="-57150"/>
            <a:chExt cx="812800" cy="869950"/>
          </a:xfrm>
        </p:grpSpPr>
        <p:sp>
          <p:nvSpPr>
            <p:cNvPr id="507" name="Google Shape;507;p30"/>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09" name="Google Shape;509;p30"/>
          <p:cNvSpPr txBox="1"/>
          <p:nvPr/>
        </p:nvSpPr>
        <p:spPr>
          <a:xfrm>
            <a:off x="633008"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pic>
        <p:nvPicPr>
          <p:cNvPr id="510" name="Google Shape;510;p30"/>
          <p:cNvPicPr preferRelativeResize="0"/>
          <p:nvPr/>
        </p:nvPicPr>
        <p:blipFill>
          <a:blip r:embed="rId4">
            <a:alphaModFix/>
          </a:blip>
          <a:stretch>
            <a:fillRect/>
          </a:stretch>
        </p:blipFill>
        <p:spPr>
          <a:xfrm>
            <a:off x="381750" y="3976349"/>
            <a:ext cx="6524574" cy="1634561"/>
          </a:xfrm>
          <a:prstGeom prst="rect">
            <a:avLst/>
          </a:prstGeom>
          <a:noFill/>
          <a:ln>
            <a:noFill/>
          </a:ln>
        </p:spPr>
      </p:pic>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50000">
              <a:srgbClr val="000000"/>
            </a:gs>
            <a:gs pos="100000">
              <a:srgbClr val="4D44A6"/>
            </a:gs>
          </a:gsLst>
          <a:lin ang="5400000" scaled="0"/>
        </a:gradFill>
      </p:bgPr>
    </p:bg>
    <p:spTree>
      <p:nvGrpSpPr>
        <p:cNvPr id="514" name="Shape 514"/>
        <p:cNvGrpSpPr/>
        <p:nvPr/>
      </p:nvGrpSpPr>
      <p:grpSpPr>
        <a:xfrm>
          <a:off x="0" y="0"/>
          <a:ext cx="0" cy="0"/>
          <a:chOff x="0" y="0"/>
          <a:chExt cx="0" cy="0"/>
        </a:xfrm>
      </p:grpSpPr>
      <p:pic>
        <p:nvPicPr>
          <p:cNvPr id="515" name="Google Shape;515;p31"/>
          <p:cNvPicPr preferRelativeResize="0"/>
          <p:nvPr/>
        </p:nvPicPr>
        <p:blipFill>
          <a:blip r:embed="rId3">
            <a:alphaModFix/>
          </a:blip>
          <a:stretch>
            <a:fillRect/>
          </a:stretch>
        </p:blipFill>
        <p:spPr>
          <a:xfrm>
            <a:off x="10340475" y="4002575"/>
            <a:ext cx="2296926" cy="2296926"/>
          </a:xfrm>
          <a:prstGeom prst="rect">
            <a:avLst/>
          </a:prstGeom>
          <a:noFill/>
          <a:ln>
            <a:noFill/>
          </a:ln>
        </p:spPr>
      </p:pic>
      <p:pic>
        <p:nvPicPr>
          <p:cNvPr id="516" name="Google Shape;516;p31"/>
          <p:cNvPicPr preferRelativeResize="0"/>
          <p:nvPr/>
        </p:nvPicPr>
        <p:blipFill>
          <a:blip r:embed="rId4">
            <a:alphaModFix/>
          </a:blip>
          <a:stretch>
            <a:fillRect/>
          </a:stretch>
        </p:blipFill>
        <p:spPr>
          <a:xfrm>
            <a:off x="7572496" y="3994681"/>
            <a:ext cx="2296926" cy="2304823"/>
          </a:xfrm>
          <a:prstGeom prst="rect">
            <a:avLst/>
          </a:prstGeom>
          <a:noFill/>
          <a:ln>
            <a:noFill/>
          </a:ln>
        </p:spPr>
      </p:pic>
      <p:cxnSp>
        <p:nvCxnSpPr>
          <p:cNvPr id="517" name="Google Shape;517;p31"/>
          <p:cNvCxnSpPr/>
          <p:nvPr/>
        </p:nvCxnSpPr>
        <p:spPr>
          <a:xfrm rot="10800000">
            <a:off x="6920779" y="600987"/>
            <a:ext cx="0" cy="9678821"/>
          </a:xfrm>
          <a:prstGeom prst="straightConnector1">
            <a:avLst/>
          </a:prstGeom>
          <a:noFill/>
          <a:ln cap="rnd" cmpd="sng" w="38100">
            <a:solidFill>
              <a:srgbClr val="FFFFFF">
                <a:alpha val="35294"/>
              </a:srgbClr>
            </a:solidFill>
            <a:prstDash val="solid"/>
            <a:round/>
            <a:headEnd len="sm" w="sm" type="none"/>
            <a:tailEnd len="sm" w="sm" type="none"/>
          </a:ln>
        </p:spPr>
      </p:cxnSp>
      <p:sp>
        <p:nvSpPr>
          <p:cNvPr id="518" name="Google Shape;518;p31"/>
          <p:cNvSpPr txBox="1"/>
          <p:nvPr/>
        </p:nvSpPr>
        <p:spPr>
          <a:xfrm>
            <a:off x="381741" y="1118176"/>
            <a:ext cx="5887316" cy="2260602"/>
          </a:xfrm>
          <a:prstGeom prst="rect">
            <a:avLst/>
          </a:prstGeom>
          <a:noFill/>
          <a:ln>
            <a:noFill/>
          </a:ln>
        </p:spPr>
        <p:txBody>
          <a:bodyPr anchorCtr="0" anchor="t" bIns="0" lIns="0" spcFirstLastPara="1" rIns="0" wrap="square" tIns="0">
            <a:spAutoFit/>
          </a:bodyPr>
          <a:lstStyle/>
          <a:p>
            <a:pPr indent="0" lvl="0" marL="0" marR="0" rtl="0" algn="l">
              <a:lnSpc>
                <a:spcPct val="70000"/>
              </a:lnSpc>
              <a:spcBef>
                <a:spcPts val="0"/>
              </a:spcBef>
              <a:spcAft>
                <a:spcPts val="0"/>
              </a:spcAft>
              <a:buNone/>
            </a:pPr>
            <a:r>
              <a:rPr b="0" i="0" lang="en-US" sz="8000" u="none" cap="none" strike="noStrike">
                <a:solidFill>
                  <a:srgbClr val="FFFFFF"/>
                </a:solidFill>
                <a:latin typeface="Arimo"/>
                <a:ea typeface="Arimo"/>
                <a:cs typeface="Arimo"/>
                <a:sym typeface="Arimo"/>
              </a:rPr>
              <a:t>RESOURCE </a:t>
            </a:r>
            <a:endParaRPr/>
          </a:p>
          <a:p>
            <a:pPr indent="0" lvl="0" marL="0" marR="0" rtl="0" algn="l">
              <a:lnSpc>
                <a:spcPct val="70000"/>
              </a:lnSpc>
              <a:spcBef>
                <a:spcPts val="0"/>
              </a:spcBef>
              <a:spcAft>
                <a:spcPts val="0"/>
              </a:spcAft>
              <a:buNone/>
            </a:pPr>
            <a:r>
              <a:rPr b="0" i="0" lang="en-US" sz="8000" u="none" cap="none" strike="noStrike">
                <a:solidFill>
                  <a:srgbClr val="FFFFFF"/>
                </a:solidFill>
                <a:latin typeface="Arimo"/>
                <a:ea typeface="Arimo"/>
                <a:cs typeface="Arimo"/>
                <a:sym typeface="Arimo"/>
              </a:rPr>
              <a:t>PAGE</a:t>
            </a:r>
            <a:endParaRPr/>
          </a:p>
        </p:txBody>
      </p:sp>
      <p:sp>
        <p:nvSpPr>
          <p:cNvPr id="519" name="Google Shape;519;p31"/>
          <p:cNvSpPr txBox="1"/>
          <p:nvPr/>
        </p:nvSpPr>
        <p:spPr>
          <a:xfrm>
            <a:off x="381741" y="3545205"/>
            <a:ext cx="5059131" cy="51454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Use these design resources in your Canva Presentation.</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You can find these fonts online too. Happy designing! </a:t>
            </a:r>
            <a:endParaRPr/>
          </a:p>
          <a:p>
            <a:pPr indent="0" lvl="0" marL="0" marR="0" rtl="0" algn="l">
              <a:lnSpc>
                <a:spcPct val="130000"/>
              </a:lnSpc>
              <a:spcBef>
                <a:spcPts val="0"/>
              </a:spcBef>
              <a:spcAft>
                <a:spcPts val="0"/>
              </a:spcAft>
              <a:buNone/>
            </a:pPr>
            <a:r>
              <a:t/>
            </a:r>
            <a:endParaRPr b="0" i="0" sz="2100" u="none" cap="none" strike="noStrike">
              <a:solidFill>
                <a:srgbClr val="FFFFFF"/>
              </a:solidFill>
              <a:latin typeface="Arimo"/>
              <a:ea typeface="Arimo"/>
              <a:cs typeface="Arimo"/>
              <a:sym typeface="Arimo"/>
            </a:endParaRPr>
          </a:p>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Don't forget to delete this page before presenting. </a:t>
            </a:r>
            <a:endParaRPr/>
          </a:p>
        </p:txBody>
      </p:sp>
      <p:sp>
        <p:nvSpPr>
          <p:cNvPr id="520" name="Google Shape;520;p31"/>
          <p:cNvSpPr txBox="1"/>
          <p:nvPr/>
        </p:nvSpPr>
        <p:spPr>
          <a:xfrm>
            <a:off x="381741" y="4455657"/>
            <a:ext cx="4676765" cy="695387"/>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FFFFFF"/>
                </a:solidFill>
                <a:latin typeface="Arimo"/>
                <a:ea typeface="Arimo"/>
                <a:cs typeface="Arimo"/>
                <a:sym typeface="Arimo"/>
              </a:rPr>
              <a:t>This presentation template uses the following free fonts:</a:t>
            </a:r>
            <a:endParaRPr/>
          </a:p>
        </p:txBody>
      </p:sp>
      <p:sp>
        <p:nvSpPr>
          <p:cNvPr id="521" name="Google Shape;521;p31"/>
          <p:cNvSpPr txBox="1"/>
          <p:nvPr/>
        </p:nvSpPr>
        <p:spPr>
          <a:xfrm>
            <a:off x="381741" y="5594462"/>
            <a:ext cx="5059131" cy="1037366"/>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FFFFFF"/>
                </a:solidFill>
                <a:latin typeface="Arimo"/>
                <a:ea typeface="Arimo"/>
                <a:cs typeface="Arimo"/>
                <a:sym typeface="Arimo"/>
              </a:rPr>
              <a:t>Titles: Arimo</a:t>
            </a:r>
            <a:endParaRPr/>
          </a:p>
          <a:p>
            <a:pPr indent="0" lvl="0" marL="0" marR="0" rtl="0" algn="l">
              <a:lnSpc>
                <a:spcPct val="130014"/>
              </a:lnSpc>
              <a:spcBef>
                <a:spcPts val="0"/>
              </a:spcBef>
              <a:spcAft>
                <a:spcPts val="0"/>
              </a:spcAft>
              <a:buNone/>
            </a:pPr>
            <a:r>
              <a:rPr b="0" i="0" lang="en-US" sz="2099" u="none" cap="none" strike="noStrike">
                <a:solidFill>
                  <a:srgbClr val="FFFFFF"/>
                </a:solidFill>
                <a:latin typeface="Arimo"/>
                <a:ea typeface="Arimo"/>
                <a:cs typeface="Arimo"/>
                <a:sym typeface="Arimo"/>
              </a:rPr>
              <a:t>Headers: Arimo</a:t>
            </a:r>
            <a:endParaRPr/>
          </a:p>
          <a:p>
            <a:pPr indent="0" lvl="0" marL="0" marR="0" rtl="0" algn="l">
              <a:lnSpc>
                <a:spcPct val="130014"/>
              </a:lnSpc>
              <a:spcBef>
                <a:spcPts val="0"/>
              </a:spcBef>
              <a:spcAft>
                <a:spcPts val="0"/>
              </a:spcAft>
              <a:buNone/>
            </a:pPr>
            <a:r>
              <a:rPr b="0" i="0" lang="en-US" sz="2099" u="none" cap="none" strike="noStrike">
                <a:solidFill>
                  <a:srgbClr val="FFFFFF"/>
                </a:solidFill>
                <a:latin typeface="Arimo"/>
                <a:ea typeface="Arimo"/>
                <a:cs typeface="Arimo"/>
                <a:sym typeface="Arimo"/>
              </a:rPr>
              <a:t>Body Copy: Arimo</a:t>
            </a:r>
            <a:endParaRPr/>
          </a:p>
        </p:txBody>
      </p:sp>
      <p:cxnSp>
        <p:nvCxnSpPr>
          <p:cNvPr id="522" name="Google Shape;522;p31"/>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523" name="Google Shape;523;p31"/>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524" name="Google Shape;524;p31"/>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525" name="Google Shape;525;p31"/>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pic>
        <p:nvPicPr>
          <p:cNvPr id="526" name="Google Shape;526;p31"/>
          <p:cNvPicPr preferRelativeResize="0"/>
          <p:nvPr/>
        </p:nvPicPr>
        <p:blipFill>
          <a:blip r:embed="rId5">
            <a:alphaModFix/>
          </a:blip>
          <a:stretch>
            <a:fillRect/>
          </a:stretch>
        </p:blipFill>
        <p:spPr>
          <a:xfrm>
            <a:off x="13114847" y="4295455"/>
            <a:ext cx="5059125" cy="2289854"/>
          </a:xfrm>
          <a:prstGeom prst="rect">
            <a:avLst/>
          </a:prstGeom>
          <a:noFill/>
          <a:ln>
            <a:noFill/>
          </a:ln>
        </p:spPr>
      </p:pic>
    </p:spTree>
  </p:cSld>
  <p:clrMapOvr>
    <a:masterClrMapping/>
  </p:clrMapOvr>
  <p:transition spd="slow">
    <p:push/>
  </p:transition>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50000">
              <a:srgbClr val="000000"/>
            </a:gs>
            <a:gs pos="100000">
              <a:srgbClr val="4D44A6"/>
            </a:gs>
          </a:gsLst>
          <a:lin ang="5400000" scaled="0"/>
        </a:gradFill>
      </p:bgPr>
    </p:bg>
    <p:spTree>
      <p:nvGrpSpPr>
        <p:cNvPr id="97" name="Shape 97"/>
        <p:cNvGrpSpPr/>
        <p:nvPr/>
      </p:nvGrpSpPr>
      <p:grpSpPr>
        <a:xfrm>
          <a:off x="0" y="0"/>
          <a:ext cx="0" cy="0"/>
          <a:chOff x="0" y="0"/>
          <a:chExt cx="0" cy="0"/>
        </a:xfrm>
      </p:grpSpPr>
      <p:cxnSp>
        <p:nvCxnSpPr>
          <p:cNvPr id="98" name="Google Shape;98;p14"/>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99" name="Google Shape;99;p14"/>
          <p:cNvSpPr txBox="1"/>
          <p:nvPr/>
        </p:nvSpPr>
        <p:spPr>
          <a:xfrm>
            <a:off x="381741" y="990600"/>
            <a:ext cx="17526912" cy="1257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8000" u="none" cap="none" strike="noStrike">
                <a:solidFill>
                  <a:srgbClr val="FFFFFF"/>
                </a:solidFill>
                <a:latin typeface="Arimo"/>
                <a:ea typeface="Arimo"/>
                <a:cs typeface="Arimo"/>
                <a:sym typeface="Arimo"/>
              </a:rPr>
              <a:t>HOW TO USE THIS PRESENTATION</a:t>
            </a:r>
            <a:endParaRPr/>
          </a:p>
        </p:txBody>
      </p:sp>
      <p:sp>
        <p:nvSpPr>
          <p:cNvPr id="100" name="Google Shape;100;p14"/>
          <p:cNvSpPr txBox="1"/>
          <p:nvPr/>
        </p:nvSpPr>
        <p:spPr>
          <a:xfrm>
            <a:off x="381741" y="3898020"/>
            <a:ext cx="6154500" cy="36687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Click on the "Google Slides" button below this presentation preview. Make sure to sign in to your Google account. Click on "Make a copy." Start editing your presentation.</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Arimo"/>
                <a:ea typeface="Arimo"/>
                <a:cs typeface="Arimo"/>
                <a:sym typeface="Arimo"/>
              </a:rPr>
              <a:t>Alternative:</a:t>
            </a:r>
            <a:r>
              <a:rPr b="0" i="0" lang="en-US" sz="2100" u="none" cap="none" strike="noStrike">
                <a:solidFill>
                  <a:srgbClr val="FFFFFF"/>
                </a:solidFill>
                <a:latin typeface="Arimo"/>
                <a:ea typeface="Arimo"/>
                <a:cs typeface="Arimo"/>
                <a:sym typeface="Arim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1" name="Google Shape;101;p14"/>
          <p:cNvSpPr txBox="1"/>
          <p:nvPr/>
        </p:nvSpPr>
        <p:spPr>
          <a:xfrm>
            <a:off x="597758" y="2781690"/>
            <a:ext cx="5141301" cy="601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Arimo"/>
                <a:ea typeface="Arimo"/>
                <a:cs typeface="Arimo"/>
                <a:sym typeface="Arimo"/>
              </a:rPr>
              <a:t>GOOGLE SLIDES</a:t>
            </a:r>
            <a:endParaRPr/>
          </a:p>
        </p:txBody>
      </p:sp>
      <p:sp>
        <p:nvSpPr>
          <p:cNvPr id="102" name="Google Shape;102;p14"/>
          <p:cNvSpPr txBox="1"/>
          <p:nvPr/>
        </p:nvSpPr>
        <p:spPr>
          <a:xfrm>
            <a:off x="7025802" y="3898020"/>
            <a:ext cx="5619000" cy="32970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Click on the "PowerPoint" button below this presentation preview. Start editing your presentation.</a:t>
            </a:r>
            <a:endParaRPr/>
          </a:p>
          <a:p>
            <a:pPr indent="-226695" lvl="1" marL="453390" marR="0" rtl="0" algn="l">
              <a:lnSpc>
                <a:spcPct val="115000"/>
              </a:lnSpc>
              <a:spcBef>
                <a:spcPts val="0"/>
              </a:spcBef>
              <a:spcAft>
                <a:spcPts val="0"/>
              </a:spcAft>
              <a:buClr>
                <a:srgbClr val="FFFFFF"/>
              </a:buClr>
              <a:buSzPts val="2100"/>
              <a:buFont typeface="Arial"/>
              <a:buChar char="•"/>
            </a:pPr>
            <a:r>
              <a:rPr b="0" i="0" lang="en-US" sz="2100" u="sng" cap="none" strike="noStrike">
                <a:solidFill>
                  <a:srgbClr val="FFFFFF"/>
                </a:solidFill>
                <a:latin typeface="Arimo"/>
                <a:ea typeface="Arimo"/>
                <a:cs typeface="Arimo"/>
                <a:sym typeface="Arimo"/>
              </a:rPr>
              <a:t>Alternative:</a:t>
            </a:r>
            <a:r>
              <a:rPr b="0" i="0" lang="en-US" sz="2100" u="none" cap="none" strike="noStrike">
                <a:solidFill>
                  <a:srgbClr val="FFFFFF"/>
                </a:solidFill>
                <a:latin typeface="Arimo"/>
                <a:ea typeface="Arimo"/>
                <a:cs typeface="Arimo"/>
                <a:sym typeface="Arimo"/>
              </a:rPr>
              <a:t> From Canva template file, Click on the "Share" button on the top right corner in Canva and click on "More" at the bottom of the menu. Enter "PowerPoint" in the search bar and click on the PowerPoint icon to download.</a:t>
            </a:r>
            <a:endParaRPr/>
          </a:p>
        </p:txBody>
      </p:sp>
      <p:sp>
        <p:nvSpPr>
          <p:cNvPr id="103" name="Google Shape;103;p14"/>
          <p:cNvSpPr txBox="1"/>
          <p:nvPr/>
        </p:nvSpPr>
        <p:spPr>
          <a:xfrm>
            <a:off x="7319269" y="2781690"/>
            <a:ext cx="5141301" cy="601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Arimo"/>
                <a:ea typeface="Arimo"/>
                <a:cs typeface="Arimo"/>
                <a:sym typeface="Arimo"/>
              </a:rPr>
              <a:t>POWERPOINT</a:t>
            </a:r>
            <a:endParaRPr/>
          </a:p>
        </p:txBody>
      </p:sp>
      <p:sp>
        <p:nvSpPr>
          <p:cNvPr id="104" name="Google Shape;104;p14"/>
          <p:cNvSpPr txBox="1"/>
          <p:nvPr/>
        </p:nvSpPr>
        <p:spPr>
          <a:xfrm>
            <a:off x="13425930" y="3898020"/>
            <a:ext cx="4334100" cy="1810200"/>
          </a:xfrm>
          <a:prstGeom prst="rect">
            <a:avLst/>
          </a:prstGeom>
          <a:noFill/>
          <a:ln>
            <a:noFill/>
          </a:ln>
        </p:spPr>
        <p:txBody>
          <a:bodyPr anchorCtr="0" anchor="t" bIns="0" lIns="0" spcFirstLastPara="1" rIns="0" wrap="square" tIns="0">
            <a:spAutoFit/>
          </a:bodyPr>
          <a:lstStyle/>
          <a:p>
            <a:pPr indent="-226695" lvl="1" marL="453390" marR="0" rtl="0" algn="l">
              <a:lnSpc>
                <a:spcPct val="115000"/>
              </a:lnSpc>
              <a:spcBef>
                <a:spcPts val="0"/>
              </a:spcBef>
              <a:spcAft>
                <a:spcPts val="0"/>
              </a:spcAft>
              <a:buClr>
                <a:srgbClr val="FFFFFF"/>
              </a:buClr>
              <a:buSzPts val="2100"/>
              <a:buFont typeface="Arial"/>
              <a:buChar char="•"/>
            </a:pPr>
            <a:r>
              <a:rPr b="0" i="0" lang="en-US" sz="2100" u="none" cap="none" strike="noStrike">
                <a:solidFill>
                  <a:srgbClr val="FFFFFF"/>
                </a:solidFill>
                <a:latin typeface="Arimo"/>
                <a:ea typeface="Arimo"/>
                <a:cs typeface="Arimo"/>
                <a:sym typeface="Arimo"/>
              </a:rPr>
              <a:t>Click on the "Canva" button under this presentation preview. Start editing your presentation. You need to sign in to your Canva account.</a:t>
            </a:r>
            <a:endParaRPr/>
          </a:p>
        </p:txBody>
      </p:sp>
      <p:sp>
        <p:nvSpPr>
          <p:cNvPr id="105" name="Google Shape;105;p14"/>
          <p:cNvSpPr txBox="1"/>
          <p:nvPr/>
        </p:nvSpPr>
        <p:spPr>
          <a:xfrm>
            <a:off x="13620026" y="2781690"/>
            <a:ext cx="5141301" cy="601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Arimo"/>
                <a:ea typeface="Arimo"/>
                <a:cs typeface="Arimo"/>
                <a:sym typeface="Arimo"/>
              </a:rPr>
              <a:t>CANVA</a:t>
            </a:r>
            <a:endParaRPr/>
          </a:p>
        </p:txBody>
      </p:sp>
      <p:sp>
        <p:nvSpPr>
          <p:cNvPr id="106" name="Google Shape;106;p14"/>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107" name="Google Shape;107;p14"/>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108" name="Google Shape;108;p14"/>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pic>
        <p:nvPicPr>
          <p:cNvPr id="109" name="Google Shape;109;p14"/>
          <p:cNvPicPr preferRelativeResize="0"/>
          <p:nvPr/>
        </p:nvPicPr>
        <p:blipFill>
          <a:blip r:embed="rId3">
            <a:alphaModFix/>
          </a:blip>
          <a:stretch>
            <a:fillRect/>
          </a:stretch>
        </p:blipFill>
        <p:spPr>
          <a:xfrm>
            <a:off x="0" y="8121411"/>
            <a:ext cx="18288000" cy="4152315"/>
          </a:xfrm>
          <a:prstGeom prst="rect">
            <a:avLst/>
          </a:prstGeom>
          <a:noFill/>
          <a:ln>
            <a:noFill/>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4A6"/>
            </a:gs>
            <a:gs pos="50000">
              <a:srgbClr val="000000"/>
            </a:gs>
            <a:gs pos="100000">
              <a:srgbClr val="000000"/>
            </a:gs>
          </a:gsLst>
          <a:lin ang="0" scaled="0"/>
        </a:gradFill>
      </p:bgPr>
    </p:bg>
    <p:spTree>
      <p:nvGrpSpPr>
        <p:cNvPr id="113" name="Shape 113"/>
        <p:cNvGrpSpPr/>
        <p:nvPr/>
      </p:nvGrpSpPr>
      <p:grpSpPr>
        <a:xfrm>
          <a:off x="0" y="0"/>
          <a:ext cx="0" cy="0"/>
          <a:chOff x="0" y="0"/>
          <a:chExt cx="0" cy="0"/>
        </a:xfrm>
      </p:grpSpPr>
      <p:pic>
        <p:nvPicPr>
          <p:cNvPr id="114" name="Google Shape;114;p15"/>
          <p:cNvPicPr preferRelativeResize="0"/>
          <p:nvPr/>
        </p:nvPicPr>
        <p:blipFill rotWithShape="1">
          <a:blip r:embed="rId3">
            <a:alphaModFix/>
          </a:blip>
          <a:srcRect b="30522" l="0" r="0" t="30522"/>
          <a:stretch/>
        </p:blipFill>
        <p:spPr>
          <a:xfrm>
            <a:off x="15237104" y="750216"/>
            <a:ext cx="2666760" cy="1559268"/>
          </a:xfrm>
          <a:prstGeom prst="rect">
            <a:avLst/>
          </a:prstGeom>
          <a:noFill/>
          <a:ln>
            <a:noFill/>
          </a:ln>
        </p:spPr>
      </p:pic>
      <p:cxnSp>
        <p:nvCxnSpPr>
          <p:cNvPr id="115" name="Google Shape;115;p15"/>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cxnSp>
        <p:nvCxnSpPr>
          <p:cNvPr id="116" name="Google Shape;116;p15"/>
          <p:cNvCxnSpPr/>
          <p:nvPr/>
        </p:nvCxnSpPr>
        <p:spPr>
          <a:xfrm>
            <a:off x="379347" y="2456210"/>
            <a:ext cx="17526912" cy="0"/>
          </a:xfrm>
          <a:prstGeom prst="straightConnector1">
            <a:avLst/>
          </a:prstGeom>
          <a:noFill/>
          <a:ln cap="flat" cmpd="sng" w="38100">
            <a:solidFill>
              <a:srgbClr val="FFFFFF">
                <a:alpha val="35294"/>
              </a:srgbClr>
            </a:solidFill>
            <a:prstDash val="solid"/>
            <a:round/>
            <a:headEnd len="sm" w="sm" type="none"/>
            <a:tailEnd len="sm" w="sm" type="none"/>
          </a:ln>
        </p:spPr>
      </p:cxnSp>
      <p:cxnSp>
        <p:nvCxnSpPr>
          <p:cNvPr id="117" name="Google Shape;117;p15"/>
          <p:cNvCxnSpPr/>
          <p:nvPr/>
        </p:nvCxnSpPr>
        <p:spPr>
          <a:xfrm>
            <a:off x="379347" y="4305078"/>
            <a:ext cx="17526912" cy="0"/>
          </a:xfrm>
          <a:prstGeom prst="straightConnector1">
            <a:avLst/>
          </a:prstGeom>
          <a:noFill/>
          <a:ln cap="flat" cmpd="sng" w="38100">
            <a:solidFill>
              <a:srgbClr val="FFFFFF">
                <a:alpha val="35294"/>
              </a:srgbClr>
            </a:solidFill>
            <a:prstDash val="solid"/>
            <a:round/>
            <a:headEnd len="sm" w="sm" type="none"/>
            <a:tailEnd len="sm" w="sm" type="none"/>
          </a:ln>
        </p:spPr>
      </p:cxnSp>
      <p:cxnSp>
        <p:nvCxnSpPr>
          <p:cNvPr id="118" name="Google Shape;118;p15"/>
          <p:cNvCxnSpPr/>
          <p:nvPr/>
        </p:nvCxnSpPr>
        <p:spPr>
          <a:xfrm>
            <a:off x="379347" y="6153946"/>
            <a:ext cx="17526912" cy="0"/>
          </a:xfrm>
          <a:prstGeom prst="straightConnector1">
            <a:avLst/>
          </a:prstGeom>
          <a:noFill/>
          <a:ln cap="flat" cmpd="sng" w="38100">
            <a:solidFill>
              <a:srgbClr val="FFFFFF">
                <a:alpha val="35294"/>
              </a:srgbClr>
            </a:solidFill>
            <a:prstDash val="solid"/>
            <a:round/>
            <a:headEnd len="sm" w="sm" type="none"/>
            <a:tailEnd len="sm" w="sm" type="none"/>
          </a:ln>
        </p:spPr>
      </p:cxnSp>
      <p:cxnSp>
        <p:nvCxnSpPr>
          <p:cNvPr id="119" name="Google Shape;119;p15"/>
          <p:cNvCxnSpPr/>
          <p:nvPr/>
        </p:nvCxnSpPr>
        <p:spPr>
          <a:xfrm>
            <a:off x="376953" y="8002814"/>
            <a:ext cx="17526912" cy="0"/>
          </a:xfrm>
          <a:prstGeom prst="straightConnector1">
            <a:avLst/>
          </a:prstGeom>
          <a:noFill/>
          <a:ln cap="flat" cmpd="sng" w="38100">
            <a:solidFill>
              <a:srgbClr val="FFFFFF">
                <a:alpha val="35294"/>
              </a:srgbClr>
            </a:solidFill>
            <a:prstDash val="solid"/>
            <a:round/>
            <a:headEnd len="sm" w="sm" type="none"/>
            <a:tailEnd len="sm" w="sm" type="none"/>
          </a:ln>
        </p:spPr>
      </p:cxnSp>
      <p:cxnSp>
        <p:nvCxnSpPr>
          <p:cNvPr id="120" name="Google Shape;120;p15"/>
          <p:cNvCxnSpPr/>
          <p:nvPr/>
        </p:nvCxnSpPr>
        <p:spPr>
          <a:xfrm>
            <a:off x="376953" y="9851682"/>
            <a:ext cx="17526912" cy="0"/>
          </a:xfrm>
          <a:prstGeom prst="straightConnector1">
            <a:avLst/>
          </a:prstGeom>
          <a:noFill/>
          <a:ln cap="flat" cmpd="sng" w="38100">
            <a:solidFill>
              <a:srgbClr val="FFFFFF">
                <a:alpha val="35294"/>
              </a:srgbClr>
            </a:solidFill>
            <a:prstDash val="solid"/>
            <a:round/>
            <a:headEnd len="sm" w="sm" type="none"/>
            <a:tailEnd len="sm" w="sm" type="none"/>
          </a:ln>
        </p:spPr>
      </p:cxnSp>
      <p:pic>
        <p:nvPicPr>
          <p:cNvPr id="121" name="Google Shape;121;p15"/>
          <p:cNvPicPr preferRelativeResize="0"/>
          <p:nvPr/>
        </p:nvPicPr>
        <p:blipFill rotWithShape="1">
          <a:blip r:embed="rId4">
            <a:alphaModFix/>
          </a:blip>
          <a:srcRect b="6197" l="0" r="0" t="6198"/>
          <a:stretch/>
        </p:blipFill>
        <p:spPr>
          <a:xfrm>
            <a:off x="15237104" y="2599085"/>
            <a:ext cx="2671549" cy="1559268"/>
          </a:xfrm>
          <a:prstGeom prst="rect">
            <a:avLst/>
          </a:prstGeom>
          <a:noFill/>
          <a:ln>
            <a:noFill/>
          </a:ln>
        </p:spPr>
      </p:pic>
      <p:pic>
        <p:nvPicPr>
          <p:cNvPr id="122" name="Google Shape;122;p15"/>
          <p:cNvPicPr preferRelativeResize="0"/>
          <p:nvPr/>
        </p:nvPicPr>
        <p:blipFill rotWithShape="1">
          <a:blip r:embed="rId5">
            <a:alphaModFix/>
          </a:blip>
          <a:srcRect b="6040" l="0" r="0" t="6040"/>
          <a:stretch/>
        </p:blipFill>
        <p:spPr>
          <a:xfrm>
            <a:off x="15237104" y="4447953"/>
            <a:ext cx="2661972" cy="1559268"/>
          </a:xfrm>
          <a:prstGeom prst="rect">
            <a:avLst/>
          </a:prstGeom>
          <a:noFill/>
          <a:ln>
            <a:noFill/>
          </a:ln>
        </p:spPr>
      </p:pic>
      <p:pic>
        <p:nvPicPr>
          <p:cNvPr id="123" name="Google Shape;123;p15"/>
          <p:cNvPicPr preferRelativeResize="0"/>
          <p:nvPr/>
        </p:nvPicPr>
        <p:blipFill rotWithShape="1">
          <a:blip r:embed="rId6">
            <a:alphaModFix/>
          </a:blip>
          <a:srcRect b="6118" l="0" r="0" t="6119"/>
          <a:stretch/>
        </p:blipFill>
        <p:spPr>
          <a:xfrm>
            <a:off x="15237104" y="6296821"/>
            <a:ext cx="2666760" cy="1559268"/>
          </a:xfrm>
          <a:prstGeom prst="rect">
            <a:avLst/>
          </a:prstGeom>
          <a:noFill/>
          <a:ln>
            <a:noFill/>
          </a:ln>
        </p:spPr>
      </p:pic>
      <p:pic>
        <p:nvPicPr>
          <p:cNvPr id="124" name="Google Shape;124;p15"/>
          <p:cNvPicPr preferRelativeResize="0"/>
          <p:nvPr/>
        </p:nvPicPr>
        <p:blipFill rotWithShape="1">
          <a:blip r:embed="rId7">
            <a:alphaModFix/>
          </a:blip>
          <a:srcRect b="6225" l="0" r="0" t="6225"/>
          <a:stretch/>
        </p:blipFill>
        <p:spPr>
          <a:xfrm>
            <a:off x="15237104" y="8145689"/>
            <a:ext cx="2671549" cy="1559268"/>
          </a:xfrm>
          <a:prstGeom prst="rect">
            <a:avLst/>
          </a:prstGeom>
          <a:noFill/>
          <a:ln>
            <a:noFill/>
          </a:ln>
        </p:spPr>
      </p:pic>
      <p:sp>
        <p:nvSpPr>
          <p:cNvPr id="125" name="Google Shape;125;p15"/>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126" name="Google Shape;126;p15"/>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127" name="Google Shape;127;p15"/>
          <p:cNvSpPr txBox="1"/>
          <p:nvPr/>
        </p:nvSpPr>
        <p:spPr>
          <a:xfrm>
            <a:off x="381741" y="809125"/>
            <a:ext cx="10467525" cy="1327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8000" u="none" cap="none" strike="noStrike">
                <a:solidFill>
                  <a:srgbClr val="FFFFFF"/>
                </a:solidFill>
                <a:latin typeface="Arimo"/>
                <a:ea typeface="Arimo"/>
                <a:cs typeface="Arimo"/>
                <a:sym typeface="Arimo"/>
              </a:rPr>
              <a:t>01 - INTRODUCTION</a:t>
            </a:r>
            <a:endParaRPr/>
          </a:p>
        </p:txBody>
      </p:sp>
      <p:sp>
        <p:nvSpPr>
          <p:cNvPr id="128" name="Google Shape;128;p15"/>
          <p:cNvSpPr txBox="1"/>
          <p:nvPr/>
        </p:nvSpPr>
        <p:spPr>
          <a:xfrm>
            <a:off x="381741" y="2657612"/>
            <a:ext cx="10467525" cy="1327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8000" u="none" cap="none" strike="noStrike">
                <a:solidFill>
                  <a:srgbClr val="FFFFFF"/>
                </a:solidFill>
                <a:latin typeface="Arimo"/>
                <a:ea typeface="Arimo"/>
                <a:cs typeface="Arimo"/>
                <a:sym typeface="Arimo"/>
              </a:rPr>
              <a:t>02 - ABOUT US</a:t>
            </a:r>
            <a:endParaRPr/>
          </a:p>
        </p:txBody>
      </p:sp>
      <p:sp>
        <p:nvSpPr>
          <p:cNvPr id="129" name="Google Shape;129;p15"/>
          <p:cNvSpPr txBox="1"/>
          <p:nvPr/>
        </p:nvSpPr>
        <p:spPr>
          <a:xfrm>
            <a:off x="381741" y="4506098"/>
            <a:ext cx="10467525" cy="1327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8000" u="none" cap="none" strike="noStrike">
                <a:solidFill>
                  <a:srgbClr val="FFFFFF"/>
                </a:solidFill>
                <a:latin typeface="Arimo"/>
                <a:ea typeface="Arimo"/>
                <a:cs typeface="Arimo"/>
                <a:sym typeface="Arimo"/>
              </a:rPr>
              <a:t>03 - OUR PROJECTS</a:t>
            </a:r>
            <a:endParaRPr/>
          </a:p>
        </p:txBody>
      </p:sp>
      <p:sp>
        <p:nvSpPr>
          <p:cNvPr id="130" name="Google Shape;130;p15"/>
          <p:cNvSpPr txBox="1"/>
          <p:nvPr/>
        </p:nvSpPr>
        <p:spPr>
          <a:xfrm>
            <a:off x="379347" y="6354584"/>
            <a:ext cx="10467525" cy="1327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8000" u="none" cap="none" strike="noStrike">
                <a:solidFill>
                  <a:srgbClr val="FFFFFF"/>
                </a:solidFill>
                <a:latin typeface="Arimo"/>
                <a:ea typeface="Arimo"/>
                <a:cs typeface="Arimo"/>
                <a:sym typeface="Arimo"/>
              </a:rPr>
              <a:t>04 - CHAPTER TITLE</a:t>
            </a:r>
            <a:endParaRPr/>
          </a:p>
        </p:txBody>
      </p:sp>
      <p:sp>
        <p:nvSpPr>
          <p:cNvPr id="131" name="Google Shape;131;p15"/>
          <p:cNvSpPr txBox="1"/>
          <p:nvPr/>
        </p:nvSpPr>
        <p:spPr>
          <a:xfrm>
            <a:off x="379347" y="8203070"/>
            <a:ext cx="10467525" cy="1327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8000" u="none" cap="none" strike="noStrike">
                <a:solidFill>
                  <a:srgbClr val="FFFFFF"/>
                </a:solidFill>
                <a:latin typeface="Arimo"/>
                <a:ea typeface="Arimo"/>
                <a:cs typeface="Arimo"/>
                <a:sym typeface="Arimo"/>
              </a:rPr>
              <a:t>05 - CHAPTER TITLE</a:t>
            </a:r>
            <a:endParaRPr/>
          </a:p>
        </p:txBody>
      </p:sp>
      <p:sp>
        <p:nvSpPr>
          <p:cNvPr id="132" name="Google Shape;132;p15"/>
          <p:cNvSpPr txBox="1"/>
          <p:nvPr/>
        </p:nvSpPr>
        <p:spPr>
          <a:xfrm>
            <a:off x="379347" y="10016494"/>
            <a:ext cx="10467525" cy="132715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8000" u="none" cap="none" strike="noStrike">
                <a:solidFill>
                  <a:srgbClr val="FFFFFF"/>
                </a:solidFill>
                <a:latin typeface="Arimo"/>
                <a:ea typeface="Arimo"/>
                <a:cs typeface="Arimo"/>
                <a:sym typeface="Arimo"/>
              </a:rPr>
              <a:t>03 - OUR PROJECTS</a:t>
            </a:r>
            <a:endParaRPr/>
          </a:p>
        </p:txBody>
      </p:sp>
      <p:sp>
        <p:nvSpPr>
          <p:cNvPr id="133" name="Google Shape;133;p15"/>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spTree>
  </p:cSld>
  <p:clrMapOvr>
    <a:masterClrMapping/>
  </p:clrMapOvr>
  <p:transition spd="slow">
    <p:push/>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4A6"/>
            </a:gs>
            <a:gs pos="33333">
              <a:srgbClr val="4D44A6"/>
            </a:gs>
            <a:gs pos="66667">
              <a:srgbClr val="000000"/>
            </a:gs>
            <a:gs pos="100000">
              <a:srgbClr val="000000"/>
            </a:gs>
          </a:gsLst>
          <a:path path="circle">
            <a:fillToRect b="50%" l="50%" r="50%" t="50%"/>
          </a:path>
          <a:tileRect/>
        </a:gradFill>
      </p:bgPr>
    </p:bg>
    <p:spTree>
      <p:nvGrpSpPr>
        <p:cNvPr id="137" name="Shape 137"/>
        <p:cNvGrpSpPr/>
        <p:nvPr/>
      </p:nvGrpSpPr>
      <p:grpSpPr>
        <a:xfrm>
          <a:off x="0" y="0"/>
          <a:ext cx="0" cy="0"/>
          <a:chOff x="0" y="0"/>
          <a:chExt cx="0" cy="0"/>
        </a:xfrm>
      </p:grpSpPr>
      <p:cxnSp>
        <p:nvCxnSpPr>
          <p:cNvPr id="138" name="Google Shape;138;p16"/>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grpSp>
        <p:nvGrpSpPr>
          <p:cNvPr id="139" name="Google Shape;139;p16"/>
          <p:cNvGrpSpPr/>
          <p:nvPr/>
        </p:nvGrpSpPr>
        <p:grpSpPr>
          <a:xfrm>
            <a:off x="381741" y="9260753"/>
            <a:ext cx="3086100" cy="3303098"/>
            <a:chOff x="0" y="-57150"/>
            <a:chExt cx="812800" cy="869950"/>
          </a:xfrm>
        </p:grpSpPr>
        <p:sp>
          <p:nvSpPr>
            <p:cNvPr id="140" name="Google Shape;140;p16"/>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6"/>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 name="Google Shape;142;p16"/>
          <p:cNvSpPr txBox="1"/>
          <p:nvPr/>
        </p:nvSpPr>
        <p:spPr>
          <a:xfrm>
            <a:off x="2136496" y="4067175"/>
            <a:ext cx="12186209" cy="19907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2000" u="none" cap="none" strike="noStrike">
                <a:solidFill>
                  <a:srgbClr val="FFFFFF"/>
                </a:solidFill>
                <a:latin typeface="Arimo"/>
                <a:ea typeface="Arimo"/>
                <a:cs typeface="Arimo"/>
                <a:sym typeface="Arimo"/>
              </a:rPr>
              <a:t>INTRODUCTION</a:t>
            </a:r>
            <a:endParaRPr/>
          </a:p>
        </p:txBody>
      </p:sp>
      <p:sp>
        <p:nvSpPr>
          <p:cNvPr id="143" name="Google Shape;143;p16"/>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144" name="Google Shape;144;p16"/>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145" name="Google Shape;145;p16"/>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sp>
        <p:nvSpPr>
          <p:cNvPr id="146" name="Google Shape;146;p16"/>
          <p:cNvSpPr txBox="1"/>
          <p:nvPr/>
        </p:nvSpPr>
        <p:spPr>
          <a:xfrm>
            <a:off x="633008"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grpSp>
        <p:nvGrpSpPr>
          <p:cNvPr id="147" name="Google Shape;147;p16"/>
          <p:cNvGrpSpPr/>
          <p:nvPr/>
        </p:nvGrpSpPr>
        <p:grpSpPr>
          <a:xfrm>
            <a:off x="14322704" y="4229100"/>
            <a:ext cx="1828800" cy="1828800"/>
            <a:chOff x="0" y="0"/>
            <a:chExt cx="2438400" cy="2438400"/>
          </a:xfrm>
        </p:grpSpPr>
        <p:grpSp>
          <p:nvGrpSpPr>
            <p:cNvPr id="148" name="Google Shape;148;p16"/>
            <p:cNvGrpSpPr/>
            <p:nvPr/>
          </p:nvGrpSpPr>
          <p:grpSpPr>
            <a:xfrm>
              <a:off x="0" y="0"/>
              <a:ext cx="2438400" cy="2438400"/>
              <a:chOff x="0" y="0"/>
              <a:chExt cx="812800" cy="812800"/>
            </a:xfrm>
          </p:grpSpPr>
          <p:sp>
            <p:nvSpPr>
              <p:cNvPr id="149" name="Google Shape;14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151" name="Google Shape;151;p16"/>
            <p:cNvCxnSpPr/>
            <p:nvPr/>
          </p:nvCxnSpPr>
          <p:spPr>
            <a:xfrm>
              <a:off x="296303" y="1226772"/>
              <a:ext cx="1719376" cy="0"/>
            </a:xfrm>
            <a:prstGeom prst="straightConnector1">
              <a:avLst/>
            </a:prstGeom>
            <a:noFill/>
            <a:ln cap="flat" cmpd="sng" w="139700">
              <a:solidFill>
                <a:srgbClr val="000000"/>
              </a:solidFill>
              <a:prstDash val="solid"/>
              <a:round/>
              <a:headEnd len="sm" w="sm" type="none"/>
              <a:tailEnd len="sm" w="sm" type="none"/>
            </a:ln>
          </p:spPr>
        </p:cxnSp>
        <p:cxnSp>
          <p:nvCxnSpPr>
            <p:cNvPr id="152" name="Google Shape;152;p16"/>
            <p:cNvCxnSpPr/>
            <p:nvPr/>
          </p:nvCxnSpPr>
          <p:spPr>
            <a:xfrm flipH="1" rot="10800000">
              <a:off x="1429320" y="1171742"/>
              <a:ext cx="663386" cy="663386"/>
            </a:xfrm>
            <a:prstGeom prst="straightConnector1">
              <a:avLst/>
            </a:prstGeom>
            <a:noFill/>
            <a:ln cap="flat" cmpd="sng" w="139700">
              <a:solidFill>
                <a:srgbClr val="000000"/>
              </a:solidFill>
              <a:prstDash val="solid"/>
              <a:round/>
              <a:headEnd len="sm" w="sm" type="none"/>
              <a:tailEnd len="sm" w="sm" type="none"/>
            </a:ln>
          </p:spPr>
        </p:cxnSp>
        <p:cxnSp>
          <p:nvCxnSpPr>
            <p:cNvPr id="153" name="Google Shape;153;p16"/>
            <p:cNvCxnSpPr/>
            <p:nvPr/>
          </p:nvCxnSpPr>
          <p:spPr>
            <a:xfrm rot="10800000">
              <a:off x="1429320" y="603272"/>
              <a:ext cx="663386" cy="663386"/>
            </a:xfrm>
            <a:prstGeom prst="straightConnector1">
              <a:avLst/>
            </a:prstGeom>
            <a:noFill/>
            <a:ln cap="flat" cmpd="sng" w="139700">
              <a:solidFill>
                <a:srgbClr val="000000"/>
              </a:solidFill>
              <a:prstDash val="solid"/>
              <a:round/>
              <a:headEnd len="sm" w="sm" type="none"/>
              <a:tailEnd len="sm" w="sm" type="none"/>
            </a:ln>
          </p:spPr>
        </p:cxnSp>
      </p:grpSp>
      <p:pic>
        <p:nvPicPr>
          <p:cNvPr id="154" name="Google Shape;154;p16"/>
          <p:cNvPicPr preferRelativeResize="0"/>
          <p:nvPr/>
        </p:nvPicPr>
        <p:blipFill>
          <a:blip r:embed="rId3">
            <a:alphaModFix/>
          </a:blip>
          <a:stretch>
            <a:fillRect/>
          </a:stretch>
        </p:blipFill>
        <p:spPr>
          <a:xfrm>
            <a:off x="-333839" y="853700"/>
            <a:ext cx="18955678" cy="8579600"/>
          </a:xfrm>
          <a:prstGeom prst="rect">
            <a:avLst/>
          </a:prstGeom>
          <a:noFill/>
          <a:ln>
            <a:noFill/>
          </a:ln>
        </p:spPr>
      </p:pic>
    </p:spTree>
  </p:cSld>
  <p:clrMapOvr>
    <a:masterClrMapping/>
  </p:clrMapOvr>
  <p:transition spd="slow">
    <p:push/>
  </p:transition>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000000"/>
            </a:gs>
            <a:gs pos="50000">
              <a:srgbClr val="000000"/>
            </a:gs>
            <a:gs pos="100000">
              <a:srgbClr val="4D44A6"/>
            </a:gs>
          </a:gsLst>
          <a:lin ang="5400000" scaled="0"/>
        </a:gradFill>
      </p:bgPr>
    </p:bg>
    <p:spTree>
      <p:nvGrpSpPr>
        <p:cNvPr id="158" name="Shape 158"/>
        <p:cNvGrpSpPr/>
        <p:nvPr/>
      </p:nvGrpSpPr>
      <p:grpSpPr>
        <a:xfrm>
          <a:off x="0" y="0"/>
          <a:ext cx="0" cy="0"/>
          <a:chOff x="0" y="0"/>
          <a:chExt cx="0" cy="0"/>
        </a:xfrm>
      </p:grpSpPr>
      <p:pic>
        <p:nvPicPr>
          <p:cNvPr id="159" name="Google Shape;159;p17"/>
          <p:cNvPicPr preferRelativeResize="0"/>
          <p:nvPr/>
        </p:nvPicPr>
        <p:blipFill>
          <a:blip r:embed="rId3">
            <a:alphaModFix/>
          </a:blip>
          <a:stretch>
            <a:fillRect/>
          </a:stretch>
        </p:blipFill>
        <p:spPr>
          <a:xfrm>
            <a:off x="381750" y="750225"/>
            <a:ext cx="6550200" cy="9326100"/>
          </a:xfrm>
          <a:prstGeom prst="roundRect">
            <a:avLst>
              <a:gd fmla="val 1939" name="adj"/>
            </a:avLst>
          </a:prstGeom>
          <a:noFill/>
          <a:ln>
            <a:noFill/>
          </a:ln>
        </p:spPr>
      </p:pic>
      <p:cxnSp>
        <p:nvCxnSpPr>
          <p:cNvPr id="160" name="Google Shape;160;p17"/>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161" name="Google Shape;161;p17"/>
          <p:cNvSpPr txBox="1"/>
          <p:nvPr/>
        </p:nvSpPr>
        <p:spPr>
          <a:xfrm>
            <a:off x="7809423" y="3554412"/>
            <a:ext cx="10099200" cy="19701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FFFFFF"/>
                </a:solidFill>
                <a:latin typeface="Arimo"/>
                <a:ea typeface="Arimo"/>
                <a:cs typeface="Arimo"/>
                <a:sym typeface="Arimo"/>
              </a:rPr>
              <a:t>WELCOME TO PRESENTATION</a:t>
            </a:r>
            <a:endParaRPr/>
          </a:p>
        </p:txBody>
      </p:sp>
      <p:sp>
        <p:nvSpPr>
          <p:cNvPr id="162" name="Google Shape;162;p17"/>
          <p:cNvSpPr txBox="1"/>
          <p:nvPr/>
        </p:nvSpPr>
        <p:spPr>
          <a:xfrm>
            <a:off x="7809423" y="6159183"/>
            <a:ext cx="10099230"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I'm Rain, and I'll be sharing with you my beautiful ideas. Follow me at @reallygreatsite to learn more. </a:t>
            </a:r>
            <a:endParaRPr/>
          </a:p>
        </p:txBody>
      </p:sp>
      <p:sp>
        <p:nvSpPr>
          <p:cNvPr id="163" name="Google Shape;163;p17"/>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164" name="Google Shape;164;p17"/>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grpSp>
        <p:nvGrpSpPr>
          <p:cNvPr id="165" name="Google Shape;165;p17"/>
          <p:cNvGrpSpPr/>
          <p:nvPr/>
        </p:nvGrpSpPr>
        <p:grpSpPr>
          <a:xfrm rot="10800000">
            <a:off x="356126" y="5588116"/>
            <a:ext cx="6575749" cy="4693375"/>
            <a:chOff x="0" y="-47625"/>
            <a:chExt cx="1731873" cy="1236107"/>
          </a:xfrm>
        </p:grpSpPr>
        <p:sp>
          <p:nvSpPr>
            <p:cNvPr id="166" name="Google Shape;166;p17"/>
            <p:cNvSpPr/>
            <p:nvPr/>
          </p:nvSpPr>
          <p:spPr>
            <a:xfrm>
              <a:off x="0" y="0"/>
              <a:ext cx="1731873" cy="1188482"/>
            </a:xfrm>
            <a:custGeom>
              <a:rect b="b" l="l" r="r" t="t"/>
              <a:pathLst>
                <a:path extrusionOk="0" h="1188482" w="1731873">
                  <a:moveTo>
                    <a:pt x="25902" y="0"/>
                  </a:moveTo>
                  <a:lnTo>
                    <a:pt x="1705971" y="0"/>
                  </a:lnTo>
                  <a:cubicBezTo>
                    <a:pt x="1712841" y="0"/>
                    <a:pt x="1719429" y="2729"/>
                    <a:pt x="1724287" y="7586"/>
                  </a:cubicBezTo>
                  <a:cubicBezTo>
                    <a:pt x="1729144" y="12444"/>
                    <a:pt x="1731873" y="19032"/>
                    <a:pt x="1731873" y="25902"/>
                  </a:cubicBezTo>
                  <a:lnTo>
                    <a:pt x="1731873" y="1162580"/>
                  </a:lnTo>
                  <a:cubicBezTo>
                    <a:pt x="1731873" y="1169449"/>
                    <a:pt x="1729144" y="1176038"/>
                    <a:pt x="1724287" y="1180895"/>
                  </a:cubicBezTo>
                  <a:cubicBezTo>
                    <a:pt x="1719429" y="1185753"/>
                    <a:pt x="1712841" y="1188482"/>
                    <a:pt x="1705971" y="1188482"/>
                  </a:cubicBezTo>
                  <a:lnTo>
                    <a:pt x="25902" y="1188482"/>
                  </a:lnTo>
                  <a:cubicBezTo>
                    <a:pt x="19032" y="1188482"/>
                    <a:pt x="12444" y="1185753"/>
                    <a:pt x="7586" y="1180895"/>
                  </a:cubicBezTo>
                  <a:cubicBezTo>
                    <a:pt x="2729" y="1176038"/>
                    <a:pt x="0" y="1169449"/>
                    <a:pt x="0" y="1162580"/>
                  </a:cubicBezTo>
                  <a:lnTo>
                    <a:pt x="0" y="25902"/>
                  </a:lnTo>
                  <a:cubicBezTo>
                    <a:pt x="0" y="19032"/>
                    <a:pt x="2729" y="12444"/>
                    <a:pt x="7586" y="7586"/>
                  </a:cubicBezTo>
                  <a:cubicBezTo>
                    <a:pt x="12444" y="2729"/>
                    <a:pt x="19032" y="0"/>
                    <a:pt x="25902" y="0"/>
                  </a:cubicBezTo>
                  <a:close/>
                </a:path>
              </a:pathLst>
            </a:custGeom>
            <a:gradFill>
              <a:gsLst>
                <a:gs pos="0">
                  <a:srgbClr val="000000"/>
                </a:gs>
                <a:gs pos="100000">
                  <a:srgbClr val="737373">
                    <a:alpha val="0"/>
                  </a:srgbClr>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7"/>
            <p:cNvSpPr txBox="1"/>
            <p:nvPr/>
          </p:nvSpPr>
          <p:spPr>
            <a:xfrm>
              <a:off x="0" y="-47625"/>
              <a:ext cx="812700" cy="8604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68" name="Google Shape;168;p17"/>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sp>
        <p:nvSpPr>
          <p:cNvPr id="169" name="Google Shape;169;p17"/>
          <p:cNvSpPr txBox="1"/>
          <p:nvPr/>
        </p:nvSpPr>
        <p:spPr>
          <a:xfrm>
            <a:off x="593130" y="8257701"/>
            <a:ext cx="6101787" cy="601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Arimo"/>
                <a:ea typeface="Arimo"/>
                <a:cs typeface="Arimo"/>
                <a:sym typeface="Arimo"/>
              </a:rPr>
              <a:t>SONG NAME</a:t>
            </a:r>
            <a:endParaRPr/>
          </a:p>
        </p:txBody>
      </p:sp>
      <p:sp>
        <p:nvSpPr>
          <p:cNvPr id="170" name="Google Shape;170;p17"/>
          <p:cNvSpPr txBox="1"/>
          <p:nvPr/>
        </p:nvSpPr>
        <p:spPr>
          <a:xfrm>
            <a:off x="593130" y="8831106"/>
            <a:ext cx="6101787"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by Rain</a:t>
            </a:r>
            <a:endParaRPr/>
          </a:p>
        </p:txBody>
      </p:sp>
      <p:grpSp>
        <p:nvGrpSpPr>
          <p:cNvPr id="171" name="Google Shape;171;p17"/>
          <p:cNvGrpSpPr/>
          <p:nvPr/>
        </p:nvGrpSpPr>
        <p:grpSpPr>
          <a:xfrm>
            <a:off x="15239499" y="9260753"/>
            <a:ext cx="3086100" cy="3303098"/>
            <a:chOff x="0" y="-57150"/>
            <a:chExt cx="812800" cy="869950"/>
          </a:xfrm>
        </p:grpSpPr>
        <p:sp>
          <p:nvSpPr>
            <p:cNvPr id="172" name="Google Shape;172;p17"/>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4" name="Google Shape;174;p17"/>
          <p:cNvSpPr txBox="1"/>
          <p:nvPr/>
        </p:nvSpPr>
        <p:spPr>
          <a:xfrm>
            <a:off x="15490765"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spTree>
  </p:cSld>
  <p:clrMapOvr>
    <a:masterClrMapping/>
  </p:clrMapOvr>
  <p:transition spd="slow">
    <p:push/>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4A6"/>
            </a:gs>
            <a:gs pos="50000">
              <a:srgbClr val="000000"/>
            </a:gs>
            <a:gs pos="100000">
              <a:srgbClr val="000000"/>
            </a:gs>
          </a:gsLst>
          <a:lin ang="5400000" scaled="0"/>
        </a:gradFill>
      </p:bgPr>
    </p:bg>
    <p:spTree>
      <p:nvGrpSpPr>
        <p:cNvPr id="178" name="Shape 178"/>
        <p:cNvGrpSpPr/>
        <p:nvPr/>
      </p:nvGrpSpPr>
      <p:grpSpPr>
        <a:xfrm>
          <a:off x="0" y="0"/>
          <a:ext cx="0" cy="0"/>
          <a:chOff x="0" y="0"/>
          <a:chExt cx="0" cy="0"/>
        </a:xfrm>
      </p:grpSpPr>
      <p:pic>
        <p:nvPicPr>
          <p:cNvPr id="179" name="Google Shape;179;p18"/>
          <p:cNvPicPr preferRelativeResize="0"/>
          <p:nvPr/>
        </p:nvPicPr>
        <p:blipFill>
          <a:blip r:embed="rId3">
            <a:alphaModFix/>
          </a:blip>
          <a:stretch>
            <a:fillRect/>
          </a:stretch>
        </p:blipFill>
        <p:spPr>
          <a:xfrm>
            <a:off x="11381712" y="750243"/>
            <a:ext cx="6524400" cy="9342600"/>
          </a:xfrm>
          <a:prstGeom prst="roundRect">
            <a:avLst>
              <a:gd fmla="val 2100" name="adj"/>
            </a:avLst>
          </a:prstGeom>
          <a:noFill/>
          <a:ln>
            <a:noFill/>
          </a:ln>
        </p:spPr>
      </p:pic>
      <p:cxnSp>
        <p:nvCxnSpPr>
          <p:cNvPr id="180" name="Google Shape;180;p18"/>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grpSp>
        <p:nvGrpSpPr>
          <p:cNvPr id="181" name="Google Shape;181;p18"/>
          <p:cNvGrpSpPr/>
          <p:nvPr/>
        </p:nvGrpSpPr>
        <p:grpSpPr>
          <a:xfrm>
            <a:off x="381741" y="3847740"/>
            <a:ext cx="4883891" cy="5170056"/>
            <a:chOff x="0" y="-47625"/>
            <a:chExt cx="812800" cy="860425"/>
          </a:xfrm>
        </p:grpSpPr>
        <p:sp>
          <p:nvSpPr>
            <p:cNvPr id="182" name="Google Shape;182;p18"/>
            <p:cNvSpPr/>
            <p:nvPr/>
          </p:nvSpPr>
          <p:spPr>
            <a:xfrm>
              <a:off x="0" y="0"/>
              <a:ext cx="812800" cy="812800"/>
            </a:xfrm>
            <a:custGeom>
              <a:rect b="b" l="l" r="r" t="t"/>
              <a:pathLst>
                <a:path extrusionOk="0" h="812800" w="812800">
                  <a:moveTo>
                    <a:pt x="80845" y="0"/>
                  </a:moveTo>
                  <a:lnTo>
                    <a:pt x="731955" y="0"/>
                  </a:lnTo>
                  <a:cubicBezTo>
                    <a:pt x="753396" y="0"/>
                    <a:pt x="773960" y="8518"/>
                    <a:pt x="789121" y="23679"/>
                  </a:cubicBezTo>
                  <a:cubicBezTo>
                    <a:pt x="804282" y="38840"/>
                    <a:pt x="812800" y="59404"/>
                    <a:pt x="812800" y="80845"/>
                  </a:cubicBezTo>
                  <a:lnTo>
                    <a:pt x="812800" y="731955"/>
                  </a:lnTo>
                  <a:cubicBezTo>
                    <a:pt x="812800" y="753396"/>
                    <a:pt x="804282" y="773960"/>
                    <a:pt x="789121" y="789121"/>
                  </a:cubicBezTo>
                  <a:cubicBezTo>
                    <a:pt x="773960" y="804282"/>
                    <a:pt x="753396" y="812800"/>
                    <a:pt x="731955" y="812800"/>
                  </a:cubicBezTo>
                  <a:lnTo>
                    <a:pt x="80845" y="812800"/>
                  </a:lnTo>
                  <a:cubicBezTo>
                    <a:pt x="59404" y="812800"/>
                    <a:pt x="38840" y="804282"/>
                    <a:pt x="23679" y="789121"/>
                  </a:cubicBezTo>
                  <a:cubicBezTo>
                    <a:pt x="8518" y="773960"/>
                    <a:pt x="0" y="753396"/>
                    <a:pt x="0" y="731955"/>
                  </a:cubicBezTo>
                  <a:lnTo>
                    <a:pt x="0" y="80845"/>
                  </a:lnTo>
                  <a:cubicBezTo>
                    <a:pt x="0" y="59404"/>
                    <a:pt x="8518" y="38840"/>
                    <a:pt x="23679" y="23679"/>
                  </a:cubicBezTo>
                  <a:cubicBezTo>
                    <a:pt x="38840" y="8518"/>
                    <a:pt x="59404" y="0"/>
                    <a:pt x="80845" y="0"/>
                  </a:cubicBezTo>
                  <a:close/>
                </a:path>
              </a:pathLst>
            </a:custGeom>
            <a:solidFill>
              <a:srgbClr val="FFFFFF">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4" name="Google Shape;184;p18"/>
          <p:cNvSpPr txBox="1"/>
          <p:nvPr/>
        </p:nvSpPr>
        <p:spPr>
          <a:xfrm>
            <a:off x="381741" y="1143000"/>
            <a:ext cx="5300640" cy="21082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FFFFF"/>
                </a:solidFill>
                <a:latin typeface="Arimo"/>
                <a:ea typeface="Arimo"/>
                <a:cs typeface="Arimo"/>
                <a:sym typeface="Arimo"/>
              </a:rPr>
              <a:t>OUR COMPANY</a:t>
            </a:r>
            <a:endParaRPr/>
          </a:p>
        </p:txBody>
      </p:sp>
      <p:sp>
        <p:nvSpPr>
          <p:cNvPr id="185" name="Google Shape;185;p18"/>
          <p:cNvSpPr txBox="1"/>
          <p:nvPr/>
        </p:nvSpPr>
        <p:spPr>
          <a:xfrm>
            <a:off x="793540" y="4762768"/>
            <a:ext cx="4060294" cy="601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Arimo"/>
                <a:ea typeface="Arimo"/>
                <a:cs typeface="Arimo"/>
                <a:sym typeface="Arimo"/>
              </a:rPr>
              <a:t>WHO WE ARE?</a:t>
            </a:r>
            <a:endParaRPr/>
          </a:p>
        </p:txBody>
      </p:sp>
      <p:sp>
        <p:nvSpPr>
          <p:cNvPr id="186" name="Google Shape;186;p18"/>
          <p:cNvSpPr txBox="1"/>
          <p:nvPr/>
        </p:nvSpPr>
        <p:spPr>
          <a:xfrm>
            <a:off x="793540" y="5568723"/>
            <a:ext cx="4060294"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Briefly elaborate on what you want to discuss. </a:t>
            </a:r>
            <a:endParaRPr/>
          </a:p>
        </p:txBody>
      </p:sp>
      <p:sp>
        <p:nvSpPr>
          <p:cNvPr id="187" name="Google Shape;187;p18"/>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188" name="Google Shape;188;p18"/>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189" name="Google Shape;189;p18"/>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grpSp>
        <p:nvGrpSpPr>
          <p:cNvPr id="190" name="Google Shape;190;p18"/>
          <p:cNvGrpSpPr/>
          <p:nvPr/>
        </p:nvGrpSpPr>
        <p:grpSpPr>
          <a:xfrm>
            <a:off x="5935314" y="3847740"/>
            <a:ext cx="4883891" cy="5170056"/>
            <a:chOff x="0" y="-47625"/>
            <a:chExt cx="812800" cy="860425"/>
          </a:xfrm>
        </p:grpSpPr>
        <p:sp>
          <p:nvSpPr>
            <p:cNvPr id="191" name="Google Shape;191;p18"/>
            <p:cNvSpPr/>
            <p:nvPr/>
          </p:nvSpPr>
          <p:spPr>
            <a:xfrm>
              <a:off x="0" y="0"/>
              <a:ext cx="812800" cy="812800"/>
            </a:xfrm>
            <a:custGeom>
              <a:rect b="b" l="l" r="r" t="t"/>
              <a:pathLst>
                <a:path extrusionOk="0" h="812800" w="812800">
                  <a:moveTo>
                    <a:pt x="80845" y="0"/>
                  </a:moveTo>
                  <a:lnTo>
                    <a:pt x="731955" y="0"/>
                  </a:lnTo>
                  <a:cubicBezTo>
                    <a:pt x="753396" y="0"/>
                    <a:pt x="773960" y="8518"/>
                    <a:pt x="789121" y="23679"/>
                  </a:cubicBezTo>
                  <a:cubicBezTo>
                    <a:pt x="804282" y="38840"/>
                    <a:pt x="812800" y="59404"/>
                    <a:pt x="812800" y="80845"/>
                  </a:cubicBezTo>
                  <a:lnTo>
                    <a:pt x="812800" y="731955"/>
                  </a:lnTo>
                  <a:cubicBezTo>
                    <a:pt x="812800" y="753396"/>
                    <a:pt x="804282" y="773960"/>
                    <a:pt x="789121" y="789121"/>
                  </a:cubicBezTo>
                  <a:cubicBezTo>
                    <a:pt x="773960" y="804282"/>
                    <a:pt x="753396" y="812800"/>
                    <a:pt x="731955" y="812800"/>
                  </a:cubicBezTo>
                  <a:lnTo>
                    <a:pt x="80845" y="812800"/>
                  </a:lnTo>
                  <a:cubicBezTo>
                    <a:pt x="59404" y="812800"/>
                    <a:pt x="38840" y="804282"/>
                    <a:pt x="23679" y="789121"/>
                  </a:cubicBezTo>
                  <a:cubicBezTo>
                    <a:pt x="8518" y="773960"/>
                    <a:pt x="0" y="753396"/>
                    <a:pt x="0" y="731955"/>
                  </a:cubicBezTo>
                  <a:lnTo>
                    <a:pt x="0" y="80845"/>
                  </a:lnTo>
                  <a:cubicBezTo>
                    <a:pt x="0" y="59404"/>
                    <a:pt x="8518" y="38840"/>
                    <a:pt x="23679" y="23679"/>
                  </a:cubicBezTo>
                  <a:cubicBezTo>
                    <a:pt x="38840" y="8518"/>
                    <a:pt x="59404" y="0"/>
                    <a:pt x="80845" y="0"/>
                  </a:cubicBezTo>
                  <a:close/>
                </a:path>
              </a:pathLst>
            </a:custGeom>
            <a:solidFill>
              <a:srgbClr val="FFFFFF">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93" name="Google Shape;193;p18"/>
          <p:cNvGrpSpPr/>
          <p:nvPr/>
        </p:nvGrpSpPr>
        <p:grpSpPr>
          <a:xfrm rot="10800000">
            <a:off x="11372170" y="5639289"/>
            <a:ext cx="6534089" cy="4642201"/>
            <a:chOff x="0" y="-47625"/>
            <a:chExt cx="1720912" cy="1222637"/>
          </a:xfrm>
        </p:grpSpPr>
        <p:sp>
          <p:nvSpPr>
            <p:cNvPr id="194" name="Google Shape;194;p18"/>
            <p:cNvSpPr/>
            <p:nvPr/>
          </p:nvSpPr>
          <p:spPr>
            <a:xfrm>
              <a:off x="0" y="0"/>
              <a:ext cx="1720912" cy="1175012"/>
            </a:xfrm>
            <a:custGeom>
              <a:rect b="b" l="l" r="r" t="t"/>
              <a:pathLst>
                <a:path extrusionOk="0" h="1175012" w="1720912">
                  <a:moveTo>
                    <a:pt x="21327" y="0"/>
                  </a:moveTo>
                  <a:lnTo>
                    <a:pt x="1699585" y="0"/>
                  </a:lnTo>
                  <a:cubicBezTo>
                    <a:pt x="1711364" y="0"/>
                    <a:pt x="1720912" y="9549"/>
                    <a:pt x="1720912" y="21327"/>
                  </a:cubicBezTo>
                  <a:lnTo>
                    <a:pt x="1720912" y="1153685"/>
                  </a:lnTo>
                  <a:cubicBezTo>
                    <a:pt x="1720912" y="1165464"/>
                    <a:pt x="1711364" y="1175012"/>
                    <a:pt x="1699585" y="1175012"/>
                  </a:cubicBezTo>
                  <a:lnTo>
                    <a:pt x="21327" y="1175012"/>
                  </a:lnTo>
                  <a:cubicBezTo>
                    <a:pt x="9549" y="1175012"/>
                    <a:pt x="0" y="1165464"/>
                    <a:pt x="0" y="1153685"/>
                  </a:cubicBezTo>
                  <a:lnTo>
                    <a:pt x="0" y="21327"/>
                  </a:lnTo>
                  <a:cubicBezTo>
                    <a:pt x="0" y="9549"/>
                    <a:pt x="9549" y="0"/>
                    <a:pt x="21327" y="0"/>
                  </a:cubicBezTo>
                  <a:close/>
                </a:path>
              </a:pathLst>
            </a:custGeom>
            <a:gradFill>
              <a:gsLst>
                <a:gs pos="0">
                  <a:srgbClr val="000000"/>
                </a:gs>
                <a:gs pos="100000">
                  <a:srgbClr val="737373">
                    <a:alpha val="0"/>
                  </a:srgbClr>
                </a:gs>
              </a:gsLst>
              <a:lin ang="5400000"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8"/>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6" name="Google Shape;196;p18"/>
          <p:cNvSpPr txBox="1"/>
          <p:nvPr/>
        </p:nvSpPr>
        <p:spPr>
          <a:xfrm>
            <a:off x="11593084" y="8257701"/>
            <a:ext cx="6101787" cy="601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Arimo"/>
                <a:ea typeface="Arimo"/>
                <a:cs typeface="Arimo"/>
                <a:sym typeface="Arimo"/>
              </a:rPr>
              <a:t>SONG NAME</a:t>
            </a:r>
            <a:endParaRPr/>
          </a:p>
        </p:txBody>
      </p:sp>
      <p:sp>
        <p:nvSpPr>
          <p:cNvPr id="197" name="Google Shape;197;p18"/>
          <p:cNvSpPr txBox="1"/>
          <p:nvPr/>
        </p:nvSpPr>
        <p:spPr>
          <a:xfrm>
            <a:off x="11593084" y="8831106"/>
            <a:ext cx="6101787" cy="3448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by Joe</a:t>
            </a:r>
            <a:endParaRPr/>
          </a:p>
        </p:txBody>
      </p:sp>
      <p:sp>
        <p:nvSpPr>
          <p:cNvPr id="198" name="Google Shape;198;p18"/>
          <p:cNvSpPr txBox="1"/>
          <p:nvPr/>
        </p:nvSpPr>
        <p:spPr>
          <a:xfrm>
            <a:off x="6347113" y="4762768"/>
            <a:ext cx="4060294" cy="60198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3600" u="none" cap="none" strike="noStrike">
                <a:solidFill>
                  <a:srgbClr val="FFFFFF"/>
                </a:solidFill>
                <a:latin typeface="Arimo"/>
                <a:ea typeface="Arimo"/>
                <a:cs typeface="Arimo"/>
                <a:sym typeface="Arimo"/>
              </a:rPr>
              <a:t>WHAT WE DO?</a:t>
            </a:r>
            <a:endParaRPr/>
          </a:p>
        </p:txBody>
      </p:sp>
      <p:sp>
        <p:nvSpPr>
          <p:cNvPr id="199" name="Google Shape;199;p18"/>
          <p:cNvSpPr txBox="1"/>
          <p:nvPr/>
        </p:nvSpPr>
        <p:spPr>
          <a:xfrm>
            <a:off x="6347113" y="5568723"/>
            <a:ext cx="4060294" cy="687705"/>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None/>
            </a:pPr>
            <a:r>
              <a:rPr b="0" i="0" lang="en-US" sz="2100" u="none" cap="none" strike="noStrike">
                <a:solidFill>
                  <a:srgbClr val="FFFFFF"/>
                </a:solidFill>
                <a:latin typeface="Arimo"/>
                <a:ea typeface="Arimo"/>
                <a:cs typeface="Arimo"/>
                <a:sym typeface="Arimo"/>
              </a:rPr>
              <a:t>Briefly elaborate on what you want to discuss. </a:t>
            </a:r>
            <a:endParaRPr/>
          </a:p>
        </p:txBody>
      </p:sp>
      <p:grpSp>
        <p:nvGrpSpPr>
          <p:cNvPr id="200" name="Google Shape;200;p18"/>
          <p:cNvGrpSpPr/>
          <p:nvPr/>
        </p:nvGrpSpPr>
        <p:grpSpPr>
          <a:xfrm>
            <a:off x="381741" y="9260753"/>
            <a:ext cx="3086100" cy="3303098"/>
            <a:chOff x="0" y="-57150"/>
            <a:chExt cx="812800" cy="869950"/>
          </a:xfrm>
        </p:grpSpPr>
        <p:sp>
          <p:nvSpPr>
            <p:cNvPr id="201" name="Google Shape;201;p18"/>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3" name="Google Shape;203;p18"/>
          <p:cNvSpPr txBox="1"/>
          <p:nvPr/>
        </p:nvSpPr>
        <p:spPr>
          <a:xfrm>
            <a:off x="633008"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4A6"/>
            </a:gs>
            <a:gs pos="50000">
              <a:srgbClr val="000000"/>
            </a:gs>
            <a:gs pos="100000">
              <a:srgbClr val="000000"/>
            </a:gs>
          </a:gsLst>
          <a:lin ang="0" scaled="0"/>
        </a:gradFill>
      </p:bgPr>
    </p:bg>
    <p:spTree>
      <p:nvGrpSpPr>
        <p:cNvPr id="207" name="Shape 207"/>
        <p:cNvGrpSpPr/>
        <p:nvPr/>
      </p:nvGrpSpPr>
      <p:grpSpPr>
        <a:xfrm>
          <a:off x="0" y="0"/>
          <a:ext cx="0" cy="0"/>
          <a:chOff x="0" y="0"/>
          <a:chExt cx="0" cy="0"/>
        </a:xfrm>
      </p:grpSpPr>
      <p:pic>
        <p:nvPicPr>
          <p:cNvPr id="208" name="Google Shape;208;p19"/>
          <p:cNvPicPr preferRelativeResize="0"/>
          <p:nvPr/>
        </p:nvPicPr>
        <p:blipFill>
          <a:blip r:embed="rId3">
            <a:alphaModFix/>
          </a:blip>
          <a:stretch>
            <a:fillRect/>
          </a:stretch>
        </p:blipFill>
        <p:spPr>
          <a:xfrm>
            <a:off x="381750" y="5719300"/>
            <a:ext cx="3693451" cy="3693451"/>
          </a:xfrm>
          <a:prstGeom prst="rect">
            <a:avLst/>
          </a:prstGeom>
          <a:noFill/>
          <a:ln>
            <a:noFill/>
          </a:ln>
        </p:spPr>
      </p:pic>
      <p:pic>
        <p:nvPicPr>
          <p:cNvPr id="209" name="Google Shape;209;p19"/>
          <p:cNvPicPr preferRelativeResize="0"/>
          <p:nvPr/>
        </p:nvPicPr>
        <p:blipFill>
          <a:blip r:embed="rId4">
            <a:alphaModFix/>
          </a:blip>
          <a:stretch>
            <a:fillRect/>
          </a:stretch>
        </p:blipFill>
        <p:spPr>
          <a:xfrm>
            <a:off x="14211590" y="1024576"/>
            <a:ext cx="3693451" cy="3706159"/>
          </a:xfrm>
          <a:prstGeom prst="rect">
            <a:avLst/>
          </a:prstGeom>
          <a:noFill/>
          <a:ln>
            <a:noFill/>
          </a:ln>
        </p:spPr>
      </p:pic>
      <p:cxnSp>
        <p:nvCxnSpPr>
          <p:cNvPr id="210" name="Google Shape;210;p19"/>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cxnSp>
        <p:nvCxnSpPr>
          <p:cNvPr id="211" name="Google Shape;211;p19"/>
          <p:cNvCxnSpPr/>
          <p:nvPr/>
        </p:nvCxnSpPr>
        <p:spPr>
          <a:xfrm>
            <a:off x="380544" y="5143500"/>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212" name="Google Shape;212;p19"/>
          <p:cNvSpPr txBox="1"/>
          <p:nvPr/>
        </p:nvSpPr>
        <p:spPr>
          <a:xfrm>
            <a:off x="381741" y="1648918"/>
            <a:ext cx="12901500" cy="985200"/>
          </a:xfrm>
          <a:prstGeom prst="rect">
            <a:avLst/>
          </a:prstGeom>
          <a:noFill/>
          <a:ln>
            <a:noFill/>
          </a:ln>
        </p:spPr>
        <p:txBody>
          <a:bodyPr anchorCtr="0" anchor="t" bIns="0" lIns="0" spcFirstLastPara="1" rIns="0" wrap="square" tIns="0">
            <a:spAutoFit/>
          </a:bodyPr>
          <a:lstStyle/>
          <a:p>
            <a:pPr indent="0" lvl="0" marL="0" marR="0" rtl="0" algn="l">
              <a:lnSpc>
                <a:spcPct val="80000"/>
              </a:lnSpc>
              <a:spcBef>
                <a:spcPts val="0"/>
              </a:spcBef>
              <a:spcAft>
                <a:spcPts val="0"/>
              </a:spcAft>
              <a:buNone/>
            </a:pPr>
            <a:r>
              <a:rPr b="0" i="0" lang="en-US" sz="8000" u="none" cap="none" strike="noStrike">
                <a:solidFill>
                  <a:srgbClr val="FFFFFF"/>
                </a:solidFill>
                <a:latin typeface="Arimo"/>
                <a:ea typeface="Arimo"/>
                <a:cs typeface="Arimo"/>
                <a:sym typeface="Arimo"/>
              </a:rPr>
              <a:t>MISSION</a:t>
            </a:r>
            <a:endParaRPr/>
          </a:p>
        </p:txBody>
      </p:sp>
      <p:sp>
        <p:nvSpPr>
          <p:cNvPr id="213" name="Google Shape;213;p19"/>
          <p:cNvSpPr txBox="1"/>
          <p:nvPr/>
        </p:nvSpPr>
        <p:spPr>
          <a:xfrm>
            <a:off x="381741" y="2842719"/>
            <a:ext cx="12901500" cy="1438500"/>
          </a:xfrm>
          <a:prstGeom prst="rect">
            <a:avLst/>
          </a:prstGeom>
          <a:noFill/>
          <a:ln>
            <a:noFill/>
          </a:ln>
        </p:spPr>
        <p:txBody>
          <a:bodyPr anchorCtr="0" anchor="t" bIns="0" lIns="0" spcFirstLastPara="1" rIns="0" wrap="square" tIns="0">
            <a:spAutoFit/>
          </a:bodyPr>
          <a:lstStyle/>
          <a:p>
            <a:pPr indent="0" lvl="0" marL="0" marR="0" rtl="0" algn="l">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a:t>
            </a:r>
            <a:endParaRPr/>
          </a:p>
        </p:txBody>
      </p:sp>
      <p:sp>
        <p:nvSpPr>
          <p:cNvPr id="214" name="Google Shape;214;p19"/>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215" name="Google Shape;215;p19"/>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216" name="Google Shape;216;p19"/>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sp>
        <p:nvSpPr>
          <p:cNvPr id="217" name="Google Shape;217;p19"/>
          <p:cNvSpPr txBox="1"/>
          <p:nvPr/>
        </p:nvSpPr>
        <p:spPr>
          <a:xfrm>
            <a:off x="5007119" y="6343650"/>
            <a:ext cx="12901500" cy="985200"/>
          </a:xfrm>
          <a:prstGeom prst="rect">
            <a:avLst/>
          </a:prstGeom>
          <a:noFill/>
          <a:ln>
            <a:noFill/>
          </a:ln>
        </p:spPr>
        <p:txBody>
          <a:bodyPr anchorCtr="0" anchor="t" bIns="0" lIns="0" spcFirstLastPara="1" rIns="0" wrap="square" tIns="0">
            <a:spAutoFit/>
          </a:bodyPr>
          <a:lstStyle/>
          <a:p>
            <a:pPr indent="0" lvl="0" marL="0" marR="0" rtl="0" algn="r">
              <a:lnSpc>
                <a:spcPct val="80000"/>
              </a:lnSpc>
              <a:spcBef>
                <a:spcPts val="0"/>
              </a:spcBef>
              <a:spcAft>
                <a:spcPts val="0"/>
              </a:spcAft>
              <a:buNone/>
            </a:pPr>
            <a:r>
              <a:rPr b="0" i="0" lang="en-US" sz="8000" u="none" cap="none" strike="noStrike">
                <a:solidFill>
                  <a:srgbClr val="FFFFFF"/>
                </a:solidFill>
                <a:latin typeface="Arimo"/>
                <a:ea typeface="Arimo"/>
                <a:cs typeface="Arimo"/>
                <a:sym typeface="Arimo"/>
              </a:rPr>
              <a:t>VISION</a:t>
            </a:r>
            <a:endParaRPr/>
          </a:p>
        </p:txBody>
      </p:sp>
      <p:sp>
        <p:nvSpPr>
          <p:cNvPr id="218" name="Google Shape;218;p19"/>
          <p:cNvSpPr txBox="1"/>
          <p:nvPr/>
        </p:nvSpPr>
        <p:spPr>
          <a:xfrm>
            <a:off x="5007119" y="7537451"/>
            <a:ext cx="12901500" cy="1438500"/>
          </a:xfrm>
          <a:prstGeom prst="rect">
            <a:avLst/>
          </a:prstGeom>
          <a:noFill/>
          <a:ln>
            <a:noFill/>
          </a:ln>
        </p:spPr>
        <p:txBody>
          <a:bodyPr anchorCtr="0" anchor="t" bIns="0" lIns="0" spcFirstLastPara="1" rIns="0" wrap="square" tIns="0">
            <a:spAutoFit/>
          </a:bodyPr>
          <a:lstStyle/>
          <a:p>
            <a:pPr indent="0" lvl="0" marL="0" marR="0" rtl="0" algn="r">
              <a:lnSpc>
                <a:spcPct val="115000"/>
              </a:lnSpc>
              <a:spcBef>
                <a:spcPts val="0"/>
              </a:spcBef>
              <a:spcAft>
                <a:spcPts val="0"/>
              </a:spcAft>
              <a:buNone/>
            </a:pPr>
            <a:r>
              <a:rPr b="0" i="0" lang="en-US" sz="2100" u="none" cap="none" strike="noStrike">
                <a:solidFill>
                  <a:srgbClr val="FFFFFF"/>
                </a:solidFill>
                <a:latin typeface="Arimo"/>
                <a:ea typeface="Arimo"/>
                <a:cs typeface="Arimo"/>
                <a:sym typeface="Arimo"/>
              </a:rPr>
              <a:t>Enter your grand vision statement! Lorem ipsum dolor sit amet, consectetur adipiscing elit, sed do eiusmod tempor incididunt ut labore et dolore magna aliqua. Ut enim ad minim veniam, quis nostrud exercitation ullamco laboris nisi ut aliquip ex ea commodo consequat. Duis aute irure dolor in reprehenderit in voluptate velit esse cillum dolore eu fugiat nulla pariatur. Excepteur sint occaecat cupidatat non proident, sunt in cu.</a:t>
            </a:r>
            <a:endParaRPr/>
          </a:p>
        </p:txBody>
      </p:sp>
    </p:spTree>
  </p:cSld>
  <p:clrMapOvr>
    <a:masterClrMapping/>
  </p:clrMapOvr>
  <p:transition spd="slow">
    <p:push/>
  </p:transition>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4A6"/>
            </a:gs>
            <a:gs pos="33333">
              <a:srgbClr val="4D44A6"/>
            </a:gs>
            <a:gs pos="66667">
              <a:srgbClr val="000000"/>
            </a:gs>
            <a:gs pos="100000">
              <a:srgbClr val="000000"/>
            </a:gs>
          </a:gsLst>
          <a:path path="circle">
            <a:fillToRect b="50%" l="50%" r="50%" t="50%"/>
          </a:path>
          <a:tileRect/>
        </a:gradFill>
      </p:bgPr>
    </p:bg>
    <p:spTree>
      <p:nvGrpSpPr>
        <p:cNvPr id="222" name="Shape 222"/>
        <p:cNvGrpSpPr/>
        <p:nvPr/>
      </p:nvGrpSpPr>
      <p:grpSpPr>
        <a:xfrm>
          <a:off x="0" y="0"/>
          <a:ext cx="0" cy="0"/>
          <a:chOff x="0" y="0"/>
          <a:chExt cx="0" cy="0"/>
        </a:xfrm>
      </p:grpSpPr>
      <p:pic>
        <p:nvPicPr>
          <p:cNvPr id="223" name="Google Shape;223;p20"/>
          <p:cNvPicPr preferRelativeResize="0"/>
          <p:nvPr/>
        </p:nvPicPr>
        <p:blipFill>
          <a:blip r:embed="rId3">
            <a:alphaModFix/>
          </a:blip>
          <a:stretch>
            <a:fillRect/>
          </a:stretch>
        </p:blipFill>
        <p:spPr>
          <a:xfrm>
            <a:off x="-333839" y="853700"/>
            <a:ext cx="18955678" cy="8579600"/>
          </a:xfrm>
          <a:prstGeom prst="rect">
            <a:avLst/>
          </a:prstGeom>
          <a:noFill/>
          <a:ln>
            <a:noFill/>
          </a:ln>
        </p:spPr>
      </p:pic>
      <p:cxnSp>
        <p:nvCxnSpPr>
          <p:cNvPr id="224" name="Google Shape;224;p20"/>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grpSp>
        <p:nvGrpSpPr>
          <p:cNvPr id="225" name="Google Shape;225;p20"/>
          <p:cNvGrpSpPr/>
          <p:nvPr/>
        </p:nvGrpSpPr>
        <p:grpSpPr>
          <a:xfrm>
            <a:off x="381741" y="9260753"/>
            <a:ext cx="3086100" cy="3303098"/>
            <a:chOff x="0" y="-57150"/>
            <a:chExt cx="812800" cy="869950"/>
          </a:xfrm>
        </p:grpSpPr>
        <p:sp>
          <p:nvSpPr>
            <p:cNvPr id="226" name="Google Shape;226;p20"/>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20"/>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28" name="Google Shape;228;p20"/>
          <p:cNvSpPr txBox="1"/>
          <p:nvPr/>
        </p:nvSpPr>
        <p:spPr>
          <a:xfrm>
            <a:off x="3050896" y="4067175"/>
            <a:ext cx="12186209" cy="19907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2000" u="none" cap="none" strike="noStrike">
                <a:solidFill>
                  <a:srgbClr val="FFFFFF"/>
                </a:solidFill>
                <a:latin typeface="Arimo"/>
                <a:ea typeface="Arimo"/>
                <a:cs typeface="Arimo"/>
                <a:sym typeface="Arimo"/>
              </a:rPr>
              <a:t>OUR PROJECTS</a:t>
            </a:r>
            <a:endParaRPr/>
          </a:p>
        </p:txBody>
      </p:sp>
      <p:sp>
        <p:nvSpPr>
          <p:cNvPr id="229" name="Google Shape;229;p20"/>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230" name="Google Shape;230;p20"/>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231" name="Google Shape;231;p20"/>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sp>
        <p:nvSpPr>
          <p:cNvPr id="232" name="Google Shape;232;p20"/>
          <p:cNvSpPr txBox="1"/>
          <p:nvPr/>
        </p:nvSpPr>
        <p:spPr>
          <a:xfrm>
            <a:off x="633008"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grpSp>
        <p:nvGrpSpPr>
          <p:cNvPr id="233" name="Google Shape;233;p20"/>
          <p:cNvGrpSpPr/>
          <p:nvPr/>
        </p:nvGrpSpPr>
        <p:grpSpPr>
          <a:xfrm rot="2700000">
            <a:off x="14858347" y="3850343"/>
            <a:ext cx="2586314" cy="2586314"/>
            <a:chOff x="0" y="0"/>
            <a:chExt cx="3448418" cy="3448418"/>
          </a:xfrm>
        </p:grpSpPr>
        <p:grpSp>
          <p:nvGrpSpPr>
            <p:cNvPr id="234" name="Google Shape;234;p20"/>
            <p:cNvGrpSpPr/>
            <p:nvPr/>
          </p:nvGrpSpPr>
          <p:grpSpPr>
            <a:xfrm rot="-2700000">
              <a:off x="505009" y="505009"/>
              <a:ext cx="2438400" cy="2438400"/>
              <a:chOff x="0" y="0"/>
              <a:chExt cx="812800" cy="812800"/>
            </a:xfrm>
          </p:grpSpPr>
          <p:sp>
            <p:nvSpPr>
              <p:cNvPr id="235" name="Google Shape;235;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37" name="Google Shape;237;p20"/>
            <p:cNvCxnSpPr/>
            <p:nvPr/>
          </p:nvCxnSpPr>
          <p:spPr>
            <a:xfrm>
              <a:off x="801312" y="1731782"/>
              <a:ext cx="1719376" cy="0"/>
            </a:xfrm>
            <a:prstGeom prst="straightConnector1">
              <a:avLst/>
            </a:prstGeom>
            <a:noFill/>
            <a:ln cap="flat" cmpd="sng" w="139700">
              <a:solidFill>
                <a:srgbClr val="000000"/>
              </a:solidFill>
              <a:prstDash val="solid"/>
              <a:round/>
              <a:headEnd len="sm" w="sm" type="none"/>
              <a:tailEnd len="sm" w="sm" type="none"/>
            </a:ln>
          </p:spPr>
        </p:cxnSp>
        <p:cxnSp>
          <p:nvCxnSpPr>
            <p:cNvPr id="238" name="Google Shape;238;p20"/>
            <p:cNvCxnSpPr/>
            <p:nvPr/>
          </p:nvCxnSpPr>
          <p:spPr>
            <a:xfrm flipH="1" rot="10800000">
              <a:off x="1934329" y="1676752"/>
              <a:ext cx="663386" cy="663386"/>
            </a:xfrm>
            <a:prstGeom prst="straightConnector1">
              <a:avLst/>
            </a:prstGeom>
            <a:noFill/>
            <a:ln cap="flat" cmpd="sng" w="139700">
              <a:solidFill>
                <a:srgbClr val="000000"/>
              </a:solidFill>
              <a:prstDash val="solid"/>
              <a:round/>
              <a:headEnd len="sm" w="sm" type="none"/>
              <a:tailEnd len="sm" w="sm" type="none"/>
            </a:ln>
          </p:spPr>
        </p:cxnSp>
        <p:cxnSp>
          <p:nvCxnSpPr>
            <p:cNvPr id="239" name="Google Shape;239;p20"/>
            <p:cNvCxnSpPr/>
            <p:nvPr/>
          </p:nvCxnSpPr>
          <p:spPr>
            <a:xfrm rot="10800000">
              <a:off x="1934329" y="1108281"/>
              <a:ext cx="663386" cy="663386"/>
            </a:xfrm>
            <a:prstGeom prst="straightConnector1">
              <a:avLst/>
            </a:prstGeom>
            <a:noFill/>
            <a:ln cap="flat" cmpd="sng" w="139700">
              <a:solidFill>
                <a:srgbClr val="000000"/>
              </a:solidFill>
              <a:prstDash val="solid"/>
              <a:round/>
              <a:headEnd len="sm" w="sm" type="none"/>
              <a:tailEnd len="sm" w="sm" type="none"/>
            </a:ln>
          </p:spPr>
        </p:cxnSp>
      </p:grpSp>
      <p:grpSp>
        <p:nvGrpSpPr>
          <p:cNvPr id="240" name="Google Shape;240;p20"/>
          <p:cNvGrpSpPr/>
          <p:nvPr/>
        </p:nvGrpSpPr>
        <p:grpSpPr>
          <a:xfrm rot="2700000">
            <a:off x="843339" y="3971792"/>
            <a:ext cx="2586314" cy="2586314"/>
            <a:chOff x="0" y="0"/>
            <a:chExt cx="3448418" cy="3448418"/>
          </a:xfrm>
        </p:grpSpPr>
        <p:grpSp>
          <p:nvGrpSpPr>
            <p:cNvPr id="241" name="Google Shape;241;p20"/>
            <p:cNvGrpSpPr/>
            <p:nvPr/>
          </p:nvGrpSpPr>
          <p:grpSpPr>
            <a:xfrm rot="-2700000">
              <a:off x="505009" y="505009"/>
              <a:ext cx="2438400" cy="2438400"/>
              <a:chOff x="0" y="0"/>
              <a:chExt cx="812800" cy="812800"/>
            </a:xfrm>
          </p:grpSpPr>
          <p:sp>
            <p:nvSpPr>
              <p:cNvPr id="242" name="Google Shape;24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44" name="Google Shape;244;p20"/>
            <p:cNvCxnSpPr/>
            <p:nvPr/>
          </p:nvCxnSpPr>
          <p:spPr>
            <a:xfrm>
              <a:off x="801312" y="1731782"/>
              <a:ext cx="1719376" cy="0"/>
            </a:xfrm>
            <a:prstGeom prst="straightConnector1">
              <a:avLst/>
            </a:prstGeom>
            <a:noFill/>
            <a:ln cap="flat" cmpd="sng" w="139700">
              <a:solidFill>
                <a:srgbClr val="000000"/>
              </a:solidFill>
              <a:prstDash val="solid"/>
              <a:round/>
              <a:headEnd len="sm" w="sm" type="none"/>
              <a:tailEnd len="sm" w="sm" type="none"/>
            </a:ln>
          </p:spPr>
        </p:cxnSp>
        <p:cxnSp>
          <p:nvCxnSpPr>
            <p:cNvPr id="245" name="Google Shape;245;p20"/>
            <p:cNvCxnSpPr/>
            <p:nvPr/>
          </p:nvCxnSpPr>
          <p:spPr>
            <a:xfrm flipH="1" rot="10800000">
              <a:off x="1934329" y="1676752"/>
              <a:ext cx="663386" cy="663386"/>
            </a:xfrm>
            <a:prstGeom prst="straightConnector1">
              <a:avLst/>
            </a:prstGeom>
            <a:noFill/>
            <a:ln cap="flat" cmpd="sng" w="139700">
              <a:solidFill>
                <a:srgbClr val="000000"/>
              </a:solidFill>
              <a:prstDash val="solid"/>
              <a:round/>
              <a:headEnd len="sm" w="sm" type="none"/>
              <a:tailEnd len="sm" w="sm" type="none"/>
            </a:ln>
          </p:spPr>
        </p:cxnSp>
        <p:cxnSp>
          <p:nvCxnSpPr>
            <p:cNvPr id="246" name="Google Shape;246;p20"/>
            <p:cNvCxnSpPr/>
            <p:nvPr/>
          </p:nvCxnSpPr>
          <p:spPr>
            <a:xfrm rot="10800000">
              <a:off x="1934329" y="1108281"/>
              <a:ext cx="663386" cy="663386"/>
            </a:xfrm>
            <a:prstGeom prst="straightConnector1">
              <a:avLst/>
            </a:prstGeom>
            <a:noFill/>
            <a:ln cap="flat" cmpd="sng" w="139700">
              <a:solidFill>
                <a:srgbClr val="000000"/>
              </a:solidFill>
              <a:prstDash val="solid"/>
              <a:round/>
              <a:headEnd len="sm" w="sm" type="none"/>
              <a:tailEnd len="sm" w="sm" type="none"/>
            </a:ln>
          </p:spPr>
        </p:cxnSp>
      </p:gr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4D44A6"/>
            </a:gs>
            <a:gs pos="50000">
              <a:srgbClr val="000000"/>
            </a:gs>
            <a:gs pos="100000">
              <a:srgbClr val="000000"/>
            </a:gs>
          </a:gsLst>
          <a:lin ang="5400000" scaled="0"/>
        </a:gradFill>
      </p:bgPr>
    </p:bg>
    <p:spTree>
      <p:nvGrpSpPr>
        <p:cNvPr id="250" name="Shape 250"/>
        <p:cNvGrpSpPr/>
        <p:nvPr/>
      </p:nvGrpSpPr>
      <p:grpSpPr>
        <a:xfrm>
          <a:off x="0" y="0"/>
          <a:ext cx="0" cy="0"/>
          <a:chOff x="0" y="0"/>
          <a:chExt cx="0" cy="0"/>
        </a:xfrm>
      </p:grpSpPr>
      <p:sp>
        <p:nvSpPr>
          <p:cNvPr id="251" name="Google Shape;251;p21"/>
          <p:cNvSpPr txBox="1"/>
          <p:nvPr/>
        </p:nvSpPr>
        <p:spPr>
          <a:xfrm>
            <a:off x="381741" y="1143000"/>
            <a:ext cx="5562600" cy="2108201"/>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8000" u="none" cap="none" strike="noStrike">
                <a:solidFill>
                  <a:srgbClr val="FFFFFF"/>
                </a:solidFill>
                <a:latin typeface="Arimo"/>
                <a:ea typeface="Arimo"/>
                <a:cs typeface="Arimo"/>
                <a:sym typeface="Arimo"/>
              </a:rPr>
              <a:t>WHAT WE OFFER</a:t>
            </a:r>
            <a:endParaRPr/>
          </a:p>
        </p:txBody>
      </p:sp>
      <p:grpSp>
        <p:nvGrpSpPr>
          <p:cNvPr id="252" name="Google Shape;252;p21"/>
          <p:cNvGrpSpPr/>
          <p:nvPr/>
        </p:nvGrpSpPr>
        <p:grpSpPr>
          <a:xfrm>
            <a:off x="381741" y="4411930"/>
            <a:ext cx="4194905" cy="4440700"/>
            <a:chOff x="0" y="-47625"/>
            <a:chExt cx="812800" cy="860425"/>
          </a:xfrm>
        </p:grpSpPr>
        <p:sp>
          <p:nvSpPr>
            <p:cNvPr id="253" name="Google Shape;253;p21"/>
            <p:cNvSpPr/>
            <p:nvPr/>
          </p:nvSpPr>
          <p:spPr>
            <a:xfrm>
              <a:off x="0" y="0"/>
              <a:ext cx="812800" cy="812800"/>
            </a:xfrm>
            <a:custGeom>
              <a:rect b="b" l="l" r="r" t="t"/>
              <a:pathLst>
                <a:path extrusionOk="0" h="812800" w="812800">
                  <a:moveTo>
                    <a:pt x="94123" y="0"/>
                  </a:moveTo>
                  <a:lnTo>
                    <a:pt x="718677" y="0"/>
                  </a:lnTo>
                  <a:cubicBezTo>
                    <a:pt x="770660" y="0"/>
                    <a:pt x="812800" y="42140"/>
                    <a:pt x="812800" y="94123"/>
                  </a:cubicBezTo>
                  <a:lnTo>
                    <a:pt x="812800" y="718677"/>
                  </a:lnTo>
                  <a:cubicBezTo>
                    <a:pt x="812800" y="770660"/>
                    <a:pt x="770660" y="812800"/>
                    <a:pt x="718677" y="812800"/>
                  </a:cubicBezTo>
                  <a:lnTo>
                    <a:pt x="94123" y="812800"/>
                  </a:lnTo>
                  <a:cubicBezTo>
                    <a:pt x="42140" y="812800"/>
                    <a:pt x="0" y="770660"/>
                    <a:pt x="0" y="718677"/>
                  </a:cubicBezTo>
                  <a:lnTo>
                    <a:pt x="0" y="94123"/>
                  </a:lnTo>
                  <a:cubicBezTo>
                    <a:pt x="0" y="42140"/>
                    <a:pt x="42140" y="0"/>
                    <a:pt x="94123" y="0"/>
                  </a:cubicBezTo>
                  <a:close/>
                </a:path>
              </a:pathLst>
            </a:custGeom>
            <a:solidFill>
              <a:srgbClr val="FFFFFF">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4" name="Google Shape;254;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55" name="Google Shape;255;p21"/>
          <p:cNvSpPr txBox="1"/>
          <p:nvPr/>
        </p:nvSpPr>
        <p:spPr>
          <a:xfrm>
            <a:off x="651286" y="5114925"/>
            <a:ext cx="3655816" cy="11144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rimo"/>
                <a:ea typeface="Arimo"/>
                <a:cs typeface="Arimo"/>
                <a:sym typeface="Arimo"/>
              </a:rPr>
              <a:t>SERVICE </a:t>
            </a:r>
            <a:endParaRPr/>
          </a:p>
          <a:p>
            <a:pPr indent="0" lvl="0" marL="0" marR="0" rtl="0" algn="l">
              <a:lnSpc>
                <a:spcPct val="120000"/>
              </a:lnSpc>
              <a:spcBef>
                <a:spcPts val="0"/>
              </a:spcBef>
              <a:spcAft>
                <a:spcPts val="0"/>
              </a:spcAft>
              <a:buNone/>
            </a:pPr>
            <a:r>
              <a:rPr b="0" i="0" lang="en-US" sz="3600" u="none" cap="none" strike="noStrike">
                <a:solidFill>
                  <a:srgbClr val="FFFFFF"/>
                </a:solidFill>
                <a:latin typeface="Arimo"/>
                <a:ea typeface="Arimo"/>
                <a:cs typeface="Arimo"/>
                <a:sym typeface="Arimo"/>
              </a:rPr>
              <a:t>ONE</a:t>
            </a:r>
            <a:endParaRPr/>
          </a:p>
        </p:txBody>
      </p:sp>
      <p:sp>
        <p:nvSpPr>
          <p:cNvPr id="256" name="Google Shape;256;p21"/>
          <p:cNvSpPr txBox="1"/>
          <p:nvPr/>
        </p:nvSpPr>
        <p:spPr>
          <a:xfrm>
            <a:off x="651286" y="6381750"/>
            <a:ext cx="3655816" cy="692785"/>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FFFFFF"/>
                </a:solidFill>
                <a:latin typeface="Arimo"/>
                <a:ea typeface="Arimo"/>
                <a:cs typeface="Arimo"/>
                <a:sym typeface="Arimo"/>
              </a:rPr>
              <a:t>Elaborate on what you want to discuss. </a:t>
            </a:r>
            <a:endParaRPr/>
          </a:p>
        </p:txBody>
      </p:sp>
      <p:cxnSp>
        <p:nvCxnSpPr>
          <p:cNvPr id="257" name="Google Shape;257;p21"/>
          <p:cNvCxnSpPr/>
          <p:nvPr/>
        </p:nvCxnSpPr>
        <p:spPr>
          <a:xfrm>
            <a:off x="381741" y="607341"/>
            <a:ext cx="17526912" cy="0"/>
          </a:xfrm>
          <a:prstGeom prst="straightConnector1">
            <a:avLst/>
          </a:prstGeom>
          <a:noFill/>
          <a:ln cap="flat" cmpd="sng" w="38100">
            <a:solidFill>
              <a:srgbClr val="FFFFFF">
                <a:alpha val="35294"/>
              </a:srgbClr>
            </a:solidFill>
            <a:prstDash val="solid"/>
            <a:round/>
            <a:headEnd len="sm" w="sm" type="none"/>
            <a:tailEnd len="sm" w="sm" type="none"/>
          </a:ln>
        </p:spPr>
      </p:cxnSp>
      <p:sp>
        <p:nvSpPr>
          <p:cNvPr id="258" name="Google Shape;258;p21"/>
          <p:cNvSpPr txBox="1"/>
          <p:nvPr/>
        </p:nvSpPr>
        <p:spPr>
          <a:xfrm>
            <a:off x="381741" y="138711"/>
            <a:ext cx="2669154" cy="32575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October 21,2023</a:t>
            </a:r>
            <a:endParaRPr/>
          </a:p>
        </p:txBody>
      </p:sp>
      <p:sp>
        <p:nvSpPr>
          <p:cNvPr id="259" name="Google Shape;259;p21"/>
          <p:cNvSpPr txBox="1"/>
          <p:nvPr/>
        </p:nvSpPr>
        <p:spPr>
          <a:xfrm>
            <a:off x="15237104" y="138711"/>
            <a:ext cx="2669154" cy="325755"/>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Madison Square Garden</a:t>
            </a:r>
            <a:endParaRPr/>
          </a:p>
        </p:txBody>
      </p:sp>
      <p:sp>
        <p:nvSpPr>
          <p:cNvPr id="260" name="Google Shape;260;p21"/>
          <p:cNvSpPr txBox="1"/>
          <p:nvPr/>
        </p:nvSpPr>
        <p:spPr>
          <a:xfrm>
            <a:off x="7809423" y="138711"/>
            <a:ext cx="2669154"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Pop Music Festival</a:t>
            </a:r>
            <a:endParaRPr/>
          </a:p>
        </p:txBody>
      </p:sp>
      <p:grpSp>
        <p:nvGrpSpPr>
          <p:cNvPr id="261" name="Google Shape;261;p21"/>
          <p:cNvGrpSpPr/>
          <p:nvPr/>
        </p:nvGrpSpPr>
        <p:grpSpPr>
          <a:xfrm>
            <a:off x="9299175" y="4411930"/>
            <a:ext cx="4194905" cy="4440700"/>
            <a:chOff x="0" y="-47625"/>
            <a:chExt cx="812800" cy="860425"/>
          </a:xfrm>
        </p:grpSpPr>
        <p:sp>
          <p:nvSpPr>
            <p:cNvPr id="262" name="Google Shape;262;p21"/>
            <p:cNvSpPr/>
            <p:nvPr/>
          </p:nvSpPr>
          <p:spPr>
            <a:xfrm>
              <a:off x="0" y="0"/>
              <a:ext cx="812800" cy="812800"/>
            </a:xfrm>
            <a:custGeom>
              <a:rect b="b" l="l" r="r" t="t"/>
              <a:pathLst>
                <a:path extrusionOk="0" h="812800" w="812800">
                  <a:moveTo>
                    <a:pt x="94123" y="0"/>
                  </a:moveTo>
                  <a:lnTo>
                    <a:pt x="718677" y="0"/>
                  </a:lnTo>
                  <a:cubicBezTo>
                    <a:pt x="770660" y="0"/>
                    <a:pt x="812800" y="42140"/>
                    <a:pt x="812800" y="94123"/>
                  </a:cubicBezTo>
                  <a:lnTo>
                    <a:pt x="812800" y="718677"/>
                  </a:lnTo>
                  <a:cubicBezTo>
                    <a:pt x="812800" y="770660"/>
                    <a:pt x="770660" y="812800"/>
                    <a:pt x="718677" y="812800"/>
                  </a:cubicBezTo>
                  <a:lnTo>
                    <a:pt x="94123" y="812800"/>
                  </a:lnTo>
                  <a:cubicBezTo>
                    <a:pt x="42140" y="812800"/>
                    <a:pt x="0" y="770660"/>
                    <a:pt x="0" y="718677"/>
                  </a:cubicBezTo>
                  <a:lnTo>
                    <a:pt x="0" y="94123"/>
                  </a:lnTo>
                  <a:cubicBezTo>
                    <a:pt x="0" y="42140"/>
                    <a:pt x="42140" y="0"/>
                    <a:pt x="94123" y="0"/>
                  </a:cubicBezTo>
                  <a:close/>
                </a:path>
              </a:pathLst>
            </a:custGeom>
            <a:solidFill>
              <a:srgbClr val="FFFFFF">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4" name="Google Shape;264;p21"/>
          <p:cNvGrpSpPr/>
          <p:nvPr/>
        </p:nvGrpSpPr>
        <p:grpSpPr>
          <a:xfrm>
            <a:off x="13713748" y="4411930"/>
            <a:ext cx="4194905" cy="4440700"/>
            <a:chOff x="0" y="-47625"/>
            <a:chExt cx="812800" cy="860425"/>
          </a:xfrm>
        </p:grpSpPr>
        <p:sp>
          <p:nvSpPr>
            <p:cNvPr id="265" name="Google Shape;265;p21"/>
            <p:cNvSpPr/>
            <p:nvPr/>
          </p:nvSpPr>
          <p:spPr>
            <a:xfrm>
              <a:off x="0" y="0"/>
              <a:ext cx="812800" cy="812800"/>
            </a:xfrm>
            <a:custGeom>
              <a:rect b="b" l="l" r="r" t="t"/>
              <a:pathLst>
                <a:path extrusionOk="0" h="812800" w="812800">
                  <a:moveTo>
                    <a:pt x="94123" y="0"/>
                  </a:moveTo>
                  <a:lnTo>
                    <a:pt x="718677" y="0"/>
                  </a:lnTo>
                  <a:cubicBezTo>
                    <a:pt x="770660" y="0"/>
                    <a:pt x="812800" y="42140"/>
                    <a:pt x="812800" y="94123"/>
                  </a:cubicBezTo>
                  <a:lnTo>
                    <a:pt x="812800" y="718677"/>
                  </a:lnTo>
                  <a:cubicBezTo>
                    <a:pt x="812800" y="770660"/>
                    <a:pt x="770660" y="812800"/>
                    <a:pt x="718677" y="812800"/>
                  </a:cubicBezTo>
                  <a:lnTo>
                    <a:pt x="94123" y="812800"/>
                  </a:lnTo>
                  <a:cubicBezTo>
                    <a:pt x="42140" y="812800"/>
                    <a:pt x="0" y="770660"/>
                    <a:pt x="0" y="718677"/>
                  </a:cubicBezTo>
                  <a:lnTo>
                    <a:pt x="0" y="94123"/>
                  </a:lnTo>
                  <a:cubicBezTo>
                    <a:pt x="0" y="42140"/>
                    <a:pt x="42140" y="0"/>
                    <a:pt x="94123" y="0"/>
                  </a:cubicBezTo>
                  <a:close/>
                </a:path>
              </a:pathLst>
            </a:custGeom>
            <a:solidFill>
              <a:srgbClr val="FFFFFF">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7" name="Google Shape;267;p21"/>
          <p:cNvGrpSpPr/>
          <p:nvPr/>
        </p:nvGrpSpPr>
        <p:grpSpPr>
          <a:xfrm>
            <a:off x="4861984" y="4411930"/>
            <a:ext cx="4194905" cy="4440700"/>
            <a:chOff x="0" y="-47625"/>
            <a:chExt cx="812800" cy="860425"/>
          </a:xfrm>
        </p:grpSpPr>
        <p:sp>
          <p:nvSpPr>
            <p:cNvPr id="268" name="Google Shape;268;p21"/>
            <p:cNvSpPr/>
            <p:nvPr/>
          </p:nvSpPr>
          <p:spPr>
            <a:xfrm>
              <a:off x="0" y="0"/>
              <a:ext cx="812800" cy="812800"/>
            </a:xfrm>
            <a:custGeom>
              <a:rect b="b" l="l" r="r" t="t"/>
              <a:pathLst>
                <a:path extrusionOk="0" h="812800" w="812800">
                  <a:moveTo>
                    <a:pt x="94123" y="0"/>
                  </a:moveTo>
                  <a:lnTo>
                    <a:pt x="718677" y="0"/>
                  </a:lnTo>
                  <a:cubicBezTo>
                    <a:pt x="770660" y="0"/>
                    <a:pt x="812800" y="42140"/>
                    <a:pt x="812800" y="94123"/>
                  </a:cubicBezTo>
                  <a:lnTo>
                    <a:pt x="812800" y="718677"/>
                  </a:lnTo>
                  <a:cubicBezTo>
                    <a:pt x="812800" y="770660"/>
                    <a:pt x="770660" y="812800"/>
                    <a:pt x="718677" y="812800"/>
                  </a:cubicBezTo>
                  <a:lnTo>
                    <a:pt x="94123" y="812800"/>
                  </a:lnTo>
                  <a:cubicBezTo>
                    <a:pt x="42140" y="812800"/>
                    <a:pt x="0" y="770660"/>
                    <a:pt x="0" y="718677"/>
                  </a:cubicBezTo>
                  <a:lnTo>
                    <a:pt x="0" y="94123"/>
                  </a:lnTo>
                  <a:cubicBezTo>
                    <a:pt x="0" y="42140"/>
                    <a:pt x="42140" y="0"/>
                    <a:pt x="94123" y="0"/>
                  </a:cubicBezTo>
                  <a:close/>
                </a:path>
              </a:pathLst>
            </a:custGeom>
            <a:solidFill>
              <a:srgbClr val="FFFFFF">
                <a:alpha val="11764"/>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p21"/>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0" name="Google Shape;270;p21"/>
          <p:cNvGrpSpPr/>
          <p:nvPr/>
        </p:nvGrpSpPr>
        <p:grpSpPr>
          <a:xfrm rot="2700000">
            <a:off x="4084223" y="2231323"/>
            <a:ext cx="1540997" cy="1540997"/>
            <a:chOff x="0" y="0"/>
            <a:chExt cx="2054779" cy="2054779"/>
          </a:xfrm>
        </p:grpSpPr>
        <p:grpSp>
          <p:nvGrpSpPr>
            <p:cNvPr id="271" name="Google Shape;271;p21"/>
            <p:cNvGrpSpPr/>
            <p:nvPr/>
          </p:nvGrpSpPr>
          <p:grpSpPr>
            <a:xfrm rot="-2700000">
              <a:off x="300915" y="300915"/>
              <a:ext cx="1452948" cy="1452948"/>
              <a:chOff x="0" y="0"/>
              <a:chExt cx="812800" cy="812800"/>
            </a:xfrm>
          </p:grpSpPr>
          <p:sp>
            <p:nvSpPr>
              <p:cNvPr id="272" name="Google Shape;27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cxnSp>
          <p:nvCxnSpPr>
            <p:cNvPr id="274" name="Google Shape;274;p21"/>
            <p:cNvCxnSpPr/>
            <p:nvPr/>
          </p:nvCxnSpPr>
          <p:spPr>
            <a:xfrm>
              <a:off x="477471" y="1031902"/>
              <a:ext cx="1024509" cy="0"/>
            </a:xfrm>
            <a:prstGeom prst="straightConnector1">
              <a:avLst/>
            </a:prstGeom>
            <a:noFill/>
            <a:ln cap="flat" cmpd="sng" w="83225">
              <a:solidFill>
                <a:srgbClr val="000000"/>
              </a:solidFill>
              <a:prstDash val="solid"/>
              <a:round/>
              <a:headEnd len="sm" w="sm" type="none"/>
              <a:tailEnd len="sm" w="sm" type="none"/>
            </a:ln>
          </p:spPr>
        </p:cxnSp>
        <p:cxnSp>
          <p:nvCxnSpPr>
            <p:cNvPr id="275" name="Google Shape;275;p21"/>
            <p:cNvCxnSpPr/>
            <p:nvPr/>
          </p:nvCxnSpPr>
          <p:spPr>
            <a:xfrm flipH="1" rot="10800000">
              <a:off x="1152592" y="999111"/>
              <a:ext cx="395286" cy="395286"/>
            </a:xfrm>
            <a:prstGeom prst="straightConnector1">
              <a:avLst/>
            </a:prstGeom>
            <a:noFill/>
            <a:ln cap="flat" cmpd="sng" w="83225">
              <a:solidFill>
                <a:srgbClr val="000000"/>
              </a:solidFill>
              <a:prstDash val="solid"/>
              <a:round/>
              <a:headEnd len="sm" w="sm" type="none"/>
              <a:tailEnd len="sm" w="sm" type="none"/>
            </a:ln>
          </p:spPr>
        </p:cxnSp>
        <p:cxnSp>
          <p:nvCxnSpPr>
            <p:cNvPr id="276" name="Google Shape;276;p21"/>
            <p:cNvCxnSpPr/>
            <p:nvPr/>
          </p:nvCxnSpPr>
          <p:spPr>
            <a:xfrm rot="10800000">
              <a:off x="1152592" y="660382"/>
              <a:ext cx="395286" cy="395286"/>
            </a:xfrm>
            <a:prstGeom prst="straightConnector1">
              <a:avLst/>
            </a:prstGeom>
            <a:noFill/>
            <a:ln cap="flat" cmpd="sng" w="83225">
              <a:solidFill>
                <a:srgbClr val="000000"/>
              </a:solidFill>
              <a:prstDash val="solid"/>
              <a:round/>
              <a:headEnd len="sm" w="sm" type="none"/>
              <a:tailEnd len="sm" w="sm" type="none"/>
            </a:ln>
          </p:spPr>
        </p:cxnSp>
      </p:grpSp>
      <p:sp>
        <p:nvSpPr>
          <p:cNvPr id="277" name="Google Shape;277;p21"/>
          <p:cNvSpPr txBox="1"/>
          <p:nvPr/>
        </p:nvSpPr>
        <p:spPr>
          <a:xfrm>
            <a:off x="5131528" y="5114925"/>
            <a:ext cx="3655816" cy="11144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rimo"/>
                <a:ea typeface="Arimo"/>
                <a:cs typeface="Arimo"/>
                <a:sym typeface="Arimo"/>
              </a:rPr>
              <a:t>SERVICE </a:t>
            </a:r>
            <a:endParaRPr/>
          </a:p>
          <a:p>
            <a:pPr indent="0" lvl="0" marL="0" marR="0" rtl="0" algn="l">
              <a:lnSpc>
                <a:spcPct val="120000"/>
              </a:lnSpc>
              <a:spcBef>
                <a:spcPts val="0"/>
              </a:spcBef>
              <a:spcAft>
                <a:spcPts val="0"/>
              </a:spcAft>
              <a:buNone/>
            </a:pPr>
            <a:r>
              <a:rPr b="0" i="0" lang="en-US" sz="3600" u="none" cap="none" strike="noStrike">
                <a:solidFill>
                  <a:srgbClr val="FFFFFF"/>
                </a:solidFill>
                <a:latin typeface="Arimo"/>
                <a:ea typeface="Arimo"/>
                <a:cs typeface="Arimo"/>
                <a:sym typeface="Arimo"/>
              </a:rPr>
              <a:t>TWO</a:t>
            </a:r>
            <a:endParaRPr/>
          </a:p>
        </p:txBody>
      </p:sp>
      <p:sp>
        <p:nvSpPr>
          <p:cNvPr id="278" name="Google Shape;278;p21"/>
          <p:cNvSpPr txBox="1"/>
          <p:nvPr/>
        </p:nvSpPr>
        <p:spPr>
          <a:xfrm>
            <a:off x="5131528" y="6381750"/>
            <a:ext cx="3655816" cy="692785"/>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FFFFFF"/>
                </a:solidFill>
                <a:latin typeface="Arimo"/>
                <a:ea typeface="Arimo"/>
                <a:cs typeface="Arimo"/>
                <a:sym typeface="Arimo"/>
              </a:rPr>
              <a:t>Elaborate on what you want to discuss. </a:t>
            </a:r>
            <a:endParaRPr/>
          </a:p>
        </p:txBody>
      </p:sp>
      <p:sp>
        <p:nvSpPr>
          <p:cNvPr id="279" name="Google Shape;279;p21"/>
          <p:cNvSpPr txBox="1"/>
          <p:nvPr/>
        </p:nvSpPr>
        <p:spPr>
          <a:xfrm>
            <a:off x="9568719" y="5114925"/>
            <a:ext cx="3655816" cy="11144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rimo"/>
                <a:ea typeface="Arimo"/>
                <a:cs typeface="Arimo"/>
                <a:sym typeface="Arimo"/>
              </a:rPr>
              <a:t>SERVICE THREE</a:t>
            </a:r>
            <a:endParaRPr/>
          </a:p>
        </p:txBody>
      </p:sp>
      <p:sp>
        <p:nvSpPr>
          <p:cNvPr id="280" name="Google Shape;280;p21"/>
          <p:cNvSpPr txBox="1"/>
          <p:nvPr/>
        </p:nvSpPr>
        <p:spPr>
          <a:xfrm>
            <a:off x="9568719" y="6381750"/>
            <a:ext cx="3655816" cy="692785"/>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FFFFFF"/>
                </a:solidFill>
                <a:latin typeface="Arimo"/>
                <a:ea typeface="Arimo"/>
                <a:cs typeface="Arimo"/>
                <a:sym typeface="Arimo"/>
              </a:rPr>
              <a:t>Elaborate on what you want to discuss. </a:t>
            </a:r>
            <a:endParaRPr/>
          </a:p>
        </p:txBody>
      </p:sp>
      <p:sp>
        <p:nvSpPr>
          <p:cNvPr id="281" name="Google Shape;281;p21"/>
          <p:cNvSpPr txBox="1"/>
          <p:nvPr/>
        </p:nvSpPr>
        <p:spPr>
          <a:xfrm>
            <a:off x="13983292" y="5114925"/>
            <a:ext cx="3655816" cy="111442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600" u="none" cap="none" strike="noStrike">
                <a:solidFill>
                  <a:srgbClr val="FFFFFF"/>
                </a:solidFill>
                <a:latin typeface="Arimo"/>
                <a:ea typeface="Arimo"/>
                <a:cs typeface="Arimo"/>
                <a:sym typeface="Arimo"/>
              </a:rPr>
              <a:t>SERVICE</a:t>
            </a:r>
            <a:endParaRPr/>
          </a:p>
          <a:p>
            <a:pPr indent="0" lvl="0" marL="0" marR="0" rtl="0" algn="l">
              <a:lnSpc>
                <a:spcPct val="120000"/>
              </a:lnSpc>
              <a:spcBef>
                <a:spcPts val="0"/>
              </a:spcBef>
              <a:spcAft>
                <a:spcPts val="0"/>
              </a:spcAft>
              <a:buNone/>
            </a:pPr>
            <a:r>
              <a:rPr b="0" i="0" lang="en-US" sz="3600" u="none" cap="none" strike="noStrike">
                <a:solidFill>
                  <a:srgbClr val="FFFFFF"/>
                </a:solidFill>
                <a:latin typeface="Arimo"/>
                <a:ea typeface="Arimo"/>
                <a:cs typeface="Arimo"/>
                <a:sym typeface="Arimo"/>
              </a:rPr>
              <a:t>FOUR</a:t>
            </a:r>
            <a:endParaRPr/>
          </a:p>
        </p:txBody>
      </p:sp>
      <p:sp>
        <p:nvSpPr>
          <p:cNvPr id="282" name="Google Shape;282;p21"/>
          <p:cNvSpPr txBox="1"/>
          <p:nvPr/>
        </p:nvSpPr>
        <p:spPr>
          <a:xfrm>
            <a:off x="13983292" y="6381750"/>
            <a:ext cx="3655816" cy="692785"/>
          </a:xfrm>
          <a:prstGeom prst="rect">
            <a:avLst/>
          </a:prstGeom>
          <a:noFill/>
          <a:ln>
            <a:noFill/>
          </a:ln>
        </p:spPr>
        <p:txBody>
          <a:bodyPr anchorCtr="0" anchor="t" bIns="0" lIns="0" spcFirstLastPara="1" rIns="0" wrap="square" tIns="0">
            <a:spAutoFit/>
          </a:bodyPr>
          <a:lstStyle/>
          <a:p>
            <a:pPr indent="0" lvl="0" marL="0" marR="0" rtl="0" algn="l">
              <a:lnSpc>
                <a:spcPct val="130014"/>
              </a:lnSpc>
              <a:spcBef>
                <a:spcPts val="0"/>
              </a:spcBef>
              <a:spcAft>
                <a:spcPts val="0"/>
              </a:spcAft>
              <a:buNone/>
            </a:pPr>
            <a:r>
              <a:rPr b="0" i="0" lang="en-US" sz="2099" u="none" cap="none" strike="noStrike">
                <a:solidFill>
                  <a:srgbClr val="FFFFFF"/>
                </a:solidFill>
                <a:latin typeface="Arimo"/>
                <a:ea typeface="Arimo"/>
                <a:cs typeface="Arimo"/>
                <a:sym typeface="Arimo"/>
              </a:rPr>
              <a:t>Elaborate on what you want to discuss. </a:t>
            </a:r>
            <a:endParaRPr/>
          </a:p>
        </p:txBody>
      </p:sp>
      <p:grpSp>
        <p:nvGrpSpPr>
          <p:cNvPr id="283" name="Google Shape;283;p21"/>
          <p:cNvGrpSpPr/>
          <p:nvPr/>
        </p:nvGrpSpPr>
        <p:grpSpPr>
          <a:xfrm>
            <a:off x="381741" y="9260753"/>
            <a:ext cx="3086100" cy="3303098"/>
            <a:chOff x="0" y="-57150"/>
            <a:chExt cx="812800" cy="869950"/>
          </a:xfrm>
        </p:grpSpPr>
        <p:sp>
          <p:nvSpPr>
            <p:cNvPr id="284" name="Google Shape;284;p21"/>
            <p:cNvSpPr/>
            <p:nvPr/>
          </p:nvSpPr>
          <p:spPr>
            <a:xfrm>
              <a:off x="0" y="0"/>
              <a:ext cx="702987" cy="161552"/>
            </a:xfrm>
            <a:custGeom>
              <a:rect b="b" l="l" r="r" t="t"/>
              <a:pathLst>
                <a:path extrusionOk="0" h="161552" w="702987">
                  <a:moveTo>
                    <a:pt x="80776" y="0"/>
                  </a:moveTo>
                  <a:lnTo>
                    <a:pt x="622211" y="0"/>
                  </a:lnTo>
                  <a:cubicBezTo>
                    <a:pt x="643634" y="0"/>
                    <a:pt x="664180" y="8510"/>
                    <a:pt x="679328" y="23659"/>
                  </a:cubicBezTo>
                  <a:cubicBezTo>
                    <a:pt x="694477" y="38807"/>
                    <a:pt x="702987" y="59353"/>
                    <a:pt x="702987" y="80776"/>
                  </a:cubicBezTo>
                  <a:lnTo>
                    <a:pt x="702987" y="80776"/>
                  </a:lnTo>
                  <a:cubicBezTo>
                    <a:pt x="702987" y="102199"/>
                    <a:pt x="694477" y="122745"/>
                    <a:pt x="679328" y="137893"/>
                  </a:cubicBezTo>
                  <a:cubicBezTo>
                    <a:pt x="664180" y="153042"/>
                    <a:pt x="643634" y="161552"/>
                    <a:pt x="622211" y="161552"/>
                  </a:cubicBezTo>
                  <a:lnTo>
                    <a:pt x="80776" y="161552"/>
                  </a:lnTo>
                  <a:cubicBezTo>
                    <a:pt x="59353" y="161552"/>
                    <a:pt x="38807" y="153042"/>
                    <a:pt x="23659" y="137893"/>
                  </a:cubicBezTo>
                  <a:cubicBezTo>
                    <a:pt x="8510" y="122745"/>
                    <a:pt x="0" y="102199"/>
                    <a:pt x="0" y="80776"/>
                  </a:cubicBezTo>
                  <a:lnTo>
                    <a:pt x="0" y="80776"/>
                  </a:lnTo>
                  <a:cubicBezTo>
                    <a:pt x="0" y="59353"/>
                    <a:pt x="8510" y="38807"/>
                    <a:pt x="23659" y="23659"/>
                  </a:cubicBezTo>
                  <a:cubicBezTo>
                    <a:pt x="38807" y="8510"/>
                    <a:pt x="59353" y="0"/>
                    <a:pt x="80776" y="0"/>
                  </a:cubicBezTo>
                  <a:close/>
                </a:path>
              </a:pathLst>
            </a:custGeom>
            <a:solidFill>
              <a:srgbClr val="000000">
                <a:alpha val="0"/>
              </a:srgbClr>
            </a:solidFill>
            <a:ln cap="rnd" cmpd="sng" w="38100">
              <a:solidFill>
                <a:srgbClr val="FFFFFF">
                  <a:alpha val="35294"/>
                </a:srgbClr>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1"/>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40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86" name="Google Shape;286;p21"/>
          <p:cNvSpPr txBox="1"/>
          <p:nvPr/>
        </p:nvSpPr>
        <p:spPr>
          <a:xfrm>
            <a:off x="633008" y="9592989"/>
            <a:ext cx="2166621" cy="32575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800" u="none" cap="none" strike="noStrike">
                <a:solidFill>
                  <a:srgbClr val="FFFFFF"/>
                </a:solidFill>
                <a:latin typeface="Arimo"/>
                <a:ea typeface="Arimo"/>
                <a:cs typeface="Arimo"/>
                <a:sym typeface="Arimo"/>
              </a:rPr>
              <a:t>reallygreatsite.com</a:t>
            </a:r>
            <a:endParaRPr/>
          </a:p>
        </p:txBody>
      </p:sp>
    </p:spTree>
  </p:cSld>
  <p:clrMapOvr>
    <a:masterClrMapping/>
  </p:clrMapOvr>
  <p:transition spd="slow">
    <p:push/>
  </p:transition>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