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Arvo"/>
      <p:regular r:id="rId25"/>
      <p:bold r:id="rId26"/>
      <p:italic r:id="rId27"/>
      <p:boldItalic r:id="rId28"/>
    </p:embeddedFont>
    <p:embeddedFont>
      <p:font typeface="Bitter"/>
      <p:regular r:id="rId29"/>
      <p:bold r:id="rId30"/>
      <p:italic r:id="rId31"/>
      <p:boldItalic r:id="rId32"/>
    </p:embeddedFont>
    <p:embeddedFont>
      <p:font typeface="Solway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vo-bold.fntdata"/><Relationship Id="rId25" Type="http://schemas.openxmlformats.org/officeDocument/2006/relationships/font" Target="fonts/Arvo-regular.fntdata"/><Relationship Id="rId28" Type="http://schemas.openxmlformats.org/officeDocument/2006/relationships/font" Target="fonts/Arvo-boldItalic.fntdata"/><Relationship Id="rId27" Type="http://schemas.openxmlformats.org/officeDocument/2006/relationships/font" Target="fonts/Arv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it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itter-italic.fntdata"/><Relationship Id="rId30" Type="http://schemas.openxmlformats.org/officeDocument/2006/relationships/font" Target="fonts/Bitter-bold.fntdata"/><Relationship Id="rId11" Type="http://schemas.openxmlformats.org/officeDocument/2006/relationships/slide" Target="slides/slide6.xml"/><Relationship Id="rId33" Type="http://schemas.openxmlformats.org/officeDocument/2006/relationships/font" Target="fonts/Solway-bold.fntdata"/><Relationship Id="rId10" Type="http://schemas.openxmlformats.org/officeDocument/2006/relationships/slide" Target="slides/slide5.xml"/><Relationship Id="rId32" Type="http://schemas.openxmlformats.org/officeDocument/2006/relationships/font" Target="fonts/Bitt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1745250" y="1090225"/>
            <a:ext cx="147975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416350" y="3925250"/>
            <a:ext cx="74553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title"/>
          </p:nvPr>
        </p:nvSpPr>
        <p:spPr>
          <a:xfrm>
            <a:off x="1296575" y="1328725"/>
            <a:ext cx="1541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5029200" y="4528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2105099" y="526175"/>
            <a:ext cx="140778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body"/>
          </p:nvPr>
        </p:nvSpPr>
        <p:spPr>
          <a:xfrm>
            <a:off x="5257788" y="65959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/>
          <p:nvPr>
            <p:ph type="title"/>
          </p:nvPr>
        </p:nvSpPr>
        <p:spPr>
          <a:xfrm>
            <a:off x="1296575" y="1328725"/>
            <a:ext cx="1541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" type="body"/>
          </p:nvPr>
        </p:nvSpPr>
        <p:spPr>
          <a:xfrm>
            <a:off x="2750875" y="4333000"/>
            <a:ext cx="613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2" type="body"/>
          </p:nvPr>
        </p:nvSpPr>
        <p:spPr>
          <a:xfrm>
            <a:off x="9120652" y="4333000"/>
            <a:ext cx="613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1296575" y="1328725"/>
            <a:ext cx="1541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556525" y="4048775"/>
            <a:ext cx="5097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2" type="body"/>
          </p:nvPr>
        </p:nvSpPr>
        <p:spPr>
          <a:xfrm>
            <a:off x="8840897" y="4048775"/>
            <a:ext cx="51003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1296575" y="1328725"/>
            <a:ext cx="1541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2538750" y="1985150"/>
            <a:ext cx="132105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9034112" y="3741850"/>
            <a:ext cx="7210200" cy="4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2443900" y="3617800"/>
            <a:ext cx="5759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1831375" y="2477750"/>
            <a:ext cx="153501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/>
          <p:nvPr>
            <p:ph idx="2" type="pic"/>
          </p:nvPr>
        </p:nvSpPr>
        <p:spPr>
          <a:xfrm>
            <a:off x="10146813" y="499645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1694663" y="49964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96575" y="1328725"/>
            <a:ext cx="1541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Arvo"/>
              <a:buNone/>
              <a:defRPr b="1" i="0" sz="90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90625" y="44501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–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–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»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vo"/>
              <a:buChar char="•"/>
              <a:defRPr i="0" sz="24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Relationship Id="rId5" Type="http://schemas.openxmlformats.org/officeDocument/2006/relationships/image" Target="../media/image29.png"/><Relationship Id="rId6" Type="http://schemas.openxmlformats.org/officeDocument/2006/relationships/image" Target="../media/image43.png"/><Relationship Id="rId7" Type="http://schemas.openxmlformats.org/officeDocument/2006/relationships/image" Target="../media/image31.png"/><Relationship Id="rId8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5" Type="http://schemas.openxmlformats.org/officeDocument/2006/relationships/image" Target="../media/image45.png"/><Relationship Id="rId6" Type="http://schemas.openxmlformats.org/officeDocument/2006/relationships/image" Target="../media/image38.png"/><Relationship Id="rId7" Type="http://schemas.openxmlformats.org/officeDocument/2006/relationships/image" Target="../media/image55.png"/><Relationship Id="rId8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5" Type="http://schemas.openxmlformats.org/officeDocument/2006/relationships/image" Target="../media/image41.png"/><Relationship Id="rId6" Type="http://schemas.openxmlformats.org/officeDocument/2006/relationships/image" Target="../media/image54.png"/><Relationship Id="rId7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Relationship Id="rId5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10" Type="http://schemas.openxmlformats.org/officeDocument/2006/relationships/image" Target="../media/image56.png"/><Relationship Id="rId9" Type="http://schemas.openxmlformats.org/officeDocument/2006/relationships/image" Target="../media/image63.png"/><Relationship Id="rId5" Type="http://schemas.openxmlformats.org/officeDocument/2006/relationships/image" Target="../media/image61.png"/><Relationship Id="rId6" Type="http://schemas.openxmlformats.org/officeDocument/2006/relationships/image" Target="../media/image57.png"/><Relationship Id="rId7" Type="http://schemas.openxmlformats.org/officeDocument/2006/relationships/image" Target="../media/image60.png"/><Relationship Id="rId8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Relationship Id="rId5" Type="http://schemas.openxmlformats.org/officeDocument/2006/relationships/image" Target="../media/image78.png"/><Relationship Id="rId6" Type="http://schemas.openxmlformats.org/officeDocument/2006/relationships/image" Target="../media/image74.png"/><Relationship Id="rId7" Type="http://schemas.openxmlformats.org/officeDocument/2006/relationships/image" Target="../media/image6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Relationship Id="rId6" Type="http://schemas.openxmlformats.org/officeDocument/2006/relationships/image" Target="../media/image7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0.png"/><Relationship Id="rId4" Type="http://schemas.openxmlformats.org/officeDocument/2006/relationships/image" Target="../media/image65.png"/><Relationship Id="rId5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27.png"/><Relationship Id="rId5" Type="http://schemas.openxmlformats.org/officeDocument/2006/relationships/image" Target="../media/image42.png"/><Relationship Id="rId6" Type="http://schemas.openxmlformats.org/officeDocument/2006/relationships/image" Target="../media/image34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11"/>
          <p:cNvGrpSpPr/>
          <p:nvPr/>
        </p:nvGrpSpPr>
        <p:grpSpPr>
          <a:xfrm>
            <a:off x="266208" y="176571"/>
            <a:ext cx="17755583" cy="9789198"/>
            <a:chOff x="0" y="-38100"/>
            <a:chExt cx="4676368" cy="2578225"/>
          </a:xfrm>
        </p:grpSpPr>
        <p:sp>
          <p:nvSpPr>
            <p:cNvPr id="41" name="Google Shape;41;p11"/>
            <p:cNvSpPr/>
            <p:nvPr/>
          </p:nvSpPr>
          <p:spPr>
            <a:xfrm>
              <a:off x="0" y="0"/>
              <a:ext cx="4676368" cy="2540125"/>
            </a:xfrm>
            <a:custGeom>
              <a:rect b="b" l="l" r="r" t="t"/>
              <a:pathLst>
                <a:path extrusionOk="0" h="2540125" w="4676368">
                  <a:moveTo>
                    <a:pt x="22237" y="0"/>
                  </a:moveTo>
                  <a:lnTo>
                    <a:pt x="4654130" y="0"/>
                  </a:lnTo>
                  <a:cubicBezTo>
                    <a:pt x="4660028" y="0"/>
                    <a:pt x="4665684" y="2343"/>
                    <a:pt x="4669854" y="6513"/>
                  </a:cubicBezTo>
                  <a:cubicBezTo>
                    <a:pt x="4674025" y="10684"/>
                    <a:pt x="4676368" y="16340"/>
                    <a:pt x="4676368" y="22237"/>
                  </a:cubicBezTo>
                  <a:lnTo>
                    <a:pt x="4676368" y="2517888"/>
                  </a:lnTo>
                  <a:cubicBezTo>
                    <a:pt x="4676368" y="2530169"/>
                    <a:pt x="4666412" y="2540125"/>
                    <a:pt x="4654130" y="2540125"/>
                  </a:cubicBezTo>
                  <a:lnTo>
                    <a:pt x="22237" y="2540125"/>
                  </a:lnTo>
                  <a:cubicBezTo>
                    <a:pt x="9956" y="2540125"/>
                    <a:pt x="0" y="2530169"/>
                    <a:pt x="0" y="2517888"/>
                  </a:cubicBezTo>
                  <a:lnTo>
                    <a:pt x="0" y="22237"/>
                  </a:lnTo>
                  <a:cubicBezTo>
                    <a:pt x="0" y="9956"/>
                    <a:pt x="9956" y="0"/>
                    <a:pt x="222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DF8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1"/>
            <p:cNvSpPr txBox="1"/>
            <p:nvPr/>
          </p:nvSpPr>
          <p:spPr>
            <a:xfrm>
              <a:off x="0" y="-38100"/>
              <a:ext cx="4676368" cy="2578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9250" y="755925"/>
            <a:ext cx="12411448" cy="1076912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1"/>
          <p:cNvSpPr txBox="1"/>
          <p:nvPr/>
        </p:nvSpPr>
        <p:spPr>
          <a:xfrm>
            <a:off x="8430108" y="1977673"/>
            <a:ext cx="9436800" cy="4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60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National </a:t>
            </a:r>
            <a:endParaRPr b="1" i="0" sz="13160" u="none" cap="none" strike="noStrike">
              <a:solidFill>
                <a:srgbClr val="FDF8BE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ctr">
              <a:lnSpc>
                <a:spcPct val="10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60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Trails Day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5" name="Google Shape;45;p11"/>
          <p:cNvGrpSpPr/>
          <p:nvPr/>
        </p:nvGrpSpPr>
        <p:grpSpPr>
          <a:xfrm>
            <a:off x="11033712" y="6600765"/>
            <a:ext cx="4229644" cy="842437"/>
            <a:chOff x="0" y="-38100"/>
            <a:chExt cx="1334130" cy="265725"/>
          </a:xfrm>
        </p:grpSpPr>
        <p:sp>
          <p:nvSpPr>
            <p:cNvPr id="46" name="Google Shape;46;p11"/>
            <p:cNvSpPr/>
            <p:nvPr/>
          </p:nvSpPr>
          <p:spPr>
            <a:xfrm>
              <a:off x="0" y="0"/>
              <a:ext cx="1334130" cy="227625"/>
            </a:xfrm>
            <a:custGeom>
              <a:rect b="b" l="l" r="r" t="t"/>
              <a:pathLst>
                <a:path extrusionOk="0" h="227625" w="1334130">
                  <a:moveTo>
                    <a:pt x="93350" y="0"/>
                  </a:moveTo>
                  <a:lnTo>
                    <a:pt x="1240779" y="0"/>
                  </a:lnTo>
                  <a:cubicBezTo>
                    <a:pt x="1265537" y="0"/>
                    <a:pt x="1289281" y="9835"/>
                    <a:pt x="1306788" y="27342"/>
                  </a:cubicBezTo>
                  <a:cubicBezTo>
                    <a:pt x="1324295" y="44848"/>
                    <a:pt x="1334130" y="68592"/>
                    <a:pt x="1334130" y="93350"/>
                  </a:cubicBezTo>
                  <a:lnTo>
                    <a:pt x="1334130" y="134274"/>
                  </a:lnTo>
                  <a:cubicBezTo>
                    <a:pt x="1334130" y="185830"/>
                    <a:pt x="1292335" y="227625"/>
                    <a:pt x="1240779" y="227625"/>
                  </a:cubicBezTo>
                  <a:lnTo>
                    <a:pt x="93350" y="227625"/>
                  </a:lnTo>
                  <a:cubicBezTo>
                    <a:pt x="41794" y="227625"/>
                    <a:pt x="0" y="185830"/>
                    <a:pt x="0" y="134274"/>
                  </a:cubicBezTo>
                  <a:lnTo>
                    <a:pt x="0" y="93350"/>
                  </a:lnTo>
                  <a:cubicBezTo>
                    <a:pt x="0" y="41794"/>
                    <a:pt x="41794" y="0"/>
                    <a:pt x="933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1"/>
            <p:cNvSpPr txBox="1"/>
            <p:nvPr/>
          </p:nvSpPr>
          <p:spPr>
            <a:xfrm>
              <a:off x="0" y="-38100"/>
              <a:ext cx="1334130" cy="265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11"/>
          <p:cNvSpPr txBox="1"/>
          <p:nvPr/>
        </p:nvSpPr>
        <p:spPr>
          <a:xfrm>
            <a:off x="11447824" y="6816740"/>
            <a:ext cx="3401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6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Presentation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9525" y="1783296"/>
            <a:ext cx="5713800" cy="65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5572" y="7443210"/>
            <a:ext cx="5097574" cy="235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29798" y="4610962"/>
            <a:ext cx="18205972" cy="1135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138" y="4517999"/>
            <a:ext cx="18004116" cy="1093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57912" y="4249840"/>
            <a:ext cx="2861463" cy="15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09350" y="9005482"/>
            <a:ext cx="3349351" cy="154721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486221" y="1062752"/>
            <a:ext cx="17315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Our Statistics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04077" y="3348778"/>
            <a:ext cx="3349349" cy="33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9326" y="3348778"/>
            <a:ext cx="3349349" cy="33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134575" y="3348778"/>
            <a:ext cx="3349349" cy="334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2982803" y="2683574"/>
            <a:ext cx="12322393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the featured statistic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2748582" y="6961337"/>
            <a:ext cx="346033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the featured statistic.</a:t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7413832" y="6961337"/>
            <a:ext cx="346033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the featured statistic.</a:t>
            </a:r>
            <a:endParaRPr/>
          </a:p>
        </p:txBody>
      </p:sp>
      <p:sp>
        <p:nvSpPr>
          <p:cNvPr id="189" name="Google Shape;189;p20"/>
          <p:cNvSpPr txBox="1"/>
          <p:nvPr/>
        </p:nvSpPr>
        <p:spPr>
          <a:xfrm>
            <a:off x="12079081" y="6961337"/>
            <a:ext cx="346033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the featured statistic.</a:t>
            </a:r>
            <a:endParaRPr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186" y="8329438"/>
            <a:ext cx="5803395" cy="26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2959" y="8970408"/>
            <a:ext cx="3501231" cy="161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450" y="8479750"/>
            <a:ext cx="4791710" cy="16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5988" y="5348754"/>
            <a:ext cx="7253575" cy="536671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/>
          <p:nvPr/>
        </p:nvSpPr>
        <p:spPr>
          <a:xfrm>
            <a:off x="13029857" y="6064216"/>
            <a:ext cx="2785074" cy="278507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DF8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04350" y="-248656"/>
            <a:ext cx="13875400" cy="12845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21"/>
          <p:cNvGrpSpPr/>
          <p:nvPr/>
        </p:nvGrpSpPr>
        <p:grpSpPr>
          <a:xfrm>
            <a:off x="13029857" y="2730341"/>
            <a:ext cx="2785074" cy="2785074"/>
            <a:chOff x="0" y="0"/>
            <a:chExt cx="812800" cy="812800"/>
          </a:xfrm>
        </p:grpSpPr>
        <p:sp>
          <p:nvSpPr>
            <p:cNvPr id="201" name="Google Shape;20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" name="Google Shape;20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73187" y="2873662"/>
            <a:ext cx="2498425" cy="249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1"/>
          <p:cNvGrpSpPr/>
          <p:nvPr/>
        </p:nvGrpSpPr>
        <p:grpSpPr>
          <a:xfrm>
            <a:off x="1445307" y="2730341"/>
            <a:ext cx="2785074" cy="2785074"/>
            <a:chOff x="0" y="0"/>
            <a:chExt cx="812800" cy="812800"/>
          </a:xfrm>
        </p:grpSpPr>
        <p:sp>
          <p:nvSpPr>
            <p:cNvPr id="205" name="Google Shape;20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21"/>
          <p:cNvSpPr/>
          <p:nvPr/>
        </p:nvSpPr>
        <p:spPr>
          <a:xfrm>
            <a:off x="1418220" y="6094696"/>
            <a:ext cx="2785872" cy="278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DF8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890224" y="1019175"/>
            <a:ext cx="1650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Testimonials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4573281" y="3457080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Name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4573281" y="4257180"/>
            <a:ext cx="313273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9525605" y="664903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Name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9706269" y="7418653"/>
            <a:ext cx="3125409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213" name="Google Shape;213;p21"/>
          <p:cNvSpPr txBox="1"/>
          <p:nvPr/>
        </p:nvSpPr>
        <p:spPr>
          <a:xfrm>
            <a:off x="4573281" y="667951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Name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4573281" y="7479613"/>
            <a:ext cx="313273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9525605" y="3457080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Name</a:t>
            </a:r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9680460" y="4257180"/>
            <a:ext cx="315121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1536" y="6207547"/>
            <a:ext cx="2498450" cy="249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88613" y="2873650"/>
            <a:ext cx="2498450" cy="24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73188" y="6238424"/>
            <a:ext cx="2498425" cy="24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01850" y="6318000"/>
            <a:ext cx="7378075" cy="388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461" y="478125"/>
            <a:ext cx="15026903" cy="1259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500" y="-328006"/>
            <a:ext cx="15751977" cy="1339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/>
          <p:nvPr/>
        </p:nvSpPr>
        <p:spPr>
          <a:xfrm>
            <a:off x="1324255" y="4093959"/>
            <a:ext cx="7378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About Us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28" name="Google Shape;228;p22"/>
          <p:cNvGrpSpPr/>
          <p:nvPr/>
        </p:nvGrpSpPr>
        <p:grpSpPr>
          <a:xfrm>
            <a:off x="3728847" y="611464"/>
            <a:ext cx="3086100" cy="3086100"/>
            <a:chOff x="0" y="0"/>
            <a:chExt cx="812800" cy="812800"/>
          </a:xfrm>
        </p:grpSpPr>
        <p:sp>
          <p:nvSpPr>
            <p:cNvPr id="229" name="Google Shape;22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2"/>
          <p:cNvSpPr txBox="1"/>
          <p:nvPr/>
        </p:nvSpPr>
        <p:spPr>
          <a:xfrm>
            <a:off x="4618255" y="653764"/>
            <a:ext cx="12135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0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3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2199532" y="5778427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93550" y="2759089"/>
            <a:ext cx="3763674" cy="72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93475" y="7786650"/>
            <a:ext cx="67056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60400" y="2101175"/>
            <a:ext cx="20589701" cy="1276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9975" y="2831875"/>
            <a:ext cx="6824174" cy="684858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1287438" y="1019175"/>
            <a:ext cx="15713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Our History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4477398" y="3518359"/>
            <a:ext cx="9333204" cy="1234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243" name="Google Shape;24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0700" y="7761805"/>
            <a:ext cx="6479724" cy="2992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3875" y="6249576"/>
            <a:ext cx="10792450" cy="655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574" y="6157599"/>
            <a:ext cx="11964849" cy="67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0350" y="8433650"/>
            <a:ext cx="4143300" cy="14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8078" y="7714448"/>
            <a:ext cx="2706671" cy="103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24"/>
          <p:cNvCxnSpPr/>
          <p:nvPr/>
        </p:nvCxnSpPr>
        <p:spPr>
          <a:xfrm flipH="1" rot="10800000">
            <a:off x="890307" y="4818803"/>
            <a:ext cx="1867313" cy="1030531"/>
          </a:xfrm>
          <a:prstGeom prst="straightConnector1">
            <a:avLst/>
          </a:prstGeom>
          <a:noFill/>
          <a:ln cap="flat" cmpd="sng" w="38100">
            <a:solidFill>
              <a:srgbClr val="F8E9E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p24"/>
          <p:cNvCxnSpPr/>
          <p:nvPr/>
        </p:nvCxnSpPr>
        <p:spPr>
          <a:xfrm>
            <a:off x="4371810" y="4831016"/>
            <a:ext cx="1863988" cy="1006105"/>
          </a:xfrm>
          <a:prstGeom prst="straightConnector1">
            <a:avLst/>
          </a:prstGeom>
          <a:noFill/>
          <a:ln cap="flat" cmpd="sng" w="38100">
            <a:solidFill>
              <a:srgbClr val="F8E9E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p24"/>
          <p:cNvCxnSpPr/>
          <p:nvPr/>
        </p:nvCxnSpPr>
        <p:spPr>
          <a:xfrm flipH="1" rot="10800000">
            <a:off x="8138191" y="4818803"/>
            <a:ext cx="1867313" cy="1030531"/>
          </a:xfrm>
          <a:prstGeom prst="straightConnector1">
            <a:avLst/>
          </a:prstGeom>
          <a:noFill/>
          <a:ln cap="flat" cmpd="sng" w="38100">
            <a:solidFill>
              <a:srgbClr val="F8E9E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5" name="Google Shape;255;p24"/>
          <p:cNvCxnSpPr/>
          <p:nvPr/>
        </p:nvCxnSpPr>
        <p:spPr>
          <a:xfrm>
            <a:off x="11851744" y="4831016"/>
            <a:ext cx="1863988" cy="1006105"/>
          </a:xfrm>
          <a:prstGeom prst="straightConnector1">
            <a:avLst/>
          </a:prstGeom>
          <a:noFill/>
          <a:ln cap="flat" cmpd="sng" w="38100">
            <a:solidFill>
              <a:srgbClr val="F8E9E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6" name="Google Shape;256;p24"/>
          <p:cNvCxnSpPr/>
          <p:nvPr/>
        </p:nvCxnSpPr>
        <p:spPr>
          <a:xfrm flipH="1" rot="10800000">
            <a:off x="15530380" y="4818803"/>
            <a:ext cx="1867313" cy="1030531"/>
          </a:xfrm>
          <a:prstGeom prst="straightConnector1">
            <a:avLst/>
          </a:prstGeom>
          <a:noFill/>
          <a:ln cap="flat" cmpd="sng" w="38100">
            <a:solidFill>
              <a:srgbClr val="F8E9E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7" name="Google Shape;257;p24"/>
          <p:cNvGrpSpPr/>
          <p:nvPr/>
        </p:nvGrpSpPr>
        <p:grpSpPr>
          <a:xfrm>
            <a:off x="2549640" y="3800077"/>
            <a:ext cx="1909668" cy="1909668"/>
            <a:chOff x="0" y="0"/>
            <a:chExt cx="812800" cy="812800"/>
          </a:xfrm>
        </p:grpSpPr>
        <p:sp>
          <p:nvSpPr>
            <p:cNvPr id="258" name="Google Shape;25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8B7A"/>
            </a:solidFill>
            <a:ln cap="sq" cmpd="sng" w="38100">
              <a:solidFill>
                <a:srgbClr val="F8E9E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600" lIns="60600" spcFirstLastPara="1" rIns="60600" wrap="square" tIns="606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4"/>
          <p:cNvGrpSpPr/>
          <p:nvPr/>
        </p:nvGrpSpPr>
        <p:grpSpPr>
          <a:xfrm>
            <a:off x="6247748" y="4818803"/>
            <a:ext cx="1909668" cy="1909668"/>
            <a:chOff x="0" y="0"/>
            <a:chExt cx="812800" cy="812800"/>
          </a:xfrm>
        </p:grpSpPr>
        <p:sp>
          <p:nvSpPr>
            <p:cNvPr id="261" name="Google Shape;26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8B7A"/>
            </a:solidFill>
            <a:ln cap="sq" cmpd="sng" w="38100">
              <a:solidFill>
                <a:srgbClr val="F8E9E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600" lIns="60600" spcFirstLastPara="1" rIns="60600" wrap="square" tIns="606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4"/>
          <p:cNvGrpSpPr/>
          <p:nvPr/>
        </p:nvGrpSpPr>
        <p:grpSpPr>
          <a:xfrm>
            <a:off x="9932552" y="3800077"/>
            <a:ext cx="1909668" cy="1909668"/>
            <a:chOff x="0" y="0"/>
            <a:chExt cx="812800" cy="812800"/>
          </a:xfrm>
        </p:grpSpPr>
        <p:sp>
          <p:nvSpPr>
            <p:cNvPr id="264" name="Google Shape;26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8B7A"/>
            </a:solidFill>
            <a:ln cap="sq" cmpd="sng" w="38100">
              <a:solidFill>
                <a:srgbClr val="F8E9E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600" lIns="60600" spcFirstLastPara="1" rIns="60600" wrap="square" tIns="606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4"/>
          <p:cNvGrpSpPr/>
          <p:nvPr/>
        </p:nvGrpSpPr>
        <p:grpSpPr>
          <a:xfrm>
            <a:off x="13725258" y="4818803"/>
            <a:ext cx="1909668" cy="1909668"/>
            <a:chOff x="0" y="0"/>
            <a:chExt cx="812800" cy="812800"/>
          </a:xfrm>
        </p:grpSpPr>
        <p:sp>
          <p:nvSpPr>
            <p:cNvPr id="267" name="Google Shape;26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8B7A"/>
            </a:solidFill>
            <a:ln cap="sq" cmpd="sng" w="38100">
              <a:solidFill>
                <a:srgbClr val="F8E9E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600" lIns="60600" spcFirstLastPara="1" rIns="60600" wrap="square" tIns="606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24"/>
          <p:cNvSpPr/>
          <p:nvPr/>
        </p:nvSpPr>
        <p:spPr>
          <a:xfrm>
            <a:off x="2788599" y="3933455"/>
            <a:ext cx="1431749" cy="1431749"/>
          </a:xfrm>
          <a:custGeom>
            <a:rect b="b" l="l" r="r" t="t"/>
            <a:pathLst>
              <a:path extrusionOk="0" h="1431749" w="1431749">
                <a:moveTo>
                  <a:pt x="0" y="0"/>
                </a:moveTo>
                <a:lnTo>
                  <a:pt x="1431749" y="0"/>
                </a:lnTo>
                <a:lnTo>
                  <a:pt x="1431749" y="1431749"/>
                </a:lnTo>
                <a:lnTo>
                  <a:pt x="0" y="1431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4"/>
          <p:cNvSpPr txBox="1"/>
          <p:nvPr/>
        </p:nvSpPr>
        <p:spPr>
          <a:xfrm>
            <a:off x="1028700" y="1019175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Add a Timeline Page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1718492" y="6374164"/>
            <a:ext cx="35719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Add a main point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740873" y="6997463"/>
            <a:ext cx="352720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want to discuss. 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5438981" y="3761977"/>
            <a:ext cx="352720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want to discuss. </a:t>
            </a:r>
            <a:endParaRPr/>
          </a:p>
        </p:txBody>
      </p:sp>
      <p:sp>
        <p:nvSpPr>
          <p:cNvPr id="274" name="Google Shape;274;p24"/>
          <p:cNvSpPr txBox="1"/>
          <p:nvPr/>
        </p:nvSpPr>
        <p:spPr>
          <a:xfrm>
            <a:off x="9101404" y="6258910"/>
            <a:ext cx="35719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Add a main point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12916491" y="3761977"/>
            <a:ext cx="352720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want to discuss. </a:t>
            </a:r>
            <a:endParaRPr/>
          </a:p>
        </p:txBody>
      </p:sp>
      <p:sp>
        <p:nvSpPr>
          <p:cNvPr id="276" name="Google Shape;276;p24"/>
          <p:cNvSpPr txBox="1"/>
          <p:nvPr/>
        </p:nvSpPr>
        <p:spPr>
          <a:xfrm>
            <a:off x="5416601" y="3046870"/>
            <a:ext cx="35719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Add a main point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9123785" y="6882209"/>
            <a:ext cx="352720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want to discuss. 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12894110" y="3046870"/>
            <a:ext cx="35719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Add a main point</a:t>
            </a:r>
            <a:endParaRPr/>
          </a:p>
        </p:txBody>
      </p:sp>
      <p:pic>
        <p:nvPicPr>
          <p:cNvPr id="279" name="Google Shape;27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0350" y="5149818"/>
            <a:ext cx="1253300" cy="124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56150" y="4195684"/>
            <a:ext cx="1112350" cy="111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098975" y="5150029"/>
            <a:ext cx="1253300" cy="124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14500"/>
            <a:ext cx="18288000" cy="12055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25"/>
          <p:cNvGrpSpPr/>
          <p:nvPr/>
        </p:nvGrpSpPr>
        <p:grpSpPr>
          <a:xfrm>
            <a:off x="481212" y="4720681"/>
            <a:ext cx="5071990" cy="5071990"/>
            <a:chOff x="0" y="0"/>
            <a:chExt cx="812800" cy="812800"/>
          </a:xfrm>
        </p:grpSpPr>
        <p:sp>
          <p:nvSpPr>
            <p:cNvPr id="288" name="Google Shape;28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AD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25"/>
          <p:cNvSpPr txBox="1"/>
          <p:nvPr/>
        </p:nvSpPr>
        <p:spPr>
          <a:xfrm>
            <a:off x="481212" y="5532471"/>
            <a:ext cx="4940700" cy="3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52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 picture is worth a thousand words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800" y="-232163"/>
            <a:ext cx="13224474" cy="107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460" y="-232175"/>
            <a:ext cx="10353491" cy="2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6"/>
          <p:cNvSpPr txBox="1"/>
          <p:nvPr/>
        </p:nvSpPr>
        <p:spPr>
          <a:xfrm>
            <a:off x="884625" y="2373535"/>
            <a:ext cx="114798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Write an original statement or inspiring quote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8" name="Google Shape;298;p26"/>
          <p:cNvSpPr txBox="1"/>
          <p:nvPr/>
        </p:nvSpPr>
        <p:spPr>
          <a:xfrm>
            <a:off x="1028700" y="7488853"/>
            <a:ext cx="813605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— Include a credit, citation, or supporting message</a:t>
            </a:r>
            <a:endParaRPr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6798" y="8627025"/>
            <a:ext cx="3767249" cy="17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08323" y="2680469"/>
            <a:ext cx="5033425" cy="686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0650" y="7169300"/>
            <a:ext cx="7247945" cy="33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9875" y="1775772"/>
            <a:ext cx="3254226" cy="146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56224" y="3017950"/>
            <a:ext cx="20803497" cy="11661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 txBox="1"/>
          <p:nvPr/>
        </p:nvSpPr>
        <p:spPr>
          <a:xfrm>
            <a:off x="1680152" y="1019175"/>
            <a:ext cx="846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Contact Us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3355524" y="3219570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123 Anywhere St., Any City,ST 12345</a:t>
            </a:r>
            <a:endParaRPr/>
          </a:p>
        </p:txBody>
      </p:sp>
      <p:sp>
        <p:nvSpPr>
          <p:cNvPr id="310" name="Google Shape;310;p27"/>
          <p:cNvSpPr txBox="1"/>
          <p:nvPr/>
        </p:nvSpPr>
        <p:spPr>
          <a:xfrm>
            <a:off x="3355524" y="4145193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123-456-7890</a:t>
            </a:r>
            <a:endParaRPr/>
          </a:p>
        </p:txBody>
      </p:sp>
      <p:sp>
        <p:nvSpPr>
          <p:cNvPr id="311" name="Google Shape;311;p27"/>
          <p:cNvSpPr txBox="1"/>
          <p:nvPr/>
        </p:nvSpPr>
        <p:spPr>
          <a:xfrm>
            <a:off x="3355524" y="5033752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hello@reallygreatsite.com</a:t>
            </a:r>
            <a:endParaRPr/>
          </a:p>
        </p:txBody>
      </p:sp>
      <p:sp>
        <p:nvSpPr>
          <p:cNvPr id="312" name="Google Shape;312;p27"/>
          <p:cNvSpPr txBox="1"/>
          <p:nvPr/>
        </p:nvSpPr>
        <p:spPr>
          <a:xfrm>
            <a:off x="3355524" y="6815398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reallygreatsite.com</a:t>
            </a:r>
            <a:endParaRPr/>
          </a:p>
        </p:txBody>
      </p:sp>
      <p:sp>
        <p:nvSpPr>
          <p:cNvPr id="313" name="Google Shape;313;p27"/>
          <p:cNvSpPr txBox="1"/>
          <p:nvPr/>
        </p:nvSpPr>
        <p:spPr>
          <a:xfrm>
            <a:off x="3355524" y="5911096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@reallygreatsite</a:t>
            </a:r>
            <a:endParaRPr/>
          </a:p>
        </p:txBody>
      </p:sp>
      <p:pic>
        <p:nvPicPr>
          <p:cNvPr id="314" name="Google Shape;3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51950" y="2612150"/>
            <a:ext cx="3589825" cy="70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787275" y="3236000"/>
            <a:ext cx="302704" cy="38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1251" y="6835188"/>
            <a:ext cx="5878675" cy="541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151" y="2468013"/>
            <a:ext cx="7866550" cy="675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8"/>
          <p:cNvSpPr txBox="1"/>
          <p:nvPr/>
        </p:nvSpPr>
        <p:spPr>
          <a:xfrm>
            <a:off x="1028700" y="765751"/>
            <a:ext cx="10926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Resource Page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1181123" y="2941666"/>
            <a:ext cx="50592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Don't forget to delete this page before presenting. </a:t>
            </a:r>
            <a:endParaRPr/>
          </a:p>
        </p:txBody>
      </p:sp>
      <p:sp>
        <p:nvSpPr>
          <p:cNvPr id="324" name="Google Shape;324;p28"/>
          <p:cNvSpPr txBox="1"/>
          <p:nvPr/>
        </p:nvSpPr>
        <p:spPr>
          <a:xfrm>
            <a:off x="1185015" y="4092503"/>
            <a:ext cx="4676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This presentation template uses the following free fonts:</a:t>
            </a:r>
            <a:endParaRPr/>
          </a:p>
        </p:txBody>
      </p:sp>
      <p:sp>
        <p:nvSpPr>
          <p:cNvPr id="325" name="Google Shape;325;p28"/>
          <p:cNvSpPr txBox="1"/>
          <p:nvPr/>
        </p:nvSpPr>
        <p:spPr>
          <a:xfrm>
            <a:off x="1181123" y="5238144"/>
            <a:ext cx="51915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itter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Titles: A</a:t>
            </a:r>
            <a:r>
              <a:rPr lang="en-US" sz="24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rvo</a:t>
            </a:r>
            <a:endParaRPr/>
          </a:p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itter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Headers: Solway</a:t>
            </a:r>
            <a:endParaRPr/>
          </a:p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itter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Body Copy: Bitter</a:t>
            </a:r>
            <a:endParaRPr/>
          </a:p>
        </p:txBody>
      </p:sp>
      <p:pic>
        <p:nvPicPr>
          <p:cNvPr id="326" name="Google Shape;32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2700" y="8609124"/>
            <a:ext cx="3714550" cy="17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9199" y="9107071"/>
            <a:ext cx="2631923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5100" y="-86075"/>
            <a:ext cx="13506002" cy="1098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50" y="2982226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40525" y="6339475"/>
            <a:ext cx="6417524" cy="394924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9"/>
          <p:cNvSpPr txBox="1"/>
          <p:nvPr/>
        </p:nvSpPr>
        <p:spPr>
          <a:xfrm>
            <a:off x="2818025" y="7271413"/>
            <a:ext cx="12651949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Pexels for the photos</a:t>
            </a:r>
            <a:endParaRPr/>
          </a:p>
        </p:txBody>
      </p:sp>
      <p:sp>
        <p:nvSpPr>
          <p:cNvPr id="336" name="Google Shape;336;p29"/>
          <p:cNvSpPr txBox="1"/>
          <p:nvPr/>
        </p:nvSpPr>
        <p:spPr>
          <a:xfrm>
            <a:off x="2818025" y="8706865"/>
            <a:ext cx="12651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Happy designing! 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5280936" y="1195181"/>
            <a:ext cx="7726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Credits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38" name="Google Shape;338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This presentation template is free for everyone to use thanks to the following: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98725" y="3251200"/>
            <a:ext cx="21190723" cy="1304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81825" y="3586612"/>
            <a:ext cx="2566950" cy="6398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2"/>
          <p:cNvGrpSpPr/>
          <p:nvPr/>
        </p:nvGrpSpPr>
        <p:grpSpPr>
          <a:xfrm>
            <a:off x="4013316" y="2835597"/>
            <a:ext cx="1555230" cy="1555230"/>
            <a:chOff x="0" y="0"/>
            <a:chExt cx="812800" cy="812800"/>
          </a:xfrm>
        </p:grpSpPr>
        <p:sp>
          <p:nvSpPr>
            <p:cNvPr id="58" name="Google Shape;5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12"/>
          <p:cNvGrpSpPr/>
          <p:nvPr/>
        </p:nvGrpSpPr>
        <p:grpSpPr>
          <a:xfrm>
            <a:off x="4013316" y="4863033"/>
            <a:ext cx="1555230" cy="1555230"/>
            <a:chOff x="0" y="0"/>
            <a:chExt cx="812800" cy="812800"/>
          </a:xfrm>
        </p:grpSpPr>
        <p:sp>
          <p:nvSpPr>
            <p:cNvPr id="61" name="Google Shape;6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12"/>
          <p:cNvGrpSpPr/>
          <p:nvPr/>
        </p:nvGrpSpPr>
        <p:grpSpPr>
          <a:xfrm>
            <a:off x="4013316" y="6823772"/>
            <a:ext cx="1555230" cy="1555230"/>
            <a:chOff x="0" y="0"/>
            <a:chExt cx="812800" cy="812800"/>
          </a:xfrm>
        </p:grpSpPr>
        <p:sp>
          <p:nvSpPr>
            <p:cNvPr id="64" name="Google Shape;6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12"/>
          <p:cNvSpPr txBox="1"/>
          <p:nvPr/>
        </p:nvSpPr>
        <p:spPr>
          <a:xfrm>
            <a:off x="4554890" y="2755962"/>
            <a:ext cx="472083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1</a:t>
            </a:r>
            <a:endParaRPr/>
          </a:p>
        </p:txBody>
      </p:sp>
      <p:sp>
        <p:nvSpPr>
          <p:cNvPr id="67" name="Google Shape;67;p12"/>
          <p:cNvSpPr txBox="1"/>
          <p:nvPr/>
        </p:nvSpPr>
        <p:spPr>
          <a:xfrm>
            <a:off x="890224" y="1019175"/>
            <a:ext cx="1650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Table Of Contents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10187054" y="5152015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6167464" y="5302510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Our Projects</a:t>
            </a:r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10187054" y="3094677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71" name="Google Shape;71;p12"/>
          <p:cNvSpPr txBox="1"/>
          <p:nvPr/>
        </p:nvSpPr>
        <p:spPr>
          <a:xfrm>
            <a:off x="6167464" y="3245172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Introduction</a:t>
            </a:r>
            <a:endParaRPr/>
          </a:p>
        </p:txBody>
      </p:sp>
      <p:sp>
        <p:nvSpPr>
          <p:cNvPr id="72" name="Google Shape;72;p12"/>
          <p:cNvSpPr txBox="1"/>
          <p:nvPr/>
        </p:nvSpPr>
        <p:spPr>
          <a:xfrm>
            <a:off x="5923262" y="7325162"/>
            <a:ext cx="37944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About Us</a:t>
            </a:r>
            <a:endParaRPr/>
          </a:p>
        </p:txBody>
      </p:sp>
      <p:sp>
        <p:nvSpPr>
          <p:cNvPr id="73" name="Google Shape;73;p12"/>
          <p:cNvSpPr txBox="1"/>
          <p:nvPr/>
        </p:nvSpPr>
        <p:spPr>
          <a:xfrm>
            <a:off x="10187054" y="7174667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74" name="Google Shape;74;p12"/>
          <p:cNvSpPr txBox="1"/>
          <p:nvPr/>
        </p:nvSpPr>
        <p:spPr>
          <a:xfrm>
            <a:off x="4443447" y="4783398"/>
            <a:ext cx="694968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2</a:t>
            </a:r>
            <a:endParaRPr/>
          </a:p>
        </p:txBody>
      </p:sp>
      <p:sp>
        <p:nvSpPr>
          <p:cNvPr id="75" name="Google Shape;75;p12"/>
          <p:cNvSpPr txBox="1"/>
          <p:nvPr/>
        </p:nvSpPr>
        <p:spPr>
          <a:xfrm>
            <a:off x="4435410" y="6744137"/>
            <a:ext cx="711041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3</a:t>
            </a:r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33625" y="8496185"/>
            <a:ext cx="4270401" cy="1970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7025" y="225550"/>
            <a:ext cx="4476701" cy="16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43087" y="1138000"/>
            <a:ext cx="13030175" cy="9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/>
        </p:nvSpPr>
        <p:spPr>
          <a:xfrm>
            <a:off x="8133770" y="5949062"/>
            <a:ext cx="96561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Introduction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9936295" y="7873112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grpSp>
        <p:nvGrpSpPr>
          <p:cNvPr id="85" name="Google Shape;85;p13"/>
          <p:cNvGrpSpPr/>
          <p:nvPr/>
        </p:nvGrpSpPr>
        <p:grpSpPr>
          <a:xfrm>
            <a:off x="11601500" y="2947374"/>
            <a:ext cx="2720523" cy="2720523"/>
            <a:chOff x="0" y="0"/>
            <a:chExt cx="812800" cy="812800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 txBox="1"/>
          <p:nvPr/>
        </p:nvSpPr>
        <p:spPr>
          <a:xfrm>
            <a:off x="12440760" y="2849190"/>
            <a:ext cx="6957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51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1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9122" y="815775"/>
            <a:ext cx="6158652" cy="895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6888" y="2869200"/>
            <a:ext cx="10993089" cy="85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6624" y="6682326"/>
            <a:ext cx="5954912" cy="56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0818899" y="4350614"/>
            <a:ext cx="5615468" cy="2331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I'm Rain, and I'll be sharing with you my beautiful ideas. Follow me at @reallygreatsite to learn more. I'm Rain, and I'll be sharing with you my beautiful ideas. Follow me at @reallygreatsite to learn more. 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1469018" y="1019175"/>
            <a:ext cx="15350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Welcome To Presentation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9025" y="2706925"/>
            <a:ext cx="6429150" cy="68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100" y="1083500"/>
            <a:ext cx="8972388" cy="971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41675" y="4167650"/>
            <a:ext cx="10509524" cy="64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2938358" y="1019175"/>
            <a:ext cx="12411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About The Tradition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5073548" y="593939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What we do? </a:t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5389001" y="6970194"/>
            <a:ext cx="395321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Briefly elaborate on what you want to discuss. 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1591850" y="3332921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Who we are?</a:t>
            </a:r>
            <a:endParaRPr/>
          </a:p>
        </p:txBody>
      </p:sp>
      <p:sp>
        <p:nvSpPr>
          <p:cNvPr id="109" name="Google Shape;109;p15"/>
          <p:cNvSpPr txBox="1"/>
          <p:nvPr/>
        </p:nvSpPr>
        <p:spPr>
          <a:xfrm>
            <a:off x="1907303" y="4263383"/>
            <a:ext cx="395321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Briefly elaborate on what you want to discuss. 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0650" y="2538975"/>
            <a:ext cx="5402725" cy="69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100" y="5513757"/>
            <a:ext cx="14302725" cy="713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4300" y="5218575"/>
            <a:ext cx="9736761" cy="681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12207300" y="6325771"/>
            <a:ext cx="3018182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Enter your grand vision statement!</a:t>
            </a:r>
            <a:endParaRPr/>
          </a:p>
        </p:txBody>
      </p:sp>
      <p:grpSp>
        <p:nvGrpSpPr>
          <p:cNvPr id="118" name="Google Shape;118;p16"/>
          <p:cNvGrpSpPr/>
          <p:nvPr/>
        </p:nvGrpSpPr>
        <p:grpSpPr>
          <a:xfrm>
            <a:off x="3708666" y="2876370"/>
            <a:ext cx="2275308" cy="2275308"/>
            <a:chOff x="0" y="0"/>
            <a:chExt cx="812800" cy="812800"/>
          </a:xfrm>
        </p:grpSpPr>
        <p:sp>
          <p:nvSpPr>
            <p:cNvPr id="119" name="Google Shape;11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6"/>
          <p:cNvGrpSpPr/>
          <p:nvPr/>
        </p:nvGrpSpPr>
        <p:grpSpPr>
          <a:xfrm>
            <a:off x="12578737" y="2876370"/>
            <a:ext cx="2275308" cy="2275308"/>
            <a:chOff x="0" y="0"/>
            <a:chExt cx="812800" cy="812800"/>
          </a:xfrm>
        </p:grpSpPr>
        <p:sp>
          <p:nvSpPr>
            <p:cNvPr id="122" name="Google Shape;12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6"/>
          <p:cNvSpPr txBox="1"/>
          <p:nvPr/>
        </p:nvSpPr>
        <p:spPr>
          <a:xfrm>
            <a:off x="11424328" y="551375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Vision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2890827" y="1019175"/>
            <a:ext cx="12506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 Mission And</a:t>
            </a:r>
            <a:r>
              <a:rPr b="1" lang="en-US" sz="9000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Vision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2554258" y="551375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Mission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3192680" y="6325771"/>
            <a:ext cx="3307279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Enter your grand vision statement!</a:t>
            </a:r>
            <a:endParaRPr/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914" y="2993821"/>
            <a:ext cx="1936775" cy="193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41475" y="3184262"/>
            <a:ext cx="1549800" cy="15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4950" y="6325773"/>
            <a:ext cx="2151400" cy="34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88325" y="8849200"/>
            <a:ext cx="3186450" cy="16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94000" y="-2651238"/>
            <a:ext cx="23532774" cy="14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4225" y="738845"/>
            <a:ext cx="6050975" cy="2519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7"/>
          <p:cNvGrpSpPr/>
          <p:nvPr/>
        </p:nvGrpSpPr>
        <p:grpSpPr>
          <a:xfrm>
            <a:off x="3707667" y="1705041"/>
            <a:ext cx="2720551" cy="2720551"/>
            <a:chOff x="0" y="0"/>
            <a:chExt cx="812800" cy="812800"/>
          </a:xfrm>
        </p:grpSpPr>
        <p:sp>
          <p:nvSpPr>
            <p:cNvPr id="139" name="Google Shape;13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F8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17"/>
          <p:cNvSpPr txBox="1"/>
          <p:nvPr/>
        </p:nvSpPr>
        <p:spPr>
          <a:xfrm>
            <a:off x="0" y="5066117"/>
            <a:ext cx="10135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Our Projects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2042462" y="6822649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4300190" y="1602968"/>
            <a:ext cx="12306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0" u="none" cap="none" strike="noStrike">
                <a:solidFill>
                  <a:srgbClr val="FDF8BE"/>
                </a:solidFill>
                <a:latin typeface="Arvo"/>
                <a:ea typeface="Arvo"/>
                <a:cs typeface="Arvo"/>
                <a:sym typeface="Arvo"/>
              </a:rPr>
              <a:t>2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8276" y="1128475"/>
            <a:ext cx="5331049" cy="859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3100" y="317368"/>
            <a:ext cx="12119526" cy="1057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6270" y="8127605"/>
            <a:ext cx="4894600" cy="226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1163232" y="1019175"/>
            <a:ext cx="104049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Here Are Four Important Ideas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2069804" y="4650278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One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6766123" y="4650278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Two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2118544" y="7188388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Three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6766123" y="7188388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DF8BE"/>
                </a:solidFill>
                <a:latin typeface="Solway"/>
                <a:ea typeface="Solway"/>
                <a:cs typeface="Solway"/>
                <a:sym typeface="Solway"/>
              </a:rPr>
              <a:t>Four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2118544" y="5452391"/>
            <a:ext cx="345006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157" name="Google Shape;157;p18"/>
          <p:cNvSpPr txBox="1"/>
          <p:nvPr/>
        </p:nvSpPr>
        <p:spPr>
          <a:xfrm>
            <a:off x="6838320" y="5452391"/>
            <a:ext cx="345006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2069804" y="8036012"/>
            <a:ext cx="354754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6789581" y="8036012"/>
            <a:ext cx="354754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Elaborate on what you want to discuss. </a:t>
            </a: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1050" y="2907500"/>
            <a:ext cx="2825275" cy="631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8B7A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9925" y="2595925"/>
            <a:ext cx="11855401" cy="46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2475" y="4839500"/>
            <a:ext cx="4038925" cy="492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250" y="514350"/>
            <a:ext cx="6174450" cy="925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62725" y="6944688"/>
            <a:ext cx="9130575" cy="550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/>
        </p:nvSpPr>
        <p:spPr>
          <a:xfrm>
            <a:off x="7474625" y="1019175"/>
            <a:ext cx="9650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9E4"/>
                </a:solidFill>
                <a:latin typeface="Arvo"/>
                <a:ea typeface="Arvo"/>
                <a:cs typeface="Arvo"/>
                <a:sym typeface="Arvo"/>
              </a:rPr>
              <a:t>Photo Showcase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9130450" y="2699425"/>
            <a:ext cx="6039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What can you say about your projects? Share it here!</a:t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43875" y="8111225"/>
            <a:ext cx="3934153" cy="18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29125" y="4839500"/>
            <a:ext cx="4038925" cy="493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670812" y="6977563"/>
            <a:ext cx="5024525" cy="40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ional Trails Day  ">
  <a:themeElements>
    <a:clrScheme name="Office">
      <a:dk1>
        <a:srgbClr val="000000"/>
      </a:dk1>
      <a:lt1>
        <a:srgbClr val="FFFFFF"/>
      </a:lt1>
      <a:dk2>
        <a:srgbClr val="FDF8BE"/>
      </a:dk2>
      <a:lt2>
        <a:srgbClr val="E4AD7E"/>
      </a:lt2>
      <a:accent1>
        <a:srgbClr val="BB8B7A"/>
      </a:accent1>
      <a:accent2>
        <a:srgbClr val="F8E9E4"/>
      </a:accent2>
      <a:accent3>
        <a:srgbClr val="888888"/>
      </a:accent3>
      <a:accent4>
        <a:srgbClr val="FFFFFF"/>
      </a:accent4>
      <a:accent5>
        <a:srgbClr val="FDF8BE"/>
      </a:accent5>
      <a:accent6>
        <a:srgbClr val="E4AD7E"/>
      </a:accent6>
      <a:hlink>
        <a:srgbClr val="BB8B7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