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Bai Jamjuree"/>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iJamjuree-boldItalic.fntdata"/><Relationship Id="rId25" Type="http://schemas.openxmlformats.org/officeDocument/2006/relationships/font" Target="fonts/BaiJamjure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1.png"/><Relationship Id="rId12" Type="http://schemas.openxmlformats.org/officeDocument/2006/relationships/image" Target="../media/image38.png"/><Relationship Id="rId9"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22.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20" Type="http://schemas.openxmlformats.org/officeDocument/2006/relationships/image" Target="../media/image62.png"/><Relationship Id="rId22" Type="http://schemas.openxmlformats.org/officeDocument/2006/relationships/image" Target="../media/image63.png"/><Relationship Id="rId21" Type="http://schemas.openxmlformats.org/officeDocument/2006/relationships/image" Target="../media/image64.png"/><Relationship Id="rId24" Type="http://schemas.openxmlformats.org/officeDocument/2006/relationships/image" Target="../media/image65.png"/><Relationship Id="rId23"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61.png"/><Relationship Id="rId26" Type="http://schemas.openxmlformats.org/officeDocument/2006/relationships/image" Target="../media/image68.png"/><Relationship Id="rId25" Type="http://schemas.openxmlformats.org/officeDocument/2006/relationships/image" Target="../media/image74.png"/><Relationship Id="rId28" Type="http://schemas.openxmlformats.org/officeDocument/2006/relationships/image" Target="../media/image73.png"/><Relationship Id="rId27" Type="http://schemas.openxmlformats.org/officeDocument/2006/relationships/image" Target="../media/image76.png"/><Relationship Id="rId5" Type="http://schemas.openxmlformats.org/officeDocument/2006/relationships/image" Target="../media/image42.png"/><Relationship Id="rId6" Type="http://schemas.openxmlformats.org/officeDocument/2006/relationships/image" Target="../media/image53.png"/><Relationship Id="rId7" Type="http://schemas.openxmlformats.org/officeDocument/2006/relationships/image" Target="../media/image44.png"/><Relationship Id="rId8" Type="http://schemas.openxmlformats.org/officeDocument/2006/relationships/image" Target="../media/image66.png"/><Relationship Id="rId11" Type="http://schemas.openxmlformats.org/officeDocument/2006/relationships/image" Target="../media/image54.png"/><Relationship Id="rId10" Type="http://schemas.openxmlformats.org/officeDocument/2006/relationships/image" Target="../media/image46.png"/><Relationship Id="rId13" Type="http://schemas.openxmlformats.org/officeDocument/2006/relationships/image" Target="../media/image71.png"/><Relationship Id="rId12" Type="http://schemas.openxmlformats.org/officeDocument/2006/relationships/image" Target="../media/image55.png"/><Relationship Id="rId15" Type="http://schemas.openxmlformats.org/officeDocument/2006/relationships/image" Target="../media/image58.png"/><Relationship Id="rId14" Type="http://schemas.openxmlformats.org/officeDocument/2006/relationships/image" Target="../media/image59.png"/><Relationship Id="rId17" Type="http://schemas.openxmlformats.org/officeDocument/2006/relationships/image" Target="../media/image77.png"/><Relationship Id="rId16" Type="http://schemas.openxmlformats.org/officeDocument/2006/relationships/image" Target="../media/image69.png"/><Relationship Id="rId19" Type="http://schemas.openxmlformats.org/officeDocument/2006/relationships/image" Target="../media/image72.png"/><Relationship Id="rId18"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9.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2.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32.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2229050" y="-1681700"/>
            <a:ext cx="5371525" cy="5422199"/>
          </a:xfrm>
          <a:prstGeom prst="rect">
            <a:avLst/>
          </a:prstGeom>
          <a:noFill/>
          <a:ln>
            <a:noFill/>
          </a:ln>
        </p:spPr>
      </p:pic>
      <p:pic>
        <p:nvPicPr>
          <p:cNvPr id="85" name="Google Shape;85;p13"/>
          <p:cNvPicPr preferRelativeResize="0"/>
          <p:nvPr/>
        </p:nvPicPr>
        <p:blipFill>
          <a:blip r:embed="rId4">
            <a:alphaModFix/>
          </a:blip>
          <a:stretch>
            <a:fillRect/>
          </a:stretch>
        </p:blipFill>
        <p:spPr>
          <a:xfrm>
            <a:off x="5972025" y="-8958225"/>
            <a:ext cx="16758425" cy="20465864"/>
          </a:xfrm>
          <a:prstGeom prst="rect">
            <a:avLst/>
          </a:prstGeom>
          <a:noFill/>
          <a:ln>
            <a:noFill/>
          </a:ln>
        </p:spPr>
      </p:pic>
      <p:cxnSp>
        <p:nvCxnSpPr>
          <p:cNvPr id="86" name="Google Shape;86;p13"/>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87" name="Google Shape;87;p13"/>
          <p:cNvPicPr preferRelativeResize="0"/>
          <p:nvPr/>
        </p:nvPicPr>
        <p:blipFill>
          <a:blip r:embed="rId5">
            <a:alphaModFix/>
          </a:blip>
          <a:stretch>
            <a:fillRect/>
          </a:stretch>
        </p:blipFill>
        <p:spPr>
          <a:xfrm>
            <a:off x="-2915642" y="1016163"/>
            <a:ext cx="10236759" cy="10287000"/>
          </a:xfrm>
          <a:prstGeom prst="rect">
            <a:avLst/>
          </a:prstGeom>
          <a:noFill/>
          <a:ln>
            <a:noFill/>
          </a:ln>
        </p:spPr>
      </p:pic>
      <p:sp>
        <p:nvSpPr>
          <p:cNvPr id="88" name="Google Shape;88;p13"/>
          <p:cNvSpPr/>
          <p:nvPr/>
        </p:nvSpPr>
        <p:spPr>
          <a:xfrm>
            <a:off x="2286775" y="4495050"/>
            <a:ext cx="13714303" cy="1728525"/>
          </a:xfrm>
          <a:prstGeom prst="rect">
            <a:avLst/>
          </a:prstGeom>
        </p:spPr>
        <p:txBody>
          <a:bodyPr>
            <a:prstTxWarp prst="textPlain"/>
          </a:bodyPr>
          <a:lstStyle/>
          <a:p>
            <a:pPr lvl="0" algn="ctr"/>
            <a:r>
              <a:rPr b="0" i="0">
                <a:ln cap="flat" cmpd="sng" w="76200">
                  <a:solidFill>
                    <a:srgbClr val="303030"/>
                  </a:solidFill>
                  <a:prstDash val="solid"/>
                  <a:round/>
                  <a:headEnd len="sm" w="sm" type="none"/>
                  <a:tailEnd len="sm" w="sm" type="none"/>
                </a:ln>
                <a:solidFill>
                  <a:schemeClr val="lt1"/>
                </a:solidFill>
                <a:latin typeface="Jua"/>
              </a:rPr>
              <a:t>DISABILITIES</a:t>
            </a:r>
          </a:p>
        </p:txBody>
      </p:sp>
      <p:grpSp>
        <p:nvGrpSpPr>
          <p:cNvPr id="89" name="Google Shape;89;p13"/>
          <p:cNvGrpSpPr/>
          <p:nvPr/>
        </p:nvGrpSpPr>
        <p:grpSpPr>
          <a:xfrm>
            <a:off x="7321116" y="2358144"/>
            <a:ext cx="3645750" cy="3754206"/>
            <a:chOff x="0" y="-47625"/>
            <a:chExt cx="835568" cy="860425"/>
          </a:xfrm>
        </p:grpSpPr>
        <p:sp>
          <p:nvSpPr>
            <p:cNvPr id="90" name="Google Shape;90;p13"/>
            <p:cNvSpPr/>
            <p:nvPr/>
          </p:nvSpPr>
          <p:spPr>
            <a:xfrm>
              <a:off x="0" y="0"/>
              <a:ext cx="835568" cy="134504"/>
            </a:xfrm>
            <a:custGeom>
              <a:rect b="b" l="l" r="r" t="t"/>
              <a:pathLst>
                <a:path extrusionOk="0" h="134504" w="835568">
                  <a:moveTo>
                    <a:pt x="67252" y="0"/>
                  </a:moveTo>
                  <a:lnTo>
                    <a:pt x="768316" y="0"/>
                  </a:lnTo>
                  <a:cubicBezTo>
                    <a:pt x="786152" y="0"/>
                    <a:pt x="803258" y="7085"/>
                    <a:pt x="815870" y="19698"/>
                  </a:cubicBezTo>
                  <a:cubicBezTo>
                    <a:pt x="828482" y="32310"/>
                    <a:pt x="835568" y="49416"/>
                    <a:pt x="835568" y="67252"/>
                  </a:cubicBezTo>
                  <a:lnTo>
                    <a:pt x="835568" y="67252"/>
                  </a:lnTo>
                  <a:cubicBezTo>
                    <a:pt x="835568" y="85088"/>
                    <a:pt x="828482" y="102194"/>
                    <a:pt x="815870" y="114806"/>
                  </a:cubicBezTo>
                  <a:cubicBezTo>
                    <a:pt x="803258" y="127419"/>
                    <a:pt x="786152" y="134504"/>
                    <a:pt x="768316" y="134504"/>
                  </a:cubicBezTo>
                  <a:lnTo>
                    <a:pt x="67252" y="134504"/>
                  </a:lnTo>
                  <a:cubicBezTo>
                    <a:pt x="49416" y="134504"/>
                    <a:pt x="32310" y="127419"/>
                    <a:pt x="19698" y="114806"/>
                  </a:cubicBezTo>
                  <a:cubicBezTo>
                    <a:pt x="7085" y="102194"/>
                    <a:pt x="0" y="85088"/>
                    <a:pt x="0" y="67252"/>
                  </a:cubicBezTo>
                  <a:lnTo>
                    <a:pt x="0" y="67252"/>
                  </a:lnTo>
                  <a:cubicBezTo>
                    <a:pt x="0" y="49416"/>
                    <a:pt x="7085" y="32310"/>
                    <a:pt x="19698" y="19698"/>
                  </a:cubicBezTo>
                  <a:cubicBezTo>
                    <a:pt x="32310" y="7085"/>
                    <a:pt x="49416" y="0"/>
                    <a:pt x="67252" y="0"/>
                  </a:cubicBezTo>
                  <a:close/>
                </a:path>
              </a:pathLst>
            </a:custGeom>
            <a:solidFill>
              <a:srgbClr val="FFFFFF"/>
            </a:solidFill>
            <a:ln cap="rnd" cmpd="sng" w="38100">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3"/>
          <p:cNvSpPr txBox="1"/>
          <p:nvPr/>
        </p:nvSpPr>
        <p:spPr>
          <a:xfrm>
            <a:off x="7393731" y="2696281"/>
            <a:ext cx="3500400" cy="31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068" u="none" cap="none" strike="noStrike">
                <a:solidFill>
                  <a:srgbClr val="303030"/>
                </a:solidFill>
                <a:latin typeface="Bai Jamjuree"/>
                <a:ea typeface="Bai Jamjuree"/>
                <a:cs typeface="Bai Jamjuree"/>
                <a:sym typeface="Bai Jamjuree"/>
              </a:rPr>
              <a:t>INTERNATIONAL DAY OF</a:t>
            </a:r>
            <a:endParaRPr/>
          </a:p>
        </p:txBody>
      </p:sp>
      <p:sp>
        <p:nvSpPr>
          <p:cNvPr id="93" name="Google Shape;93;p13"/>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94" name="Google Shape;94;p13"/>
          <p:cNvSpPr txBox="1"/>
          <p:nvPr/>
        </p:nvSpPr>
        <p:spPr>
          <a:xfrm>
            <a:off x="5120492" y="3145513"/>
            <a:ext cx="8046900" cy="121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16" u="none" cap="none" strike="noStrike">
                <a:solidFill>
                  <a:srgbClr val="303030"/>
                </a:solidFill>
                <a:latin typeface="Bai Jamjuree"/>
                <a:ea typeface="Bai Jamjuree"/>
                <a:cs typeface="Bai Jamjuree"/>
                <a:sym typeface="Bai Jamjuree"/>
              </a:rPr>
              <a:t>PEOPLE WITH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220" name="Shape 220"/>
        <p:cNvGrpSpPr/>
        <p:nvPr/>
      </p:nvGrpSpPr>
      <p:grpSpPr>
        <a:xfrm>
          <a:off x="0" y="0"/>
          <a:ext cx="0" cy="0"/>
          <a:chOff x="0" y="0"/>
          <a:chExt cx="0" cy="0"/>
        </a:xfrm>
      </p:grpSpPr>
      <p:pic>
        <p:nvPicPr>
          <p:cNvPr id="221" name="Google Shape;221;p22"/>
          <p:cNvPicPr preferRelativeResize="0"/>
          <p:nvPr/>
        </p:nvPicPr>
        <p:blipFill>
          <a:blip r:embed="rId3">
            <a:alphaModFix/>
          </a:blip>
          <a:stretch>
            <a:fillRect/>
          </a:stretch>
        </p:blipFill>
        <p:spPr>
          <a:xfrm>
            <a:off x="842025" y="6230238"/>
            <a:ext cx="8455200" cy="3389700"/>
          </a:xfrm>
          <a:prstGeom prst="roundRect">
            <a:avLst>
              <a:gd fmla="val 16667" name="adj"/>
            </a:avLst>
          </a:prstGeom>
          <a:noFill/>
          <a:ln>
            <a:noFill/>
          </a:ln>
        </p:spPr>
      </p:pic>
      <p:pic>
        <p:nvPicPr>
          <p:cNvPr id="222" name="Google Shape;222;p22"/>
          <p:cNvPicPr preferRelativeResize="0"/>
          <p:nvPr/>
        </p:nvPicPr>
        <p:blipFill>
          <a:blip r:embed="rId4">
            <a:alphaModFix/>
          </a:blip>
          <a:stretch>
            <a:fillRect/>
          </a:stretch>
        </p:blipFill>
        <p:spPr>
          <a:xfrm>
            <a:off x="5302661" y="1937200"/>
            <a:ext cx="3995400" cy="3995400"/>
          </a:xfrm>
          <a:prstGeom prst="roundRect">
            <a:avLst>
              <a:gd fmla="val 8695" name="adj"/>
            </a:avLst>
          </a:prstGeom>
          <a:noFill/>
          <a:ln>
            <a:noFill/>
          </a:ln>
        </p:spPr>
      </p:pic>
      <p:pic>
        <p:nvPicPr>
          <p:cNvPr id="223" name="Google Shape;223;p22"/>
          <p:cNvPicPr preferRelativeResize="0"/>
          <p:nvPr/>
        </p:nvPicPr>
        <p:blipFill>
          <a:blip r:embed="rId5">
            <a:alphaModFix/>
          </a:blip>
          <a:stretch>
            <a:fillRect/>
          </a:stretch>
        </p:blipFill>
        <p:spPr>
          <a:xfrm>
            <a:off x="842037" y="1938000"/>
            <a:ext cx="3995400" cy="3995400"/>
          </a:xfrm>
          <a:prstGeom prst="roundRect">
            <a:avLst>
              <a:gd fmla="val 9808" name="adj"/>
            </a:avLst>
          </a:prstGeom>
          <a:noFill/>
          <a:ln>
            <a:noFill/>
          </a:ln>
        </p:spPr>
      </p:pic>
      <p:pic>
        <p:nvPicPr>
          <p:cNvPr id="224" name="Google Shape;224;p22"/>
          <p:cNvPicPr preferRelativeResize="0"/>
          <p:nvPr/>
        </p:nvPicPr>
        <p:blipFill>
          <a:blip r:embed="rId6">
            <a:alphaModFix/>
          </a:blip>
          <a:stretch>
            <a:fillRect/>
          </a:stretch>
        </p:blipFill>
        <p:spPr>
          <a:xfrm>
            <a:off x="12308720" y="-1810025"/>
            <a:ext cx="7826025" cy="5682481"/>
          </a:xfrm>
          <a:prstGeom prst="rect">
            <a:avLst/>
          </a:prstGeom>
          <a:noFill/>
          <a:ln>
            <a:noFill/>
          </a:ln>
        </p:spPr>
      </p:pic>
      <p:pic>
        <p:nvPicPr>
          <p:cNvPr id="225" name="Google Shape;225;p22"/>
          <p:cNvPicPr preferRelativeResize="0"/>
          <p:nvPr/>
        </p:nvPicPr>
        <p:blipFill>
          <a:blip r:embed="rId7">
            <a:alphaModFix/>
          </a:blip>
          <a:stretch>
            <a:fillRect/>
          </a:stretch>
        </p:blipFill>
        <p:spPr>
          <a:xfrm>
            <a:off x="9763935" y="1923725"/>
            <a:ext cx="7683600" cy="7696200"/>
          </a:xfrm>
          <a:prstGeom prst="roundRect">
            <a:avLst>
              <a:gd fmla="val 10414" name="adj"/>
            </a:avLst>
          </a:prstGeom>
          <a:noFill/>
          <a:ln>
            <a:noFill/>
          </a:ln>
        </p:spPr>
      </p:pic>
      <p:sp>
        <p:nvSpPr>
          <p:cNvPr id="226" name="Google Shape;226;p22"/>
          <p:cNvSpPr txBox="1"/>
          <p:nvPr/>
        </p:nvSpPr>
        <p:spPr>
          <a:xfrm>
            <a:off x="842036" y="447675"/>
            <a:ext cx="7729031"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Gallery Image</a:t>
            </a:r>
            <a:endParaRPr/>
          </a:p>
        </p:txBody>
      </p:sp>
      <p:cxnSp>
        <p:nvCxnSpPr>
          <p:cNvPr id="227" name="Google Shape;227;p22"/>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sp>
        <p:nvSpPr>
          <p:cNvPr id="228" name="Google Shape;228;p22"/>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232" name="Shape 232"/>
        <p:cNvGrpSpPr/>
        <p:nvPr/>
      </p:nvGrpSpPr>
      <p:grpSpPr>
        <a:xfrm>
          <a:off x="0" y="0"/>
          <a:ext cx="0" cy="0"/>
          <a:chOff x="0" y="0"/>
          <a:chExt cx="0" cy="0"/>
        </a:xfrm>
      </p:grpSpPr>
      <p:grpSp>
        <p:nvGrpSpPr>
          <p:cNvPr id="233" name="Google Shape;233;p23"/>
          <p:cNvGrpSpPr/>
          <p:nvPr/>
        </p:nvGrpSpPr>
        <p:grpSpPr>
          <a:xfrm>
            <a:off x="9144000" y="-180826"/>
            <a:ext cx="9144000" cy="10467826"/>
            <a:chOff x="0" y="-47625"/>
            <a:chExt cx="2408296" cy="2756958"/>
          </a:xfrm>
        </p:grpSpPr>
        <p:sp>
          <p:nvSpPr>
            <p:cNvPr id="234" name="Google Shape;234;p2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03030"/>
            </a:solidFill>
            <a:ln>
              <a:noFill/>
            </a:ln>
          </p:spPr>
        </p:sp>
        <p:sp>
          <p:nvSpPr>
            <p:cNvPr id="235" name="Google Shape;23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23"/>
          <p:cNvSpPr txBox="1"/>
          <p:nvPr/>
        </p:nvSpPr>
        <p:spPr>
          <a:xfrm>
            <a:off x="1028700" y="1019175"/>
            <a:ext cx="77928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Market Research</a:t>
            </a:r>
            <a:endParaRPr/>
          </a:p>
        </p:txBody>
      </p:sp>
      <p:sp>
        <p:nvSpPr>
          <p:cNvPr id="237" name="Google Shape;237;p23"/>
          <p:cNvSpPr txBox="1"/>
          <p:nvPr/>
        </p:nvSpPr>
        <p:spPr>
          <a:xfrm>
            <a:off x="1028700" y="3820329"/>
            <a:ext cx="6574200" cy="3668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Elaborate on the featured statistic.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38" name="Google Shape;238;p23"/>
          <p:cNvGrpSpPr/>
          <p:nvPr/>
        </p:nvGrpSpPr>
        <p:grpSpPr>
          <a:xfrm>
            <a:off x="9899897" y="992846"/>
            <a:ext cx="7708535" cy="8265048"/>
            <a:chOff x="0" y="-47625"/>
            <a:chExt cx="10278047" cy="11020064"/>
          </a:xfrm>
        </p:grpSpPr>
        <p:sp>
          <p:nvSpPr>
            <p:cNvPr id="239" name="Google Shape;239;p23"/>
            <p:cNvSpPr txBox="1"/>
            <p:nvPr/>
          </p:nvSpPr>
          <p:spPr>
            <a:xfrm>
              <a:off x="1329268" y="10504504"/>
              <a:ext cx="939058" cy="467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Item 1</a:t>
              </a:r>
              <a:endParaRPr/>
            </a:p>
          </p:txBody>
        </p:sp>
        <p:sp>
          <p:nvSpPr>
            <p:cNvPr id="240" name="Google Shape;240;p23"/>
            <p:cNvSpPr txBox="1"/>
            <p:nvPr/>
          </p:nvSpPr>
          <p:spPr>
            <a:xfrm>
              <a:off x="3178163" y="10504504"/>
              <a:ext cx="1009823" cy="467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Item 2</a:t>
              </a:r>
              <a:endParaRPr/>
            </a:p>
          </p:txBody>
        </p:sp>
        <p:sp>
          <p:nvSpPr>
            <p:cNvPr id="241" name="Google Shape;241;p23"/>
            <p:cNvSpPr txBox="1"/>
            <p:nvPr/>
          </p:nvSpPr>
          <p:spPr>
            <a:xfrm>
              <a:off x="5056376" y="10504504"/>
              <a:ext cx="1021952" cy="467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Item 3</a:t>
              </a:r>
              <a:endParaRPr/>
            </a:p>
          </p:txBody>
        </p:sp>
        <p:sp>
          <p:nvSpPr>
            <p:cNvPr id="242" name="Google Shape;242;p23"/>
            <p:cNvSpPr txBox="1"/>
            <p:nvPr/>
          </p:nvSpPr>
          <p:spPr>
            <a:xfrm>
              <a:off x="6941919" y="10504504"/>
              <a:ext cx="1019422" cy="467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Item 4</a:t>
              </a:r>
              <a:endParaRPr/>
            </a:p>
          </p:txBody>
        </p:sp>
        <p:sp>
          <p:nvSpPr>
            <p:cNvPr id="243" name="Google Shape;243;p23"/>
            <p:cNvSpPr txBox="1"/>
            <p:nvPr/>
          </p:nvSpPr>
          <p:spPr>
            <a:xfrm>
              <a:off x="8823535" y="10504504"/>
              <a:ext cx="1024744" cy="4679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Item 5</a:t>
              </a:r>
              <a:endParaRPr/>
            </a:p>
          </p:txBody>
        </p:sp>
        <p:grpSp>
          <p:nvGrpSpPr>
            <p:cNvPr id="244" name="Google Shape;244;p23"/>
            <p:cNvGrpSpPr/>
            <p:nvPr/>
          </p:nvGrpSpPr>
          <p:grpSpPr>
            <a:xfrm>
              <a:off x="856658" y="204571"/>
              <a:ext cx="9421389" cy="10175342"/>
              <a:chOff x="0" y="-6350"/>
              <a:chExt cx="10712952" cy="11570264"/>
            </a:xfrm>
          </p:grpSpPr>
          <p:sp>
            <p:nvSpPr>
              <p:cNvPr id="245" name="Google Shape;245;p23"/>
              <p:cNvSpPr/>
              <p:nvPr/>
            </p:nvSpPr>
            <p:spPr>
              <a:xfrm>
                <a:off x="0" y="-6350"/>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24705"/>
                </a:srgbClr>
              </a:solidFill>
              <a:ln>
                <a:noFill/>
              </a:ln>
            </p:spPr>
          </p:sp>
          <p:sp>
            <p:nvSpPr>
              <p:cNvPr id="246" name="Google Shape;246;p23"/>
              <p:cNvSpPr/>
              <p:nvPr/>
            </p:nvSpPr>
            <p:spPr>
              <a:xfrm>
                <a:off x="0" y="2305163"/>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24705"/>
                </a:srgbClr>
              </a:solidFill>
              <a:ln>
                <a:noFill/>
              </a:ln>
            </p:spPr>
          </p:sp>
          <p:sp>
            <p:nvSpPr>
              <p:cNvPr id="247" name="Google Shape;247;p23"/>
              <p:cNvSpPr/>
              <p:nvPr/>
            </p:nvSpPr>
            <p:spPr>
              <a:xfrm>
                <a:off x="0" y="4616676"/>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24705"/>
                </a:srgbClr>
              </a:solidFill>
              <a:ln>
                <a:noFill/>
              </a:ln>
            </p:spPr>
          </p:sp>
          <p:sp>
            <p:nvSpPr>
              <p:cNvPr id="248" name="Google Shape;248;p23"/>
              <p:cNvSpPr/>
              <p:nvPr/>
            </p:nvSpPr>
            <p:spPr>
              <a:xfrm>
                <a:off x="0" y="6928189"/>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24705"/>
                </a:srgbClr>
              </a:solidFill>
              <a:ln>
                <a:noFill/>
              </a:ln>
            </p:spPr>
          </p:sp>
          <p:sp>
            <p:nvSpPr>
              <p:cNvPr id="249" name="Google Shape;249;p23"/>
              <p:cNvSpPr/>
              <p:nvPr/>
            </p:nvSpPr>
            <p:spPr>
              <a:xfrm>
                <a:off x="0" y="9239701"/>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24705"/>
                </a:srgbClr>
              </a:solidFill>
              <a:ln>
                <a:noFill/>
              </a:ln>
            </p:spPr>
          </p:sp>
          <p:sp>
            <p:nvSpPr>
              <p:cNvPr id="250" name="Google Shape;250;p23"/>
              <p:cNvSpPr/>
              <p:nvPr/>
            </p:nvSpPr>
            <p:spPr>
              <a:xfrm>
                <a:off x="0" y="11551214"/>
                <a:ext cx="10712952" cy="12700"/>
              </a:xfrm>
              <a:custGeom>
                <a:rect b="b" l="l" r="r" t="t"/>
                <a:pathLst>
                  <a:path extrusionOk="0" h="12700" w="10712952">
                    <a:moveTo>
                      <a:pt x="0" y="0"/>
                    </a:moveTo>
                    <a:lnTo>
                      <a:pt x="10712952" y="0"/>
                    </a:lnTo>
                    <a:lnTo>
                      <a:pt x="10712952" y="12700"/>
                    </a:lnTo>
                    <a:lnTo>
                      <a:pt x="0" y="12700"/>
                    </a:lnTo>
                    <a:close/>
                  </a:path>
                </a:pathLst>
              </a:custGeom>
              <a:solidFill>
                <a:srgbClr val="FCBA04">
                  <a:alpha val="60000"/>
                </a:srgbClr>
              </a:solidFill>
              <a:ln>
                <a:noFill/>
              </a:ln>
            </p:spPr>
          </p:sp>
        </p:grpSp>
        <p:sp>
          <p:nvSpPr>
            <p:cNvPr id="251" name="Google Shape;251;p23"/>
            <p:cNvSpPr txBox="1"/>
            <p:nvPr/>
          </p:nvSpPr>
          <p:spPr>
            <a:xfrm>
              <a:off x="49038" y="-47625"/>
              <a:ext cx="629820"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125 </a:t>
              </a:r>
              <a:endParaRPr/>
            </a:p>
          </p:txBody>
        </p:sp>
        <p:sp>
          <p:nvSpPr>
            <p:cNvPr id="252" name="Google Shape;252;p23"/>
            <p:cNvSpPr txBox="1"/>
            <p:nvPr/>
          </p:nvSpPr>
          <p:spPr>
            <a:xfrm>
              <a:off x="0" y="1985210"/>
              <a:ext cx="678858"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100 </a:t>
              </a:r>
              <a:endParaRPr/>
            </a:p>
          </p:txBody>
        </p:sp>
        <p:sp>
          <p:nvSpPr>
            <p:cNvPr id="253" name="Google Shape;253;p23"/>
            <p:cNvSpPr txBox="1"/>
            <p:nvPr/>
          </p:nvSpPr>
          <p:spPr>
            <a:xfrm>
              <a:off x="198771" y="4018044"/>
              <a:ext cx="480087"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75 </a:t>
              </a:r>
              <a:endParaRPr/>
            </a:p>
          </p:txBody>
        </p:sp>
        <p:sp>
          <p:nvSpPr>
            <p:cNvPr id="254" name="Google Shape;254;p23"/>
            <p:cNvSpPr txBox="1"/>
            <p:nvPr/>
          </p:nvSpPr>
          <p:spPr>
            <a:xfrm>
              <a:off x="143974" y="6050879"/>
              <a:ext cx="534884"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50 </a:t>
              </a:r>
              <a:endParaRPr/>
            </a:p>
          </p:txBody>
        </p:sp>
        <p:sp>
          <p:nvSpPr>
            <p:cNvPr id="255" name="Google Shape;255;p23"/>
            <p:cNvSpPr txBox="1"/>
            <p:nvPr/>
          </p:nvSpPr>
          <p:spPr>
            <a:xfrm>
              <a:off x="175997" y="8083714"/>
              <a:ext cx="502861"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25 </a:t>
              </a:r>
              <a:endParaRPr/>
            </a:p>
          </p:txBody>
        </p:sp>
        <p:sp>
          <p:nvSpPr>
            <p:cNvPr id="256" name="Google Shape;256;p23"/>
            <p:cNvSpPr txBox="1"/>
            <p:nvPr/>
          </p:nvSpPr>
          <p:spPr>
            <a:xfrm>
              <a:off x="356619" y="10116548"/>
              <a:ext cx="322240" cy="4679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CBA04"/>
                  </a:solidFill>
                  <a:latin typeface="Bai Jamjuree"/>
                  <a:ea typeface="Bai Jamjuree"/>
                  <a:cs typeface="Bai Jamjuree"/>
                  <a:sym typeface="Bai Jamjuree"/>
                </a:rPr>
                <a:t>0 </a:t>
              </a:r>
              <a:endParaRPr/>
            </a:p>
          </p:txBody>
        </p:sp>
        <p:grpSp>
          <p:nvGrpSpPr>
            <p:cNvPr id="257" name="Google Shape;257;p23"/>
            <p:cNvGrpSpPr/>
            <p:nvPr/>
          </p:nvGrpSpPr>
          <p:grpSpPr>
            <a:xfrm>
              <a:off x="1798797" y="291469"/>
              <a:ext cx="7537110" cy="10082860"/>
              <a:chOff x="1071295" y="92461"/>
              <a:chExt cx="8570361" cy="11465104"/>
            </a:xfrm>
          </p:grpSpPr>
          <p:sp>
            <p:nvSpPr>
              <p:cNvPr id="258" name="Google Shape;258;p23"/>
              <p:cNvSpPr/>
              <p:nvPr/>
            </p:nvSpPr>
            <p:spPr>
              <a:xfrm>
                <a:off x="1071295" y="92461"/>
                <a:ext cx="8570361" cy="11465104"/>
              </a:xfrm>
              <a:custGeom>
                <a:rect b="b" l="l" r="r" t="t"/>
                <a:pathLst>
                  <a:path extrusionOk="0" h="11465104" w="8570361">
                    <a:moveTo>
                      <a:pt x="0" y="11465103"/>
                    </a:moveTo>
                    <a:lnTo>
                      <a:pt x="0" y="8691288"/>
                    </a:lnTo>
                    <a:lnTo>
                      <a:pt x="2142590" y="7211920"/>
                    </a:lnTo>
                    <a:lnTo>
                      <a:pt x="4285181" y="3790881"/>
                    </a:lnTo>
                    <a:lnTo>
                      <a:pt x="6427771" y="3605959"/>
                    </a:lnTo>
                    <a:lnTo>
                      <a:pt x="8570361" y="0"/>
                    </a:lnTo>
                    <a:lnTo>
                      <a:pt x="8570361" y="11465103"/>
                    </a:lnTo>
                    <a:close/>
                  </a:path>
                </a:pathLst>
              </a:custGeom>
              <a:solidFill>
                <a:srgbClr val="B68704">
                  <a:alpha val="64705"/>
                </a:srgbClr>
              </a:solidFill>
              <a:ln>
                <a:noFill/>
              </a:ln>
            </p:spPr>
          </p:sp>
          <p:sp>
            <p:nvSpPr>
              <p:cNvPr id="259" name="Google Shape;259;p23"/>
              <p:cNvSpPr/>
              <p:nvPr/>
            </p:nvSpPr>
            <p:spPr>
              <a:xfrm>
                <a:off x="1071295" y="3975802"/>
                <a:ext cx="8570361" cy="7581762"/>
              </a:xfrm>
              <a:custGeom>
                <a:rect b="b" l="l" r="r" t="t"/>
                <a:pathLst>
                  <a:path extrusionOk="0" h="7581762" w="8570361">
                    <a:moveTo>
                      <a:pt x="0" y="7581762"/>
                    </a:moveTo>
                    <a:lnTo>
                      <a:pt x="0" y="6472236"/>
                    </a:lnTo>
                    <a:lnTo>
                      <a:pt x="2142590" y="6102394"/>
                    </a:lnTo>
                    <a:lnTo>
                      <a:pt x="4285181" y="2219052"/>
                    </a:lnTo>
                    <a:lnTo>
                      <a:pt x="6427771" y="3421039"/>
                    </a:lnTo>
                    <a:lnTo>
                      <a:pt x="8570361" y="0"/>
                    </a:lnTo>
                    <a:lnTo>
                      <a:pt x="8570361" y="7581762"/>
                    </a:lnTo>
                    <a:close/>
                  </a:path>
                </a:pathLst>
              </a:custGeom>
              <a:solidFill>
                <a:srgbClr val="FCBA04">
                  <a:alpha val="64705"/>
                </a:srgbClr>
              </a:solidFill>
              <a:ln>
                <a:noFill/>
              </a:ln>
            </p:spPr>
          </p:sp>
          <p:sp>
            <p:nvSpPr>
              <p:cNvPr id="260" name="Google Shape;260;p23"/>
              <p:cNvSpPr/>
              <p:nvPr/>
            </p:nvSpPr>
            <p:spPr>
              <a:xfrm>
                <a:off x="1071295" y="8044065"/>
                <a:ext cx="8570361" cy="3513499"/>
              </a:xfrm>
              <a:custGeom>
                <a:rect b="b" l="l" r="r" t="t"/>
                <a:pathLst>
                  <a:path extrusionOk="0" h="3513499" w="8570361">
                    <a:moveTo>
                      <a:pt x="0" y="3513499"/>
                    </a:moveTo>
                    <a:lnTo>
                      <a:pt x="0" y="3513499"/>
                    </a:lnTo>
                    <a:lnTo>
                      <a:pt x="2142590" y="2403973"/>
                    </a:lnTo>
                    <a:lnTo>
                      <a:pt x="4285181" y="0"/>
                    </a:lnTo>
                    <a:lnTo>
                      <a:pt x="6427771" y="739684"/>
                    </a:lnTo>
                    <a:lnTo>
                      <a:pt x="8570361" y="554763"/>
                    </a:lnTo>
                    <a:lnTo>
                      <a:pt x="8570361" y="3513499"/>
                    </a:lnTo>
                    <a:close/>
                  </a:path>
                </a:pathLst>
              </a:custGeom>
              <a:solidFill>
                <a:srgbClr val="FFD45C">
                  <a:alpha val="64705"/>
                </a:srgbClr>
              </a:solidFill>
              <a:ln>
                <a:noFill/>
              </a:ln>
            </p:spPr>
          </p:sp>
        </p:grpSp>
      </p:grpSp>
      <p:sp>
        <p:nvSpPr>
          <p:cNvPr id="261" name="Google Shape;261;p23"/>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CBA04"/>
                </a:solidFill>
                <a:latin typeface="Bai Jamjuree"/>
                <a:ea typeface="Bai Jamjuree"/>
                <a:cs typeface="Bai Jamjuree"/>
                <a:sym typeface="Bai Jamjuree"/>
              </a:rPr>
              <a:t>DECEMBER 03</a:t>
            </a:r>
            <a:endParaRPr/>
          </a:p>
        </p:txBody>
      </p:sp>
      <p:grpSp>
        <p:nvGrpSpPr>
          <p:cNvPr id="262" name="Google Shape;262;p23"/>
          <p:cNvGrpSpPr/>
          <p:nvPr/>
        </p:nvGrpSpPr>
        <p:grpSpPr>
          <a:xfrm>
            <a:off x="456704" y="9826257"/>
            <a:ext cx="17418746" cy="0"/>
            <a:chOff x="0" y="25400"/>
            <a:chExt cx="23224994" cy="0"/>
          </a:xfrm>
        </p:grpSpPr>
        <p:cxnSp>
          <p:nvCxnSpPr>
            <p:cNvPr id="263" name="Google Shape;263;p23"/>
            <p:cNvCxnSpPr/>
            <p:nvPr/>
          </p:nvCxnSpPr>
          <p:spPr>
            <a:xfrm>
              <a:off x="0" y="25400"/>
              <a:ext cx="11612497" cy="0"/>
            </a:xfrm>
            <a:prstGeom prst="straightConnector1">
              <a:avLst/>
            </a:prstGeom>
            <a:noFill/>
            <a:ln cap="flat" cmpd="sng" w="50800">
              <a:solidFill>
                <a:srgbClr val="303030"/>
              </a:solidFill>
              <a:prstDash val="solid"/>
              <a:round/>
              <a:headEnd len="sm" w="sm" type="none"/>
              <a:tailEnd len="sm" w="sm" type="none"/>
            </a:ln>
          </p:spPr>
        </p:cxnSp>
        <p:cxnSp>
          <p:nvCxnSpPr>
            <p:cNvPr id="264" name="Google Shape;264;p23"/>
            <p:cNvCxnSpPr/>
            <p:nvPr/>
          </p:nvCxnSpPr>
          <p:spPr>
            <a:xfrm>
              <a:off x="11612497" y="25400"/>
              <a:ext cx="11612497" cy="0"/>
            </a:xfrm>
            <a:prstGeom prst="straightConnector1">
              <a:avLst/>
            </a:prstGeom>
            <a:noFill/>
            <a:ln cap="flat" cmpd="sng" w="50800">
              <a:solidFill>
                <a:srgbClr val="FCBA04"/>
              </a:solidFill>
              <a:prstDash val="solid"/>
              <a:round/>
              <a:headEnd len="sm" w="sm" type="none"/>
              <a:tailEnd len="sm" w="sm" type="none"/>
            </a:ln>
          </p:spPr>
        </p:cxnSp>
      </p:gr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268" name="Shape 268"/>
        <p:cNvGrpSpPr/>
        <p:nvPr/>
      </p:nvGrpSpPr>
      <p:grpSpPr>
        <a:xfrm>
          <a:off x="0" y="0"/>
          <a:ext cx="0" cy="0"/>
          <a:chOff x="0" y="0"/>
          <a:chExt cx="0" cy="0"/>
        </a:xfrm>
      </p:grpSpPr>
      <p:pic>
        <p:nvPicPr>
          <p:cNvPr id="269" name="Google Shape;269;p24"/>
          <p:cNvPicPr preferRelativeResize="0"/>
          <p:nvPr/>
        </p:nvPicPr>
        <p:blipFill>
          <a:blip r:embed="rId3">
            <a:alphaModFix/>
          </a:blip>
          <a:stretch>
            <a:fillRect/>
          </a:stretch>
        </p:blipFill>
        <p:spPr>
          <a:xfrm>
            <a:off x="13632738" y="3329823"/>
            <a:ext cx="3627300" cy="3627300"/>
          </a:xfrm>
          <a:prstGeom prst="roundRect">
            <a:avLst>
              <a:gd fmla="val 16667" name="adj"/>
            </a:avLst>
          </a:prstGeom>
          <a:noFill/>
          <a:ln>
            <a:noFill/>
          </a:ln>
        </p:spPr>
      </p:pic>
      <p:pic>
        <p:nvPicPr>
          <p:cNvPr id="270" name="Google Shape;270;p24"/>
          <p:cNvPicPr preferRelativeResize="0"/>
          <p:nvPr/>
        </p:nvPicPr>
        <p:blipFill>
          <a:blip r:embed="rId4">
            <a:alphaModFix/>
          </a:blip>
          <a:stretch>
            <a:fillRect/>
          </a:stretch>
        </p:blipFill>
        <p:spPr>
          <a:xfrm>
            <a:off x="9421461" y="3329823"/>
            <a:ext cx="3627300" cy="3627300"/>
          </a:xfrm>
          <a:prstGeom prst="roundRect">
            <a:avLst>
              <a:gd fmla="val 16667" name="adj"/>
            </a:avLst>
          </a:prstGeom>
          <a:noFill/>
          <a:ln>
            <a:noFill/>
          </a:ln>
        </p:spPr>
      </p:pic>
      <p:pic>
        <p:nvPicPr>
          <p:cNvPr id="271" name="Google Shape;271;p24"/>
          <p:cNvPicPr preferRelativeResize="0"/>
          <p:nvPr/>
        </p:nvPicPr>
        <p:blipFill>
          <a:blip r:embed="rId5">
            <a:alphaModFix/>
          </a:blip>
          <a:stretch>
            <a:fillRect/>
          </a:stretch>
        </p:blipFill>
        <p:spPr>
          <a:xfrm>
            <a:off x="5227663" y="3329823"/>
            <a:ext cx="3627300" cy="3627300"/>
          </a:xfrm>
          <a:prstGeom prst="roundRect">
            <a:avLst>
              <a:gd fmla="val 16667" name="adj"/>
            </a:avLst>
          </a:prstGeom>
          <a:noFill/>
          <a:ln>
            <a:noFill/>
          </a:ln>
        </p:spPr>
      </p:pic>
      <p:pic>
        <p:nvPicPr>
          <p:cNvPr id="272" name="Google Shape;272;p24"/>
          <p:cNvPicPr preferRelativeResize="0"/>
          <p:nvPr/>
        </p:nvPicPr>
        <p:blipFill>
          <a:blip r:embed="rId6">
            <a:alphaModFix/>
          </a:blip>
          <a:stretch>
            <a:fillRect/>
          </a:stretch>
        </p:blipFill>
        <p:spPr>
          <a:xfrm>
            <a:off x="15410250" y="-2115300"/>
            <a:ext cx="4952150" cy="4998979"/>
          </a:xfrm>
          <a:prstGeom prst="rect">
            <a:avLst/>
          </a:prstGeom>
          <a:noFill/>
          <a:ln>
            <a:noFill/>
          </a:ln>
        </p:spPr>
      </p:pic>
      <p:pic>
        <p:nvPicPr>
          <p:cNvPr id="273" name="Google Shape;273;p24"/>
          <p:cNvPicPr preferRelativeResize="0"/>
          <p:nvPr/>
        </p:nvPicPr>
        <p:blipFill>
          <a:blip r:embed="rId7">
            <a:alphaModFix/>
          </a:blip>
          <a:stretch>
            <a:fillRect/>
          </a:stretch>
        </p:blipFill>
        <p:spPr>
          <a:xfrm>
            <a:off x="1032988" y="3329822"/>
            <a:ext cx="3628200" cy="3628200"/>
          </a:xfrm>
          <a:prstGeom prst="roundRect">
            <a:avLst>
              <a:gd fmla="val 16667" name="adj"/>
            </a:avLst>
          </a:prstGeom>
          <a:noFill/>
          <a:ln>
            <a:noFill/>
          </a:ln>
        </p:spPr>
      </p:pic>
      <p:pic>
        <p:nvPicPr>
          <p:cNvPr id="274" name="Google Shape;274;p24"/>
          <p:cNvPicPr preferRelativeResize="0"/>
          <p:nvPr/>
        </p:nvPicPr>
        <p:blipFill>
          <a:blip r:embed="rId8">
            <a:alphaModFix/>
          </a:blip>
          <a:stretch>
            <a:fillRect/>
          </a:stretch>
        </p:blipFill>
        <p:spPr>
          <a:xfrm>
            <a:off x="6904049" y="6200229"/>
            <a:ext cx="2525375" cy="1136421"/>
          </a:xfrm>
          <a:prstGeom prst="rect">
            <a:avLst/>
          </a:prstGeom>
          <a:noFill/>
          <a:ln>
            <a:noFill/>
          </a:ln>
        </p:spPr>
      </p:pic>
      <p:pic>
        <p:nvPicPr>
          <p:cNvPr id="275" name="Google Shape;275;p24"/>
          <p:cNvPicPr preferRelativeResize="0"/>
          <p:nvPr/>
        </p:nvPicPr>
        <p:blipFill>
          <a:blip r:embed="rId9">
            <a:alphaModFix/>
          </a:blip>
          <a:stretch>
            <a:fillRect/>
          </a:stretch>
        </p:blipFill>
        <p:spPr>
          <a:xfrm>
            <a:off x="13091450" y="6075001"/>
            <a:ext cx="2109100" cy="1135675"/>
          </a:xfrm>
          <a:prstGeom prst="rect">
            <a:avLst/>
          </a:prstGeom>
          <a:noFill/>
          <a:ln>
            <a:noFill/>
          </a:ln>
        </p:spPr>
      </p:pic>
      <p:cxnSp>
        <p:nvCxnSpPr>
          <p:cNvPr id="276" name="Google Shape;276;p24"/>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277" name="Google Shape;277;p24"/>
          <p:cNvPicPr preferRelativeResize="0"/>
          <p:nvPr/>
        </p:nvPicPr>
        <p:blipFill>
          <a:blip r:embed="rId10">
            <a:alphaModFix/>
          </a:blip>
          <a:stretch>
            <a:fillRect/>
          </a:stretch>
        </p:blipFill>
        <p:spPr>
          <a:xfrm>
            <a:off x="11783481" y="2744400"/>
            <a:ext cx="1848447" cy="1343025"/>
          </a:xfrm>
          <a:prstGeom prst="rect">
            <a:avLst/>
          </a:prstGeom>
          <a:noFill/>
          <a:ln>
            <a:noFill/>
          </a:ln>
        </p:spPr>
      </p:pic>
      <p:pic>
        <p:nvPicPr>
          <p:cNvPr id="278" name="Google Shape;278;p24"/>
          <p:cNvPicPr preferRelativeResize="0"/>
          <p:nvPr/>
        </p:nvPicPr>
        <p:blipFill>
          <a:blip r:embed="rId11">
            <a:alphaModFix/>
          </a:blip>
          <a:stretch>
            <a:fillRect/>
          </a:stretch>
        </p:blipFill>
        <p:spPr>
          <a:xfrm>
            <a:off x="-2476084" y="7924797"/>
            <a:ext cx="4952150" cy="4126791"/>
          </a:xfrm>
          <a:prstGeom prst="rect">
            <a:avLst/>
          </a:prstGeom>
          <a:noFill/>
          <a:ln>
            <a:noFill/>
          </a:ln>
        </p:spPr>
      </p:pic>
      <p:pic>
        <p:nvPicPr>
          <p:cNvPr id="279" name="Google Shape;279;p24"/>
          <p:cNvPicPr preferRelativeResize="0"/>
          <p:nvPr/>
        </p:nvPicPr>
        <p:blipFill>
          <a:blip r:embed="rId12">
            <a:alphaModFix/>
          </a:blip>
          <a:stretch>
            <a:fillRect/>
          </a:stretch>
        </p:blipFill>
        <p:spPr>
          <a:xfrm>
            <a:off x="274324" y="2362199"/>
            <a:ext cx="2109107" cy="1490250"/>
          </a:xfrm>
          <a:prstGeom prst="rect">
            <a:avLst/>
          </a:prstGeom>
          <a:noFill/>
          <a:ln>
            <a:noFill/>
          </a:ln>
        </p:spPr>
      </p:pic>
      <p:sp>
        <p:nvSpPr>
          <p:cNvPr id="280" name="Google Shape;280;p24"/>
          <p:cNvSpPr txBox="1"/>
          <p:nvPr/>
        </p:nvSpPr>
        <p:spPr>
          <a:xfrm>
            <a:off x="1028700" y="7403322"/>
            <a:ext cx="3627363" cy="528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Client name</a:t>
            </a:r>
            <a:endParaRPr/>
          </a:p>
        </p:txBody>
      </p:sp>
      <p:sp>
        <p:nvSpPr>
          <p:cNvPr id="281" name="Google Shape;281;p24"/>
          <p:cNvSpPr txBox="1"/>
          <p:nvPr/>
        </p:nvSpPr>
        <p:spPr>
          <a:xfrm>
            <a:off x="1028700" y="7998317"/>
            <a:ext cx="362736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Elaborate here.</a:t>
            </a:r>
            <a:endParaRPr/>
          </a:p>
        </p:txBody>
      </p:sp>
      <p:sp>
        <p:nvSpPr>
          <p:cNvPr id="282" name="Google Shape;282;p24"/>
          <p:cNvSpPr txBox="1"/>
          <p:nvPr/>
        </p:nvSpPr>
        <p:spPr>
          <a:xfrm>
            <a:off x="1028700" y="1019175"/>
            <a:ext cx="16230600" cy="134302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Testimonials</a:t>
            </a:r>
            <a:endParaRPr/>
          </a:p>
        </p:txBody>
      </p:sp>
      <p:sp>
        <p:nvSpPr>
          <p:cNvPr id="283" name="Google Shape;283;p24"/>
          <p:cNvSpPr txBox="1"/>
          <p:nvPr/>
        </p:nvSpPr>
        <p:spPr>
          <a:xfrm>
            <a:off x="5231206" y="7403322"/>
            <a:ext cx="3627363" cy="528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Client name</a:t>
            </a:r>
            <a:endParaRPr/>
          </a:p>
        </p:txBody>
      </p:sp>
      <p:sp>
        <p:nvSpPr>
          <p:cNvPr id="284" name="Google Shape;284;p24"/>
          <p:cNvSpPr txBox="1"/>
          <p:nvPr/>
        </p:nvSpPr>
        <p:spPr>
          <a:xfrm>
            <a:off x="5231206" y="7998317"/>
            <a:ext cx="362736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Elaborate here.</a:t>
            </a:r>
            <a:endParaRPr/>
          </a:p>
        </p:txBody>
      </p:sp>
      <p:sp>
        <p:nvSpPr>
          <p:cNvPr id="285" name="Google Shape;285;p24"/>
          <p:cNvSpPr txBox="1"/>
          <p:nvPr/>
        </p:nvSpPr>
        <p:spPr>
          <a:xfrm>
            <a:off x="9429431" y="7403322"/>
            <a:ext cx="3627363" cy="528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Client name</a:t>
            </a:r>
            <a:endParaRPr/>
          </a:p>
        </p:txBody>
      </p:sp>
      <p:sp>
        <p:nvSpPr>
          <p:cNvPr id="286" name="Google Shape;286;p24"/>
          <p:cNvSpPr txBox="1"/>
          <p:nvPr/>
        </p:nvSpPr>
        <p:spPr>
          <a:xfrm>
            <a:off x="9429431" y="7998317"/>
            <a:ext cx="362736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Elaborate here.</a:t>
            </a:r>
            <a:endParaRPr/>
          </a:p>
        </p:txBody>
      </p:sp>
      <p:sp>
        <p:nvSpPr>
          <p:cNvPr id="287" name="Google Shape;287;p24"/>
          <p:cNvSpPr txBox="1"/>
          <p:nvPr/>
        </p:nvSpPr>
        <p:spPr>
          <a:xfrm>
            <a:off x="13631937" y="7403322"/>
            <a:ext cx="3627363" cy="528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Client name</a:t>
            </a:r>
            <a:endParaRPr/>
          </a:p>
        </p:txBody>
      </p:sp>
      <p:sp>
        <p:nvSpPr>
          <p:cNvPr id="288" name="Google Shape;288;p24"/>
          <p:cNvSpPr txBox="1"/>
          <p:nvPr/>
        </p:nvSpPr>
        <p:spPr>
          <a:xfrm>
            <a:off x="13631937" y="7998317"/>
            <a:ext cx="362736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Elaborate here.</a:t>
            </a:r>
            <a:endParaRPr/>
          </a:p>
        </p:txBody>
      </p:sp>
      <p:sp>
        <p:nvSpPr>
          <p:cNvPr id="289" name="Google Shape;289;p24"/>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293" name="Shape 293"/>
        <p:cNvGrpSpPr/>
        <p:nvPr/>
      </p:nvGrpSpPr>
      <p:grpSpPr>
        <a:xfrm>
          <a:off x="0" y="0"/>
          <a:ext cx="0" cy="0"/>
          <a:chOff x="0" y="0"/>
          <a:chExt cx="0" cy="0"/>
        </a:xfrm>
      </p:grpSpPr>
      <p:pic>
        <p:nvPicPr>
          <p:cNvPr id="294" name="Google Shape;294;p25"/>
          <p:cNvPicPr preferRelativeResize="0"/>
          <p:nvPr/>
        </p:nvPicPr>
        <p:blipFill>
          <a:blip r:embed="rId3">
            <a:alphaModFix/>
          </a:blip>
          <a:stretch>
            <a:fillRect/>
          </a:stretch>
        </p:blipFill>
        <p:spPr>
          <a:xfrm>
            <a:off x="7782741" y="-3270641"/>
            <a:ext cx="13609923" cy="8492930"/>
          </a:xfrm>
          <a:prstGeom prst="rect">
            <a:avLst/>
          </a:prstGeom>
          <a:noFill/>
          <a:ln>
            <a:noFill/>
          </a:ln>
        </p:spPr>
      </p:pic>
      <p:cxnSp>
        <p:nvCxnSpPr>
          <p:cNvPr id="295" name="Google Shape;295;p25"/>
          <p:cNvCxnSpPr/>
          <p:nvPr/>
        </p:nvCxnSpPr>
        <p:spPr>
          <a:xfrm flipH="1" rot="10800000">
            <a:off x="4695385" y="9826257"/>
            <a:ext cx="13135911" cy="19050"/>
          </a:xfrm>
          <a:prstGeom prst="straightConnector1">
            <a:avLst/>
          </a:prstGeom>
          <a:noFill/>
          <a:ln cap="flat" cmpd="sng" w="38100">
            <a:solidFill>
              <a:srgbClr val="303030"/>
            </a:solidFill>
            <a:prstDash val="solid"/>
            <a:round/>
            <a:headEnd len="sm" w="sm" type="none"/>
            <a:tailEnd len="sm" w="sm" type="none"/>
          </a:ln>
        </p:spPr>
      </p:cxnSp>
      <p:pic>
        <p:nvPicPr>
          <p:cNvPr id="296" name="Google Shape;296;p25"/>
          <p:cNvPicPr preferRelativeResize="0"/>
          <p:nvPr/>
        </p:nvPicPr>
        <p:blipFill>
          <a:blip r:embed="rId4">
            <a:alphaModFix/>
          </a:blip>
          <a:stretch>
            <a:fillRect/>
          </a:stretch>
        </p:blipFill>
        <p:spPr>
          <a:xfrm>
            <a:off x="708020" y="434850"/>
            <a:ext cx="7974725" cy="14740229"/>
          </a:xfrm>
          <a:prstGeom prst="rect">
            <a:avLst/>
          </a:prstGeom>
          <a:noFill/>
          <a:ln>
            <a:noFill/>
          </a:ln>
        </p:spPr>
      </p:pic>
      <p:sp>
        <p:nvSpPr>
          <p:cNvPr id="297" name="Google Shape;297;p25"/>
          <p:cNvSpPr txBox="1"/>
          <p:nvPr/>
        </p:nvSpPr>
        <p:spPr>
          <a:xfrm>
            <a:off x="9144000" y="4962525"/>
            <a:ext cx="7378075"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ABOUT US</a:t>
            </a:r>
            <a:endParaRPr/>
          </a:p>
        </p:txBody>
      </p:sp>
      <p:sp>
        <p:nvSpPr>
          <p:cNvPr id="298" name="Google Shape;298;p25"/>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302" name="Shape 302"/>
        <p:cNvGrpSpPr/>
        <p:nvPr/>
      </p:nvGrpSpPr>
      <p:grpSpPr>
        <a:xfrm>
          <a:off x="0" y="0"/>
          <a:ext cx="0" cy="0"/>
          <a:chOff x="0" y="0"/>
          <a:chExt cx="0" cy="0"/>
        </a:xfrm>
      </p:grpSpPr>
      <p:cxnSp>
        <p:nvCxnSpPr>
          <p:cNvPr id="303" name="Google Shape;303;p26"/>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304" name="Google Shape;304;p26"/>
          <p:cNvPicPr preferRelativeResize="0"/>
          <p:nvPr/>
        </p:nvPicPr>
        <p:blipFill>
          <a:blip r:embed="rId3">
            <a:alphaModFix/>
          </a:blip>
          <a:stretch>
            <a:fillRect/>
          </a:stretch>
        </p:blipFill>
        <p:spPr>
          <a:xfrm>
            <a:off x="4730175" y="8610971"/>
            <a:ext cx="7642375" cy="4100479"/>
          </a:xfrm>
          <a:prstGeom prst="rect">
            <a:avLst/>
          </a:prstGeom>
          <a:noFill/>
          <a:ln>
            <a:noFill/>
          </a:ln>
        </p:spPr>
      </p:pic>
      <p:pic>
        <p:nvPicPr>
          <p:cNvPr id="305" name="Google Shape;305;p26"/>
          <p:cNvPicPr preferRelativeResize="0"/>
          <p:nvPr/>
        </p:nvPicPr>
        <p:blipFill>
          <a:blip r:embed="rId4">
            <a:alphaModFix/>
          </a:blip>
          <a:stretch>
            <a:fillRect/>
          </a:stretch>
        </p:blipFill>
        <p:spPr>
          <a:xfrm>
            <a:off x="596223" y="1036650"/>
            <a:ext cx="7947300" cy="8226600"/>
          </a:xfrm>
          <a:prstGeom prst="roundRect">
            <a:avLst>
              <a:gd fmla="val 16667" name="adj"/>
            </a:avLst>
          </a:prstGeom>
          <a:noFill/>
          <a:ln>
            <a:noFill/>
          </a:ln>
        </p:spPr>
      </p:pic>
      <p:sp>
        <p:nvSpPr>
          <p:cNvPr id="306" name="Google Shape;306;p26"/>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307" name="Google Shape;307;p26"/>
          <p:cNvSpPr txBox="1"/>
          <p:nvPr/>
        </p:nvSpPr>
        <p:spPr>
          <a:xfrm>
            <a:off x="10061734" y="3084426"/>
            <a:ext cx="67950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Our</a:t>
            </a:r>
            <a:endParaRPr/>
          </a:p>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History</a:t>
            </a:r>
            <a:endParaRPr/>
          </a:p>
        </p:txBody>
      </p:sp>
      <p:pic>
        <p:nvPicPr>
          <p:cNvPr id="308" name="Google Shape;308;p26"/>
          <p:cNvPicPr preferRelativeResize="0"/>
          <p:nvPr/>
        </p:nvPicPr>
        <p:blipFill>
          <a:blip r:embed="rId5">
            <a:alphaModFix/>
          </a:blip>
          <a:stretch>
            <a:fillRect/>
          </a:stretch>
        </p:blipFill>
        <p:spPr>
          <a:xfrm>
            <a:off x="-2332326" y="-1635950"/>
            <a:ext cx="6722051" cy="4730802"/>
          </a:xfrm>
          <a:prstGeom prst="rect">
            <a:avLst/>
          </a:prstGeom>
          <a:noFill/>
          <a:ln>
            <a:noFill/>
          </a:ln>
        </p:spPr>
      </p:pic>
      <p:sp>
        <p:nvSpPr>
          <p:cNvPr id="309" name="Google Shape;309;p26"/>
          <p:cNvSpPr txBox="1"/>
          <p:nvPr/>
        </p:nvSpPr>
        <p:spPr>
          <a:xfrm>
            <a:off x="10061734" y="6084339"/>
            <a:ext cx="6794942"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Presentations are communication tools that can be used as demonstrations, lectures, speeches, reports, and more. It is mostly presented before an audience. </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7"/>
          <p:cNvPicPr preferRelativeResize="0"/>
          <p:nvPr/>
        </p:nvPicPr>
        <p:blipFill rotWithShape="1">
          <a:blip r:embed="rId3">
            <a:alphaModFix/>
          </a:blip>
          <a:srcRect b="0" l="10117" r="16965" t="27083"/>
          <a:stretch/>
        </p:blipFill>
        <p:spPr>
          <a:xfrm>
            <a:off x="0" y="0"/>
            <a:ext cx="18288000" cy="10287000"/>
          </a:xfrm>
          <a:prstGeom prst="rect">
            <a:avLst/>
          </a:prstGeom>
          <a:noFill/>
          <a:ln>
            <a:noFill/>
          </a:ln>
        </p:spPr>
      </p:pic>
      <p:sp>
        <p:nvSpPr>
          <p:cNvPr id="315" name="Google Shape;315;p27"/>
          <p:cNvSpPr txBox="1"/>
          <p:nvPr/>
        </p:nvSpPr>
        <p:spPr>
          <a:xfrm>
            <a:off x="3186559" y="6967856"/>
            <a:ext cx="11914883" cy="229044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A PICTURE IS WORTH A THOUSAND WORDS</a:t>
            </a:r>
            <a:endParaRPr/>
          </a:p>
        </p:txBody>
      </p:sp>
      <p:cxnSp>
        <p:nvCxnSpPr>
          <p:cNvPr id="316" name="Google Shape;316;p27"/>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sp>
        <p:nvSpPr>
          <p:cNvPr id="317" name="Google Shape;317;p27"/>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321" name="Shape 321"/>
        <p:cNvGrpSpPr/>
        <p:nvPr/>
      </p:nvGrpSpPr>
      <p:grpSpPr>
        <a:xfrm>
          <a:off x="0" y="0"/>
          <a:ext cx="0" cy="0"/>
          <a:chOff x="0" y="0"/>
          <a:chExt cx="0" cy="0"/>
        </a:xfrm>
      </p:grpSpPr>
      <p:pic>
        <p:nvPicPr>
          <p:cNvPr id="322" name="Google Shape;322;p28"/>
          <p:cNvPicPr preferRelativeResize="0"/>
          <p:nvPr/>
        </p:nvPicPr>
        <p:blipFill>
          <a:blip r:embed="rId3">
            <a:alphaModFix/>
          </a:blip>
          <a:stretch>
            <a:fillRect/>
          </a:stretch>
        </p:blipFill>
        <p:spPr>
          <a:xfrm>
            <a:off x="14507195" y="-1875801"/>
            <a:ext cx="5371550" cy="5409552"/>
          </a:xfrm>
          <a:prstGeom prst="rect">
            <a:avLst/>
          </a:prstGeom>
          <a:noFill/>
          <a:ln>
            <a:noFill/>
          </a:ln>
        </p:spPr>
      </p:pic>
      <p:cxnSp>
        <p:nvCxnSpPr>
          <p:cNvPr id="323" name="Google Shape;323;p28"/>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324" name="Google Shape;324;p28"/>
          <p:cNvPicPr preferRelativeResize="0"/>
          <p:nvPr/>
        </p:nvPicPr>
        <p:blipFill>
          <a:blip r:embed="rId4">
            <a:alphaModFix/>
          </a:blip>
          <a:stretch>
            <a:fillRect/>
          </a:stretch>
        </p:blipFill>
        <p:spPr>
          <a:xfrm>
            <a:off x="-1465381" y="5601031"/>
            <a:ext cx="7468526" cy="5944304"/>
          </a:xfrm>
          <a:prstGeom prst="rect">
            <a:avLst/>
          </a:prstGeom>
          <a:noFill/>
          <a:ln>
            <a:noFill/>
          </a:ln>
        </p:spPr>
      </p:pic>
      <p:sp>
        <p:nvSpPr>
          <p:cNvPr id="325" name="Google Shape;325;p28"/>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326" name="Google Shape;326;p28"/>
          <p:cNvSpPr txBox="1"/>
          <p:nvPr/>
        </p:nvSpPr>
        <p:spPr>
          <a:xfrm>
            <a:off x="2095714" y="3533757"/>
            <a:ext cx="14096700" cy="270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Write an original statement or inspiring quote</a:t>
            </a:r>
            <a:endParaRPr/>
          </a:p>
        </p:txBody>
      </p:sp>
      <p:sp>
        <p:nvSpPr>
          <p:cNvPr id="327" name="Google Shape;327;p28"/>
          <p:cNvSpPr txBox="1"/>
          <p:nvPr/>
        </p:nvSpPr>
        <p:spPr>
          <a:xfrm>
            <a:off x="2741618" y="6377958"/>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 Include a credit, citation, or supporting message</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331" name="Shape 331"/>
        <p:cNvGrpSpPr/>
        <p:nvPr/>
      </p:nvGrpSpPr>
      <p:grpSpPr>
        <a:xfrm>
          <a:off x="0" y="0"/>
          <a:ext cx="0" cy="0"/>
          <a:chOff x="0" y="0"/>
          <a:chExt cx="0" cy="0"/>
        </a:xfrm>
      </p:grpSpPr>
      <p:pic>
        <p:nvPicPr>
          <p:cNvPr id="332" name="Google Shape;332;p29"/>
          <p:cNvPicPr preferRelativeResize="0"/>
          <p:nvPr/>
        </p:nvPicPr>
        <p:blipFill>
          <a:blip r:embed="rId3">
            <a:alphaModFix/>
          </a:blip>
          <a:stretch>
            <a:fillRect/>
          </a:stretch>
        </p:blipFill>
        <p:spPr>
          <a:xfrm>
            <a:off x="14898147" y="-1034472"/>
            <a:ext cx="4222300" cy="4120577"/>
          </a:xfrm>
          <a:prstGeom prst="rect">
            <a:avLst/>
          </a:prstGeom>
          <a:noFill/>
          <a:ln>
            <a:noFill/>
          </a:ln>
        </p:spPr>
      </p:pic>
      <p:cxnSp>
        <p:nvCxnSpPr>
          <p:cNvPr id="333" name="Google Shape;333;p29"/>
          <p:cNvCxnSpPr/>
          <p:nvPr/>
        </p:nvCxnSpPr>
        <p:spPr>
          <a:xfrm>
            <a:off x="8133728" y="9826257"/>
            <a:ext cx="9697568" cy="0"/>
          </a:xfrm>
          <a:prstGeom prst="straightConnector1">
            <a:avLst/>
          </a:prstGeom>
          <a:noFill/>
          <a:ln cap="flat" cmpd="sng" w="38100">
            <a:solidFill>
              <a:srgbClr val="303030"/>
            </a:solidFill>
            <a:prstDash val="solid"/>
            <a:round/>
            <a:headEnd len="sm" w="sm" type="none"/>
            <a:tailEnd len="sm" w="sm" type="none"/>
          </a:ln>
        </p:spPr>
      </p:cxnSp>
      <p:pic>
        <p:nvPicPr>
          <p:cNvPr id="334" name="Google Shape;334;p29"/>
          <p:cNvPicPr preferRelativeResize="0"/>
          <p:nvPr/>
        </p:nvPicPr>
        <p:blipFill>
          <a:blip r:embed="rId4">
            <a:alphaModFix/>
          </a:blip>
          <a:stretch>
            <a:fillRect/>
          </a:stretch>
        </p:blipFill>
        <p:spPr>
          <a:xfrm>
            <a:off x="-1298274" y="-26"/>
            <a:ext cx="11007100" cy="13637366"/>
          </a:xfrm>
          <a:prstGeom prst="rect">
            <a:avLst/>
          </a:prstGeom>
          <a:noFill/>
          <a:ln>
            <a:noFill/>
          </a:ln>
        </p:spPr>
      </p:pic>
      <p:sp>
        <p:nvSpPr>
          <p:cNvPr id="335" name="Google Shape;335;p29"/>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336" name="Google Shape;336;p29"/>
          <p:cNvSpPr txBox="1"/>
          <p:nvPr/>
        </p:nvSpPr>
        <p:spPr>
          <a:xfrm>
            <a:off x="10005205" y="2204581"/>
            <a:ext cx="55626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Contact Us</a:t>
            </a:r>
            <a:endParaRPr/>
          </a:p>
        </p:txBody>
      </p:sp>
      <p:sp>
        <p:nvSpPr>
          <p:cNvPr id="337" name="Google Shape;337;p29"/>
          <p:cNvSpPr txBox="1"/>
          <p:nvPr/>
        </p:nvSpPr>
        <p:spPr>
          <a:xfrm>
            <a:off x="10005205" y="5248026"/>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123 Anywhere St., Any City,ST 12345</a:t>
            </a:r>
            <a:endParaRPr/>
          </a:p>
        </p:txBody>
      </p:sp>
      <p:sp>
        <p:nvSpPr>
          <p:cNvPr id="338" name="Google Shape;338;p29"/>
          <p:cNvSpPr txBox="1"/>
          <p:nvPr/>
        </p:nvSpPr>
        <p:spPr>
          <a:xfrm>
            <a:off x="10005205" y="5862803"/>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123-456-7890</a:t>
            </a:r>
            <a:endParaRPr/>
          </a:p>
        </p:txBody>
      </p:sp>
      <p:sp>
        <p:nvSpPr>
          <p:cNvPr id="339" name="Google Shape;339;p29"/>
          <p:cNvSpPr txBox="1"/>
          <p:nvPr/>
        </p:nvSpPr>
        <p:spPr>
          <a:xfrm>
            <a:off x="10005205" y="647758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hello@reallygreatsite.com</a:t>
            </a:r>
            <a:endParaRPr/>
          </a:p>
        </p:txBody>
      </p:sp>
      <p:sp>
        <p:nvSpPr>
          <p:cNvPr id="340" name="Google Shape;340;p29"/>
          <p:cNvSpPr txBox="1"/>
          <p:nvPr/>
        </p:nvSpPr>
        <p:spPr>
          <a:xfrm>
            <a:off x="10005205" y="7707134"/>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reallygreatsite.com</a:t>
            </a:r>
            <a:endParaRPr/>
          </a:p>
        </p:txBody>
      </p:sp>
      <p:sp>
        <p:nvSpPr>
          <p:cNvPr id="341" name="Google Shape;341;p29"/>
          <p:cNvSpPr txBox="1"/>
          <p:nvPr/>
        </p:nvSpPr>
        <p:spPr>
          <a:xfrm>
            <a:off x="10005205" y="709235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@reallygreatsite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345" name="Shape 345"/>
        <p:cNvGrpSpPr/>
        <p:nvPr/>
      </p:nvGrpSpPr>
      <p:grpSpPr>
        <a:xfrm>
          <a:off x="0" y="0"/>
          <a:ext cx="0" cy="0"/>
          <a:chOff x="0" y="0"/>
          <a:chExt cx="0" cy="0"/>
        </a:xfrm>
      </p:grpSpPr>
      <p:pic>
        <p:nvPicPr>
          <p:cNvPr id="346" name="Google Shape;346;p30"/>
          <p:cNvPicPr preferRelativeResize="0"/>
          <p:nvPr/>
        </p:nvPicPr>
        <p:blipFill>
          <a:blip r:embed="rId3">
            <a:alphaModFix/>
          </a:blip>
          <a:stretch>
            <a:fillRect/>
          </a:stretch>
        </p:blipFill>
        <p:spPr>
          <a:xfrm>
            <a:off x="1028700" y="5815475"/>
            <a:ext cx="6012842" cy="1506375"/>
          </a:xfrm>
          <a:prstGeom prst="rect">
            <a:avLst/>
          </a:prstGeom>
          <a:noFill/>
          <a:ln>
            <a:noFill/>
          </a:ln>
        </p:spPr>
      </p:pic>
      <p:pic>
        <p:nvPicPr>
          <p:cNvPr id="347" name="Google Shape;347;p30"/>
          <p:cNvPicPr preferRelativeResize="0"/>
          <p:nvPr/>
        </p:nvPicPr>
        <p:blipFill>
          <a:blip r:embed="rId4">
            <a:alphaModFix/>
          </a:blip>
          <a:stretch>
            <a:fillRect/>
          </a:stretch>
        </p:blipFill>
        <p:spPr>
          <a:xfrm>
            <a:off x="-1121110" y="-1014475"/>
            <a:ext cx="7346575" cy="5519463"/>
          </a:xfrm>
          <a:prstGeom prst="rect">
            <a:avLst/>
          </a:prstGeom>
          <a:noFill/>
          <a:ln>
            <a:noFill/>
          </a:ln>
        </p:spPr>
      </p:pic>
      <p:cxnSp>
        <p:nvCxnSpPr>
          <p:cNvPr id="348" name="Google Shape;348;p30"/>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349" name="Google Shape;349;p30"/>
          <p:cNvPicPr preferRelativeResize="0"/>
          <p:nvPr/>
        </p:nvPicPr>
        <p:blipFill>
          <a:blip r:embed="rId5">
            <a:alphaModFix/>
          </a:blip>
          <a:stretch>
            <a:fillRect/>
          </a:stretch>
        </p:blipFill>
        <p:spPr>
          <a:xfrm>
            <a:off x="10325993" y="-282475"/>
            <a:ext cx="8722252" cy="10842478"/>
          </a:xfrm>
          <a:prstGeom prst="rect">
            <a:avLst/>
          </a:prstGeom>
          <a:noFill/>
          <a:ln>
            <a:noFill/>
          </a:ln>
        </p:spPr>
      </p:pic>
      <p:sp>
        <p:nvSpPr>
          <p:cNvPr id="350" name="Google Shape;350;p30"/>
          <p:cNvSpPr txBox="1"/>
          <p:nvPr/>
        </p:nvSpPr>
        <p:spPr>
          <a:xfrm>
            <a:off x="1028700" y="4320061"/>
            <a:ext cx="10393573"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Credits</a:t>
            </a:r>
            <a:endParaRPr/>
          </a:p>
        </p:txBody>
      </p:sp>
      <p:sp>
        <p:nvSpPr>
          <p:cNvPr id="351" name="Google Shape;351;p30"/>
          <p:cNvSpPr txBox="1"/>
          <p:nvPr/>
        </p:nvSpPr>
        <p:spPr>
          <a:xfrm>
            <a:off x="1028700" y="7580139"/>
            <a:ext cx="1265194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This presentation template is free for everyone to use thanks to the following:</a:t>
            </a:r>
            <a:endParaRPr/>
          </a:p>
        </p:txBody>
      </p:sp>
      <p:sp>
        <p:nvSpPr>
          <p:cNvPr id="352" name="Google Shape;352;p30"/>
          <p:cNvSpPr txBox="1"/>
          <p:nvPr/>
        </p:nvSpPr>
        <p:spPr>
          <a:xfrm>
            <a:off x="1028700" y="8050674"/>
            <a:ext cx="12651949" cy="73723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303030"/>
              </a:buClr>
              <a:buSzPts val="2100"/>
              <a:buFont typeface="Arial"/>
              <a:buChar char="•"/>
            </a:pPr>
            <a:r>
              <a:rPr b="0" i="0" lang="en-US" sz="2100" u="none" cap="none" strike="noStrike">
                <a:solidFill>
                  <a:srgbClr val="303030"/>
                </a:solidFill>
                <a:latin typeface="Bai Jamjuree"/>
                <a:ea typeface="Bai Jamjuree"/>
                <a:cs typeface="Bai Jamjuree"/>
                <a:sym typeface="Bai Jamjuree"/>
              </a:rPr>
              <a:t>SlidesCarnival for the presentation template</a:t>
            </a:r>
            <a:endParaRPr/>
          </a:p>
          <a:p>
            <a:pPr indent="-226695" lvl="1" marL="453390" marR="0" rtl="0" algn="l">
              <a:lnSpc>
                <a:spcPct val="140000"/>
              </a:lnSpc>
              <a:spcBef>
                <a:spcPts val="0"/>
              </a:spcBef>
              <a:spcAft>
                <a:spcPts val="0"/>
              </a:spcAft>
              <a:buClr>
                <a:srgbClr val="303030"/>
              </a:buClr>
              <a:buSzPts val="2100"/>
              <a:buFont typeface="Arial"/>
              <a:buChar char="•"/>
            </a:pPr>
            <a:r>
              <a:rPr b="0" i="0" lang="en-US" sz="2100" u="none" cap="none" strike="noStrike">
                <a:solidFill>
                  <a:srgbClr val="303030"/>
                </a:solidFill>
                <a:latin typeface="Bai Jamjuree"/>
                <a:ea typeface="Bai Jamjuree"/>
                <a:cs typeface="Bai Jamjuree"/>
                <a:sym typeface="Bai Jamjuree"/>
              </a:rPr>
              <a:t>Pexels for the photos</a:t>
            </a:r>
            <a:endParaRPr/>
          </a:p>
        </p:txBody>
      </p:sp>
      <p:sp>
        <p:nvSpPr>
          <p:cNvPr id="353" name="Google Shape;353;p30"/>
          <p:cNvSpPr txBox="1"/>
          <p:nvPr/>
        </p:nvSpPr>
        <p:spPr>
          <a:xfrm>
            <a:off x="1028700" y="8892540"/>
            <a:ext cx="1265194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Happy designing! </a:t>
            </a:r>
            <a:endParaRPr/>
          </a:p>
        </p:txBody>
      </p:sp>
      <p:sp>
        <p:nvSpPr>
          <p:cNvPr id="354" name="Google Shape;354;p30"/>
          <p:cNvSpPr txBox="1"/>
          <p:nvPr/>
        </p:nvSpPr>
        <p:spPr>
          <a:xfrm>
            <a:off x="456704" y="9807207"/>
            <a:ext cx="3324107"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358" name="Shape 358"/>
        <p:cNvGrpSpPr/>
        <p:nvPr/>
      </p:nvGrpSpPr>
      <p:grpSpPr>
        <a:xfrm>
          <a:off x="0" y="0"/>
          <a:ext cx="0" cy="0"/>
          <a:chOff x="0" y="0"/>
          <a:chExt cx="0" cy="0"/>
        </a:xfrm>
      </p:grpSpPr>
      <p:cxnSp>
        <p:nvCxnSpPr>
          <p:cNvPr id="359" name="Google Shape;359;p31"/>
          <p:cNvCxnSpPr/>
          <p:nvPr/>
        </p:nvCxnSpPr>
        <p:spPr>
          <a:xfrm rot="-5400000">
            <a:off x="1792016" y="5146282"/>
            <a:ext cx="10257527" cy="0"/>
          </a:xfrm>
          <a:prstGeom prst="straightConnector1">
            <a:avLst/>
          </a:prstGeom>
          <a:noFill/>
          <a:ln cap="flat" cmpd="sng" w="38100">
            <a:solidFill>
              <a:srgbClr val="303030"/>
            </a:solidFill>
            <a:prstDash val="solid"/>
            <a:round/>
            <a:headEnd len="sm" w="sm" type="none"/>
            <a:tailEnd len="sm" w="sm" type="none"/>
          </a:ln>
        </p:spPr>
      </p:cxnSp>
      <p:sp>
        <p:nvSpPr>
          <p:cNvPr id="360" name="Google Shape;360;p31"/>
          <p:cNvSpPr/>
          <p:nvPr/>
        </p:nvSpPr>
        <p:spPr>
          <a:xfrm>
            <a:off x="7292445" y="613803"/>
            <a:ext cx="1579348" cy="1964974"/>
          </a:xfrm>
          <a:custGeom>
            <a:rect b="b" l="l" r="r" t="t"/>
            <a:pathLst>
              <a:path extrusionOk="0" h="1964974" w="1579348">
                <a:moveTo>
                  <a:pt x="0" y="0"/>
                </a:moveTo>
                <a:lnTo>
                  <a:pt x="1579348" y="0"/>
                </a:lnTo>
                <a:lnTo>
                  <a:pt x="1579348" y="1964974"/>
                </a:lnTo>
                <a:lnTo>
                  <a:pt x="0" y="1964974"/>
                </a:lnTo>
                <a:lnTo>
                  <a:pt x="0" y="0"/>
                </a:lnTo>
                <a:close/>
              </a:path>
            </a:pathLst>
          </a:custGeom>
          <a:blipFill rotWithShape="1">
            <a:blip r:embed="rId3">
              <a:alphaModFix/>
            </a:blip>
            <a:stretch>
              <a:fillRect b="0" l="0" r="0" t="0"/>
            </a:stretch>
          </a:blipFill>
          <a:ln>
            <a:noFill/>
          </a:ln>
        </p:spPr>
      </p:sp>
      <p:sp>
        <p:nvSpPr>
          <p:cNvPr id="361" name="Google Shape;361;p31"/>
          <p:cNvSpPr/>
          <p:nvPr/>
        </p:nvSpPr>
        <p:spPr>
          <a:xfrm>
            <a:off x="7130329" y="8286290"/>
            <a:ext cx="2157559" cy="1620131"/>
          </a:xfrm>
          <a:custGeom>
            <a:rect b="b" l="l" r="r" t="t"/>
            <a:pathLst>
              <a:path extrusionOk="0" h="1620131" w="2157559">
                <a:moveTo>
                  <a:pt x="0" y="0"/>
                </a:moveTo>
                <a:lnTo>
                  <a:pt x="2157559" y="0"/>
                </a:lnTo>
                <a:lnTo>
                  <a:pt x="2157559" y="1620131"/>
                </a:lnTo>
                <a:lnTo>
                  <a:pt x="0" y="1620131"/>
                </a:lnTo>
                <a:lnTo>
                  <a:pt x="0" y="0"/>
                </a:lnTo>
                <a:close/>
              </a:path>
            </a:pathLst>
          </a:custGeom>
          <a:blipFill rotWithShape="1">
            <a:blip r:embed="rId4">
              <a:alphaModFix/>
            </a:blip>
            <a:stretch>
              <a:fillRect b="0" l="0" r="0" t="0"/>
            </a:stretch>
          </a:blipFill>
          <a:ln>
            <a:noFill/>
          </a:ln>
        </p:spPr>
      </p:sp>
      <p:sp>
        <p:nvSpPr>
          <p:cNvPr id="362" name="Google Shape;362;p31"/>
          <p:cNvSpPr/>
          <p:nvPr/>
        </p:nvSpPr>
        <p:spPr>
          <a:xfrm>
            <a:off x="9668888" y="8286290"/>
            <a:ext cx="1432278" cy="1395820"/>
          </a:xfrm>
          <a:custGeom>
            <a:rect b="b" l="l" r="r" t="t"/>
            <a:pathLst>
              <a:path extrusionOk="0" h="1395820" w="1432278">
                <a:moveTo>
                  <a:pt x="0" y="0"/>
                </a:moveTo>
                <a:lnTo>
                  <a:pt x="1432278" y="0"/>
                </a:lnTo>
                <a:lnTo>
                  <a:pt x="1432278" y="1395820"/>
                </a:lnTo>
                <a:lnTo>
                  <a:pt x="0" y="1395820"/>
                </a:lnTo>
                <a:lnTo>
                  <a:pt x="0" y="0"/>
                </a:lnTo>
                <a:close/>
              </a:path>
            </a:pathLst>
          </a:custGeom>
          <a:blipFill rotWithShape="1">
            <a:blip r:embed="rId5">
              <a:alphaModFix/>
            </a:blip>
            <a:stretch>
              <a:fillRect b="0" l="0" r="0" t="0"/>
            </a:stretch>
          </a:blipFill>
          <a:ln>
            <a:noFill/>
          </a:ln>
        </p:spPr>
      </p:sp>
      <p:sp>
        <p:nvSpPr>
          <p:cNvPr id="363" name="Google Shape;363;p31"/>
          <p:cNvSpPr/>
          <p:nvPr/>
        </p:nvSpPr>
        <p:spPr>
          <a:xfrm>
            <a:off x="9159254" y="613803"/>
            <a:ext cx="1586270" cy="1964974"/>
          </a:xfrm>
          <a:custGeom>
            <a:rect b="b" l="l" r="r" t="t"/>
            <a:pathLst>
              <a:path extrusionOk="0" h="1964974" w="1586270">
                <a:moveTo>
                  <a:pt x="0" y="0"/>
                </a:moveTo>
                <a:lnTo>
                  <a:pt x="1586270" y="0"/>
                </a:lnTo>
                <a:lnTo>
                  <a:pt x="1586270" y="1964974"/>
                </a:lnTo>
                <a:lnTo>
                  <a:pt x="0" y="1964974"/>
                </a:lnTo>
                <a:lnTo>
                  <a:pt x="0" y="0"/>
                </a:lnTo>
                <a:close/>
              </a:path>
            </a:pathLst>
          </a:custGeom>
          <a:blipFill rotWithShape="1">
            <a:blip r:embed="rId6">
              <a:alphaModFix/>
            </a:blip>
            <a:stretch>
              <a:fillRect b="0" l="0" r="0" t="0"/>
            </a:stretch>
          </a:blipFill>
          <a:ln>
            <a:noFill/>
          </a:ln>
        </p:spPr>
      </p:sp>
      <p:sp>
        <p:nvSpPr>
          <p:cNvPr id="364" name="Google Shape;364;p31"/>
          <p:cNvSpPr/>
          <p:nvPr/>
        </p:nvSpPr>
        <p:spPr>
          <a:xfrm>
            <a:off x="11482166" y="8286290"/>
            <a:ext cx="1383130" cy="1395820"/>
          </a:xfrm>
          <a:custGeom>
            <a:rect b="b" l="l" r="r" t="t"/>
            <a:pathLst>
              <a:path extrusionOk="0" h="1395820" w="1383130">
                <a:moveTo>
                  <a:pt x="0" y="0"/>
                </a:moveTo>
                <a:lnTo>
                  <a:pt x="1383130" y="0"/>
                </a:lnTo>
                <a:lnTo>
                  <a:pt x="1383130" y="1395820"/>
                </a:lnTo>
                <a:lnTo>
                  <a:pt x="0" y="1395820"/>
                </a:lnTo>
                <a:lnTo>
                  <a:pt x="0" y="0"/>
                </a:lnTo>
                <a:close/>
              </a:path>
            </a:pathLst>
          </a:custGeom>
          <a:blipFill rotWithShape="1">
            <a:blip r:embed="rId7">
              <a:alphaModFix/>
            </a:blip>
            <a:stretch>
              <a:fillRect b="0" l="0" r="0" t="0"/>
            </a:stretch>
          </a:blipFill>
          <a:ln>
            <a:noFill/>
          </a:ln>
        </p:spPr>
      </p:sp>
      <p:sp>
        <p:nvSpPr>
          <p:cNvPr id="365" name="Google Shape;365;p31"/>
          <p:cNvSpPr/>
          <p:nvPr/>
        </p:nvSpPr>
        <p:spPr>
          <a:xfrm>
            <a:off x="13246296" y="8286290"/>
            <a:ext cx="1756753" cy="1395820"/>
          </a:xfrm>
          <a:custGeom>
            <a:rect b="b" l="l" r="r" t="t"/>
            <a:pathLst>
              <a:path extrusionOk="0" h="1395820" w="1756753">
                <a:moveTo>
                  <a:pt x="0" y="0"/>
                </a:moveTo>
                <a:lnTo>
                  <a:pt x="1756753" y="0"/>
                </a:lnTo>
                <a:lnTo>
                  <a:pt x="1756753" y="1395820"/>
                </a:lnTo>
                <a:lnTo>
                  <a:pt x="0" y="1395820"/>
                </a:lnTo>
                <a:lnTo>
                  <a:pt x="0" y="0"/>
                </a:lnTo>
                <a:close/>
              </a:path>
            </a:pathLst>
          </a:custGeom>
          <a:blipFill rotWithShape="1">
            <a:blip r:embed="rId8">
              <a:alphaModFix/>
            </a:blip>
            <a:stretch>
              <a:fillRect b="0" l="0" r="0" t="0"/>
            </a:stretch>
          </a:blipFill>
          <a:ln>
            <a:noFill/>
          </a:ln>
        </p:spPr>
      </p:sp>
      <p:sp>
        <p:nvSpPr>
          <p:cNvPr id="366" name="Google Shape;366;p31"/>
          <p:cNvSpPr/>
          <p:nvPr/>
        </p:nvSpPr>
        <p:spPr>
          <a:xfrm>
            <a:off x="15384049" y="8286290"/>
            <a:ext cx="2602376" cy="1395820"/>
          </a:xfrm>
          <a:custGeom>
            <a:rect b="b" l="l" r="r" t="t"/>
            <a:pathLst>
              <a:path extrusionOk="0" h="1395820" w="2602376">
                <a:moveTo>
                  <a:pt x="0" y="0"/>
                </a:moveTo>
                <a:lnTo>
                  <a:pt x="2602376" y="0"/>
                </a:lnTo>
                <a:lnTo>
                  <a:pt x="2602376" y="1395820"/>
                </a:lnTo>
                <a:lnTo>
                  <a:pt x="0" y="1395820"/>
                </a:lnTo>
                <a:lnTo>
                  <a:pt x="0" y="0"/>
                </a:lnTo>
                <a:close/>
              </a:path>
            </a:pathLst>
          </a:custGeom>
          <a:blipFill rotWithShape="1">
            <a:blip r:embed="rId9">
              <a:alphaModFix/>
            </a:blip>
            <a:stretch>
              <a:fillRect b="0" l="0" r="0" t="0"/>
            </a:stretch>
          </a:blipFill>
          <a:ln>
            <a:noFill/>
          </a:ln>
        </p:spPr>
      </p:sp>
      <p:sp>
        <p:nvSpPr>
          <p:cNvPr id="367" name="Google Shape;367;p31"/>
          <p:cNvSpPr/>
          <p:nvPr/>
        </p:nvSpPr>
        <p:spPr>
          <a:xfrm>
            <a:off x="7169959" y="6436995"/>
            <a:ext cx="2117929" cy="1490252"/>
          </a:xfrm>
          <a:custGeom>
            <a:rect b="b" l="l" r="r" t="t"/>
            <a:pathLst>
              <a:path extrusionOk="0" h="1490252" w="2117929">
                <a:moveTo>
                  <a:pt x="0" y="0"/>
                </a:moveTo>
                <a:lnTo>
                  <a:pt x="2117929" y="0"/>
                </a:lnTo>
                <a:lnTo>
                  <a:pt x="2117929" y="1490252"/>
                </a:lnTo>
                <a:lnTo>
                  <a:pt x="0" y="1490252"/>
                </a:lnTo>
                <a:lnTo>
                  <a:pt x="0" y="0"/>
                </a:lnTo>
                <a:close/>
              </a:path>
            </a:pathLst>
          </a:custGeom>
          <a:blipFill rotWithShape="1">
            <a:blip r:embed="rId10">
              <a:alphaModFix/>
            </a:blip>
            <a:stretch>
              <a:fillRect b="0" l="0" r="0" t="0"/>
            </a:stretch>
          </a:blipFill>
          <a:ln>
            <a:noFill/>
          </a:ln>
        </p:spPr>
      </p:sp>
      <p:sp>
        <p:nvSpPr>
          <p:cNvPr id="368" name="Google Shape;368;p31"/>
          <p:cNvSpPr/>
          <p:nvPr/>
        </p:nvSpPr>
        <p:spPr>
          <a:xfrm>
            <a:off x="9668888" y="6584388"/>
            <a:ext cx="2153272" cy="1342859"/>
          </a:xfrm>
          <a:custGeom>
            <a:rect b="b" l="l" r="r" t="t"/>
            <a:pathLst>
              <a:path extrusionOk="0" h="1342859" w="2153272">
                <a:moveTo>
                  <a:pt x="0" y="0"/>
                </a:moveTo>
                <a:lnTo>
                  <a:pt x="2153272" y="0"/>
                </a:lnTo>
                <a:lnTo>
                  <a:pt x="2153272" y="1342859"/>
                </a:lnTo>
                <a:lnTo>
                  <a:pt x="0" y="1342859"/>
                </a:lnTo>
                <a:lnTo>
                  <a:pt x="0" y="0"/>
                </a:lnTo>
                <a:close/>
              </a:path>
            </a:pathLst>
          </a:custGeom>
          <a:blipFill rotWithShape="1">
            <a:blip r:embed="rId11">
              <a:alphaModFix/>
            </a:blip>
            <a:stretch>
              <a:fillRect b="0" l="0" r="0" t="0"/>
            </a:stretch>
          </a:blipFill>
          <a:ln>
            <a:noFill/>
          </a:ln>
        </p:spPr>
      </p:sp>
      <p:sp>
        <p:nvSpPr>
          <p:cNvPr id="369" name="Google Shape;369;p31"/>
          <p:cNvSpPr/>
          <p:nvPr/>
        </p:nvSpPr>
        <p:spPr>
          <a:xfrm>
            <a:off x="12203160" y="6436995"/>
            <a:ext cx="1699375" cy="1412026"/>
          </a:xfrm>
          <a:custGeom>
            <a:rect b="b" l="l" r="r" t="t"/>
            <a:pathLst>
              <a:path extrusionOk="0" h="1412026" w="1699375">
                <a:moveTo>
                  <a:pt x="0" y="0"/>
                </a:moveTo>
                <a:lnTo>
                  <a:pt x="1699374" y="0"/>
                </a:lnTo>
                <a:lnTo>
                  <a:pt x="1699374" y="1412026"/>
                </a:lnTo>
                <a:lnTo>
                  <a:pt x="0" y="1412026"/>
                </a:lnTo>
                <a:lnTo>
                  <a:pt x="0" y="0"/>
                </a:lnTo>
                <a:close/>
              </a:path>
            </a:pathLst>
          </a:custGeom>
          <a:blipFill rotWithShape="1">
            <a:blip r:embed="rId12">
              <a:alphaModFix/>
            </a:blip>
            <a:stretch>
              <a:fillRect b="0" l="0" r="0" t="0"/>
            </a:stretch>
          </a:blipFill>
          <a:ln>
            <a:noFill/>
          </a:ln>
        </p:spPr>
      </p:sp>
      <p:sp>
        <p:nvSpPr>
          <p:cNvPr id="370" name="Google Shape;370;p31"/>
          <p:cNvSpPr/>
          <p:nvPr/>
        </p:nvSpPr>
        <p:spPr>
          <a:xfrm>
            <a:off x="14283534" y="6584388"/>
            <a:ext cx="1743228" cy="1264632"/>
          </a:xfrm>
          <a:custGeom>
            <a:rect b="b" l="l" r="r" t="t"/>
            <a:pathLst>
              <a:path extrusionOk="0" h="1264632" w="1743228">
                <a:moveTo>
                  <a:pt x="0" y="0"/>
                </a:moveTo>
                <a:lnTo>
                  <a:pt x="1743228" y="0"/>
                </a:lnTo>
                <a:lnTo>
                  <a:pt x="1743228" y="1264633"/>
                </a:lnTo>
                <a:lnTo>
                  <a:pt x="0" y="1264633"/>
                </a:lnTo>
                <a:lnTo>
                  <a:pt x="0" y="0"/>
                </a:lnTo>
                <a:close/>
              </a:path>
            </a:pathLst>
          </a:custGeom>
          <a:blipFill rotWithShape="1">
            <a:blip r:embed="rId13">
              <a:alphaModFix/>
            </a:blip>
            <a:stretch>
              <a:fillRect b="0" l="0" r="0" t="0"/>
            </a:stretch>
          </a:blipFill>
          <a:ln>
            <a:noFill/>
          </a:ln>
        </p:spPr>
      </p:sp>
      <p:sp>
        <p:nvSpPr>
          <p:cNvPr id="371" name="Google Shape;371;p31"/>
          <p:cNvSpPr/>
          <p:nvPr/>
        </p:nvSpPr>
        <p:spPr>
          <a:xfrm>
            <a:off x="7169959" y="5143500"/>
            <a:ext cx="2157559" cy="965017"/>
          </a:xfrm>
          <a:custGeom>
            <a:rect b="b" l="l" r="r" t="t"/>
            <a:pathLst>
              <a:path extrusionOk="0" h="965017" w="2157559">
                <a:moveTo>
                  <a:pt x="0" y="0"/>
                </a:moveTo>
                <a:lnTo>
                  <a:pt x="2157559" y="0"/>
                </a:lnTo>
                <a:lnTo>
                  <a:pt x="2157559" y="965017"/>
                </a:lnTo>
                <a:lnTo>
                  <a:pt x="0" y="965017"/>
                </a:lnTo>
                <a:lnTo>
                  <a:pt x="0" y="0"/>
                </a:lnTo>
                <a:close/>
              </a:path>
            </a:pathLst>
          </a:custGeom>
          <a:blipFill rotWithShape="1">
            <a:blip r:embed="rId14">
              <a:alphaModFix/>
            </a:blip>
            <a:stretch>
              <a:fillRect b="0" l="0" r="0" t="0"/>
            </a:stretch>
          </a:blipFill>
          <a:ln>
            <a:noFill/>
          </a:ln>
        </p:spPr>
      </p:sp>
      <p:sp>
        <p:nvSpPr>
          <p:cNvPr id="372" name="Google Shape;372;p31"/>
          <p:cNvSpPr/>
          <p:nvPr/>
        </p:nvSpPr>
        <p:spPr>
          <a:xfrm>
            <a:off x="16293462" y="6584388"/>
            <a:ext cx="1692963" cy="1114277"/>
          </a:xfrm>
          <a:custGeom>
            <a:rect b="b" l="l" r="r" t="t"/>
            <a:pathLst>
              <a:path extrusionOk="0" h="1114277" w="1692963">
                <a:moveTo>
                  <a:pt x="0" y="0"/>
                </a:moveTo>
                <a:lnTo>
                  <a:pt x="1692963" y="0"/>
                </a:lnTo>
                <a:lnTo>
                  <a:pt x="1692963" y="1114278"/>
                </a:lnTo>
                <a:lnTo>
                  <a:pt x="0" y="1114278"/>
                </a:lnTo>
                <a:lnTo>
                  <a:pt x="0" y="0"/>
                </a:lnTo>
                <a:close/>
              </a:path>
            </a:pathLst>
          </a:custGeom>
          <a:blipFill rotWithShape="1">
            <a:blip r:embed="rId15">
              <a:alphaModFix/>
            </a:blip>
            <a:stretch>
              <a:fillRect b="0" l="0" r="0" t="0"/>
            </a:stretch>
          </a:blipFill>
          <a:ln>
            <a:noFill/>
          </a:ln>
        </p:spPr>
      </p:sp>
      <p:sp>
        <p:nvSpPr>
          <p:cNvPr id="373" name="Google Shape;373;p31"/>
          <p:cNvSpPr/>
          <p:nvPr/>
        </p:nvSpPr>
        <p:spPr>
          <a:xfrm>
            <a:off x="9830468" y="4951741"/>
            <a:ext cx="1270697" cy="1270697"/>
          </a:xfrm>
          <a:custGeom>
            <a:rect b="b" l="l" r="r" t="t"/>
            <a:pathLst>
              <a:path extrusionOk="0" h="1270697" w="1270697">
                <a:moveTo>
                  <a:pt x="0" y="0"/>
                </a:moveTo>
                <a:lnTo>
                  <a:pt x="1270698" y="0"/>
                </a:lnTo>
                <a:lnTo>
                  <a:pt x="1270698" y="1270697"/>
                </a:lnTo>
                <a:lnTo>
                  <a:pt x="0" y="1270697"/>
                </a:lnTo>
                <a:lnTo>
                  <a:pt x="0" y="0"/>
                </a:lnTo>
                <a:close/>
              </a:path>
            </a:pathLst>
          </a:custGeom>
          <a:blipFill rotWithShape="1">
            <a:blip r:embed="rId16">
              <a:alphaModFix/>
            </a:blip>
            <a:stretch>
              <a:fillRect b="0" l="0" r="0" t="0"/>
            </a:stretch>
          </a:blipFill>
          <a:ln>
            <a:noFill/>
          </a:ln>
        </p:spPr>
      </p:sp>
      <p:sp>
        <p:nvSpPr>
          <p:cNvPr id="374" name="Google Shape;374;p31"/>
          <p:cNvSpPr/>
          <p:nvPr/>
        </p:nvSpPr>
        <p:spPr>
          <a:xfrm>
            <a:off x="11482166" y="4951741"/>
            <a:ext cx="1270697" cy="1270697"/>
          </a:xfrm>
          <a:custGeom>
            <a:rect b="b" l="l" r="r" t="t"/>
            <a:pathLst>
              <a:path extrusionOk="0" h="1270697" w="1270697">
                <a:moveTo>
                  <a:pt x="0" y="0"/>
                </a:moveTo>
                <a:lnTo>
                  <a:pt x="1270697" y="0"/>
                </a:lnTo>
                <a:lnTo>
                  <a:pt x="1270697" y="1270697"/>
                </a:lnTo>
                <a:lnTo>
                  <a:pt x="0" y="1270697"/>
                </a:lnTo>
                <a:lnTo>
                  <a:pt x="0" y="0"/>
                </a:lnTo>
                <a:close/>
              </a:path>
            </a:pathLst>
          </a:custGeom>
          <a:blipFill rotWithShape="1">
            <a:blip r:embed="rId17">
              <a:alphaModFix/>
            </a:blip>
            <a:stretch>
              <a:fillRect b="0" l="0" r="0" t="0"/>
            </a:stretch>
          </a:blipFill>
          <a:ln>
            <a:noFill/>
          </a:ln>
        </p:spPr>
      </p:sp>
      <p:sp>
        <p:nvSpPr>
          <p:cNvPr id="375" name="Google Shape;375;p31"/>
          <p:cNvSpPr/>
          <p:nvPr/>
        </p:nvSpPr>
        <p:spPr>
          <a:xfrm>
            <a:off x="13133863" y="4954078"/>
            <a:ext cx="1266023" cy="1266023"/>
          </a:xfrm>
          <a:custGeom>
            <a:rect b="b" l="l" r="r" t="t"/>
            <a:pathLst>
              <a:path extrusionOk="0" h="1266023" w="1266023">
                <a:moveTo>
                  <a:pt x="0" y="0"/>
                </a:moveTo>
                <a:lnTo>
                  <a:pt x="1266023" y="0"/>
                </a:lnTo>
                <a:lnTo>
                  <a:pt x="1266023" y="1266023"/>
                </a:lnTo>
                <a:lnTo>
                  <a:pt x="0" y="1266023"/>
                </a:lnTo>
                <a:lnTo>
                  <a:pt x="0" y="0"/>
                </a:lnTo>
                <a:close/>
              </a:path>
            </a:pathLst>
          </a:custGeom>
          <a:blipFill rotWithShape="1">
            <a:blip r:embed="rId18">
              <a:alphaModFix/>
            </a:blip>
            <a:stretch>
              <a:fillRect b="0" l="0" r="0" t="0"/>
            </a:stretch>
          </a:blipFill>
          <a:ln>
            <a:noFill/>
          </a:ln>
        </p:spPr>
      </p:sp>
      <p:sp>
        <p:nvSpPr>
          <p:cNvPr id="376" name="Google Shape;376;p31"/>
          <p:cNvSpPr/>
          <p:nvPr/>
        </p:nvSpPr>
        <p:spPr>
          <a:xfrm>
            <a:off x="14780886" y="4954078"/>
            <a:ext cx="1266023" cy="1266023"/>
          </a:xfrm>
          <a:custGeom>
            <a:rect b="b" l="l" r="r" t="t"/>
            <a:pathLst>
              <a:path extrusionOk="0" h="1266023" w="1266023">
                <a:moveTo>
                  <a:pt x="0" y="0"/>
                </a:moveTo>
                <a:lnTo>
                  <a:pt x="1266022" y="0"/>
                </a:lnTo>
                <a:lnTo>
                  <a:pt x="1266022" y="1266023"/>
                </a:lnTo>
                <a:lnTo>
                  <a:pt x="0" y="1266023"/>
                </a:lnTo>
                <a:lnTo>
                  <a:pt x="0" y="0"/>
                </a:lnTo>
                <a:close/>
              </a:path>
            </a:pathLst>
          </a:custGeom>
          <a:blipFill rotWithShape="1">
            <a:blip r:embed="rId19">
              <a:alphaModFix/>
            </a:blip>
            <a:stretch>
              <a:fillRect b="0" l="0" r="0" t="0"/>
            </a:stretch>
          </a:blipFill>
          <a:ln>
            <a:noFill/>
          </a:ln>
        </p:spPr>
      </p:sp>
      <p:sp>
        <p:nvSpPr>
          <p:cNvPr id="377" name="Google Shape;377;p31"/>
          <p:cNvSpPr/>
          <p:nvPr/>
        </p:nvSpPr>
        <p:spPr>
          <a:xfrm>
            <a:off x="16227514" y="4896961"/>
            <a:ext cx="1824859" cy="1380257"/>
          </a:xfrm>
          <a:custGeom>
            <a:rect b="b" l="l" r="r" t="t"/>
            <a:pathLst>
              <a:path extrusionOk="0" h="1380257" w="1824859">
                <a:moveTo>
                  <a:pt x="0" y="0"/>
                </a:moveTo>
                <a:lnTo>
                  <a:pt x="1824858" y="0"/>
                </a:lnTo>
                <a:lnTo>
                  <a:pt x="1824858" y="1380257"/>
                </a:lnTo>
                <a:lnTo>
                  <a:pt x="0" y="1380257"/>
                </a:lnTo>
                <a:lnTo>
                  <a:pt x="0" y="0"/>
                </a:lnTo>
                <a:close/>
              </a:path>
            </a:pathLst>
          </a:custGeom>
          <a:blipFill rotWithShape="1">
            <a:blip r:embed="rId20">
              <a:alphaModFix/>
            </a:blip>
            <a:stretch>
              <a:fillRect b="0" l="0" r="0" t="0"/>
            </a:stretch>
          </a:blipFill>
          <a:ln>
            <a:noFill/>
          </a:ln>
        </p:spPr>
      </p:sp>
      <p:sp>
        <p:nvSpPr>
          <p:cNvPr id="378" name="Google Shape;378;p31"/>
          <p:cNvSpPr/>
          <p:nvPr/>
        </p:nvSpPr>
        <p:spPr>
          <a:xfrm>
            <a:off x="10911871" y="613803"/>
            <a:ext cx="1205643" cy="2232673"/>
          </a:xfrm>
          <a:custGeom>
            <a:rect b="b" l="l" r="r" t="t"/>
            <a:pathLst>
              <a:path extrusionOk="0" h="2232673" w="1205643">
                <a:moveTo>
                  <a:pt x="0" y="0"/>
                </a:moveTo>
                <a:lnTo>
                  <a:pt x="1205643" y="0"/>
                </a:lnTo>
                <a:lnTo>
                  <a:pt x="1205643" y="2232673"/>
                </a:lnTo>
                <a:lnTo>
                  <a:pt x="0" y="2232673"/>
                </a:lnTo>
                <a:lnTo>
                  <a:pt x="0" y="0"/>
                </a:lnTo>
                <a:close/>
              </a:path>
            </a:pathLst>
          </a:custGeom>
          <a:blipFill rotWithShape="1">
            <a:blip r:embed="rId21">
              <a:alphaModFix/>
            </a:blip>
            <a:stretch>
              <a:fillRect b="0" l="0" r="0" t="0"/>
            </a:stretch>
          </a:blipFill>
          <a:ln>
            <a:noFill/>
          </a:ln>
        </p:spPr>
      </p:sp>
      <p:sp>
        <p:nvSpPr>
          <p:cNvPr id="379" name="Google Shape;379;p31"/>
          <p:cNvSpPr/>
          <p:nvPr/>
        </p:nvSpPr>
        <p:spPr>
          <a:xfrm>
            <a:off x="12403264" y="521377"/>
            <a:ext cx="2377621" cy="1970454"/>
          </a:xfrm>
          <a:custGeom>
            <a:rect b="b" l="l" r="r" t="t"/>
            <a:pathLst>
              <a:path extrusionOk="0" h="1970454" w="2377621">
                <a:moveTo>
                  <a:pt x="0" y="0"/>
                </a:moveTo>
                <a:lnTo>
                  <a:pt x="2377622" y="0"/>
                </a:lnTo>
                <a:lnTo>
                  <a:pt x="2377622" y="1970454"/>
                </a:lnTo>
                <a:lnTo>
                  <a:pt x="0" y="1970454"/>
                </a:lnTo>
                <a:lnTo>
                  <a:pt x="0" y="0"/>
                </a:lnTo>
                <a:close/>
              </a:path>
            </a:pathLst>
          </a:custGeom>
          <a:blipFill rotWithShape="1">
            <a:blip r:embed="rId22">
              <a:alphaModFix/>
            </a:blip>
            <a:stretch>
              <a:fillRect b="0" l="0" r="0" t="0"/>
            </a:stretch>
          </a:blipFill>
          <a:ln>
            <a:noFill/>
          </a:ln>
        </p:spPr>
      </p:sp>
      <p:sp>
        <p:nvSpPr>
          <p:cNvPr id="380" name="Google Shape;380;p31"/>
          <p:cNvSpPr/>
          <p:nvPr/>
        </p:nvSpPr>
        <p:spPr>
          <a:xfrm>
            <a:off x="14942811" y="521377"/>
            <a:ext cx="1551926" cy="1861380"/>
          </a:xfrm>
          <a:custGeom>
            <a:rect b="b" l="l" r="r" t="t"/>
            <a:pathLst>
              <a:path extrusionOk="0" h="1861380" w="1551926">
                <a:moveTo>
                  <a:pt x="0" y="0"/>
                </a:moveTo>
                <a:lnTo>
                  <a:pt x="1551926" y="0"/>
                </a:lnTo>
                <a:lnTo>
                  <a:pt x="1551926" y="1861380"/>
                </a:lnTo>
                <a:lnTo>
                  <a:pt x="0" y="1861380"/>
                </a:lnTo>
                <a:lnTo>
                  <a:pt x="0" y="0"/>
                </a:lnTo>
                <a:close/>
              </a:path>
            </a:pathLst>
          </a:custGeom>
          <a:blipFill rotWithShape="1">
            <a:blip r:embed="rId23">
              <a:alphaModFix/>
            </a:blip>
            <a:stretch>
              <a:fillRect b="0" l="0" r="0" t="0"/>
            </a:stretch>
          </a:blipFill>
          <a:ln>
            <a:noFill/>
          </a:ln>
        </p:spPr>
      </p:sp>
      <p:sp>
        <p:nvSpPr>
          <p:cNvPr id="381" name="Google Shape;381;p31"/>
          <p:cNvSpPr/>
          <p:nvPr/>
        </p:nvSpPr>
        <p:spPr>
          <a:xfrm>
            <a:off x="16656662" y="477361"/>
            <a:ext cx="1278272" cy="2014469"/>
          </a:xfrm>
          <a:custGeom>
            <a:rect b="b" l="l" r="r" t="t"/>
            <a:pathLst>
              <a:path extrusionOk="0" h="2014469" w="1278272">
                <a:moveTo>
                  <a:pt x="0" y="0"/>
                </a:moveTo>
                <a:lnTo>
                  <a:pt x="1278272" y="0"/>
                </a:lnTo>
                <a:lnTo>
                  <a:pt x="1278272" y="2014470"/>
                </a:lnTo>
                <a:lnTo>
                  <a:pt x="0" y="2014470"/>
                </a:lnTo>
                <a:lnTo>
                  <a:pt x="0" y="0"/>
                </a:lnTo>
                <a:close/>
              </a:path>
            </a:pathLst>
          </a:custGeom>
          <a:blipFill rotWithShape="1">
            <a:blip r:embed="rId24">
              <a:alphaModFix/>
            </a:blip>
            <a:stretch>
              <a:fillRect b="0" l="0" r="0" t="0"/>
            </a:stretch>
          </a:blipFill>
          <a:ln>
            <a:noFill/>
          </a:ln>
        </p:spPr>
      </p:sp>
      <p:sp>
        <p:nvSpPr>
          <p:cNvPr id="382" name="Google Shape;382;p31"/>
          <p:cNvSpPr/>
          <p:nvPr/>
        </p:nvSpPr>
        <p:spPr>
          <a:xfrm>
            <a:off x="7292445" y="2839561"/>
            <a:ext cx="2206805" cy="1941989"/>
          </a:xfrm>
          <a:custGeom>
            <a:rect b="b" l="l" r="r" t="t"/>
            <a:pathLst>
              <a:path extrusionOk="0" h="1941989" w="2206805">
                <a:moveTo>
                  <a:pt x="0" y="0"/>
                </a:moveTo>
                <a:lnTo>
                  <a:pt x="2206805" y="0"/>
                </a:lnTo>
                <a:lnTo>
                  <a:pt x="2206805" y="1941989"/>
                </a:lnTo>
                <a:lnTo>
                  <a:pt x="0" y="1941989"/>
                </a:lnTo>
                <a:lnTo>
                  <a:pt x="0" y="0"/>
                </a:lnTo>
                <a:close/>
              </a:path>
            </a:pathLst>
          </a:custGeom>
          <a:blipFill rotWithShape="1">
            <a:blip r:embed="rId25">
              <a:alphaModFix/>
            </a:blip>
            <a:stretch>
              <a:fillRect b="0" l="0" r="0" t="0"/>
            </a:stretch>
          </a:blipFill>
          <a:ln>
            <a:noFill/>
          </a:ln>
        </p:spPr>
      </p:sp>
      <p:sp>
        <p:nvSpPr>
          <p:cNvPr id="383" name="Google Shape;383;p31"/>
          <p:cNvSpPr/>
          <p:nvPr/>
        </p:nvSpPr>
        <p:spPr>
          <a:xfrm>
            <a:off x="9829382" y="2839561"/>
            <a:ext cx="2759487" cy="1941989"/>
          </a:xfrm>
          <a:custGeom>
            <a:rect b="b" l="l" r="r" t="t"/>
            <a:pathLst>
              <a:path extrusionOk="0" h="1941989" w="2759487">
                <a:moveTo>
                  <a:pt x="0" y="0"/>
                </a:moveTo>
                <a:lnTo>
                  <a:pt x="2759486" y="0"/>
                </a:lnTo>
                <a:lnTo>
                  <a:pt x="2759486" y="1941989"/>
                </a:lnTo>
                <a:lnTo>
                  <a:pt x="0" y="1941989"/>
                </a:lnTo>
                <a:lnTo>
                  <a:pt x="0" y="0"/>
                </a:lnTo>
                <a:close/>
              </a:path>
            </a:pathLst>
          </a:custGeom>
          <a:blipFill rotWithShape="1">
            <a:blip r:embed="rId26">
              <a:alphaModFix/>
            </a:blip>
            <a:stretch>
              <a:fillRect b="0" l="0" r="0" t="0"/>
            </a:stretch>
          </a:blipFill>
          <a:ln>
            <a:noFill/>
          </a:ln>
        </p:spPr>
      </p:sp>
      <p:sp>
        <p:nvSpPr>
          <p:cNvPr id="384" name="Google Shape;384;p31"/>
          <p:cNvSpPr/>
          <p:nvPr/>
        </p:nvSpPr>
        <p:spPr>
          <a:xfrm>
            <a:off x="12974669" y="2846476"/>
            <a:ext cx="1459994" cy="2107603"/>
          </a:xfrm>
          <a:custGeom>
            <a:rect b="b" l="l" r="r" t="t"/>
            <a:pathLst>
              <a:path extrusionOk="0" h="2107603" w="1459994">
                <a:moveTo>
                  <a:pt x="0" y="0"/>
                </a:moveTo>
                <a:lnTo>
                  <a:pt x="1459993" y="0"/>
                </a:lnTo>
                <a:lnTo>
                  <a:pt x="1459993" y="2107602"/>
                </a:lnTo>
                <a:lnTo>
                  <a:pt x="0" y="2107602"/>
                </a:lnTo>
                <a:lnTo>
                  <a:pt x="0" y="0"/>
                </a:lnTo>
                <a:close/>
              </a:path>
            </a:pathLst>
          </a:custGeom>
          <a:blipFill rotWithShape="1">
            <a:blip r:embed="rId27">
              <a:alphaModFix/>
            </a:blip>
            <a:stretch>
              <a:fillRect b="0" l="0" r="0" t="0"/>
            </a:stretch>
          </a:blipFill>
          <a:ln>
            <a:noFill/>
          </a:ln>
        </p:spPr>
      </p:sp>
      <p:sp>
        <p:nvSpPr>
          <p:cNvPr id="385" name="Google Shape;385;p31"/>
          <p:cNvSpPr/>
          <p:nvPr/>
        </p:nvSpPr>
        <p:spPr>
          <a:xfrm>
            <a:off x="14825187" y="2839561"/>
            <a:ext cx="1952589" cy="1963298"/>
          </a:xfrm>
          <a:custGeom>
            <a:rect b="b" l="l" r="r" t="t"/>
            <a:pathLst>
              <a:path extrusionOk="0" h="1963298" w="1952589">
                <a:moveTo>
                  <a:pt x="0" y="0"/>
                </a:moveTo>
                <a:lnTo>
                  <a:pt x="1952590" y="0"/>
                </a:lnTo>
                <a:lnTo>
                  <a:pt x="1952590" y="1963299"/>
                </a:lnTo>
                <a:lnTo>
                  <a:pt x="0" y="1963299"/>
                </a:lnTo>
                <a:lnTo>
                  <a:pt x="0" y="0"/>
                </a:lnTo>
                <a:close/>
              </a:path>
            </a:pathLst>
          </a:custGeom>
          <a:blipFill rotWithShape="1">
            <a:blip r:embed="rId28">
              <a:alphaModFix/>
            </a:blip>
            <a:stretch>
              <a:fillRect b="0" l="0" r="0" t="0"/>
            </a:stretch>
          </a:blipFill>
          <a:ln>
            <a:noFill/>
          </a:ln>
        </p:spPr>
      </p:sp>
      <p:sp>
        <p:nvSpPr>
          <p:cNvPr id="386" name="Google Shape;386;p31"/>
          <p:cNvSpPr txBox="1"/>
          <p:nvPr/>
        </p:nvSpPr>
        <p:spPr>
          <a:xfrm>
            <a:off x="1028700" y="905354"/>
            <a:ext cx="5059131" cy="26765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Resource </a:t>
            </a:r>
            <a:endParaRPr/>
          </a:p>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Page</a:t>
            </a:r>
            <a:endParaRPr/>
          </a:p>
        </p:txBody>
      </p:sp>
      <p:sp>
        <p:nvSpPr>
          <p:cNvPr id="387" name="Google Shape;387;p31"/>
          <p:cNvSpPr txBox="1"/>
          <p:nvPr/>
        </p:nvSpPr>
        <p:spPr>
          <a:xfrm>
            <a:off x="1028700" y="3839054"/>
            <a:ext cx="5059200" cy="5753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Use these design resources in your Canva Presentation.</a:t>
            </a:r>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You can find these fonts online too. Happy designing! </a:t>
            </a:r>
            <a:endParaRPr/>
          </a:p>
          <a:p>
            <a:pPr indent="0" lvl="0" marL="0" marR="0" rtl="0" algn="l">
              <a:lnSpc>
                <a:spcPct val="140000"/>
              </a:lnSpc>
              <a:spcBef>
                <a:spcPts val="0"/>
              </a:spcBef>
              <a:spcAft>
                <a:spcPts val="0"/>
              </a:spcAft>
              <a:buNone/>
            </a:pPr>
            <a:r>
              <a:t/>
            </a:r>
            <a:endParaRPr b="0" i="0" sz="2100" u="none" cap="none" strike="noStrike">
              <a:solidFill>
                <a:srgbClr val="303030"/>
              </a:solidFill>
              <a:latin typeface="Bai Jamjuree"/>
              <a:ea typeface="Bai Jamjuree"/>
              <a:cs typeface="Bai Jamjuree"/>
              <a:sym typeface="Bai Jamjuree"/>
            </a:endParaRPr>
          </a:p>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Don't forget to delete this page before presenting. </a:t>
            </a:r>
            <a:endParaRPr/>
          </a:p>
        </p:txBody>
      </p:sp>
      <p:sp>
        <p:nvSpPr>
          <p:cNvPr id="388" name="Google Shape;388;p31"/>
          <p:cNvSpPr txBox="1"/>
          <p:nvPr/>
        </p:nvSpPr>
        <p:spPr>
          <a:xfrm>
            <a:off x="1028700" y="4755235"/>
            <a:ext cx="4676765" cy="72890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This presentation template uses the following free fonts:</a:t>
            </a:r>
            <a:endParaRPr/>
          </a:p>
        </p:txBody>
      </p:sp>
      <p:sp>
        <p:nvSpPr>
          <p:cNvPr id="389" name="Google Shape;389;p31"/>
          <p:cNvSpPr txBox="1"/>
          <p:nvPr/>
        </p:nvSpPr>
        <p:spPr>
          <a:xfrm>
            <a:off x="1028700" y="5741249"/>
            <a:ext cx="5059131" cy="1096216"/>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Titles: Bai Jamjuree</a:t>
            </a:r>
            <a:endParaRPr/>
          </a:p>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Headers: Bai Jamjuree</a:t>
            </a:r>
            <a:endParaRPr/>
          </a:p>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Body Copy: Bai Jamjuree</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98" name="Shape 98"/>
        <p:cNvGrpSpPr/>
        <p:nvPr/>
      </p:nvGrpSpPr>
      <p:grpSpPr>
        <a:xfrm>
          <a:off x="0" y="0"/>
          <a:ext cx="0" cy="0"/>
          <a:chOff x="0" y="0"/>
          <a:chExt cx="0" cy="0"/>
        </a:xfrm>
      </p:grpSpPr>
      <p:pic>
        <p:nvPicPr>
          <p:cNvPr id="99" name="Google Shape;99;p14"/>
          <p:cNvPicPr preferRelativeResize="0"/>
          <p:nvPr/>
        </p:nvPicPr>
        <p:blipFill>
          <a:blip r:embed="rId3">
            <a:alphaModFix/>
          </a:blip>
          <a:stretch>
            <a:fillRect/>
          </a:stretch>
        </p:blipFill>
        <p:spPr>
          <a:xfrm>
            <a:off x="13134305" y="6756213"/>
            <a:ext cx="5479749" cy="4122485"/>
          </a:xfrm>
          <a:prstGeom prst="rect">
            <a:avLst/>
          </a:prstGeom>
          <a:noFill/>
          <a:ln>
            <a:noFill/>
          </a:ln>
        </p:spPr>
      </p:pic>
      <p:sp>
        <p:nvSpPr>
          <p:cNvPr id="100" name="Google Shape;100;p14"/>
          <p:cNvSpPr txBox="1"/>
          <p:nvPr/>
        </p:nvSpPr>
        <p:spPr>
          <a:xfrm>
            <a:off x="1028700" y="1019175"/>
            <a:ext cx="16523018"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How to Use This Presentation</a:t>
            </a:r>
            <a:endParaRPr/>
          </a:p>
        </p:txBody>
      </p:sp>
      <p:sp>
        <p:nvSpPr>
          <p:cNvPr id="101" name="Google Shape;101;p14"/>
          <p:cNvSpPr txBox="1"/>
          <p:nvPr/>
        </p:nvSpPr>
        <p:spPr>
          <a:xfrm>
            <a:off x="812683" y="4121669"/>
            <a:ext cx="6154647" cy="370903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303030"/>
              </a:buClr>
              <a:buSzPts val="2100"/>
              <a:buFont typeface="Arial"/>
              <a:buChar char="•"/>
            </a:pPr>
            <a:r>
              <a:rPr b="0" i="0" lang="en-US" sz="2100" u="none" cap="none" strike="noStrike">
                <a:solidFill>
                  <a:srgbClr val="303030"/>
                </a:solidFill>
                <a:latin typeface="Bai Jamjuree"/>
                <a:ea typeface="Bai Jamjuree"/>
                <a:cs typeface="Bai Jamjuree"/>
                <a:sym typeface="Bai Jamjuree"/>
              </a:rPr>
              <a:t>Click on the "Google Slides" button below this presentation preview. Make sure to sign in to your Google account. Click on "Make a copy." Start editing your presentation.</a:t>
            </a:r>
            <a:endParaRPr/>
          </a:p>
          <a:p>
            <a:pPr indent="-226695" lvl="1" marL="453390" marR="0" rtl="0" algn="l">
              <a:lnSpc>
                <a:spcPct val="140000"/>
              </a:lnSpc>
              <a:spcBef>
                <a:spcPts val="0"/>
              </a:spcBef>
              <a:spcAft>
                <a:spcPts val="0"/>
              </a:spcAft>
              <a:buClr>
                <a:srgbClr val="303030"/>
              </a:buClr>
              <a:buSzPts val="2100"/>
              <a:buFont typeface="Arial"/>
              <a:buChar char="•"/>
            </a:pPr>
            <a:r>
              <a:rPr b="0" i="0" lang="en-US" sz="2100" u="sng" cap="none" strike="noStrike">
                <a:solidFill>
                  <a:srgbClr val="303030"/>
                </a:solidFill>
                <a:latin typeface="Bai Jamjuree"/>
                <a:ea typeface="Bai Jamjuree"/>
                <a:cs typeface="Bai Jamjuree"/>
                <a:sym typeface="Bai Jamjuree"/>
              </a:rPr>
              <a:t>Alternative:</a:t>
            </a:r>
            <a:r>
              <a:rPr b="0" i="0" lang="en-US" sz="2100" u="none" cap="none" strike="noStrike">
                <a:solidFill>
                  <a:srgbClr val="303030"/>
                </a:solidFill>
                <a:latin typeface="Bai Jamjuree"/>
                <a:ea typeface="Bai Jamjuree"/>
                <a:cs typeface="Bai Jamjuree"/>
                <a:sym typeface="Bai Jamjure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2" name="Google Shape;102;p14"/>
          <p:cNvSpPr txBox="1"/>
          <p:nvPr/>
        </p:nvSpPr>
        <p:spPr>
          <a:xfrm>
            <a:off x="1028700" y="3132372"/>
            <a:ext cx="5141301" cy="5022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Google Slides</a:t>
            </a:r>
            <a:endParaRPr/>
          </a:p>
        </p:txBody>
      </p:sp>
      <p:sp>
        <p:nvSpPr>
          <p:cNvPr id="103" name="Google Shape;103;p14"/>
          <p:cNvSpPr txBox="1"/>
          <p:nvPr/>
        </p:nvSpPr>
        <p:spPr>
          <a:xfrm>
            <a:off x="7243554" y="4121669"/>
            <a:ext cx="5619077" cy="33375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303030"/>
              </a:buClr>
              <a:buSzPts val="2100"/>
              <a:buFont typeface="Arial"/>
              <a:buChar char="•"/>
            </a:pPr>
            <a:r>
              <a:rPr b="0" i="0" lang="en-US" sz="2100" u="none" cap="none" strike="noStrike">
                <a:solidFill>
                  <a:srgbClr val="303030"/>
                </a:solidFill>
                <a:latin typeface="Bai Jamjuree"/>
                <a:ea typeface="Bai Jamjuree"/>
                <a:cs typeface="Bai Jamjuree"/>
                <a:sym typeface="Bai Jamjuree"/>
              </a:rPr>
              <a:t>Click on the "PowerPoint" button below this presentation preview. Start editing your presentation.</a:t>
            </a:r>
            <a:endParaRPr/>
          </a:p>
          <a:p>
            <a:pPr indent="-226695" lvl="1" marL="453390" marR="0" rtl="0" algn="l">
              <a:lnSpc>
                <a:spcPct val="140000"/>
              </a:lnSpc>
              <a:spcBef>
                <a:spcPts val="0"/>
              </a:spcBef>
              <a:spcAft>
                <a:spcPts val="0"/>
              </a:spcAft>
              <a:buClr>
                <a:srgbClr val="303030"/>
              </a:buClr>
              <a:buSzPts val="2100"/>
              <a:buFont typeface="Arial"/>
              <a:buChar char="•"/>
            </a:pPr>
            <a:r>
              <a:rPr b="0" i="0" lang="en-US" sz="2100" u="sng" cap="none" strike="noStrike">
                <a:solidFill>
                  <a:srgbClr val="303030"/>
                </a:solidFill>
                <a:latin typeface="Bai Jamjuree"/>
                <a:ea typeface="Bai Jamjuree"/>
                <a:cs typeface="Bai Jamjuree"/>
                <a:sym typeface="Bai Jamjuree"/>
              </a:rPr>
              <a:t>Alternative:</a:t>
            </a:r>
            <a:r>
              <a:rPr b="0" i="0" lang="en-US" sz="2100" u="none" cap="none" strike="noStrike">
                <a:solidFill>
                  <a:srgbClr val="303030"/>
                </a:solidFill>
                <a:latin typeface="Bai Jamjuree"/>
                <a:ea typeface="Bai Jamjuree"/>
                <a:cs typeface="Bai Jamjuree"/>
                <a:sym typeface="Bai Jamjuree"/>
              </a:rPr>
              <a:t> From Canva template file, Click on the "Share" button on the top right corner in Canva and click on "More" at the bottom of the menu. Enter "PowerPoint" in the search bar and click on the PowerPoint icon to download.</a:t>
            </a:r>
            <a:endParaRPr/>
          </a:p>
        </p:txBody>
      </p:sp>
      <p:sp>
        <p:nvSpPr>
          <p:cNvPr id="104" name="Google Shape;104;p14"/>
          <p:cNvSpPr txBox="1"/>
          <p:nvPr/>
        </p:nvSpPr>
        <p:spPr>
          <a:xfrm>
            <a:off x="7537020" y="3132372"/>
            <a:ext cx="5141301" cy="5022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PowerPoint</a:t>
            </a:r>
            <a:endParaRPr/>
          </a:p>
        </p:txBody>
      </p:sp>
      <p:sp>
        <p:nvSpPr>
          <p:cNvPr id="105" name="Google Shape;105;p14"/>
          <p:cNvSpPr txBox="1"/>
          <p:nvPr/>
        </p:nvSpPr>
        <p:spPr>
          <a:xfrm>
            <a:off x="13134295" y="4121669"/>
            <a:ext cx="4603803" cy="185166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303030"/>
              </a:buClr>
              <a:buSzPts val="2100"/>
              <a:buFont typeface="Arial"/>
              <a:buChar char="•"/>
            </a:pPr>
            <a:r>
              <a:rPr b="0" i="0" lang="en-US" sz="2100" u="none" cap="none" strike="noStrike">
                <a:solidFill>
                  <a:srgbClr val="303030"/>
                </a:solidFill>
                <a:latin typeface="Bai Jamjuree"/>
                <a:ea typeface="Bai Jamjuree"/>
                <a:cs typeface="Bai Jamjuree"/>
                <a:sym typeface="Bai Jamjuree"/>
              </a:rPr>
              <a:t>Click on the "Canva" button under this presentation preview. Start editing your presentation. You need to sign in to your Canva account.</a:t>
            </a:r>
            <a:endParaRPr/>
          </a:p>
        </p:txBody>
      </p:sp>
      <p:sp>
        <p:nvSpPr>
          <p:cNvPr id="106" name="Google Shape;106;p14"/>
          <p:cNvSpPr txBox="1"/>
          <p:nvPr/>
        </p:nvSpPr>
        <p:spPr>
          <a:xfrm>
            <a:off x="13328391" y="3132372"/>
            <a:ext cx="5141301" cy="5022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Canva</a:t>
            </a:r>
            <a:endParaRPr/>
          </a:p>
        </p:txBody>
      </p:sp>
      <p:cxnSp>
        <p:nvCxnSpPr>
          <p:cNvPr id="107" name="Google Shape;107;p14"/>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sp>
        <p:nvSpPr>
          <p:cNvPr id="108" name="Google Shape;108;p14"/>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12"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14271275" y="7148972"/>
            <a:ext cx="5925175" cy="4291967"/>
          </a:xfrm>
          <a:prstGeom prst="rect">
            <a:avLst/>
          </a:prstGeom>
          <a:noFill/>
          <a:ln>
            <a:noFill/>
          </a:ln>
        </p:spPr>
      </p:pic>
      <p:cxnSp>
        <p:nvCxnSpPr>
          <p:cNvPr id="114" name="Google Shape;114;p15"/>
          <p:cNvCxnSpPr/>
          <p:nvPr/>
        </p:nvCxnSpPr>
        <p:spPr>
          <a:xfrm>
            <a:off x="3384349" y="9826257"/>
            <a:ext cx="14446947" cy="0"/>
          </a:xfrm>
          <a:prstGeom prst="straightConnector1">
            <a:avLst/>
          </a:prstGeom>
          <a:noFill/>
          <a:ln cap="flat" cmpd="sng" w="38100">
            <a:solidFill>
              <a:srgbClr val="303030"/>
            </a:solidFill>
            <a:prstDash val="solid"/>
            <a:round/>
            <a:headEnd len="sm" w="sm" type="none"/>
            <a:tailEnd len="sm" w="sm" type="none"/>
          </a:ln>
        </p:spPr>
      </p:cxnSp>
      <p:pic>
        <p:nvPicPr>
          <p:cNvPr id="115" name="Google Shape;115;p15"/>
          <p:cNvPicPr preferRelativeResize="0"/>
          <p:nvPr/>
        </p:nvPicPr>
        <p:blipFill>
          <a:blip r:embed="rId4">
            <a:alphaModFix/>
          </a:blip>
          <a:stretch>
            <a:fillRect/>
          </a:stretch>
        </p:blipFill>
        <p:spPr>
          <a:xfrm>
            <a:off x="0" y="2629025"/>
            <a:ext cx="9370874" cy="13524751"/>
          </a:xfrm>
          <a:prstGeom prst="rect">
            <a:avLst/>
          </a:prstGeom>
          <a:noFill/>
          <a:ln>
            <a:noFill/>
          </a:ln>
        </p:spPr>
      </p:pic>
      <p:sp>
        <p:nvSpPr>
          <p:cNvPr id="116" name="Google Shape;116;p15"/>
          <p:cNvSpPr txBox="1"/>
          <p:nvPr/>
        </p:nvSpPr>
        <p:spPr>
          <a:xfrm>
            <a:off x="890224" y="1019175"/>
            <a:ext cx="7376226"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Agenda</a:t>
            </a:r>
            <a:endParaRPr/>
          </a:p>
        </p:txBody>
      </p:sp>
      <p:cxnSp>
        <p:nvCxnSpPr>
          <p:cNvPr id="117" name="Google Shape;117;p15"/>
          <p:cNvCxnSpPr/>
          <p:nvPr/>
        </p:nvCxnSpPr>
        <p:spPr>
          <a:xfrm>
            <a:off x="8982543" y="1837055"/>
            <a:ext cx="8848753" cy="0"/>
          </a:xfrm>
          <a:prstGeom prst="straightConnector1">
            <a:avLst/>
          </a:prstGeom>
          <a:noFill/>
          <a:ln cap="flat" cmpd="sng" w="38100">
            <a:solidFill>
              <a:srgbClr val="303030"/>
            </a:solidFill>
            <a:prstDash val="solid"/>
            <a:round/>
            <a:headEnd len="sm" w="sm" type="none"/>
            <a:tailEnd len="sm" w="sm" type="none"/>
          </a:ln>
        </p:spPr>
      </p:cxnSp>
      <p:cxnSp>
        <p:nvCxnSpPr>
          <p:cNvPr id="118" name="Google Shape;118;p15"/>
          <p:cNvCxnSpPr/>
          <p:nvPr/>
        </p:nvCxnSpPr>
        <p:spPr>
          <a:xfrm>
            <a:off x="8982543" y="2645312"/>
            <a:ext cx="8848753" cy="0"/>
          </a:xfrm>
          <a:prstGeom prst="straightConnector1">
            <a:avLst/>
          </a:prstGeom>
          <a:noFill/>
          <a:ln cap="flat" cmpd="sng" w="38100">
            <a:solidFill>
              <a:srgbClr val="303030"/>
            </a:solidFill>
            <a:prstDash val="solid"/>
            <a:round/>
            <a:headEnd len="sm" w="sm" type="none"/>
            <a:tailEnd len="sm" w="sm" type="none"/>
          </a:ln>
        </p:spPr>
      </p:cxnSp>
      <p:cxnSp>
        <p:nvCxnSpPr>
          <p:cNvPr id="119" name="Google Shape;119;p15"/>
          <p:cNvCxnSpPr/>
          <p:nvPr/>
        </p:nvCxnSpPr>
        <p:spPr>
          <a:xfrm>
            <a:off x="8982543" y="3430807"/>
            <a:ext cx="8848753" cy="0"/>
          </a:xfrm>
          <a:prstGeom prst="straightConnector1">
            <a:avLst/>
          </a:prstGeom>
          <a:noFill/>
          <a:ln cap="flat" cmpd="sng" w="38100">
            <a:solidFill>
              <a:srgbClr val="303030"/>
            </a:solidFill>
            <a:prstDash val="solid"/>
            <a:round/>
            <a:headEnd len="sm" w="sm" type="none"/>
            <a:tailEnd len="sm" w="sm" type="none"/>
          </a:ln>
        </p:spPr>
      </p:cxnSp>
      <p:cxnSp>
        <p:nvCxnSpPr>
          <p:cNvPr id="120" name="Google Shape;120;p15"/>
          <p:cNvCxnSpPr/>
          <p:nvPr/>
        </p:nvCxnSpPr>
        <p:spPr>
          <a:xfrm>
            <a:off x="8982543" y="4239064"/>
            <a:ext cx="8848753" cy="0"/>
          </a:xfrm>
          <a:prstGeom prst="straightConnector1">
            <a:avLst/>
          </a:prstGeom>
          <a:noFill/>
          <a:ln cap="flat" cmpd="sng" w="38100">
            <a:solidFill>
              <a:srgbClr val="303030"/>
            </a:solidFill>
            <a:prstDash val="solid"/>
            <a:round/>
            <a:headEnd len="sm" w="sm" type="none"/>
            <a:tailEnd len="sm" w="sm" type="none"/>
          </a:ln>
        </p:spPr>
      </p:cxnSp>
      <p:cxnSp>
        <p:nvCxnSpPr>
          <p:cNvPr id="121" name="Google Shape;121;p15"/>
          <p:cNvCxnSpPr/>
          <p:nvPr/>
        </p:nvCxnSpPr>
        <p:spPr>
          <a:xfrm>
            <a:off x="8982543" y="5024559"/>
            <a:ext cx="8848753" cy="0"/>
          </a:xfrm>
          <a:prstGeom prst="straightConnector1">
            <a:avLst/>
          </a:prstGeom>
          <a:noFill/>
          <a:ln cap="flat" cmpd="sng" w="38100">
            <a:solidFill>
              <a:srgbClr val="303030"/>
            </a:solidFill>
            <a:prstDash val="solid"/>
            <a:round/>
            <a:headEnd len="sm" w="sm" type="none"/>
            <a:tailEnd len="sm" w="sm" type="none"/>
          </a:ln>
        </p:spPr>
      </p:cxnSp>
      <p:sp>
        <p:nvSpPr>
          <p:cNvPr id="122" name="Google Shape;122;p15"/>
          <p:cNvSpPr txBox="1"/>
          <p:nvPr/>
        </p:nvSpPr>
        <p:spPr>
          <a:xfrm>
            <a:off x="8982543" y="1289685"/>
            <a:ext cx="5826898"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Introduction</a:t>
            </a:r>
            <a:endParaRPr/>
          </a:p>
        </p:txBody>
      </p:sp>
      <p:sp>
        <p:nvSpPr>
          <p:cNvPr id="123" name="Google Shape;123;p15"/>
          <p:cNvSpPr txBox="1"/>
          <p:nvPr/>
        </p:nvSpPr>
        <p:spPr>
          <a:xfrm>
            <a:off x="17107283" y="1289685"/>
            <a:ext cx="724013" cy="52832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01</a:t>
            </a:r>
            <a:endParaRPr/>
          </a:p>
        </p:txBody>
      </p:sp>
      <p:sp>
        <p:nvSpPr>
          <p:cNvPr id="124" name="Google Shape;124;p15"/>
          <p:cNvSpPr txBox="1"/>
          <p:nvPr/>
        </p:nvSpPr>
        <p:spPr>
          <a:xfrm>
            <a:off x="8982543" y="2097942"/>
            <a:ext cx="5826898"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Our Projects</a:t>
            </a:r>
            <a:endParaRPr/>
          </a:p>
        </p:txBody>
      </p:sp>
      <p:sp>
        <p:nvSpPr>
          <p:cNvPr id="125" name="Google Shape;125;p15"/>
          <p:cNvSpPr txBox="1"/>
          <p:nvPr/>
        </p:nvSpPr>
        <p:spPr>
          <a:xfrm>
            <a:off x="17107283" y="2097942"/>
            <a:ext cx="724013" cy="52832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02</a:t>
            </a:r>
            <a:endParaRPr/>
          </a:p>
        </p:txBody>
      </p:sp>
      <p:sp>
        <p:nvSpPr>
          <p:cNvPr id="126" name="Google Shape;126;p15"/>
          <p:cNvSpPr txBox="1"/>
          <p:nvPr/>
        </p:nvSpPr>
        <p:spPr>
          <a:xfrm>
            <a:off x="8982543" y="2883437"/>
            <a:ext cx="5826898"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About Us</a:t>
            </a:r>
            <a:endParaRPr/>
          </a:p>
        </p:txBody>
      </p:sp>
      <p:sp>
        <p:nvSpPr>
          <p:cNvPr id="127" name="Google Shape;127;p15"/>
          <p:cNvSpPr txBox="1"/>
          <p:nvPr/>
        </p:nvSpPr>
        <p:spPr>
          <a:xfrm>
            <a:off x="17107283" y="2883437"/>
            <a:ext cx="724013" cy="52832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03</a:t>
            </a:r>
            <a:endParaRPr/>
          </a:p>
        </p:txBody>
      </p:sp>
      <p:sp>
        <p:nvSpPr>
          <p:cNvPr id="128" name="Google Shape;128;p15"/>
          <p:cNvSpPr txBox="1"/>
          <p:nvPr/>
        </p:nvSpPr>
        <p:spPr>
          <a:xfrm>
            <a:off x="8982543" y="3691694"/>
            <a:ext cx="5826898"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Chapter Title</a:t>
            </a:r>
            <a:endParaRPr/>
          </a:p>
        </p:txBody>
      </p:sp>
      <p:sp>
        <p:nvSpPr>
          <p:cNvPr id="129" name="Google Shape;129;p15"/>
          <p:cNvSpPr txBox="1"/>
          <p:nvPr/>
        </p:nvSpPr>
        <p:spPr>
          <a:xfrm>
            <a:off x="17107283" y="3691694"/>
            <a:ext cx="724013" cy="52832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04</a:t>
            </a:r>
            <a:endParaRPr/>
          </a:p>
        </p:txBody>
      </p:sp>
      <p:sp>
        <p:nvSpPr>
          <p:cNvPr id="130" name="Google Shape;130;p15"/>
          <p:cNvSpPr txBox="1"/>
          <p:nvPr/>
        </p:nvSpPr>
        <p:spPr>
          <a:xfrm>
            <a:off x="8982543" y="4477189"/>
            <a:ext cx="5826898"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Chapter Title</a:t>
            </a:r>
            <a:endParaRPr/>
          </a:p>
        </p:txBody>
      </p:sp>
      <p:sp>
        <p:nvSpPr>
          <p:cNvPr id="131" name="Google Shape;131;p15"/>
          <p:cNvSpPr txBox="1"/>
          <p:nvPr/>
        </p:nvSpPr>
        <p:spPr>
          <a:xfrm>
            <a:off x="17107283" y="4477189"/>
            <a:ext cx="724013" cy="52832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05</a:t>
            </a:r>
            <a:endParaRPr/>
          </a:p>
        </p:txBody>
      </p:sp>
      <p:sp>
        <p:nvSpPr>
          <p:cNvPr id="132" name="Google Shape;132;p15"/>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36" name="Shape 136"/>
        <p:cNvGrpSpPr/>
        <p:nvPr/>
      </p:nvGrpSpPr>
      <p:grpSpPr>
        <a:xfrm>
          <a:off x="0" y="0"/>
          <a:ext cx="0" cy="0"/>
          <a:chOff x="0" y="0"/>
          <a:chExt cx="0" cy="0"/>
        </a:xfrm>
      </p:grpSpPr>
      <p:pic>
        <p:nvPicPr>
          <p:cNvPr id="137" name="Google Shape;137;p16"/>
          <p:cNvPicPr preferRelativeResize="0"/>
          <p:nvPr/>
        </p:nvPicPr>
        <p:blipFill>
          <a:blip r:embed="rId3">
            <a:alphaModFix/>
          </a:blip>
          <a:stretch>
            <a:fillRect/>
          </a:stretch>
        </p:blipFill>
        <p:spPr>
          <a:xfrm>
            <a:off x="5918503" y="-3358950"/>
            <a:ext cx="15052826" cy="6725314"/>
          </a:xfrm>
          <a:prstGeom prst="rect">
            <a:avLst/>
          </a:prstGeom>
          <a:noFill/>
          <a:ln>
            <a:noFill/>
          </a:ln>
        </p:spPr>
      </p:pic>
      <p:cxnSp>
        <p:nvCxnSpPr>
          <p:cNvPr id="138" name="Google Shape;138;p16"/>
          <p:cNvCxnSpPr/>
          <p:nvPr/>
        </p:nvCxnSpPr>
        <p:spPr>
          <a:xfrm>
            <a:off x="6741390" y="9826257"/>
            <a:ext cx="11089905" cy="0"/>
          </a:xfrm>
          <a:prstGeom prst="straightConnector1">
            <a:avLst/>
          </a:prstGeom>
          <a:noFill/>
          <a:ln cap="flat" cmpd="sng" w="38100">
            <a:solidFill>
              <a:srgbClr val="303030"/>
            </a:solidFill>
            <a:prstDash val="solid"/>
            <a:round/>
            <a:headEnd len="sm" w="sm" type="none"/>
            <a:tailEnd len="sm" w="sm" type="none"/>
          </a:ln>
        </p:spPr>
      </p:cxnSp>
      <p:pic>
        <p:nvPicPr>
          <p:cNvPr id="139" name="Google Shape;139;p16"/>
          <p:cNvPicPr preferRelativeResize="0"/>
          <p:nvPr/>
        </p:nvPicPr>
        <p:blipFill>
          <a:blip r:embed="rId4">
            <a:alphaModFix/>
          </a:blip>
          <a:stretch>
            <a:fillRect/>
          </a:stretch>
        </p:blipFill>
        <p:spPr>
          <a:xfrm>
            <a:off x="-2785100" y="2492194"/>
            <a:ext cx="14196173" cy="9995605"/>
          </a:xfrm>
          <a:prstGeom prst="rect">
            <a:avLst/>
          </a:prstGeom>
          <a:noFill/>
          <a:ln>
            <a:noFill/>
          </a:ln>
        </p:spPr>
      </p:pic>
      <p:sp>
        <p:nvSpPr>
          <p:cNvPr id="140" name="Google Shape;140;p16"/>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141" name="Google Shape;141;p16"/>
          <p:cNvSpPr txBox="1"/>
          <p:nvPr/>
        </p:nvSpPr>
        <p:spPr>
          <a:xfrm>
            <a:off x="8776755" y="7738744"/>
            <a:ext cx="8482545" cy="1519556"/>
          </a:xfrm>
          <a:prstGeom prst="rect">
            <a:avLst/>
          </a:prstGeom>
          <a:noFill/>
          <a:ln>
            <a:noFill/>
          </a:ln>
        </p:spPr>
        <p:txBody>
          <a:bodyPr anchorCtr="0" anchor="t" bIns="0" lIns="0" spcFirstLastPara="1" rIns="0" wrap="square" tIns="0">
            <a:spAutoFit/>
          </a:bodyPr>
          <a:lstStyle/>
          <a:p>
            <a:pPr indent="0" lvl="0" marL="0" marR="0" rtl="0" algn="r">
              <a:lnSpc>
                <a:spcPct val="140004"/>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INTRODUCTION</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45" name="Shape 145"/>
        <p:cNvGrpSpPr/>
        <p:nvPr/>
      </p:nvGrpSpPr>
      <p:grpSpPr>
        <a:xfrm>
          <a:off x="0" y="0"/>
          <a:ext cx="0" cy="0"/>
          <a:chOff x="0" y="0"/>
          <a:chExt cx="0" cy="0"/>
        </a:xfrm>
      </p:grpSpPr>
      <p:pic>
        <p:nvPicPr>
          <p:cNvPr id="146" name="Google Shape;146;p17"/>
          <p:cNvPicPr preferRelativeResize="0"/>
          <p:nvPr/>
        </p:nvPicPr>
        <p:blipFill>
          <a:blip r:embed="rId3">
            <a:alphaModFix/>
          </a:blip>
          <a:stretch>
            <a:fillRect/>
          </a:stretch>
        </p:blipFill>
        <p:spPr>
          <a:xfrm>
            <a:off x="11463987" y="-1996796"/>
            <a:ext cx="9927375" cy="6973274"/>
          </a:xfrm>
          <a:prstGeom prst="rect">
            <a:avLst/>
          </a:prstGeom>
          <a:noFill/>
          <a:ln>
            <a:noFill/>
          </a:ln>
        </p:spPr>
      </p:pic>
      <p:pic>
        <p:nvPicPr>
          <p:cNvPr id="147" name="Google Shape;147;p17"/>
          <p:cNvPicPr preferRelativeResize="0"/>
          <p:nvPr/>
        </p:nvPicPr>
        <p:blipFill>
          <a:blip r:embed="rId4">
            <a:alphaModFix/>
          </a:blip>
          <a:stretch>
            <a:fillRect/>
          </a:stretch>
        </p:blipFill>
        <p:spPr>
          <a:xfrm>
            <a:off x="10184113" y="1474299"/>
            <a:ext cx="7068000" cy="7309200"/>
          </a:xfrm>
          <a:prstGeom prst="roundRect">
            <a:avLst>
              <a:gd fmla="val 16667" name="adj"/>
            </a:avLst>
          </a:prstGeom>
          <a:noFill/>
          <a:ln>
            <a:noFill/>
          </a:ln>
        </p:spPr>
      </p:pic>
      <p:pic>
        <p:nvPicPr>
          <p:cNvPr id="148" name="Google Shape;148;p17"/>
          <p:cNvPicPr preferRelativeResize="0"/>
          <p:nvPr/>
        </p:nvPicPr>
        <p:blipFill>
          <a:blip r:embed="rId5">
            <a:alphaModFix/>
          </a:blip>
          <a:stretch>
            <a:fillRect/>
          </a:stretch>
        </p:blipFill>
        <p:spPr>
          <a:xfrm>
            <a:off x="-1224222" y="8807111"/>
            <a:ext cx="4505849" cy="2961713"/>
          </a:xfrm>
          <a:prstGeom prst="rect">
            <a:avLst/>
          </a:prstGeom>
          <a:noFill/>
          <a:ln>
            <a:noFill/>
          </a:ln>
        </p:spPr>
      </p:pic>
      <p:sp>
        <p:nvSpPr>
          <p:cNvPr id="149" name="Google Shape;149;p17"/>
          <p:cNvSpPr txBox="1"/>
          <p:nvPr/>
        </p:nvSpPr>
        <p:spPr>
          <a:xfrm>
            <a:off x="1028700" y="1474326"/>
            <a:ext cx="81153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Welcome To Presentation</a:t>
            </a:r>
            <a:endParaRPr/>
          </a:p>
        </p:txBody>
      </p:sp>
      <p:sp>
        <p:nvSpPr>
          <p:cNvPr id="150" name="Google Shape;150;p17"/>
          <p:cNvSpPr txBox="1"/>
          <p:nvPr/>
        </p:nvSpPr>
        <p:spPr>
          <a:xfrm>
            <a:off x="1028700" y="4452476"/>
            <a:ext cx="7764280" cy="33375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151" name="Google Shape;151;p17"/>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sp>
        <p:nvSpPr>
          <p:cNvPr id="152" name="Google Shape;152;p17"/>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56" name="Shape 156"/>
        <p:cNvGrpSpPr/>
        <p:nvPr/>
      </p:nvGrpSpPr>
      <p:grpSpPr>
        <a:xfrm>
          <a:off x="0" y="0"/>
          <a:ext cx="0" cy="0"/>
          <a:chOff x="0" y="0"/>
          <a:chExt cx="0" cy="0"/>
        </a:xfrm>
      </p:grpSpPr>
      <p:pic>
        <p:nvPicPr>
          <p:cNvPr id="157" name="Google Shape;157;p18"/>
          <p:cNvPicPr preferRelativeResize="0"/>
          <p:nvPr/>
        </p:nvPicPr>
        <p:blipFill>
          <a:blip r:embed="rId3">
            <a:alphaModFix/>
          </a:blip>
          <a:stretch>
            <a:fillRect/>
          </a:stretch>
        </p:blipFill>
        <p:spPr>
          <a:xfrm>
            <a:off x="15145528" y="-2711821"/>
            <a:ext cx="5371525" cy="5422223"/>
          </a:xfrm>
          <a:prstGeom prst="rect">
            <a:avLst/>
          </a:prstGeom>
          <a:noFill/>
          <a:ln>
            <a:noFill/>
          </a:ln>
        </p:spPr>
      </p:pic>
      <p:pic>
        <p:nvPicPr>
          <p:cNvPr id="158" name="Google Shape;158;p18"/>
          <p:cNvPicPr preferRelativeResize="0"/>
          <p:nvPr/>
        </p:nvPicPr>
        <p:blipFill>
          <a:blip r:embed="rId4">
            <a:alphaModFix/>
          </a:blip>
          <a:stretch>
            <a:fillRect/>
          </a:stretch>
        </p:blipFill>
        <p:spPr>
          <a:xfrm>
            <a:off x="596223" y="1019162"/>
            <a:ext cx="7947300" cy="8226600"/>
          </a:xfrm>
          <a:prstGeom prst="roundRect">
            <a:avLst>
              <a:gd fmla="val 16667" name="adj"/>
            </a:avLst>
          </a:prstGeom>
          <a:noFill/>
          <a:ln>
            <a:noFill/>
          </a:ln>
        </p:spPr>
      </p:pic>
      <p:cxnSp>
        <p:nvCxnSpPr>
          <p:cNvPr id="159" name="Google Shape;159;p18"/>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pic>
        <p:nvPicPr>
          <p:cNvPr id="160" name="Google Shape;160;p18"/>
          <p:cNvPicPr preferRelativeResize="0"/>
          <p:nvPr/>
        </p:nvPicPr>
        <p:blipFill>
          <a:blip r:embed="rId5">
            <a:alphaModFix/>
          </a:blip>
          <a:stretch>
            <a:fillRect/>
          </a:stretch>
        </p:blipFill>
        <p:spPr>
          <a:xfrm>
            <a:off x="-2382298" y="8152060"/>
            <a:ext cx="7315200" cy="3917514"/>
          </a:xfrm>
          <a:prstGeom prst="rect">
            <a:avLst/>
          </a:prstGeom>
          <a:noFill/>
          <a:ln>
            <a:noFill/>
          </a:ln>
        </p:spPr>
      </p:pic>
      <p:sp>
        <p:nvSpPr>
          <p:cNvPr id="161" name="Google Shape;161;p18"/>
          <p:cNvSpPr txBox="1"/>
          <p:nvPr/>
        </p:nvSpPr>
        <p:spPr>
          <a:xfrm>
            <a:off x="9144000" y="1019175"/>
            <a:ext cx="81153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Our </a:t>
            </a:r>
            <a:endParaRPr/>
          </a:p>
          <a:p>
            <a:pPr indent="0" lvl="0" marL="0" marR="0" rtl="0" algn="l">
              <a:lnSpc>
                <a:spcPct val="100000"/>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Company</a:t>
            </a:r>
            <a:endParaRPr/>
          </a:p>
        </p:txBody>
      </p:sp>
      <p:sp>
        <p:nvSpPr>
          <p:cNvPr id="162" name="Google Shape;162;p18"/>
          <p:cNvSpPr txBox="1"/>
          <p:nvPr/>
        </p:nvSpPr>
        <p:spPr>
          <a:xfrm>
            <a:off x="9144000" y="6540000"/>
            <a:ext cx="8115300"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What we do? </a:t>
            </a:r>
            <a:endParaRPr/>
          </a:p>
        </p:txBody>
      </p:sp>
      <p:sp>
        <p:nvSpPr>
          <p:cNvPr id="163" name="Google Shape;163;p18"/>
          <p:cNvSpPr txBox="1"/>
          <p:nvPr/>
        </p:nvSpPr>
        <p:spPr>
          <a:xfrm>
            <a:off x="9144000" y="4518525"/>
            <a:ext cx="8115300" cy="52832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Who we are?</a:t>
            </a:r>
            <a:endParaRPr/>
          </a:p>
        </p:txBody>
      </p:sp>
      <p:sp>
        <p:nvSpPr>
          <p:cNvPr id="164" name="Google Shape;164;p18"/>
          <p:cNvSpPr txBox="1"/>
          <p:nvPr/>
        </p:nvSpPr>
        <p:spPr>
          <a:xfrm>
            <a:off x="9144000" y="5355090"/>
            <a:ext cx="81153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Briefly elaborate on what you want to discuss. </a:t>
            </a:r>
            <a:endParaRPr/>
          </a:p>
        </p:txBody>
      </p:sp>
      <p:sp>
        <p:nvSpPr>
          <p:cNvPr id="165" name="Google Shape;165;p18"/>
          <p:cNvSpPr txBox="1"/>
          <p:nvPr/>
        </p:nvSpPr>
        <p:spPr>
          <a:xfrm>
            <a:off x="9144000" y="7373120"/>
            <a:ext cx="81153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Briefly elaborate on what you want to discuss. </a:t>
            </a:r>
            <a:endParaRPr/>
          </a:p>
        </p:txBody>
      </p:sp>
      <p:sp>
        <p:nvSpPr>
          <p:cNvPr id="166" name="Google Shape;166;p18"/>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70" name="Shape 170"/>
        <p:cNvGrpSpPr/>
        <p:nvPr/>
      </p:nvGrpSpPr>
      <p:grpSpPr>
        <a:xfrm>
          <a:off x="0" y="0"/>
          <a:ext cx="0" cy="0"/>
          <a:chOff x="0" y="0"/>
          <a:chExt cx="0" cy="0"/>
        </a:xfrm>
      </p:grpSpPr>
      <p:pic>
        <p:nvPicPr>
          <p:cNvPr id="171" name="Google Shape;171;p19"/>
          <p:cNvPicPr preferRelativeResize="0"/>
          <p:nvPr/>
        </p:nvPicPr>
        <p:blipFill>
          <a:blip r:embed="rId3">
            <a:alphaModFix/>
          </a:blip>
          <a:stretch>
            <a:fillRect/>
          </a:stretch>
        </p:blipFill>
        <p:spPr>
          <a:xfrm>
            <a:off x="-1765200" y="7675725"/>
            <a:ext cx="7819251" cy="4874323"/>
          </a:xfrm>
          <a:prstGeom prst="rect">
            <a:avLst/>
          </a:prstGeom>
          <a:noFill/>
          <a:ln>
            <a:noFill/>
          </a:ln>
        </p:spPr>
      </p:pic>
      <p:grpSp>
        <p:nvGrpSpPr>
          <p:cNvPr id="172" name="Google Shape;172;p19"/>
          <p:cNvGrpSpPr/>
          <p:nvPr/>
        </p:nvGrpSpPr>
        <p:grpSpPr>
          <a:xfrm>
            <a:off x="8987647" y="-180826"/>
            <a:ext cx="9300353" cy="10467826"/>
            <a:chOff x="0" y="-47625"/>
            <a:chExt cx="2449476" cy="2756958"/>
          </a:xfrm>
        </p:grpSpPr>
        <p:sp>
          <p:nvSpPr>
            <p:cNvPr id="173" name="Google Shape;173;p19"/>
            <p:cNvSpPr/>
            <p:nvPr/>
          </p:nvSpPr>
          <p:spPr>
            <a:xfrm>
              <a:off x="0" y="0"/>
              <a:ext cx="2449476" cy="2709333"/>
            </a:xfrm>
            <a:custGeom>
              <a:rect b="b" l="l" r="r" t="t"/>
              <a:pathLst>
                <a:path extrusionOk="0" h="2709333" w="2449476">
                  <a:moveTo>
                    <a:pt x="0" y="0"/>
                  </a:moveTo>
                  <a:lnTo>
                    <a:pt x="2449476" y="0"/>
                  </a:lnTo>
                  <a:lnTo>
                    <a:pt x="2449476" y="2709333"/>
                  </a:lnTo>
                  <a:lnTo>
                    <a:pt x="0" y="2709333"/>
                  </a:lnTo>
                  <a:close/>
                </a:path>
              </a:pathLst>
            </a:custGeom>
            <a:solidFill>
              <a:srgbClr val="6FA3EF"/>
            </a:solidFill>
            <a:ln>
              <a:noFill/>
            </a:ln>
          </p:spPr>
        </p:sp>
        <p:sp>
          <p:nvSpPr>
            <p:cNvPr id="174" name="Google Shape;174;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5" name="Google Shape;175;p19"/>
          <p:cNvPicPr preferRelativeResize="0"/>
          <p:nvPr/>
        </p:nvPicPr>
        <p:blipFill>
          <a:blip r:embed="rId4">
            <a:alphaModFix/>
          </a:blip>
          <a:stretch>
            <a:fillRect/>
          </a:stretch>
        </p:blipFill>
        <p:spPr>
          <a:xfrm>
            <a:off x="12524275" y="8360100"/>
            <a:ext cx="8616174" cy="3844920"/>
          </a:xfrm>
          <a:prstGeom prst="rect">
            <a:avLst/>
          </a:prstGeom>
          <a:noFill/>
          <a:ln>
            <a:noFill/>
          </a:ln>
        </p:spPr>
      </p:pic>
      <p:pic>
        <p:nvPicPr>
          <p:cNvPr id="176" name="Google Shape;176;p19"/>
          <p:cNvPicPr preferRelativeResize="0"/>
          <p:nvPr/>
        </p:nvPicPr>
        <p:blipFill>
          <a:blip r:embed="rId5">
            <a:alphaModFix/>
          </a:blip>
          <a:stretch>
            <a:fillRect/>
          </a:stretch>
        </p:blipFill>
        <p:spPr>
          <a:xfrm>
            <a:off x="4681464" y="0"/>
            <a:ext cx="6528047" cy="10286999"/>
          </a:xfrm>
          <a:prstGeom prst="rect">
            <a:avLst/>
          </a:prstGeom>
          <a:noFill/>
          <a:ln>
            <a:noFill/>
          </a:ln>
        </p:spPr>
      </p:pic>
      <p:cxnSp>
        <p:nvCxnSpPr>
          <p:cNvPr id="177" name="Google Shape;177;p19"/>
          <p:cNvCxnSpPr/>
          <p:nvPr/>
        </p:nvCxnSpPr>
        <p:spPr>
          <a:xfrm>
            <a:off x="456704" y="9826257"/>
            <a:ext cx="17374592" cy="0"/>
          </a:xfrm>
          <a:prstGeom prst="straightConnector1">
            <a:avLst/>
          </a:prstGeom>
          <a:noFill/>
          <a:ln cap="flat" cmpd="sng" w="38100">
            <a:solidFill>
              <a:srgbClr val="303030"/>
            </a:solidFill>
            <a:prstDash val="solid"/>
            <a:round/>
            <a:headEnd len="sm" w="sm" type="none"/>
            <a:tailEnd len="sm" w="sm" type="none"/>
          </a:ln>
        </p:spPr>
      </p:cxnSp>
      <p:sp>
        <p:nvSpPr>
          <p:cNvPr id="178" name="Google Shape;178;p19"/>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179" name="Google Shape;179;p19"/>
          <p:cNvSpPr txBox="1"/>
          <p:nvPr/>
        </p:nvSpPr>
        <p:spPr>
          <a:xfrm>
            <a:off x="1028700" y="1019175"/>
            <a:ext cx="5921511"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Mission</a:t>
            </a:r>
            <a:endParaRPr/>
          </a:p>
        </p:txBody>
      </p:sp>
      <p:sp>
        <p:nvSpPr>
          <p:cNvPr id="180" name="Google Shape;180;p19"/>
          <p:cNvSpPr txBox="1"/>
          <p:nvPr/>
        </p:nvSpPr>
        <p:spPr>
          <a:xfrm>
            <a:off x="1028700" y="2505075"/>
            <a:ext cx="5921400" cy="292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a:t>
            </a:r>
            <a:endParaRPr/>
          </a:p>
          <a:p>
            <a:pPr indent="0" lvl="0" marL="0" marR="0" rtl="0" algn="l">
              <a:lnSpc>
                <a:spcPct val="115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velit esse cillum dolore eu fugiat nulla.</a:t>
            </a:r>
            <a:endParaRPr/>
          </a:p>
        </p:txBody>
      </p:sp>
      <p:sp>
        <p:nvSpPr>
          <p:cNvPr id="181" name="Google Shape;181;p19"/>
          <p:cNvSpPr txBox="1"/>
          <p:nvPr/>
        </p:nvSpPr>
        <p:spPr>
          <a:xfrm>
            <a:off x="11337789" y="1019175"/>
            <a:ext cx="5921511" cy="134302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Vision</a:t>
            </a:r>
            <a:endParaRPr/>
          </a:p>
        </p:txBody>
      </p:sp>
      <p:sp>
        <p:nvSpPr>
          <p:cNvPr id="182" name="Google Shape;182;p19"/>
          <p:cNvSpPr txBox="1"/>
          <p:nvPr/>
        </p:nvSpPr>
        <p:spPr>
          <a:xfrm>
            <a:off x="11337789" y="2505075"/>
            <a:ext cx="5921400" cy="2925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a:t>
            </a:r>
            <a:endParaRPr/>
          </a:p>
          <a:p>
            <a:pPr indent="0" lvl="0" marL="0" marR="0" rtl="0" algn="r">
              <a:lnSpc>
                <a:spcPct val="115000"/>
              </a:lnSpc>
              <a:spcBef>
                <a:spcPts val="0"/>
              </a:spcBef>
              <a:spcAft>
                <a:spcPts val="0"/>
              </a:spcAft>
              <a:buNone/>
            </a:pPr>
            <a:r>
              <a:rPr b="0" i="0" lang="en-US" sz="2100" u="none" cap="none" strike="noStrike">
                <a:solidFill>
                  <a:srgbClr val="303030"/>
                </a:solidFill>
                <a:latin typeface="Bai Jamjuree"/>
                <a:ea typeface="Bai Jamjuree"/>
                <a:cs typeface="Bai Jamjuree"/>
                <a:sym typeface="Bai Jamjuree"/>
              </a:rPr>
              <a:t>velit esse cillum dolore eu fugiat nulla.</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86" name="Shape 186"/>
        <p:cNvGrpSpPr/>
        <p:nvPr/>
      </p:nvGrpSpPr>
      <p:grpSpPr>
        <a:xfrm>
          <a:off x="0" y="0"/>
          <a:ext cx="0" cy="0"/>
          <a:chOff x="0" y="0"/>
          <a:chExt cx="0" cy="0"/>
        </a:xfrm>
      </p:grpSpPr>
      <p:pic>
        <p:nvPicPr>
          <p:cNvPr id="187" name="Google Shape;187;p20"/>
          <p:cNvPicPr preferRelativeResize="0"/>
          <p:nvPr/>
        </p:nvPicPr>
        <p:blipFill>
          <a:blip r:embed="rId3">
            <a:alphaModFix/>
          </a:blip>
          <a:stretch>
            <a:fillRect/>
          </a:stretch>
        </p:blipFill>
        <p:spPr>
          <a:xfrm>
            <a:off x="-5859074" y="3605077"/>
            <a:ext cx="12263876" cy="8890348"/>
          </a:xfrm>
          <a:prstGeom prst="rect">
            <a:avLst/>
          </a:prstGeom>
          <a:noFill/>
          <a:ln>
            <a:noFill/>
          </a:ln>
        </p:spPr>
      </p:pic>
      <p:cxnSp>
        <p:nvCxnSpPr>
          <p:cNvPr id="188" name="Google Shape;188;p20"/>
          <p:cNvCxnSpPr/>
          <p:nvPr/>
        </p:nvCxnSpPr>
        <p:spPr>
          <a:xfrm>
            <a:off x="9490808" y="9826257"/>
            <a:ext cx="8340488" cy="0"/>
          </a:xfrm>
          <a:prstGeom prst="straightConnector1">
            <a:avLst/>
          </a:prstGeom>
          <a:noFill/>
          <a:ln cap="flat" cmpd="sng" w="38100">
            <a:solidFill>
              <a:srgbClr val="303030"/>
            </a:solidFill>
            <a:prstDash val="solid"/>
            <a:round/>
            <a:headEnd len="sm" w="sm" type="none"/>
            <a:tailEnd len="sm" w="sm" type="none"/>
          </a:ln>
        </p:spPr>
      </p:cxnSp>
      <p:sp>
        <p:nvSpPr>
          <p:cNvPr id="189" name="Google Shape;189;p20"/>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pic>
        <p:nvPicPr>
          <p:cNvPr id="190" name="Google Shape;190;p20"/>
          <p:cNvPicPr preferRelativeResize="0"/>
          <p:nvPr/>
        </p:nvPicPr>
        <p:blipFill>
          <a:blip r:embed="rId4">
            <a:alphaModFix/>
          </a:blip>
          <a:stretch>
            <a:fillRect/>
          </a:stretch>
        </p:blipFill>
        <p:spPr>
          <a:xfrm>
            <a:off x="1391500" y="-657582"/>
            <a:ext cx="19451551" cy="17419006"/>
          </a:xfrm>
          <a:prstGeom prst="rect">
            <a:avLst/>
          </a:prstGeom>
          <a:noFill/>
          <a:ln>
            <a:noFill/>
          </a:ln>
        </p:spPr>
      </p:pic>
      <p:sp>
        <p:nvSpPr>
          <p:cNvPr id="191" name="Google Shape;191;p20"/>
          <p:cNvSpPr txBox="1"/>
          <p:nvPr/>
        </p:nvSpPr>
        <p:spPr>
          <a:xfrm>
            <a:off x="1028700" y="847725"/>
            <a:ext cx="9321794" cy="1519556"/>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OUR PROJECTS</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BA04"/>
        </a:solidFill>
      </p:bgPr>
    </p:bg>
    <p:spTree>
      <p:nvGrpSpPr>
        <p:cNvPr id="195" name="Shape 195"/>
        <p:cNvGrpSpPr/>
        <p:nvPr/>
      </p:nvGrpSpPr>
      <p:grpSpPr>
        <a:xfrm>
          <a:off x="0" y="0"/>
          <a:ext cx="0" cy="0"/>
          <a:chOff x="0" y="0"/>
          <a:chExt cx="0" cy="0"/>
        </a:xfrm>
      </p:grpSpPr>
      <p:pic>
        <p:nvPicPr>
          <p:cNvPr id="196" name="Google Shape;196;p21"/>
          <p:cNvPicPr preferRelativeResize="0"/>
          <p:nvPr/>
        </p:nvPicPr>
        <p:blipFill>
          <a:blip r:embed="rId3">
            <a:alphaModFix/>
          </a:blip>
          <a:stretch>
            <a:fillRect/>
          </a:stretch>
        </p:blipFill>
        <p:spPr>
          <a:xfrm>
            <a:off x="16157271" y="3226176"/>
            <a:ext cx="1674025" cy="1268206"/>
          </a:xfrm>
          <a:prstGeom prst="rect">
            <a:avLst/>
          </a:prstGeom>
          <a:noFill/>
          <a:ln>
            <a:noFill/>
          </a:ln>
        </p:spPr>
      </p:pic>
      <p:pic>
        <p:nvPicPr>
          <p:cNvPr id="197" name="Google Shape;197;p21"/>
          <p:cNvPicPr preferRelativeResize="0"/>
          <p:nvPr/>
        </p:nvPicPr>
        <p:blipFill>
          <a:blip r:embed="rId4">
            <a:alphaModFix/>
          </a:blip>
          <a:stretch>
            <a:fillRect/>
          </a:stretch>
        </p:blipFill>
        <p:spPr>
          <a:xfrm>
            <a:off x="16157271" y="1352597"/>
            <a:ext cx="1674025" cy="1268189"/>
          </a:xfrm>
          <a:prstGeom prst="rect">
            <a:avLst/>
          </a:prstGeom>
          <a:noFill/>
          <a:ln>
            <a:noFill/>
          </a:ln>
        </p:spPr>
      </p:pic>
      <p:pic>
        <p:nvPicPr>
          <p:cNvPr id="198" name="Google Shape;198;p21"/>
          <p:cNvPicPr preferRelativeResize="0"/>
          <p:nvPr/>
        </p:nvPicPr>
        <p:blipFill>
          <a:blip r:embed="rId5">
            <a:alphaModFix/>
          </a:blip>
          <a:stretch>
            <a:fillRect/>
          </a:stretch>
        </p:blipFill>
        <p:spPr>
          <a:xfrm>
            <a:off x="16157275" y="5113125"/>
            <a:ext cx="1674025" cy="1300592"/>
          </a:xfrm>
          <a:prstGeom prst="rect">
            <a:avLst/>
          </a:prstGeom>
          <a:noFill/>
          <a:ln>
            <a:noFill/>
          </a:ln>
        </p:spPr>
      </p:pic>
      <p:pic>
        <p:nvPicPr>
          <p:cNvPr id="199" name="Google Shape;199;p21"/>
          <p:cNvPicPr preferRelativeResize="0"/>
          <p:nvPr/>
        </p:nvPicPr>
        <p:blipFill>
          <a:blip r:embed="rId6">
            <a:alphaModFix/>
          </a:blip>
          <a:stretch>
            <a:fillRect/>
          </a:stretch>
        </p:blipFill>
        <p:spPr>
          <a:xfrm>
            <a:off x="16178137" y="6990109"/>
            <a:ext cx="1632308" cy="1268175"/>
          </a:xfrm>
          <a:prstGeom prst="rect">
            <a:avLst/>
          </a:prstGeom>
          <a:noFill/>
          <a:ln>
            <a:noFill/>
          </a:ln>
        </p:spPr>
      </p:pic>
      <p:cxnSp>
        <p:nvCxnSpPr>
          <p:cNvPr id="200" name="Google Shape;200;p21"/>
          <p:cNvCxnSpPr/>
          <p:nvPr/>
        </p:nvCxnSpPr>
        <p:spPr>
          <a:xfrm>
            <a:off x="8982543" y="1047750"/>
            <a:ext cx="8848753" cy="0"/>
          </a:xfrm>
          <a:prstGeom prst="straightConnector1">
            <a:avLst/>
          </a:prstGeom>
          <a:noFill/>
          <a:ln cap="flat" cmpd="sng" w="38100">
            <a:solidFill>
              <a:srgbClr val="303030"/>
            </a:solidFill>
            <a:prstDash val="solid"/>
            <a:round/>
            <a:headEnd len="sm" w="sm" type="none"/>
            <a:tailEnd len="sm" w="sm" type="none"/>
          </a:ln>
        </p:spPr>
      </p:cxnSp>
      <p:cxnSp>
        <p:nvCxnSpPr>
          <p:cNvPr id="201" name="Google Shape;201;p21"/>
          <p:cNvCxnSpPr/>
          <p:nvPr/>
        </p:nvCxnSpPr>
        <p:spPr>
          <a:xfrm>
            <a:off x="8982543" y="2923463"/>
            <a:ext cx="8848753" cy="0"/>
          </a:xfrm>
          <a:prstGeom prst="straightConnector1">
            <a:avLst/>
          </a:prstGeom>
          <a:noFill/>
          <a:ln cap="flat" cmpd="sng" w="38100">
            <a:solidFill>
              <a:srgbClr val="303030"/>
            </a:solidFill>
            <a:prstDash val="solid"/>
            <a:round/>
            <a:headEnd len="sm" w="sm" type="none"/>
            <a:tailEnd len="sm" w="sm" type="none"/>
          </a:ln>
        </p:spPr>
      </p:cxnSp>
      <p:cxnSp>
        <p:nvCxnSpPr>
          <p:cNvPr id="202" name="Google Shape;202;p21"/>
          <p:cNvCxnSpPr/>
          <p:nvPr/>
        </p:nvCxnSpPr>
        <p:spPr>
          <a:xfrm>
            <a:off x="8982543" y="4803761"/>
            <a:ext cx="8848753" cy="0"/>
          </a:xfrm>
          <a:prstGeom prst="straightConnector1">
            <a:avLst/>
          </a:prstGeom>
          <a:noFill/>
          <a:ln cap="flat" cmpd="sng" w="38100">
            <a:solidFill>
              <a:srgbClr val="303030"/>
            </a:solidFill>
            <a:prstDash val="solid"/>
            <a:round/>
            <a:headEnd len="sm" w="sm" type="none"/>
            <a:tailEnd len="sm" w="sm" type="none"/>
          </a:ln>
        </p:spPr>
      </p:cxnSp>
      <p:cxnSp>
        <p:nvCxnSpPr>
          <p:cNvPr id="203" name="Google Shape;203;p21"/>
          <p:cNvCxnSpPr/>
          <p:nvPr/>
        </p:nvCxnSpPr>
        <p:spPr>
          <a:xfrm>
            <a:off x="8982543" y="6684058"/>
            <a:ext cx="8848753" cy="0"/>
          </a:xfrm>
          <a:prstGeom prst="straightConnector1">
            <a:avLst/>
          </a:prstGeom>
          <a:noFill/>
          <a:ln cap="flat" cmpd="sng" w="38100">
            <a:solidFill>
              <a:srgbClr val="303030"/>
            </a:solidFill>
            <a:prstDash val="solid"/>
            <a:round/>
            <a:headEnd len="sm" w="sm" type="none"/>
            <a:tailEnd len="sm" w="sm" type="none"/>
          </a:ln>
        </p:spPr>
      </p:cxnSp>
      <p:cxnSp>
        <p:nvCxnSpPr>
          <p:cNvPr id="204" name="Google Shape;204;p21"/>
          <p:cNvCxnSpPr/>
          <p:nvPr/>
        </p:nvCxnSpPr>
        <p:spPr>
          <a:xfrm>
            <a:off x="8982543" y="8564356"/>
            <a:ext cx="8848753" cy="0"/>
          </a:xfrm>
          <a:prstGeom prst="straightConnector1">
            <a:avLst/>
          </a:prstGeom>
          <a:noFill/>
          <a:ln cap="flat" cmpd="sng" w="38100">
            <a:solidFill>
              <a:srgbClr val="303030"/>
            </a:solidFill>
            <a:prstDash val="solid"/>
            <a:round/>
            <a:headEnd len="sm" w="sm" type="none"/>
            <a:tailEnd len="sm" w="sm" type="none"/>
          </a:ln>
        </p:spPr>
      </p:cxnSp>
      <p:cxnSp>
        <p:nvCxnSpPr>
          <p:cNvPr id="205" name="Google Shape;205;p21"/>
          <p:cNvCxnSpPr/>
          <p:nvPr/>
        </p:nvCxnSpPr>
        <p:spPr>
          <a:xfrm>
            <a:off x="4246279" y="9826257"/>
            <a:ext cx="13585017" cy="0"/>
          </a:xfrm>
          <a:prstGeom prst="straightConnector1">
            <a:avLst/>
          </a:prstGeom>
          <a:noFill/>
          <a:ln cap="flat" cmpd="sng" w="38100">
            <a:solidFill>
              <a:srgbClr val="303030"/>
            </a:solidFill>
            <a:prstDash val="solid"/>
            <a:round/>
            <a:headEnd len="sm" w="sm" type="none"/>
            <a:tailEnd len="sm" w="sm" type="none"/>
          </a:ln>
        </p:spPr>
      </p:cxnSp>
      <p:pic>
        <p:nvPicPr>
          <p:cNvPr id="206" name="Google Shape;206;p21"/>
          <p:cNvPicPr preferRelativeResize="0"/>
          <p:nvPr/>
        </p:nvPicPr>
        <p:blipFill>
          <a:blip r:embed="rId7">
            <a:alphaModFix/>
          </a:blip>
          <a:stretch>
            <a:fillRect/>
          </a:stretch>
        </p:blipFill>
        <p:spPr>
          <a:xfrm>
            <a:off x="-3003150" y="2400343"/>
            <a:ext cx="11671424" cy="9666922"/>
          </a:xfrm>
          <a:prstGeom prst="rect">
            <a:avLst/>
          </a:prstGeom>
          <a:noFill/>
          <a:ln>
            <a:noFill/>
          </a:ln>
        </p:spPr>
      </p:pic>
      <p:sp>
        <p:nvSpPr>
          <p:cNvPr id="207" name="Google Shape;207;p21"/>
          <p:cNvSpPr txBox="1"/>
          <p:nvPr/>
        </p:nvSpPr>
        <p:spPr>
          <a:xfrm>
            <a:off x="14507189" y="9807207"/>
            <a:ext cx="3324107" cy="30670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303030"/>
                </a:solidFill>
                <a:latin typeface="Bai Jamjuree"/>
                <a:ea typeface="Bai Jamjuree"/>
                <a:cs typeface="Bai Jamjuree"/>
                <a:sym typeface="Bai Jamjuree"/>
              </a:rPr>
              <a:t>DECEMBER 03</a:t>
            </a:r>
            <a:endParaRPr/>
          </a:p>
        </p:txBody>
      </p:sp>
      <p:sp>
        <p:nvSpPr>
          <p:cNvPr id="208" name="Google Shape;208;p21"/>
          <p:cNvSpPr txBox="1"/>
          <p:nvPr/>
        </p:nvSpPr>
        <p:spPr>
          <a:xfrm>
            <a:off x="1028700" y="1057275"/>
            <a:ext cx="7639518"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303030"/>
                </a:solidFill>
                <a:latin typeface="Bai Jamjuree"/>
                <a:ea typeface="Bai Jamjuree"/>
                <a:cs typeface="Bai Jamjuree"/>
                <a:sym typeface="Bai Jamjuree"/>
              </a:rPr>
              <a:t>What We Offer</a:t>
            </a:r>
            <a:endParaRPr/>
          </a:p>
        </p:txBody>
      </p:sp>
      <p:sp>
        <p:nvSpPr>
          <p:cNvPr id="209" name="Google Shape;209;p21"/>
          <p:cNvSpPr txBox="1"/>
          <p:nvPr/>
        </p:nvSpPr>
        <p:spPr>
          <a:xfrm>
            <a:off x="9144000" y="1414641"/>
            <a:ext cx="6694322" cy="535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Service One</a:t>
            </a:r>
            <a:endParaRPr/>
          </a:p>
        </p:txBody>
      </p:sp>
      <p:sp>
        <p:nvSpPr>
          <p:cNvPr id="210" name="Google Shape;210;p21"/>
          <p:cNvSpPr txBox="1"/>
          <p:nvPr/>
        </p:nvSpPr>
        <p:spPr>
          <a:xfrm>
            <a:off x="9144000" y="2143822"/>
            <a:ext cx="6694322" cy="36512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Elaborate on what you want to discuss. </a:t>
            </a:r>
            <a:endParaRPr/>
          </a:p>
        </p:txBody>
      </p:sp>
      <p:sp>
        <p:nvSpPr>
          <p:cNvPr id="211" name="Google Shape;211;p21"/>
          <p:cNvSpPr txBox="1"/>
          <p:nvPr/>
        </p:nvSpPr>
        <p:spPr>
          <a:xfrm>
            <a:off x="9144000" y="3294938"/>
            <a:ext cx="6694322" cy="535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Service Two</a:t>
            </a:r>
            <a:endParaRPr/>
          </a:p>
        </p:txBody>
      </p:sp>
      <p:sp>
        <p:nvSpPr>
          <p:cNvPr id="212" name="Google Shape;212;p21"/>
          <p:cNvSpPr txBox="1"/>
          <p:nvPr/>
        </p:nvSpPr>
        <p:spPr>
          <a:xfrm>
            <a:off x="9144000" y="4024120"/>
            <a:ext cx="6694322" cy="36512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Elaborate on what you want to discuss. </a:t>
            </a:r>
            <a:endParaRPr/>
          </a:p>
        </p:txBody>
      </p:sp>
      <p:sp>
        <p:nvSpPr>
          <p:cNvPr id="213" name="Google Shape;213;p21"/>
          <p:cNvSpPr txBox="1"/>
          <p:nvPr/>
        </p:nvSpPr>
        <p:spPr>
          <a:xfrm>
            <a:off x="9144000" y="5175236"/>
            <a:ext cx="6694322" cy="535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Service Three</a:t>
            </a:r>
            <a:endParaRPr/>
          </a:p>
        </p:txBody>
      </p:sp>
      <p:sp>
        <p:nvSpPr>
          <p:cNvPr id="214" name="Google Shape;214;p21"/>
          <p:cNvSpPr txBox="1"/>
          <p:nvPr/>
        </p:nvSpPr>
        <p:spPr>
          <a:xfrm>
            <a:off x="9144000" y="5904417"/>
            <a:ext cx="6694322" cy="36512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Elaborate on what you want to discuss. </a:t>
            </a:r>
            <a:endParaRPr/>
          </a:p>
        </p:txBody>
      </p:sp>
      <p:sp>
        <p:nvSpPr>
          <p:cNvPr id="215" name="Google Shape;215;p21"/>
          <p:cNvSpPr txBox="1"/>
          <p:nvPr/>
        </p:nvSpPr>
        <p:spPr>
          <a:xfrm>
            <a:off x="9144000" y="7055533"/>
            <a:ext cx="6694322" cy="535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303030"/>
                </a:solidFill>
                <a:latin typeface="Bai Jamjuree"/>
                <a:ea typeface="Bai Jamjuree"/>
                <a:cs typeface="Bai Jamjuree"/>
                <a:sym typeface="Bai Jamjuree"/>
              </a:rPr>
              <a:t>Service Four</a:t>
            </a:r>
            <a:endParaRPr/>
          </a:p>
        </p:txBody>
      </p:sp>
      <p:sp>
        <p:nvSpPr>
          <p:cNvPr id="216" name="Google Shape;216;p21"/>
          <p:cNvSpPr txBox="1"/>
          <p:nvPr/>
        </p:nvSpPr>
        <p:spPr>
          <a:xfrm>
            <a:off x="9144000" y="7784715"/>
            <a:ext cx="6694322" cy="365125"/>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US" sz="2099" u="none" cap="none" strike="noStrike">
                <a:solidFill>
                  <a:srgbClr val="303030"/>
                </a:solidFill>
                <a:latin typeface="Bai Jamjuree"/>
                <a:ea typeface="Bai Jamjuree"/>
                <a:cs typeface="Bai Jamjuree"/>
                <a:sym typeface="Bai Jamjuree"/>
              </a:rPr>
              <a:t>Elaborate on what you want to discuss. </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