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Noto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otoSans-bold.fntdata"/><Relationship Id="rId12" Type="http://schemas.openxmlformats.org/officeDocument/2006/relationships/font" Target="fonts/NotoSans-regular.fntdata"/><Relationship Id="rId15" Type="http://schemas.openxmlformats.org/officeDocument/2006/relationships/font" Target="fonts/NotoSans-boldItalic.fntdata"/><Relationship Id="rId14" Type="http://schemas.openxmlformats.org/officeDocument/2006/relationships/font" Target="fonts/Noto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
        <p:nvSpPr>
          <p:cNvPr id="9" name="Google Shape;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 name="Google Shape;1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7" name="Shape 157"/>
        <p:cNvGrpSpPr/>
        <p:nvPr/>
      </p:nvGrpSpPr>
      <p:grpSpPr>
        <a:xfrm>
          <a:off x="0" y="0"/>
          <a:ext cx="0" cy="0"/>
          <a:chOff x="0" y="0"/>
          <a:chExt cx="0" cy="0"/>
        </a:xfrm>
      </p:grpSpPr>
      <p:sp>
        <p:nvSpPr>
          <p:cNvPr id="158" name="Google Shape;15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59" name="Google Shape;159;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0" name="Google Shape;160;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1" name="Google Shape;161;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2" name="Google Shape;162;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3" name="Google Shape;16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68" name="Google Shape;16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73" name="Google Shape;173;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74" name="Google Shape;174;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5" name="Google Shape;17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80" name="Google Shape;180;p14"/>
          <p:cNvSpPr/>
          <p:nvPr>
            <p:ph idx="2" type="pic"/>
          </p:nvPr>
        </p:nvSpPr>
        <p:spPr>
          <a:xfrm>
            <a:off x="1792288" y="612775"/>
            <a:ext cx="5486400" cy="4114800"/>
          </a:xfrm>
          <a:prstGeom prst="rect">
            <a:avLst/>
          </a:prstGeom>
          <a:noFill/>
          <a:ln>
            <a:noFill/>
          </a:ln>
        </p:spPr>
      </p:sp>
      <p:sp>
        <p:nvSpPr>
          <p:cNvPr id="181" name="Google Shape;181;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82" name="Google Shape;18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5" name="Shape 185"/>
        <p:cNvGrpSpPr/>
        <p:nvPr/>
      </p:nvGrpSpPr>
      <p:grpSpPr>
        <a:xfrm>
          <a:off x="0" y="0"/>
          <a:ext cx="0" cy="0"/>
          <a:chOff x="0" y="0"/>
          <a:chExt cx="0" cy="0"/>
        </a:xfrm>
      </p:grpSpPr>
      <p:sp>
        <p:nvSpPr>
          <p:cNvPr id="186" name="Google Shape;18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87" name="Google Shape;187;p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8" name="Google Shape;18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p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93" name="Google Shape;193;p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4" name="Google Shape;19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3">
    <p:spTree>
      <p:nvGrpSpPr>
        <p:cNvPr id="12" name="Shape 12"/>
        <p:cNvGrpSpPr/>
        <p:nvPr/>
      </p:nvGrpSpPr>
      <p:grpSpPr>
        <a:xfrm>
          <a:off x="0" y="0"/>
          <a:ext cx="0" cy="0"/>
          <a:chOff x="0" y="0"/>
          <a:chExt cx="0" cy="0"/>
        </a:xfrm>
      </p:grpSpPr>
      <p:cxnSp>
        <p:nvCxnSpPr>
          <p:cNvPr id="13" name="Google Shape;13;p3"/>
          <p:cNvCxnSpPr/>
          <p:nvPr/>
        </p:nvCxnSpPr>
        <p:spPr>
          <a:xfrm rot="10800000">
            <a:off x="-9592" y="4092432"/>
            <a:ext cx="11705100" cy="0"/>
          </a:xfrm>
          <a:prstGeom prst="straightConnector1">
            <a:avLst/>
          </a:prstGeom>
          <a:noFill/>
          <a:ln cap="flat" cmpd="sng" w="19050">
            <a:solidFill>
              <a:srgbClr val="100F0D"/>
            </a:solidFill>
            <a:prstDash val="solid"/>
            <a:round/>
            <a:headEnd len="sm" w="sm" type="none"/>
            <a:tailEnd len="sm" w="sm" type="none"/>
          </a:ln>
        </p:spPr>
      </p:cxnSp>
      <p:cxnSp>
        <p:nvCxnSpPr>
          <p:cNvPr id="14" name="Google Shape;14;p3"/>
          <p:cNvCxnSpPr/>
          <p:nvPr/>
        </p:nvCxnSpPr>
        <p:spPr>
          <a:xfrm>
            <a:off x="11695508" y="-242214"/>
            <a:ext cx="0" cy="10771500"/>
          </a:xfrm>
          <a:prstGeom prst="straightConnector1">
            <a:avLst/>
          </a:prstGeom>
          <a:noFill/>
          <a:ln cap="flat" cmpd="sng" w="19050">
            <a:solidFill>
              <a:srgbClr val="100F0D"/>
            </a:solidFill>
            <a:prstDash val="solid"/>
            <a:round/>
            <a:headEnd len="sm" w="sm" type="none"/>
            <a:tailEnd len="sm" w="sm" type="none"/>
          </a:ln>
        </p:spPr>
      </p:cxnSp>
      <p:grpSp>
        <p:nvGrpSpPr>
          <p:cNvPr id="15" name="Google Shape;15;p3"/>
          <p:cNvGrpSpPr/>
          <p:nvPr/>
        </p:nvGrpSpPr>
        <p:grpSpPr>
          <a:xfrm>
            <a:off x="11705033" y="0"/>
            <a:ext cx="6583008" cy="10287066"/>
            <a:chOff x="0" y="0"/>
            <a:chExt cx="1733785" cy="2709333"/>
          </a:xfrm>
        </p:grpSpPr>
        <p:sp>
          <p:nvSpPr>
            <p:cNvPr id="16" name="Google Shape;16;p3"/>
            <p:cNvSpPr/>
            <p:nvPr/>
          </p:nvSpPr>
          <p:spPr>
            <a:xfrm>
              <a:off x="0" y="0"/>
              <a:ext cx="1733785" cy="2709333"/>
            </a:xfrm>
            <a:custGeom>
              <a:rect b="b" l="l" r="r" t="t"/>
              <a:pathLst>
                <a:path extrusionOk="0" h="2709333" w="1733785">
                  <a:moveTo>
                    <a:pt x="0" y="0"/>
                  </a:moveTo>
                  <a:lnTo>
                    <a:pt x="1733785" y="0"/>
                  </a:lnTo>
                  <a:lnTo>
                    <a:pt x="1733785" y="2709333"/>
                  </a:lnTo>
                  <a:lnTo>
                    <a:pt x="0" y="2709333"/>
                  </a:lnTo>
                  <a:close/>
                </a:path>
              </a:pathLst>
            </a:custGeom>
            <a:solidFill>
              <a:srgbClr val="ADF7B6"/>
            </a:solidFill>
            <a:ln>
              <a:noFill/>
            </a:ln>
          </p:spPr>
        </p:sp>
        <p:sp>
          <p:nvSpPr>
            <p:cNvPr id="17" name="Google Shape;17;p3"/>
            <p:cNvSpPr txBox="1"/>
            <p:nvPr/>
          </p:nvSpPr>
          <p:spPr>
            <a:xfrm>
              <a:off x="0" y="38100"/>
              <a:ext cx="1733700" cy="2671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 name="Google Shape;18;p3"/>
          <p:cNvPicPr preferRelativeResize="0"/>
          <p:nvPr/>
        </p:nvPicPr>
        <p:blipFill rotWithShape="1">
          <a:blip r:embed="rId2">
            <a:alphaModFix/>
          </a:blip>
          <a:srcRect b="0" l="0" r="0" t="0"/>
          <a:stretch/>
        </p:blipFill>
        <p:spPr>
          <a:xfrm>
            <a:off x="-44746" y="5797721"/>
            <a:ext cx="5980460" cy="4746564"/>
          </a:xfrm>
          <a:prstGeom prst="rect">
            <a:avLst/>
          </a:prstGeom>
          <a:noFill/>
          <a:ln>
            <a:noFill/>
          </a:ln>
        </p:spPr>
      </p:pic>
      <p:pic>
        <p:nvPicPr>
          <p:cNvPr id="19" name="Google Shape;19;p3"/>
          <p:cNvPicPr preferRelativeResize="0"/>
          <p:nvPr/>
        </p:nvPicPr>
        <p:blipFill rotWithShape="1">
          <a:blip r:embed="rId3">
            <a:alphaModFix/>
          </a:blip>
          <a:srcRect b="0" l="0" r="0" t="0"/>
          <a:stretch/>
        </p:blipFill>
        <p:spPr>
          <a:xfrm>
            <a:off x="5595091" y="5885600"/>
            <a:ext cx="5936034" cy="4669934"/>
          </a:xfrm>
          <a:prstGeom prst="rect">
            <a:avLst/>
          </a:prstGeom>
          <a:noFill/>
          <a:ln>
            <a:noFill/>
          </a:ln>
        </p:spPr>
      </p:pic>
      <p:sp>
        <p:nvSpPr>
          <p:cNvPr id="20" name="Google Shape;20;p3"/>
          <p:cNvSpPr/>
          <p:nvPr/>
        </p:nvSpPr>
        <p:spPr>
          <a:xfrm>
            <a:off x="549277" y="377184"/>
            <a:ext cx="5819425" cy="3334248"/>
          </a:xfrm>
          <a:custGeom>
            <a:rect b="b" l="l" r="r" t="t"/>
            <a:pathLst>
              <a:path extrusionOk="0" h="3334248" w="5819425">
                <a:moveTo>
                  <a:pt x="0" y="0"/>
                </a:moveTo>
                <a:lnTo>
                  <a:pt x="5819425" y="0"/>
                </a:lnTo>
                <a:lnTo>
                  <a:pt x="5819425" y="3334248"/>
                </a:lnTo>
                <a:lnTo>
                  <a:pt x="0" y="3334248"/>
                </a:lnTo>
                <a:lnTo>
                  <a:pt x="0" y="0"/>
                </a:lnTo>
                <a:close/>
              </a:path>
            </a:pathLst>
          </a:custGeom>
          <a:blipFill rotWithShape="1">
            <a:blip r:embed="rId4">
              <a:alphaModFix/>
            </a:blip>
            <a:stretch>
              <a:fillRect b="0" l="0" r="0" t="0"/>
            </a:stretch>
          </a:blipFill>
          <a:ln>
            <a:noFill/>
          </a:ln>
        </p:spPr>
      </p:sp>
      <p:sp>
        <p:nvSpPr>
          <p:cNvPr id="21" name="Google Shape;21;p3"/>
          <p:cNvSpPr/>
          <p:nvPr/>
        </p:nvSpPr>
        <p:spPr>
          <a:xfrm>
            <a:off x="4653339" y="867333"/>
            <a:ext cx="379643" cy="490149"/>
          </a:xfrm>
          <a:custGeom>
            <a:rect b="b" l="l" r="r" t="t"/>
            <a:pathLst>
              <a:path extrusionOk="0" h="490149" w="379643">
                <a:moveTo>
                  <a:pt x="0" y="0"/>
                </a:moveTo>
                <a:lnTo>
                  <a:pt x="379642" y="0"/>
                </a:lnTo>
                <a:lnTo>
                  <a:pt x="379642" y="490149"/>
                </a:lnTo>
                <a:lnTo>
                  <a:pt x="0" y="490149"/>
                </a:lnTo>
                <a:lnTo>
                  <a:pt x="0" y="0"/>
                </a:lnTo>
                <a:close/>
              </a:path>
            </a:pathLst>
          </a:custGeom>
          <a:blipFill rotWithShape="1">
            <a:blip r:embed="rId5">
              <a:alphaModFix/>
            </a:blip>
            <a:stretch>
              <a:fillRect b="0" l="0" r="0" t="0"/>
            </a:stretch>
          </a:blipFill>
          <a:ln>
            <a:noFill/>
          </a:ln>
        </p:spPr>
      </p:sp>
      <p:sp>
        <p:nvSpPr>
          <p:cNvPr id="22" name="Google Shape;22;p3"/>
          <p:cNvSpPr/>
          <p:nvPr/>
        </p:nvSpPr>
        <p:spPr>
          <a:xfrm>
            <a:off x="2115060" y="2024261"/>
            <a:ext cx="379643" cy="490149"/>
          </a:xfrm>
          <a:custGeom>
            <a:rect b="b" l="l" r="r" t="t"/>
            <a:pathLst>
              <a:path extrusionOk="0" h="490149" w="379643">
                <a:moveTo>
                  <a:pt x="0" y="0"/>
                </a:moveTo>
                <a:lnTo>
                  <a:pt x="379643" y="0"/>
                </a:lnTo>
                <a:lnTo>
                  <a:pt x="379643" y="490149"/>
                </a:lnTo>
                <a:lnTo>
                  <a:pt x="0" y="490149"/>
                </a:lnTo>
                <a:lnTo>
                  <a:pt x="0" y="0"/>
                </a:lnTo>
                <a:close/>
              </a:path>
            </a:pathLst>
          </a:custGeom>
          <a:blipFill rotWithShape="1">
            <a:blip r:embed="rId5">
              <a:alphaModFix/>
            </a:blip>
            <a:stretch>
              <a:fillRect b="0" l="0" r="0" t="0"/>
            </a:stretch>
          </a:blipFill>
          <a:ln>
            <a:noFill/>
          </a:ln>
        </p:spPr>
      </p:sp>
      <p:sp>
        <p:nvSpPr>
          <p:cNvPr id="23" name="Google Shape;23;p3"/>
          <p:cNvSpPr/>
          <p:nvPr/>
        </p:nvSpPr>
        <p:spPr>
          <a:xfrm>
            <a:off x="2494703" y="377184"/>
            <a:ext cx="379643" cy="490149"/>
          </a:xfrm>
          <a:custGeom>
            <a:rect b="b" l="l" r="r" t="t"/>
            <a:pathLst>
              <a:path extrusionOk="0" h="490149" w="379643">
                <a:moveTo>
                  <a:pt x="0" y="0"/>
                </a:moveTo>
                <a:lnTo>
                  <a:pt x="379643" y="0"/>
                </a:lnTo>
                <a:lnTo>
                  <a:pt x="379643" y="490149"/>
                </a:lnTo>
                <a:lnTo>
                  <a:pt x="0" y="490149"/>
                </a:lnTo>
                <a:lnTo>
                  <a:pt x="0" y="0"/>
                </a:lnTo>
                <a:close/>
              </a:path>
            </a:pathLst>
          </a:custGeom>
          <a:blipFill rotWithShape="1">
            <a:blip r:embed="rId5">
              <a:alphaModFix/>
            </a:blip>
            <a:stretch>
              <a:fillRect b="0" l="0" r="0" t="0"/>
            </a:stretch>
          </a:blipFill>
          <a:ln>
            <a:noFill/>
          </a:ln>
        </p:spPr>
      </p:sp>
      <p:sp>
        <p:nvSpPr>
          <p:cNvPr id="24" name="Google Shape;24;p3"/>
          <p:cNvSpPr/>
          <p:nvPr/>
        </p:nvSpPr>
        <p:spPr>
          <a:xfrm>
            <a:off x="3491022" y="1877557"/>
            <a:ext cx="379643" cy="490149"/>
          </a:xfrm>
          <a:custGeom>
            <a:rect b="b" l="l" r="r" t="t"/>
            <a:pathLst>
              <a:path extrusionOk="0" h="490149" w="379643">
                <a:moveTo>
                  <a:pt x="0" y="0"/>
                </a:moveTo>
                <a:lnTo>
                  <a:pt x="379643" y="0"/>
                </a:lnTo>
                <a:lnTo>
                  <a:pt x="379643" y="490149"/>
                </a:lnTo>
                <a:lnTo>
                  <a:pt x="0" y="490149"/>
                </a:lnTo>
                <a:lnTo>
                  <a:pt x="0" y="0"/>
                </a:lnTo>
                <a:close/>
              </a:path>
            </a:pathLst>
          </a:custGeom>
          <a:blipFill rotWithShape="1">
            <a:blip r:embed="rId5">
              <a:alphaModFix/>
            </a:blip>
            <a:stretch>
              <a:fillRect b="0" l="0" r="0" t="0"/>
            </a:stretch>
          </a:blipFill>
          <a:ln>
            <a:noFill/>
          </a:ln>
        </p:spPr>
      </p:sp>
      <p:cxnSp>
        <p:nvCxnSpPr>
          <p:cNvPr id="25" name="Google Shape;25;p3"/>
          <p:cNvCxnSpPr>
            <a:endCxn id="26" idx="1"/>
          </p:cNvCxnSpPr>
          <p:nvPr/>
        </p:nvCxnSpPr>
        <p:spPr>
          <a:xfrm>
            <a:off x="2320165" y="2544538"/>
            <a:ext cx="5502900" cy="7302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27" name="Google Shape;27;p3"/>
          <p:cNvCxnSpPr>
            <a:endCxn id="28" idx="1"/>
          </p:cNvCxnSpPr>
          <p:nvPr/>
        </p:nvCxnSpPr>
        <p:spPr>
          <a:xfrm>
            <a:off x="3695965" y="2421416"/>
            <a:ext cx="4127100" cy="84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29" name="Google Shape;29;p3"/>
          <p:cNvCxnSpPr>
            <a:endCxn id="30" idx="1"/>
          </p:cNvCxnSpPr>
          <p:nvPr/>
        </p:nvCxnSpPr>
        <p:spPr>
          <a:xfrm flipH="1" rot="10800000">
            <a:off x="2710465" y="739972"/>
            <a:ext cx="5112600" cy="1827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1" name="Google Shape;31;p3"/>
          <p:cNvCxnSpPr>
            <a:endCxn id="32" idx="1"/>
          </p:cNvCxnSpPr>
          <p:nvPr/>
        </p:nvCxnSpPr>
        <p:spPr>
          <a:xfrm>
            <a:off x="4845865" y="1435794"/>
            <a:ext cx="2977200" cy="1491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33" name="Google Shape;33;p3"/>
          <p:cNvSpPr txBox="1"/>
          <p:nvPr>
            <p:ph idx="1" type="subTitle"/>
          </p:nvPr>
        </p:nvSpPr>
        <p:spPr>
          <a:xfrm>
            <a:off x="13092550" y="1171850"/>
            <a:ext cx="4466100" cy="1570200"/>
          </a:xfrm>
          <a:prstGeom prst="rect">
            <a:avLst/>
          </a:prstGeom>
        </p:spPr>
        <p:txBody>
          <a:bodyPr anchorCtr="0" anchor="t" bIns="0" lIns="0" spcFirstLastPara="1" rIns="0" wrap="square" tIns="0">
            <a:noAutofit/>
          </a:bodyPr>
          <a:lstStyle>
            <a:lvl1pPr lvl="0" algn="r">
              <a:spcBef>
                <a:spcPts val="640"/>
              </a:spcBef>
              <a:spcAft>
                <a:spcPts val="0"/>
              </a:spcAft>
              <a:buSzPts val="4500"/>
              <a:buNone/>
              <a:defRPr/>
            </a:lvl1pPr>
            <a:lvl2pPr lvl="1">
              <a:spcBef>
                <a:spcPts val="560"/>
              </a:spcBef>
              <a:spcAft>
                <a:spcPts val="0"/>
              </a:spcAft>
              <a:buSzPts val="25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34" name="Google Shape;34;p3"/>
          <p:cNvSpPr txBox="1"/>
          <p:nvPr>
            <p:ph idx="2" type="body"/>
          </p:nvPr>
        </p:nvSpPr>
        <p:spPr>
          <a:xfrm>
            <a:off x="12558150" y="3786525"/>
            <a:ext cx="5112600" cy="1488600"/>
          </a:xfrm>
          <a:prstGeom prst="rect">
            <a:avLst/>
          </a:prstGeom>
        </p:spPr>
        <p:txBody>
          <a:bodyPr anchorCtr="0" anchor="t" bIns="0" lIns="0" spcFirstLastPara="1" rIns="0" wrap="square" tIns="0">
            <a:noAutofit/>
          </a:bodyPr>
          <a:lstStyle>
            <a:lvl1pPr indent="-355600" lvl="0" marL="457200" algn="r">
              <a:spcBef>
                <a:spcPts val="640"/>
              </a:spcBef>
              <a:spcAft>
                <a:spcPts val="0"/>
              </a:spcAft>
              <a:buSzPts val="2000"/>
              <a:buChar char="•"/>
              <a:defRPr sz="2000"/>
            </a:lvl1pPr>
            <a:lvl2pPr indent="-355600" lvl="1" marL="914400" algn="r">
              <a:spcBef>
                <a:spcPts val="560"/>
              </a:spcBef>
              <a:spcAft>
                <a:spcPts val="0"/>
              </a:spcAft>
              <a:buSzPts val="2000"/>
              <a:buChar char="–"/>
              <a:defRPr sz="2000"/>
            </a:lvl2pPr>
            <a:lvl3pPr indent="-355600" lvl="2" marL="1371600" algn="r">
              <a:spcBef>
                <a:spcPts val="480"/>
              </a:spcBef>
              <a:spcAft>
                <a:spcPts val="0"/>
              </a:spcAft>
              <a:buSzPts val="2000"/>
              <a:buChar char="•"/>
              <a:defRPr/>
            </a:lvl3pPr>
            <a:lvl4pPr indent="-355600" lvl="3" marL="1828800" algn="r">
              <a:spcBef>
                <a:spcPts val="400"/>
              </a:spcBef>
              <a:spcAft>
                <a:spcPts val="0"/>
              </a:spcAft>
              <a:buSzPts val="2000"/>
              <a:buChar char="–"/>
              <a:defRPr/>
            </a:lvl4pPr>
            <a:lvl5pPr indent="-355600" lvl="4" marL="2286000" algn="r">
              <a:spcBef>
                <a:spcPts val="400"/>
              </a:spcBef>
              <a:spcAft>
                <a:spcPts val="0"/>
              </a:spcAft>
              <a:buSzPts val="2000"/>
              <a:buChar char="»"/>
              <a:defRPr/>
            </a:lvl5pPr>
            <a:lvl6pPr indent="-355600" lvl="5" marL="2743200" algn="r">
              <a:spcBef>
                <a:spcPts val="400"/>
              </a:spcBef>
              <a:spcAft>
                <a:spcPts val="0"/>
              </a:spcAft>
              <a:buSzPts val="2000"/>
              <a:buChar char="•"/>
              <a:defRPr/>
            </a:lvl6pPr>
            <a:lvl7pPr indent="-355600" lvl="6" marL="3200400" algn="r">
              <a:spcBef>
                <a:spcPts val="400"/>
              </a:spcBef>
              <a:spcAft>
                <a:spcPts val="0"/>
              </a:spcAft>
              <a:buSzPts val="2000"/>
              <a:buChar char="•"/>
              <a:defRPr/>
            </a:lvl7pPr>
            <a:lvl8pPr indent="-355600" lvl="7" marL="3657600" algn="r">
              <a:spcBef>
                <a:spcPts val="400"/>
              </a:spcBef>
              <a:spcAft>
                <a:spcPts val="0"/>
              </a:spcAft>
              <a:buSzPts val="2000"/>
              <a:buChar char="•"/>
              <a:defRPr/>
            </a:lvl8pPr>
            <a:lvl9pPr indent="-355600" lvl="8" marL="4114800" algn="r">
              <a:spcBef>
                <a:spcPts val="400"/>
              </a:spcBef>
              <a:spcAft>
                <a:spcPts val="0"/>
              </a:spcAft>
              <a:buSzPts val="2000"/>
              <a:buChar char="•"/>
              <a:defRPr/>
            </a:lvl9pPr>
          </a:lstStyle>
          <a:p/>
        </p:txBody>
      </p:sp>
      <p:sp>
        <p:nvSpPr>
          <p:cNvPr id="35" name="Google Shape;35;p3"/>
          <p:cNvSpPr txBox="1"/>
          <p:nvPr>
            <p:ph idx="3" type="body"/>
          </p:nvPr>
        </p:nvSpPr>
        <p:spPr>
          <a:xfrm>
            <a:off x="12691450" y="6114650"/>
            <a:ext cx="5112600" cy="1488600"/>
          </a:xfrm>
          <a:prstGeom prst="rect">
            <a:avLst/>
          </a:prstGeom>
        </p:spPr>
        <p:txBody>
          <a:bodyPr anchorCtr="0" anchor="t" bIns="0" lIns="0" spcFirstLastPara="1" rIns="0" wrap="square" tIns="0">
            <a:noAutofit/>
          </a:bodyPr>
          <a:lstStyle>
            <a:lvl1pPr indent="-355600" lvl="0" marL="457200" rtl="0" algn="r">
              <a:spcBef>
                <a:spcPts val="640"/>
              </a:spcBef>
              <a:spcAft>
                <a:spcPts val="0"/>
              </a:spcAft>
              <a:buSzPts val="2000"/>
              <a:buChar char="•"/>
              <a:defRPr sz="2000"/>
            </a:lvl1pPr>
            <a:lvl2pPr indent="-355600" lvl="1" marL="914400" rtl="0" algn="r">
              <a:spcBef>
                <a:spcPts val="560"/>
              </a:spcBef>
              <a:spcAft>
                <a:spcPts val="0"/>
              </a:spcAft>
              <a:buSzPts val="2000"/>
              <a:buChar char="–"/>
              <a:defRPr sz="2000"/>
            </a:lvl2pPr>
            <a:lvl3pPr indent="-355600" lvl="2" marL="1371600" rtl="0" algn="r">
              <a:spcBef>
                <a:spcPts val="480"/>
              </a:spcBef>
              <a:spcAft>
                <a:spcPts val="0"/>
              </a:spcAft>
              <a:buSzPts val="2000"/>
              <a:buChar char="•"/>
              <a:defRPr/>
            </a:lvl3pPr>
            <a:lvl4pPr indent="-355600" lvl="3" marL="1828800" rtl="0" algn="r">
              <a:spcBef>
                <a:spcPts val="400"/>
              </a:spcBef>
              <a:spcAft>
                <a:spcPts val="0"/>
              </a:spcAft>
              <a:buSzPts val="2000"/>
              <a:buChar char="–"/>
              <a:defRPr/>
            </a:lvl4pPr>
            <a:lvl5pPr indent="-355600" lvl="4" marL="2286000" rtl="0" algn="r">
              <a:spcBef>
                <a:spcPts val="400"/>
              </a:spcBef>
              <a:spcAft>
                <a:spcPts val="0"/>
              </a:spcAft>
              <a:buSzPts val="2000"/>
              <a:buChar char="»"/>
              <a:defRPr/>
            </a:lvl5pPr>
            <a:lvl6pPr indent="-355600" lvl="5" marL="2743200" rtl="0" algn="r">
              <a:spcBef>
                <a:spcPts val="400"/>
              </a:spcBef>
              <a:spcAft>
                <a:spcPts val="0"/>
              </a:spcAft>
              <a:buSzPts val="2000"/>
              <a:buChar char="•"/>
              <a:defRPr/>
            </a:lvl6pPr>
            <a:lvl7pPr indent="-355600" lvl="6" marL="3200400" rtl="0" algn="r">
              <a:spcBef>
                <a:spcPts val="400"/>
              </a:spcBef>
              <a:spcAft>
                <a:spcPts val="0"/>
              </a:spcAft>
              <a:buSzPts val="2000"/>
              <a:buChar char="•"/>
              <a:defRPr/>
            </a:lvl7pPr>
            <a:lvl8pPr indent="-355600" lvl="7" marL="3657600" rtl="0" algn="r">
              <a:spcBef>
                <a:spcPts val="400"/>
              </a:spcBef>
              <a:spcAft>
                <a:spcPts val="0"/>
              </a:spcAft>
              <a:buSzPts val="2000"/>
              <a:buChar char="•"/>
              <a:defRPr/>
            </a:lvl8pPr>
            <a:lvl9pPr indent="-355600" lvl="8" marL="4114800" rtl="0" algn="r">
              <a:spcBef>
                <a:spcPts val="400"/>
              </a:spcBef>
              <a:spcAft>
                <a:spcPts val="0"/>
              </a:spcAft>
              <a:buSzPts val="2000"/>
              <a:buChar char="•"/>
              <a:defRPr/>
            </a:lvl9pPr>
          </a:lstStyle>
          <a:p/>
        </p:txBody>
      </p:sp>
      <p:sp>
        <p:nvSpPr>
          <p:cNvPr id="36" name="Google Shape;36;p3"/>
          <p:cNvSpPr txBox="1"/>
          <p:nvPr>
            <p:ph idx="4" type="body"/>
          </p:nvPr>
        </p:nvSpPr>
        <p:spPr>
          <a:xfrm>
            <a:off x="12882700" y="8996825"/>
            <a:ext cx="4885800" cy="490200"/>
          </a:xfrm>
          <a:prstGeom prst="rect">
            <a:avLst/>
          </a:prstGeom>
        </p:spPr>
        <p:txBody>
          <a:bodyPr anchorCtr="0" anchor="t" bIns="0" lIns="0" spcFirstLastPara="1" rIns="0" wrap="square" tIns="0">
            <a:noAutofit/>
          </a:bodyPr>
          <a:lstStyle>
            <a:lvl1pPr indent="-355600" lvl="0" marL="457200" algn="r">
              <a:spcBef>
                <a:spcPts val="640"/>
              </a:spcBef>
              <a:spcAft>
                <a:spcPts val="0"/>
              </a:spcAft>
              <a:buSzPts val="2000"/>
              <a:buChar char="•"/>
              <a:defRPr b="1" sz="2000"/>
            </a:lvl1pPr>
            <a:lvl2pPr indent="-355600" lvl="1" marL="914400" algn="r">
              <a:spcBef>
                <a:spcPts val="560"/>
              </a:spcBef>
              <a:spcAft>
                <a:spcPts val="0"/>
              </a:spcAft>
              <a:buSzPts val="2000"/>
              <a:buChar char="–"/>
              <a:defRPr b="1" sz="2000"/>
            </a:lvl2pPr>
            <a:lvl3pPr indent="-355600" lvl="2" marL="1371600" algn="r">
              <a:spcBef>
                <a:spcPts val="480"/>
              </a:spcBef>
              <a:spcAft>
                <a:spcPts val="0"/>
              </a:spcAft>
              <a:buSzPts val="2000"/>
              <a:buChar char="•"/>
              <a:defRPr b="1"/>
            </a:lvl3pPr>
            <a:lvl4pPr indent="-355600" lvl="3" marL="1828800" algn="r">
              <a:spcBef>
                <a:spcPts val="400"/>
              </a:spcBef>
              <a:spcAft>
                <a:spcPts val="0"/>
              </a:spcAft>
              <a:buSzPts val="2000"/>
              <a:buChar char="–"/>
              <a:defRPr b="1"/>
            </a:lvl4pPr>
            <a:lvl5pPr indent="-355600" lvl="4" marL="2286000" algn="r">
              <a:spcBef>
                <a:spcPts val="400"/>
              </a:spcBef>
              <a:spcAft>
                <a:spcPts val="0"/>
              </a:spcAft>
              <a:buSzPts val="2000"/>
              <a:buChar char="»"/>
              <a:defRPr b="1"/>
            </a:lvl5pPr>
            <a:lvl6pPr indent="-355600" lvl="5" marL="2743200" algn="r">
              <a:spcBef>
                <a:spcPts val="400"/>
              </a:spcBef>
              <a:spcAft>
                <a:spcPts val="0"/>
              </a:spcAft>
              <a:buSzPts val="2000"/>
              <a:buChar char="•"/>
              <a:defRPr b="1"/>
            </a:lvl6pPr>
            <a:lvl7pPr indent="-355600" lvl="6" marL="3200400" algn="r">
              <a:spcBef>
                <a:spcPts val="400"/>
              </a:spcBef>
              <a:spcAft>
                <a:spcPts val="0"/>
              </a:spcAft>
              <a:buSzPts val="2000"/>
              <a:buChar char="•"/>
              <a:defRPr b="1"/>
            </a:lvl7pPr>
            <a:lvl8pPr indent="-355600" lvl="7" marL="3657600" algn="r">
              <a:spcBef>
                <a:spcPts val="400"/>
              </a:spcBef>
              <a:spcAft>
                <a:spcPts val="0"/>
              </a:spcAft>
              <a:buSzPts val="2000"/>
              <a:buChar char="•"/>
              <a:defRPr b="1"/>
            </a:lvl8pPr>
            <a:lvl9pPr indent="-355600" lvl="8" marL="4114800" algn="r">
              <a:spcBef>
                <a:spcPts val="400"/>
              </a:spcBef>
              <a:spcAft>
                <a:spcPts val="0"/>
              </a:spcAft>
              <a:buSzPts val="2000"/>
              <a:buChar char="•"/>
              <a:defRPr b="1"/>
            </a:lvl9pPr>
          </a:lstStyle>
          <a:p/>
        </p:txBody>
      </p:sp>
      <p:sp>
        <p:nvSpPr>
          <p:cNvPr id="37" name="Google Shape;37;p3"/>
          <p:cNvSpPr txBox="1"/>
          <p:nvPr>
            <p:ph idx="5" type="body"/>
          </p:nvPr>
        </p:nvSpPr>
        <p:spPr>
          <a:xfrm>
            <a:off x="496225" y="4511775"/>
            <a:ext cx="3549900" cy="424200"/>
          </a:xfrm>
          <a:prstGeom prst="rect">
            <a:avLst/>
          </a:prstGeom>
        </p:spPr>
        <p:txBody>
          <a:bodyPr anchorCtr="0" anchor="t" bIns="0" lIns="0" spcFirstLastPara="1" rIns="0" wrap="square" tIns="0">
            <a:noAutofit/>
          </a:bodyPr>
          <a:lstStyle>
            <a:lvl1pPr indent="-387350" lvl="0" marL="457200">
              <a:spcBef>
                <a:spcPts val="640"/>
              </a:spcBef>
              <a:spcAft>
                <a:spcPts val="0"/>
              </a:spcAft>
              <a:buSzPts val="2500"/>
              <a:buChar char="•"/>
              <a:defRPr b="1" sz="2500"/>
            </a:lvl1pPr>
            <a:lvl2pPr indent="-387350" lvl="1" marL="914400">
              <a:spcBef>
                <a:spcPts val="560"/>
              </a:spcBef>
              <a:spcAft>
                <a:spcPts val="0"/>
              </a:spcAft>
              <a:buSzPts val="2500"/>
              <a:buChar char="–"/>
              <a:defRPr b="1"/>
            </a:lvl2pPr>
            <a:lvl3pPr indent="-387350" lvl="2" marL="1371600">
              <a:spcBef>
                <a:spcPts val="480"/>
              </a:spcBef>
              <a:spcAft>
                <a:spcPts val="0"/>
              </a:spcAft>
              <a:buSzPts val="2500"/>
              <a:buChar char="•"/>
              <a:defRPr b="1" sz="2500"/>
            </a:lvl3pPr>
            <a:lvl4pPr indent="-387350" lvl="3" marL="1828800">
              <a:spcBef>
                <a:spcPts val="400"/>
              </a:spcBef>
              <a:spcAft>
                <a:spcPts val="0"/>
              </a:spcAft>
              <a:buSzPts val="2500"/>
              <a:buChar char="–"/>
              <a:defRPr b="1" sz="2500"/>
            </a:lvl4pPr>
            <a:lvl5pPr indent="-387350" lvl="4" marL="2286000">
              <a:spcBef>
                <a:spcPts val="400"/>
              </a:spcBef>
              <a:spcAft>
                <a:spcPts val="0"/>
              </a:spcAft>
              <a:buSzPts val="2500"/>
              <a:buChar char="»"/>
              <a:defRPr b="1" sz="2500"/>
            </a:lvl5pPr>
            <a:lvl6pPr indent="-387350" lvl="5" marL="2743200">
              <a:spcBef>
                <a:spcPts val="400"/>
              </a:spcBef>
              <a:spcAft>
                <a:spcPts val="0"/>
              </a:spcAft>
              <a:buSzPts val="2500"/>
              <a:buChar char="•"/>
              <a:defRPr b="1" sz="2500"/>
            </a:lvl6pPr>
            <a:lvl7pPr indent="-387350" lvl="6" marL="3200400">
              <a:spcBef>
                <a:spcPts val="400"/>
              </a:spcBef>
              <a:spcAft>
                <a:spcPts val="0"/>
              </a:spcAft>
              <a:buSzPts val="2500"/>
              <a:buChar char="•"/>
              <a:defRPr b="1" sz="2500"/>
            </a:lvl7pPr>
            <a:lvl8pPr indent="-387350" lvl="7" marL="3657600">
              <a:spcBef>
                <a:spcPts val="400"/>
              </a:spcBef>
              <a:spcAft>
                <a:spcPts val="0"/>
              </a:spcAft>
              <a:buSzPts val="2500"/>
              <a:buChar char="•"/>
              <a:defRPr b="1" sz="2500"/>
            </a:lvl8pPr>
            <a:lvl9pPr indent="-387350" lvl="8" marL="4114800">
              <a:spcBef>
                <a:spcPts val="400"/>
              </a:spcBef>
              <a:spcAft>
                <a:spcPts val="0"/>
              </a:spcAft>
              <a:buSzPts val="2500"/>
              <a:buChar char="•"/>
              <a:defRPr b="1" sz="2500"/>
            </a:lvl9pPr>
          </a:lstStyle>
          <a:p/>
        </p:txBody>
      </p:sp>
      <p:sp>
        <p:nvSpPr>
          <p:cNvPr id="38" name="Google Shape;38;p3"/>
          <p:cNvSpPr txBox="1"/>
          <p:nvPr>
            <p:ph idx="6" type="body"/>
          </p:nvPr>
        </p:nvSpPr>
        <p:spPr>
          <a:xfrm>
            <a:off x="515300" y="5351525"/>
            <a:ext cx="3569100" cy="730200"/>
          </a:xfrm>
          <a:prstGeom prst="rect">
            <a:avLst/>
          </a:prstGeom>
        </p:spPr>
        <p:txBody>
          <a:bodyPr anchorCtr="0" anchor="t" bIns="0" lIns="0" spcFirstLastPara="1" rIns="0" wrap="square" tIns="0">
            <a:noAutofit/>
          </a:bodyPr>
          <a:lstStyle>
            <a:lvl1pPr indent="-355600" lvl="0" marL="457200">
              <a:spcBef>
                <a:spcPts val="640"/>
              </a:spcBef>
              <a:spcAft>
                <a:spcPts val="0"/>
              </a:spcAft>
              <a:buSzPts val="2000"/>
              <a:buChar char="•"/>
              <a:defRPr sz="2000"/>
            </a:lvl1pPr>
            <a:lvl2pPr indent="-355600" lvl="1" marL="914400">
              <a:spcBef>
                <a:spcPts val="560"/>
              </a:spcBef>
              <a:spcAft>
                <a:spcPts val="0"/>
              </a:spcAft>
              <a:buSzPts val="2000"/>
              <a:buChar char="–"/>
              <a:defRPr sz="2000"/>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39" name="Google Shape;39;p3"/>
          <p:cNvSpPr txBox="1"/>
          <p:nvPr>
            <p:ph idx="7" type="body"/>
          </p:nvPr>
        </p:nvSpPr>
        <p:spPr>
          <a:xfrm>
            <a:off x="5839850" y="4521600"/>
            <a:ext cx="3549900" cy="424200"/>
          </a:xfrm>
          <a:prstGeom prst="rect">
            <a:avLst/>
          </a:prstGeom>
        </p:spPr>
        <p:txBody>
          <a:bodyPr anchorCtr="0" anchor="t" bIns="0" lIns="0" spcFirstLastPara="1" rIns="0" wrap="square" tIns="0">
            <a:noAutofit/>
          </a:bodyPr>
          <a:lstStyle>
            <a:lvl1pPr indent="-387350" lvl="0" marL="457200" rtl="0">
              <a:spcBef>
                <a:spcPts val="640"/>
              </a:spcBef>
              <a:spcAft>
                <a:spcPts val="0"/>
              </a:spcAft>
              <a:buSzPts val="2500"/>
              <a:buChar char="•"/>
              <a:defRPr b="1" sz="2500"/>
            </a:lvl1pPr>
            <a:lvl2pPr indent="-387350" lvl="1" marL="914400" rtl="0">
              <a:spcBef>
                <a:spcPts val="560"/>
              </a:spcBef>
              <a:spcAft>
                <a:spcPts val="0"/>
              </a:spcAft>
              <a:buSzPts val="2500"/>
              <a:buChar char="–"/>
              <a:defRPr b="1"/>
            </a:lvl2pPr>
            <a:lvl3pPr indent="-387350" lvl="2" marL="1371600" rtl="0">
              <a:spcBef>
                <a:spcPts val="480"/>
              </a:spcBef>
              <a:spcAft>
                <a:spcPts val="0"/>
              </a:spcAft>
              <a:buSzPts val="2500"/>
              <a:buChar char="•"/>
              <a:defRPr b="1" sz="2500"/>
            </a:lvl3pPr>
            <a:lvl4pPr indent="-387350" lvl="3" marL="1828800" rtl="0">
              <a:spcBef>
                <a:spcPts val="400"/>
              </a:spcBef>
              <a:spcAft>
                <a:spcPts val="0"/>
              </a:spcAft>
              <a:buSzPts val="2500"/>
              <a:buChar char="–"/>
              <a:defRPr b="1" sz="2500"/>
            </a:lvl4pPr>
            <a:lvl5pPr indent="-387350" lvl="4" marL="2286000" rtl="0">
              <a:spcBef>
                <a:spcPts val="400"/>
              </a:spcBef>
              <a:spcAft>
                <a:spcPts val="0"/>
              </a:spcAft>
              <a:buSzPts val="2500"/>
              <a:buChar char="»"/>
              <a:defRPr b="1" sz="2500"/>
            </a:lvl5pPr>
            <a:lvl6pPr indent="-387350" lvl="5" marL="2743200" rtl="0">
              <a:spcBef>
                <a:spcPts val="400"/>
              </a:spcBef>
              <a:spcAft>
                <a:spcPts val="0"/>
              </a:spcAft>
              <a:buSzPts val="2500"/>
              <a:buChar char="•"/>
              <a:defRPr b="1" sz="2500"/>
            </a:lvl6pPr>
            <a:lvl7pPr indent="-387350" lvl="6" marL="3200400" rtl="0">
              <a:spcBef>
                <a:spcPts val="400"/>
              </a:spcBef>
              <a:spcAft>
                <a:spcPts val="0"/>
              </a:spcAft>
              <a:buSzPts val="2500"/>
              <a:buChar char="•"/>
              <a:defRPr b="1" sz="2500"/>
            </a:lvl7pPr>
            <a:lvl8pPr indent="-387350" lvl="7" marL="3657600" rtl="0">
              <a:spcBef>
                <a:spcPts val="400"/>
              </a:spcBef>
              <a:spcAft>
                <a:spcPts val="0"/>
              </a:spcAft>
              <a:buSzPts val="2500"/>
              <a:buChar char="•"/>
              <a:defRPr b="1" sz="2500"/>
            </a:lvl8pPr>
            <a:lvl9pPr indent="-387350" lvl="8" marL="4114800" rtl="0">
              <a:spcBef>
                <a:spcPts val="400"/>
              </a:spcBef>
              <a:spcAft>
                <a:spcPts val="0"/>
              </a:spcAft>
              <a:buSzPts val="2500"/>
              <a:buChar char="•"/>
              <a:defRPr b="1" sz="2500"/>
            </a:lvl9pPr>
          </a:lstStyle>
          <a:p/>
        </p:txBody>
      </p:sp>
      <p:sp>
        <p:nvSpPr>
          <p:cNvPr id="40" name="Google Shape;40;p3"/>
          <p:cNvSpPr txBox="1"/>
          <p:nvPr>
            <p:ph idx="8" type="body"/>
          </p:nvPr>
        </p:nvSpPr>
        <p:spPr>
          <a:xfrm>
            <a:off x="5858925" y="5361350"/>
            <a:ext cx="3569100" cy="7302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41" name="Google Shape;41;p3"/>
          <p:cNvSpPr txBox="1"/>
          <p:nvPr>
            <p:ph idx="9" type="body"/>
          </p:nvPr>
        </p:nvSpPr>
        <p:spPr>
          <a:xfrm>
            <a:off x="8378475" y="427500"/>
            <a:ext cx="2745300" cy="730200"/>
          </a:xfrm>
          <a:prstGeom prst="rect">
            <a:avLst/>
          </a:prstGeom>
        </p:spPr>
        <p:txBody>
          <a:bodyPr anchorCtr="0" anchor="t" bIns="0" lIns="0" spcFirstLastPara="1" rIns="0" wrap="square" tIns="0">
            <a:noAutofit/>
          </a:bodyPr>
          <a:lstStyle>
            <a:lvl1pPr indent="-355600" lvl="0" marL="457200">
              <a:spcBef>
                <a:spcPts val="640"/>
              </a:spcBef>
              <a:spcAft>
                <a:spcPts val="0"/>
              </a:spcAft>
              <a:buSzPts val="2000"/>
              <a:buChar char="•"/>
              <a:defRPr sz="2000"/>
            </a:lvl1pPr>
            <a:lvl2pPr indent="-355600" lvl="1" marL="914400">
              <a:spcBef>
                <a:spcPts val="560"/>
              </a:spcBef>
              <a:spcAft>
                <a:spcPts val="0"/>
              </a:spcAft>
              <a:buSzPts val="2000"/>
              <a:buChar char="–"/>
              <a:defRPr sz="2000"/>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42" name="Google Shape;42;p3"/>
          <p:cNvSpPr txBox="1"/>
          <p:nvPr>
            <p:ph idx="13" type="body"/>
          </p:nvPr>
        </p:nvSpPr>
        <p:spPr>
          <a:xfrm>
            <a:off x="8378475" y="1171850"/>
            <a:ext cx="2745300" cy="7302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43" name="Google Shape;43;p3"/>
          <p:cNvSpPr txBox="1"/>
          <p:nvPr>
            <p:ph idx="14" type="body"/>
          </p:nvPr>
        </p:nvSpPr>
        <p:spPr>
          <a:xfrm>
            <a:off x="8378475" y="2093300"/>
            <a:ext cx="2745300" cy="7302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44" name="Google Shape;44;p3"/>
          <p:cNvSpPr txBox="1"/>
          <p:nvPr>
            <p:ph idx="15" type="body"/>
          </p:nvPr>
        </p:nvSpPr>
        <p:spPr>
          <a:xfrm>
            <a:off x="8378475" y="3014750"/>
            <a:ext cx="2745300" cy="7302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spTree>
      <p:nvGrpSpPr>
        <p:cNvPr id="45" name="Shape 45"/>
        <p:cNvGrpSpPr/>
        <p:nvPr/>
      </p:nvGrpSpPr>
      <p:grpSpPr>
        <a:xfrm>
          <a:off x="0" y="0"/>
          <a:ext cx="0" cy="0"/>
          <a:chOff x="0" y="0"/>
          <a:chExt cx="0" cy="0"/>
        </a:xfrm>
      </p:grpSpPr>
      <p:sp>
        <p:nvSpPr>
          <p:cNvPr id="46" name="Google Shape;46;p4"/>
          <p:cNvSpPr/>
          <p:nvPr>
            <p:ph idx="2" type="pic"/>
          </p:nvPr>
        </p:nvSpPr>
        <p:spPr>
          <a:xfrm>
            <a:off x="6399475" y="1605113"/>
            <a:ext cx="2403900" cy="2403900"/>
          </a:xfrm>
          <a:prstGeom prst="ellipse">
            <a:avLst/>
          </a:prstGeom>
          <a:noFill/>
          <a:ln cap="flat" cmpd="sng" w="9525">
            <a:solidFill>
              <a:srgbClr val="000000"/>
            </a:solidFill>
            <a:prstDash val="solid"/>
            <a:round/>
            <a:headEnd len="sm" w="sm" type="none"/>
            <a:tailEnd len="sm" w="sm" type="none"/>
          </a:ln>
        </p:spPr>
      </p:sp>
      <p:sp>
        <p:nvSpPr>
          <p:cNvPr id="47" name="Google Shape;47;p4"/>
          <p:cNvSpPr/>
          <p:nvPr>
            <p:ph idx="3" type="pic"/>
          </p:nvPr>
        </p:nvSpPr>
        <p:spPr>
          <a:xfrm>
            <a:off x="6411638" y="4566388"/>
            <a:ext cx="2403900" cy="2403900"/>
          </a:xfrm>
          <a:prstGeom prst="ellipse">
            <a:avLst/>
          </a:prstGeom>
          <a:noFill/>
          <a:ln cap="flat" cmpd="sng" w="9525">
            <a:solidFill>
              <a:srgbClr val="000000"/>
            </a:solidFill>
            <a:prstDash val="solid"/>
            <a:round/>
            <a:headEnd len="sm" w="sm" type="none"/>
            <a:tailEnd len="sm" w="sm" type="none"/>
          </a:ln>
        </p:spPr>
      </p:sp>
      <p:sp>
        <p:nvSpPr>
          <p:cNvPr id="48" name="Google Shape;48;p4"/>
          <p:cNvSpPr/>
          <p:nvPr>
            <p:ph idx="4" type="pic"/>
          </p:nvPr>
        </p:nvSpPr>
        <p:spPr>
          <a:xfrm>
            <a:off x="6399475" y="7755213"/>
            <a:ext cx="2403900" cy="2403900"/>
          </a:xfrm>
          <a:prstGeom prst="ellipse">
            <a:avLst/>
          </a:prstGeom>
          <a:noFill/>
          <a:ln cap="flat" cmpd="sng" w="9525">
            <a:solidFill>
              <a:srgbClr val="000000"/>
            </a:solidFill>
            <a:prstDash val="solid"/>
            <a:round/>
            <a:headEnd len="sm" w="sm" type="none"/>
            <a:tailEnd len="sm" w="sm" type="none"/>
          </a:ln>
        </p:spPr>
      </p:sp>
      <p:grpSp>
        <p:nvGrpSpPr>
          <p:cNvPr id="49" name="Google Shape;49;p4"/>
          <p:cNvGrpSpPr/>
          <p:nvPr/>
        </p:nvGrpSpPr>
        <p:grpSpPr>
          <a:xfrm>
            <a:off x="5" y="-7835"/>
            <a:ext cx="6099720" cy="1055918"/>
            <a:chOff x="0" y="0"/>
            <a:chExt cx="1606500" cy="278100"/>
          </a:xfrm>
        </p:grpSpPr>
        <p:sp>
          <p:nvSpPr>
            <p:cNvPr id="50" name="Google Shape;50;p4"/>
            <p:cNvSpPr/>
            <p:nvPr/>
          </p:nvSpPr>
          <p:spPr>
            <a:xfrm>
              <a:off x="0" y="0"/>
              <a:ext cx="1606367" cy="278014"/>
            </a:xfrm>
            <a:custGeom>
              <a:rect b="b" l="l" r="r" t="t"/>
              <a:pathLst>
                <a:path extrusionOk="0" h="278014" w="1606367">
                  <a:moveTo>
                    <a:pt x="0" y="0"/>
                  </a:moveTo>
                  <a:lnTo>
                    <a:pt x="1606367" y="0"/>
                  </a:lnTo>
                  <a:lnTo>
                    <a:pt x="1606367" y="278014"/>
                  </a:lnTo>
                  <a:lnTo>
                    <a:pt x="0" y="278014"/>
                  </a:lnTo>
                  <a:close/>
                </a:path>
              </a:pathLst>
            </a:custGeom>
            <a:solidFill>
              <a:srgbClr val="FCF5C7"/>
            </a:solidFill>
            <a:ln>
              <a:noFill/>
            </a:ln>
          </p:spPr>
        </p:sp>
        <p:sp>
          <p:nvSpPr>
            <p:cNvPr id="51" name="Google Shape;51;p4"/>
            <p:cNvSpPr txBox="1"/>
            <p:nvPr/>
          </p:nvSpPr>
          <p:spPr>
            <a:xfrm>
              <a:off x="0" y="38100"/>
              <a:ext cx="1606500" cy="2400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 name="Google Shape;52;p4"/>
          <p:cNvGrpSpPr/>
          <p:nvPr/>
        </p:nvGrpSpPr>
        <p:grpSpPr>
          <a:xfrm>
            <a:off x="6089653" y="-26885"/>
            <a:ext cx="6099720" cy="1055918"/>
            <a:chOff x="0" y="0"/>
            <a:chExt cx="1606500" cy="278100"/>
          </a:xfrm>
        </p:grpSpPr>
        <p:sp>
          <p:nvSpPr>
            <p:cNvPr id="53" name="Google Shape;53;p4"/>
            <p:cNvSpPr/>
            <p:nvPr/>
          </p:nvSpPr>
          <p:spPr>
            <a:xfrm>
              <a:off x="0" y="0"/>
              <a:ext cx="1606367" cy="278014"/>
            </a:xfrm>
            <a:custGeom>
              <a:rect b="b" l="l" r="r" t="t"/>
              <a:pathLst>
                <a:path extrusionOk="0" h="278014" w="1606367">
                  <a:moveTo>
                    <a:pt x="0" y="0"/>
                  </a:moveTo>
                  <a:lnTo>
                    <a:pt x="1606367" y="0"/>
                  </a:lnTo>
                  <a:lnTo>
                    <a:pt x="1606367" y="278014"/>
                  </a:lnTo>
                  <a:lnTo>
                    <a:pt x="0" y="278014"/>
                  </a:lnTo>
                  <a:close/>
                </a:path>
              </a:pathLst>
            </a:custGeom>
            <a:solidFill>
              <a:srgbClr val="FEC3A6"/>
            </a:solidFill>
            <a:ln>
              <a:noFill/>
            </a:ln>
          </p:spPr>
        </p:sp>
        <p:sp>
          <p:nvSpPr>
            <p:cNvPr id="54" name="Google Shape;54;p4"/>
            <p:cNvSpPr txBox="1"/>
            <p:nvPr/>
          </p:nvSpPr>
          <p:spPr>
            <a:xfrm>
              <a:off x="0" y="38100"/>
              <a:ext cx="1606500" cy="2400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 name="Google Shape;55;p4"/>
          <p:cNvGrpSpPr/>
          <p:nvPr/>
        </p:nvGrpSpPr>
        <p:grpSpPr>
          <a:xfrm>
            <a:off x="12179302" y="-45935"/>
            <a:ext cx="6099720" cy="1055918"/>
            <a:chOff x="0" y="0"/>
            <a:chExt cx="1606500" cy="278100"/>
          </a:xfrm>
        </p:grpSpPr>
        <p:sp>
          <p:nvSpPr>
            <p:cNvPr id="56" name="Google Shape;56;p4"/>
            <p:cNvSpPr/>
            <p:nvPr/>
          </p:nvSpPr>
          <p:spPr>
            <a:xfrm>
              <a:off x="0" y="0"/>
              <a:ext cx="1606367" cy="278014"/>
            </a:xfrm>
            <a:custGeom>
              <a:rect b="b" l="l" r="r" t="t"/>
              <a:pathLst>
                <a:path extrusionOk="0" h="278014" w="1606367">
                  <a:moveTo>
                    <a:pt x="0" y="0"/>
                  </a:moveTo>
                  <a:lnTo>
                    <a:pt x="1606367" y="0"/>
                  </a:lnTo>
                  <a:lnTo>
                    <a:pt x="1606367" y="278014"/>
                  </a:lnTo>
                  <a:lnTo>
                    <a:pt x="0" y="278014"/>
                  </a:lnTo>
                  <a:close/>
                </a:path>
              </a:pathLst>
            </a:custGeom>
            <a:solidFill>
              <a:srgbClr val="ADF7B6"/>
            </a:solidFill>
            <a:ln>
              <a:noFill/>
            </a:ln>
          </p:spPr>
        </p:sp>
        <p:sp>
          <p:nvSpPr>
            <p:cNvPr id="57" name="Google Shape;57;p4"/>
            <p:cNvSpPr txBox="1"/>
            <p:nvPr/>
          </p:nvSpPr>
          <p:spPr>
            <a:xfrm>
              <a:off x="0" y="38100"/>
              <a:ext cx="1606500" cy="2400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8" name="Google Shape;58;p4"/>
          <p:cNvCxnSpPr/>
          <p:nvPr/>
        </p:nvCxnSpPr>
        <p:spPr>
          <a:xfrm rot="10800000">
            <a:off x="5" y="1038150"/>
            <a:ext cx="18288000" cy="9600"/>
          </a:xfrm>
          <a:prstGeom prst="straightConnector1">
            <a:avLst/>
          </a:prstGeom>
          <a:noFill/>
          <a:ln cap="flat" cmpd="sng" w="19050">
            <a:solidFill>
              <a:srgbClr val="100F0D"/>
            </a:solidFill>
            <a:prstDash val="solid"/>
            <a:round/>
            <a:headEnd len="sm" w="sm" type="none"/>
            <a:tailEnd len="sm" w="sm" type="none"/>
          </a:ln>
        </p:spPr>
      </p:cxnSp>
      <p:cxnSp>
        <p:nvCxnSpPr>
          <p:cNvPr id="59" name="Google Shape;59;p4"/>
          <p:cNvCxnSpPr/>
          <p:nvPr/>
        </p:nvCxnSpPr>
        <p:spPr>
          <a:xfrm>
            <a:off x="6099178" y="-484429"/>
            <a:ext cx="0" cy="10771500"/>
          </a:xfrm>
          <a:prstGeom prst="straightConnector1">
            <a:avLst/>
          </a:prstGeom>
          <a:noFill/>
          <a:ln cap="flat" cmpd="sng" w="19050">
            <a:solidFill>
              <a:srgbClr val="100F0D"/>
            </a:solidFill>
            <a:prstDash val="solid"/>
            <a:round/>
            <a:headEnd len="sm" w="sm" type="none"/>
            <a:tailEnd len="sm" w="sm" type="none"/>
          </a:ln>
        </p:spPr>
      </p:cxnSp>
      <p:cxnSp>
        <p:nvCxnSpPr>
          <p:cNvPr id="60" name="Google Shape;60;p4"/>
          <p:cNvCxnSpPr/>
          <p:nvPr/>
        </p:nvCxnSpPr>
        <p:spPr>
          <a:xfrm>
            <a:off x="12188827" y="-484429"/>
            <a:ext cx="0" cy="10771500"/>
          </a:xfrm>
          <a:prstGeom prst="straightConnector1">
            <a:avLst/>
          </a:prstGeom>
          <a:noFill/>
          <a:ln cap="flat" cmpd="sng" w="19050">
            <a:solidFill>
              <a:srgbClr val="100F0D"/>
            </a:solidFill>
            <a:prstDash val="solid"/>
            <a:round/>
            <a:headEnd len="sm" w="sm" type="none"/>
            <a:tailEnd len="sm" w="sm" type="none"/>
          </a:ln>
        </p:spPr>
      </p:cxnSp>
      <p:pic>
        <p:nvPicPr>
          <p:cNvPr id="61" name="Google Shape;61;p4"/>
          <p:cNvPicPr preferRelativeResize="0"/>
          <p:nvPr/>
        </p:nvPicPr>
        <p:blipFill rotWithShape="1">
          <a:blip r:embed="rId2">
            <a:alphaModFix/>
          </a:blip>
          <a:srcRect b="0" l="0" r="0" t="0"/>
          <a:stretch/>
        </p:blipFill>
        <p:spPr>
          <a:xfrm>
            <a:off x="908032" y="1174387"/>
            <a:ext cx="4329942" cy="4329942"/>
          </a:xfrm>
          <a:prstGeom prst="rect">
            <a:avLst/>
          </a:prstGeom>
          <a:noFill/>
          <a:ln>
            <a:noFill/>
          </a:ln>
        </p:spPr>
      </p:pic>
      <p:pic>
        <p:nvPicPr>
          <p:cNvPr id="62" name="Google Shape;62;p4"/>
          <p:cNvPicPr preferRelativeResize="0"/>
          <p:nvPr/>
        </p:nvPicPr>
        <p:blipFill rotWithShape="1">
          <a:blip r:embed="rId3">
            <a:alphaModFix/>
          </a:blip>
          <a:srcRect b="0" l="0" r="0" t="0"/>
          <a:stretch/>
        </p:blipFill>
        <p:spPr>
          <a:xfrm>
            <a:off x="210743" y="6115025"/>
            <a:ext cx="5607921" cy="1600202"/>
          </a:xfrm>
          <a:prstGeom prst="rect">
            <a:avLst/>
          </a:prstGeom>
          <a:noFill/>
          <a:ln>
            <a:noFill/>
          </a:ln>
        </p:spPr>
      </p:pic>
      <p:pic>
        <p:nvPicPr>
          <p:cNvPr id="63" name="Google Shape;63;p4"/>
          <p:cNvPicPr preferRelativeResize="0"/>
          <p:nvPr/>
        </p:nvPicPr>
        <p:blipFill rotWithShape="1">
          <a:blip r:embed="rId4">
            <a:alphaModFix/>
          </a:blip>
          <a:srcRect b="0" l="0" r="0" t="0"/>
          <a:stretch/>
        </p:blipFill>
        <p:spPr>
          <a:xfrm>
            <a:off x="12499329" y="1073777"/>
            <a:ext cx="5537261" cy="2235413"/>
          </a:xfrm>
          <a:prstGeom prst="rect">
            <a:avLst/>
          </a:prstGeom>
          <a:noFill/>
          <a:ln>
            <a:noFill/>
          </a:ln>
        </p:spPr>
      </p:pic>
      <p:pic>
        <p:nvPicPr>
          <p:cNvPr id="64" name="Google Shape;64;p4"/>
          <p:cNvPicPr preferRelativeResize="0"/>
          <p:nvPr/>
        </p:nvPicPr>
        <p:blipFill rotWithShape="1">
          <a:blip r:embed="rId5">
            <a:alphaModFix/>
          </a:blip>
          <a:srcRect b="0" l="0" r="0" t="0"/>
          <a:stretch/>
        </p:blipFill>
        <p:spPr>
          <a:xfrm>
            <a:off x="12595705" y="7270856"/>
            <a:ext cx="5537261" cy="1384315"/>
          </a:xfrm>
          <a:prstGeom prst="rect">
            <a:avLst/>
          </a:prstGeom>
          <a:noFill/>
          <a:ln>
            <a:noFill/>
          </a:ln>
        </p:spPr>
      </p:pic>
      <p:pic>
        <p:nvPicPr>
          <p:cNvPr id="65" name="Google Shape;65;p4"/>
          <p:cNvPicPr preferRelativeResize="0"/>
          <p:nvPr/>
        </p:nvPicPr>
        <p:blipFill rotWithShape="1">
          <a:blip r:embed="rId6">
            <a:alphaModFix/>
          </a:blip>
          <a:srcRect b="0" l="0" r="0" t="0"/>
          <a:stretch/>
        </p:blipFill>
        <p:spPr>
          <a:xfrm>
            <a:off x="12717406" y="4327580"/>
            <a:ext cx="5233358" cy="1923101"/>
          </a:xfrm>
          <a:prstGeom prst="rect">
            <a:avLst/>
          </a:prstGeom>
          <a:noFill/>
          <a:ln>
            <a:noFill/>
          </a:ln>
        </p:spPr>
      </p:pic>
      <p:pic>
        <p:nvPicPr>
          <p:cNvPr id="66" name="Google Shape;66;p4"/>
          <p:cNvPicPr preferRelativeResize="0"/>
          <p:nvPr/>
        </p:nvPicPr>
        <p:blipFill rotWithShape="1">
          <a:blip r:embed="rId7">
            <a:alphaModFix/>
          </a:blip>
          <a:srcRect b="0" l="0" r="0" t="0"/>
          <a:stretch/>
        </p:blipFill>
        <p:spPr>
          <a:xfrm>
            <a:off x="218743" y="8027274"/>
            <a:ext cx="5511928" cy="1584204"/>
          </a:xfrm>
          <a:prstGeom prst="rect">
            <a:avLst/>
          </a:prstGeom>
          <a:noFill/>
          <a:ln>
            <a:noFill/>
          </a:ln>
        </p:spPr>
      </p:pic>
      <p:sp>
        <p:nvSpPr>
          <p:cNvPr id="67" name="Google Shape;67;p4"/>
          <p:cNvSpPr txBox="1"/>
          <p:nvPr>
            <p:ph idx="1" type="body"/>
          </p:nvPr>
        </p:nvSpPr>
        <p:spPr>
          <a:xfrm>
            <a:off x="572550" y="5519475"/>
            <a:ext cx="5057700" cy="538200"/>
          </a:xfrm>
          <a:prstGeom prst="rect">
            <a:avLst/>
          </a:prstGeom>
        </p:spPr>
        <p:txBody>
          <a:bodyPr anchorCtr="0" anchor="t" bIns="0" lIns="0" spcFirstLastPara="1" rIns="0" wrap="square" tIns="0">
            <a:noAutofit/>
          </a:bodyPr>
          <a:lstStyle>
            <a:lvl1pPr indent="-355600" lvl="0" marL="457200" algn="ctr">
              <a:spcBef>
                <a:spcPts val="640"/>
              </a:spcBef>
              <a:spcAft>
                <a:spcPts val="0"/>
              </a:spcAft>
              <a:buSzPts val="2000"/>
              <a:buChar char="•"/>
              <a:defRPr sz="2000"/>
            </a:lvl1pPr>
            <a:lvl2pPr indent="-355600" lvl="1" marL="914400" algn="ctr">
              <a:spcBef>
                <a:spcPts val="560"/>
              </a:spcBef>
              <a:spcAft>
                <a:spcPts val="0"/>
              </a:spcAft>
              <a:buSzPts val="2000"/>
              <a:buChar char="–"/>
              <a:defRPr sz="2000"/>
            </a:lvl2pPr>
            <a:lvl3pPr indent="-355600" lvl="2" marL="1371600" algn="ctr">
              <a:spcBef>
                <a:spcPts val="480"/>
              </a:spcBef>
              <a:spcAft>
                <a:spcPts val="0"/>
              </a:spcAft>
              <a:buSzPts val="2000"/>
              <a:buChar char="•"/>
              <a:defRPr/>
            </a:lvl3pPr>
            <a:lvl4pPr indent="-355600" lvl="3" marL="1828800" algn="ctr">
              <a:spcBef>
                <a:spcPts val="400"/>
              </a:spcBef>
              <a:spcAft>
                <a:spcPts val="0"/>
              </a:spcAft>
              <a:buSzPts val="2000"/>
              <a:buChar char="–"/>
              <a:defRPr/>
            </a:lvl4pPr>
            <a:lvl5pPr indent="-355600" lvl="4" marL="2286000" algn="ctr">
              <a:spcBef>
                <a:spcPts val="400"/>
              </a:spcBef>
              <a:spcAft>
                <a:spcPts val="0"/>
              </a:spcAft>
              <a:buSzPts val="2000"/>
              <a:buChar char="»"/>
              <a:defRPr/>
            </a:lvl5pPr>
            <a:lvl6pPr indent="-355600" lvl="5" marL="2743200" algn="ctr">
              <a:spcBef>
                <a:spcPts val="400"/>
              </a:spcBef>
              <a:spcAft>
                <a:spcPts val="0"/>
              </a:spcAft>
              <a:buSzPts val="2000"/>
              <a:buChar char="•"/>
              <a:defRPr/>
            </a:lvl6pPr>
            <a:lvl7pPr indent="-355600" lvl="6" marL="3200400" algn="ctr">
              <a:spcBef>
                <a:spcPts val="400"/>
              </a:spcBef>
              <a:spcAft>
                <a:spcPts val="0"/>
              </a:spcAft>
              <a:buSzPts val="2000"/>
              <a:buChar char="•"/>
              <a:defRPr/>
            </a:lvl7pPr>
            <a:lvl8pPr indent="-355600" lvl="7" marL="3657600" algn="ctr">
              <a:spcBef>
                <a:spcPts val="400"/>
              </a:spcBef>
              <a:spcAft>
                <a:spcPts val="0"/>
              </a:spcAft>
              <a:buSzPts val="2000"/>
              <a:buChar char="•"/>
              <a:defRPr/>
            </a:lvl8pPr>
            <a:lvl9pPr indent="-355600" lvl="8" marL="4114800" algn="ctr">
              <a:spcBef>
                <a:spcPts val="400"/>
              </a:spcBef>
              <a:spcAft>
                <a:spcPts val="0"/>
              </a:spcAft>
              <a:buSzPts val="2000"/>
              <a:buChar char="•"/>
              <a:defRPr/>
            </a:lvl9pPr>
          </a:lstStyle>
          <a:p/>
        </p:txBody>
      </p:sp>
      <p:sp>
        <p:nvSpPr>
          <p:cNvPr id="68" name="Google Shape;68;p4"/>
          <p:cNvSpPr txBox="1"/>
          <p:nvPr>
            <p:ph idx="5" type="body"/>
          </p:nvPr>
        </p:nvSpPr>
        <p:spPr>
          <a:xfrm>
            <a:off x="544150" y="7617713"/>
            <a:ext cx="5057700" cy="538200"/>
          </a:xfrm>
          <a:prstGeom prst="rect">
            <a:avLst/>
          </a:prstGeom>
        </p:spPr>
        <p:txBody>
          <a:bodyPr anchorCtr="0" anchor="t" bIns="0" lIns="0" spcFirstLastPara="1" rIns="0" wrap="square" tIns="0">
            <a:noAutofit/>
          </a:bodyPr>
          <a:lstStyle>
            <a:lvl1pPr indent="-355600" lvl="0" marL="457200" rtl="0" algn="ctr">
              <a:spcBef>
                <a:spcPts val="640"/>
              </a:spcBef>
              <a:spcAft>
                <a:spcPts val="0"/>
              </a:spcAft>
              <a:buSzPts val="2000"/>
              <a:buChar char="•"/>
              <a:defRPr sz="2000"/>
            </a:lvl1pPr>
            <a:lvl2pPr indent="-355600" lvl="1" marL="914400" rtl="0" algn="ctr">
              <a:spcBef>
                <a:spcPts val="560"/>
              </a:spcBef>
              <a:spcAft>
                <a:spcPts val="0"/>
              </a:spcAft>
              <a:buSzPts val="2000"/>
              <a:buChar char="–"/>
              <a:defRPr sz="2000"/>
            </a:lvl2pPr>
            <a:lvl3pPr indent="-355600" lvl="2" marL="1371600" rtl="0" algn="ctr">
              <a:spcBef>
                <a:spcPts val="480"/>
              </a:spcBef>
              <a:spcAft>
                <a:spcPts val="0"/>
              </a:spcAft>
              <a:buSzPts val="2000"/>
              <a:buChar char="•"/>
              <a:defRPr/>
            </a:lvl3pPr>
            <a:lvl4pPr indent="-355600" lvl="3" marL="1828800" rtl="0" algn="ctr">
              <a:spcBef>
                <a:spcPts val="400"/>
              </a:spcBef>
              <a:spcAft>
                <a:spcPts val="0"/>
              </a:spcAft>
              <a:buSzPts val="2000"/>
              <a:buChar char="–"/>
              <a:defRPr/>
            </a:lvl4pPr>
            <a:lvl5pPr indent="-355600" lvl="4" marL="2286000" rtl="0" algn="ctr">
              <a:spcBef>
                <a:spcPts val="400"/>
              </a:spcBef>
              <a:spcAft>
                <a:spcPts val="0"/>
              </a:spcAft>
              <a:buSzPts val="2000"/>
              <a:buChar char="»"/>
              <a:defRPr/>
            </a:lvl5pPr>
            <a:lvl6pPr indent="-355600" lvl="5" marL="2743200" rtl="0" algn="ctr">
              <a:spcBef>
                <a:spcPts val="400"/>
              </a:spcBef>
              <a:spcAft>
                <a:spcPts val="0"/>
              </a:spcAft>
              <a:buSzPts val="2000"/>
              <a:buChar char="•"/>
              <a:defRPr/>
            </a:lvl6pPr>
            <a:lvl7pPr indent="-355600" lvl="6" marL="3200400" rtl="0" algn="ctr">
              <a:spcBef>
                <a:spcPts val="400"/>
              </a:spcBef>
              <a:spcAft>
                <a:spcPts val="0"/>
              </a:spcAft>
              <a:buSzPts val="2000"/>
              <a:buChar char="•"/>
              <a:defRPr/>
            </a:lvl7pPr>
            <a:lvl8pPr indent="-355600" lvl="7" marL="3657600" rtl="0" algn="ctr">
              <a:spcBef>
                <a:spcPts val="400"/>
              </a:spcBef>
              <a:spcAft>
                <a:spcPts val="0"/>
              </a:spcAft>
              <a:buSzPts val="2000"/>
              <a:buChar char="•"/>
              <a:defRPr/>
            </a:lvl8pPr>
            <a:lvl9pPr indent="-355600" lvl="8" marL="4114800" rtl="0" algn="ctr">
              <a:spcBef>
                <a:spcPts val="400"/>
              </a:spcBef>
              <a:spcAft>
                <a:spcPts val="0"/>
              </a:spcAft>
              <a:buSzPts val="2000"/>
              <a:buChar char="•"/>
              <a:defRPr/>
            </a:lvl9pPr>
          </a:lstStyle>
          <a:p/>
        </p:txBody>
      </p:sp>
      <p:sp>
        <p:nvSpPr>
          <p:cNvPr id="69" name="Google Shape;69;p4"/>
          <p:cNvSpPr txBox="1"/>
          <p:nvPr>
            <p:ph idx="6" type="body"/>
          </p:nvPr>
        </p:nvSpPr>
        <p:spPr>
          <a:xfrm>
            <a:off x="572550" y="9471513"/>
            <a:ext cx="5057700" cy="538200"/>
          </a:xfrm>
          <a:prstGeom prst="rect">
            <a:avLst/>
          </a:prstGeom>
        </p:spPr>
        <p:txBody>
          <a:bodyPr anchorCtr="0" anchor="t" bIns="0" lIns="0" spcFirstLastPara="1" rIns="0" wrap="square" tIns="0">
            <a:noAutofit/>
          </a:bodyPr>
          <a:lstStyle>
            <a:lvl1pPr indent="-355600" lvl="0" marL="457200" rtl="0" algn="ctr">
              <a:spcBef>
                <a:spcPts val="640"/>
              </a:spcBef>
              <a:spcAft>
                <a:spcPts val="0"/>
              </a:spcAft>
              <a:buSzPts val="2000"/>
              <a:buChar char="•"/>
              <a:defRPr sz="2000"/>
            </a:lvl1pPr>
            <a:lvl2pPr indent="-355600" lvl="1" marL="914400" rtl="0" algn="ctr">
              <a:spcBef>
                <a:spcPts val="560"/>
              </a:spcBef>
              <a:spcAft>
                <a:spcPts val="0"/>
              </a:spcAft>
              <a:buSzPts val="2000"/>
              <a:buChar char="–"/>
              <a:defRPr sz="2000"/>
            </a:lvl2pPr>
            <a:lvl3pPr indent="-355600" lvl="2" marL="1371600" rtl="0" algn="ctr">
              <a:spcBef>
                <a:spcPts val="480"/>
              </a:spcBef>
              <a:spcAft>
                <a:spcPts val="0"/>
              </a:spcAft>
              <a:buSzPts val="2000"/>
              <a:buChar char="•"/>
              <a:defRPr/>
            </a:lvl3pPr>
            <a:lvl4pPr indent="-355600" lvl="3" marL="1828800" rtl="0" algn="ctr">
              <a:spcBef>
                <a:spcPts val="400"/>
              </a:spcBef>
              <a:spcAft>
                <a:spcPts val="0"/>
              </a:spcAft>
              <a:buSzPts val="2000"/>
              <a:buChar char="–"/>
              <a:defRPr/>
            </a:lvl4pPr>
            <a:lvl5pPr indent="-355600" lvl="4" marL="2286000" rtl="0" algn="ctr">
              <a:spcBef>
                <a:spcPts val="400"/>
              </a:spcBef>
              <a:spcAft>
                <a:spcPts val="0"/>
              </a:spcAft>
              <a:buSzPts val="2000"/>
              <a:buChar char="»"/>
              <a:defRPr/>
            </a:lvl5pPr>
            <a:lvl6pPr indent="-355600" lvl="5" marL="2743200" rtl="0" algn="ctr">
              <a:spcBef>
                <a:spcPts val="400"/>
              </a:spcBef>
              <a:spcAft>
                <a:spcPts val="0"/>
              </a:spcAft>
              <a:buSzPts val="2000"/>
              <a:buChar char="•"/>
              <a:defRPr/>
            </a:lvl6pPr>
            <a:lvl7pPr indent="-355600" lvl="6" marL="3200400" rtl="0" algn="ctr">
              <a:spcBef>
                <a:spcPts val="400"/>
              </a:spcBef>
              <a:spcAft>
                <a:spcPts val="0"/>
              </a:spcAft>
              <a:buSzPts val="2000"/>
              <a:buChar char="•"/>
              <a:defRPr/>
            </a:lvl7pPr>
            <a:lvl8pPr indent="-355600" lvl="7" marL="3657600" rtl="0" algn="ctr">
              <a:spcBef>
                <a:spcPts val="400"/>
              </a:spcBef>
              <a:spcAft>
                <a:spcPts val="0"/>
              </a:spcAft>
              <a:buSzPts val="2000"/>
              <a:buChar char="•"/>
              <a:defRPr/>
            </a:lvl8pPr>
            <a:lvl9pPr indent="-355600" lvl="8" marL="4114800" rtl="0" algn="ctr">
              <a:spcBef>
                <a:spcPts val="400"/>
              </a:spcBef>
              <a:spcAft>
                <a:spcPts val="0"/>
              </a:spcAft>
              <a:buSzPts val="2000"/>
              <a:buChar char="•"/>
              <a:defRPr/>
            </a:lvl9pPr>
          </a:lstStyle>
          <a:p/>
        </p:txBody>
      </p:sp>
      <p:sp>
        <p:nvSpPr>
          <p:cNvPr id="70" name="Google Shape;70;p4"/>
          <p:cNvSpPr txBox="1"/>
          <p:nvPr>
            <p:ph idx="7" type="subTitle"/>
          </p:nvPr>
        </p:nvSpPr>
        <p:spPr>
          <a:xfrm>
            <a:off x="400800" y="217575"/>
            <a:ext cx="5233500" cy="693900"/>
          </a:xfrm>
          <a:prstGeom prst="rect">
            <a:avLst/>
          </a:prstGeom>
        </p:spPr>
        <p:txBody>
          <a:bodyPr anchorCtr="0" anchor="t" bIns="0" lIns="0" spcFirstLastPara="1" rIns="0" wrap="square" tIns="0">
            <a:noAutofit/>
          </a:bodyPr>
          <a:lstStyle>
            <a:lvl1pPr lvl="0" algn="ctr">
              <a:spcBef>
                <a:spcPts val="640"/>
              </a:spcBef>
              <a:spcAft>
                <a:spcPts val="0"/>
              </a:spcAft>
              <a:buSzPts val="4500"/>
              <a:buNone/>
              <a:defRPr/>
            </a:lvl1pPr>
            <a:lvl2pPr lvl="1">
              <a:spcBef>
                <a:spcPts val="560"/>
              </a:spcBef>
              <a:spcAft>
                <a:spcPts val="0"/>
              </a:spcAft>
              <a:buSzPts val="25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71" name="Google Shape;71;p4"/>
          <p:cNvSpPr txBox="1"/>
          <p:nvPr>
            <p:ph idx="8" type="subTitle"/>
          </p:nvPr>
        </p:nvSpPr>
        <p:spPr>
          <a:xfrm>
            <a:off x="9103700" y="1496300"/>
            <a:ext cx="2751300" cy="381600"/>
          </a:xfrm>
          <a:prstGeom prst="rect">
            <a:avLst/>
          </a:prstGeom>
        </p:spPr>
        <p:txBody>
          <a:bodyPr anchorCtr="0" anchor="t" bIns="0" lIns="0" spcFirstLastPara="1" rIns="0" wrap="square" tIns="0">
            <a:noAutofit/>
          </a:bodyPr>
          <a:lstStyle>
            <a:lvl1pPr lvl="0">
              <a:spcBef>
                <a:spcPts val="640"/>
              </a:spcBef>
              <a:spcAft>
                <a:spcPts val="0"/>
              </a:spcAft>
              <a:buSzPts val="2500"/>
              <a:buNone/>
              <a:defRPr b="1" sz="2500"/>
            </a:lvl1pPr>
            <a:lvl2pPr lvl="1">
              <a:spcBef>
                <a:spcPts val="560"/>
              </a:spcBef>
              <a:spcAft>
                <a:spcPts val="0"/>
              </a:spcAft>
              <a:buSzPts val="25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72" name="Google Shape;72;p4"/>
          <p:cNvSpPr txBox="1"/>
          <p:nvPr>
            <p:ph idx="9" type="body"/>
          </p:nvPr>
        </p:nvSpPr>
        <p:spPr>
          <a:xfrm>
            <a:off x="9103700" y="2278800"/>
            <a:ext cx="2694000" cy="1584300"/>
          </a:xfrm>
          <a:prstGeom prst="rect">
            <a:avLst/>
          </a:prstGeom>
        </p:spPr>
        <p:txBody>
          <a:bodyPr anchorCtr="0" anchor="t" bIns="0" lIns="0" spcFirstLastPara="1" rIns="0" wrap="square" tIns="0">
            <a:noAutofit/>
          </a:bodyPr>
          <a:lstStyle>
            <a:lvl1pPr indent="-355600" lvl="0" marL="457200">
              <a:spcBef>
                <a:spcPts val="640"/>
              </a:spcBef>
              <a:spcAft>
                <a:spcPts val="0"/>
              </a:spcAft>
              <a:buSzPts val="2000"/>
              <a:buChar char="•"/>
              <a:defRPr sz="2000"/>
            </a:lvl1pPr>
            <a:lvl2pPr indent="-355600" lvl="1" marL="914400">
              <a:spcBef>
                <a:spcPts val="560"/>
              </a:spcBef>
              <a:spcAft>
                <a:spcPts val="0"/>
              </a:spcAft>
              <a:buSzPts val="2000"/>
              <a:buChar char="–"/>
              <a:defRPr sz="2000"/>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73" name="Google Shape;73;p4"/>
          <p:cNvSpPr txBox="1"/>
          <p:nvPr>
            <p:ph idx="13" type="subTitle"/>
          </p:nvPr>
        </p:nvSpPr>
        <p:spPr>
          <a:xfrm>
            <a:off x="9103700" y="4605175"/>
            <a:ext cx="2751300" cy="381600"/>
          </a:xfrm>
          <a:prstGeom prst="rect">
            <a:avLst/>
          </a:prstGeom>
        </p:spPr>
        <p:txBody>
          <a:bodyPr anchorCtr="0" anchor="t" bIns="0" lIns="0" spcFirstLastPara="1" rIns="0" wrap="square" tIns="0">
            <a:noAutofit/>
          </a:bodyPr>
          <a:lstStyle>
            <a:lvl1pPr lvl="0" rtl="0">
              <a:spcBef>
                <a:spcPts val="640"/>
              </a:spcBef>
              <a:spcAft>
                <a:spcPts val="0"/>
              </a:spcAft>
              <a:buSzPts val="2500"/>
              <a:buNone/>
              <a:defRPr b="1" sz="2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4" name="Google Shape;74;p4"/>
          <p:cNvSpPr txBox="1"/>
          <p:nvPr>
            <p:ph idx="14" type="body"/>
          </p:nvPr>
        </p:nvSpPr>
        <p:spPr>
          <a:xfrm>
            <a:off x="9103700" y="5387675"/>
            <a:ext cx="2694000" cy="15843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75" name="Google Shape;75;p4"/>
          <p:cNvSpPr txBox="1"/>
          <p:nvPr>
            <p:ph idx="15" type="subTitle"/>
          </p:nvPr>
        </p:nvSpPr>
        <p:spPr>
          <a:xfrm>
            <a:off x="9103700" y="7714050"/>
            <a:ext cx="2751300" cy="381600"/>
          </a:xfrm>
          <a:prstGeom prst="rect">
            <a:avLst/>
          </a:prstGeom>
        </p:spPr>
        <p:txBody>
          <a:bodyPr anchorCtr="0" anchor="t" bIns="0" lIns="0" spcFirstLastPara="1" rIns="0" wrap="square" tIns="0">
            <a:noAutofit/>
          </a:bodyPr>
          <a:lstStyle>
            <a:lvl1pPr lvl="0" rtl="0">
              <a:spcBef>
                <a:spcPts val="640"/>
              </a:spcBef>
              <a:spcAft>
                <a:spcPts val="0"/>
              </a:spcAft>
              <a:buSzPts val="2500"/>
              <a:buNone/>
              <a:defRPr b="1" sz="2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6" name="Google Shape;76;p4"/>
          <p:cNvSpPr txBox="1"/>
          <p:nvPr>
            <p:ph idx="16" type="body"/>
          </p:nvPr>
        </p:nvSpPr>
        <p:spPr>
          <a:xfrm>
            <a:off x="9103700" y="8496550"/>
            <a:ext cx="2694000" cy="15843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77" name="Google Shape;77;p4"/>
          <p:cNvSpPr txBox="1"/>
          <p:nvPr>
            <p:ph idx="17" type="subTitle"/>
          </p:nvPr>
        </p:nvSpPr>
        <p:spPr>
          <a:xfrm>
            <a:off x="6621500" y="217575"/>
            <a:ext cx="5233500" cy="693900"/>
          </a:xfrm>
          <a:prstGeom prst="rect">
            <a:avLst/>
          </a:prstGeom>
        </p:spPr>
        <p:txBody>
          <a:bodyPr anchorCtr="0" anchor="t" bIns="0" lIns="0" spcFirstLastPara="1" rIns="0" wrap="square" tIns="0">
            <a:noAutofit/>
          </a:bodyPr>
          <a:lstStyle>
            <a:lvl1pPr lvl="0" rtl="0" algn="ctr">
              <a:spcBef>
                <a:spcPts val="640"/>
              </a:spcBef>
              <a:spcAft>
                <a:spcPts val="0"/>
              </a:spcAft>
              <a:buSzPts val="4500"/>
              <a:buNone/>
              <a:defRPr/>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8" name="Google Shape;78;p4"/>
          <p:cNvSpPr txBox="1"/>
          <p:nvPr>
            <p:ph idx="18" type="subTitle"/>
          </p:nvPr>
        </p:nvSpPr>
        <p:spPr>
          <a:xfrm>
            <a:off x="12644725" y="217575"/>
            <a:ext cx="5233500" cy="693900"/>
          </a:xfrm>
          <a:prstGeom prst="rect">
            <a:avLst/>
          </a:prstGeom>
        </p:spPr>
        <p:txBody>
          <a:bodyPr anchorCtr="0" anchor="t" bIns="0" lIns="0" spcFirstLastPara="1" rIns="0" wrap="square" tIns="0">
            <a:noAutofit/>
          </a:bodyPr>
          <a:lstStyle>
            <a:lvl1pPr lvl="0" rtl="0" algn="ctr">
              <a:spcBef>
                <a:spcPts val="640"/>
              </a:spcBef>
              <a:spcAft>
                <a:spcPts val="0"/>
              </a:spcAft>
              <a:buSzPts val="4500"/>
              <a:buNone/>
              <a:defRPr/>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9" name="Google Shape;79;p4"/>
          <p:cNvSpPr txBox="1"/>
          <p:nvPr>
            <p:ph idx="19" type="subTitle"/>
          </p:nvPr>
        </p:nvSpPr>
        <p:spPr>
          <a:xfrm>
            <a:off x="12950313" y="3328475"/>
            <a:ext cx="5057700" cy="1056000"/>
          </a:xfrm>
          <a:prstGeom prst="rect">
            <a:avLst/>
          </a:prstGeom>
        </p:spPr>
        <p:txBody>
          <a:bodyPr anchorCtr="0" anchor="t" bIns="0" lIns="0" spcFirstLastPara="1" rIns="0" wrap="square" tIns="0">
            <a:noAutofit/>
          </a:bodyPr>
          <a:lstStyle>
            <a:lvl1pPr lvl="0" algn="ctr">
              <a:spcBef>
                <a:spcPts val="640"/>
              </a:spcBef>
              <a:spcAft>
                <a:spcPts val="0"/>
              </a:spcAft>
              <a:buSzPts val="6500"/>
              <a:buNone/>
              <a:defRPr sz="6500"/>
            </a:lvl1pPr>
            <a:lvl2pPr lvl="1">
              <a:spcBef>
                <a:spcPts val="560"/>
              </a:spcBef>
              <a:spcAft>
                <a:spcPts val="0"/>
              </a:spcAft>
              <a:buSzPts val="25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80" name="Google Shape;80;p4"/>
          <p:cNvSpPr txBox="1"/>
          <p:nvPr>
            <p:ph idx="20" type="subTitle"/>
          </p:nvPr>
        </p:nvSpPr>
        <p:spPr>
          <a:xfrm>
            <a:off x="12950313" y="6387125"/>
            <a:ext cx="5057700" cy="1056000"/>
          </a:xfrm>
          <a:prstGeom prst="rect">
            <a:avLst/>
          </a:prstGeom>
        </p:spPr>
        <p:txBody>
          <a:bodyPr anchorCtr="0" anchor="t" bIns="0" lIns="0" spcFirstLastPara="1" rIns="0" wrap="square" tIns="0">
            <a:noAutofit/>
          </a:bodyPr>
          <a:lstStyle>
            <a:lvl1pPr lvl="0" rtl="0" algn="ctr">
              <a:spcBef>
                <a:spcPts val="640"/>
              </a:spcBef>
              <a:spcAft>
                <a:spcPts val="0"/>
              </a:spcAft>
              <a:buSzPts val="6500"/>
              <a:buNone/>
              <a:defRPr sz="6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81" name="Google Shape;81;p4"/>
          <p:cNvSpPr txBox="1"/>
          <p:nvPr>
            <p:ph idx="21" type="subTitle"/>
          </p:nvPr>
        </p:nvSpPr>
        <p:spPr>
          <a:xfrm>
            <a:off x="12950313" y="8655175"/>
            <a:ext cx="5057700" cy="1056000"/>
          </a:xfrm>
          <a:prstGeom prst="rect">
            <a:avLst/>
          </a:prstGeom>
        </p:spPr>
        <p:txBody>
          <a:bodyPr anchorCtr="0" anchor="t" bIns="0" lIns="0" spcFirstLastPara="1" rIns="0" wrap="square" tIns="0">
            <a:noAutofit/>
          </a:bodyPr>
          <a:lstStyle>
            <a:lvl1pPr lvl="0" rtl="0" algn="ctr">
              <a:spcBef>
                <a:spcPts val="640"/>
              </a:spcBef>
              <a:spcAft>
                <a:spcPts val="0"/>
              </a:spcAft>
              <a:buSzPts val="6500"/>
              <a:buNone/>
              <a:defRPr sz="6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82" name="Shape 82"/>
        <p:cNvGrpSpPr/>
        <p:nvPr/>
      </p:nvGrpSpPr>
      <p:grpSpPr>
        <a:xfrm>
          <a:off x="0" y="0"/>
          <a:ext cx="0" cy="0"/>
          <a:chOff x="0" y="0"/>
          <a:chExt cx="0" cy="0"/>
        </a:xfrm>
      </p:grpSpPr>
      <p:cxnSp>
        <p:nvCxnSpPr>
          <p:cNvPr id="83" name="Google Shape;83;p5"/>
          <p:cNvCxnSpPr/>
          <p:nvPr/>
        </p:nvCxnSpPr>
        <p:spPr>
          <a:xfrm>
            <a:off x="10707778" y="5631780"/>
            <a:ext cx="0" cy="5143500"/>
          </a:xfrm>
          <a:prstGeom prst="straightConnector1">
            <a:avLst/>
          </a:prstGeom>
          <a:noFill/>
          <a:ln cap="flat" cmpd="sng" w="19050">
            <a:solidFill>
              <a:srgbClr val="100F0D"/>
            </a:solidFill>
            <a:prstDash val="solid"/>
            <a:round/>
            <a:headEnd len="sm" w="sm" type="none"/>
            <a:tailEnd len="sm" w="sm" type="none"/>
          </a:ln>
        </p:spPr>
      </p:cxnSp>
      <p:cxnSp>
        <p:nvCxnSpPr>
          <p:cNvPr id="84" name="Google Shape;84;p5"/>
          <p:cNvCxnSpPr/>
          <p:nvPr/>
        </p:nvCxnSpPr>
        <p:spPr>
          <a:xfrm>
            <a:off x="5171683" y="5612730"/>
            <a:ext cx="0" cy="5143500"/>
          </a:xfrm>
          <a:prstGeom prst="straightConnector1">
            <a:avLst/>
          </a:prstGeom>
          <a:noFill/>
          <a:ln cap="flat" cmpd="sng" w="19050">
            <a:solidFill>
              <a:srgbClr val="100F0D"/>
            </a:solidFill>
            <a:prstDash val="solid"/>
            <a:round/>
            <a:headEnd len="sm" w="sm" type="none"/>
            <a:tailEnd len="sm" w="sm" type="none"/>
          </a:ln>
        </p:spPr>
      </p:cxnSp>
      <p:grpSp>
        <p:nvGrpSpPr>
          <p:cNvPr id="85" name="Google Shape;85;p5"/>
          <p:cNvGrpSpPr/>
          <p:nvPr/>
        </p:nvGrpSpPr>
        <p:grpSpPr>
          <a:xfrm>
            <a:off x="16528567" y="5612730"/>
            <a:ext cx="1759863" cy="4674743"/>
            <a:chOff x="0" y="0"/>
            <a:chExt cx="463500" cy="1231200"/>
          </a:xfrm>
        </p:grpSpPr>
        <p:sp>
          <p:nvSpPr>
            <p:cNvPr id="86" name="Google Shape;86;p5"/>
            <p:cNvSpPr/>
            <p:nvPr/>
          </p:nvSpPr>
          <p:spPr>
            <a:xfrm>
              <a:off x="0" y="0"/>
              <a:ext cx="463390" cy="1231083"/>
            </a:xfrm>
            <a:custGeom>
              <a:rect b="b" l="l" r="r" t="t"/>
              <a:pathLst>
                <a:path extrusionOk="0" h="1231083" w="463390">
                  <a:moveTo>
                    <a:pt x="0" y="0"/>
                  </a:moveTo>
                  <a:lnTo>
                    <a:pt x="463390" y="0"/>
                  </a:lnTo>
                  <a:lnTo>
                    <a:pt x="463390" y="1231083"/>
                  </a:lnTo>
                  <a:lnTo>
                    <a:pt x="0" y="1231083"/>
                  </a:lnTo>
                  <a:close/>
                </a:path>
              </a:pathLst>
            </a:custGeom>
            <a:solidFill>
              <a:srgbClr val="FEC3A6"/>
            </a:solidFill>
            <a:ln>
              <a:noFill/>
            </a:ln>
          </p:spPr>
        </p:sp>
        <p:sp>
          <p:nvSpPr>
            <p:cNvPr id="87" name="Google Shape;87;p5"/>
            <p:cNvSpPr txBox="1"/>
            <p:nvPr/>
          </p:nvSpPr>
          <p:spPr>
            <a:xfrm>
              <a:off x="0" y="38100"/>
              <a:ext cx="463500" cy="11931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8" name="Google Shape;88;p5"/>
          <p:cNvCxnSpPr/>
          <p:nvPr/>
        </p:nvCxnSpPr>
        <p:spPr>
          <a:xfrm rot="10800000">
            <a:off x="0" y="5612655"/>
            <a:ext cx="18288000" cy="9600"/>
          </a:xfrm>
          <a:prstGeom prst="straightConnector1">
            <a:avLst/>
          </a:prstGeom>
          <a:noFill/>
          <a:ln cap="flat" cmpd="sng" w="19050">
            <a:solidFill>
              <a:srgbClr val="100F0D"/>
            </a:solidFill>
            <a:prstDash val="solid"/>
            <a:round/>
            <a:headEnd len="sm" w="sm" type="none"/>
            <a:tailEnd len="sm" w="sm" type="none"/>
          </a:ln>
        </p:spPr>
      </p:cxnSp>
      <p:cxnSp>
        <p:nvCxnSpPr>
          <p:cNvPr id="89" name="Google Shape;89;p5"/>
          <p:cNvCxnSpPr/>
          <p:nvPr/>
        </p:nvCxnSpPr>
        <p:spPr>
          <a:xfrm>
            <a:off x="1759433" y="0"/>
            <a:ext cx="0" cy="5622300"/>
          </a:xfrm>
          <a:prstGeom prst="straightConnector1">
            <a:avLst/>
          </a:prstGeom>
          <a:noFill/>
          <a:ln cap="flat" cmpd="sng" w="19050">
            <a:solidFill>
              <a:srgbClr val="100F0D"/>
            </a:solidFill>
            <a:prstDash val="solid"/>
            <a:round/>
            <a:headEnd len="sm" w="sm" type="none"/>
            <a:tailEnd len="sm" w="sm" type="none"/>
          </a:ln>
        </p:spPr>
      </p:cxnSp>
      <p:cxnSp>
        <p:nvCxnSpPr>
          <p:cNvPr id="90" name="Google Shape;90;p5"/>
          <p:cNvCxnSpPr/>
          <p:nvPr/>
        </p:nvCxnSpPr>
        <p:spPr>
          <a:xfrm>
            <a:off x="16519042" y="5612730"/>
            <a:ext cx="0" cy="4674300"/>
          </a:xfrm>
          <a:prstGeom prst="straightConnector1">
            <a:avLst/>
          </a:prstGeom>
          <a:noFill/>
          <a:ln cap="flat" cmpd="sng" w="19050">
            <a:solidFill>
              <a:srgbClr val="100F0D"/>
            </a:solidFill>
            <a:prstDash val="solid"/>
            <a:round/>
            <a:headEnd len="sm" w="sm" type="none"/>
            <a:tailEnd len="sm" w="sm" type="none"/>
          </a:ln>
        </p:spPr>
      </p:cxnSp>
      <p:grpSp>
        <p:nvGrpSpPr>
          <p:cNvPr id="91" name="Google Shape;91;p5"/>
          <p:cNvGrpSpPr/>
          <p:nvPr/>
        </p:nvGrpSpPr>
        <p:grpSpPr>
          <a:xfrm>
            <a:off x="0" y="0"/>
            <a:ext cx="1759863" cy="5613337"/>
            <a:chOff x="0" y="0"/>
            <a:chExt cx="463500" cy="1478400"/>
          </a:xfrm>
        </p:grpSpPr>
        <p:sp>
          <p:nvSpPr>
            <p:cNvPr id="92" name="Google Shape;92;p5"/>
            <p:cNvSpPr/>
            <p:nvPr/>
          </p:nvSpPr>
          <p:spPr>
            <a:xfrm>
              <a:off x="0" y="0"/>
              <a:ext cx="463390" cy="1478250"/>
            </a:xfrm>
            <a:custGeom>
              <a:rect b="b" l="l" r="r" t="t"/>
              <a:pathLst>
                <a:path extrusionOk="0" h="1478250" w="463390">
                  <a:moveTo>
                    <a:pt x="0" y="0"/>
                  </a:moveTo>
                  <a:lnTo>
                    <a:pt x="463390" y="0"/>
                  </a:lnTo>
                  <a:lnTo>
                    <a:pt x="463390" y="1478250"/>
                  </a:lnTo>
                  <a:lnTo>
                    <a:pt x="0" y="1478250"/>
                  </a:lnTo>
                  <a:close/>
                </a:path>
              </a:pathLst>
            </a:custGeom>
            <a:solidFill>
              <a:srgbClr val="FCF5C7"/>
            </a:solidFill>
            <a:ln>
              <a:noFill/>
            </a:ln>
          </p:spPr>
        </p:sp>
        <p:sp>
          <p:nvSpPr>
            <p:cNvPr id="93" name="Google Shape;93;p5"/>
            <p:cNvSpPr txBox="1"/>
            <p:nvPr/>
          </p:nvSpPr>
          <p:spPr>
            <a:xfrm>
              <a:off x="0" y="38100"/>
              <a:ext cx="463500" cy="1440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 name="Google Shape;94;p5"/>
          <p:cNvGrpSpPr/>
          <p:nvPr/>
        </p:nvGrpSpPr>
        <p:grpSpPr>
          <a:xfrm>
            <a:off x="5578967" y="1780243"/>
            <a:ext cx="272044" cy="272044"/>
            <a:chOff x="0" y="0"/>
            <a:chExt cx="812800" cy="812800"/>
          </a:xfrm>
        </p:grpSpPr>
        <p:sp>
          <p:nvSpPr>
            <p:cNvPr id="95" name="Google Shape;95;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5C7"/>
            </a:solidFill>
            <a:ln cap="sq" cmpd="sng" w="9525">
              <a:solidFill>
                <a:srgbClr val="100F0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txBox="1"/>
            <p:nvPr/>
          </p:nvSpPr>
          <p:spPr>
            <a:xfrm>
              <a:off x="76200" y="114300"/>
              <a:ext cx="660300" cy="622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 name="Google Shape;97;p5"/>
          <p:cNvGrpSpPr/>
          <p:nvPr/>
        </p:nvGrpSpPr>
        <p:grpSpPr>
          <a:xfrm>
            <a:off x="9875837" y="1780243"/>
            <a:ext cx="272044" cy="272044"/>
            <a:chOff x="0" y="0"/>
            <a:chExt cx="812800" cy="812800"/>
          </a:xfrm>
        </p:grpSpPr>
        <p:sp>
          <p:nvSpPr>
            <p:cNvPr id="98" name="Google Shape;98;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3A6"/>
            </a:solidFill>
            <a:ln cap="sq" cmpd="sng" w="9525">
              <a:solidFill>
                <a:srgbClr val="100F0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txBox="1"/>
            <p:nvPr/>
          </p:nvSpPr>
          <p:spPr>
            <a:xfrm>
              <a:off x="76200" y="114300"/>
              <a:ext cx="660300" cy="622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 name="Google Shape;100;p5"/>
          <p:cNvGrpSpPr/>
          <p:nvPr/>
        </p:nvGrpSpPr>
        <p:grpSpPr>
          <a:xfrm>
            <a:off x="14172708" y="1780243"/>
            <a:ext cx="272044" cy="272044"/>
            <a:chOff x="0" y="0"/>
            <a:chExt cx="812800" cy="812800"/>
          </a:xfrm>
        </p:grpSpPr>
        <p:sp>
          <p:nvSpPr>
            <p:cNvPr id="101" name="Google Shape;101;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F7B6"/>
            </a:solidFill>
            <a:ln cap="sq" cmpd="sng" w="9525">
              <a:solidFill>
                <a:srgbClr val="100F0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txBox="1"/>
            <p:nvPr/>
          </p:nvSpPr>
          <p:spPr>
            <a:xfrm>
              <a:off x="76200" y="114300"/>
              <a:ext cx="660300" cy="6222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5"/>
          <p:cNvSpPr txBox="1"/>
          <p:nvPr>
            <p:ph idx="1" type="subTitle"/>
          </p:nvPr>
        </p:nvSpPr>
        <p:spPr>
          <a:xfrm>
            <a:off x="477125" y="6015700"/>
            <a:ext cx="4065300" cy="782400"/>
          </a:xfrm>
          <a:prstGeom prst="rect">
            <a:avLst/>
          </a:prstGeom>
        </p:spPr>
        <p:txBody>
          <a:bodyPr anchorCtr="0" anchor="t" bIns="0" lIns="0" spcFirstLastPara="1" rIns="0" wrap="square" tIns="0">
            <a:noAutofit/>
          </a:bodyPr>
          <a:lstStyle>
            <a:lvl1pPr lvl="0">
              <a:spcBef>
                <a:spcPts val="640"/>
              </a:spcBef>
              <a:spcAft>
                <a:spcPts val="0"/>
              </a:spcAft>
              <a:buSzPts val="2500"/>
              <a:buNone/>
              <a:defRPr b="1" sz="2500"/>
            </a:lvl1pPr>
            <a:lvl2pPr lvl="1">
              <a:spcBef>
                <a:spcPts val="560"/>
              </a:spcBef>
              <a:spcAft>
                <a:spcPts val="0"/>
              </a:spcAft>
              <a:buSzPts val="25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04" name="Google Shape;104;p5"/>
          <p:cNvSpPr txBox="1"/>
          <p:nvPr>
            <p:ph idx="2" type="body"/>
          </p:nvPr>
        </p:nvSpPr>
        <p:spPr>
          <a:xfrm>
            <a:off x="477125" y="7676125"/>
            <a:ext cx="4026900" cy="2080200"/>
          </a:xfrm>
          <a:prstGeom prst="rect">
            <a:avLst/>
          </a:prstGeom>
        </p:spPr>
        <p:txBody>
          <a:bodyPr anchorCtr="0" anchor="t" bIns="0" lIns="0" spcFirstLastPara="1" rIns="0" wrap="square" tIns="0">
            <a:noAutofit/>
          </a:bodyPr>
          <a:lstStyle>
            <a:lvl1pPr indent="-355600" lvl="0" marL="457200">
              <a:spcBef>
                <a:spcPts val="640"/>
              </a:spcBef>
              <a:spcAft>
                <a:spcPts val="0"/>
              </a:spcAft>
              <a:buSzPts val="2000"/>
              <a:buChar char="•"/>
              <a:defRPr sz="2000"/>
            </a:lvl1pPr>
            <a:lvl2pPr indent="-355600" lvl="1" marL="914400">
              <a:spcBef>
                <a:spcPts val="560"/>
              </a:spcBef>
              <a:spcAft>
                <a:spcPts val="0"/>
              </a:spcAft>
              <a:buSzPts val="2000"/>
              <a:buChar char="–"/>
              <a:defRPr sz="2000"/>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105" name="Google Shape;105;p5"/>
          <p:cNvSpPr txBox="1"/>
          <p:nvPr>
            <p:ph idx="3" type="subTitle"/>
          </p:nvPr>
        </p:nvSpPr>
        <p:spPr>
          <a:xfrm>
            <a:off x="5907075" y="6015700"/>
            <a:ext cx="4065300" cy="782400"/>
          </a:xfrm>
          <a:prstGeom prst="rect">
            <a:avLst/>
          </a:prstGeom>
        </p:spPr>
        <p:txBody>
          <a:bodyPr anchorCtr="0" anchor="t" bIns="0" lIns="0" spcFirstLastPara="1" rIns="0" wrap="square" tIns="0">
            <a:noAutofit/>
          </a:bodyPr>
          <a:lstStyle>
            <a:lvl1pPr lvl="0" rtl="0">
              <a:spcBef>
                <a:spcPts val="640"/>
              </a:spcBef>
              <a:spcAft>
                <a:spcPts val="0"/>
              </a:spcAft>
              <a:buSzPts val="2500"/>
              <a:buNone/>
              <a:defRPr b="1" sz="2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06" name="Google Shape;106;p5"/>
          <p:cNvSpPr txBox="1"/>
          <p:nvPr>
            <p:ph idx="4" type="body"/>
          </p:nvPr>
        </p:nvSpPr>
        <p:spPr>
          <a:xfrm>
            <a:off x="5907075" y="7676125"/>
            <a:ext cx="4026900" cy="20802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07" name="Google Shape;107;p5"/>
          <p:cNvSpPr txBox="1"/>
          <p:nvPr>
            <p:ph idx="5" type="subTitle"/>
          </p:nvPr>
        </p:nvSpPr>
        <p:spPr>
          <a:xfrm>
            <a:off x="11585525" y="6015700"/>
            <a:ext cx="4065300" cy="782400"/>
          </a:xfrm>
          <a:prstGeom prst="rect">
            <a:avLst/>
          </a:prstGeom>
        </p:spPr>
        <p:txBody>
          <a:bodyPr anchorCtr="0" anchor="t" bIns="0" lIns="0" spcFirstLastPara="1" rIns="0" wrap="square" tIns="0">
            <a:noAutofit/>
          </a:bodyPr>
          <a:lstStyle>
            <a:lvl1pPr lvl="0" rtl="0">
              <a:spcBef>
                <a:spcPts val="640"/>
              </a:spcBef>
              <a:spcAft>
                <a:spcPts val="0"/>
              </a:spcAft>
              <a:buSzPts val="2500"/>
              <a:buNone/>
              <a:defRPr b="1" sz="2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08" name="Google Shape;108;p5"/>
          <p:cNvSpPr txBox="1"/>
          <p:nvPr>
            <p:ph idx="6" type="body"/>
          </p:nvPr>
        </p:nvSpPr>
        <p:spPr>
          <a:xfrm>
            <a:off x="11585525" y="7676125"/>
            <a:ext cx="4026900" cy="20802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09" name="Google Shape;109;p5"/>
          <p:cNvSpPr txBox="1"/>
          <p:nvPr>
            <p:ph idx="7" type="subTitle"/>
          </p:nvPr>
        </p:nvSpPr>
        <p:spPr>
          <a:xfrm rot="-5400000">
            <a:off x="-1887712" y="2304163"/>
            <a:ext cx="5535300" cy="1005000"/>
          </a:xfrm>
          <a:prstGeom prst="rect">
            <a:avLst/>
          </a:prstGeom>
        </p:spPr>
        <p:txBody>
          <a:bodyPr anchorCtr="0" anchor="t" bIns="0" lIns="0" spcFirstLastPara="1" rIns="0" wrap="square" tIns="0">
            <a:noAutofit/>
          </a:bodyPr>
          <a:lstStyle>
            <a:lvl1pPr lvl="0" algn="ctr">
              <a:spcBef>
                <a:spcPts val="640"/>
              </a:spcBef>
              <a:spcAft>
                <a:spcPts val="0"/>
              </a:spcAft>
              <a:buSzPts val="4500"/>
              <a:buNone/>
              <a:defRPr/>
            </a:lvl1pPr>
            <a:lvl2pPr lvl="1">
              <a:spcBef>
                <a:spcPts val="560"/>
              </a:spcBef>
              <a:spcAft>
                <a:spcPts val="0"/>
              </a:spcAft>
              <a:buSzPts val="25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10" name="Google Shape;110;p5"/>
          <p:cNvSpPr txBox="1"/>
          <p:nvPr>
            <p:ph idx="8" type="subTitle"/>
          </p:nvPr>
        </p:nvSpPr>
        <p:spPr>
          <a:xfrm rot="5400000">
            <a:off x="15176975" y="7534623"/>
            <a:ext cx="4500900" cy="1005000"/>
          </a:xfrm>
          <a:prstGeom prst="rect">
            <a:avLst/>
          </a:prstGeom>
        </p:spPr>
        <p:txBody>
          <a:bodyPr anchorCtr="0" anchor="t" bIns="0" lIns="0" spcFirstLastPara="1" rIns="0" wrap="square" tIns="0">
            <a:noAutofit/>
          </a:bodyPr>
          <a:lstStyle>
            <a:lvl1pPr lvl="0" rtl="0" algn="ctr">
              <a:spcBef>
                <a:spcPts val="640"/>
              </a:spcBef>
              <a:spcAft>
                <a:spcPts val="0"/>
              </a:spcAft>
              <a:buSzPts val="4500"/>
              <a:buNone/>
              <a:defRPr/>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1" name="Google Shape;111;p5"/>
          <p:cNvSpPr txBox="1"/>
          <p:nvPr>
            <p:ph idx="9" type="subTitle"/>
          </p:nvPr>
        </p:nvSpPr>
        <p:spPr>
          <a:xfrm>
            <a:off x="2540575" y="1515375"/>
            <a:ext cx="2533800" cy="1087800"/>
          </a:xfrm>
          <a:prstGeom prst="rect">
            <a:avLst/>
          </a:prstGeom>
        </p:spPr>
        <p:txBody>
          <a:bodyPr anchorCtr="0" anchor="t" bIns="0" lIns="0" spcFirstLastPara="1" rIns="0" wrap="square" tIns="0">
            <a:noAutofit/>
          </a:bodyPr>
          <a:lstStyle>
            <a:lvl1pPr lvl="0" algn="ctr">
              <a:spcBef>
                <a:spcPts val="640"/>
              </a:spcBef>
              <a:spcAft>
                <a:spcPts val="0"/>
              </a:spcAft>
              <a:buSzPts val="6500"/>
              <a:buNone/>
              <a:defRPr sz="6500"/>
            </a:lvl1pPr>
            <a:lvl2pPr lvl="1">
              <a:spcBef>
                <a:spcPts val="560"/>
              </a:spcBef>
              <a:spcAft>
                <a:spcPts val="0"/>
              </a:spcAft>
              <a:buSzPts val="25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12" name="Google Shape;112;p5"/>
          <p:cNvSpPr txBox="1"/>
          <p:nvPr>
            <p:ph idx="13" type="subTitle"/>
          </p:nvPr>
        </p:nvSpPr>
        <p:spPr>
          <a:xfrm>
            <a:off x="2251975" y="3213975"/>
            <a:ext cx="3111000" cy="534300"/>
          </a:xfrm>
          <a:prstGeom prst="rect">
            <a:avLst/>
          </a:prstGeom>
        </p:spPr>
        <p:txBody>
          <a:bodyPr anchorCtr="0" anchor="t" bIns="0" lIns="0" spcFirstLastPara="1" rIns="0" wrap="square" tIns="0">
            <a:noAutofit/>
          </a:bodyPr>
          <a:lstStyle>
            <a:lvl1pPr lvl="0" algn="ctr">
              <a:spcBef>
                <a:spcPts val="640"/>
              </a:spcBef>
              <a:spcAft>
                <a:spcPts val="0"/>
              </a:spcAft>
              <a:buSzPts val="2500"/>
              <a:buNone/>
              <a:defRPr b="1" sz="2500"/>
            </a:lvl1pPr>
            <a:lvl2pPr lvl="1">
              <a:spcBef>
                <a:spcPts val="560"/>
              </a:spcBef>
              <a:spcAft>
                <a:spcPts val="0"/>
              </a:spcAft>
              <a:buSzPts val="25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13" name="Google Shape;113;p5"/>
          <p:cNvSpPr txBox="1"/>
          <p:nvPr>
            <p:ph idx="14" type="body"/>
          </p:nvPr>
        </p:nvSpPr>
        <p:spPr>
          <a:xfrm>
            <a:off x="2194825" y="4110975"/>
            <a:ext cx="3225300" cy="782400"/>
          </a:xfrm>
          <a:prstGeom prst="rect">
            <a:avLst/>
          </a:prstGeom>
        </p:spPr>
        <p:txBody>
          <a:bodyPr anchorCtr="0" anchor="t" bIns="0" lIns="0" spcFirstLastPara="1" rIns="0" wrap="square" tIns="0">
            <a:noAutofit/>
          </a:bodyPr>
          <a:lstStyle>
            <a:lvl1pPr indent="-355600" lvl="0" marL="457200">
              <a:spcBef>
                <a:spcPts val="640"/>
              </a:spcBef>
              <a:spcAft>
                <a:spcPts val="0"/>
              </a:spcAft>
              <a:buSzPts val="2000"/>
              <a:buChar char="•"/>
              <a:defRPr sz="2000"/>
            </a:lvl1pPr>
            <a:lvl2pPr indent="-355600" lvl="1" marL="914400">
              <a:spcBef>
                <a:spcPts val="560"/>
              </a:spcBef>
              <a:spcAft>
                <a:spcPts val="0"/>
              </a:spcAft>
              <a:buSzPts val="2000"/>
              <a:buChar char="–"/>
              <a:defRPr sz="2000"/>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114" name="Google Shape;114;p5"/>
          <p:cNvSpPr txBox="1"/>
          <p:nvPr>
            <p:ph idx="15" type="subTitle"/>
          </p:nvPr>
        </p:nvSpPr>
        <p:spPr>
          <a:xfrm>
            <a:off x="6596513" y="1515375"/>
            <a:ext cx="2533800" cy="1087800"/>
          </a:xfrm>
          <a:prstGeom prst="rect">
            <a:avLst/>
          </a:prstGeom>
        </p:spPr>
        <p:txBody>
          <a:bodyPr anchorCtr="0" anchor="t" bIns="0" lIns="0" spcFirstLastPara="1" rIns="0" wrap="square" tIns="0">
            <a:noAutofit/>
          </a:bodyPr>
          <a:lstStyle>
            <a:lvl1pPr lvl="0" rtl="0" algn="ctr">
              <a:spcBef>
                <a:spcPts val="640"/>
              </a:spcBef>
              <a:spcAft>
                <a:spcPts val="0"/>
              </a:spcAft>
              <a:buSzPts val="6500"/>
              <a:buNone/>
              <a:defRPr sz="6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5" name="Google Shape;115;p5"/>
          <p:cNvSpPr txBox="1"/>
          <p:nvPr>
            <p:ph idx="16" type="subTitle"/>
          </p:nvPr>
        </p:nvSpPr>
        <p:spPr>
          <a:xfrm>
            <a:off x="6307913" y="3213975"/>
            <a:ext cx="3111000" cy="534300"/>
          </a:xfrm>
          <a:prstGeom prst="rect">
            <a:avLst/>
          </a:prstGeom>
        </p:spPr>
        <p:txBody>
          <a:bodyPr anchorCtr="0" anchor="t" bIns="0" lIns="0" spcFirstLastPara="1" rIns="0" wrap="square" tIns="0">
            <a:noAutofit/>
          </a:bodyPr>
          <a:lstStyle>
            <a:lvl1pPr lvl="0" rtl="0" algn="ctr">
              <a:spcBef>
                <a:spcPts val="640"/>
              </a:spcBef>
              <a:spcAft>
                <a:spcPts val="0"/>
              </a:spcAft>
              <a:buSzPts val="2500"/>
              <a:buNone/>
              <a:defRPr b="1" sz="2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6" name="Google Shape;116;p5"/>
          <p:cNvSpPr txBox="1"/>
          <p:nvPr>
            <p:ph idx="17" type="body"/>
          </p:nvPr>
        </p:nvSpPr>
        <p:spPr>
          <a:xfrm>
            <a:off x="6250763" y="4110975"/>
            <a:ext cx="3225300" cy="7824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17" name="Google Shape;117;p5"/>
          <p:cNvSpPr txBox="1"/>
          <p:nvPr>
            <p:ph idx="18" type="subTitle"/>
          </p:nvPr>
        </p:nvSpPr>
        <p:spPr>
          <a:xfrm>
            <a:off x="10893375" y="1515375"/>
            <a:ext cx="2533800" cy="1087800"/>
          </a:xfrm>
          <a:prstGeom prst="rect">
            <a:avLst/>
          </a:prstGeom>
        </p:spPr>
        <p:txBody>
          <a:bodyPr anchorCtr="0" anchor="t" bIns="0" lIns="0" spcFirstLastPara="1" rIns="0" wrap="square" tIns="0">
            <a:noAutofit/>
          </a:bodyPr>
          <a:lstStyle>
            <a:lvl1pPr lvl="0" rtl="0" algn="ctr">
              <a:spcBef>
                <a:spcPts val="640"/>
              </a:spcBef>
              <a:spcAft>
                <a:spcPts val="0"/>
              </a:spcAft>
              <a:buSzPts val="6500"/>
              <a:buNone/>
              <a:defRPr sz="6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8" name="Google Shape;118;p5"/>
          <p:cNvSpPr txBox="1"/>
          <p:nvPr>
            <p:ph idx="19" type="subTitle"/>
          </p:nvPr>
        </p:nvSpPr>
        <p:spPr>
          <a:xfrm>
            <a:off x="10604775" y="3213975"/>
            <a:ext cx="3111000" cy="534300"/>
          </a:xfrm>
          <a:prstGeom prst="rect">
            <a:avLst/>
          </a:prstGeom>
        </p:spPr>
        <p:txBody>
          <a:bodyPr anchorCtr="0" anchor="t" bIns="0" lIns="0" spcFirstLastPara="1" rIns="0" wrap="square" tIns="0">
            <a:noAutofit/>
          </a:bodyPr>
          <a:lstStyle>
            <a:lvl1pPr lvl="0" rtl="0" algn="ctr">
              <a:spcBef>
                <a:spcPts val="640"/>
              </a:spcBef>
              <a:spcAft>
                <a:spcPts val="0"/>
              </a:spcAft>
              <a:buSzPts val="2500"/>
              <a:buNone/>
              <a:defRPr b="1" sz="2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9" name="Google Shape;119;p5"/>
          <p:cNvSpPr txBox="1"/>
          <p:nvPr>
            <p:ph idx="20" type="body"/>
          </p:nvPr>
        </p:nvSpPr>
        <p:spPr>
          <a:xfrm>
            <a:off x="10547625" y="4110975"/>
            <a:ext cx="3225300" cy="7824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20" name="Google Shape;120;p5"/>
          <p:cNvSpPr txBox="1"/>
          <p:nvPr>
            <p:ph idx="21" type="subTitle"/>
          </p:nvPr>
        </p:nvSpPr>
        <p:spPr>
          <a:xfrm>
            <a:off x="15050375" y="1515375"/>
            <a:ext cx="2533800" cy="1087800"/>
          </a:xfrm>
          <a:prstGeom prst="rect">
            <a:avLst/>
          </a:prstGeom>
        </p:spPr>
        <p:txBody>
          <a:bodyPr anchorCtr="0" anchor="t" bIns="0" lIns="0" spcFirstLastPara="1" rIns="0" wrap="square" tIns="0">
            <a:noAutofit/>
          </a:bodyPr>
          <a:lstStyle>
            <a:lvl1pPr lvl="0" rtl="0" algn="ctr">
              <a:spcBef>
                <a:spcPts val="640"/>
              </a:spcBef>
              <a:spcAft>
                <a:spcPts val="0"/>
              </a:spcAft>
              <a:buSzPts val="6500"/>
              <a:buNone/>
              <a:defRPr sz="6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21" name="Google Shape;121;p5"/>
          <p:cNvSpPr txBox="1"/>
          <p:nvPr>
            <p:ph idx="22" type="subTitle"/>
          </p:nvPr>
        </p:nvSpPr>
        <p:spPr>
          <a:xfrm>
            <a:off x="14761775" y="3213975"/>
            <a:ext cx="3111000" cy="534300"/>
          </a:xfrm>
          <a:prstGeom prst="rect">
            <a:avLst/>
          </a:prstGeom>
        </p:spPr>
        <p:txBody>
          <a:bodyPr anchorCtr="0" anchor="t" bIns="0" lIns="0" spcFirstLastPara="1" rIns="0" wrap="square" tIns="0">
            <a:noAutofit/>
          </a:bodyPr>
          <a:lstStyle>
            <a:lvl1pPr lvl="0" rtl="0" algn="ctr">
              <a:spcBef>
                <a:spcPts val="640"/>
              </a:spcBef>
              <a:spcAft>
                <a:spcPts val="0"/>
              </a:spcAft>
              <a:buSzPts val="2500"/>
              <a:buNone/>
              <a:defRPr b="1" sz="2500"/>
            </a:lvl1pPr>
            <a:lvl2pPr lvl="1" rtl="0">
              <a:spcBef>
                <a:spcPts val="560"/>
              </a:spcBef>
              <a:spcAft>
                <a:spcPts val="0"/>
              </a:spcAft>
              <a:buSzPts val="25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22" name="Google Shape;122;p5"/>
          <p:cNvSpPr txBox="1"/>
          <p:nvPr>
            <p:ph idx="23" type="body"/>
          </p:nvPr>
        </p:nvSpPr>
        <p:spPr>
          <a:xfrm>
            <a:off x="14647475" y="4110975"/>
            <a:ext cx="3225300" cy="782400"/>
          </a:xfrm>
          <a:prstGeom prst="rect">
            <a:avLst/>
          </a:prstGeom>
        </p:spPr>
        <p:txBody>
          <a:bodyPr anchorCtr="0" anchor="t" bIns="0" lIns="0" spcFirstLastPara="1" rIns="0" wrap="square" tIns="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USTOM">
    <p:spTree>
      <p:nvGrpSpPr>
        <p:cNvPr id="123" name="Shape 123"/>
        <p:cNvGrpSpPr/>
        <p:nvPr/>
      </p:nvGrpSpPr>
      <p:grpSpPr>
        <a:xfrm>
          <a:off x="0" y="0"/>
          <a:ext cx="0" cy="0"/>
          <a:chOff x="0" y="0"/>
          <a:chExt cx="0" cy="0"/>
        </a:xfrm>
      </p:grpSpPr>
      <p:sp>
        <p:nvSpPr>
          <p:cNvPr id="124" name="Google Shape;124;p6"/>
          <p:cNvSpPr/>
          <p:nvPr>
            <p:ph idx="2" type="pic"/>
          </p:nvPr>
        </p:nvSpPr>
        <p:spPr>
          <a:xfrm>
            <a:off x="1019175" y="-53450"/>
            <a:ext cx="17309700" cy="8019900"/>
          </a:xfrm>
          <a:prstGeom prst="rect">
            <a:avLst/>
          </a:prstGeom>
          <a:noFill/>
          <a:ln>
            <a:noFill/>
          </a:ln>
        </p:spPr>
      </p:sp>
      <p:cxnSp>
        <p:nvCxnSpPr>
          <p:cNvPr id="125" name="Google Shape;125;p6"/>
          <p:cNvCxnSpPr/>
          <p:nvPr/>
        </p:nvCxnSpPr>
        <p:spPr>
          <a:xfrm rot="10800000">
            <a:off x="-5" y="7943588"/>
            <a:ext cx="18288000" cy="9600"/>
          </a:xfrm>
          <a:prstGeom prst="straightConnector1">
            <a:avLst/>
          </a:prstGeom>
          <a:noFill/>
          <a:ln cap="flat" cmpd="sng" w="19050">
            <a:solidFill>
              <a:srgbClr val="100F0D"/>
            </a:solidFill>
            <a:prstDash val="solid"/>
            <a:round/>
            <a:headEnd len="sm" w="sm" type="none"/>
            <a:tailEnd len="sm" w="sm" type="none"/>
          </a:ln>
        </p:spPr>
      </p:cxnSp>
      <p:cxnSp>
        <p:nvCxnSpPr>
          <p:cNvPr id="126" name="Google Shape;126;p6"/>
          <p:cNvCxnSpPr/>
          <p:nvPr/>
        </p:nvCxnSpPr>
        <p:spPr>
          <a:xfrm>
            <a:off x="1019175" y="-484429"/>
            <a:ext cx="0" cy="10771500"/>
          </a:xfrm>
          <a:prstGeom prst="straightConnector1">
            <a:avLst/>
          </a:prstGeom>
          <a:noFill/>
          <a:ln cap="flat" cmpd="sng" w="19050">
            <a:solidFill>
              <a:srgbClr val="100F0D"/>
            </a:solidFill>
            <a:prstDash val="solid"/>
            <a:round/>
            <a:headEnd len="sm" w="sm" type="none"/>
            <a:tailEnd len="sm" w="sm" type="none"/>
          </a:ln>
        </p:spPr>
      </p:cxnSp>
      <p:sp>
        <p:nvSpPr>
          <p:cNvPr id="127" name="Google Shape;127;p6"/>
          <p:cNvSpPr/>
          <p:nvPr/>
        </p:nvSpPr>
        <p:spPr>
          <a:xfrm>
            <a:off x="15109066" y="465723"/>
            <a:ext cx="6357869" cy="7021742"/>
          </a:xfrm>
          <a:custGeom>
            <a:rect b="b" l="l" r="r" t="t"/>
            <a:pathLst>
              <a:path extrusionOk="0" h="7021742" w="6357869">
                <a:moveTo>
                  <a:pt x="0" y="0"/>
                </a:moveTo>
                <a:lnTo>
                  <a:pt x="6357868" y="0"/>
                </a:lnTo>
                <a:lnTo>
                  <a:pt x="6357868" y="7021742"/>
                </a:lnTo>
                <a:lnTo>
                  <a:pt x="0" y="7021742"/>
                </a:lnTo>
                <a:lnTo>
                  <a:pt x="0" y="0"/>
                </a:lnTo>
                <a:close/>
              </a:path>
            </a:pathLst>
          </a:custGeom>
          <a:blipFill rotWithShape="1">
            <a:blip r:embed="rId2">
              <a:alphaModFix/>
            </a:blip>
            <a:stretch>
              <a:fillRect b="0" l="0" r="0" t="0"/>
            </a:stretch>
          </a:blipFill>
          <a:ln>
            <a:noFill/>
          </a:ln>
        </p:spPr>
      </p:sp>
      <p:sp>
        <p:nvSpPr>
          <p:cNvPr id="128" name="Google Shape;128;p6"/>
          <p:cNvSpPr txBox="1"/>
          <p:nvPr>
            <p:ph type="title"/>
          </p:nvPr>
        </p:nvSpPr>
        <p:spPr>
          <a:xfrm>
            <a:off x="1584075" y="5863025"/>
            <a:ext cx="9332700" cy="1624500"/>
          </a:xfrm>
          <a:prstGeom prst="rect">
            <a:avLst/>
          </a:prstGeom>
        </p:spPr>
        <p:txBody>
          <a:bodyPr anchorCtr="0" anchor="t" bIns="0" lIns="0" spcFirstLastPara="1" rIns="0" wrap="square" tIns="0">
            <a:noAutofit/>
          </a:bodyPr>
          <a:lstStyle>
            <a:lvl1pPr lvl="0">
              <a:spcBef>
                <a:spcPts val="0"/>
              </a:spcBef>
              <a:spcAft>
                <a:spcPts val="0"/>
              </a:spcAft>
              <a:buClr>
                <a:srgbClr val="F8F6E4"/>
              </a:buClr>
              <a:buSzPts val="14500"/>
              <a:buNone/>
              <a:defRPr>
                <a:solidFill>
                  <a:srgbClr val="F8F6E4"/>
                </a:solidFill>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29" name="Google Shape;129;p6"/>
          <p:cNvSpPr txBox="1"/>
          <p:nvPr>
            <p:ph idx="1" type="subTitle"/>
          </p:nvPr>
        </p:nvSpPr>
        <p:spPr>
          <a:xfrm>
            <a:off x="1584075" y="8653300"/>
            <a:ext cx="9600000" cy="1202400"/>
          </a:xfrm>
          <a:prstGeom prst="rect">
            <a:avLst/>
          </a:prstGeom>
        </p:spPr>
        <p:txBody>
          <a:bodyPr anchorCtr="0" anchor="t" bIns="0" lIns="0" spcFirstLastPara="1" rIns="0" wrap="square" tIns="0">
            <a:noAutofit/>
          </a:bodyPr>
          <a:lstStyle>
            <a:lvl1pPr lvl="0">
              <a:spcBef>
                <a:spcPts val="640"/>
              </a:spcBef>
              <a:spcAft>
                <a:spcPts val="0"/>
              </a:spcAft>
              <a:buSzPts val="6500"/>
              <a:buNone/>
              <a:defRPr b="1" sz="6500"/>
            </a:lvl1pPr>
            <a:lvl2pPr lvl="1">
              <a:spcBef>
                <a:spcPts val="560"/>
              </a:spcBef>
              <a:spcAft>
                <a:spcPts val="0"/>
              </a:spcAft>
              <a:buSzPts val="25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30" name="Google Shape;130;p6"/>
          <p:cNvSpPr txBox="1"/>
          <p:nvPr>
            <p:ph idx="3" type="body"/>
          </p:nvPr>
        </p:nvSpPr>
        <p:spPr>
          <a:xfrm>
            <a:off x="15726325" y="9244950"/>
            <a:ext cx="2175600" cy="534300"/>
          </a:xfrm>
          <a:prstGeom prst="rect">
            <a:avLst/>
          </a:prstGeom>
        </p:spPr>
        <p:txBody>
          <a:bodyPr anchorCtr="0" anchor="t" bIns="0" lIns="0" spcFirstLastPara="1" rIns="0" wrap="square" tIns="0">
            <a:noAutofit/>
          </a:bodyPr>
          <a:lstStyle>
            <a:lvl1pPr indent="-355600" lvl="0" marL="457200" algn="r">
              <a:spcBef>
                <a:spcPts val="640"/>
              </a:spcBef>
              <a:spcAft>
                <a:spcPts val="0"/>
              </a:spcAft>
              <a:buSzPts val="2000"/>
              <a:buChar char="•"/>
              <a:defRPr sz="2000"/>
            </a:lvl1pPr>
            <a:lvl2pPr indent="-355600" lvl="1" marL="914400" algn="r">
              <a:spcBef>
                <a:spcPts val="560"/>
              </a:spcBef>
              <a:spcAft>
                <a:spcPts val="0"/>
              </a:spcAft>
              <a:buSzPts val="2000"/>
              <a:buChar char="–"/>
              <a:defRPr sz="2000"/>
            </a:lvl2pPr>
            <a:lvl3pPr indent="-355600" lvl="2" marL="1371600" algn="r">
              <a:spcBef>
                <a:spcPts val="480"/>
              </a:spcBef>
              <a:spcAft>
                <a:spcPts val="0"/>
              </a:spcAft>
              <a:buSzPts val="2000"/>
              <a:buChar char="•"/>
              <a:defRPr/>
            </a:lvl3pPr>
            <a:lvl4pPr indent="-355600" lvl="3" marL="1828800" algn="r">
              <a:spcBef>
                <a:spcPts val="400"/>
              </a:spcBef>
              <a:spcAft>
                <a:spcPts val="0"/>
              </a:spcAft>
              <a:buSzPts val="2000"/>
              <a:buChar char="–"/>
              <a:defRPr/>
            </a:lvl4pPr>
            <a:lvl5pPr indent="-355600" lvl="4" marL="2286000" algn="r">
              <a:spcBef>
                <a:spcPts val="400"/>
              </a:spcBef>
              <a:spcAft>
                <a:spcPts val="0"/>
              </a:spcAft>
              <a:buSzPts val="2000"/>
              <a:buChar char="»"/>
              <a:defRPr/>
            </a:lvl5pPr>
            <a:lvl6pPr indent="-355600" lvl="5" marL="2743200" algn="r">
              <a:spcBef>
                <a:spcPts val="400"/>
              </a:spcBef>
              <a:spcAft>
                <a:spcPts val="0"/>
              </a:spcAft>
              <a:buSzPts val="2000"/>
              <a:buChar char="•"/>
              <a:defRPr/>
            </a:lvl6pPr>
            <a:lvl7pPr indent="-355600" lvl="6" marL="3200400" algn="r">
              <a:spcBef>
                <a:spcPts val="400"/>
              </a:spcBef>
              <a:spcAft>
                <a:spcPts val="0"/>
              </a:spcAft>
              <a:buSzPts val="2000"/>
              <a:buChar char="•"/>
              <a:defRPr/>
            </a:lvl7pPr>
            <a:lvl8pPr indent="-355600" lvl="7" marL="3657600" algn="r">
              <a:spcBef>
                <a:spcPts val="400"/>
              </a:spcBef>
              <a:spcAft>
                <a:spcPts val="0"/>
              </a:spcAft>
              <a:buSzPts val="2000"/>
              <a:buChar char="•"/>
              <a:defRPr/>
            </a:lvl8pPr>
            <a:lvl9pPr indent="-355600" lvl="8" marL="4114800" algn="r">
              <a:spcBef>
                <a:spcPts val="400"/>
              </a:spcBef>
              <a:spcAft>
                <a:spcPts val="0"/>
              </a:spcAft>
              <a:buSzPts val="2000"/>
              <a:buChar char="•"/>
              <a:defRPr/>
            </a:lvl9pPr>
          </a:lstStyle>
          <a:p/>
        </p:txBody>
      </p:sp>
      <p:sp>
        <p:nvSpPr>
          <p:cNvPr id="131" name="Google Shape;131;p6"/>
          <p:cNvSpPr txBox="1"/>
          <p:nvPr>
            <p:ph idx="4" type="body"/>
          </p:nvPr>
        </p:nvSpPr>
        <p:spPr>
          <a:xfrm>
            <a:off x="15878725" y="8710650"/>
            <a:ext cx="2175600" cy="534300"/>
          </a:xfrm>
          <a:prstGeom prst="rect">
            <a:avLst/>
          </a:prstGeom>
        </p:spPr>
        <p:txBody>
          <a:bodyPr anchorCtr="0" anchor="t" bIns="0" lIns="0" spcFirstLastPara="1" rIns="0" wrap="square" tIns="0">
            <a:noAutofit/>
          </a:bodyPr>
          <a:lstStyle>
            <a:lvl1pPr indent="-387350" lvl="0" marL="457200" rtl="0" algn="r">
              <a:spcBef>
                <a:spcPts val="640"/>
              </a:spcBef>
              <a:spcAft>
                <a:spcPts val="0"/>
              </a:spcAft>
              <a:buSzPts val="2500"/>
              <a:buChar char="•"/>
              <a:defRPr b="1" sz="2500"/>
            </a:lvl1pPr>
            <a:lvl2pPr indent="-387350" lvl="1" marL="914400" rtl="0" algn="r">
              <a:spcBef>
                <a:spcPts val="560"/>
              </a:spcBef>
              <a:spcAft>
                <a:spcPts val="0"/>
              </a:spcAft>
              <a:buSzPts val="2500"/>
              <a:buChar char="–"/>
              <a:defRPr b="1"/>
            </a:lvl2pPr>
            <a:lvl3pPr indent="-387350" lvl="2" marL="1371600" rtl="0" algn="r">
              <a:spcBef>
                <a:spcPts val="480"/>
              </a:spcBef>
              <a:spcAft>
                <a:spcPts val="0"/>
              </a:spcAft>
              <a:buSzPts val="2500"/>
              <a:buChar char="•"/>
              <a:defRPr b="1" sz="2500"/>
            </a:lvl3pPr>
            <a:lvl4pPr indent="-387350" lvl="3" marL="1828800" rtl="0" algn="r">
              <a:spcBef>
                <a:spcPts val="400"/>
              </a:spcBef>
              <a:spcAft>
                <a:spcPts val="0"/>
              </a:spcAft>
              <a:buSzPts val="2500"/>
              <a:buChar char="–"/>
              <a:defRPr b="1" sz="2500"/>
            </a:lvl4pPr>
            <a:lvl5pPr indent="-387350" lvl="4" marL="2286000" rtl="0" algn="r">
              <a:spcBef>
                <a:spcPts val="400"/>
              </a:spcBef>
              <a:spcAft>
                <a:spcPts val="0"/>
              </a:spcAft>
              <a:buSzPts val="2500"/>
              <a:buChar char="»"/>
              <a:defRPr b="1" sz="2500"/>
            </a:lvl5pPr>
            <a:lvl6pPr indent="-387350" lvl="5" marL="2743200" rtl="0" algn="r">
              <a:spcBef>
                <a:spcPts val="400"/>
              </a:spcBef>
              <a:spcAft>
                <a:spcPts val="0"/>
              </a:spcAft>
              <a:buSzPts val="2500"/>
              <a:buChar char="•"/>
              <a:defRPr b="1" sz="2500"/>
            </a:lvl6pPr>
            <a:lvl7pPr indent="-387350" lvl="6" marL="3200400" rtl="0" algn="r">
              <a:spcBef>
                <a:spcPts val="400"/>
              </a:spcBef>
              <a:spcAft>
                <a:spcPts val="0"/>
              </a:spcAft>
              <a:buSzPts val="2500"/>
              <a:buChar char="•"/>
              <a:defRPr b="1" sz="2500"/>
            </a:lvl7pPr>
            <a:lvl8pPr indent="-387350" lvl="7" marL="3657600" rtl="0" algn="r">
              <a:spcBef>
                <a:spcPts val="400"/>
              </a:spcBef>
              <a:spcAft>
                <a:spcPts val="0"/>
              </a:spcAft>
              <a:buSzPts val="2500"/>
              <a:buChar char="•"/>
              <a:defRPr b="1" sz="2500"/>
            </a:lvl8pPr>
            <a:lvl9pPr indent="-387350" lvl="8" marL="4114800" rtl="0" algn="r">
              <a:spcBef>
                <a:spcPts val="400"/>
              </a:spcBef>
              <a:spcAft>
                <a:spcPts val="0"/>
              </a:spcAft>
              <a:buSzPts val="2500"/>
              <a:buChar char="•"/>
              <a:defRPr b="1" sz="25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2" name="Shape 132"/>
        <p:cNvGrpSpPr/>
        <p:nvPr/>
      </p:nvGrpSpPr>
      <p:grpSpPr>
        <a:xfrm>
          <a:off x="0" y="0"/>
          <a:ext cx="0" cy="0"/>
          <a:chOff x="0" y="0"/>
          <a:chExt cx="0" cy="0"/>
        </a:xfrm>
      </p:grpSpPr>
      <p:sp>
        <p:nvSpPr>
          <p:cNvPr id="133" name="Google Shape;133;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34" name="Google Shape;134;p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35" name="Google Shape;135;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40" name="Google Shape;140;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1" name="Google Shape;14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4" name="Shape 144"/>
        <p:cNvGrpSpPr/>
        <p:nvPr/>
      </p:nvGrpSpPr>
      <p:grpSpPr>
        <a:xfrm>
          <a:off x="0" y="0"/>
          <a:ext cx="0" cy="0"/>
          <a:chOff x="0" y="0"/>
          <a:chExt cx="0" cy="0"/>
        </a:xfrm>
      </p:grpSpPr>
      <p:sp>
        <p:nvSpPr>
          <p:cNvPr id="145" name="Google Shape;145;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46" name="Google Shape;146;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47" name="Google Shape;14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0" name="Shape 150"/>
        <p:cNvGrpSpPr/>
        <p:nvPr/>
      </p:nvGrpSpPr>
      <p:grpSpPr>
        <a:xfrm>
          <a:off x="0" y="0"/>
          <a:ext cx="0" cy="0"/>
          <a:chOff x="0" y="0"/>
          <a:chExt cx="0" cy="0"/>
        </a:xfrm>
      </p:grpSpPr>
      <p:sp>
        <p:nvSpPr>
          <p:cNvPr id="151" name="Google Shape;15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500"/>
              <a:buNone/>
              <a:defRPr/>
            </a:lvl2pPr>
            <a:lvl3pPr lvl="2">
              <a:spcBef>
                <a:spcPts val="0"/>
              </a:spcBef>
              <a:spcAft>
                <a:spcPts val="0"/>
              </a:spcAft>
              <a:buSzPts val="14500"/>
              <a:buNone/>
              <a:defRPr/>
            </a:lvl3pPr>
            <a:lvl4pPr lvl="3">
              <a:spcBef>
                <a:spcPts val="0"/>
              </a:spcBef>
              <a:spcAft>
                <a:spcPts val="0"/>
              </a:spcAft>
              <a:buSzPts val="14500"/>
              <a:buNone/>
              <a:defRPr/>
            </a:lvl4pPr>
            <a:lvl5pPr lvl="4">
              <a:spcBef>
                <a:spcPts val="0"/>
              </a:spcBef>
              <a:spcAft>
                <a:spcPts val="0"/>
              </a:spcAft>
              <a:buSzPts val="14500"/>
              <a:buNone/>
              <a:defRPr/>
            </a:lvl5pPr>
            <a:lvl6pPr lvl="5">
              <a:spcBef>
                <a:spcPts val="0"/>
              </a:spcBef>
              <a:spcAft>
                <a:spcPts val="0"/>
              </a:spcAft>
              <a:buSzPts val="14500"/>
              <a:buNone/>
              <a:defRPr/>
            </a:lvl6pPr>
            <a:lvl7pPr lvl="6">
              <a:spcBef>
                <a:spcPts val="0"/>
              </a:spcBef>
              <a:spcAft>
                <a:spcPts val="0"/>
              </a:spcAft>
              <a:buSzPts val="14500"/>
              <a:buNone/>
              <a:defRPr/>
            </a:lvl7pPr>
            <a:lvl8pPr lvl="7">
              <a:spcBef>
                <a:spcPts val="0"/>
              </a:spcBef>
              <a:spcAft>
                <a:spcPts val="0"/>
              </a:spcAft>
              <a:buSzPts val="14500"/>
              <a:buNone/>
              <a:defRPr/>
            </a:lvl8pPr>
            <a:lvl9pPr lvl="8">
              <a:spcBef>
                <a:spcPts val="0"/>
              </a:spcBef>
              <a:spcAft>
                <a:spcPts val="0"/>
              </a:spcAft>
              <a:buSzPts val="14500"/>
              <a:buNone/>
              <a:defRPr/>
            </a:lvl9pPr>
          </a:lstStyle>
          <a:p/>
        </p:txBody>
      </p:sp>
      <p:sp>
        <p:nvSpPr>
          <p:cNvPr id="152" name="Google Shape;152;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3" name="Google Shape;153;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4" name="Google Shape;15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E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chemeClr val="dk1"/>
              </a:buClr>
              <a:buSzPts val="14500"/>
              <a:buFont typeface="Noto Sans"/>
              <a:buNone/>
              <a:defRPr i="0" sz="14500" u="none" cap="none" strike="noStrike">
                <a:solidFill>
                  <a:schemeClr val="dk1"/>
                </a:solidFill>
                <a:latin typeface="Noto Sans"/>
                <a:ea typeface="Noto Sans"/>
                <a:cs typeface="Noto Sans"/>
                <a:sym typeface="Noto Sans"/>
              </a:defRPr>
            </a:lvl1pPr>
            <a:lvl2pPr lvl="1">
              <a:spcBef>
                <a:spcPts val="0"/>
              </a:spcBef>
              <a:spcAft>
                <a:spcPts val="0"/>
              </a:spcAft>
              <a:buSzPts val="14500"/>
              <a:buFont typeface="Noto Sans"/>
              <a:buNone/>
              <a:defRPr sz="14500">
                <a:latin typeface="Noto Sans"/>
                <a:ea typeface="Noto Sans"/>
                <a:cs typeface="Noto Sans"/>
                <a:sym typeface="Noto Sans"/>
              </a:defRPr>
            </a:lvl2pPr>
            <a:lvl3pPr lvl="2">
              <a:spcBef>
                <a:spcPts val="0"/>
              </a:spcBef>
              <a:spcAft>
                <a:spcPts val="0"/>
              </a:spcAft>
              <a:buSzPts val="14500"/>
              <a:buFont typeface="Noto Sans"/>
              <a:buNone/>
              <a:defRPr sz="14500">
                <a:latin typeface="Noto Sans"/>
                <a:ea typeface="Noto Sans"/>
                <a:cs typeface="Noto Sans"/>
                <a:sym typeface="Noto Sans"/>
              </a:defRPr>
            </a:lvl3pPr>
            <a:lvl4pPr lvl="3">
              <a:spcBef>
                <a:spcPts val="0"/>
              </a:spcBef>
              <a:spcAft>
                <a:spcPts val="0"/>
              </a:spcAft>
              <a:buSzPts val="14500"/>
              <a:buFont typeface="Noto Sans"/>
              <a:buNone/>
              <a:defRPr sz="14500">
                <a:latin typeface="Noto Sans"/>
                <a:ea typeface="Noto Sans"/>
                <a:cs typeface="Noto Sans"/>
                <a:sym typeface="Noto Sans"/>
              </a:defRPr>
            </a:lvl4pPr>
            <a:lvl5pPr lvl="4">
              <a:spcBef>
                <a:spcPts val="0"/>
              </a:spcBef>
              <a:spcAft>
                <a:spcPts val="0"/>
              </a:spcAft>
              <a:buSzPts val="14500"/>
              <a:buFont typeface="Noto Sans"/>
              <a:buNone/>
              <a:defRPr sz="14500">
                <a:latin typeface="Noto Sans"/>
                <a:ea typeface="Noto Sans"/>
                <a:cs typeface="Noto Sans"/>
                <a:sym typeface="Noto Sans"/>
              </a:defRPr>
            </a:lvl5pPr>
            <a:lvl6pPr lvl="5">
              <a:spcBef>
                <a:spcPts val="0"/>
              </a:spcBef>
              <a:spcAft>
                <a:spcPts val="0"/>
              </a:spcAft>
              <a:buSzPts val="14500"/>
              <a:buFont typeface="Noto Sans"/>
              <a:buNone/>
              <a:defRPr sz="14500">
                <a:latin typeface="Noto Sans"/>
                <a:ea typeface="Noto Sans"/>
                <a:cs typeface="Noto Sans"/>
                <a:sym typeface="Noto Sans"/>
              </a:defRPr>
            </a:lvl6pPr>
            <a:lvl7pPr lvl="6">
              <a:spcBef>
                <a:spcPts val="0"/>
              </a:spcBef>
              <a:spcAft>
                <a:spcPts val="0"/>
              </a:spcAft>
              <a:buSzPts val="14500"/>
              <a:buFont typeface="Noto Sans"/>
              <a:buNone/>
              <a:defRPr sz="14500">
                <a:latin typeface="Noto Sans"/>
                <a:ea typeface="Noto Sans"/>
                <a:cs typeface="Noto Sans"/>
                <a:sym typeface="Noto Sans"/>
              </a:defRPr>
            </a:lvl7pPr>
            <a:lvl8pPr lvl="7">
              <a:spcBef>
                <a:spcPts val="0"/>
              </a:spcBef>
              <a:spcAft>
                <a:spcPts val="0"/>
              </a:spcAft>
              <a:buSzPts val="14500"/>
              <a:buFont typeface="Noto Sans"/>
              <a:buNone/>
              <a:defRPr sz="14500">
                <a:latin typeface="Noto Sans"/>
                <a:ea typeface="Noto Sans"/>
                <a:cs typeface="Noto Sans"/>
                <a:sym typeface="Noto Sans"/>
              </a:defRPr>
            </a:lvl8pPr>
            <a:lvl9pPr lvl="8">
              <a:spcBef>
                <a:spcPts val="0"/>
              </a:spcBef>
              <a:spcAft>
                <a:spcPts val="0"/>
              </a:spcAft>
              <a:buSzPts val="14500"/>
              <a:buFont typeface="Noto Sans"/>
              <a:buNone/>
              <a:defRPr sz="14500">
                <a:latin typeface="Noto Sans"/>
                <a:ea typeface="Noto Sans"/>
                <a:cs typeface="Noto Sans"/>
                <a:sym typeface="Noto Sans"/>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514350" lvl="0" marL="457200" marR="0" rtl="0" algn="l">
              <a:spcBef>
                <a:spcPts val="640"/>
              </a:spcBef>
              <a:spcAft>
                <a:spcPts val="0"/>
              </a:spcAft>
              <a:buClr>
                <a:schemeClr val="dk1"/>
              </a:buClr>
              <a:buSzPts val="4500"/>
              <a:buFont typeface="Noto Sans"/>
              <a:buChar char="•"/>
              <a:defRPr i="0" sz="4500" u="none" cap="none" strike="noStrike">
                <a:solidFill>
                  <a:schemeClr val="dk1"/>
                </a:solidFill>
                <a:latin typeface="Noto Sans"/>
                <a:ea typeface="Noto Sans"/>
                <a:cs typeface="Noto Sans"/>
                <a:sym typeface="Noto Sans"/>
              </a:defRPr>
            </a:lvl1pPr>
            <a:lvl2pPr indent="-387350" lvl="1" marL="914400" marR="0" rtl="0" algn="l">
              <a:spcBef>
                <a:spcPts val="560"/>
              </a:spcBef>
              <a:spcAft>
                <a:spcPts val="0"/>
              </a:spcAft>
              <a:buClr>
                <a:schemeClr val="dk1"/>
              </a:buClr>
              <a:buSzPts val="2500"/>
              <a:buFont typeface="Noto Sans"/>
              <a:buChar char="–"/>
              <a:defRPr i="0" sz="2500" u="none" cap="none" strike="noStrike">
                <a:solidFill>
                  <a:schemeClr val="dk1"/>
                </a:solidFill>
                <a:latin typeface="Noto Sans"/>
                <a:ea typeface="Noto Sans"/>
                <a:cs typeface="Noto Sans"/>
                <a:sym typeface="Noto Sans"/>
              </a:defRPr>
            </a:lvl2pPr>
            <a:lvl3pPr indent="-355600" lvl="2" marL="1371600" marR="0" rtl="0" algn="l">
              <a:spcBef>
                <a:spcPts val="480"/>
              </a:spcBef>
              <a:spcAft>
                <a:spcPts val="0"/>
              </a:spcAft>
              <a:buClr>
                <a:schemeClr val="dk1"/>
              </a:buClr>
              <a:buSzPts val="2000"/>
              <a:buFont typeface="Noto Sans"/>
              <a:buChar char="•"/>
              <a:defRPr i="0" sz="2000" u="none" cap="none" strike="noStrike">
                <a:solidFill>
                  <a:schemeClr val="dk1"/>
                </a:solidFill>
                <a:latin typeface="Noto Sans"/>
                <a:ea typeface="Noto Sans"/>
                <a:cs typeface="Noto Sans"/>
                <a:sym typeface="Noto Sans"/>
              </a:defRPr>
            </a:lvl3pPr>
            <a:lvl4pPr indent="-355600" lvl="3" marL="1828800" marR="0" rtl="0" algn="l">
              <a:spcBef>
                <a:spcPts val="400"/>
              </a:spcBef>
              <a:spcAft>
                <a:spcPts val="0"/>
              </a:spcAft>
              <a:buClr>
                <a:schemeClr val="dk1"/>
              </a:buClr>
              <a:buSzPts val="2000"/>
              <a:buFont typeface="Noto Sans"/>
              <a:buChar char="–"/>
              <a:defRPr i="0" sz="2000" u="none" cap="none" strike="noStrike">
                <a:solidFill>
                  <a:schemeClr val="dk1"/>
                </a:solidFill>
                <a:latin typeface="Noto Sans"/>
                <a:ea typeface="Noto Sans"/>
                <a:cs typeface="Noto Sans"/>
                <a:sym typeface="Noto Sans"/>
              </a:defRPr>
            </a:lvl4pPr>
            <a:lvl5pPr indent="-355600" lvl="4" marL="2286000" marR="0" rtl="0" algn="l">
              <a:spcBef>
                <a:spcPts val="400"/>
              </a:spcBef>
              <a:spcAft>
                <a:spcPts val="0"/>
              </a:spcAft>
              <a:buClr>
                <a:schemeClr val="dk1"/>
              </a:buClr>
              <a:buSzPts val="2000"/>
              <a:buFont typeface="Noto Sans"/>
              <a:buChar char="»"/>
              <a:defRPr i="0" sz="2000" u="none" cap="none" strike="noStrike">
                <a:solidFill>
                  <a:schemeClr val="dk1"/>
                </a:solidFill>
                <a:latin typeface="Noto Sans"/>
                <a:ea typeface="Noto Sans"/>
                <a:cs typeface="Noto Sans"/>
                <a:sym typeface="Noto Sans"/>
              </a:defRPr>
            </a:lvl5pPr>
            <a:lvl6pPr indent="-355600" lvl="5" marL="2743200" marR="0" rtl="0" algn="l">
              <a:spcBef>
                <a:spcPts val="400"/>
              </a:spcBef>
              <a:spcAft>
                <a:spcPts val="0"/>
              </a:spcAft>
              <a:buClr>
                <a:schemeClr val="dk1"/>
              </a:buClr>
              <a:buSzPts val="2000"/>
              <a:buFont typeface="Noto Sans"/>
              <a:buChar char="•"/>
              <a:defRPr i="0" sz="2000" u="none" cap="none" strike="noStrike">
                <a:solidFill>
                  <a:schemeClr val="dk1"/>
                </a:solidFill>
                <a:latin typeface="Noto Sans"/>
                <a:ea typeface="Noto Sans"/>
                <a:cs typeface="Noto Sans"/>
                <a:sym typeface="Noto Sans"/>
              </a:defRPr>
            </a:lvl6pPr>
            <a:lvl7pPr indent="-355600" lvl="6" marL="3200400" marR="0" rtl="0" algn="l">
              <a:spcBef>
                <a:spcPts val="400"/>
              </a:spcBef>
              <a:spcAft>
                <a:spcPts val="0"/>
              </a:spcAft>
              <a:buClr>
                <a:schemeClr val="dk1"/>
              </a:buClr>
              <a:buSzPts val="2000"/>
              <a:buFont typeface="Noto Sans"/>
              <a:buChar char="•"/>
              <a:defRPr i="0" sz="2000" u="none" cap="none" strike="noStrike">
                <a:solidFill>
                  <a:schemeClr val="dk1"/>
                </a:solidFill>
                <a:latin typeface="Noto Sans"/>
                <a:ea typeface="Noto Sans"/>
                <a:cs typeface="Noto Sans"/>
                <a:sym typeface="Noto Sans"/>
              </a:defRPr>
            </a:lvl7pPr>
            <a:lvl8pPr indent="-355600" lvl="7" marL="3657600" marR="0" rtl="0" algn="l">
              <a:spcBef>
                <a:spcPts val="400"/>
              </a:spcBef>
              <a:spcAft>
                <a:spcPts val="0"/>
              </a:spcAft>
              <a:buClr>
                <a:schemeClr val="dk1"/>
              </a:buClr>
              <a:buSzPts val="2000"/>
              <a:buFont typeface="Noto Sans"/>
              <a:buChar char="•"/>
              <a:defRPr i="0" sz="2000" u="none" cap="none" strike="noStrike">
                <a:solidFill>
                  <a:schemeClr val="dk1"/>
                </a:solidFill>
                <a:latin typeface="Noto Sans"/>
                <a:ea typeface="Noto Sans"/>
                <a:cs typeface="Noto Sans"/>
                <a:sym typeface="Noto Sans"/>
              </a:defRPr>
            </a:lvl8pPr>
            <a:lvl9pPr indent="-355600" lvl="8" marL="4114800" marR="0" rtl="0" algn="l">
              <a:spcBef>
                <a:spcPts val="400"/>
              </a:spcBef>
              <a:spcAft>
                <a:spcPts val="0"/>
              </a:spcAft>
              <a:buClr>
                <a:schemeClr val="dk1"/>
              </a:buClr>
              <a:buSzPts val="2000"/>
              <a:buFont typeface="Noto Sans"/>
              <a:buChar char="•"/>
              <a:defRPr i="0" sz="2000" u="none" cap="none" strike="noStrike">
                <a:solidFill>
                  <a:schemeClr val="dk1"/>
                </a:solidFill>
                <a:latin typeface="Noto Sans"/>
                <a:ea typeface="Noto Sans"/>
                <a:cs typeface="Noto Sans"/>
                <a:sym typeface="Noto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5.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4.jpg"/><Relationship Id="rId9" Type="http://schemas.openxmlformats.org/officeDocument/2006/relationships/image" Target="../media/image10.png"/><Relationship Id="rId5" Type="http://schemas.openxmlformats.org/officeDocument/2006/relationships/image" Target="../media/image20.jp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40" Type="http://schemas.openxmlformats.org/officeDocument/2006/relationships/image" Target="../media/image4.png"/><Relationship Id="rId20" Type="http://schemas.openxmlformats.org/officeDocument/2006/relationships/image" Target="../media/image32.png"/><Relationship Id="rId41" Type="http://schemas.openxmlformats.org/officeDocument/2006/relationships/image" Target="../media/image50.png"/><Relationship Id="rId22" Type="http://schemas.openxmlformats.org/officeDocument/2006/relationships/image" Target="../media/image28.png"/><Relationship Id="rId21" Type="http://schemas.openxmlformats.org/officeDocument/2006/relationships/image" Target="../media/image30.png"/><Relationship Id="rId24" Type="http://schemas.openxmlformats.org/officeDocument/2006/relationships/image" Target="../media/image52.png"/><Relationship Id="rId23"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6.png"/><Relationship Id="rId26" Type="http://schemas.openxmlformats.org/officeDocument/2006/relationships/image" Target="../media/image39.png"/><Relationship Id="rId25" Type="http://schemas.openxmlformats.org/officeDocument/2006/relationships/image" Target="../media/image41.png"/><Relationship Id="rId28" Type="http://schemas.openxmlformats.org/officeDocument/2006/relationships/image" Target="../media/image47.png"/><Relationship Id="rId27" Type="http://schemas.openxmlformats.org/officeDocument/2006/relationships/image" Target="../media/image48.png"/><Relationship Id="rId5" Type="http://schemas.openxmlformats.org/officeDocument/2006/relationships/image" Target="../media/image15.png"/><Relationship Id="rId6" Type="http://schemas.openxmlformats.org/officeDocument/2006/relationships/image" Target="../media/image18.png"/><Relationship Id="rId29" Type="http://schemas.openxmlformats.org/officeDocument/2006/relationships/image" Target="../media/image49.png"/><Relationship Id="rId7" Type="http://schemas.openxmlformats.org/officeDocument/2006/relationships/image" Target="../media/image22.png"/><Relationship Id="rId8" Type="http://schemas.openxmlformats.org/officeDocument/2006/relationships/image" Target="../media/image29.png"/><Relationship Id="rId31" Type="http://schemas.openxmlformats.org/officeDocument/2006/relationships/image" Target="../media/image44.png"/><Relationship Id="rId30" Type="http://schemas.openxmlformats.org/officeDocument/2006/relationships/image" Target="../media/image40.png"/><Relationship Id="rId11" Type="http://schemas.openxmlformats.org/officeDocument/2006/relationships/image" Target="../media/image31.png"/><Relationship Id="rId33" Type="http://schemas.openxmlformats.org/officeDocument/2006/relationships/image" Target="../media/image43.png"/><Relationship Id="rId10" Type="http://schemas.openxmlformats.org/officeDocument/2006/relationships/image" Target="../media/image19.png"/><Relationship Id="rId32" Type="http://schemas.openxmlformats.org/officeDocument/2006/relationships/image" Target="../media/image38.png"/><Relationship Id="rId13" Type="http://schemas.openxmlformats.org/officeDocument/2006/relationships/image" Target="../media/image27.png"/><Relationship Id="rId35" Type="http://schemas.openxmlformats.org/officeDocument/2006/relationships/image" Target="../media/image46.png"/><Relationship Id="rId12" Type="http://schemas.openxmlformats.org/officeDocument/2006/relationships/image" Target="../media/image24.png"/><Relationship Id="rId34" Type="http://schemas.openxmlformats.org/officeDocument/2006/relationships/image" Target="../media/image37.png"/><Relationship Id="rId15" Type="http://schemas.openxmlformats.org/officeDocument/2006/relationships/image" Target="../media/image34.png"/><Relationship Id="rId37" Type="http://schemas.openxmlformats.org/officeDocument/2006/relationships/image" Target="../media/image51.png"/><Relationship Id="rId14" Type="http://schemas.openxmlformats.org/officeDocument/2006/relationships/image" Target="../media/image26.png"/><Relationship Id="rId36" Type="http://schemas.openxmlformats.org/officeDocument/2006/relationships/image" Target="../media/image45.png"/><Relationship Id="rId17" Type="http://schemas.openxmlformats.org/officeDocument/2006/relationships/image" Target="../media/image33.png"/><Relationship Id="rId39" Type="http://schemas.openxmlformats.org/officeDocument/2006/relationships/image" Target="../media/image53.png"/><Relationship Id="rId16" Type="http://schemas.openxmlformats.org/officeDocument/2006/relationships/image" Target="../media/image35.png"/><Relationship Id="rId38" Type="http://schemas.openxmlformats.org/officeDocument/2006/relationships/image" Target="../media/image42.png"/><Relationship Id="rId19" Type="http://schemas.openxmlformats.org/officeDocument/2006/relationships/image" Target="../media/image25.png"/><Relationship Id="rId18"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E4"/>
        </a:solidFill>
      </p:bgPr>
    </p:bg>
    <p:spTree>
      <p:nvGrpSpPr>
        <p:cNvPr id="200" name="Shape 200"/>
        <p:cNvGrpSpPr/>
        <p:nvPr/>
      </p:nvGrpSpPr>
      <p:grpSpPr>
        <a:xfrm>
          <a:off x="0" y="0"/>
          <a:ext cx="0" cy="0"/>
          <a:chOff x="0" y="0"/>
          <a:chExt cx="0" cy="0"/>
        </a:xfrm>
      </p:grpSpPr>
      <p:sp>
        <p:nvSpPr>
          <p:cNvPr id="201" name="Google Shape;201;p17"/>
          <p:cNvSpPr/>
          <p:nvPr/>
        </p:nvSpPr>
        <p:spPr>
          <a:xfrm>
            <a:off x="1028700" y="0"/>
            <a:ext cx="17259300" cy="7943663"/>
          </a:xfrm>
          <a:custGeom>
            <a:rect b="b" l="l" r="r" t="t"/>
            <a:pathLst>
              <a:path extrusionOk="0" h="1230681" w="2673917">
                <a:moveTo>
                  <a:pt x="0" y="0"/>
                </a:moveTo>
                <a:lnTo>
                  <a:pt x="2673917" y="0"/>
                </a:lnTo>
                <a:lnTo>
                  <a:pt x="2673917" y="1230681"/>
                </a:lnTo>
                <a:lnTo>
                  <a:pt x="0" y="1230681"/>
                </a:lnTo>
                <a:close/>
              </a:path>
            </a:pathLst>
          </a:custGeom>
          <a:blipFill rotWithShape="1">
            <a:blip r:embed="rId3">
              <a:alphaModFix amt="70000"/>
            </a:blip>
            <a:stretch>
              <a:fillRect b="-4044" l="0" r="0" t="-4045"/>
            </a:stretch>
          </a:blipFill>
          <a:ln>
            <a:noFill/>
          </a:ln>
        </p:spPr>
      </p:sp>
      <p:cxnSp>
        <p:nvCxnSpPr>
          <p:cNvPr id="202" name="Google Shape;202;p17"/>
          <p:cNvCxnSpPr/>
          <p:nvPr/>
        </p:nvCxnSpPr>
        <p:spPr>
          <a:xfrm rot="10800000">
            <a:off x="-5" y="7943663"/>
            <a:ext cx="18288000" cy="9525"/>
          </a:xfrm>
          <a:prstGeom prst="straightConnector1">
            <a:avLst/>
          </a:prstGeom>
          <a:noFill/>
          <a:ln cap="flat" cmpd="sng" w="19050">
            <a:solidFill>
              <a:srgbClr val="100F0D"/>
            </a:solidFill>
            <a:prstDash val="solid"/>
            <a:round/>
            <a:headEnd len="sm" w="sm" type="none"/>
            <a:tailEnd len="sm" w="sm" type="none"/>
          </a:ln>
        </p:spPr>
      </p:cxnSp>
      <p:cxnSp>
        <p:nvCxnSpPr>
          <p:cNvPr id="203" name="Google Shape;203;p17"/>
          <p:cNvCxnSpPr/>
          <p:nvPr/>
        </p:nvCxnSpPr>
        <p:spPr>
          <a:xfrm>
            <a:off x="1019175" y="-484429"/>
            <a:ext cx="0" cy="10771429"/>
          </a:xfrm>
          <a:prstGeom prst="straightConnector1">
            <a:avLst/>
          </a:prstGeom>
          <a:noFill/>
          <a:ln cap="flat" cmpd="sng" w="19050">
            <a:solidFill>
              <a:srgbClr val="100F0D"/>
            </a:solidFill>
            <a:prstDash val="solid"/>
            <a:round/>
            <a:headEnd len="sm" w="sm" type="none"/>
            <a:tailEnd len="sm" w="sm" type="none"/>
          </a:ln>
        </p:spPr>
      </p:cxnSp>
      <p:sp>
        <p:nvSpPr>
          <p:cNvPr id="204" name="Google Shape;204;p17"/>
          <p:cNvSpPr/>
          <p:nvPr/>
        </p:nvSpPr>
        <p:spPr>
          <a:xfrm>
            <a:off x="15109066" y="465723"/>
            <a:ext cx="6357869" cy="7021742"/>
          </a:xfrm>
          <a:custGeom>
            <a:rect b="b" l="l" r="r" t="t"/>
            <a:pathLst>
              <a:path extrusionOk="0" h="7021742" w="6357869">
                <a:moveTo>
                  <a:pt x="0" y="0"/>
                </a:moveTo>
                <a:lnTo>
                  <a:pt x="6357868" y="0"/>
                </a:lnTo>
                <a:lnTo>
                  <a:pt x="6357868" y="7021742"/>
                </a:lnTo>
                <a:lnTo>
                  <a:pt x="0" y="7021742"/>
                </a:lnTo>
                <a:lnTo>
                  <a:pt x="0" y="0"/>
                </a:lnTo>
                <a:close/>
              </a:path>
            </a:pathLst>
          </a:custGeom>
          <a:blipFill rotWithShape="1">
            <a:blip r:embed="rId4">
              <a:alphaModFix/>
            </a:blip>
            <a:stretch>
              <a:fillRect b="0" l="0" r="0" t="0"/>
            </a:stretch>
          </a:blipFill>
          <a:ln>
            <a:noFill/>
          </a:ln>
        </p:spPr>
      </p:sp>
      <p:sp>
        <p:nvSpPr>
          <p:cNvPr id="205" name="Google Shape;205;p17"/>
          <p:cNvSpPr txBox="1"/>
          <p:nvPr/>
        </p:nvSpPr>
        <p:spPr>
          <a:xfrm>
            <a:off x="1410846" y="8752253"/>
            <a:ext cx="9041755" cy="873760"/>
          </a:xfrm>
          <a:prstGeom prst="rect">
            <a:avLst/>
          </a:prstGeom>
          <a:noFill/>
          <a:ln>
            <a:noFill/>
          </a:ln>
        </p:spPr>
        <p:txBody>
          <a:bodyPr anchorCtr="0" anchor="t" bIns="0" lIns="0" spcFirstLastPara="1" rIns="0" wrap="square" tIns="0">
            <a:spAutoFit/>
          </a:bodyPr>
          <a:lstStyle/>
          <a:p>
            <a:pPr indent="0" lvl="0" marL="0" marR="0" rtl="0" algn="l">
              <a:lnSpc>
                <a:spcPct val="103000"/>
              </a:lnSpc>
              <a:spcBef>
                <a:spcPts val="0"/>
              </a:spcBef>
              <a:spcAft>
                <a:spcPts val="0"/>
              </a:spcAft>
              <a:buNone/>
            </a:pPr>
            <a:r>
              <a:rPr b="1" i="0" lang="en-US" sz="6500" u="none" cap="none" strike="noStrike">
                <a:solidFill>
                  <a:srgbClr val="100F0D"/>
                </a:solidFill>
                <a:latin typeface="Noto Sans"/>
                <a:ea typeface="Noto Sans"/>
                <a:cs typeface="Noto Sans"/>
                <a:sym typeface="Noto Sans"/>
              </a:rPr>
              <a:t>Executive Summary </a:t>
            </a:r>
            <a:endParaRPr/>
          </a:p>
        </p:txBody>
      </p:sp>
      <p:sp>
        <p:nvSpPr>
          <p:cNvPr id="206" name="Google Shape;206;p17"/>
          <p:cNvSpPr txBox="1"/>
          <p:nvPr/>
        </p:nvSpPr>
        <p:spPr>
          <a:xfrm>
            <a:off x="1410846" y="5734713"/>
            <a:ext cx="9455117" cy="1970404"/>
          </a:xfrm>
          <a:prstGeom prst="rect">
            <a:avLst/>
          </a:prstGeom>
          <a:noFill/>
          <a:ln>
            <a:noFill/>
          </a:ln>
        </p:spPr>
        <p:txBody>
          <a:bodyPr anchorCtr="0" anchor="t" bIns="0" lIns="0" spcFirstLastPara="1" rIns="0" wrap="square" tIns="0">
            <a:spAutoFit/>
          </a:bodyPr>
          <a:lstStyle/>
          <a:p>
            <a:pPr indent="0" lvl="0" marL="0" marR="0" rtl="0" algn="l">
              <a:lnSpc>
                <a:spcPct val="103000"/>
              </a:lnSpc>
              <a:spcBef>
                <a:spcPts val="0"/>
              </a:spcBef>
              <a:spcAft>
                <a:spcPts val="0"/>
              </a:spcAft>
              <a:buNone/>
            </a:pPr>
            <a:r>
              <a:rPr b="0" i="0" lang="en-US" sz="14499" u="none" cap="none" strike="noStrike">
                <a:solidFill>
                  <a:srgbClr val="FFF0F9"/>
                </a:solidFill>
                <a:latin typeface="Arial"/>
                <a:ea typeface="Arial"/>
                <a:cs typeface="Arial"/>
                <a:sym typeface="Arial"/>
              </a:rPr>
              <a:t>Non-Profit</a:t>
            </a:r>
            <a:endParaRPr/>
          </a:p>
        </p:txBody>
      </p:sp>
      <p:sp>
        <p:nvSpPr>
          <p:cNvPr id="207" name="Google Shape;207;p17"/>
          <p:cNvSpPr txBox="1"/>
          <p:nvPr/>
        </p:nvSpPr>
        <p:spPr>
          <a:xfrm>
            <a:off x="13512122" y="8744198"/>
            <a:ext cx="4186102" cy="339725"/>
          </a:xfrm>
          <a:prstGeom prst="rect">
            <a:avLst/>
          </a:prstGeom>
          <a:noFill/>
          <a:ln>
            <a:noFill/>
          </a:ln>
        </p:spPr>
        <p:txBody>
          <a:bodyPr anchorCtr="0" anchor="t" bIns="0" lIns="0" spcFirstLastPara="1" rIns="0" wrap="square" tIns="0">
            <a:spAutoFit/>
          </a:bodyPr>
          <a:lstStyle/>
          <a:p>
            <a:pPr indent="0" lvl="0" marL="0" marR="0" rtl="0" algn="r">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Company Name</a:t>
            </a:r>
            <a:endParaRPr/>
          </a:p>
        </p:txBody>
      </p:sp>
      <p:sp>
        <p:nvSpPr>
          <p:cNvPr id="208" name="Google Shape;208;p17"/>
          <p:cNvSpPr txBox="1"/>
          <p:nvPr/>
        </p:nvSpPr>
        <p:spPr>
          <a:xfrm>
            <a:off x="15108176" y="9286087"/>
            <a:ext cx="2590048" cy="271780"/>
          </a:xfrm>
          <a:prstGeom prst="rect">
            <a:avLst/>
          </a:prstGeom>
          <a:noFill/>
          <a:ln>
            <a:noFill/>
          </a:ln>
        </p:spPr>
        <p:txBody>
          <a:bodyPr anchorCtr="0" anchor="t" bIns="0" lIns="0" spcFirstLastPara="1" rIns="0" wrap="square" tIns="0">
            <a:spAutoFit/>
          </a:bodyPr>
          <a:lstStyle/>
          <a:p>
            <a:pPr indent="0" lvl="0" marL="0" marR="0" rtl="0" algn="r">
              <a:lnSpc>
                <a:spcPct val="103000"/>
              </a:lnSpc>
              <a:spcBef>
                <a:spcPts val="0"/>
              </a:spcBef>
              <a:spcAft>
                <a:spcPts val="0"/>
              </a:spcAft>
              <a:buNone/>
            </a:pPr>
            <a:r>
              <a:rPr b="0" i="0" lang="en-US" sz="2000" u="none" cap="none" strike="noStrike">
                <a:solidFill>
                  <a:srgbClr val="100F0D"/>
                </a:solidFill>
                <a:latin typeface="Noto Sans"/>
                <a:ea typeface="Noto Sans"/>
                <a:cs typeface="Noto Sans"/>
                <a:sym typeface="Noto Sans"/>
              </a:rPr>
              <a:t>Date: dd.mm.yy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E4"/>
        </a:solidFill>
      </p:bgPr>
    </p:bg>
    <p:spTree>
      <p:nvGrpSpPr>
        <p:cNvPr id="212" name="Shape 212"/>
        <p:cNvGrpSpPr/>
        <p:nvPr/>
      </p:nvGrpSpPr>
      <p:grpSpPr>
        <a:xfrm>
          <a:off x="0" y="0"/>
          <a:ext cx="0" cy="0"/>
          <a:chOff x="0" y="0"/>
          <a:chExt cx="0" cy="0"/>
        </a:xfrm>
      </p:grpSpPr>
      <p:grpSp>
        <p:nvGrpSpPr>
          <p:cNvPr id="213" name="Google Shape;213;p18"/>
          <p:cNvGrpSpPr/>
          <p:nvPr/>
        </p:nvGrpSpPr>
        <p:grpSpPr>
          <a:xfrm>
            <a:off x="5" y="-7835"/>
            <a:ext cx="6099173" cy="1055585"/>
            <a:chOff x="0" y="0"/>
            <a:chExt cx="1606367" cy="278014"/>
          </a:xfrm>
        </p:grpSpPr>
        <p:sp>
          <p:nvSpPr>
            <p:cNvPr id="214" name="Google Shape;214;p18"/>
            <p:cNvSpPr/>
            <p:nvPr/>
          </p:nvSpPr>
          <p:spPr>
            <a:xfrm>
              <a:off x="0" y="0"/>
              <a:ext cx="1606367" cy="278014"/>
            </a:xfrm>
            <a:custGeom>
              <a:rect b="b" l="l" r="r" t="t"/>
              <a:pathLst>
                <a:path extrusionOk="0" h="278014" w="1606367">
                  <a:moveTo>
                    <a:pt x="0" y="0"/>
                  </a:moveTo>
                  <a:lnTo>
                    <a:pt x="1606367" y="0"/>
                  </a:lnTo>
                  <a:lnTo>
                    <a:pt x="1606367" y="278014"/>
                  </a:lnTo>
                  <a:lnTo>
                    <a:pt x="0" y="278014"/>
                  </a:lnTo>
                  <a:close/>
                </a:path>
              </a:pathLst>
            </a:custGeom>
            <a:solidFill>
              <a:srgbClr val="FCF5C7"/>
            </a:solidFill>
            <a:ln>
              <a:noFill/>
            </a:ln>
          </p:spPr>
        </p:sp>
        <p:sp>
          <p:nvSpPr>
            <p:cNvPr id="215" name="Google Shape;215;p18"/>
            <p:cNvSpPr txBox="1"/>
            <p:nvPr/>
          </p:nvSpPr>
          <p:spPr>
            <a:xfrm>
              <a:off x="0" y="38100"/>
              <a:ext cx="1606367" cy="239914"/>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18"/>
          <p:cNvGrpSpPr/>
          <p:nvPr/>
        </p:nvGrpSpPr>
        <p:grpSpPr>
          <a:xfrm>
            <a:off x="6089653" y="-26885"/>
            <a:ext cx="6099173" cy="1055585"/>
            <a:chOff x="0" y="0"/>
            <a:chExt cx="1606367" cy="278014"/>
          </a:xfrm>
        </p:grpSpPr>
        <p:sp>
          <p:nvSpPr>
            <p:cNvPr id="217" name="Google Shape;217;p18"/>
            <p:cNvSpPr/>
            <p:nvPr/>
          </p:nvSpPr>
          <p:spPr>
            <a:xfrm>
              <a:off x="0" y="0"/>
              <a:ext cx="1606367" cy="278014"/>
            </a:xfrm>
            <a:custGeom>
              <a:rect b="b" l="l" r="r" t="t"/>
              <a:pathLst>
                <a:path extrusionOk="0" h="278014" w="1606367">
                  <a:moveTo>
                    <a:pt x="0" y="0"/>
                  </a:moveTo>
                  <a:lnTo>
                    <a:pt x="1606367" y="0"/>
                  </a:lnTo>
                  <a:lnTo>
                    <a:pt x="1606367" y="278014"/>
                  </a:lnTo>
                  <a:lnTo>
                    <a:pt x="0" y="278014"/>
                  </a:lnTo>
                  <a:close/>
                </a:path>
              </a:pathLst>
            </a:custGeom>
            <a:solidFill>
              <a:srgbClr val="FEC3A6"/>
            </a:solidFill>
            <a:ln>
              <a:noFill/>
            </a:ln>
          </p:spPr>
        </p:sp>
        <p:sp>
          <p:nvSpPr>
            <p:cNvPr id="218" name="Google Shape;218;p18"/>
            <p:cNvSpPr txBox="1"/>
            <p:nvPr/>
          </p:nvSpPr>
          <p:spPr>
            <a:xfrm>
              <a:off x="0" y="38100"/>
              <a:ext cx="1606367" cy="239914"/>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18"/>
          <p:cNvGrpSpPr/>
          <p:nvPr/>
        </p:nvGrpSpPr>
        <p:grpSpPr>
          <a:xfrm>
            <a:off x="12179302" y="-45935"/>
            <a:ext cx="6099173" cy="1055585"/>
            <a:chOff x="0" y="0"/>
            <a:chExt cx="1606367" cy="278014"/>
          </a:xfrm>
        </p:grpSpPr>
        <p:sp>
          <p:nvSpPr>
            <p:cNvPr id="220" name="Google Shape;220;p18"/>
            <p:cNvSpPr/>
            <p:nvPr/>
          </p:nvSpPr>
          <p:spPr>
            <a:xfrm>
              <a:off x="0" y="0"/>
              <a:ext cx="1606367" cy="278014"/>
            </a:xfrm>
            <a:custGeom>
              <a:rect b="b" l="l" r="r" t="t"/>
              <a:pathLst>
                <a:path extrusionOk="0" h="278014" w="1606367">
                  <a:moveTo>
                    <a:pt x="0" y="0"/>
                  </a:moveTo>
                  <a:lnTo>
                    <a:pt x="1606367" y="0"/>
                  </a:lnTo>
                  <a:lnTo>
                    <a:pt x="1606367" y="278014"/>
                  </a:lnTo>
                  <a:lnTo>
                    <a:pt x="0" y="278014"/>
                  </a:lnTo>
                  <a:close/>
                </a:path>
              </a:pathLst>
            </a:custGeom>
            <a:solidFill>
              <a:srgbClr val="ADF7B6"/>
            </a:solidFill>
            <a:ln>
              <a:noFill/>
            </a:ln>
          </p:spPr>
        </p:sp>
        <p:sp>
          <p:nvSpPr>
            <p:cNvPr id="221" name="Google Shape;221;p18"/>
            <p:cNvSpPr txBox="1"/>
            <p:nvPr/>
          </p:nvSpPr>
          <p:spPr>
            <a:xfrm>
              <a:off x="0" y="38100"/>
              <a:ext cx="1606367" cy="239914"/>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22" name="Google Shape;222;p18"/>
          <p:cNvCxnSpPr/>
          <p:nvPr/>
        </p:nvCxnSpPr>
        <p:spPr>
          <a:xfrm rot="10800000">
            <a:off x="5" y="1038225"/>
            <a:ext cx="18288000" cy="9525"/>
          </a:xfrm>
          <a:prstGeom prst="straightConnector1">
            <a:avLst/>
          </a:prstGeom>
          <a:noFill/>
          <a:ln cap="flat" cmpd="sng" w="19050">
            <a:solidFill>
              <a:srgbClr val="100F0D"/>
            </a:solidFill>
            <a:prstDash val="solid"/>
            <a:round/>
            <a:headEnd len="sm" w="sm" type="none"/>
            <a:tailEnd len="sm" w="sm" type="none"/>
          </a:ln>
        </p:spPr>
      </p:cxnSp>
      <p:cxnSp>
        <p:nvCxnSpPr>
          <p:cNvPr id="223" name="Google Shape;223;p18"/>
          <p:cNvCxnSpPr/>
          <p:nvPr/>
        </p:nvCxnSpPr>
        <p:spPr>
          <a:xfrm>
            <a:off x="6099178" y="-484429"/>
            <a:ext cx="0" cy="10771429"/>
          </a:xfrm>
          <a:prstGeom prst="straightConnector1">
            <a:avLst/>
          </a:prstGeom>
          <a:noFill/>
          <a:ln cap="flat" cmpd="sng" w="19050">
            <a:solidFill>
              <a:srgbClr val="100F0D"/>
            </a:solidFill>
            <a:prstDash val="solid"/>
            <a:round/>
            <a:headEnd len="sm" w="sm" type="none"/>
            <a:tailEnd len="sm" w="sm" type="none"/>
          </a:ln>
        </p:spPr>
      </p:cxnSp>
      <p:cxnSp>
        <p:nvCxnSpPr>
          <p:cNvPr id="224" name="Google Shape;224;p18"/>
          <p:cNvCxnSpPr/>
          <p:nvPr/>
        </p:nvCxnSpPr>
        <p:spPr>
          <a:xfrm>
            <a:off x="12188827" y="-484429"/>
            <a:ext cx="0" cy="10771429"/>
          </a:xfrm>
          <a:prstGeom prst="straightConnector1">
            <a:avLst/>
          </a:prstGeom>
          <a:noFill/>
          <a:ln cap="flat" cmpd="sng" w="19050">
            <a:solidFill>
              <a:srgbClr val="100F0D"/>
            </a:solidFill>
            <a:prstDash val="solid"/>
            <a:round/>
            <a:headEnd len="sm" w="sm" type="none"/>
            <a:tailEnd len="sm" w="sm" type="none"/>
          </a:ln>
        </p:spPr>
      </p:cxnSp>
      <p:sp>
        <p:nvSpPr>
          <p:cNvPr id="225" name="Google Shape;225;p18"/>
          <p:cNvSpPr/>
          <p:nvPr/>
        </p:nvSpPr>
        <p:spPr>
          <a:xfrm>
            <a:off x="6365960" y="1415007"/>
            <a:ext cx="2330008" cy="233000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a:alphaModFix/>
            </a:blip>
            <a:stretch>
              <a:fillRect b="-58418" l="-135352" r="-61057" t="-8314"/>
            </a:stretch>
          </a:blipFill>
          <a:ln cap="sq" cmpd="sng" w="9525">
            <a:solidFill>
              <a:srgbClr val="100F0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a:off x="6365960" y="4585119"/>
            <a:ext cx="2330008" cy="233000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0" l="-25045" r="-25045" t="0"/>
            </a:stretch>
          </a:blipFill>
          <a:ln cap="sq" cmpd="sng" w="9525">
            <a:solidFill>
              <a:srgbClr val="100F0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p:nvPr/>
        </p:nvSpPr>
        <p:spPr>
          <a:xfrm>
            <a:off x="6365960" y="7755230"/>
            <a:ext cx="2330008" cy="233000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19202" l="0" r="0" t="-19202"/>
            </a:stretch>
          </a:blipFill>
          <a:ln cap="sq" cmpd="sng" w="9525">
            <a:solidFill>
              <a:srgbClr val="100F0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18"/>
          <p:cNvPicPr preferRelativeResize="0"/>
          <p:nvPr/>
        </p:nvPicPr>
        <p:blipFill rotWithShape="1">
          <a:blip r:embed="rId6">
            <a:alphaModFix/>
          </a:blip>
          <a:srcRect b="0" l="0" r="0" t="0"/>
          <a:stretch/>
        </p:blipFill>
        <p:spPr>
          <a:xfrm>
            <a:off x="908032" y="1174387"/>
            <a:ext cx="4329942" cy="4329942"/>
          </a:xfrm>
          <a:prstGeom prst="rect">
            <a:avLst/>
          </a:prstGeom>
          <a:noFill/>
          <a:ln>
            <a:noFill/>
          </a:ln>
        </p:spPr>
      </p:pic>
      <p:pic>
        <p:nvPicPr>
          <p:cNvPr id="229" name="Google Shape;229;p18"/>
          <p:cNvPicPr preferRelativeResize="0"/>
          <p:nvPr/>
        </p:nvPicPr>
        <p:blipFill rotWithShape="1">
          <a:blip r:embed="rId7">
            <a:alphaModFix/>
          </a:blip>
          <a:srcRect b="0" l="0" r="0" t="0"/>
          <a:stretch/>
        </p:blipFill>
        <p:spPr>
          <a:xfrm>
            <a:off x="210743" y="6115025"/>
            <a:ext cx="5607920" cy="1600202"/>
          </a:xfrm>
          <a:prstGeom prst="rect">
            <a:avLst/>
          </a:prstGeom>
          <a:noFill/>
          <a:ln>
            <a:noFill/>
          </a:ln>
        </p:spPr>
      </p:pic>
      <p:pic>
        <p:nvPicPr>
          <p:cNvPr id="230" name="Google Shape;230;p18"/>
          <p:cNvPicPr preferRelativeResize="0"/>
          <p:nvPr/>
        </p:nvPicPr>
        <p:blipFill rotWithShape="1">
          <a:blip r:embed="rId8">
            <a:alphaModFix/>
          </a:blip>
          <a:srcRect b="0" l="0" r="0" t="0"/>
          <a:stretch/>
        </p:blipFill>
        <p:spPr>
          <a:xfrm>
            <a:off x="12499329" y="1073777"/>
            <a:ext cx="5537261" cy="2235413"/>
          </a:xfrm>
          <a:prstGeom prst="rect">
            <a:avLst/>
          </a:prstGeom>
          <a:noFill/>
          <a:ln>
            <a:noFill/>
          </a:ln>
        </p:spPr>
      </p:pic>
      <p:sp>
        <p:nvSpPr>
          <p:cNvPr id="231" name="Google Shape;231;p18"/>
          <p:cNvSpPr txBox="1"/>
          <p:nvPr/>
        </p:nvSpPr>
        <p:spPr>
          <a:xfrm>
            <a:off x="1361183" y="161033"/>
            <a:ext cx="3131700" cy="6927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4500" u="none" cap="none" strike="noStrike">
                <a:solidFill>
                  <a:srgbClr val="100F0D"/>
                </a:solidFill>
                <a:latin typeface="Arial"/>
                <a:ea typeface="Arial"/>
                <a:cs typeface="Arial"/>
                <a:sym typeface="Arial"/>
              </a:rPr>
              <a:t>Analysis</a:t>
            </a:r>
            <a:endParaRPr/>
          </a:p>
        </p:txBody>
      </p:sp>
      <p:sp>
        <p:nvSpPr>
          <p:cNvPr id="232" name="Google Shape;232;p18"/>
          <p:cNvSpPr txBox="1"/>
          <p:nvPr/>
        </p:nvSpPr>
        <p:spPr>
          <a:xfrm>
            <a:off x="7578219" y="161033"/>
            <a:ext cx="3131700" cy="6927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4500" u="none" cap="none" strike="noStrike">
                <a:solidFill>
                  <a:srgbClr val="100F0D"/>
                </a:solidFill>
                <a:latin typeface="Arial"/>
                <a:ea typeface="Arial"/>
                <a:cs typeface="Arial"/>
                <a:sym typeface="Arial"/>
              </a:rPr>
              <a:t>Reviews</a:t>
            </a:r>
            <a:endParaRPr/>
          </a:p>
        </p:txBody>
      </p:sp>
      <p:sp>
        <p:nvSpPr>
          <p:cNvPr id="233" name="Google Shape;233;p18"/>
          <p:cNvSpPr txBox="1"/>
          <p:nvPr/>
        </p:nvSpPr>
        <p:spPr>
          <a:xfrm>
            <a:off x="13798552" y="161033"/>
            <a:ext cx="3131700" cy="6927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4500" u="none" cap="none" strike="noStrike">
                <a:solidFill>
                  <a:srgbClr val="100F0D"/>
                </a:solidFill>
                <a:latin typeface="Arial"/>
                <a:ea typeface="Arial"/>
                <a:cs typeface="Arial"/>
                <a:sym typeface="Arial"/>
              </a:rPr>
              <a:t>Highlights</a:t>
            </a:r>
            <a:endParaRPr/>
          </a:p>
        </p:txBody>
      </p:sp>
      <p:sp>
        <p:nvSpPr>
          <p:cNvPr id="234" name="Google Shape;234;p18"/>
          <p:cNvSpPr txBox="1"/>
          <p:nvPr/>
        </p:nvSpPr>
        <p:spPr>
          <a:xfrm>
            <a:off x="8871851" y="1792240"/>
            <a:ext cx="2845691" cy="33972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Name Surname</a:t>
            </a:r>
            <a:endParaRPr/>
          </a:p>
        </p:txBody>
      </p:sp>
      <p:sp>
        <p:nvSpPr>
          <p:cNvPr id="235" name="Google Shape;235;p18"/>
          <p:cNvSpPr txBox="1"/>
          <p:nvPr/>
        </p:nvSpPr>
        <p:spPr>
          <a:xfrm>
            <a:off x="8871851" y="2404995"/>
            <a:ext cx="2845691" cy="1300480"/>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amet cillum proident occaecat dolore velit irure culpa eiusmod irure occaecat anim proident exercitation </a:t>
            </a:r>
            <a:endParaRPr/>
          </a:p>
        </p:txBody>
      </p:sp>
      <p:sp>
        <p:nvSpPr>
          <p:cNvPr id="236" name="Google Shape;236;p18"/>
          <p:cNvSpPr txBox="1"/>
          <p:nvPr/>
        </p:nvSpPr>
        <p:spPr>
          <a:xfrm>
            <a:off x="8871851" y="4886151"/>
            <a:ext cx="2845691" cy="33972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Name Surname</a:t>
            </a:r>
            <a:endParaRPr/>
          </a:p>
        </p:txBody>
      </p:sp>
      <p:sp>
        <p:nvSpPr>
          <p:cNvPr id="237" name="Google Shape;237;p18"/>
          <p:cNvSpPr txBox="1"/>
          <p:nvPr/>
        </p:nvSpPr>
        <p:spPr>
          <a:xfrm>
            <a:off x="8871851" y="5498907"/>
            <a:ext cx="2845691" cy="1300480"/>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amet cillum proident occaecat dolore velit irure culpa eiusmod irure occaecat anim proident exercitation</a:t>
            </a:r>
            <a:endParaRPr/>
          </a:p>
        </p:txBody>
      </p:sp>
      <p:sp>
        <p:nvSpPr>
          <p:cNvPr id="238" name="Google Shape;238;p18"/>
          <p:cNvSpPr txBox="1"/>
          <p:nvPr/>
        </p:nvSpPr>
        <p:spPr>
          <a:xfrm>
            <a:off x="8871851" y="8056262"/>
            <a:ext cx="2845691" cy="33972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Name Surname</a:t>
            </a:r>
            <a:endParaRPr/>
          </a:p>
        </p:txBody>
      </p:sp>
      <p:sp>
        <p:nvSpPr>
          <p:cNvPr id="239" name="Google Shape;239;p18"/>
          <p:cNvSpPr txBox="1"/>
          <p:nvPr/>
        </p:nvSpPr>
        <p:spPr>
          <a:xfrm>
            <a:off x="8871851" y="8669018"/>
            <a:ext cx="2845691" cy="1300480"/>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amet cillum proident occaecat dolore velit irure culpa eiusmod irure occaecat anim proident exercitation</a:t>
            </a:r>
            <a:endParaRPr/>
          </a:p>
        </p:txBody>
      </p:sp>
      <p:pic>
        <p:nvPicPr>
          <p:cNvPr id="240" name="Google Shape;240;p18"/>
          <p:cNvPicPr preferRelativeResize="0"/>
          <p:nvPr/>
        </p:nvPicPr>
        <p:blipFill rotWithShape="1">
          <a:blip r:embed="rId9">
            <a:alphaModFix/>
          </a:blip>
          <a:srcRect b="0" l="0" r="0" t="0"/>
          <a:stretch/>
        </p:blipFill>
        <p:spPr>
          <a:xfrm>
            <a:off x="12595705" y="7270856"/>
            <a:ext cx="5537261" cy="1384315"/>
          </a:xfrm>
          <a:prstGeom prst="rect">
            <a:avLst/>
          </a:prstGeom>
          <a:noFill/>
          <a:ln>
            <a:noFill/>
          </a:ln>
        </p:spPr>
      </p:pic>
      <p:sp>
        <p:nvSpPr>
          <p:cNvPr id="241" name="Google Shape;241;p18"/>
          <p:cNvSpPr txBox="1"/>
          <p:nvPr/>
        </p:nvSpPr>
        <p:spPr>
          <a:xfrm>
            <a:off x="13057143" y="3429668"/>
            <a:ext cx="4421633" cy="84825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200" u="none" cap="none" strike="noStrike">
                <a:solidFill>
                  <a:srgbClr val="100F0D"/>
                </a:solidFill>
                <a:latin typeface="Arial"/>
                <a:ea typeface="Arial"/>
                <a:cs typeface="Arial"/>
                <a:sym typeface="Arial"/>
              </a:rPr>
              <a:t>3 out of 6</a:t>
            </a:r>
            <a:endParaRPr/>
          </a:p>
        </p:txBody>
      </p:sp>
      <p:sp>
        <p:nvSpPr>
          <p:cNvPr id="242" name="Google Shape;242;p18"/>
          <p:cNvSpPr txBox="1"/>
          <p:nvPr/>
        </p:nvSpPr>
        <p:spPr>
          <a:xfrm>
            <a:off x="13153519" y="8775650"/>
            <a:ext cx="4421633" cy="84825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200" u="none" cap="none" strike="noStrike">
                <a:solidFill>
                  <a:srgbClr val="100F0D"/>
                </a:solidFill>
                <a:latin typeface="Arial"/>
                <a:ea typeface="Arial"/>
                <a:cs typeface="Arial"/>
                <a:sym typeface="Arial"/>
              </a:rPr>
              <a:t>4 out of 6</a:t>
            </a:r>
            <a:endParaRPr/>
          </a:p>
        </p:txBody>
      </p:sp>
      <p:sp>
        <p:nvSpPr>
          <p:cNvPr id="243" name="Google Shape;243;p18"/>
          <p:cNvSpPr txBox="1"/>
          <p:nvPr/>
        </p:nvSpPr>
        <p:spPr>
          <a:xfrm>
            <a:off x="13153519" y="6397377"/>
            <a:ext cx="4421633" cy="84825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200" u="none" cap="none" strike="noStrike">
                <a:solidFill>
                  <a:srgbClr val="100F0D"/>
                </a:solidFill>
                <a:latin typeface="Arial"/>
                <a:ea typeface="Arial"/>
                <a:cs typeface="Arial"/>
                <a:sym typeface="Arial"/>
              </a:rPr>
              <a:t>15.000</a:t>
            </a:r>
            <a:endParaRPr/>
          </a:p>
        </p:txBody>
      </p:sp>
      <p:pic>
        <p:nvPicPr>
          <p:cNvPr id="244" name="Google Shape;244;p18"/>
          <p:cNvPicPr preferRelativeResize="0"/>
          <p:nvPr/>
        </p:nvPicPr>
        <p:blipFill rotWithShape="1">
          <a:blip r:embed="rId10">
            <a:alphaModFix/>
          </a:blip>
          <a:srcRect b="0" l="0" r="0" t="0"/>
          <a:stretch/>
        </p:blipFill>
        <p:spPr>
          <a:xfrm>
            <a:off x="12717406" y="4327580"/>
            <a:ext cx="5233358" cy="1923101"/>
          </a:xfrm>
          <a:prstGeom prst="rect">
            <a:avLst/>
          </a:prstGeom>
          <a:noFill/>
          <a:ln>
            <a:noFill/>
          </a:ln>
        </p:spPr>
      </p:pic>
      <p:pic>
        <p:nvPicPr>
          <p:cNvPr id="245" name="Google Shape;245;p18"/>
          <p:cNvPicPr preferRelativeResize="0"/>
          <p:nvPr/>
        </p:nvPicPr>
        <p:blipFill rotWithShape="1">
          <a:blip r:embed="rId11">
            <a:alphaModFix/>
          </a:blip>
          <a:srcRect b="0" l="0" r="0" t="0"/>
          <a:stretch/>
        </p:blipFill>
        <p:spPr>
          <a:xfrm>
            <a:off x="218743" y="8027274"/>
            <a:ext cx="5511928" cy="1584204"/>
          </a:xfrm>
          <a:prstGeom prst="rect">
            <a:avLst/>
          </a:prstGeom>
          <a:noFill/>
          <a:ln>
            <a:noFill/>
          </a:ln>
        </p:spPr>
      </p:pic>
      <p:sp>
        <p:nvSpPr>
          <p:cNvPr id="246" name="Google Shape;246;p18"/>
          <p:cNvSpPr txBox="1"/>
          <p:nvPr/>
        </p:nvSpPr>
        <p:spPr>
          <a:xfrm>
            <a:off x="536967" y="5657850"/>
            <a:ext cx="5072074" cy="271780"/>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247" name="Google Shape;247;p18"/>
          <p:cNvSpPr txBox="1"/>
          <p:nvPr/>
        </p:nvSpPr>
        <p:spPr>
          <a:xfrm>
            <a:off x="536967" y="7633627"/>
            <a:ext cx="5072074" cy="271780"/>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248" name="Google Shape;248;p18"/>
          <p:cNvSpPr txBox="1"/>
          <p:nvPr/>
        </p:nvSpPr>
        <p:spPr>
          <a:xfrm>
            <a:off x="536967" y="9609350"/>
            <a:ext cx="5072074" cy="271780"/>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E4"/>
        </a:solidFill>
      </p:bgPr>
    </p:bg>
    <p:spTree>
      <p:nvGrpSpPr>
        <p:cNvPr id="252" name="Shape 252"/>
        <p:cNvGrpSpPr/>
        <p:nvPr/>
      </p:nvGrpSpPr>
      <p:grpSpPr>
        <a:xfrm>
          <a:off x="0" y="0"/>
          <a:ext cx="0" cy="0"/>
          <a:chOff x="0" y="0"/>
          <a:chExt cx="0" cy="0"/>
        </a:xfrm>
      </p:grpSpPr>
      <p:cxnSp>
        <p:nvCxnSpPr>
          <p:cNvPr id="253" name="Google Shape;253;p19"/>
          <p:cNvCxnSpPr/>
          <p:nvPr/>
        </p:nvCxnSpPr>
        <p:spPr>
          <a:xfrm>
            <a:off x="10707778" y="5631780"/>
            <a:ext cx="0" cy="5143500"/>
          </a:xfrm>
          <a:prstGeom prst="straightConnector1">
            <a:avLst/>
          </a:prstGeom>
          <a:noFill/>
          <a:ln cap="flat" cmpd="sng" w="19050">
            <a:solidFill>
              <a:srgbClr val="100F0D"/>
            </a:solidFill>
            <a:prstDash val="solid"/>
            <a:round/>
            <a:headEnd len="sm" w="sm" type="none"/>
            <a:tailEnd len="sm" w="sm" type="none"/>
          </a:ln>
        </p:spPr>
      </p:cxnSp>
      <p:cxnSp>
        <p:nvCxnSpPr>
          <p:cNvPr id="254" name="Google Shape;254;p19"/>
          <p:cNvCxnSpPr/>
          <p:nvPr/>
        </p:nvCxnSpPr>
        <p:spPr>
          <a:xfrm>
            <a:off x="5171683" y="5612730"/>
            <a:ext cx="0" cy="5143500"/>
          </a:xfrm>
          <a:prstGeom prst="straightConnector1">
            <a:avLst/>
          </a:prstGeom>
          <a:noFill/>
          <a:ln cap="flat" cmpd="sng" w="19050">
            <a:solidFill>
              <a:srgbClr val="100F0D"/>
            </a:solidFill>
            <a:prstDash val="solid"/>
            <a:round/>
            <a:headEnd len="sm" w="sm" type="none"/>
            <a:tailEnd len="sm" w="sm" type="none"/>
          </a:ln>
        </p:spPr>
      </p:cxnSp>
      <p:grpSp>
        <p:nvGrpSpPr>
          <p:cNvPr id="255" name="Google Shape;255;p19"/>
          <p:cNvGrpSpPr/>
          <p:nvPr/>
        </p:nvGrpSpPr>
        <p:grpSpPr>
          <a:xfrm>
            <a:off x="16528567" y="5612730"/>
            <a:ext cx="1759433" cy="4674270"/>
            <a:chOff x="0" y="0"/>
            <a:chExt cx="463390" cy="1231083"/>
          </a:xfrm>
        </p:grpSpPr>
        <p:sp>
          <p:nvSpPr>
            <p:cNvPr id="256" name="Google Shape;256;p19"/>
            <p:cNvSpPr/>
            <p:nvPr/>
          </p:nvSpPr>
          <p:spPr>
            <a:xfrm>
              <a:off x="0" y="0"/>
              <a:ext cx="463390" cy="1231083"/>
            </a:xfrm>
            <a:custGeom>
              <a:rect b="b" l="l" r="r" t="t"/>
              <a:pathLst>
                <a:path extrusionOk="0" h="1231083" w="463390">
                  <a:moveTo>
                    <a:pt x="0" y="0"/>
                  </a:moveTo>
                  <a:lnTo>
                    <a:pt x="463390" y="0"/>
                  </a:lnTo>
                  <a:lnTo>
                    <a:pt x="463390" y="1231083"/>
                  </a:lnTo>
                  <a:lnTo>
                    <a:pt x="0" y="1231083"/>
                  </a:lnTo>
                  <a:close/>
                </a:path>
              </a:pathLst>
            </a:custGeom>
            <a:solidFill>
              <a:srgbClr val="FEC3A6"/>
            </a:solidFill>
            <a:ln>
              <a:noFill/>
            </a:ln>
          </p:spPr>
        </p:sp>
        <p:sp>
          <p:nvSpPr>
            <p:cNvPr id="257" name="Google Shape;257;p19"/>
            <p:cNvSpPr txBox="1"/>
            <p:nvPr/>
          </p:nvSpPr>
          <p:spPr>
            <a:xfrm>
              <a:off x="0" y="38100"/>
              <a:ext cx="463390" cy="1192983"/>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58" name="Google Shape;258;p19"/>
          <p:cNvCxnSpPr/>
          <p:nvPr/>
        </p:nvCxnSpPr>
        <p:spPr>
          <a:xfrm rot="10800000">
            <a:off x="0" y="5612730"/>
            <a:ext cx="18288000" cy="9525"/>
          </a:xfrm>
          <a:prstGeom prst="straightConnector1">
            <a:avLst/>
          </a:prstGeom>
          <a:noFill/>
          <a:ln cap="flat" cmpd="sng" w="19050">
            <a:solidFill>
              <a:srgbClr val="100F0D"/>
            </a:solidFill>
            <a:prstDash val="solid"/>
            <a:round/>
            <a:headEnd len="sm" w="sm" type="none"/>
            <a:tailEnd len="sm" w="sm" type="none"/>
          </a:ln>
        </p:spPr>
      </p:cxnSp>
      <p:cxnSp>
        <p:nvCxnSpPr>
          <p:cNvPr id="259" name="Google Shape;259;p19"/>
          <p:cNvCxnSpPr/>
          <p:nvPr/>
        </p:nvCxnSpPr>
        <p:spPr>
          <a:xfrm>
            <a:off x="1759433" y="0"/>
            <a:ext cx="0" cy="5622255"/>
          </a:xfrm>
          <a:prstGeom prst="straightConnector1">
            <a:avLst/>
          </a:prstGeom>
          <a:noFill/>
          <a:ln cap="flat" cmpd="sng" w="19050">
            <a:solidFill>
              <a:srgbClr val="100F0D"/>
            </a:solidFill>
            <a:prstDash val="solid"/>
            <a:round/>
            <a:headEnd len="sm" w="sm" type="none"/>
            <a:tailEnd len="sm" w="sm" type="none"/>
          </a:ln>
        </p:spPr>
      </p:cxnSp>
      <p:cxnSp>
        <p:nvCxnSpPr>
          <p:cNvPr id="260" name="Google Shape;260;p19"/>
          <p:cNvCxnSpPr/>
          <p:nvPr/>
        </p:nvCxnSpPr>
        <p:spPr>
          <a:xfrm>
            <a:off x="16519042" y="5612730"/>
            <a:ext cx="0" cy="4674270"/>
          </a:xfrm>
          <a:prstGeom prst="straightConnector1">
            <a:avLst/>
          </a:prstGeom>
          <a:noFill/>
          <a:ln cap="flat" cmpd="sng" w="19050">
            <a:solidFill>
              <a:srgbClr val="100F0D"/>
            </a:solidFill>
            <a:prstDash val="solid"/>
            <a:round/>
            <a:headEnd len="sm" w="sm" type="none"/>
            <a:tailEnd len="sm" w="sm" type="none"/>
          </a:ln>
        </p:spPr>
      </p:cxnSp>
      <p:grpSp>
        <p:nvGrpSpPr>
          <p:cNvPr id="261" name="Google Shape;261;p19"/>
          <p:cNvGrpSpPr/>
          <p:nvPr/>
        </p:nvGrpSpPr>
        <p:grpSpPr>
          <a:xfrm>
            <a:off x="0" y="0"/>
            <a:ext cx="1759433" cy="5612730"/>
            <a:chOff x="0" y="0"/>
            <a:chExt cx="463390" cy="1478250"/>
          </a:xfrm>
        </p:grpSpPr>
        <p:sp>
          <p:nvSpPr>
            <p:cNvPr id="262" name="Google Shape;262;p19"/>
            <p:cNvSpPr/>
            <p:nvPr/>
          </p:nvSpPr>
          <p:spPr>
            <a:xfrm>
              <a:off x="0" y="0"/>
              <a:ext cx="463390" cy="1478250"/>
            </a:xfrm>
            <a:custGeom>
              <a:rect b="b" l="l" r="r" t="t"/>
              <a:pathLst>
                <a:path extrusionOk="0" h="1478250" w="463390">
                  <a:moveTo>
                    <a:pt x="0" y="0"/>
                  </a:moveTo>
                  <a:lnTo>
                    <a:pt x="463390" y="0"/>
                  </a:lnTo>
                  <a:lnTo>
                    <a:pt x="463390" y="1478250"/>
                  </a:lnTo>
                  <a:lnTo>
                    <a:pt x="0" y="1478250"/>
                  </a:lnTo>
                  <a:close/>
                </a:path>
              </a:pathLst>
            </a:custGeom>
            <a:solidFill>
              <a:srgbClr val="FCF5C7"/>
            </a:solidFill>
            <a:ln>
              <a:noFill/>
            </a:ln>
          </p:spPr>
        </p:sp>
        <p:sp>
          <p:nvSpPr>
            <p:cNvPr id="263" name="Google Shape;263;p19"/>
            <p:cNvSpPr txBox="1"/>
            <p:nvPr/>
          </p:nvSpPr>
          <p:spPr>
            <a:xfrm>
              <a:off x="0" y="38100"/>
              <a:ext cx="463390" cy="144015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4" name="Google Shape;264;p19"/>
          <p:cNvSpPr txBox="1"/>
          <p:nvPr/>
        </p:nvSpPr>
        <p:spPr>
          <a:xfrm rot="5400000">
            <a:off x="15320921" y="7646394"/>
            <a:ext cx="4181557" cy="60198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4500" u="none" cap="none" strike="noStrike">
                <a:solidFill>
                  <a:srgbClr val="100F0D"/>
                </a:solidFill>
                <a:latin typeface="Arial"/>
                <a:ea typeface="Arial"/>
                <a:cs typeface="Arial"/>
                <a:sym typeface="Arial"/>
              </a:rPr>
              <a:t>Key Elements</a:t>
            </a:r>
            <a:endParaRPr/>
          </a:p>
        </p:txBody>
      </p:sp>
      <p:grpSp>
        <p:nvGrpSpPr>
          <p:cNvPr id="265" name="Google Shape;265;p19"/>
          <p:cNvGrpSpPr/>
          <p:nvPr/>
        </p:nvGrpSpPr>
        <p:grpSpPr>
          <a:xfrm>
            <a:off x="5578967" y="1780243"/>
            <a:ext cx="272080" cy="272080"/>
            <a:chOff x="0" y="0"/>
            <a:chExt cx="812800" cy="812800"/>
          </a:xfrm>
        </p:grpSpPr>
        <p:sp>
          <p:nvSpPr>
            <p:cNvPr id="266" name="Google Shape;26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5C7"/>
            </a:solidFill>
            <a:ln cap="sq" cmpd="sng" w="9525">
              <a:solidFill>
                <a:srgbClr val="100F0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8" name="Google Shape;268;p19"/>
          <p:cNvSpPr txBox="1"/>
          <p:nvPr/>
        </p:nvSpPr>
        <p:spPr>
          <a:xfrm rot="-5400000">
            <a:off x="-749771" y="2701917"/>
            <a:ext cx="3131566" cy="591442"/>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4500" u="none" cap="none" strike="noStrike">
                <a:solidFill>
                  <a:srgbClr val="100F0D"/>
                </a:solidFill>
                <a:latin typeface="Arial"/>
                <a:ea typeface="Arial"/>
                <a:cs typeface="Arial"/>
                <a:sym typeface="Arial"/>
              </a:rPr>
              <a:t>Timeline</a:t>
            </a:r>
            <a:endParaRPr/>
          </a:p>
        </p:txBody>
      </p:sp>
      <p:sp>
        <p:nvSpPr>
          <p:cNvPr id="269" name="Google Shape;269;p19"/>
          <p:cNvSpPr txBox="1"/>
          <p:nvPr/>
        </p:nvSpPr>
        <p:spPr>
          <a:xfrm>
            <a:off x="2271007" y="1527104"/>
            <a:ext cx="2669785" cy="893463"/>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6530" u="none" cap="none" strike="noStrike">
                <a:solidFill>
                  <a:srgbClr val="100F0D"/>
                </a:solidFill>
                <a:latin typeface="Arial"/>
                <a:ea typeface="Arial"/>
                <a:cs typeface="Arial"/>
                <a:sym typeface="Arial"/>
              </a:rPr>
              <a:t>2020</a:t>
            </a:r>
            <a:endParaRPr/>
          </a:p>
        </p:txBody>
      </p:sp>
      <p:sp>
        <p:nvSpPr>
          <p:cNvPr id="270" name="Google Shape;270;p19"/>
          <p:cNvSpPr txBox="1"/>
          <p:nvPr/>
        </p:nvSpPr>
        <p:spPr>
          <a:xfrm>
            <a:off x="6529777" y="1527104"/>
            <a:ext cx="2669785" cy="893463"/>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6530" u="none" cap="none" strike="noStrike">
                <a:solidFill>
                  <a:srgbClr val="100F0D"/>
                </a:solidFill>
                <a:latin typeface="Arial"/>
                <a:ea typeface="Arial"/>
                <a:cs typeface="Arial"/>
                <a:sym typeface="Arial"/>
              </a:rPr>
              <a:t>2022</a:t>
            </a:r>
            <a:endParaRPr/>
          </a:p>
        </p:txBody>
      </p:sp>
      <p:sp>
        <p:nvSpPr>
          <p:cNvPr id="271" name="Google Shape;271;p19"/>
          <p:cNvSpPr txBox="1"/>
          <p:nvPr/>
        </p:nvSpPr>
        <p:spPr>
          <a:xfrm>
            <a:off x="10788547" y="1527104"/>
            <a:ext cx="2669785" cy="893463"/>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6530" u="none" cap="none" strike="noStrike">
                <a:solidFill>
                  <a:srgbClr val="100F0D"/>
                </a:solidFill>
                <a:latin typeface="Arial"/>
                <a:ea typeface="Arial"/>
                <a:cs typeface="Arial"/>
                <a:sym typeface="Arial"/>
              </a:rPr>
              <a:t>2024</a:t>
            </a:r>
            <a:endParaRPr/>
          </a:p>
        </p:txBody>
      </p:sp>
      <p:sp>
        <p:nvSpPr>
          <p:cNvPr id="272" name="Google Shape;272;p19"/>
          <p:cNvSpPr txBox="1"/>
          <p:nvPr/>
        </p:nvSpPr>
        <p:spPr>
          <a:xfrm>
            <a:off x="15029112" y="1527104"/>
            <a:ext cx="2669785" cy="893463"/>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6530" u="none" cap="none" strike="noStrike">
                <a:solidFill>
                  <a:srgbClr val="100F0D"/>
                </a:solidFill>
                <a:latin typeface="Arial"/>
                <a:ea typeface="Arial"/>
                <a:cs typeface="Arial"/>
                <a:sym typeface="Arial"/>
              </a:rPr>
              <a:t>2026</a:t>
            </a:r>
            <a:endParaRPr/>
          </a:p>
        </p:txBody>
      </p:sp>
      <p:sp>
        <p:nvSpPr>
          <p:cNvPr id="273" name="Google Shape;273;p19"/>
          <p:cNvSpPr txBox="1"/>
          <p:nvPr/>
        </p:nvSpPr>
        <p:spPr>
          <a:xfrm>
            <a:off x="298851" y="5894706"/>
            <a:ext cx="3131566" cy="66357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01.Add a main point</a:t>
            </a:r>
            <a:endParaRPr/>
          </a:p>
        </p:txBody>
      </p:sp>
      <p:sp>
        <p:nvSpPr>
          <p:cNvPr id="274" name="Google Shape;274;p19"/>
          <p:cNvSpPr txBox="1"/>
          <p:nvPr/>
        </p:nvSpPr>
        <p:spPr>
          <a:xfrm>
            <a:off x="5498552" y="5894706"/>
            <a:ext cx="3131566" cy="66357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02.Add a main point</a:t>
            </a:r>
            <a:endParaRPr/>
          </a:p>
        </p:txBody>
      </p:sp>
      <p:sp>
        <p:nvSpPr>
          <p:cNvPr id="275" name="Google Shape;275;p19"/>
          <p:cNvSpPr txBox="1"/>
          <p:nvPr/>
        </p:nvSpPr>
        <p:spPr>
          <a:xfrm>
            <a:off x="11031628" y="5894706"/>
            <a:ext cx="3131566" cy="66357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03.Add a main point</a:t>
            </a:r>
            <a:endParaRPr/>
          </a:p>
        </p:txBody>
      </p:sp>
      <p:sp>
        <p:nvSpPr>
          <p:cNvPr id="276" name="Google Shape;276;p19"/>
          <p:cNvSpPr txBox="1"/>
          <p:nvPr/>
        </p:nvSpPr>
        <p:spPr>
          <a:xfrm>
            <a:off x="298851" y="7003451"/>
            <a:ext cx="4211614" cy="155765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dolor amet eiusmod excepteur est proident est magna magna ad ex mollit commodo ut veniam enim sunt sint labore sint ad ullamco aute culpa in id officia aliqua culpa ipsum aliquip ut qui quis incididunt</a:t>
            </a:r>
            <a:endParaRPr/>
          </a:p>
        </p:txBody>
      </p:sp>
      <p:sp>
        <p:nvSpPr>
          <p:cNvPr id="277" name="Google Shape;277;p19"/>
          <p:cNvSpPr txBox="1"/>
          <p:nvPr/>
        </p:nvSpPr>
        <p:spPr>
          <a:xfrm>
            <a:off x="5498552" y="7003451"/>
            <a:ext cx="4211614" cy="155765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dolor amet eiusmod excepteur est proident est magna magna ad ex mollit commodo ut veniam enim sunt sint labore sint ad ullamco aute culpa in id officia aliqua culpa ipsum aliquip ut qui quis incididunt</a:t>
            </a:r>
            <a:endParaRPr/>
          </a:p>
        </p:txBody>
      </p:sp>
      <p:sp>
        <p:nvSpPr>
          <p:cNvPr id="278" name="Google Shape;278;p19"/>
          <p:cNvSpPr txBox="1"/>
          <p:nvPr/>
        </p:nvSpPr>
        <p:spPr>
          <a:xfrm>
            <a:off x="11031628" y="7003451"/>
            <a:ext cx="4211614" cy="155765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dolor amet eiusmod excepteur est proident est magna magna ad ex mollit commodo ut veniam enim sunt sint labore sint ad ullamco aute culpa in id officia aliqua culpa ipsum aliquip ut qui quis incididunt</a:t>
            </a:r>
            <a:endParaRPr/>
          </a:p>
        </p:txBody>
      </p:sp>
      <p:sp>
        <p:nvSpPr>
          <p:cNvPr id="279" name="Google Shape;279;p19"/>
          <p:cNvSpPr txBox="1"/>
          <p:nvPr/>
        </p:nvSpPr>
        <p:spPr>
          <a:xfrm>
            <a:off x="2040116" y="2844465"/>
            <a:ext cx="3131566" cy="339725"/>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Add a main point</a:t>
            </a:r>
            <a:endParaRPr/>
          </a:p>
        </p:txBody>
      </p:sp>
      <p:sp>
        <p:nvSpPr>
          <p:cNvPr id="280" name="Google Shape;280;p19"/>
          <p:cNvSpPr txBox="1"/>
          <p:nvPr/>
        </p:nvSpPr>
        <p:spPr>
          <a:xfrm>
            <a:off x="6298887" y="2844465"/>
            <a:ext cx="3131566" cy="339725"/>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Add a main point</a:t>
            </a:r>
            <a:endParaRPr/>
          </a:p>
        </p:txBody>
      </p:sp>
      <p:sp>
        <p:nvSpPr>
          <p:cNvPr id="281" name="Google Shape;281;p19"/>
          <p:cNvSpPr txBox="1"/>
          <p:nvPr/>
        </p:nvSpPr>
        <p:spPr>
          <a:xfrm>
            <a:off x="10557657" y="2844465"/>
            <a:ext cx="3131566" cy="339725"/>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Add a main point</a:t>
            </a:r>
            <a:endParaRPr/>
          </a:p>
        </p:txBody>
      </p:sp>
      <p:sp>
        <p:nvSpPr>
          <p:cNvPr id="282" name="Google Shape;282;p19"/>
          <p:cNvSpPr txBox="1"/>
          <p:nvPr/>
        </p:nvSpPr>
        <p:spPr>
          <a:xfrm>
            <a:off x="14798221" y="2844465"/>
            <a:ext cx="3131566" cy="339725"/>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Add a main point</a:t>
            </a:r>
            <a:endParaRPr/>
          </a:p>
        </p:txBody>
      </p:sp>
      <p:sp>
        <p:nvSpPr>
          <p:cNvPr id="283" name="Google Shape;283;p19"/>
          <p:cNvSpPr txBox="1"/>
          <p:nvPr/>
        </p:nvSpPr>
        <p:spPr>
          <a:xfrm>
            <a:off x="2222387" y="3622340"/>
            <a:ext cx="2767024" cy="528955"/>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284" name="Google Shape;284;p19"/>
          <p:cNvSpPr txBox="1"/>
          <p:nvPr/>
        </p:nvSpPr>
        <p:spPr>
          <a:xfrm>
            <a:off x="6481158" y="3622340"/>
            <a:ext cx="2767024" cy="528955"/>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285" name="Google Shape;285;p19"/>
          <p:cNvSpPr txBox="1"/>
          <p:nvPr/>
        </p:nvSpPr>
        <p:spPr>
          <a:xfrm>
            <a:off x="10739928" y="3622340"/>
            <a:ext cx="2767024" cy="528955"/>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286" name="Google Shape;286;p19"/>
          <p:cNvSpPr txBox="1"/>
          <p:nvPr/>
        </p:nvSpPr>
        <p:spPr>
          <a:xfrm>
            <a:off x="14980492" y="3622340"/>
            <a:ext cx="2767024" cy="528955"/>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grpSp>
        <p:nvGrpSpPr>
          <p:cNvPr id="287" name="Google Shape;287;p19"/>
          <p:cNvGrpSpPr/>
          <p:nvPr/>
        </p:nvGrpSpPr>
        <p:grpSpPr>
          <a:xfrm>
            <a:off x="9875837" y="1780243"/>
            <a:ext cx="272080" cy="272080"/>
            <a:chOff x="0" y="0"/>
            <a:chExt cx="812800" cy="812800"/>
          </a:xfrm>
        </p:grpSpPr>
        <p:sp>
          <p:nvSpPr>
            <p:cNvPr id="288" name="Google Shape;28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3A6"/>
            </a:solidFill>
            <a:ln cap="sq" cmpd="sng" w="9525">
              <a:solidFill>
                <a:srgbClr val="100F0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19"/>
          <p:cNvGrpSpPr/>
          <p:nvPr/>
        </p:nvGrpSpPr>
        <p:grpSpPr>
          <a:xfrm>
            <a:off x="14172708" y="1780243"/>
            <a:ext cx="272080" cy="272080"/>
            <a:chOff x="0" y="0"/>
            <a:chExt cx="812800" cy="812800"/>
          </a:xfrm>
        </p:grpSpPr>
        <p:sp>
          <p:nvSpPr>
            <p:cNvPr id="291" name="Google Shape;29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F7B6"/>
            </a:solidFill>
            <a:ln cap="sq" cmpd="sng" w="9525">
              <a:solidFill>
                <a:srgbClr val="100F0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
            <p:cNvSpPr txBox="1"/>
            <p:nvPr/>
          </p:nvSpPr>
          <p:spPr>
            <a:xfrm>
              <a:off x="76200" y="114300"/>
              <a:ext cx="660400" cy="622300"/>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E4"/>
        </a:solidFill>
      </p:bgPr>
    </p:bg>
    <p:spTree>
      <p:nvGrpSpPr>
        <p:cNvPr id="296" name="Shape 296"/>
        <p:cNvGrpSpPr/>
        <p:nvPr/>
      </p:nvGrpSpPr>
      <p:grpSpPr>
        <a:xfrm>
          <a:off x="0" y="0"/>
          <a:ext cx="0" cy="0"/>
          <a:chOff x="0" y="0"/>
          <a:chExt cx="0" cy="0"/>
        </a:xfrm>
      </p:grpSpPr>
      <p:cxnSp>
        <p:nvCxnSpPr>
          <p:cNvPr id="297" name="Google Shape;297;p20"/>
          <p:cNvCxnSpPr/>
          <p:nvPr/>
        </p:nvCxnSpPr>
        <p:spPr>
          <a:xfrm rot="10800000">
            <a:off x="-9525" y="4092432"/>
            <a:ext cx="11705033" cy="0"/>
          </a:xfrm>
          <a:prstGeom prst="straightConnector1">
            <a:avLst/>
          </a:prstGeom>
          <a:noFill/>
          <a:ln cap="flat" cmpd="sng" w="19050">
            <a:solidFill>
              <a:srgbClr val="100F0D"/>
            </a:solidFill>
            <a:prstDash val="solid"/>
            <a:round/>
            <a:headEnd len="sm" w="sm" type="none"/>
            <a:tailEnd len="sm" w="sm" type="none"/>
          </a:ln>
        </p:spPr>
      </p:cxnSp>
      <p:cxnSp>
        <p:nvCxnSpPr>
          <p:cNvPr id="298" name="Google Shape;298;p20"/>
          <p:cNvCxnSpPr/>
          <p:nvPr/>
        </p:nvCxnSpPr>
        <p:spPr>
          <a:xfrm>
            <a:off x="11695508" y="-242214"/>
            <a:ext cx="0" cy="10771429"/>
          </a:xfrm>
          <a:prstGeom prst="straightConnector1">
            <a:avLst/>
          </a:prstGeom>
          <a:noFill/>
          <a:ln cap="flat" cmpd="sng" w="19050">
            <a:solidFill>
              <a:srgbClr val="100F0D"/>
            </a:solidFill>
            <a:prstDash val="solid"/>
            <a:round/>
            <a:headEnd len="sm" w="sm" type="none"/>
            <a:tailEnd len="sm" w="sm" type="none"/>
          </a:ln>
        </p:spPr>
      </p:cxnSp>
      <p:grpSp>
        <p:nvGrpSpPr>
          <p:cNvPr id="299" name="Google Shape;299;p20"/>
          <p:cNvGrpSpPr/>
          <p:nvPr/>
        </p:nvGrpSpPr>
        <p:grpSpPr>
          <a:xfrm>
            <a:off x="11705033" y="0"/>
            <a:ext cx="6582967" cy="10287000"/>
            <a:chOff x="0" y="0"/>
            <a:chExt cx="1733786" cy="2709333"/>
          </a:xfrm>
        </p:grpSpPr>
        <p:sp>
          <p:nvSpPr>
            <p:cNvPr id="300" name="Google Shape;300;p20"/>
            <p:cNvSpPr/>
            <p:nvPr/>
          </p:nvSpPr>
          <p:spPr>
            <a:xfrm>
              <a:off x="0" y="0"/>
              <a:ext cx="1733785" cy="2709333"/>
            </a:xfrm>
            <a:custGeom>
              <a:rect b="b" l="l" r="r" t="t"/>
              <a:pathLst>
                <a:path extrusionOk="0" h="2709333" w="1733785">
                  <a:moveTo>
                    <a:pt x="0" y="0"/>
                  </a:moveTo>
                  <a:lnTo>
                    <a:pt x="1733785" y="0"/>
                  </a:lnTo>
                  <a:lnTo>
                    <a:pt x="1733785" y="2709333"/>
                  </a:lnTo>
                  <a:lnTo>
                    <a:pt x="0" y="2709333"/>
                  </a:lnTo>
                  <a:close/>
                </a:path>
              </a:pathLst>
            </a:custGeom>
            <a:solidFill>
              <a:srgbClr val="ADF7B6"/>
            </a:solidFill>
            <a:ln>
              <a:noFill/>
            </a:ln>
          </p:spPr>
        </p:sp>
        <p:sp>
          <p:nvSpPr>
            <p:cNvPr id="301" name="Google Shape;301;p20"/>
            <p:cNvSpPr txBox="1"/>
            <p:nvPr/>
          </p:nvSpPr>
          <p:spPr>
            <a:xfrm>
              <a:off x="0" y="38100"/>
              <a:ext cx="1733786" cy="2671233"/>
            </a:xfrm>
            <a:prstGeom prst="rect">
              <a:avLst/>
            </a:prstGeom>
            <a:noFill/>
            <a:ln>
              <a:noFill/>
            </a:ln>
          </p:spPr>
          <p:txBody>
            <a:bodyPr anchorCtr="0" anchor="ctr" bIns="50800" lIns="50800" spcFirstLastPara="1" rIns="50800" wrap="square" tIns="50800">
              <a:noAutofit/>
            </a:bodyPr>
            <a:lstStyle/>
            <a:p>
              <a:pPr indent="0" lvl="0" marL="0" marR="0" rtl="0" algn="ctr">
                <a:lnSpc>
                  <a:spcPct val="120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02" name="Google Shape;302;p20"/>
          <p:cNvPicPr preferRelativeResize="0"/>
          <p:nvPr/>
        </p:nvPicPr>
        <p:blipFill rotWithShape="1">
          <a:blip r:embed="rId3">
            <a:alphaModFix/>
          </a:blip>
          <a:srcRect b="0" l="0" r="0" t="0"/>
          <a:stretch/>
        </p:blipFill>
        <p:spPr>
          <a:xfrm>
            <a:off x="-44746" y="5797721"/>
            <a:ext cx="5980460" cy="4746564"/>
          </a:xfrm>
          <a:prstGeom prst="rect">
            <a:avLst/>
          </a:prstGeom>
          <a:noFill/>
          <a:ln>
            <a:noFill/>
          </a:ln>
        </p:spPr>
      </p:pic>
      <p:pic>
        <p:nvPicPr>
          <p:cNvPr id="303" name="Google Shape;303;p20"/>
          <p:cNvPicPr preferRelativeResize="0"/>
          <p:nvPr/>
        </p:nvPicPr>
        <p:blipFill rotWithShape="1">
          <a:blip r:embed="rId4">
            <a:alphaModFix/>
          </a:blip>
          <a:srcRect b="0" l="0" r="0" t="0"/>
          <a:stretch/>
        </p:blipFill>
        <p:spPr>
          <a:xfrm>
            <a:off x="5595091" y="5885600"/>
            <a:ext cx="5936035" cy="4669934"/>
          </a:xfrm>
          <a:prstGeom prst="rect">
            <a:avLst/>
          </a:prstGeom>
          <a:noFill/>
          <a:ln>
            <a:noFill/>
          </a:ln>
        </p:spPr>
      </p:pic>
      <p:sp>
        <p:nvSpPr>
          <p:cNvPr id="304" name="Google Shape;304;p20"/>
          <p:cNvSpPr/>
          <p:nvPr/>
        </p:nvSpPr>
        <p:spPr>
          <a:xfrm>
            <a:off x="549277" y="377184"/>
            <a:ext cx="5819425" cy="3334248"/>
          </a:xfrm>
          <a:custGeom>
            <a:rect b="b" l="l" r="r" t="t"/>
            <a:pathLst>
              <a:path extrusionOk="0" h="3334248" w="5819425">
                <a:moveTo>
                  <a:pt x="0" y="0"/>
                </a:moveTo>
                <a:lnTo>
                  <a:pt x="5819425" y="0"/>
                </a:lnTo>
                <a:lnTo>
                  <a:pt x="5819425" y="3334248"/>
                </a:lnTo>
                <a:lnTo>
                  <a:pt x="0" y="3334248"/>
                </a:lnTo>
                <a:lnTo>
                  <a:pt x="0" y="0"/>
                </a:lnTo>
                <a:close/>
              </a:path>
            </a:pathLst>
          </a:custGeom>
          <a:blipFill rotWithShape="1">
            <a:blip r:embed="rId5">
              <a:alphaModFix/>
            </a:blip>
            <a:stretch>
              <a:fillRect b="0" l="0" r="0" t="0"/>
            </a:stretch>
          </a:blipFill>
          <a:ln>
            <a:noFill/>
          </a:ln>
        </p:spPr>
      </p:sp>
      <p:sp>
        <p:nvSpPr>
          <p:cNvPr id="305" name="Google Shape;305;p20"/>
          <p:cNvSpPr txBox="1"/>
          <p:nvPr/>
        </p:nvSpPr>
        <p:spPr>
          <a:xfrm>
            <a:off x="549277" y="4512790"/>
            <a:ext cx="3131566" cy="33972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Chart No.1</a:t>
            </a:r>
            <a:endParaRPr/>
          </a:p>
        </p:txBody>
      </p:sp>
      <p:sp>
        <p:nvSpPr>
          <p:cNvPr id="306" name="Google Shape;306;p20"/>
          <p:cNvSpPr txBox="1"/>
          <p:nvPr/>
        </p:nvSpPr>
        <p:spPr>
          <a:xfrm>
            <a:off x="12486083" y="2955290"/>
            <a:ext cx="5294651" cy="1300480"/>
          </a:xfrm>
          <a:prstGeom prst="rect">
            <a:avLst/>
          </a:prstGeom>
          <a:noFill/>
          <a:ln>
            <a:noFill/>
          </a:ln>
        </p:spPr>
        <p:txBody>
          <a:bodyPr anchorCtr="0" anchor="t" bIns="0" lIns="0" spcFirstLastPara="1" rIns="0" wrap="square" tIns="0">
            <a:spAutoFit/>
          </a:bodyPr>
          <a:lstStyle/>
          <a:p>
            <a:pPr indent="0" lvl="0" marL="0" marR="0" rtl="0" algn="r">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dolor amet eiusmod excepteur est proident est magna magna ad ex mollit commodo ut veniam enim sunt sint labore sint ad ullamco aute culpa in id officia aliqua culpa ipsum aliquip ut qui quis incididunt</a:t>
            </a:r>
            <a:endParaRPr/>
          </a:p>
        </p:txBody>
      </p:sp>
      <p:sp>
        <p:nvSpPr>
          <p:cNvPr id="307" name="Google Shape;307;p20"/>
          <p:cNvSpPr txBox="1"/>
          <p:nvPr/>
        </p:nvSpPr>
        <p:spPr>
          <a:xfrm>
            <a:off x="14649167" y="1132677"/>
            <a:ext cx="3131566" cy="1183005"/>
          </a:xfrm>
          <a:prstGeom prst="rect">
            <a:avLst/>
          </a:prstGeom>
          <a:noFill/>
          <a:ln>
            <a:noFill/>
          </a:ln>
        </p:spPr>
        <p:txBody>
          <a:bodyPr anchorCtr="0" anchor="t" bIns="0" lIns="0" spcFirstLastPara="1" rIns="0" wrap="square" tIns="0">
            <a:spAutoFit/>
          </a:bodyPr>
          <a:lstStyle/>
          <a:p>
            <a:pPr indent="0" lvl="0" marL="0" marR="0" rtl="0" algn="r">
              <a:lnSpc>
                <a:spcPct val="103000"/>
              </a:lnSpc>
              <a:spcBef>
                <a:spcPts val="0"/>
              </a:spcBef>
              <a:spcAft>
                <a:spcPts val="0"/>
              </a:spcAft>
              <a:buNone/>
            </a:pPr>
            <a:r>
              <a:rPr b="0" i="0" lang="en-US" sz="4500" u="none" cap="none" strike="noStrike">
                <a:solidFill>
                  <a:srgbClr val="100F0D"/>
                </a:solidFill>
                <a:latin typeface="Arial"/>
                <a:ea typeface="Arial"/>
                <a:cs typeface="Arial"/>
                <a:sym typeface="Arial"/>
              </a:rPr>
              <a:t>Executive Summary</a:t>
            </a:r>
            <a:endParaRPr/>
          </a:p>
        </p:txBody>
      </p:sp>
      <p:sp>
        <p:nvSpPr>
          <p:cNvPr id="308" name="Google Shape;308;p20"/>
          <p:cNvSpPr txBox="1"/>
          <p:nvPr/>
        </p:nvSpPr>
        <p:spPr>
          <a:xfrm>
            <a:off x="12486083" y="5160645"/>
            <a:ext cx="5294651" cy="2843530"/>
          </a:xfrm>
          <a:prstGeom prst="rect">
            <a:avLst/>
          </a:prstGeom>
          <a:noFill/>
          <a:ln>
            <a:noFill/>
          </a:ln>
        </p:spPr>
        <p:txBody>
          <a:bodyPr anchorCtr="0" anchor="t" bIns="0" lIns="0" spcFirstLastPara="1" rIns="0" wrap="square" tIns="0">
            <a:spAutoFit/>
          </a:bodyPr>
          <a:lstStyle/>
          <a:p>
            <a:pPr indent="0" lvl="0" marL="0" marR="0" rtl="0" algn="r">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cupidatat incididunt qui magna officia ea id nisi minim ullamco eiusmod tempor ut minim laboris id pariatur magna dolor nostrud ullamco dolore occaecat consectetur veniam ipsum et nulla ullamco cillum dolore enim est fugiat ad ipsum non dolore laborum excepteur minim adipisicing nisi consectetur sit dolore anim magna pariatur magna laboris excepteur elit velit voluptate velit irure pariatur magna consequat esse amet eu duis officia</a:t>
            </a:r>
            <a:endParaRPr/>
          </a:p>
        </p:txBody>
      </p:sp>
      <p:sp>
        <p:nvSpPr>
          <p:cNvPr id="309" name="Google Shape;309;p20"/>
          <p:cNvSpPr txBox="1"/>
          <p:nvPr/>
        </p:nvSpPr>
        <p:spPr>
          <a:xfrm>
            <a:off x="13594632" y="8918575"/>
            <a:ext cx="4186102" cy="339725"/>
          </a:xfrm>
          <a:prstGeom prst="rect">
            <a:avLst/>
          </a:prstGeom>
          <a:noFill/>
          <a:ln>
            <a:noFill/>
          </a:ln>
        </p:spPr>
        <p:txBody>
          <a:bodyPr anchorCtr="0" anchor="t" bIns="0" lIns="0" spcFirstLastPara="1" rIns="0" wrap="square" tIns="0">
            <a:spAutoFit/>
          </a:bodyPr>
          <a:lstStyle/>
          <a:p>
            <a:pPr indent="0" lvl="0" marL="0" marR="0" rtl="0" algn="r">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Company Name</a:t>
            </a:r>
            <a:endParaRPr/>
          </a:p>
        </p:txBody>
      </p:sp>
      <p:sp>
        <p:nvSpPr>
          <p:cNvPr id="310" name="Google Shape;310;p20"/>
          <p:cNvSpPr txBox="1"/>
          <p:nvPr/>
        </p:nvSpPr>
        <p:spPr>
          <a:xfrm>
            <a:off x="6075011" y="4512790"/>
            <a:ext cx="3131566" cy="33972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1" i="0" lang="en-US" sz="2499" u="none" cap="none" strike="noStrike">
                <a:solidFill>
                  <a:srgbClr val="100F0D"/>
                </a:solidFill>
                <a:latin typeface="Noto Sans"/>
                <a:ea typeface="Noto Sans"/>
                <a:cs typeface="Noto Sans"/>
                <a:sym typeface="Noto Sans"/>
              </a:rPr>
              <a:t>Chart No.2</a:t>
            </a:r>
            <a:endParaRPr/>
          </a:p>
        </p:txBody>
      </p:sp>
      <p:sp>
        <p:nvSpPr>
          <p:cNvPr id="311" name="Google Shape;311;p20"/>
          <p:cNvSpPr txBox="1"/>
          <p:nvPr/>
        </p:nvSpPr>
        <p:spPr>
          <a:xfrm>
            <a:off x="549277" y="5172075"/>
            <a:ext cx="2767024" cy="52895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312" name="Google Shape;312;p20"/>
          <p:cNvSpPr txBox="1"/>
          <p:nvPr/>
        </p:nvSpPr>
        <p:spPr>
          <a:xfrm>
            <a:off x="6075011" y="5172075"/>
            <a:ext cx="2767024" cy="52895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313" name="Google Shape;313;p20"/>
          <p:cNvSpPr/>
          <p:nvPr/>
        </p:nvSpPr>
        <p:spPr>
          <a:xfrm>
            <a:off x="4653339" y="867333"/>
            <a:ext cx="379643" cy="490149"/>
          </a:xfrm>
          <a:custGeom>
            <a:rect b="b" l="l" r="r" t="t"/>
            <a:pathLst>
              <a:path extrusionOk="0" h="490149" w="379643">
                <a:moveTo>
                  <a:pt x="0" y="0"/>
                </a:moveTo>
                <a:lnTo>
                  <a:pt x="379642" y="0"/>
                </a:lnTo>
                <a:lnTo>
                  <a:pt x="379642" y="490149"/>
                </a:lnTo>
                <a:lnTo>
                  <a:pt x="0" y="490149"/>
                </a:lnTo>
                <a:lnTo>
                  <a:pt x="0" y="0"/>
                </a:lnTo>
                <a:close/>
              </a:path>
            </a:pathLst>
          </a:custGeom>
          <a:blipFill rotWithShape="1">
            <a:blip r:embed="rId6">
              <a:alphaModFix/>
            </a:blip>
            <a:stretch>
              <a:fillRect b="0" l="0" r="0" t="0"/>
            </a:stretch>
          </a:blipFill>
          <a:ln>
            <a:noFill/>
          </a:ln>
        </p:spPr>
      </p:sp>
      <p:sp>
        <p:nvSpPr>
          <p:cNvPr id="314" name="Google Shape;314;p20"/>
          <p:cNvSpPr/>
          <p:nvPr/>
        </p:nvSpPr>
        <p:spPr>
          <a:xfrm>
            <a:off x="2115060" y="2024261"/>
            <a:ext cx="379643" cy="490149"/>
          </a:xfrm>
          <a:custGeom>
            <a:rect b="b" l="l" r="r" t="t"/>
            <a:pathLst>
              <a:path extrusionOk="0" h="490149" w="379643">
                <a:moveTo>
                  <a:pt x="0" y="0"/>
                </a:moveTo>
                <a:lnTo>
                  <a:pt x="379643" y="0"/>
                </a:lnTo>
                <a:lnTo>
                  <a:pt x="379643" y="490149"/>
                </a:lnTo>
                <a:lnTo>
                  <a:pt x="0" y="490149"/>
                </a:lnTo>
                <a:lnTo>
                  <a:pt x="0" y="0"/>
                </a:lnTo>
                <a:close/>
              </a:path>
            </a:pathLst>
          </a:custGeom>
          <a:blipFill rotWithShape="1">
            <a:blip r:embed="rId6">
              <a:alphaModFix/>
            </a:blip>
            <a:stretch>
              <a:fillRect b="0" l="0" r="0" t="0"/>
            </a:stretch>
          </a:blipFill>
          <a:ln>
            <a:noFill/>
          </a:ln>
        </p:spPr>
      </p:sp>
      <p:sp>
        <p:nvSpPr>
          <p:cNvPr id="315" name="Google Shape;315;p20"/>
          <p:cNvSpPr/>
          <p:nvPr/>
        </p:nvSpPr>
        <p:spPr>
          <a:xfrm>
            <a:off x="2494703" y="377184"/>
            <a:ext cx="379643" cy="490149"/>
          </a:xfrm>
          <a:custGeom>
            <a:rect b="b" l="l" r="r" t="t"/>
            <a:pathLst>
              <a:path extrusionOk="0" h="490149" w="379643">
                <a:moveTo>
                  <a:pt x="0" y="0"/>
                </a:moveTo>
                <a:lnTo>
                  <a:pt x="379643" y="0"/>
                </a:lnTo>
                <a:lnTo>
                  <a:pt x="379643" y="490149"/>
                </a:lnTo>
                <a:lnTo>
                  <a:pt x="0" y="490149"/>
                </a:lnTo>
                <a:lnTo>
                  <a:pt x="0" y="0"/>
                </a:lnTo>
                <a:close/>
              </a:path>
            </a:pathLst>
          </a:custGeom>
          <a:blipFill rotWithShape="1">
            <a:blip r:embed="rId6">
              <a:alphaModFix/>
            </a:blip>
            <a:stretch>
              <a:fillRect b="0" l="0" r="0" t="0"/>
            </a:stretch>
          </a:blipFill>
          <a:ln>
            <a:noFill/>
          </a:ln>
        </p:spPr>
      </p:sp>
      <p:sp>
        <p:nvSpPr>
          <p:cNvPr id="316" name="Google Shape;316;p20"/>
          <p:cNvSpPr/>
          <p:nvPr/>
        </p:nvSpPr>
        <p:spPr>
          <a:xfrm>
            <a:off x="3491022" y="1877557"/>
            <a:ext cx="379643" cy="490149"/>
          </a:xfrm>
          <a:custGeom>
            <a:rect b="b" l="l" r="r" t="t"/>
            <a:pathLst>
              <a:path extrusionOk="0" h="490149" w="379643">
                <a:moveTo>
                  <a:pt x="0" y="0"/>
                </a:moveTo>
                <a:lnTo>
                  <a:pt x="379643" y="0"/>
                </a:lnTo>
                <a:lnTo>
                  <a:pt x="379643" y="490149"/>
                </a:lnTo>
                <a:lnTo>
                  <a:pt x="0" y="490149"/>
                </a:lnTo>
                <a:lnTo>
                  <a:pt x="0" y="0"/>
                </a:lnTo>
                <a:close/>
              </a:path>
            </a:pathLst>
          </a:custGeom>
          <a:blipFill rotWithShape="1">
            <a:blip r:embed="rId6">
              <a:alphaModFix/>
            </a:blip>
            <a:stretch>
              <a:fillRect b="0" l="0" r="0" t="0"/>
            </a:stretch>
          </a:blipFill>
          <a:ln>
            <a:noFill/>
          </a:ln>
        </p:spPr>
      </p:sp>
      <p:sp>
        <p:nvSpPr>
          <p:cNvPr id="317" name="Google Shape;317;p20"/>
          <p:cNvSpPr txBox="1"/>
          <p:nvPr/>
        </p:nvSpPr>
        <p:spPr>
          <a:xfrm>
            <a:off x="7823065" y="427672"/>
            <a:ext cx="2767024" cy="52895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318" name="Google Shape;318;p20"/>
          <p:cNvSpPr txBox="1"/>
          <p:nvPr/>
        </p:nvSpPr>
        <p:spPr>
          <a:xfrm>
            <a:off x="7823065" y="1272594"/>
            <a:ext cx="2767024" cy="52895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319" name="Google Shape;319;p20"/>
          <p:cNvSpPr txBox="1"/>
          <p:nvPr/>
        </p:nvSpPr>
        <p:spPr>
          <a:xfrm>
            <a:off x="7823065" y="2117516"/>
            <a:ext cx="2767024" cy="52895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sp>
        <p:nvSpPr>
          <p:cNvPr id="320" name="Google Shape;320;p20"/>
          <p:cNvSpPr txBox="1"/>
          <p:nvPr/>
        </p:nvSpPr>
        <p:spPr>
          <a:xfrm>
            <a:off x="7823065" y="2962438"/>
            <a:ext cx="2767024" cy="528955"/>
          </a:xfrm>
          <a:prstGeom prst="rect">
            <a:avLst/>
          </a:prstGeom>
          <a:noFill/>
          <a:ln>
            <a:noFill/>
          </a:ln>
        </p:spPr>
        <p:txBody>
          <a:bodyPr anchorCtr="0" anchor="t" bIns="0" lIns="0" spcFirstLastPara="1" rIns="0" wrap="square" tIns="0">
            <a:spAutoFit/>
          </a:bodyPr>
          <a:lstStyle/>
          <a:p>
            <a:pPr indent="0" lvl="0" marL="0" marR="0" rtl="0" algn="l">
              <a:lnSpc>
                <a:spcPct val="103001"/>
              </a:lnSpc>
              <a:spcBef>
                <a:spcPts val="0"/>
              </a:spcBef>
              <a:spcAft>
                <a:spcPts val="0"/>
              </a:spcAft>
              <a:buNone/>
            </a:pPr>
            <a:r>
              <a:rPr b="0" i="0" lang="en-US" sz="1999" u="none" cap="none" strike="noStrike">
                <a:solidFill>
                  <a:srgbClr val="100F0D"/>
                </a:solidFill>
                <a:latin typeface="Noto Sans"/>
                <a:ea typeface="Noto Sans"/>
                <a:cs typeface="Noto Sans"/>
                <a:sym typeface="Noto Sans"/>
              </a:rPr>
              <a:t>Elaborate on what you want to discuss.</a:t>
            </a:r>
            <a:endParaRPr/>
          </a:p>
        </p:txBody>
      </p:sp>
      <p:cxnSp>
        <p:nvCxnSpPr>
          <p:cNvPr id="321" name="Google Shape;321;p20"/>
          <p:cNvCxnSpPr>
            <a:endCxn id="320" idx="1"/>
          </p:cNvCxnSpPr>
          <p:nvPr/>
        </p:nvCxnSpPr>
        <p:spPr>
          <a:xfrm>
            <a:off x="2320165" y="2496716"/>
            <a:ext cx="5502900" cy="7302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22" name="Google Shape;322;p20"/>
          <p:cNvCxnSpPr>
            <a:endCxn id="319" idx="1"/>
          </p:cNvCxnSpPr>
          <p:nvPr/>
        </p:nvCxnSpPr>
        <p:spPr>
          <a:xfrm>
            <a:off x="3695965" y="2373594"/>
            <a:ext cx="4127100" cy="84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23" name="Google Shape;323;p20"/>
          <p:cNvCxnSpPr>
            <a:endCxn id="317" idx="1"/>
          </p:cNvCxnSpPr>
          <p:nvPr/>
        </p:nvCxnSpPr>
        <p:spPr>
          <a:xfrm flipH="1" rot="10800000">
            <a:off x="2710465" y="692150"/>
            <a:ext cx="5112600" cy="1827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324" name="Google Shape;324;p20"/>
          <p:cNvCxnSpPr>
            <a:endCxn id="318" idx="1"/>
          </p:cNvCxnSpPr>
          <p:nvPr/>
        </p:nvCxnSpPr>
        <p:spPr>
          <a:xfrm>
            <a:off x="4845865" y="1387972"/>
            <a:ext cx="2977200" cy="149100"/>
          </a:xfrm>
          <a:prstGeom prst="bentConnector3">
            <a:avLst>
              <a:gd fmla="val 50000"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E4"/>
        </a:solidFill>
      </p:bgPr>
    </p:bg>
    <p:spTree>
      <p:nvGrpSpPr>
        <p:cNvPr id="328" name="Shape 328"/>
        <p:cNvGrpSpPr/>
        <p:nvPr/>
      </p:nvGrpSpPr>
      <p:grpSpPr>
        <a:xfrm>
          <a:off x="0" y="0"/>
          <a:ext cx="0" cy="0"/>
          <a:chOff x="0" y="0"/>
          <a:chExt cx="0" cy="0"/>
        </a:xfrm>
      </p:grpSpPr>
      <p:grpSp>
        <p:nvGrpSpPr>
          <p:cNvPr id="329" name="Google Shape;329;p21"/>
          <p:cNvGrpSpPr/>
          <p:nvPr/>
        </p:nvGrpSpPr>
        <p:grpSpPr>
          <a:xfrm>
            <a:off x="774218" y="2213566"/>
            <a:ext cx="5097641" cy="7472652"/>
            <a:chOff x="0" y="-19050"/>
            <a:chExt cx="1342589" cy="1968106"/>
          </a:xfrm>
        </p:grpSpPr>
        <p:sp>
          <p:nvSpPr>
            <p:cNvPr id="330" name="Google Shape;330;p21"/>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cap="rnd" cmpd="sng" w="9525">
              <a:solidFill>
                <a:srgbClr val="100F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1"/>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21"/>
          <p:cNvGrpSpPr/>
          <p:nvPr/>
        </p:nvGrpSpPr>
        <p:grpSpPr>
          <a:xfrm>
            <a:off x="6109984" y="2213566"/>
            <a:ext cx="11512980" cy="7472652"/>
            <a:chOff x="0" y="-19050"/>
            <a:chExt cx="3032225" cy="1968106"/>
          </a:xfrm>
        </p:grpSpPr>
        <p:sp>
          <p:nvSpPr>
            <p:cNvPr id="333" name="Google Shape;333;p21"/>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cap="rnd" cmpd="sng" w="9525">
              <a:solidFill>
                <a:srgbClr val="100F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1"/>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5" name="Google Shape;335;p21"/>
          <p:cNvGrpSpPr/>
          <p:nvPr/>
        </p:nvGrpSpPr>
        <p:grpSpPr>
          <a:xfrm>
            <a:off x="1139005" y="2494284"/>
            <a:ext cx="4368067" cy="719567"/>
            <a:chOff x="0" y="-19050"/>
            <a:chExt cx="1150437" cy="189516"/>
          </a:xfrm>
        </p:grpSpPr>
        <p:sp>
          <p:nvSpPr>
            <p:cNvPr id="336" name="Google Shape;336;p2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8" name="Google Shape;338;p21"/>
          <p:cNvGrpSpPr/>
          <p:nvPr/>
        </p:nvGrpSpPr>
        <p:grpSpPr>
          <a:xfrm>
            <a:off x="9682440" y="2494284"/>
            <a:ext cx="4368067" cy="719567"/>
            <a:chOff x="0" y="-19050"/>
            <a:chExt cx="1150437" cy="189516"/>
          </a:xfrm>
        </p:grpSpPr>
        <p:sp>
          <p:nvSpPr>
            <p:cNvPr id="339" name="Google Shape;339;p2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21"/>
          <p:cNvGrpSpPr/>
          <p:nvPr/>
        </p:nvGrpSpPr>
        <p:grpSpPr>
          <a:xfrm>
            <a:off x="1139005" y="7128683"/>
            <a:ext cx="4368067" cy="719567"/>
            <a:chOff x="0" y="-19050"/>
            <a:chExt cx="1150437" cy="189516"/>
          </a:xfrm>
        </p:grpSpPr>
        <p:sp>
          <p:nvSpPr>
            <p:cNvPr id="342" name="Google Shape;342;p2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21"/>
          <p:cNvGrpSpPr/>
          <p:nvPr/>
        </p:nvGrpSpPr>
        <p:grpSpPr>
          <a:xfrm>
            <a:off x="1068743" y="8097273"/>
            <a:ext cx="754204" cy="771881"/>
            <a:chOff x="0" y="-19050"/>
            <a:chExt cx="812800" cy="831850"/>
          </a:xfrm>
        </p:grpSpPr>
        <p:sp>
          <p:nvSpPr>
            <p:cNvPr id="345" name="Google Shape;345;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100F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21"/>
          <p:cNvGrpSpPr/>
          <p:nvPr/>
        </p:nvGrpSpPr>
        <p:grpSpPr>
          <a:xfrm>
            <a:off x="2002306" y="8097273"/>
            <a:ext cx="754204" cy="771881"/>
            <a:chOff x="0" y="-19050"/>
            <a:chExt cx="812800" cy="831850"/>
          </a:xfrm>
        </p:grpSpPr>
        <p:sp>
          <p:nvSpPr>
            <p:cNvPr id="348" name="Google Shape;348;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ADF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21"/>
          <p:cNvGrpSpPr/>
          <p:nvPr/>
        </p:nvGrpSpPr>
        <p:grpSpPr>
          <a:xfrm>
            <a:off x="2935869" y="8097273"/>
            <a:ext cx="754204" cy="771881"/>
            <a:chOff x="0" y="-19050"/>
            <a:chExt cx="812800" cy="831850"/>
          </a:xfrm>
        </p:grpSpPr>
        <p:sp>
          <p:nvSpPr>
            <p:cNvPr id="351" name="Google Shape;351;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EC3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21"/>
          <p:cNvGrpSpPr/>
          <p:nvPr/>
        </p:nvGrpSpPr>
        <p:grpSpPr>
          <a:xfrm>
            <a:off x="3869431" y="8097273"/>
            <a:ext cx="754204" cy="771881"/>
            <a:chOff x="0" y="-19050"/>
            <a:chExt cx="812800" cy="831850"/>
          </a:xfrm>
        </p:grpSpPr>
        <p:sp>
          <p:nvSpPr>
            <p:cNvPr id="354" name="Google Shape;354;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CF5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21"/>
          <p:cNvGrpSpPr/>
          <p:nvPr/>
        </p:nvGrpSpPr>
        <p:grpSpPr>
          <a:xfrm>
            <a:off x="4802994" y="8097273"/>
            <a:ext cx="754204" cy="771881"/>
            <a:chOff x="0" y="-19050"/>
            <a:chExt cx="812800" cy="831850"/>
          </a:xfrm>
        </p:grpSpPr>
        <p:sp>
          <p:nvSpPr>
            <p:cNvPr id="357" name="Google Shape;357;p2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8F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9" name="Google Shape;359;p21"/>
          <p:cNvSpPr txBox="1"/>
          <p:nvPr/>
        </p:nvSpPr>
        <p:spPr>
          <a:xfrm>
            <a:off x="1232396" y="3455296"/>
            <a:ext cx="4181285" cy="51003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00F0D"/>
                </a:solidFill>
                <a:latin typeface="Noto Sans"/>
                <a:ea typeface="Noto Sans"/>
                <a:cs typeface="Noto Sans"/>
                <a:sym typeface="Noto Sans"/>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100F0D"/>
                </a:solidFill>
                <a:latin typeface="Noto Sans"/>
                <a:ea typeface="Noto Sans"/>
                <a:cs typeface="Noto Sans"/>
                <a:sym typeface="Noto Sans"/>
              </a:rPr>
              <a:t>uses the following free fonts:</a:t>
            </a:r>
            <a:endParaRPr/>
          </a:p>
        </p:txBody>
      </p:sp>
      <p:sp>
        <p:nvSpPr>
          <p:cNvPr id="360" name="Google Shape;360;p21"/>
          <p:cNvSpPr txBox="1"/>
          <p:nvPr/>
        </p:nvSpPr>
        <p:spPr>
          <a:xfrm>
            <a:off x="1175455" y="6548106"/>
            <a:ext cx="4368067" cy="252857"/>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00F0D"/>
                </a:solidFill>
                <a:latin typeface="Noto Sans"/>
                <a:ea typeface="Noto Sans"/>
                <a:cs typeface="Noto Sans"/>
                <a:sym typeface="Noto Sans"/>
              </a:rPr>
              <a:t>You can find these fonts online too.</a:t>
            </a:r>
            <a:endParaRPr/>
          </a:p>
        </p:txBody>
      </p:sp>
      <p:sp>
        <p:nvSpPr>
          <p:cNvPr id="361" name="Google Shape;361;p21"/>
          <p:cNvSpPr txBox="1"/>
          <p:nvPr/>
        </p:nvSpPr>
        <p:spPr>
          <a:xfrm>
            <a:off x="1747757" y="4099164"/>
            <a:ext cx="3150600" cy="231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497" u="none" cap="none" strike="noStrike">
                <a:solidFill>
                  <a:srgbClr val="100F0D"/>
                </a:solidFill>
                <a:latin typeface="Noto Sans"/>
                <a:ea typeface="Noto Sans"/>
                <a:cs typeface="Noto Sans"/>
                <a:sym typeface="Noto Sans"/>
              </a:rPr>
              <a:t>TITLES:</a:t>
            </a:r>
            <a:endParaRPr/>
          </a:p>
          <a:p>
            <a:pPr indent="0" lvl="0" marL="0" marR="0" rtl="0" algn="ctr">
              <a:lnSpc>
                <a:spcPct val="100000"/>
              </a:lnSpc>
              <a:spcBef>
                <a:spcPts val="0"/>
              </a:spcBef>
              <a:spcAft>
                <a:spcPts val="0"/>
              </a:spcAft>
              <a:buNone/>
            </a:pPr>
            <a:r>
              <a:rPr b="1" i="0" lang="en-US" sz="2110" u="none" cap="none" strike="noStrike">
                <a:solidFill>
                  <a:srgbClr val="100F0D"/>
                </a:solidFill>
                <a:latin typeface="Noto Sans"/>
                <a:ea typeface="Noto Sans"/>
                <a:cs typeface="Noto Sans"/>
                <a:sym typeface="Noto Sans"/>
              </a:rPr>
              <a:t>METRO</a:t>
            </a:r>
            <a:endParaRPr/>
          </a:p>
          <a:p>
            <a:pPr indent="0" lvl="0" marL="0" marR="0" rtl="0" algn="ctr">
              <a:lnSpc>
                <a:spcPct val="100000"/>
              </a:lnSpc>
              <a:spcBef>
                <a:spcPts val="0"/>
              </a:spcBef>
              <a:spcAft>
                <a:spcPts val="0"/>
              </a:spcAft>
              <a:buNone/>
            </a:pPr>
            <a:r>
              <a:t/>
            </a:r>
            <a:endParaRPr b="1" i="0" sz="2110" u="none" cap="none" strike="noStrike">
              <a:solidFill>
                <a:srgbClr val="100F0D"/>
              </a:solidFill>
              <a:latin typeface="Noto Sans"/>
              <a:ea typeface="Noto Sans"/>
              <a:cs typeface="Noto Sans"/>
              <a:sym typeface="Noto Sans"/>
            </a:endParaRPr>
          </a:p>
          <a:p>
            <a:pPr indent="0" lvl="0" marL="0" marR="0" rtl="0" algn="ctr">
              <a:lnSpc>
                <a:spcPct val="100000"/>
              </a:lnSpc>
              <a:spcBef>
                <a:spcPts val="0"/>
              </a:spcBef>
              <a:spcAft>
                <a:spcPts val="0"/>
              </a:spcAft>
              <a:buNone/>
            </a:pPr>
            <a:r>
              <a:rPr b="1" i="0" lang="en-US" sz="1497" u="none" cap="none" strike="noStrike">
                <a:solidFill>
                  <a:srgbClr val="100F0D"/>
                </a:solidFill>
                <a:latin typeface="Noto Sans"/>
                <a:ea typeface="Noto Sans"/>
                <a:cs typeface="Noto Sans"/>
                <a:sym typeface="Noto Sans"/>
              </a:rPr>
              <a:t>HEADERS:</a:t>
            </a:r>
            <a:endParaRPr/>
          </a:p>
          <a:p>
            <a:pPr indent="0" lvl="0" marL="0" marR="0" rtl="0" algn="ctr">
              <a:lnSpc>
                <a:spcPct val="100000"/>
              </a:lnSpc>
              <a:spcBef>
                <a:spcPts val="0"/>
              </a:spcBef>
              <a:spcAft>
                <a:spcPts val="0"/>
              </a:spcAft>
              <a:buNone/>
            </a:pPr>
            <a:r>
              <a:rPr b="1" i="0" lang="en-US" sz="2110" u="none" cap="none" strike="noStrike">
                <a:solidFill>
                  <a:srgbClr val="100F0D"/>
                </a:solidFill>
                <a:latin typeface="Noto Sans"/>
                <a:ea typeface="Noto Sans"/>
                <a:cs typeface="Noto Sans"/>
                <a:sym typeface="Noto Sans"/>
              </a:rPr>
              <a:t>NOTO SANS</a:t>
            </a:r>
            <a:endParaRPr/>
          </a:p>
          <a:p>
            <a:pPr indent="0" lvl="0" marL="0" marR="0" rtl="0" algn="ctr">
              <a:lnSpc>
                <a:spcPct val="100000"/>
              </a:lnSpc>
              <a:spcBef>
                <a:spcPts val="0"/>
              </a:spcBef>
              <a:spcAft>
                <a:spcPts val="0"/>
              </a:spcAft>
              <a:buNone/>
            </a:pPr>
            <a:r>
              <a:t/>
            </a:r>
            <a:endParaRPr b="1" i="0" sz="2110" u="none" cap="none" strike="noStrike">
              <a:solidFill>
                <a:srgbClr val="100F0D"/>
              </a:solidFill>
              <a:latin typeface="Noto Sans"/>
              <a:ea typeface="Noto Sans"/>
              <a:cs typeface="Noto Sans"/>
              <a:sym typeface="Noto Sans"/>
            </a:endParaRPr>
          </a:p>
          <a:p>
            <a:pPr indent="0" lvl="0" marL="0" marR="0" rtl="0" algn="ctr">
              <a:lnSpc>
                <a:spcPct val="100000"/>
              </a:lnSpc>
              <a:spcBef>
                <a:spcPts val="0"/>
              </a:spcBef>
              <a:spcAft>
                <a:spcPts val="0"/>
              </a:spcAft>
              <a:buNone/>
            </a:pPr>
            <a:r>
              <a:rPr b="1" i="0" lang="en-US" sz="1497" u="none" cap="none" strike="noStrike">
                <a:solidFill>
                  <a:srgbClr val="100F0D"/>
                </a:solidFill>
                <a:latin typeface="Noto Sans"/>
                <a:ea typeface="Noto Sans"/>
                <a:cs typeface="Noto Sans"/>
                <a:sym typeface="Noto Sans"/>
              </a:rPr>
              <a:t>BODY COPY:</a:t>
            </a:r>
            <a:endParaRPr/>
          </a:p>
          <a:p>
            <a:pPr indent="0" lvl="0" marL="0" marR="0" rtl="0" algn="ctr">
              <a:lnSpc>
                <a:spcPct val="100000"/>
              </a:lnSpc>
              <a:spcBef>
                <a:spcPts val="0"/>
              </a:spcBef>
              <a:spcAft>
                <a:spcPts val="0"/>
              </a:spcAft>
              <a:buNone/>
            </a:pPr>
            <a:r>
              <a:rPr b="1" i="0" lang="en-US" sz="2110" u="none" cap="none" strike="noStrike">
                <a:solidFill>
                  <a:srgbClr val="100F0D"/>
                </a:solidFill>
                <a:latin typeface="Noto Sans"/>
                <a:ea typeface="Noto Sans"/>
                <a:cs typeface="Noto Sans"/>
                <a:sym typeface="Noto Sans"/>
              </a:rPr>
              <a:t>NOTO SANS</a:t>
            </a:r>
            <a:endParaRPr/>
          </a:p>
        </p:txBody>
      </p:sp>
      <p:sp>
        <p:nvSpPr>
          <p:cNvPr id="362" name="Google Shape;362;p21"/>
          <p:cNvSpPr txBox="1"/>
          <p:nvPr/>
        </p:nvSpPr>
        <p:spPr>
          <a:xfrm>
            <a:off x="835159" y="8977815"/>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100F0D"/>
                </a:solidFill>
                <a:latin typeface="Noto Sans"/>
                <a:ea typeface="Noto Sans"/>
                <a:cs typeface="Noto Sans"/>
                <a:sym typeface="Noto Sans"/>
              </a:rPr>
              <a:t>#100F0D</a:t>
            </a:r>
            <a:endParaRPr/>
          </a:p>
        </p:txBody>
      </p:sp>
      <p:sp>
        <p:nvSpPr>
          <p:cNvPr id="363" name="Google Shape;363;p21"/>
          <p:cNvSpPr txBox="1"/>
          <p:nvPr/>
        </p:nvSpPr>
        <p:spPr>
          <a:xfrm>
            <a:off x="1768721"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100F0D"/>
                </a:solidFill>
                <a:latin typeface="Noto Sans"/>
                <a:ea typeface="Noto Sans"/>
                <a:cs typeface="Noto Sans"/>
                <a:sym typeface="Noto Sans"/>
              </a:rPr>
              <a:t>#ADF7B6</a:t>
            </a:r>
            <a:endParaRPr/>
          </a:p>
        </p:txBody>
      </p:sp>
      <p:sp>
        <p:nvSpPr>
          <p:cNvPr id="364" name="Google Shape;364;p21"/>
          <p:cNvSpPr txBox="1"/>
          <p:nvPr/>
        </p:nvSpPr>
        <p:spPr>
          <a:xfrm>
            <a:off x="2702284"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100F0D"/>
                </a:solidFill>
                <a:latin typeface="Noto Sans"/>
                <a:ea typeface="Noto Sans"/>
                <a:cs typeface="Noto Sans"/>
                <a:sym typeface="Noto Sans"/>
              </a:rPr>
              <a:t>#FEC3A6</a:t>
            </a:r>
            <a:endParaRPr/>
          </a:p>
        </p:txBody>
      </p:sp>
      <p:sp>
        <p:nvSpPr>
          <p:cNvPr id="365" name="Google Shape;365;p21"/>
          <p:cNvSpPr txBox="1"/>
          <p:nvPr/>
        </p:nvSpPr>
        <p:spPr>
          <a:xfrm>
            <a:off x="3635847"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100F0D"/>
                </a:solidFill>
                <a:latin typeface="Noto Sans"/>
                <a:ea typeface="Noto Sans"/>
                <a:cs typeface="Noto Sans"/>
                <a:sym typeface="Noto Sans"/>
              </a:rPr>
              <a:t>#FCF5C7</a:t>
            </a:r>
            <a:endParaRPr/>
          </a:p>
        </p:txBody>
      </p:sp>
      <p:sp>
        <p:nvSpPr>
          <p:cNvPr id="366" name="Google Shape;366;p21"/>
          <p:cNvSpPr txBox="1"/>
          <p:nvPr/>
        </p:nvSpPr>
        <p:spPr>
          <a:xfrm>
            <a:off x="4569410"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100F0D"/>
                </a:solidFill>
                <a:latin typeface="Noto Sans"/>
                <a:ea typeface="Noto Sans"/>
                <a:cs typeface="Noto Sans"/>
                <a:sym typeface="Noto Sans"/>
              </a:rPr>
              <a:t>#F8F6E4</a:t>
            </a:r>
            <a:endParaRPr/>
          </a:p>
        </p:txBody>
      </p:sp>
      <p:sp>
        <p:nvSpPr>
          <p:cNvPr id="367" name="Google Shape;367;p21"/>
          <p:cNvSpPr txBox="1"/>
          <p:nvPr/>
        </p:nvSpPr>
        <p:spPr>
          <a:xfrm>
            <a:off x="4210005" y="1446041"/>
            <a:ext cx="9867990" cy="3277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100F0D"/>
                </a:solidFill>
                <a:latin typeface="Noto Sans"/>
                <a:ea typeface="Noto Sans"/>
                <a:cs typeface="Noto Sans"/>
                <a:sym typeface="Noto Sans"/>
              </a:rPr>
              <a:t>Use these design resources in your Canva Presentation.</a:t>
            </a:r>
            <a:endParaRPr/>
          </a:p>
        </p:txBody>
      </p:sp>
      <p:sp>
        <p:nvSpPr>
          <p:cNvPr id="368" name="Google Shape;368;p21"/>
          <p:cNvSpPr txBox="1"/>
          <p:nvPr/>
        </p:nvSpPr>
        <p:spPr>
          <a:xfrm>
            <a:off x="11706206" y="9915836"/>
            <a:ext cx="5916757" cy="175524"/>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ED7843"/>
                </a:solidFill>
                <a:latin typeface="Noto Sans"/>
                <a:ea typeface="Noto Sans"/>
                <a:cs typeface="Noto Sans"/>
                <a:sym typeface="Noto Sans"/>
              </a:rPr>
              <a:t>DON'T FORGET TO DELETE THIS PAGE BEFORE PRESENTING. </a:t>
            </a:r>
            <a:endParaRPr/>
          </a:p>
        </p:txBody>
      </p:sp>
      <p:sp>
        <p:nvSpPr>
          <p:cNvPr id="369" name="Google Shape;369;p21"/>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ED7843"/>
                </a:solidFill>
                <a:latin typeface="Noto Sans"/>
                <a:ea typeface="Noto Sans"/>
                <a:cs typeface="Noto Sans"/>
                <a:sym typeface="Noto Sans"/>
              </a:rPr>
              <a:t>RESOURCE PAGE</a:t>
            </a:r>
            <a:endParaRPr/>
          </a:p>
        </p:txBody>
      </p:sp>
      <p:sp>
        <p:nvSpPr>
          <p:cNvPr id="370" name="Google Shape;370;p21"/>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Noto Sans"/>
                <a:ea typeface="Noto Sans"/>
                <a:cs typeface="Noto Sans"/>
                <a:sym typeface="Noto Sans"/>
              </a:rPr>
              <a:t>Fonts</a:t>
            </a:r>
            <a:endParaRPr/>
          </a:p>
        </p:txBody>
      </p:sp>
      <p:sp>
        <p:nvSpPr>
          <p:cNvPr id="371" name="Google Shape;371;p21"/>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Noto Sans"/>
                <a:ea typeface="Noto Sans"/>
                <a:cs typeface="Noto Sans"/>
                <a:sym typeface="Noto Sans"/>
              </a:rPr>
              <a:t>Design Elements</a:t>
            </a:r>
            <a:endParaRPr/>
          </a:p>
        </p:txBody>
      </p:sp>
      <p:sp>
        <p:nvSpPr>
          <p:cNvPr id="372" name="Google Shape;372;p21"/>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Noto Sans"/>
                <a:ea typeface="Noto Sans"/>
                <a:cs typeface="Noto Sans"/>
                <a:sym typeface="Noto Sans"/>
              </a:rPr>
              <a:t>Colors</a:t>
            </a:r>
            <a:endParaRPr/>
          </a:p>
        </p:txBody>
      </p:sp>
      <p:grpSp>
        <p:nvGrpSpPr>
          <p:cNvPr id="373" name="Google Shape;373;p21"/>
          <p:cNvGrpSpPr/>
          <p:nvPr/>
        </p:nvGrpSpPr>
        <p:grpSpPr>
          <a:xfrm>
            <a:off x="6570637" y="3965328"/>
            <a:ext cx="10707796" cy="4903827"/>
            <a:chOff x="0" y="0"/>
            <a:chExt cx="14277061" cy="6538436"/>
          </a:xfrm>
        </p:grpSpPr>
        <p:sp>
          <p:nvSpPr>
            <p:cNvPr id="374" name="Google Shape;374;p21"/>
            <p:cNvSpPr/>
            <p:nvPr/>
          </p:nvSpPr>
          <p:spPr>
            <a:xfrm>
              <a:off x="11649430" y="1901459"/>
              <a:ext cx="1003863" cy="863322"/>
            </a:xfrm>
            <a:custGeom>
              <a:rect b="b" l="l" r="r" t="t"/>
              <a:pathLst>
                <a:path extrusionOk="0" h="863322" w="1003863">
                  <a:moveTo>
                    <a:pt x="0" y="0"/>
                  </a:moveTo>
                  <a:lnTo>
                    <a:pt x="1003863" y="0"/>
                  </a:lnTo>
                  <a:lnTo>
                    <a:pt x="1003863" y="863322"/>
                  </a:lnTo>
                  <a:lnTo>
                    <a:pt x="0" y="863322"/>
                  </a:lnTo>
                  <a:lnTo>
                    <a:pt x="0" y="0"/>
                  </a:lnTo>
                  <a:close/>
                </a:path>
              </a:pathLst>
            </a:custGeom>
            <a:blipFill rotWithShape="1">
              <a:blip r:embed="rId3">
                <a:alphaModFix/>
              </a:blip>
              <a:stretch>
                <a:fillRect b="0" l="0" r="0" t="0"/>
              </a:stretch>
            </a:blipFill>
            <a:ln>
              <a:noFill/>
            </a:ln>
          </p:spPr>
        </p:sp>
        <p:sp>
          <p:nvSpPr>
            <p:cNvPr id="375" name="Google Shape;375;p21"/>
            <p:cNvSpPr/>
            <p:nvPr/>
          </p:nvSpPr>
          <p:spPr>
            <a:xfrm>
              <a:off x="13484956" y="3569763"/>
              <a:ext cx="713486" cy="985973"/>
            </a:xfrm>
            <a:custGeom>
              <a:rect b="b" l="l" r="r" t="t"/>
              <a:pathLst>
                <a:path extrusionOk="0" h="985973" w="713486">
                  <a:moveTo>
                    <a:pt x="0" y="0"/>
                  </a:moveTo>
                  <a:lnTo>
                    <a:pt x="713487" y="0"/>
                  </a:lnTo>
                  <a:lnTo>
                    <a:pt x="713487" y="985974"/>
                  </a:lnTo>
                  <a:lnTo>
                    <a:pt x="0" y="985974"/>
                  </a:lnTo>
                  <a:lnTo>
                    <a:pt x="0" y="0"/>
                  </a:lnTo>
                  <a:close/>
                </a:path>
              </a:pathLst>
            </a:custGeom>
            <a:blipFill rotWithShape="1">
              <a:blip r:embed="rId4">
                <a:alphaModFix/>
              </a:blip>
              <a:stretch>
                <a:fillRect b="0" l="0" r="0" t="0"/>
              </a:stretch>
            </a:blipFill>
            <a:ln>
              <a:noFill/>
            </a:ln>
          </p:spPr>
        </p:sp>
        <p:sp>
          <p:nvSpPr>
            <p:cNvPr id="376" name="Google Shape;376;p21"/>
            <p:cNvSpPr/>
            <p:nvPr/>
          </p:nvSpPr>
          <p:spPr>
            <a:xfrm>
              <a:off x="11857913" y="3674809"/>
              <a:ext cx="587819" cy="880928"/>
            </a:xfrm>
            <a:custGeom>
              <a:rect b="b" l="l" r="r" t="t"/>
              <a:pathLst>
                <a:path extrusionOk="0" h="880928" w="587819">
                  <a:moveTo>
                    <a:pt x="0" y="0"/>
                  </a:moveTo>
                  <a:lnTo>
                    <a:pt x="587819" y="0"/>
                  </a:lnTo>
                  <a:lnTo>
                    <a:pt x="587819" y="880928"/>
                  </a:lnTo>
                  <a:lnTo>
                    <a:pt x="0" y="880928"/>
                  </a:lnTo>
                  <a:lnTo>
                    <a:pt x="0" y="0"/>
                  </a:lnTo>
                  <a:close/>
                </a:path>
              </a:pathLst>
            </a:custGeom>
            <a:blipFill rotWithShape="1">
              <a:blip r:embed="rId5">
                <a:alphaModFix/>
              </a:blip>
              <a:stretch>
                <a:fillRect b="0" l="0" r="0" t="0"/>
              </a:stretch>
            </a:blipFill>
            <a:ln>
              <a:noFill/>
            </a:ln>
          </p:spPr>
        </p:sp>
        <p:sp>
          <p:nvSpPr>
            <p:cNvPr id="377" name="Google Shape;377;p21"/>
            <p:cNvSpPr/>
            <p:nvPr/>
          </p:nvSpPr>
          <p:spPr>
            <a:xfrm>
              <a:off x="13302191" y="5443896"/>
              <a:ext cx="974870" cy="880928"/>
            </a:xfrm>
            <a:custGeom>
              <a:rect b="b" l="l" r="r" t="t"/>
              <a:pathLst>
                <a:path extrusionOk="0" h="880928" w="974870">
                  <a:moveTo>
                    <a:pt x="0" y="0"/>
                  </a:moveTo>
                  <a:lnTo>
                    <a:pt x="974870" y="0"/>
                  </a:lnTo>
                  <a:lnTo>
                    <a:pt x="974870" y="880928"/>
                  </a:lnTo>
                  <a:lnTo>
                    <a:pt x="0" y="880928"/>
                  </a:lnTo>
                  <a:lnTo>
                    <a:pt x="0" y="0"/>
                  </a:lnTo>
                  <a:close/>
                </a:path>
              </a:pathLst>
            </a:custGeom>
            <a:blipFill rotWithShape="1">
              <a:blip r:embed="rId6">
                <a:alphaModFix/>
              </a:blip>
              <a:stretch>
                <a:fillRect b="0" l="0" r="0" t="0"/>
              </a:stretch>
            </a:blipFill>
            <a:ln>
              <a:noFill/>
            </a:ln>
          </p:spPr>
        </p:sp>
        <p:sp>
          <p:nvSpPr>
            <p:cNvPr id="378" name="Google Shape;378;p21"/>
            <p:cNvSpPr/>
            <p:nvPr/>
          </p:nvSpPr>
          <p:spPr>
            <a:xfrm>
              <a:off x="13302191" y="52523"/>
              <a:ext cx="880928" cy="880928"/>
            </a:xfrm>
            <a:custGeom>
              <a:rect b="b" l="l" r="r" t="t"/>
              <a:pathLst>
                <a:path extrusionOk="0" h="880928" w="880928">
                  <a:moveTo>
                    <a:pt x="0" y="0"/>
                  </a:moveTo>
                  <a:lnTo>
                    <a:pt x="880928" y="0"/>
                  </a:lnTo>
                  <a:lnTo>
                    <a:pt x="880928" y="880928"/>
                  </a:lnTo>
                  <a:lnTo>
                    <a:pt x="0" y="880928"/>
                  </a:lnTo>
                  <a:lnTo>
                    <a:pt x="0" y="0"/>
                  </a:lnTo>
                  <a:close/>
                </a:path>
              </a:pathLst>
            </a:custGeom>
            <a:blipFill rotWithShape="1">
              <a:blip r:embed="rId7">
                <a:alphaModFix/>
              </a:blip>
              <a:stretch>
                <a:fillRect b="0" l="0" r="0" t="0"/>
              </a:stretch>
            </a:blipFill>
            <a:ln>
              <a:noFill/>
            </a:ln>
          </p:spPr>
        </p:sp>
        <p:sp>
          <p:nvSpPr>
            <p:cNvPr id="379" name="Google Shape;379;p21"/>
            <p:cNvSpPr/>
            <p:nvPr/>
          </p:nvSpPr>
          <p:spPr>
            <a:xfrm>
              <a:off x="11537782" y="61326"/>
              <a:ext cx="1205233" cy="740670"/>
            </a:xfrm>
            <a:custGeom>
              <a:rect b="b" l="l" r="r" t="t"/>
              <a:pathLst>
                <a:path extrusionOk="0" h="740670" w="1205233">
                  <a:moveTo>
                    <a:pt x="0" y="0"/>
                  </a:moveTo>
                  <a:lnTo>
                    <a:pt x="1205232" y="0"/>
                  </a:lnTo>
                  <a:lnTo>
                    <a:pt x="1205232" y="740670"/>
                  </a:lnTo>
                  <a:lnTo>
                    <a:pt x="0" y="740670"/>
                  </a:lnTo>
                  <a:lnTo>
                    <a:pt x="0" y="0"/>
                  </a:lnTo>
                  <a:close/>
                </a:path>
              </a:pathLst>
            </a:custGeom>
            <a:blipFill rotWithShape="1">
              <a:blip r:embed="rId8">
                <a:alphaModFix/>
              </a:blip>
              <a:stretch>
                <a:fillRect b="0" l="0" r="0" t="0"/>
              </a:stretch>
            </a:blipFill>
            <a:ln>
              <a:noFill/>
            </a:ln>
          </p:spPr>
        </p:sp>
        <p:sp>
          <p:nvSpPr>
            <p:cNvPr id="380" name="Google Shape;380;p21"/>
            <p:cNvSpPr/>
            <p:nvPr/>
          </p:nvSpPr>
          <p:spPr>
            <a:xfrm>
              <a:off x="13212469" y="1901459"/>
              <a:ext cx="985973" cy="985973"/>
            </a:xfrm>
            <a:custGeom>
              <a:rect b="b" l="l" r="r" t="t"/>
              <a:pathLst>
                <a:path extrusionOk="0" h="985973" w="985973">
                  <a:moveTo>
                    <a:pt x="0" y="0"/>
                  </a:moveTo>
                  <a:lnTo>
                    <a:pt x="985974" y="0"/>
                  </a:lnTo>
                  <a:lnTo>
                    <a:pt x="985974" y="985974"/>
                  </a:lnTo>
                  <a:lnTo>
                    <a:pt x="0" y="985974"/>
                  </a:lnTo>
                  <a:lnTo>
                    <a:pt x="0" y="0"/>
                  </a:lnTo>
                  <a:close/>
                </a:path>
              </a:pathLst>
            </a:custGeom>
            <a:blipFill rotWithShape="1">
              <a:blip r:embed="rId9">
                <a:alphaModFix/>
              </a:blip>
              <a:stretch>
                <a:fillRect b="0" l="0" r="0" t="0"/>
              </a:stretch>
            </a:blipFill>
            <a:ln>
              <a:noFill/>
            </a:ln>
          </p:spPr>
        </p:sp>
        <p:sp>
          <p:nvSpPr>
            <p:cNvPr id="381" name="Google Shape;381;p21"/>
            <p:cNvSpPr/>
            <p:nvPr/>
          </p:nvSpPr>
          <p:spPr>
            <a:xfrm>
              <a:off x="11759136" y="5465764"/>
              <a:ext cx="686596" cy="985973"/>
            </a:xfrm>
            <a:custGeom>
              <a:rect b="b" l="l" r="r" t="t"/>
              <a:pathLst>
                <a:path extrusionOk="0" h="985973" w="686596">
                  <a:moveTo>
                    <a:pt x="0" y="0"/>
                  </a:moveTo>
                  <a:lnTo>
                    <a:pt x="686596" y="0"/>
                  </a:lnTo>
                  <a:lnTo>
                    <a:pt x="686596" y="985974"/>
                  </a:lnTo>
                  <a:lnTo>
                    <a:pt x="0" y="985974"/>
                  </a:lnTo>
                  <a:lnTo>
                    <a:pt x="0" y="0"/>
                  </a:lnTo>
                  <a:close/>
                </a:path>
              </a:pathLst>
            </a:custGeom>
            <a:blipFill rotWithShape="1">
              <a:blip r:embed="rId10">
                <a:alphaModFix/>
              </a:blip>
              <a:stretch>
                <a:fillRect b="0" l="0" r="0" t="0"/>
              </a:stretch>
            </a:blipFill>
            <a:ln>
              <a:noFill/>
            </a:ln>
          </p:spPr>
        </p:sp>
        <p:sp>
          <p:nvSpPr>
            <p:cNvPr id="382" name="Google Shape;382;p21"/>
            <p:cNvSpPr/>
            <p:nvPr/>
          </p:nvSpPr>
          <p:spPr>
            <a:xfrm>
              <a:off x="7055814" y="9687"/>
              <a:ext cx="865864" cy="985973"/>
            </a:xfrm>
            <a:custGeom>
              <a:rect b="b" l="l" r="r" t="t"/>
              <a:pathLst>
                <a:path extrusionOk="0" h="985973" w="865864">
                  <a:moveTo>
                    <a:pt x="0" y="0"/>
                  </a:moveTo>
                  <a:lnTo>
                    <a:pt x="865864" y="0"/>
                  </a:lnTo>
                  <a:lnTo>
                    <a:pt x="865864" y="985974"/>
                  </a:lnTo>
                  <a:lnTo>
                    <a:pt x="0" y="985974"/>
                  </a:lnTo>
                  <a:lnTo>
                    <a:pt x="0" y="0"/>
                  </a:lnTo>
                  <a:close/>
                </a:path>
              </a:pathLst>
            </a:custGeom>
            <a:blipFill rotWithShape="1">
              <a:blip r:embed="rId11">
                <a:alphaModFix/>
              </a:blip>
              <a:stretch>
                <a:fillRect b="0" l="0" r="0" t="0"/>
              </a:stretch>
            </a:blipFill>
            <a:ln>
              <a:noFill/>
            </a:ln>
          </p:spPr>
        </p:sp>
        <p:sp>
          <p:nvSpPr>
            <p:cNvPr id="383" name="Google Shape;383;p21"/>
            <p:cNvSpPr/>
            <p:nvPr/>
          </p:nvSpPr>
          <p:spPr>
            <a:xfrm>
              <a:off x="9916174" y="188575"/>
              <a:ext cx="1143169" cy="679666"/>
            </a:xfrm>
            <a:custGeom>
              <a:rect b="b" l="l" r="r" t="t"/>
              <a:pathLst>
                <a:path extrusionOk="0" h="679666" w="1143169">
                  <a:moveTo>
                    <a:pt x="0" y="0"/>
                  </a:moveTo>
                  <a:lnTo>
                    <a:pt x="1143169" y="0"/>
                  </a:lnTo>
                  <a:lnTo>
                    <a:pt x="1143169" y="679666"/>
                  </a:lnTo>
                  <a:lnTo>
                    <a:pt x="0" y="679666"/>
                  </a:lnTo>
                  <a:lnTo>
                    <a:pt x="0" y="0"/>
                  </a:lnTo>
                  <a:close/>
                </a:path>
              </a:pathLst>
            </a:custGeom>
            <a:blipFill rotWithShape="1">
              <a:blip r:embed="rId12">
                <a:alphaModFix/>
              </a:blip>
              <a:stretch>
                <a:fillRect b="0" l="0" r="0" t="0"/>
              </a:stretch>
            </a:blipFill>
            <a:ln>
              <a:noFill/>
            </a:ln>
          </p:spPr>
        </p:sp>
        <p:sp>
          <p:nvSpPr>
            <p:cNvPr id="384" name="Google Shape;384;p21"/>
            <p:cNvSpPr/>
            <p:nvPr/>
          </p:nvSpPr>
          <p:spPr>
            <a:xfrm>
              <a:off x="1371438" y="62210"/>
              <a:ext cx="880928" cy="880928"/>
            </a:xfrm>
            <a:custGeom>
              <a:rect b="b" l="l" r="r" t="t"/>
              <a:pathLst>
                <a:path extrusionOk="0" h="880928" w="880928">
                  <a:moveTo>
                    <a:pt x="0" y="0"/>
                  </a:moveTo>
                  <a:lnTo>
                    <a:pt x="880928" y="0"/>
                  </a:lnTo>
                  <a:lnTo>
                    <a:pt x="880928" y="880928"/>
                  </a:lnTo>
                  <a:lnTo>
                    <a:pt x="0" y="880928"/>
                  </a:lnTo>
                  <a:lnTo>
                    <a:pt x="0" y="0"/>
                  </a:lnTo>
                  <a:close/>
                </a:path>
              </a:pathLst>
            </a:custGeom>
            <a:blipFill rotWithShape="1">
              <a:blip r:embed="rId13">
                <a:alphaModFix/>
              </a:blip>
              <a:stretch>
                <a:fillRect b="0" l="0" r="0" t="0"/>
              </a:stretch>
            </a:blipFill>
            <a:ln>
              <a:noFill/>
            </a:ln>
          </p:spPr>
        </p:sp>
        <p:sp>
          <p:nvSpPr>
            <p:cNvPr id="385" name="Google Shape;385;p21"/>
            <p:cNvSpPr/>
            <p:nvPr/>
          </p:nvSpPr>
          <p:spPr>
            <a:xfrm>
              <a:off x="7156" y="62210"/>
              <a:ext cx="880928" cy="880928"/>
            </a:xfrm>
            <a:custGeom>
              <a:rect b="b" l="l" r="r" t="t"/>
              <a:pathLst>
                <a:path extrusionOk="0" h="880928" w="880928">
                  <a:moveTo>
                    <a:pt x="0" y="0"/>
                  </a:moveTo>
                  <a:lnTo>
                    <a:pt x="880928" y="0"/>
                  </a:lnTo>
                  <a:lnTo>
                    <a:pt x="880928" y="880928"/>
                  </a:lnTo>
                  <a:lnTo>
                    <a:pt x="0" y="880928"/>
                  </a:lnTo>
                  <a:lnTo>
                    <a:pt x="0" y="0"/>
                  </a:lnTo>
                  <a:close/>
                </a:path>
              </a:pathLst>
            </a:custGeom>
            <a:blipFill rotWithShape="1">
              <a:blip r:embed="rId14">
                <a:alphaModFix/>
              </a:blip>
              <a:stretch>
                <a:fillRect b="0" l="0" r="0" t="0"/>
              </a:stretch>
            </a:blipFill>
            <a:ln>
              <a:noFill/>
            </a:ln>
          </p:spPr>
        </p:sp>
        <p:sp>
          <p:nvSpPr>
            <p:cNvPr id="386" name="Google Shape;386;p21"/>
            <p:cNvSpPr/>
            <p:nvPr/>
          </p:nvSpPr>
          <p:spPr>
            <a:xfrm>
              <a:off x="5552150" y="36086"/>
              <a:ext cx="977613" cy="933176"/>
            </a:xfrm>
            <a:custGeom>
              <a:rect b="b" l="l" r="r" t="t"/>
              <a:pathLst>
                <a:path extrusionOk="0" h="933176" w="977613">
                  <a:moveTo>
                    <a:pt x="0" y="0"/>
                  </a:moveTo>
                  <a:lnTo>
                    <a:pt x="977613" y="0"/>
                  </a:lnTo>
                  <a:lnTo>
                    <a:pt x="977613" y="933176"/>
                  </a:lnTo>
                  <a:lnTo>
                    <a:pt x="0" y="933176"/>
                  </a:lnTo>
                  <a:lnTo>
                    <a:pt x="0" y="0"/>
                  </a:lnTo>
                  <a:close/>
                </a:path>
              </a:pathLst>
            </a:custGeom>
            <a:blipFill rotWithShape="1">
              <a:blip r:embed="rId15">
                <a:alphaModFix/>
              </a:blip>
              <a:stretch>
                <a:fillRect b="0" l="0" r="0" t="0"/>
              </a:stretch>
            </a:blipFill>
            <a:ln>
              <a:noFill/>
            </a:ln>
          </p:spPr>
        </p:sp>
        <p:sp>
          <p:nvSpPr>
            <p:cNvPr id="387" name="Google Shape;387;p21"/>
            <p:cNvSpPr/>
            <p:nvPr/>
          </p:nvSpPr>
          <p:spPr>
            <a:xfrm>
              <a:off x="2755643" y="9687"/>
              <a:ext cx="978803" cy="985973"/>
            </a:xfrm>
            <a:custGeom>
              <a:rect b="b" l="l" r="r" t="t"/>
              <a:pathLst>
                <a:path extrusionOk="0" h="985973" w="978803">
                  <a:moveTo>
                    <a:pt x="0" y="0"/>
                  </a:moveTo>
                  <a:lnTo>
                    <a:pt x="978803" y="0"/>
                  </a:lnTo>
                  <a:lnTo>
                    <a:pt x="978803" y="985974"/>
                  </a:lnTo>
                  <a:lnTo>
                    <a:pt x="0" y="985974"/>
                  </a:lnTo>
                  <a:lnTo>
                    <a:pt x="0" y="0"/>
                  </a:lnTo>
                  <a:close/>
                </a:path>
              </a:pathLst>
            </a:custGeom>
            <a:blipFill rotWithShape="1">
              <a:blip r:embed="rId16">
                <a:alphaModFix/>
              </a:blip>
              <a:stretch>
                <a:fillRect b="0" l="0" r="0" t="0"/>
              </a:stretch>
            </a:blipFill>
            <a:ln>
              <a:noFill/>
            </a:ln>
          </p:spPr>
        </p:sp>
        <p:sp>
          <p:nvSpPr>
            <p:cNvPr id="388" name="Google Shape;388;p21"/>
            <p:cNvSpPr/>
            <p:nvPr/>
          </p:nvSpPr>
          <p:spPr>
            <a:xfrm>
              <a:off x="4227761" y="0"/>
              <a:ext cx="816442" cy="995661"/>
            </a:xfrm>
            <a:custGeom>
              <a:rect b="b" l="l" r="r" t="t"/>
              <a:pathLst>
                <a:path extrusionOk="0" h="995661" w="816442">
                  <a:moveTo>
                    <a:pt x="0" y="0"/>
                  </a:moveTo>
                  <a:lnTo>
                    <a:pt x="816442" y="0"/>
                  </a:lnTo>
                  <a:lnTo>
                    <a:pt x="816442" y="995661"/>
                  </a:lnTo>
                  <a:lnTo>
                    <a:pt x="0" y="995661"/>
                  </a:lnTo>
                  <a:lnTo>
                    <a:pt x="0" y="0"/>
                  </a:lnTo>
                  <a:close/>
                </a:path>
              </a:pathLst>
            </a:custGeom>
            <a:blipFill rotWithShape="1">
              <a:blip r:embed="rId17">
                <a:alphaModFix/>
              </a:blip>
              <a:stretch>
                <a:fillRect b="0" l="0" r="0" t="0"/>
              </a:stretch>
            </a:blipFill>
            <a:ln>
              <a:noFill/>
            </a:ln>
          </p:spPr>
        </p:sp>
        <p:sp>
          <p:nvSpPr>
            <p:cNvPr id="389" name="Google Shape;389;p21"/>
            <p:cNvSpPr/>
            <p:nvPr/>
          </p:nvSpPr>
          <p:spPr>
            <a:xfrm>
              <a:off x="8470917" y="62210"/>
              <a:ext cx="927311" cy="932396"/>
            </a:xfrm>
            <a:custGeom>
              <a:rect b="b" l="l" r="r" t="t"/>
              <a:pathLst>
                <a:path extrusionOk="0" h="932396" w="927311">
                  <a:moveTo>
                    <a:pt x="0" y="0"/>
                  </a:moveTo>
                  <a:lnTo>
                    <a:pt x="927311" y="0"/>
                  </a:lnTo>
                  <a:lnTo>
                    <a:pt x="927311" y="932396"/>
                  </a:lnTo>
                  <a:lnTo>
                    <a:pt x="0" y="932396"/>
                  </a:lnTo>
                  <a:lnTo>
                    <a:pt x="0" y="0"/>
                  </a:lnTo>
                  <a:close/>
                </a:path>
              </a:pathLst>
            </a:custGeom>
            <a:blipFill rotWithShape="1">
              <a:blip r:embed="rId18">
                <a:alphaModFix/>
              </a:blip>
              <a:stretch>
                <a:fillRect b="0" l="0" r="0" t="0"/>
              </a:stretch>
            </a:blipFill>
            <a:ln>
              <a:noFill/>
            </a:ln>
          </p:spPr>
        </p:sp>
        <p:sp>
          <p:nvSpPr>
            <p:cNvPr id="390" name="Google Shape;390;p21"/>
            <p:cNvSpPr/>
            <p:nvPr/>
          </p:nvSpPr>
          <p:spPr>
            <a:xfrm>
              <a:off x="8371799" y="1821687"/>
              <a:ext cx="795950" cy="985973"/>
            </a:xfrm>
            <a:custGeom>
              <a:rect b="b" l="l" r="r" t="t"/>
              <a:pathLst>
                <a:path extrusionOk="0" h="985973" w="795950">
                  <a:moveTo>
                    <a:pt x="0" y="0"/>
                  </a:moveTo>
                  <a:lnTo>
                    <a:pt x="795950" y="0"/>
                  </a:lnTo>
                  <a:lnTo>
                    <a:pt x="795950" y="985974"/>
                  </a:lnTo>
                  <a:lnTo>
                    <a:pt x="0" y="985974"/>
                  </a:lnTo>
                  <a:lnTo>
                    <a:pt x="0" y="0"/>
                  </a:lnTo>
                  <a:close/>
                </a:path>
              </a:pathLst>
            </a:custGeom>
            <a:blipFill rotWithShape="1">
              <a:blip r:embed="rId19">
                <a:alphaModFix/>
              </a:blip>
              <a:stretch>
                <a:fillRect b="0" l="0" r="0" t="0"/>
              </a:stretch>
            </a:blipFill>
            <a:ln>
              <a:noFill/>
            </a:ln>
          </p:spPr>
        </p:sp>
        <p:sp>
          <p:nvSpPr>
            <p:cNvPr id="391" name="Google Shape;391;p21"/>
            <p:cNvSpPr/>
            <p:nvPr/>
          </p:nvSpPr>
          <p:spPr>
            <a:xfrm>
              <a:off x="6656689" y="1821687"/>
              <a:ext cx="1071710" cy="985973"/>
            </a:xfrm>
            <a:custGeom>
              <a:rect b="b" l="l" r="r" t="t"/>
              <a:pathLst>
                <a:path extrusionOk="0" h="985973" w="1071710">
                  <a:moveTo>
                    <a:pt x="0" y="0"/>
                  </a:moveTo>
                  <a:lnTo>
                    <a:pt x="1071710" y="0"/>
                  </a:lnTo>
                  <a:lnTo>
                    <a:pt x="1071710" y="985974"/>
                  </a:lnTo>
                  <a:lnTo>
                    <a:pt x="0" y="985974"/>
                  </a:lnTo>
                  <a:lnTo>
                    <a:pt x="0" y="0"/>
                  </a:lnTo>
                  <a:close/>
                </a:path>
              </a:pathLst>
            </a:custGeom>
            <a:blipFill rotWithShape="1">
              <a:blip r:embed="rId20">
                <a:alphaModFix/>
              </a:blip>
              <a:stretch>
                <a:fillRect b="0" l="0" r="0" t="0"/>
              </a:stretch>
            </a:blipFill>
            <a:ln>
              <a:noFill/>
            </a:ln>
          </p:spPr>
        </p:sp>
        <p:sp>
          <p:nvSpPr>
            <p:cNvPr id="392" name="Google Shape;392;p21"/>
            <p:cNvSpPr/>
            <p:nvPr/>
          </p:nvSpPr>
          <p:spPr>
            <a:xfrm>
              <a:off x="9877341" y="2045283"/>
              <a:ext cx="1126753" cy="647371"/>
            </a:xfrm>
            <a:custGeom>
              <a:rect b="b" l="l" r="r" t="t"/>
              <a:pathLst>
                <a:path extrusionOk="0" h="647371" w="1126753">
                  <a:moveTo>
                    <a:pt x="0" y="0"/>
                  </a:moveTo>
                  <a:lnTo>
                    <a:pt x="1126753" y="0"/>
                  </a:lnTo>
                  <a:lnTo>
                    <a:pt x="1126753" y="647371"/>
                  </a:lnTo>
                  <a:lnTo>
                    <a:pt x="0" y="647371"/>
                  </a:lnTo>
                  <a:lnTo>
                    <a:pt x="0" y="0"/>
                  </a:lnTo>
                  <a:close/>
                </a:path>
              </a:pathLst>
            </a:custGeom>
            <a:blipFill rotWithShape="1">
              <a:blip r:embed="rId21">
                <a:alphaModFix/>
              </a:blip>
              <a:stretch>
                <a:fillRect b="0" l="0" r="0" t="0"/>
              </a:stretch>
            </a:blipFill>
            <a:ln>
              <a:noFill/>
            </a:ln>
          </p:spPr>
        </p:sp>
        <p:sp>
          <p:nvSpPr>
            <p:cNvPr id="393" name="Google Shape;393;p21"/>
            <p:cNvSpPr/>
            <p:nvPr/>
          </p:nvSpPr>
          <p:spPr>
            <a:xfrm>
              <a:off x="3419606" y="1821687"/>
              <a:ext cx="985973" cy="985973"/>
            </a:xfrm>
            <a:custGeom>
              <a:rect b="b" l="l" r="r" t="t"/>
              <a:pathLst>
                <a:path extrusionOk="0" h="985973" w="985973">
                  <a:moveTo>
                    <a:pt x="0" y="0"/>
                  </a:moveTo>
                  <a:lnTo>
                    <a:pt x="985974" y="0"/>
                  </a:lnTo>
                  <a:lnTo>
                    <a:pt x="985974" y="985974"/>
                  </a:lnTo>
                  <a:lnTo>
                    <a:pt x="0" y="985974"/>
                  </a:lnTo>
                  <a:lnTo>
                    <a:pt x="0" y="0"/>
                  </a:lnTo>
                  <a:close/>
                </a:path>
              </a:pathLst>
            </a:custGeom>
            <a:blipFill rotWithShape="1">
              <a:blip r:embed="rId22">
                <a:alphaModFix/>
              </a:blip>
              <a:stretch>
                <a:fillRect b="0" l="0" r="0" t="0"/>
              </a:stretch>
            </a:blipFill>
            <a:ln>
              <a:noFill/>
            </a:ln>
          </p:spPr>
        </p:sp>
        <p:sp>
          <p:nvSpPr>
            <p:cNvPr id="394" name="Google Shape;394;p21"/>
            <p:cNvSpPr/>
            <p:nvPr/>
          </p:nvSpPr>
          <p:spPr>
            <a:xfrm>
              <a:off x="7156" y="1821687"/>
              <a:ext cx="1146481" cy="985973"/>
            </a:xfrm>
            <a:custGeom>
              <a:rect b="b" l="l" r="r" t="t"/>
              <a:pathLst>
                <a:path extrusionOk="0" h="985973" w="1146481">
                  <a:moveTo>
                    <a:pt x="0" y="0"/>
                  </a:moveTo>
                  <a:lnTo>
                    <a:pt x="1146481" y="0"/>
                  </a:lnTo>
                  <a:lnTo>
                    <a:pt x="1146481" y="985974"/>
                  </a:lnTo>
                  <a:lnTo>
                    <a:pt x="0" y="985974"/>
                  </a:lnTo>
                  <a:lnTo>
                    <a:pt x="0" y="0"/>
                  </a:lnTo>
                  <a:close/>
                </a:path>
              </a:pathLst>
            </a:custGeom>
            <a:blipFill rotWithShape="1">
              <a:blip r:embed="rId23">
                <a:alphaModFix/>
              </a:blip>
              <a:stretch>
                <a:fillRect b="0" l="0" r="0" t="0"/>
              </a:stretch>
            </a:blipFill>
            <a:ln>
              <a:noFill/>
            </a:ln>
          </p:spPr>
        </p:sp>
        <p:sp>
          <p:nvSpPr>
            <p:cNvPr id="395" name="Google Shape;395;p21"/>
            <p:cNvSpPr/>
            <p:nvPr/>
          </p:nvSpPr>
          <p:spPr>
            <a:xfrm>
              <a:off x="4932422" y="1821687"/>
              <a:ext cx="984181" cy="985973"/>
            </a:xfrm>
            <a:custGeom>
              <a:rect b="b" l="l" r="r" t="t"/>
              <a:pathLst>
                <a:path extrusionOk="0" h="985973" w="984181">
                  <a:moveTo>
                    <a:pt x="0" y="0"/>
                  </a:moveTo>
                  <a:lnTo>
                    <a:pt x="984181" y="0"/>
                  </a:lnTo>
                  <a:lnTo>
                    <a:pt x="984181" y="985974"/>
                  </a:lnTo>
                  <a:lnTo>
                    <a:pt x="0" y="985974"/>
                  </a:lnTo>
                  <a:lnTo>
                    <a:pt x="0" y="0"/>
                  </a:lnTo>
                  <a:close/>
                </a:path>
              </a:pathLst>
            </a:custGeom>
            <a:blipFill rotWithShape="1">
              <a:blip r:embed="rId24">
                <a:alphaModFix/>
              </a:blip>
              <a:stretch>
                <a:fillRect b="0" l="0" r="0" t="0"/>
              </a:stretch>
            </a:blipFill>
            <a:ln>
              <a:noFill/>
            </a:ln>
          </p:spPr>
        </p:sp>
        <p:sp>
          <p:nvSpPr>
            <p:cNvPr id="396" name="Google Shape;396;p21"/>
            <p:cNvSpPr/>
            <p:nvPr/>
          </p:nvSpPr>
          <p:spPr>
            <a:xfrm>
              <a:off x="1793635" y="1821687"/>
              <a:ext cx="985973" cy="985973"/>
            </a:xfrm>
            <a:custGeom>
              <a:rect b="b" l="l" r="r" t="t"/>
              <a:pathLst>
                <a:path extrusionOk="0" h="985973" w="985973">
                  <a:moveTo>
                    <a:pt x="0" y="0"/>
                  </a:moveTo>
                  <a:lnTo>
                    <a:pt x="985973" y="0"/>
                  </a:lnTo>
                  <a:lnTo>
                    <a:pt x="985973" y="985974"/>
                  </a:lnTo>
                  <a:lnTo>
                    <a:pt x="0" y="985974"/>
                  </a:lnTo>
                  <a:lnTo>
                    <a:pt x="0" y="0"/>
                  </a:lnTo>
                  <a:close/>
                </a:path>
              </a:pathLst>
            </a:custGeom>
            <a:blipFill rotWithShape="1">
              <a:blip r:embed="rId25">
                <a:alphaModFix/>
              </a:blip>
              <a:stretch>
                <a:fillRect b="0" l="0" r="0" t="0"/>
              </a:stretch>
            </a:blipFill>
            <a:ln>
              <a:noFill/>
            </a:ln>
          </p:spPr>
        </p:sp>
        <p:sp>
          <p:nvSpPr>
            <p:cNvPr id="397" name="Google Shape;397;p21"/>
            <p:cNvSpPr/>
            <p:nvPr/>
          </p:nvSpPr>
          <p:spPr>
            <a:xfrm>
              <a:off x="7192124" y="3660792"/>
              <a:ext cx="1080576" cy="852673"/>
            </a:xfrm>
            <a:custGeom>
              <a:rect b="b" l="l" r="r" t="t"/>
              <a:pathLst>
                <a:path extrusionOk="0" h="852673" w="1080576">
                  <a:moveTo>
                    <a:pt x="0" y="0"/>
                  </a:moveTo>
                  <a:lnTo>
                    <a:pt x="1080576" y="0"/>
                  </a:lnTo>
                  <a:lnTo>
                    <a:pt x="1080576" y="852673"/>
                  </a:lnTo>
                  <a:lnTo>
                    <a:pt x="0" y="852673"/>
                  </a:lnTo>
                  <a:lnTo>
                    <a:pt x="0" y="0"/>
                  </a:lnTo>
                  <a:close/>
                </a:path>
              </a:pathLst>
            </a:custGeom>
            <a:blipFill rotWithShape="1">
              <a:blip r:embed="rId26">
                <a:alphaModFix/>
              </a:blip>
              <a:stretch>
                <a:fillRect b="0" l="0" r="0" t="0"/>
              </a:stretch>
            </a:blipFill>
            <a:ln>
              <a:noFill/>
            </a:ln>
          </p:spPr>
        </p:sp>
        <p:sp>
          <p:nvSpPr>
            <p:cNvPr id="398" name="Google Shape;398;p21"/>
            <p:cNvSpPr/>
            <p:nvPr/>
          </p:nvSpPr>
          <p:spPr>
            <a:xfrm>
              <a:off x="5535899" y="3700864"/>
              <a:ext cx="1114415" cy="670675"/>
            </a:xfrm>
            <a:custGeom>
              <a:rect b="b" l="l" r="r" t="t"/>
              <a:pathLst>
                <a:path extrusionOk="0" h="670675" w="1114415">
                  <a:moveTo>
                    <a:pt x="0" y="0"/>
                  </a:moveTo>
                  <a:lnTo>
                    <a:pt x="1114415" y="0"/>
                  </a:lnTo>
                  <a:lnTo>
                    <a:pt x="1114415" y="670675"/>
                  </a:lnTo>
                  <a:lnTo>
                    <a:pt x="0" y="670675"/>
                  </a:lnTo>
                  <a:lnTo>
                    <a:pt x="0" y="0"/>
                  </a:lnTo>
                  <a:close/>
                </a:path>
              </a:pathLst>
            </a:custGeom>
            <a:blipFill rotWithShape="1">
              <a:blip r:embed="rId27">
                <a:alphaModFix/>
              </a:blip>
              <a:stretch>
                <a:fillRect b="0" l="0" r="0" t="0"/>
              </a:stretch>
            </a:blipFill>
            <a:ln>
              <a:noFill/>
            </a:ln>
          </p:spPr>
        </p:sp>
        <p:sp>
          <p:nvSpPr>
            <p:cNvPr id="399" name="Google Shape;399;p21"/>
            <p:cNvSpPr/>
            <p:nvPr/>
          </p:nvSpPr>
          <p:spPr>
            <a:xfrm>
              <a:off x="2912048" y="3598415"/>
              <a:ext cx="917004" cy="977426"/>
            </a:xfrm>
            <a:custGeom>
              <a:rect b="b" l="l" r="r" t="t"/>
              <a:pathLst>
                <a:path extrusionOk="0" h="977426" w="917004">
                  <a:moveTo>
                    <a:pt x="0" y="0"/>
                  </a:moveTo>
                  <a:lnTo>
                    <a:pt x="917004" y="0"/>
                  </a:lnTo>
                  <a:lnTo>
                    <a:pt x="917004" y="977427"/>
                  </a:lnTo>
                  <a:lnTo>
                    <a:pt x="0" y="977427"/>
                  </a:lnTo>
                  <a:lnTo>
                    <a:pt x="0" y="0"/>
                  </a:lnTo>
                  <a:close/>
                </a:path>
              </a:pathLst>
            </a:custGeom>
            <a:blipFill rotWithShape="1">
              <a:blip r:embed="rId28">
                <a:alphaModFix/>
              </a:blip>
              <a:stretch>
                <a:fillRect b="0" l="0" r="0" t="0"/>
              </a:stretch>
            </a:blipFill>
            <a:ln>
              <a:noFill/>
            </a:ln>
          </p:spPr>
        </p:sp>
        <p:sp>
          <p:nvSpPr>
            <p:cNvPr id="400" name="Google Shape;400;p21"/>
            <p:cNvSpPr/>
            <p:nvPr/>
          </p:nvSpPr>
          <p:spPr>
            <a:xfrm>
              <a:off x="4370862" y="3609865"/>
              <a:ext cx="623226" cy="852673"/>
            </a:xfrm>
            <a:custGeom>
              <a:rect b="b" l="l" r="r" t="t"/>
              <a:pathLst>
                <a:path extrusionOk="0" h="852673" w="623226">
                  <a:moveTo>
                    <a:pt x="0" y="0"/>
                  </a:moveTo>
                  <a:lnTo>
                    <a:pt x="623226" y="0"/>
                  </a:lnTo>
                  <a:lnTo>
                    <a:pt x="623226" y="852673"/>
                  </a:lnTo>
                  <a:lnTo>
                    <a:pt x="0" y="852673"/>
                  </a:lnTo>
                  <a:lnTo>
                    <a:pt x="0" y="0"/>
                  </a:lnTo>
                  <a:close/>
                </a:path>
              </a:pathLst>
            </a:custGeom>
            <a:blipFill rotWithShape="1">
              <a:blip r:embed="rId29">
                <a:alphaModFix/>
              </a:blip>
              <a:stretch>
                <a:fillRect b="0" l="0" r="0" t="0"/>
              </a:stretch>
            </a:blipFill>
            <a:ln>
              <a:noFill/>
            </a:ln>
          </p:spPr>
        </p:sp>
        <p:sp>
          <p:nvSpPr>
            <p:cNvPr id="401" name="Google Shape;401;p21"/>
            <p:cNvSpPr/>
            <p:nvPr/>
          </p:nvSpPr>
          <p:spPr>
            <a:xfrm>
              <a:off x="1654813" y="3598415"/>
              <a:ext cx="712633" cy="977426"/>
            </a:xfrm>
            <a:custGeom>
              <a:rect b="b" l="l" r="r" t="t"/>
              <a:pathLst>
                <a:path extrusionOk="0" h="977426" w="712633">
                  <a:moveTo>
                    <a:pt x="0" y="0"/>
                  </a:moveTo>
                  <a:lnTo>
                    <a:pt x="712633" y="0"/>
                  </a:lnTo>
                  <a:lnTo>
                    <a:pt x="712633" y="977427"/>
                  </a:lnTo>
                  <a:lnTo>
                    <a:pt x="0" y="977427"/>
                  </a:lnTo>
                  <a:lnTo>
                    <a:pt x="0" y="0"/>
                  </a:lnTo>
                  <a:close/>
                </a:path>
              </a:pathLst>
            </a:custGeom>
            <a:blipFill rotWithShape="1">
              <a:blip r:embed="rId30">
                <a:alphaModFix/>
              </a:blip>
              <a:stretch>
                <a:fillRect b="0" l="0" r="0" t="0"/>
              </a:stretch>
            </a:blipFill>
            <a:ln>
              <a:noFill/>
            </a:ln>
          </p:spPr>
        </p:sp>
        <p:sp>
          <p:nvSpPr>
            <p:cNvPr id="402" name="Google Shape;402;p21"/>
            <p:cNvSpPr/>
            <p:nvPr/>
          </p:nvSpPr>
          <p:spPr>
            <a:xfrm>
              <a:off x="10214577" y="3660792"/>
              <a:ext cx="852673" cy="852673"/>
            </a:xfrm>
            <a:custGeom>
              <a:rect b="b" l="l" r="r" t="t"/>
              <a:pathLst>
                <a:path extrusionOk="0" h="852673" w="852673">
                  <a:moveTo>
                    <a:pt x="0" y="0"/>
                  </a:moveTo>
                  <a:lnTo>
                    <a:pt x="852673" y="0"/>
                  </a:lnTo>
                  <a:lnTo>
                    <a:pt x="852673" y="852673"/>
                  </a:lnTo>
                  <a:lnTo>
                    <a:pt x="0" y="852673"/>
                  </a:lnTo>
                  <a:lnTo>
                    <a:pt x="0" y="0"/>
                  </a:lnTo>
                  <a:close/>
                </a:path>
              </a:pathLst>
            </a:custGeom>
            <a:blipFill rotWithShape="1">
              <a:blip r:embed="rId31">
                <a:alphaModFix/>
              </a:blip>
              <a:stretch>
                <a:fillRect b="0" l="0" r="0" t="0"/>
              </a:stretch>
            </a:blipFill>
            <a:ln>
              <a:noFill/>
            </a:ln>
          </p:spPr>
        </p:sp>
        <p:sp>
          <p:nvSpPr>
            <p:cNvPr id="403" name="Google Shape;403;p21"/>
            <p:cNvSpPr/>
            <p:nvPr/>
          </p:nvSpPr>
          <p:spPr>
            <a:xfrm>
              <a:off x="8818698" y="3660792"/>
              <a:ext cx="852673" cy="852673"/>
            </a:xfrm>
            <a:custGeom>
              <a:rect b="b" l="l" r="r" t="t"/>
              <a:pathLst>
                <a:path extrusionOk="0" h="852673" w="852673">
                  <a:moveTo>
                    <a:pt x="0" y="0"/>
                  </a:moveTo>
                  <a:lnTo>
                    <a:pt x="852673" y="0"/>
                  </a:lnTo>
                  <a:lnTo>
                    <a:pt x="852673" y="852673"/>
                  </a:lnTo>
                  <a:lnTo>
                    <a:pt x="0" y="852673"/>
                  </a:lnTo>
                  <a:lnTo>
                    <a:pt x="0" y="0"/>
                  </a:lnTo>
                  <a:close/>
                </a:path>
              </a:pathLst>
            </a:custGeom>
            <a:blipFill rotWithShape="1">
              <a:blip r:embed="rId32">
                <a:alphaModFix/>
              </a:blip>
              <a:stretch>
                <a:fillRect b="0" l="0" r="0" t="0"/>
              </a:stretch>
            </a:blipFill>
            <a:ln>
              <a:noFill/>
            </a:ln>
          </p:spPr>
        </p:sp>
        <p:sp>
          <p:nvSpPr>
            <p:cNvPr id="404" name="Google Shape;404;p21"/>
            <p:cNvSpPr/>
            <p:nvPr/>
          </p:nvSpPr>
          <p:spPr>
            <a:xfrm>
              <a:off x="7156" y="3543215"/>
              <a:ext cx="1104451" cy="985973"/>
            </a:xfrm>
            <a:custGeom>
              <a:rect b="b" l="l" r="r" t="t"/>
              <a:pathLst>
                <a:path extrusionOk="0" h="985973" w="1104451">
                  <a:moveTo>
                    <a:pt x="0" y="0"/>
                  </a:moveTo>
                  <a:lnTo>
                    <a:pt x="1104451" y="0"/>
                  </a:lnTo>
                  <a:lnTo>
                    <a:pt x="1104451" y="985974"/>
                  </a:lnTo>
                  <a:lnTo>
                    <a:pt x="0" y="985974"/>
                  </a:lnTo>
                  <a:lnTo>
                    <a:pt x="0" y="0"/>
                  </a:lnTo>
                  <a:close/>
                </a:path>
              </a:pathLst>
            </a:custGeom>
            <a:blipFill rotWithShape="1">
              <a:blip r:embed="rId33">
                <a:alphaModFix/>
              </a:blip>
              <a:stretch>
                <a:fillRect b="0" l="0" r="0" t="0"/>
              </a:stretch>
            </a:blipFill>
            <a:ln>
              <a:noFill/>
            </a:ln>
          </p:spPr>
        </p:sp>
        <p:sp>
          <p:nvSpPr>
            <p:cNvPr id="405" name="Google Shape;405;p21"/>
            <p:cNvSpPr/>
            <p:nvPr/>
          </p:nvSpPr>
          <p:spPr>
            <a:xfrm>
              <a:off x="10004919" y="5486543"/>
              <a:ext cx="844106" cy="965194"/>
            </a:xfrm>
            <a:custGeom>
              <a:rect b="b" l="l" r="r" t="t"/>
              <a:pathLst>
                <a:path extrusionOk="0" h="965194" w="844106">
                  <a:moveTo>
                    <a:pt x="0" y="0"/>
                  </a:moveTo>
                  <a:lnTo>
                    <a:pt x="844107" y="0"/>
                  </a:lnTo>
                  <a:lnTo>
                    <a:pt x="844107" y="965195"/>
                  </a:lnTo>
                  <a:lnTo>
                    <a:pt x="0" y="965195"/>
                  </a:lnTo>
                  <a:lnTo>
                    <a:pt x="0" y="0"/>
                  </a:lnTo>
                  <a:close/>
                </a:path>
              </a:pathLst>
            </a:custGeom>
            <a:blipFill rotWithShape="1">
              <a:blip r:embed="rId34">
                <a:alphaModFix/>
              </a:blip>
              <a:stretch>
                <a:fillRect b="0" l="0" r="0" t="0"/>
              </a:stretch>
            </a:blipFill>
            <a:ln>
              <a:noFill/>
            </a:ln>
          </p:spPr>
        </p:sp>
        <p:sp>
          <p:nvSpPr>
            <p:cNvPr id="406" name="Google Shape;406;p21"/>
            <p:cNvSpPr/>
            <p:nvPr/>
          </p:nvSpPr>
          <p:spPr>
            <a:xfrm>
              <a:off x="8333992" y="5613457"/>
              <a:ext cx="1016239" cy="711368"/>
            </a:xfrm>
            <a:custGeom>
              <a:rect b="b" l="l" r="r" t="t"/>
              <a:pathLst>
                <a:path extrusionOk="0" h="711368" w="1016239">
                  <a:moveTo>
                    <a:pt x="0" y="0"/>
                  </a:moveTo>
                  <a:lnTo>
                    <a:pt x="1016240" y="0"/>
                  </a:lnTo>
                  <a:lnTo>
                    <a:pt x="1016240" y="711367"/>
                  </a:lnTo>
                  <a:lnTo>
                    <a:pt x="0" y="711367"/>
                  </a:lnTo>
                  <a:lnTo>
                    <a:pt x="0" y="0"/>
                  </a:lnTo>
                  <a:close/>
                </a:path>
              </a:pathLst>
            </a:custGeom>
            <a:blipFill rotWithShape="1">
              <a:blip r:embed="rId35">
                <a:alphaModFix/>
              </a:blip>
              <a:stretch>
                <a:fillRect b="0" l="0" r="0" t="0"/>
              </a:stretch>
            </a:blipFill>
            <a:ln>
              <a:noFill/>
            </a:ln>
          </p:spPr>
        </p:sp>
        <p:sp>
          <p:nvSpPr>
            <p:cNvPr id="407" name="Google Shape;407;p21"/>
            <p:cNvSpPr/>
            <p:nvPr/>
          </p:nvSpPr>
          <p:spPr>
            <a:xfrm>
              <a:off x="6800933" y="5613457"/>
              <a:ext cx="869449" cy="711368"/>
            </a:xfrm>
            <a:custGeom>
              <a:rect b="b" l="l" r="r" t="t"/>
              <a:pathLst>
                <a:path extrusionOk="0" h="711368" w="869449">
                  <a:moveTo>
                    <a:pt x="0" y="0"/>
                  </a:moveTo>
                  <a:lnTo>
                    <a:pt x="869449" y="0"/>
                  </a:lnTo>
                  <a:lnTo>
                    <a:pt x="869449" y="711367"/>
                  </a:lnTo>
                  <a:lnTo>
                    <a:pt x="0" y="711367"/>
                  </a:lnTo>
                  <a:lnTo>
                    <a:pt x="0" y="0"/>
                  </a:lnTo>
                  <a:close/>
                </a:path>
              </a:pathLst>
            </a:custGeom>
            <a:blipFill rotWithShape="1">
              <a:blip r:embed="rId36">
                <a:alphaModFix/>
              </a:blip>
              <a:stretch>
                <a:fillRect b="0" l="0" r="0" t="0"/>
              </a:stretch>
            </a:blipFill>
            <a:ln>
              <a:noFill/>
            </a:ln>
          </p:spPr>
        </p:sp>
        <p:sp>
          <p:nvSpPr>
            <p:cNvPr id="408" name="Google Shape;408;p21"/>
            <p:cNvSpPr/>
            <p:nvPr/>
          </p:nvSpPr>
          <p:spPr>
            <a:xfrm>
              <a:off x="4294083" y="5486543"/>
              <a:ext cx="486107" cy="965194"/>
            </a:xfrm>
            <a:custGeom>
              <a:rect b="b" l="l" r="r" t="t"/>
              <a:pathLst>
                <a:path extrusionOk="0" h="965194" w="486107">
                  <a:moveTo>
                    <a:pt x="0" y="0"/>
                  </a:moveTo>
                  <a:lnTo>
                    <a:pt x="486107" y="0"/>
                  </a:lnTo>
                  <a:lnTo>
                    <a:pt x="486107" y="965195"/>
                  </a:lnTo>
                  <a:lnTo>
                    <a:pt x="0" y="965195"/>
                  </a:lnTo>
                  <a:lnTo>
                    <a:pt x="0" y="0"/>
                  </a:lnTo>
                  <a:close/>
                </a:path>
              </a:pathLst>
            </a:custGeom>
            <a:blipFill rotWithShape="1">
              <a:blip r:embed="rId37">
                <a:alphaModFix/>
              </a:blip>
              <a:stretch>
                <a:fillRect b="0" l="0" r="0" t="0"/>
              </a:stretch>
            </a:blipFill>
            <a:ln>
              <a:noFill/>
            </a:ln>
          </p:spPr>
        </p:sp>
        <p:sp>
          <p:nvSpPr>
            <p:cNvPr id="409" name="Google Shape;409;p21"/>
            <p:cNvSpPr/>
            <p:nvPr/>
          </p:nvSpPr>
          <p:spPr>
            <a:xfrm>
              <a:off x="5434878" y="5613457"/>
              <a:ext cx="711368" cy="711368"/>
            </a:xfrm>
            <a:custGeom>
              <a:rect b="b" l="l" r="r" t="t"/>
              <a:pathLst>
                <a:path extrusionOk="0" h="711368" w="711368">
                  <a:moveTo>
                    <a:pt x="0" y="0"/>
                  </a:moveTo>
                  <a:lnTo>
                    <a:pt x="711368" y="0"/>
                  </a:lnTo>
                  <a:lnTo>
                    <a:pt x="711368" y="711367"/>
                  </a:lnTo>
                  <a:lnTo>
                    <a:pt x="0" y="711367"/>
                  </a:lnTo>
                  <a:lnTo>
                    <a:pt x="0" y="0"/>
                  </a:lnTo>
                  <a:close/>
                </a:path>
              </a:pathLst>
            </a:custGeom>
            <a:blipFill rotWithShape="1">
              <a:blip r:embed="rId38">
                <a:alphaModFix/>
              </a:blip>
              <a:stretch>
                <a:fillRect b="0" l="0" r="0" t="0"/>
              </a:stretch>
            </a:blipFill>
            <a:ln>
              <a:noFill/>
            </a:ln>
          </p:spPr>
        </p:sp>
        <p:sp>
          <p:nvSpPr>
            <p:cNvPr id="410" name="Google Shape;410;p21"/>
            <p:cNvSpPr/>
            <p:nvPr/>
          </p:nvSpPr>
          <p:spPr>
            <a:xfrm>
              <a:off x="0" y="5399845"/>
              <a:ext cx="612769" cy="1138591"/>
            </a:xfrm>
            <a:custGeom>
              <a:rect b="b" l="l" r="r" t="t"/>
              <a:pathLst>
                <a:path extrusionOk="0" h="1138591" w="612769">
                  <a:moveTo>
                    <a:pt x="0" y="0"/>
                  </a:moveTo>
                  <a:lnTo>
                    <a:pt x="612769" y="0"/>
                  </a:lnTo>
                  <a:lnTo>
                    <a:pt x="612769" y="1138591"/>
                  </a:lnTo>
                  <a:lnTo>
                    <a:pt x="0" y="1138591"/>
                  </a:lnTo>
                  <a:lnTo>
                    <a:pt x="0" y="0"/>
                  </a:lnTo>
                  <a:close/>
                </a:path>
              </a:pathLst>
            </a:custGeom>
            <a:blipFill rotWithShape="1">
              <a:blip r:embed="rId39">
                <a:alphaModFix/>
              </a:blip>
              <a:stretch>
                <a:fillRect b="0" l="0" r="0" t="0"/>
              </a:stretch>
            </a:blipFill>
            <a:ln>
              <a:noFill/>
            </a:ln>
          </p:spPr>
        </p:sp>
        <p:sp>
          <p:nvSpPr>
            <p:cNvPr id="411" name="Google Shape;411;p21"/>
            <p:cNvSpPr/>
            <p:nvPr/>
          </p:nvSpPr>
          <p:spPr>
            <a:xfrm>
              <a:off x="1269241" y="5399845"/>
              <a:ext cx="881890" cy="1138591"/>
            </a:xfrm>
            <a:custGeom>
              <a:rect b="b" l="l" r="r" t="t"/>
              <a:pathLst>
                <a:path extrusionOk="0" h="1138591" w="881890">
                  <a:moveTo>
                    <a:pt x="0" y="0"/>
                  </a:moveTo>
                  <a:lnTo>
                    <a:pt x="881890" y="0"/>
                  </a:lnTo>
                  <a:lnTo>
                    <a:pt x="881890" y="1138591"/>
                  </a:lnTo>
                  <a:lnTo>
                    <a:pt x="0" y="1138591"/>
                  </a:lnTo>
                  <a:lnTo>
                    <a:pt x="0" y="0"/>
                  </a:lnTo>
                  <a:close/>
                </a:path>
              </a:pathLst>
            </a:custGeom>
            <a:blipFill rotWithShape="1">
              <a:blip r:embed="rId40">
                <a:alphaModFix/>
              </a:blip>
              <a:stretch>
                <a:fillRect b="0" l="0" r="0" t="0"/>
              </a:stretch>
            </a:blipFill>
            <a:ln>
              <a:noFill/>
            </a:ln>
          </p:spPr>
        </p:sp>
        <p:sp>
          <p:nvSpPr>
            <p:cNvPr id="412" name="Google Shape;412;p21"/>
            <p:cNvSpPr/>
            <p:nvPr/>
          </p:nvSpPr>
          <p:spPr>
            <a:xfrm>
              <a:off x="2805819" y="5486543"/>
              <a:ext cx="833577" cy="965194"/>
            </a:xfrm>
            <a:custGeom>
              <a:rect b="b" l="l" r="r" t="t"/>
              <a:pathLst>
                <a:path extrusionOk="0" h="965194" w="833577">
                  <a:moveTo>
                    <a:pt x="0" y="0"/>
                  </a:moveTo>
                  <a:lnTo>
                    <a:pt x="833577" y="0"/>
                  </a:lnTo>
                  <a:lnTo>
                    <a:pt x="833577" y="965195"/>
                  </a:lnTo>
                  <a:lnTo>
                    <a:pt x="0" y="965195"/>
                  </a:lnTo>
                  <a:lnTo>
                    <a:pt x="0" y="0"/>
                  </a:lnTo>
                  <a:close/>
                </a:path>
              </a:pathLst>
            </a:custGeom>
            <a:blipFill rotWithShape="1">
              <a:blip r:embed="rId41">
                <a:alphaModFix/>
              </a:blip>
              <a:stretch>
                <a:fillRect b="0" l="0" r="0" t="0"/>
              </a:stretch>
            </a:blipFill>
            <a:ln>
              <a:noFill/>
            </a:ln>
          </p:spPr>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E4"/>
        </a:solidFill>
      </p:bgPr>
    </p:bg>
    <p:spTree>
      <p:nvGrpSpPr>
        <p:cNvPr id="416" name="Shape 416"/>
        <p:cNvGrpSpPr/>
        <p:nvPr/>
      </p:nvGrpSpPr>
      <p:grpSpPr>
        <a:xfrm>
          <a:off x="0" y="0"/>
          <a:ext cx="0" cy="0"/>
          <a:chOff x="0" y="0"/>
          <a:chExt cx="0" cy="0"/>
        </a:xfrm>
      </p:grpSpPr>
      <p:sp>
        <p:nvSpPr>
          <p:cNvPr id="417" name="Google Shape;417;p22"/>
          <p:cNvSpPr txBox="1"/>
          <p:nvPr/>
        </p:nvSpPr>
        <p:spPr>
          <a:xfrm>
            <a:off x="3377480" y="2605456"/>
            <a:ext cx="11533039" cy="3277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100F0D"/>
                </a:solidFill>
                <a:latin typeface="Noto Sans"/>
                <a:ea typeface="Noto Sans"/>
                <a:cs typeface="Noto Sans"/>
                <a:sym typeface="Noto Sans"/>
              </a:rPr>
              <a:t>This presentation template is free for everyone to use thanks to the following:</a:t>
            </a:r>
            <a:endParaRPr/>
          </a:p>
        </p:txBody>
      </p:sp>
      <p:sp>
        <p:nvSpPr>
          <p:cNvPr id="418" name="Google Shape;418;p22"/>
          <p:cNvSpPr txBox="1"/>
          <p:nvPr/>
        </p:nvSpPr>
        <p:spPr>
          <a:xfrm>
            <a:off x="7108732" y="8257423"/>
            <a:ext cx="4070535" cy="431038"/>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0" lang="en-US" sz="2799" u="none" cap="none" strike="noStrike">
                <a:solidFill>
                  <a:srgbClr val="ED7843"/>
                </a:solidFill>
                <a:latin typeface="Noto Sans"/>
                <a:ea typeface="Noto Sans"/>
                <a:cs typeface="Noto Sans"/>
                <a:sym typeface="Noto Sans"/>
              </a:rPr>
              <a:t>Happy designing!</a:t>
            </a:r>
            <a:endParaRPr/>
          </a:p>
        </p:txBody>
      </p:sp>
      <p:sp>
        <p:nvSpPr>
          <p:cNvPr id="419" name="Google Shape;419;p22"/>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100F0D"/>
                </a:solidFill>
                <a:latin typeface="Noto Sans"/>
                <a:ea typeface="Noto Sans"/>
                <a:cs typeface="Noto Sans"/>
                <a:sym typeface="Noto Sans"/>
              </a:rPr>
              <a:t>for the presentation template</a:t>
            </a:r>
            <a:endParaRPr/>
          </a:p>
        </p:txBody>
      </p:sp>
      <p:sp>
        <p:nvSpPr>
          <p:cNvPr id="420" name="Google Shape;420;p22"/>
          <p:cNvSpPr txBox="1"/>
          <p:nvPr/>
        </p:nvSpPr>
        <p:spPr>
          <a:xfrm>
            <a:off x="4210005" y="7273666"/>
            <a:ext cx="98679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100F0D"/>
                </a:solidFill>
                <a:latin typeface="Noto Sans"/>
                <a:ea typeface="Noto Sans"/>
                <a:cs typeface="Noto Sans"/>
                <a:sym typeface="Noto Sans"/>
              </a:rPr>
              <a:t>for the photos</a:t>
            </a:r>
            <a:endParaRPr/>
          </a:p>
        </p:txBody>
      </p:sp>
      <p:sp>
        <p:nvSpPr>
          <p:cNvPr id="421" name="Google Shape;421;p22"/>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ED7843"/>
                </a:solidFill>
                <a:latin typeface="Noto Sans"/>
                <a:ea typeface="Noto Sans"/>
                <a:cs typeface="Noto Sans"/>
                <a:sym typeface="Noto Sans"/>
              </a:rPr>
              <a:t>CREDITS</a:t>
            </a:r>
            <a:endParaRPr/>
          </a:p>
        </p:txBody>
      </p:sp>
      <p:sp>
        <p:nvSpPr>
          <p:cNvPr id="422" name="Google Shape;422;p22"/>
          <p:cNvSpPr txBox="1"/>
          <p:nvPr/>
        </p:nvSpPr>
        <p:spPr>
          <a:xfrm>
            <a:off x="6110027" y="6282261"/>
            <a:ext cx="6067945" cy="62451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F1A38"/>
                </a:solidFill>
                <a:latin typeface="Noto Sans"/>
                <a:ea typeface="Noto Sans"/>
                <a:cs typeface="Noto Sans"/>
                <a:sym typeface="Noto Sans"/>
              </a:rPr>
              <a:t>Pexels, Pixabay</a:t>
            </a:r>
            <a:endParaRPr/>
          </a:p>
        </p:txBody>
      </p:sp>
      <p:cxnSp>
        <p:nvCxnSpPr>
          <p:cNvPr id="423" name="Google Shape;423;p22"/>
          <p:cNvCxnSpPr/>
          <p:nvPr/>
        </p:nvCxnSpPr>
        <p:spPr>
          <a:xfrm rot="10800000">
            <a:off x="5" y="1038225"/>
            <a:ext cx="18288000" cy="9525"/>
          </a:xfrm>
          <a:prstGeom prst="straightConnector1">
            <a:avLst/>
          </a:prstGeom>
          <a:noFill/>
          <a:ln cap="flat" cmpd="sng" w="19050">
            <a:solidFill>
              <a:srgbClr val="100F0D"/>
            </a:solidFill>
            <a:prstDash val="solid"/>
            <a:round/>
            <a:headEnd len="sm" w="sm" type="none"/>
            <a:tailEnd len="sm" w="sm" type="none"/>
          </a:ln>
        </p:spPr>
      </p:cxnSp>
      <p:cxnSp>
        <p:nvCxnSpPr>
          <p:cNvPr id="424" name="Google Shape;424;p22"/>
          <p:cNvCxnSpPr/>
          <p:nvPr/>
        </p:nvCxnSpPr>
        <p:spPr>
          <a:xfrm rot="10800000">
            <a:off x="10" y="9267825"/>
            <a:ext cx="18288000" cy="9525"/>
          </a:xfrm>
          <a:prstGeom prst="straightConnector1">
            <a:avLst/>
          </a:prstGeom>
          <a:noFill/>
          <a:ln cap="flat" cmpd="sng" w="19050">
            <a:solidFill>
              <a:srgbClr val="100F0D"/>
            </a:solidFill>
            <a:prstDash val="solid"/>
            <a:round/>
            <a:headEnd len="sm" w="sm" type="none"/>
            <a:tailEnd len="sm" w="sm" type="none"/>
          </a:ln>
        </p:spPr>
      </p:cxnSp>
      <p:pic>
        <p:nvPicPr>
          <p:cNvPr id="425" name="Google Shape;425;p22"/>
          <p:cNvPicPr preferRelativeResize="0"/>
          <p:nvPr/>
        </p:nvPicPr>
        <p:blipFill>
          <a:blip r:embed="rId3">
            <a:alphaModFix/>
          </a:blip>
          <a:stretch>
            <a:fillRect/>
          </a:stretch>
        </p:blipFill>
        <p:spPr>
          <a:xfrm>
            <a:off x="7108725" y="3844687"/>
            <a:ext cx="4279075" cy="1069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Non Profit Executive Summary Slides">
  <a:themeElements>
    <a:clrScheme name="Office">
      <a:dk1>
        <a:srgbClr val="000000"/>
      </a:dk1>
      <a:lt1>
        <a:srgbClr val="F8F6E4"/>
      </a:lt1>
      <a:dk2>
        <a:srgbClr val="ADF7B6"/>
      </a:dk2>
      <a:lt2>
        <a:srgbClr val="FEC3A6"/>
      </a:lt2>
      <a:accent1>
        <a:srgbClr val="100F0D"/>
      </a:accent1>
      <a:accent2>
        <a:srgbClr val="F0F0F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