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C9126C-A0BC-435C-A4B9-70FCA0C35F3A}">
  <a:tblStyle styleId="{A6C9126C-A0BC-435C-A4B9-70FCA0C35F3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DMSans-regular.fntdata"/><Relationship Id="rId12" Type="http://schemas.openxmlformats.org/officeDocument/2006/relationships/slide" Target="slides/slide6.xml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7" name="Google Shape;1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" name="Google Shape;148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54" name="Google Shape;154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6" name="Google Shape;15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67" name="Google Shape;167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796" y="184330"/>
            <a:ext cx="5129850" cy="46776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Google Shape;14;p3"/>
          <p:cNvGraphicFramePr/>
          <p:nvPr/>
        </p:nvGraphicFramePr>
        <p:xfrm>
          <a:off x="827103" y="4913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{A6C9126C-A0BC-435C-A4B9-70FCA0C35F3A}</a:tableStyleId>
              </a:tblPr>
              <a:tblGrid>
                <a:gridCol w="4191150"/>
                <a:gridCol w="4191150"/>
                <a:gridCol w="4191150"/>
                <a:gridCol w="4191150"/>
              </a:tblGrid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" name="Google Shape;15;p3"/>
          <p:cNvGrpSpPr/>
          <p:nvPr/>
        </p:nvGrpSpPr>
        <p:grpSpPr>
          <a:xfrm rot="5400000">
            <a:off x="15340233" y="2471326"/>
            <a:ext cx="1041110" cy="139251"/>
            <a:chOff x="0" y="0"/>
            <a:chExt cx="274200" cy="36675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274136" cy="36581"/>
            </a:xfrm>
            <a:custGeom>
              <a:rect b="b" l="l" r="r" t="t"/>
              <a:pathLst>
                <a:path extrusionOk="0" h="36581" w="274136">
                  <a:moveTo>
                    <a:pt x="0" y="0"/>
                  </a:moveTo>
                  <a:lnTo>
                    <a:pt x="274136" y="0"/>
                  </a:lnTo>
                  <a:lnTo>
                    <a:pt x="274136" y="36581"/>
                  </a:lnTo>
                  <a:lnTo>
                    <a:pt x="0" y="3658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28575"/>
              <a:ext cx="2742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5400000">
            <a:off x="15340233" y="3922665"/>
            <a:ext cx="1041110" cy="139251"/>
            <a:chOff x="0" y="0"/>
            <a:chExt cx="274200" cy="36675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274136" cy="36581"/>
            </a:xfrm>
            <a:custGeom>
              <a:rect b="b" l="l" r="r" t="t"/>
              <a:pathLst>
                <a:path extrusionOk="0" h="36581" w="274136">
                  <a:moveTo>
                    <a:pt x="0" y="0"/>
                  </a:moveTo>
                  <a:lnTo>
                    <a:pt x="274136" y="0"/>
                  </a:lnTo>
                  <a:lnTo>
                    <a:pt x="274136" y="36581"/>
                  </a:lnTo>
                  <a:lnTo>
                    <a:pt x="0" y="3658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28575"/>
              <a:ext cx="274200" cy="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588" y="184330"/>
            <a:ext cx="5129850" cy="4677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224650" y="5178500"/>
            <a:ext cx="3440700" cy="7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1282950" y="646145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1282950" y="772490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5" name="Google Shape;25;p3"/>
          <p:cNvSpPr txBox="1"/>
          <p:nvPr>
            <p:ph idx="4" type="body"/>
          </p:nvPr>
        </p:nvSpPr>
        <p:spPr>
          <a:xfrm>
            <a:off x="1244150" y="898835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3"/>
          <p:cNvSpPr txBox="1"/>
          <p:nvPr>
            <p:ph idx="5" type="subTitle"/>
          </p:nvPr>
        </p:nvSpPr>
        <p:spPr>
          <a:xfrm>
            <a:off x="5357650" y="5178500"/>
            <a:ext cx="3440700" cy="7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6" type="body"/>
          </p:nvPr>
        </p:nvSpPr>
        <p:spPr>
          <a:xfrm>
            <a:off x="5415950" y="646145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8" name="Google Shape;28;p3"/>
          <p:cNvSpPr txBox="1"/>
          <p:nvPr>
            <p:ph idx="7" type="body"/>
          </p:nvPr>
        </p:nvSpPr>
        <p:spPr>
          <a:xfrm>
            <a:off x="5415950" y="772490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9" name="Google Shape;29;p3"/>
          <p:cNvSpPr txBox="1"/>
          <p:nvPr>
            <p:ph idx="8" type="body"/>
          </p:nvPr>
        </p:nvSpPr>
        <p:spPr>
          <a:xfrm>
            <a:off x="5377150" y="8988350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"/>
          <p:cNvSpPr txBox="1"/>
          <p:nvPr>
            <p:ph idx="9" type="subTitle"/>
          </p:nvPr>
        </p:nvSpPr>
        <p:spPr>
          <a:xfrm>
            <a:off x="9548950" y="5178500"/>
            <a:ext cx="3440700" cy="7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3" type="body"/>
          </p:nvPr>
        </p:nvSpPr>
        <p:spPr>
          <a:xfrm>
            <a:off x="9607250" y="651822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3"/>
          <p:cNvSpPr txBox="1"/>
          <p:nvPr>
            <p:ph idx="14" type="body"/>
          </p:nvPr>
        </p:nvSpPr>
        <p:spPr>
          <a:xfrm>
            <a:off x="9607250" y="778167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3"/>
          <p:cNvSpPr txBox="1"/>
          <p:nvPr>
            <p:ph idx="15" type="body"/>
          </p:nvPr>
        </p:nvSpPr>
        <p:spPr>
          <a:xfrm>
            <a:off x="9568450" y="904512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3"/>
          <p:cNvSpPr txBox="1"/>
          <p:nvPr>
            <p:ph idx="16" type="subTitle"/>
          </p:nvPr>
        </p:nvSpPr>
        <p:spPr>
          <a:xfrm>
            <a:off x="13798550" y="5178500"/>
            <a:ext cx="3440700" cy="7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7" type="body"/>
          </p:nvPr>
        </p:nvSpPr>
        <p:spPr>
          <a:xfrm>
            <a:off x="13856850" y="651822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3"/>
          <p:cNvSpPr txBox="1"/>
          <p:nvPr>
            <p:ph idx="18" type="body"/>
          </p:nvPr>
        </p:nvSpPr>
        <p:spPr>
          <a:xfrm>
            <a:off x="13856850" y="778167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3"/>
          <p:cNvSpPr txBox="1"/>
          <p:nvPr>
            <p:ph idx="19" type="body"/>
          </p:nvPr>
        </p:nvSpPr>
        <p:spPr>
          <a:xfrm>
            <a:off x="13818050" y="9045125"/>
            <a:ext cx="3401700" cy="7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3"/>
          <p:cNvSpPr txBox="1"/>
          <p:nvPr>
            <p:ph idx="20" type="subTitle"/>
          </p:nvPr>
        </p:nvSpPr>
        <p:spPr>
          <a:xfrm>
            <a:off x="16367450" y="2048850"/>
            <a:ext cx="1224300" cy="10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7500"/>
              <a:buNone/>
              <a:defRPr sz="750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21" type="subTitle"/>
          </p:nvPr>
        </p:nvSpPr>
        <p:spPr>
          <a:xfrm>
            <a:off x="11060675" y="1951650"/>
            <a:ext cx="4140600" cy="5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22" type="body"/>
          </p:nvPr>
        </p:nvSpPr>
        <p:spPr>
          <a:xfrm>
            <a:off x="11032963" y="2593125"/>
            <a:ext cx="4245900" cy="6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algn="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algn="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3"/>
          <p:cNvSpPr txBox="1"/>
          <p:nvPr>
            <p:ph idx="23" type="subTitle"/>
          </p:nvPr>
        </p:nvSpPr>
        <p:spPr>
          <a:xfrm>
            <a:off x="16386875" y="3377250"/>
            <a:ext cx="1224300" cy="10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4" type="subTitle"/>
          </p:nvPr>
        </p:nvSpPr>
        <p:spPr>
          <a:xfrm>
            <a:off x="11080100" y="3280050"/>
            <a:ext cx="4140600" cy="5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25" type="body"/>
          </p:nvPr>
        </p:nvSpPr>
        <p:spPr>
          <a:xfrm>
            <a:off x="11052388" y="3921525"/>
            <a:ext cx="4245900" cy="6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rtl="0" algn="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3"/>
          <p:cNvSpPr txBox="1"/>
          <p:nvPr>
            <p:ph type="title"/>
          </p:nvPr>
        </p:nvSpPr>
        <p:spPr>
          <a:xfrm>
            <a:off x="10224800" y="590950"/>
            <a:ext cx="7445100" cy="122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>
            <a:off x="9552621" y="513862"/>
            <a:ext cx="7901991" cy="4527456"/>
          </a:xfrm>
          <a:custGeom>
            <a:rect b="b" l="l" r="r" t="t"/>
            <a:pathLst>
              <a:path extrusionOk="0" h="4527456" w="7901991">
                <a:moveTo>
                  <a:pt x="0" y="0"/>
                </a:moveTo>
                <a:lnTo>
                  <a:pt x="7901991" y="0"/>
                </a:lnTo>
                <a:lnTo>
                  <a:pt x="7901991" y="4527456"/>
                </a:lnTo>
                <a:lnTo>
                  <a:pt x="0" y="4527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" name="Google Shape;47;p4"/>
          <p:cNvGrpSpPr/>
          <p:nvPr/>
        </p:nvGrpSpPr>
        <p:grpSpPr>
          <a:xfrm>
            <a:off x="765893" y="513862"/>
            <a:ext cx="7917721" cy="1716863"/>
            <a:chOff x="0" y="0"/>
            <a:chExt cx="2085312" cy="452175"/>
          </a:xfrm>
        </p:grpSpPr>
        <p:sp>
          <p:nvSpPr>
            <p:cNvPr id="48" name="Google Shape;48;p4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</p:sp>
        <p:sp>
          <p:nvSpPr>
            <p:cNvPr id="49" name="Google Shape;49;p4"/>
            <p:cNvSpPr txBox="1"/>
            <p:nvPr/>
          </p:nvSpPr>
          <p:spPr>
            <a:xfrm>
              <a:off x="0" y="28575"/>
              <a:ext cx="20853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765893" y="2658056"/>
            <a:ext cx="7917721" cy="1716863"/>
            <a:chOff x="0" y="0"/>
            <a:chExt cx="2085312" cy="452175"/>
          </a:xfrm>
        </p:grpSpPr>
        <p:sp>
          <p:nvSpPr>
            <p:cNvPr id="51" name="Google Shape;51;p4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</p:sp>
        <p:sp>
          <p:nvSpPr>
            <p:cNvPr id="52" name="Google Shape;52;p4"/>
            <p:cNvSpPr txBox="1"/>
            <p:nvPr/>
          </p:nvSpPr>
          <p:spPr>
            <a:xfrm>
              <a:off x="0" y="28575"/>
              <a:ext cx="20853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765893" y="4802251"/>
            <a:ext cx="7917721" cy="1716863"/>
            <a:chOff x="0" y="0"/>
            <a:chExt cx="2085312" cy="452175"/>
          </a:xfrm>
        </p:grpSpPr>
        <p:sp>
          <p:nvSpPr>
            <p:cNvPr id="54" name="Google Shape;54;p4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  <p:sp>
          <p:nvSpPr>
            <p:cNvPr id="55" name="Google Shape;55;p4"/>
            <p:cNvSpPr txBox="1"/>
            <p:nvPr/>
          </p:nvSpPr>
          <p:spPr>
            <a:xfrm>
              <a:off x="0" y="28575"/>
              <a:ext cx="20853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" name="Google Shape;56;p4"/>
          <p:cNvCxnSpPr/>
          <p:nvPr/>
        </p:nvCxnSpPr>
        <p:spPr>
          <a:xfrm>
            <a:off x="765893" y="8534422"/>
            <a:ext cx="16688700" cy="0"/>
          </a:xfrm>
          <a:prstGeom prst="straightConnector1">
            <a:avLst/>
          </a:prstGeom>
          <a:noFill/>
          <a:ln cap="flat" cmpd="sng" w="38100">
            <a:solidFill>
              <a:srgbClr val="FF83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4"/>
          <p:cNvSpPr/>
          <p:nvPr/>
        </p:nvSpPr>
        <p:spPr>
          <a:xfrm>
            <a:off x="15176114" y="1306287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7" y="0"/>
                </a:lnTo>
                <a:lnTo>
                  <a:pt x="453327" y="432722"/>
                </a:lnTo>
                <a:lnTo>
                  <a:pt x="0" y="432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4"/>
          <p:cNvSpPr/>
          <p:nvPr/>
        </p:nvSpPr>
        <p:spPr>
          <a:xfrm>
            <a:off x="2769229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/>
          <p:nvPr/>
        </p:nvSpPr>
        <p:spPr>
          <a:xfrm>
            <a:off x="6827390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4"/>
          <p:cNvSpPr/>
          <p:nvPr/>
        </p:nvSpPr>
        <p:spPr>
          <a:xfrm>
            <a:off x="10885550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4"/>
          <p:cNvSpPr/>
          <p:nvPr/>
        </p:nvSpPr>
        <p:spPr>
          <a:xfrm>
            <a:off x="14943711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4"/>
          <p:cNvSpPr/>
          <p:nvPr/>
        </p:nvSpPr>
        <p:spPr>
          <a:xfrm>
            <a:off x="13276953" y="2344868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7" y="0"/>
                </a:lnTo>
                <a:lnTo>
                  <a:pt x="453327" y="432722"/>
                </a:lnTo>
                <a:lnTo>
                  <a:pt x="0" y="432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4"/>
          <p:cNvSpPr/>
          <p:nvPr/>
        </p:nvSpPr>
        <p:spPr>
          <a:xfrm>
            <a:off x="10595955" y="1431192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8" y="0"/>
                </a:lnTo>
                <a:lnTo>
                  <a:pt x="453328" y="432721"/>
                </a:lnTo>
                <a:lnTo>
                  <a:pt x="0" y="432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4"/>
          <p:cNvSpPr/>
          <p:nvPr/>
        </p:nvSpPr>
        <p:spPr>
          <a:xfrm>
            <a:off x="16008511" y="3325600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8" y="0"/>
                </a:lnTo>
                <a:lnTo>
                  <a:pt x="453328" y="432721"/>
                </a:lnTo>
                <a:lnTo>
                  <a:pt x="0" y="432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4"/>
          <p:cNvSpPr txBox="1"/>
          <p:nvPr>
            <p:ph idx="1" type="body"/>
          </p:nvPr>
        </p:nvSpPr>
        <p:spPr>
          <a:xfrm>
            <a:off x="1580325" y="8874550"/>
            <a:ext cx="33435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4"/>
          <p:cNvSpPr txBox="1"/>
          <p:nvPr>
            <p:ph idx="2" type="body"/>
          </p:nvPr>
        </p:nvSpPr>
        <p:spPr>
          <a:xfrm>
            <a:off x="5638488" y="8874550"/>
            <a:ext cx="33435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4"/>
          <p:cNvSpPr txBox="1"/>
          <p:nvPr>
            <p:ph idx="3" type="body"/>
          </p:nvPr>
        </p:nvSpPr>
        <p:spPr>
          <a:xfrm>
            <a:off x="9696675" y="8874550"/>
            <a:ext cx="33435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"/>
          <p:cNvSpPr txBox="1"/>
          <p:nvPr>
            <p:ph idx="4" type="body"/>
          </p:nvPr>
        </p:nvSpPr>
        <p:spPr>
          <a:xfrm>
            <a:off x="13754838" y="8874550"/>
            <a:ext cx="33435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4"/>
          <p:cNvSpPr txBox="1"/>
          <p:nvPr>
            <p:ph idx="5" type="subTitle"/>
          </p:nvPr>
        </p:nvSpPr>
        <p:spPr>
          <a:xfrm>
            <a:off x="2178213" y="785300"/>
            <a:ext cx="5093100" cy="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0" name="Google Shape;70;p4"/>
          <p:cNvSpPr txBox="1"/>
          <p:nvPr>
            <p:ph idx="6" type="body"/>
          </p:nvPr>
        </p:nvSpPr>
        <p:spPr>
          <a:xfrm>
            <a:off x="1652300" y="1582325"/>
            <a:ext cx="6298200" cy="4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</a:defRPr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4"/>
          <p:cNvSpPr txBox="1"/>
          <p:nvPr>
            <p:ph idx="7" type="subTitle"/>
          </p:nvPr>
        </p:nvSpPr>
        <p:spPr>
          <a:xfrm>
            <a:off x="2178213" y="2927150"/>
            <a:ext cx="5093100" cy="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idx="8" type="body"/>
          </p:nvPr>
        </p:nvSpPr>
        <p:spPr>
          <a:xfrm>
            <a:off x="1652300" y="3724175"/>
            <a:ext cx="6298200" cy="4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4"/>
          <p:cNvSpPr txBox="1"/>
          <p:nvPr>
            <p:ph idx="9" type="subTitle"/>
          </p:nvPr>
        </p:nvSpPr>
        <p:spPr>
          <a:xfrm>
            <a:off x="2178213" y="5046413"/>
            <a:ext cx="5093100" cy="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3" type="body"/>
          </p:nvPr>
        </p:nvSpPr>
        <p:spPr>
          <a:xfrm>
            <a:off x="1652300" y="5843438"/>
            <a:ext cx="6298200" cy="4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4"/>
          <p:cNvSpPr txBox="1"/>
          <p:nvPr>
            <p:ph type="title"/>
          </p:nvPr>
        </p:nvSpPr>
        <p:spPr>
          <a:xfrm>
            <a:off x="10595950" y="5508950"/>
            <a:ext cx="6743400" cy="102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0" y="0"/>
            <a:ext cx="18288118" cy="4449492"/>
            <a:chOff x="0" y="0"/>
            <a:chExt cx="4816592" cy="1171875"/>
          </a:xfrm>
        </p:grpSpPr>
        <p:sp>
          <p:nvSpPr>
            <p:cNvPr id="78" name="Google Shape;78;p5"/>
            <p:cNvSpPr/>
            <p:nvPr/>
          </p:nvSpPr>
          <p:spPr>
            <a:xfrm>
              <a:off x="0" y="0"/>
              <a:ext cx="4816592" cy="1171791"/>
            </a:xfrm>
            <a:custGeom>
              <a:rect b="b" l="l" r="r" t="t"/>
              <a:pathLst>
                <a:path extrusionOk="0" h="117179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71791"/>
                  </a:lnTo>
                  <a:lnTo>
                    <a:pt x="0" y="117179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79" name="Google Shape;79;p5"/>
            <p:cNvSpPr txBox="1"/>
            <p:nvPr/>
          </p:nvSpPr>
          <p:spPr>
            <a:xfrm>
              <a:off x="0" y="28575"/>
              <a:ext cx="4816500" cy="11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Google Shape;8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6592" y="4360559"/>
            <a:ext cx="6637533" cy="61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07418" y="4363922"/>
            <a:ext cx="6597182" cy="60982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/>
          <p:nvPr>
            <p:ph idx="1" type="subTitle"/>
          </p:nvPr>
        </p:nvSpPr>
        <p:spPr>
          <a:xfrm>
            <a:off x="952500" y="5314550"/>
            <a:ext cx="4714200" cy="23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2" type="body"/>
          </p:nvPr>
        </p:nvSpPr>
        <p:spPr>
          <a:xfrm>
            <a:off x="895750" y="8016550"/>
            <a:ext cx="4694700" cy="18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Char char="•"/>
              <a:defRPr b="0" sz="2000"/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5"/>
          <p:cNvSpPr txBox="1"/>
          <p:nvPr>
            <p:ph type="title"/>
          </p:nvPr>
        </p:nvSpPr>
        <p:spPr>
          <a:xfrm>
            <a:off x="1069000" y="649250"/>
            <a:ext cx="4237800" cy="18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3" type="subTitle"/>
          </p:nvPr>
        </p:nvSpPr>
        <p:spPr>
          <a:xfrm>
            <a:off x="1010800" y="2806950"/>
            <a:ext cx="4354200" cy="6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4" type="body"/>
          </p:nvPr>
        </p:nvSpPr>
        <p:spPr>
          <a:xfrm>
            <a:off x="971950" y="3740025"/>
            <a:ext cx="4431900" cy="43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</a:defRPr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5"/>
          <p:cNvSpPr txBox="1"/>
          <p:nvPr>
            <p:ph idx="5" type="title"/>
          </p:nvPr>
        </p:nvSpPr>
        <p:spPr>
          <a:xfrm>
            <a:off x="7025163" y="649250"/>
            <a:ext cx="4237800" cy="18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6" type="subTitle"/>
          </p:nvPr>
        </p:nvSpPr>
        <p:spPr>
          <a:xfrm>
            <a:off x="6966963" y="2806950"/>
            <a:ext cx="4354200" cy="6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idx="7" type="body"/>
          </p:nvPr>
        </p:nvSpPr>
        <p:spPr>
          <a:xfrm>
            <a:off x="6928113" y="3740025"/>
            <a:ext cx="4431900" cy="43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</a:defRPr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5"/>
          <p:cNvSpPr txBox="1"/>
          <p:nvPr>
            <p:ph idx="8" type="title"/>
          </p:nvPr>
        </p:nvSpPr>
        <p:spPr>
          <a:xfrm>
            <a:off x="13078388" y="649250"/>
            <a:ext cx="4237800" cy="18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9" type="subTitle"/>
          </p:nvPr>
        </p:nvSpPr>
        <p:spPr>
          <a:xfrm>
            <a:off x="13020188" y="2806950"/>
            <a:ext cx="4354200" cy="6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idx="13" type="body"/>
          </p:nvPr>
        </p:nvSpPr>
        <p:spPr>
          <a:xfrm>
            <a:off x="12981338" y="3740025"/>
            <a:ext cx="4431900" cy="43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>
                <a:solidFill>
                  <a:schemeClr val="dk1"/>
                </a:solidFill>
              </a:defRPr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solidFill>
                  <a:schemeClr val="dk1"/>
                </a:solidFill>
              </a:defRPr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>
            <p:ph idx="2" type="pic"/>
          </p:nvPr>
        </p:nvSpPr>
        <p:spPr>
          <a:xfrm>
            <a:off x="4057550" y="0"/>
            <a:ext cx="15726300" cy="10285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5" name="Google Shape;95;p6"/>
          <p:cNvGrpSpPr/>
          <p:nvPr/>
        </p:nvGrpSpPr>
        <p:grpSpPr>
          <a:xfrm>
            <a:off x="1719876" y="2442053"/>
            <a:ext cx="3163210" cy="5236371"/>
            <a:chOff x="0" y="-28575"/>
            <a:chExt cx="550200" cy="910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550167" cy="882204"/>
            </a:xfrm>
            <a:custGeom>
              <a:rect b="b" l="l" r="r" t="t"/>
              <a:pathLst>
                <a:path extrusionOk="0" h="882204" w="550167">
                  <a:moveTo>
                    <a:pt x="0" y="0"/>
                  </a:moveTo>
                  <a:lnTo>
                    <a:pt x="550167" y="0"/>
                  </a:lnTo>
                  <a:lnTo>
                    <a:pt x="550167" y="882204"/>
                  </a:lnTo>
                  <a:lnTo>
                    <a:pt x="0" y="882204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97" name="Google Shape;97;p6"/>
            <p:cNvSpPr txBox="1"/>
            <p:nvPr/>
          </p:nvSpPr>
          <p:spPr>
            <a:xfrm>
              <a:off x="0" y="-28575"/>
              <a:ext cx="5502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2794162" y="-501514"/>
            <a:ext cx="6008594" cy="1003035"/>
            <a:chOff x="0" y="0"/>
            <a:chExt cx="1582500" cy="264172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1582403" cy="264172"/>
            </a:xfrm>
            <a:custGeom>
              <a:rect b="b" l="l" r="r" t="t"/>
              <a:pathLst>
                <a:path extrusionOk="0" h="264172" w="1582403">
                  <a:moveTo>
                    <a:pt x="0" y="0"/>
                  </a:moveTo>
                  <a:lnTo>
                    <a:pt x="1582403" y="0"/>
                  </a:lnTo>
                  <a:lnTo>
                    <a:pt x="1582403" y="264172"/>
                  </a:lnTo>
                  <a:lnTo>
                    <a:pt x="0" y="264172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00" name="Google Shape;100;p6"/>
            <p:cNvSpPr txBox="1"/>
            <p:nvPr/>
          </p:nvSpPr>
          <p:spPr>
            <a:xfrm>
              <a:off x="0" y="28575"/>
              <a:ext cx="1582500" cy="2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-933613" y="9871082"/>
            <a:ext cx="12431077" cy="829528"/>
            <a:chOff x="0" y="0"/>
            <a:chExt cx="3274007" cy="218475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3274007" cy="218453"/>
            </a:xfrm>
            <a:custGeom>
              <a:rect b="b" l="l" r="r" t="t"/>
              <a:pathLst>
                <a:path extrusionOk="0" h="218453" w="3274007">
                  <a:moveTo>
                    <a:pt x="0" y="0"/>
                  </a:moveTo>
                  <a:lnTo>
                    <a:pt x="3274007" y="0"/>
                  </a:lnTo>
                  <a:lnTo>
                    <a:pt x="3274007" y="218453"/>
                  </a:lnTo>
                  <a:lnTo>
                    <a:pt x="0" y="218453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03" name="Google Shape;103;p6"/>
            <p:cNvSpPr txBox="1"/>
            <p:nvPr/>
          </p:nvSpPr>
          <p:spPr>
            <a:xfrm>
              <a:off x="0" y="28575"/>
              <a:ext cx="3273900" cy="1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6"/>
          <p:cNvSpPr txBox="1"/>
          <p:nvPr>
            <p:ph type="title"/>
          </p:nvPr>
        </p:nvSpPr>
        <p:spPr>
          <a:xfrm>
            <a:off x="2091600" y="3767225"/>
            <a:ext cx="9405900" cy="20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05" name="Google Shape;105;p6"/>
          <p:cNvSpPr txBox="1"/>
          <p:nvPr>
            <p:ph idx="3" type="title"/>
          </p:nvPr>
        </p:nvSpPr>
        <p:spPr>
          <a:xfrm>
            <a:off x="2153825" y="6344825"/>
            <a:ext cx="9343800" cy="13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 b="0" sz="6500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08" name="Google Shape;108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0"/>
              <a:buNone/>
              <a:defRPr/>
            </a:lvl9pPr>
          </a:lstStyle>
          <a:p/>
        </p:txBody>
      </p:sp>
      <p:sp>
        <p:nvSpPr>
          <p:cNvPr id="126" name="Google Shape;126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7" name="Google Shape;127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i="0" sz="1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Font typeface="DM Sans"/>
              <a:buNone/>
              <a:defRPr b="1" sz="18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DM Sans"/>
              <a:buChar char="•"/>
              <a:defRPr b="1" i="0" sz="3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–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–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»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•"/>
              <a:defRPr i="0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3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22" Type="http://schemas.openxmlformats.org/officeDocument/2006/relationships/image" Target="../media/image30.png"/><Relationship Id="rId21" Type="http://schemas.openxmlformats.org/officeDocument/2006/relationships/image" Target="../media/image25.png"/><Relationship Id="rId24" Type="http://schemas.openxmlformats.org/officeDocument/2006/relationships/image" Target="../media/image23.png"/><Relationship Id="rId23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Relationship Id="rId26" Type="http://schemas.openxmlformats.org/officeDocument/2006/relationships/image" Target="../media/image20.png"/><Relationship Id="rId25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39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29" Type="http://schemas.openxmlformats.org/officeDocument/2006/relationships/image" Target="../media/image43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Relationship Id="rId31" Type="http://schemas.openxmlformats.org/officeDocument/2006/relationships/image" Target="../media/image41.png"/><Relationship Id="rId30" Type="http://schemas.openxmlformats.org/officeDocument/2006/relationships/image" Target="../media/image38.png"/><Relationship Id="rId11" Type="http://schemas.openxmlformats.org/officeDocument/2006/relationships/image" Target="../media/image24.png"/><Relationship Id="rId33" Type="http://schemas.openxmlformats.org/officeDocument/2006/relationships/image" Target="../media/image34.png"/><Relationship Id="rId10" Type="http://schemas.openxmlformats.org/officeDocument/2006/relationships/image" Target="../media/image18.png"/><Relationship Id="rId32" Type="http://schemas.openxmlformats.org/officeDocument/2006/relationships/image" Target="../media/image27.png"/><Relationship Id="rId13" Type="http://schemas.openxmlformats.org/officeDocument/2006/relationships/image" Target="../media/image17.png"/><Relationship Id="rId35" Type="http://schemas.openxmlformats.org/officeDocument/2006/relationships/image" Target="../media/image36.png"/><Relationship Id="rId12" Type="http://schemas.openxmlformats.org/officeDocument/2006/relationships/image" Target="../media/image11.png"/><Relationship Id="rId34" Type="http://schemas.openxmlformats.org/officeDocument/2006/relationships/image" Target="../media/image33.png"/><Relationship Id="rId15" Type="http://schemas.openxmlformats.org/officeDocument/2006/relationships/image" Target="../media/image7.png"/><Relationship Id="rId37" Type="http://schemas.openxmlformats.org/officeDocument/2006/relationships/image" Target="../media/image48.png"/><Relationship Id="rId14" Type="http://schemas.openxmlformats.org/officeDocument/2006/relationships/image" Target="../media/image15.png"/><Relationship Id="rId36" Type="http://schemas.openxmlformats.org/officeDocument/2006/relationships/image" Target="../media/image31.png"/><Relationship Id="rId17" Type="http://schemas.openxmlformats.org/officeDocument/2006/relationships/image" Target="../media/image37.png"/><Relationship Id="rId39" Type="http://schemas.openxmlformats.org/officeDocument/2006/relationships/image" Target="../media/image35.png"/><Relationship Id="rId16" Type="http://schemas.openxmlformats.org/officeDocument/2006/relationships/image" Target="../media/image9.png"/><Relationship Id="rId38" Type="http://schemas.openxmlformats.org/officeDocument/2006/relationships/image" Target="../media/image42.png"/><Relationship Id="rId19" Type="http://schemas.openxmlformats.org/officeDocument/2006/relationships/image" Target="../media/image44.png"/><Relationship Id="rId1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0" y="-213150"/>
            <a:ext cx="16962422" cy="10498915"/>
            <a:chOff x="0" y="-28575"/>
            <a:chExt cx="2993985" cy="1415425"/>
          </a:xfrm>
        </p:grpSpPr>
        <p:sp>
          <p:nvSpPr>
            <p:cNvPr id="176" name="Google Shape;176;p17"/>
            <p:cNvSpPr/>
            <p:nvPr/>
          </p:nvSpPr>
          <p:spPr>
            <a:xfrm>
              <a:off x="0" y="0"/>
              <a:ext cx="2993985" cy="1386850"/>
            </a:xfrm>
            <a:custGeom>
              <a:rect b="b" l="l" r="r" t="t"/>
              <a:pathLst>
                <a:path extrusionOk="0" h="1386850" w="2993985">
                  <a:moveTo>
                    <a:pt x="0" y="0"/>
                  </a:moveTo>
                  <a:lnTo>
                    <a:pt x="2993985" y="0"/>
                  </a:lnTo>
                  <a:lnTo>
                    <a:pt x="2993985" y="1386850"/>
                  </a:lnTo>
                  <a:lnTo>
                    <a:pt x="0" y="1386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77" name="Google Shape;177;p17"/>
            <p:cNvSpPr txBox="1"/>
            <p:nvPr/>
          </p:nvSpPr>
          <p:spPr>
            <a:xfrm>
              <a:off x="0" y="-28575"/>
              <a:ext cx="2993985" cy="1415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3873" l="1161" r="10138" t="0"/>
          <a:stretch/>
        </p:blipFill>
        <p:spPr>
          <a:xfrm>
            <a:off x="4040475" y="-1200"/>
            <a:ext cx="14247522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7"/>
          <p:cNvGrpSpPr/>
          <p:nvPr/>
        </p:nvGrpSpPr>
        <p:grpSpPr>
          <a:xfrm>
            <a:off x="1719876" y="2442054"/>
            <a:ext cx="3162995" cy="5236212"/>
            <a:chOff x="0" y="-28575"/>
            <a:chExt cx="550167" cy="910779"/>
          </a:xfrm>
        </p:grpSpPr>
        <p:sp>
          <p:nvSpPr>
            <p:cNvPr id="180" name="Google Shape;180;p17"/>
            <p:cNvSpPr/>
            <p:nvPr/>
          </p:nvSpPr>
          <p:spPr>
            <a:xfrm>
              <a:off x="0" y="0"/>
              <a:ext cx="550167" cy="882204"/>
            </a:xfrm>
            <a:custGeom>
              <a:rect b="b" l="l" r="r" t="t"/>
              <a:pathLst>
                <a:path extrusionOk="0" h="882204" w="550167">
                  <a:moveTo>
                    <a:pt x="0" y="0"/>
                  </a:moveTo>
                  <a:lnTo>
                    <a:pt x="550167" y="0"/>
                  </a:lnTo>
                  <a:lnTo>
                    <a:pt x="550167" y="882204"/>
                  </a:lnTo>
                  <a:lnTo>
                    <a:pt x="0" y="882204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81" name="Google Shape;181;p17"/>
            <p:cNvSpPr txBox="1"/>
            <p:nvPr/>
          </p:nvSpPr>
          <p:spPr>
            <a:xfrm>
              <a:off x="0" y="-28575"/>
              <a:ext cx="550167" cy="910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12794162" y="-501514"/>
            <a:ext cx="6008188" cy="1003028"/>
            <a:chOff x="0" y="0"/>
            <a:chExt cx="1582403" cy="264172"/>
          </a:xfrm>
        </p:grpSpPr>
        <p:sp>
          <p:nvSpPr>
            <p:cNvPr id="183" name="Google Shape;183;p17"/>
            <p:cNvSpPr/>
            <p:nvPr/>
          </p:nvSpPr>
          <p:spPr>
            <a:xfrm>
              <a:off x="0" y="0"/>
              <a:ext cx="1582403" cy="264172"/>
            </a:xfrm>
            <a:custGeom>
              <a:rect b="b" l="l" r="r" t="t"/>
              <a:pathLst>
                <a:path extrusionOk="0" h="264172" w="1582403">
                  <a:moveTo>
                    <a:pt x="0" y="0"/>
                  </a:moveTo>
                  <a:lnTo>
                    <a:pt x="1582403" y="0"/>
                  </a:lnTo>
                  <a:lnTo>
                    <a:pt x="1582403" y="264172"/>
                  </a:lnTo>
                  <a:lnTo>
                    <a:pt x="0" y="264172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84" name="Google Shape;184;p17"/>
            <p:cNvSpPr txBox="1"/>
            <p:nvPr/>
          </p:nvSpPr>
          <p:spPr>
            <a:xfrm>
              <a:off x="0" y="28575"/>
              <a:ext cx="1582403" cy="23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7"/>
          <p:cNvSpPr txBox="1"/>
          <p:nvPr/>
        </p:nvSpPr>
        <p:spPr>
          <a:xfrm>
            <a:off x="2124652" y="3786950"/>
            <a:ext cx="103593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108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Proposal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2124638" y="6012118"/>
            <a:ext cx="9456462" cy="1157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/>
          </a:p>
        </p:txBody>
      </p:sp>
      <p:grpSp>
        <p:nvGrpSpPr>
          <p:cNvPr id="187" name="Google Shape;187;p17"/>
          <p:cNvGrpSpPr/>
          <p:nvPr/>
        </p:nvGrpSpPr>
        <p:grpSpPr>
          <a:xfrm>
            <a:off x="-933613" y="9871082"/>
            <a:ext cx="12430994" cy="829438"/>
            <a:chOff x="0" y="0"/>
            <a:chExt cx="3274007" cy="218453"/>
          </a:xfrm>
        </p:grpSpPr>
        <p:sp>
          <p:nvSpPr>
            <p:cNvPr id="188" name="Google Shape;188;p17"/>
            <p:cNvSpPr/>
            <p:nvPr/>
          </p:nvSpPr>
          <p:spPr>
            <a:xfrm>
              <a:off x="0" y="0"/>
              <a:ext cx="3274007" cy="218453"/>
            </a:xfrm>
            <a:custGeom>
              <a:rect b="b" l="l" r="r" t="t"/>
              <a:pathLst>
                <a:path extrusionOk="0" h="218453" w="3274007">
                  <a:moveTo>
                    <a:pt x="0" y="0"/>
                  </a:moveTo>
                  <a:lnTo>
                    <a:pt x="3274007" y="0"/>
                  </a:lnTo>
                  <a:lnTo>
                    <a:pt x="3274007" y="218453"/>
                  </a:lnTo>
                  <a:lnTo>
                    <a:pt x="0" y="218453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89" name="Google Shape;189;p17"/>
            <p:cNvSpPr txBox="1"/>
            <p:nvPr/>
          </p:nvSpPr>
          <p:spPr>
            <a:xfrm>
              <a:off x="0" y="28575"/>
              <a:ext cx="3274007" cy="189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8"/>
          <p:cNvGrpSpPr/>
          <p:nvPr/>
        </p:nvGrpSpPr>
        <p:grpSpPr>
          <a:xfrm>
            <a:off x="0" y="0"/>
            <a:ext cx="18288000" cy="4449143"/>
            <a:chOff x="0" y="0"/>
            <a:chExt cx="4816593" cy="1171791"/>
          </a:xfrm>
        </p:grpSpPr>
        <p:sp>
          <p:nvSpPr>
            <p:cNvPr id="195" name="Google Shape;195;p18"/>
            <p:cNvSpPr/>
            <p:nvPr/>
          </p:nvSpPr>
          <p:spPr>
            <a:xfrm>
              <a:off x="0" y="0"/>
              <a:ext cx="4816592" cy="1171791"/>
            </a:xfrm>
            <a:custGeom>
              <a:rect b="b" l="l" r="r" t="t"/>
              <a:pathLst>
                <a:path extrusionOk="0" h="117179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71791"/>
                  </a:lnTo>
                  <a:lnTo>
                    <a:pt x="0" y="117179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196" name="Google Shape;196;p18"/>
            <p:cNvSpPr txBox="1"/>
            <p:nvPr/>
          </p:nvSpPr>
          <p:spPr>
            <a:xfrm>
              <a:off x="0" y="28575"/>
              <a:ext cx="4816593" cy="1143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8"/>
          <p:cNvSpPr txBox="1"/>
          <p:nvPr/>
        </p:nvSpPr>
        <p:spPr>
          <a:xfrm>
            <a:off x="889912" y="870337"/>
            <a:ext cx="42198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1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15K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7033277" y="870337"/>
            <a:ext cx="42198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1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37%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12597475" y="870337"/>
            <a:ext cx="48852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1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x 1.5</a:t>
            </a:r>
            <a:endParaRPr/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6592" y="4360559"/>
            <a:ext cx="6637532" cy="610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07418" y="4363922"/>
            <a:ext cx="6597182" cy="60982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556751" y="5439750"/>
            <a:ext cx="5500500" cy="2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Market</a:t>
            </a:r>
            <a:endParaRPr/>
          </a:p>
          <a:p>
            <a:pPr indent="0" lvl="0" marL="0" marR="0" rt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Research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6948613" y="2733024"/>
            <a:ext cx="43893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805249" y="2733024"/>
            <a:ext cx="43893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12845525" y="2733024"/>
            <a:ext cx="43893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1441743" y="3324933"/>
            <a:ext cx="3116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7585108" y="3324933"/>
            <a:ext cx="3116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13482020" y="3324933"/>
            <a:ext cx="3116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556751" y="8055300"/>
            <a:ext cx="52746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laboris esse laborum et qui aliquip aliqua duis exercitation duis esse cupidatat minim pariatur velit consectetur anim mollit sunt commodo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96" y="184330"/>
            <a:ext cx="5129850" cy="46776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19"/>
          <p:cNvGraphicFramePr/>
          <p:nvPr/>
        </p:nvGraphicFramePr>
        <p:xfrm>
          <a:off x="827103" y="4913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{A6C9126C-A0BC-435C-A4B9-70FCA0C35F3A}</a:tableStyleId>
              </a:tblPr>
              <a:tblGrid>
                <a:gridCol w="4191150"/>
                <a:gridCol w="4191150"/>
                <a:gridCol w="4191150"/>
                <a:gridCol w="4191150"/>
              </a:tblGrid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337"/>
                    </a:solidFill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13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22100" marB="222100" marR="222100" marL="222100" anchor="ctr">
                    <a:lnL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925">
                      <a:solidFill>
                        <a:srgbClr val="EBEC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19"/>
          <p:cNvSpPr txBox="1"/>
          <p:nvPr/>
        </p:nvSpPr>
        <p:spPr>
          <a:xfrm>
            <a:off x="11416301" y="668650"/>
            <a:ext cx="60447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Statistics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10960756" y="2185428"/>
            <a:ext cx="438917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9398452" y="2702606"/>
            <a:ext cx="5951480" cy="35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10960756" y="3585129"/>
            <a:ext cx="438917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9398452" y="4102308"/>
            <a:ext cx="5951480" cy="35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21" name="Google Shape;221;p19"/>
          <p:cNvSpPr txBox="1"/>
          <p:nvPr/>
        </p:nvSpPr>
        <p:spPr>
          <a:xfrm>
            <a:off x="16186984" y="2068021"/>
            <a:ext cx="12738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2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01.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6031731" y="3585129"/>
            <a:ext cx="15054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2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02.</a:t>
            </a:r>
            <a:endParaRPr/>
          </a:p>
        </p:txBody>
      </p:sp>
      <p:grpSp>
        <p:nvGrpSpPr>
          <p:cNvPr id="223" name="Google Shape;223;p19"/>
          <p:cNvGrpSpPr/>
          <p:nvPr/>
        </p:nvGrpSpPr>
        <p:grpSpPr>
          <a:xfrm rot="5400000">
            <a:off x="15340537" y="2471378"/>
            <a:ext cx="1040858" cy="138895"/>
            <a:chOff x="0" y="0"/>
            <a:chExt cx="274136" cy="36581"/>
          </a:xfrm>
        </p:grpSpPr>
        <p:sp>
          <p:nvSpPr>
            <p:cNvPr id="224" name="Google Shape;224;p19"/>
            <p:cNvSpPr/>
            <p:nvPr/>
          </p:nvSpPr>
          <p:spPr>
            <a:xfrm>
              <a:off x="0" y="0"/>
              <a:ext cx="274136" cy="36581"/>
            </a:xfrm>
            <a:custGeom>
              <a:rect b="b" l="l" r="r" t="t"/>
              <a:pathLst>
                <a:path extrusionOk="0" h="36581" w="274136">
                  <a:moveTo>
                    <a:pt x="0" y="0"/>
                  </a:moveTo>
                  <a:lnTo>
                    <a:pt x="274136" y="0"/>
                  </a:lnTo>
                  <a:lnTo>
                    <a:pt x="274136" y="36581"/>
                  </a:lnTo>
                  <a:lnTo>
                    <a:pt x="0" y="3658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225" name="Google Shape;225;p19"/>
            <p:cNvSpPr txBox="1"/>
            <p:nvPr/>
          </p:nvSpPr>
          <p:spPr>
            <a:xfrm>
              <a:off x="0" y="28575"/>
              <a:ext cx="274136" cy="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9"/>
          <p:cNvGrpSpPr/>
          <p:nvPr/>
        </p:nvGrpSpPr>
        <p:grpSpPr>
          <a:xfrm rot="5400000">
            <a:off x="15340537" y="3922717"/>
            <a:ext cx="1040858" cy="138895"/>
            <a:chOff x="0" y="0"/>
            <a:chExt cx="274136" cy="36581"/>
          </a:xfrm>
        </p:grpSpPr>
        <p:sp>
          <p:nvSpPr>
            <p:cNvPr id="227" name="Google Shape;227;p19"/>
            <p:cNvSpPr/>
            <p:nvPr/>
          </p:nvSpPr>
          <p:spPr>
            <a:xfrm>
              <a:off x="0" y="0"/>
              <a:ext cx="274136" cy="36581"/>
            </a:xfrm>
            <a:custGeom>
              <a:rect b="b" l="l" r="r" t="t"/>
              <a:pathLst>
                <a:path extrusionOk="0" h="36581" w="274136">
                  <a:moveTo>
                    <a:pt x="0" y="0"/>
                  </a:moveTo>
                  <a:lnTo>
                    <a:pt x="274136" y="0"/>
                  </a:lnTo>
                  <a:lnTo>
                    <a:pt x="274136" y="36581"/>
                  </a:lnTo>
                  <a:lnTo>
                    <a:pt x="0" y="36581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228" name="Google Shape;228;p19"/>
            <p:cNvSpPr txBox="1"/>
            <p:nvPr/>
          </p:nvSpPr>
          <p:spPr>
            <a:xfrm>
              <a:off x="0" y="28575"/>
              <a:ext cx="274136" cy="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4588" y="184330"/>
            <a:ext cx="5129850" cy="4677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/>
        </p:nvSpPr>
        <p:spPr>
          <a:xfrm>
            <a:off x="1222094" y="5153025"/>
            <a:ext cx="34635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1395684" y="6395457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1395684" y="7682793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395684" y="8970128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4" name="Google Shape;234;p19"/>
          <p:cNvSpPr txBox="1"/>
          <p:nvPr/>
        </p:nvSpPr>
        <p:spPr>
          <a:xfrm>
            <a:off x="5335673" y="5153025"/>
            <a:ext cx="34635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35" name="Google Shape;235;p19"/>
          <p:cNvSpPr txBox="1"/>
          <p:nvPr/>
        </p:nvSpPr>
        <p:spPr>
          <a:xfrm>
            <a:off x="5509263" y="6395457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5509263" y="7682793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5509263" y="8970128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9449252" y="5153025"/>
            <a:ext cx="34635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39" name="Google Shape;239;p19"/>
          <p:cNvSpPr txBox="1"/>
          <p:nvPr/>
        </p:nvSpPr>
        <p:spPr>
          <a:xfrm>
            <a:off x="9622841" y="6395457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9622841" y="7682793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41" name="Google Shape;241;p19"/>
          <p:cNvSpPr txBox="1"/>
          <p:nvPr/>
        </p:nvSpPr>
        <p:spPr>
          <a:xfrm>
            <a:off x="9622841" y="8970128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13618249" y="5153025"/>
            <a:ext cx="34635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13791839" y="6395457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3791839" y="7682793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3791839" y="8970128"/>
            <a:ext cx="31161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/>
          <p:nvPr/>
        </p:nvSpPr>
        <p:spPr>
          <a:xfrm>
            <a:off x="9552621" y="513862"/>
            <a:ext cx="7901991" cy="4527456"/>
          </a:xfrm>
          <a:custGeom>
            <a:rect b="b" l="l" r="r" t="t"/>
            <a:pathLst>
              <a:path extrusionOk="0" h="4527456" w="7901991">
                <a:moveTo>
                  <a:pt x="0" y="0"/>
                </a:moveTo>
                <a:lnTo>
                  <a:pt x="7901991" y="0"/>
                </a:lnTo>
                <a:lnTo>
                  <a:pt x="7901991" y="4527456"/>
                </a:lnTo>
                <a:lnTo>
                  <a:pt x="0" y="4527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20"/>
          <p:cNvGrpSpPr/>
          <p:nvPr/>
        </p:nvGrpSpPr>
        <p:grpSpPr>
          <a:xfrm>
            <a:off x="765893" y="513862"/>
            <a:ext cx="7917670" cy="1716639"/>
            <a:chOff x="0" y="0"/>
            <a:chExt cx="2085312" cy="452119"/>
          </a:xfrm>
        </p:grpSpPr>
        <p:sp>
          <p:nvSpPr>
            <p:cNvPr id="252" name="Google Shape;252;p20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</p:sp>
        <p:sp>
          <p:nvSpPr>
            <p:cNvPr id="253" name="Google Shape;253;p20"/>
            <p:cNvSpPr txBox="1"/>
            <p:nvPr/>
          </p:nvSpPr>
          <p:spPr>
            <a:xfrm>
              <a:off x="0" y="28575"/>
              <a:ext cx="2085312" cy="423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0"/>
          <p:cNvGrpSpPr/>
          <p:nvPr/>
        </p:nvGrpSpPr>
        <p:grpSpPr>
          <a:xfrm>
            <a:off x="765893" y="2658056"/>
            <a:ext cx="7917670" cy="1716639"/>
            <a:chOff x="0" y="0"/>
            <a:chExt cx="2085312" cy="452119"/>
          </a:xfrm>
        </p:grpSpPr>
        <p:sp>
          <p:nvSpPr>
            <p:cNvPr id="255" name="Google Shape;255;p20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</p:sp>
        <p:sp>
          <p:nvSpPr>
            <p:cNvPr id="256" name="Google Shape;256;p20"/>
            <p:cNvSpPr txBox="1"/>
            <p:nvPr/>
          </p:nvSpPr>
          <p:spPr>
            <a:xfrm>
              <a:off x="0" y="28575"/>
              <a:ext cx="2085312" cy="423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0"/>
          <p:cNvGrpSpPr/>
          <p:nvPr/>
        </p:nvGrpSpPr>
        <p:grpSpPr>
          <a:xfrm>
            <a:off x="765893" y="4802251"/>
            <a:ext cx="7917670" cy="1716639"/>
            <a:chOff x="0" y="0"/>
            <a:chExt cx="2085312" cy="452119"/>
          </a:xfrm>
        </p:grpSpPr>
        <p:sp>
          <p:nvSpPr>
            <p:cNvPr id="258" name="Google Shape;258;p20"/>
            <p:cNvSpPr/>
            <p:nvPr/>
          </p:nvSpPr>
          <p:spPr>
            <a:xfrm>
              <a:off x="0" y="0"/>
              <a:ext cx="2085312" cy="452119"/>
            </a:xfrm>
            <a:custGeom>
              <a:rect b="b" l="l" r="r" t="t"/>
              <a:pathLst>
                <a:path extrusionOk="0" h="452119" w="2085312">
                  <a:moveTo>
                    <a:pt x="0" y="0"/>
                  </a:moveTo>
                  <a:lnTo>
                    <a:pt x="2085312" y="0"/>
                  </a:lnTo>
                  <a:lnTo>
                    <a:pt x="2085312" y="452119"/>
                  </a:lnTo>
                  <a:lnTo>
                    <a:pt x="0" y="452119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  <p:sp>
          <p:nvSpPr>
            <p:cNvPr id="259" name="Google Shape;259;p20"/>
            <p:cNvSpPr txBox="1"/>
            <p:nvPr/>
          </p:nvSpPr>
          <p:spPr>
            <a:xfrm>
              <a:off x="0" y="28575"/>
              <a:ext cx="2085312" cy="423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0" name="Google Shape;260;p20"/>
          <p:cNvCxnSpPr/>
          <p:nvPr/>
        </p:nvCxnSpPr>
        <p:spPr>
          <a:xfrm>
            <a:off x="765893" y="8534422"/>
            <a:ext cx="16688719" cy="0"/>
          </a:xfrm>
          <a:prstGeom prst="straightConnector1">
            <a:avLst/>
          </a:prstGeom>
          <a:noFill/>
          <a:ln cap="flat" cmpd="sng" w="38100">
            <a:solidFill>
              <a:srgbClr val="FF83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20"/>
          <p:cNvSpPr/>
          <p:nvPr/>
        </p:nvSpPr>
        <p:spPr>
          <a:xfrm>
            <a:off x="15176114" y="1306287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7" y="0"/>
                </a:lnTo>
                <a:lnTo>
                  <a:pt x="453327" y="432722"/>
                </a:lnTo>
                <a:lnTo>
                  <a:pt x="0" y="432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20"/>
          <p:cNvSpPr/>
          <p:nvPr/>
        </p:nvSpPr>
        <p:spPr>
          <a:xfrm>
            <a:off x="2769229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0"/>
          <p:cNvSpPr/>
          <p:nvPr/>
        </p:nvSpPr>
        <p:spPr>
          <a:xfrm>
            <a:off x="6827390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0"/>
          <p:cNvSpPr/>
          <p:nvPr/>
        </p:nvSpPr>
        <p:spPr>
          <a:xfrm>
            <a:off x="10885550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0"/>
          <p:cNvSpPr/>
          <p:nvPr/>
        </p:nvSpPr>
        <p:spPr>
          <a:xfrm>
            <a:off x="14943711" y="6947515"/>
            <a:ext cx="965684" cy="1246775"/>
          </a:xfrm>
          <a:custGeom>
            <a:rect b="b" l="l" r="r" t="t"/>
            <a:pathLst>
              <a:path extrusionOk="0" h="1246775" w="965684">
                <a:moveTo>
                  <a:pt x="0" y="0"/>
                </a:moveTo>
                <a:lnTo>
                  <a:pt x="965684" y="0"/>
                </a:lnTo>
                <a:lnTo>
                  <a:pt x="965684" y="1246775"/>
                </a:lnTo>
                <a:lnTo>
                  <a:pt x="0" y="124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0"/>
          <p:cNvSpPr txBox="1"/>
          <p:nvPr/>
        </p:nvSpPr>
        <p:spPr>
          <a:xfrm>
            <a:off x="2438214" y="1004733"/>
            <a:ext cx="438917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67" name="Google Shape;267;p20"/>
          <p:cNvSpPr txBox="1"/>
          <p:nvPr/>
        </p:nvSpPr>
        <p:spPr>
          <a:xfrm>
            <a:off x="1748988" y="1521912"/>
            <a:ext cx="5951480" cy="35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68" name="Google Shape;268;p20"/>
          <p:cNvSpPr txBox="1"/>
          <p:nvPr/>
        </p:nvSpPr>
        <p:spPr>
          <a:xfrm>
            <a:off x="2438214" y="3140375"/>
            <a:ext cx="438917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1748988" y="3657554"/>
            <a:ext cx="5951480" cy="35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2438214" y="5279571"/>
            <a:ext cx="438917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main point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1748988" y="5796749"/>
            <a:ext cx="5951480" cy="35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2" name="Google Shape;272;p20"/>
          <p:cNvSpPr txBox="1"/>
          <p:nvPr/>
        </p:nvSpPr>
        <p:spPr>
          <a:xfrm>
            <a:off x="1667969" y="9062065"/>
            <a:ext cx="3056759" cy="711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5744704" y="9062065"/>
            <a:ext cx="3056759" cy="711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9821438" y="9062065"/>
            <a:ext cx="3056759" cy="711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13898173" y="9062065"/>
            <a:ext cx="3056759" cy="711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Elaborate on what you want to discuss.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12297819" y="5579725"/>
            <a:ext cx="5156793" cy="10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Timeline</a:t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13276953" y="2344868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7" y="0"/>
                </a:lnTo>
                <a:lnTo>
                  <a:pt x="453327" y="432722"/>
                </a:lnTo>
                <a:lnTo>
                  <a:pt x="0" y="432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0"/>
          <p:cNvSpPr/>
          <p:nvPr/>
        </p:nvSpPr>
        <p:spPr>
          <a:xfrm>
            <a:off x="10595955" y="1431192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8" y="0"/>
                </a:lnTo>
                <a:lnTo>
                  <a:pt x="453328" y="432721"/>
                </a:lnTo>
                <a:lnTo>
                  <a:pt x="0" y="432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0"/>
          <p:cNvSpPr/>
          <p:nvPr/>
        </p:nvSpPr>
        <p:spPr>
          <a:xfrm>
            <a:off x="16008511" y="3325600"/>
            <a:ext cx="453327" cy="432722"/>
          </a:xfrm>
          <a:custGeom>
            <a:rect b="b" l="l" r="r" t="t"/>
            <a:pathLst>
              <a:path extrusionOk="0" h="432722" w="453327">
                <a:moveTo>
                  <a:pt x="0" y="0"/>
                </a:moveTo>
                <a:lnTo>
                  <a:pt x="453328" y="0"/>
                </a:lnTo>
                <a:lnTo>
                  <a:pt x="453328" y="432721"/>
                </a:lnTo>
                <a:lnTo>
                  <a:pt x="0" y="432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1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285" name="Google Shape;285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288" name="Google Shape;288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291" name="Google Shape;291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294" name="Google Shape;294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1139005" y="7092517"/>
            <a:ext cx="4368067" cy="755733"/>
            <a:chOff x="0" y="-28575"/>
            <a:chExt cx="1150437" cy="199041"/>
          </a:xfrm>
        </p:grpSpPr>
        <p:sp>
          <p:nvSpPr>
            <p:cNvPr id="297" name="Google Shape;297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1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1068743" y="8097960"/>
            <a:ext cx="754204" cy="780719"/>
            <a:chOff x="0" y="-28575"/>
            <a:chExt cx="812800" cy="841375"/>
          </a:xfrm>
        </p:grpSpPr>
        <p:sp>
          <p:nvSpPr>
            <p:cNvPr id="300" name="Google Shape;30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1"/>
          <p:cNvGrpSpPr/>
          <p:nvPr/>
        </p:nvGrpSpPr>
        <p:grpSpPr>
          <a:xfrm>
            <a:off x="2002306" y="8088435"/>
            <a:ext cx="754204" cy="780719"/>
            <a:chOff x="0" y="-28575"/>
            <a:chExt cx="812800" cy="841375"/>
          </a:xfrm>
        </p:grpSpPr>
        <p:sp>
          <p:nvSpPr>
            <p:cNvPr id="303" name="Google Shape;30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2935869" y="8088435"/>
            <a:ext cx="754204" cy="780719"/>
            <a:chOff x="0" y="-28575"/>
            <a:chExt cx="812800" cy="841375"/>
          </a:xfrm>
        </p:grpSpPr>
        <p:sp>
          <p:nvSpPr>
            <p:cNvPr id="306" name="Google Shape;30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3869431" y="8088435"/>
            <a:ext cx="754204" cy="780719"/>
            <a:chOff x="0" y="-28575"/>
            <a:chExt cx="812800" cy="841375"/>
          </a:xfrm>
        </p:grpSpPr>
        <p:sp>
          <p:nvSpPr>
            <p:cNvPr id="309" name="Google Shape;30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1"/>
          <p:cNvGrpSpPr/>
          <p:nvPr/>
        </p:nvGrpSpPr>
        <p:grpSpPr>
          <a:xfrm>
            <a:off x="4802994" y="8088435"/>
            <a:ext cx="754204" cy="780719"/>
            <a:chOff x="0" y="-28575"/>
            <a:chExt cx="812800" cy="841375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21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315" name="Google Shape;315;p21"/>
          <p:cNvSpPr txBox="1"/>
          <p:nvPr/>
        </p:nvSpPr>
        <p:spPr>
          <a:xfrm>
            <a:off x="1175455" y="6548106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1747770" y="4362434"/>
            <a:ext cx="3150536" cy="1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835159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#000000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1768721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#414141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2702284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#757575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3635847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#F0F0F0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4569410" y="9002127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#FF8337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4210005" y="1436516"/>
            <a:ext cx="9867990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11706206" y="9906311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5469973" y="553424"/>
            <a:ext cx="7348055" cy="76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ED7843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grpSp>
        <p:nvGrpSpPr>
          <p:cNvPr id="328" name="Google Shape;328;p21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329" name="Google Shape;329;p21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21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21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21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3" name="Google Shape;333;p21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21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21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21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21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21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21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21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21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2" name="Google Shape;342;p21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21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21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21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21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21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21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21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21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1" name="Google Shape;351;p21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21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21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4" name="Google Shape;354;p21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21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6" name="Google Shape;356;p21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7" name="Google Shape;357;p21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21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9" name="Google Shape;359;p21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0" name="Google Shape;360;p21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1" name="Google Shape;361;p21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2" name="Google Shape;362;p21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3" name="Google Shape;363;p21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4" name="Google Shape;364;p21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5" name="Google Shape;365;p21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21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21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/>
          <p:nvPr/>
        </p:nvSpPr>
        <p:spPr>
          <a:xfrm>
            <a:off x="5469973" y="2834767"/>
            <a:ext cx="7209111" cy="670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7108732" y="8257423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376" name="Google Shape;376;p22"/>
          <p:cNvSpPr txBox="1"/>
          <p:nvPr/>
        </p:nvSpPr>
        <p:spPr>
          <a:xfrm>
            <a:off x="5469973" y="1712839"/>
            <a:ext cx="7348055" cy="764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6110027" y="62822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Pexels, Pixabay</a:t>
            </a:r>
            <a:endParaRPr/>
          </a:p>
        </p:txBody>
      </p:sp>
      <p:grpSp>
        <p:nvGrpSpPr>
          <p:cNvPr id="378" name="Google Shape;378;p22"/>
          <p:cNvGrpSpPr/>
          <p:nvPr/>
        </p:nvGrpSpPr>
        <p:grpSpPr>
          <a:xfrm>
            <a:off x="12794162" y="-501514"/>
            <a:ext cx="6008188" cy="1003028"/>
            <a:chOff x="0" y="0"/>
            <a:chExt cx="1582403" cy="264172"/>
          </a:xfrm>
        </p:grpSpPr>
        <p:sp>
          <p:nvSpPr>
            <p:cNvPr id="379" name="Google Shape;379;p22"/>
            <p:cNvSpPr/>
            <p:nvPr/>
          </p:nvSpPr>
          <p:spPr>
            <a:xfrm>
              <a:off x="0" y="0"/>
              <a:ext cx="1582403" cy="264172"/>
            </a:xfrm>
            <a:custGeom>
              <a:rect b="b" l="l" r="r" t="t"/>
              <a:pathLst>
                <a:path extrusionOk="0" h="264172" w="1582403">
                  <a:moveTo>
                    <a:pt x="0" y="0"/>
                  </a:moveTo>
                  <a:lnTo>
                    <a:pt x="1582403" y="0"/>
                  </a:lnTo>
                  <a:lnTo>
                    <a:pt x="1582403" y="264172"/>
                  </a:lnTo>
                  <a:lnTo>
                    <a:pt x="0" y="264172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380" name="Google Shape;380;p22"/>
            <p:cNvSpPr txBox="1"/>
            <p:nvPr/>
          </p:nvSpPr>
          <p:spPr>
            <a:xfrm>
              <a:off x="0" y="28575"/>
              <a:ext cx="1582403" cy="23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-933613" y="9871082"/>
            <a:ext cx="12430994" cy="829438"/>
            <a:chOff x="0" y="0"/>
            <a:chExt cx="3274007" cy="218453"/>
          </a:xfrm>
        </p:grpSpPr>
        <p:sp>
          <p:nvSpPr>
            <p:cNvPr id="382" name="Google Shape;382;p22"/>
            <p:cNvSpPr/>
            <p:nvPr/>
          </p:nvSpPr>
          <p:spPr>
            <a:xfrm>
              <a:off x="0" y="0"/>
              <a:ext cx="3274007" cy="218453"/>
            </a:xfrm>
            <a:custGeom>
              <a:rect b="b" l="l" r="r" t="t"/>
              <a:pathLst>
                <a:path extrusionOk="0" h="218453" w="3274007">
                  <a:moveTo>
                    <a:pt x="0" y="0"/>
                  </a:moveTo>
                  <a:lnTo>
                    <a:pt x="3274007" y="0"/>
                  </a:lnTo>
                  <a:lnTo>
                    <a:pt x="3274007" y="218453"/>
                  </a:lnTo>
                  <a:lnTo>
                    <a:pt x="0" y="218453"/>
                  </a:lnTo>
                  <a:close/>
                </a:path>
              </a:pathLst>
            </a:custGeom>
            <a:solidFill>
              <a:srgbClr val="FF8337"/>
            </a:solidFill>
            <a:ln>
              <a:noFill/>
            </a:ln>
          </p:spPr>
        </p:sp>
        <p:sp>
          <p:nvSpPr>
            <p:cNvPr id="383" name="Google Shape;383;p22"/>
            <p:cNvSpPr txBox="1"/>
            <p:nvPr/>
          </p:nvSpPr>
          <p:spPr>
            <a:xfrm>
              <a:off x="0" y="28575"/>
              <a:ext cx="3274007" cy="189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00" y="3865625"/>
            <a:ext cx="4824401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Proposal Executive Summary Slides">
  <a:themeElements>
    <a:clrScheme name="Office">
      <a:dk1>
        <a:srgbClr val="000000"/>
      </a:dk1>
      <a:lt1>
        <a:srgbClr val="FFFFFF"/>
      </a:lt1>
      <a:dk2>
        <a:srgbClr val="FF8337"/>
      </a:dk2>
      <a:lt2>
        <a:srgbClr val="F0F0F0"/>
      </a:lt2>
      <a:accent1>
        <a:srgbClr val="888888"/>
      </a:accent1>
      <a:accent2>
        <a:srgbClr val="757575"/>
      </a:accent2>
      <a:accent3>
        <a:srgbClr val="41414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