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IBM Plex Sans"/>
      <p:regular r:id="rId13"/>
      <p:bold r:id="rId14"/>
      <p:italic r:id="rId15"/>
      <p:boldItalic r:id="rId16"/>
    </p:embeddedFont>
    <p:embeddedFont>
      <p:font typeface="IBM Plex Sans SemiBol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5526D5-FB7A-4502-871F-69BCE07D8A14}">
  <a:tblStyle styleId="{E65526D5-FB7A-4502-871F-69BCE07D8A1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IBMPlexSans-regular.fntdata"/><Relationship Id="rId12" Type="http://schemas.openxmlformats.org/officeDocument/2006/relationships/slide" Target="slides/slide6.xml"/><Relationship Id="rId15" Type="http://schemas.openxmlformats.org/officeDocument/2006/relationships/font" Target="fonts/IBMPlexSans-italic.fntdata"/><Relationship Id="rId14" Type="http://schemas.openxmlformats.org/officeDocument/2006/relationships/font" Target="fonts/IBMPlexSans-bold.fntdata"/><Relationship Id="rId17" Type="http://schemas.openxmlformats.org/officeDocument/2006/relationships/font" Target="fonts/IBMPlexSansSemiBold-regular.fntdata"/><Relationship Id="rId16" Type="http://schemas.openxmlformats.org/officeDocument/2006/relationships/font" Target="fonts/IBMPlexSans-boldItalic.fntdata"/><Relationship Id="rId19" Type="http://schemas.openxmlformats.org/officeDocument/2006/relationships/font" Target="fonts/IBMPlexSansSemiBold-italic.fntdata"/><Relationship Id="rId18" Type="http://schemas.openxmlformats.org/officeDocument/2006/relationships/font" Target="fonts/IBMPlex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7" name="Google Shape;177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5" name="Google Shape;18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"/>
          <p:cNvCxnSpPr/>
          <p:nvPr/>
        </p:nvCxnSpPr>
        <p:spPr>
          <a:xfrm flipH="1" rot="10800000">
            <a:off x="5939419" y="1152200"/>
            <a:ext cx="4715700" cy="915900"/>
          </a:xfrm>
          <a:prstGeom prst="straightConnector1">
            <a:avLst/>
          </a:prstGeom>
          <a:noFill/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3"/>
          <p:cNvGrpSpPr/>
          <p:nvPr/>
        </p:nvGrpSpPr>
        <p:grpSpPr>
          <a:xfrm rot="-5400000">
            <a:off x="9997931" y="893386"/>
            <a:ext cx="1831957" cy="517469"/>
            <a:chOff x="0" y="0"/>
            <a:chExt cx="2517808" cy="7112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2517808" cy="711200"/>
            </a:xfrm>
            <a:custGeom>
              <a:rect b="b" l="l" r="r" t="t"/>
              <a:pathLst>
                <a:path extrusionOk="0" h="711200" w="2517808">
                  <a:moveTo>
                    <a:pt x="1258904" y="0"/>
                  </a:moveTo>
                  <a:lnTo>
                    <a:pt x="2517808" y="711200"/>
                  </a:lnTo>
                  <a:lnTo>
                    <a:pt x="0" y="711200"/>
                  </a:lnTo>
                  <a:lnTo>
                    <a:pt x="1258904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393407" y="292100"/>
              <a:ext cx="17310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" name="Google Shape;17;p3"/>
          <p:cNvCxnSpPr/>
          <p:nvPr/>
        </p:nvCxnSpPr>
        <p:spPr>
          <a:xfrm>
            <a:off x="5939419" y="8248423"/>
            <a:ext cx="4715700" cy="887700"/>
          </a:xfrm>
          <a:prstGeom prst="straightConnector1">
            <a:avLst/>
          </a:prstGeom>
          <a:noFill/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" name="Google Shape;18;p3"/>
          <p:cNvGrpSpPr/>
          <p:nvPr/>
        </p:nvGrpSpPr>
        <p:grpSpPr>
          <a:xfrm>
            <a:off x="11163122" y="-52752"/>
            <a:ext cx="6201014" cy="2122642"/>
            <a:chOff x="0" y="-38100"/>
            <a:chExt cx="812800" cy="278226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812800" cy="240126"/>
            </a:xfrm>
            <a:custGeom>
              <a:rect b="b" l="l" r="r" t="t"/>
              <a:pathLst>
                <a:path extrusionOk="0" h="24012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40126"/>
                  </a:lnTo>
                  <a:lnTo>
                    <a:pt x="0" y="240126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0" name="Google Shape;20;p3"/>
            <p:cNvSpPr txBox="1"/>
            <p:nvPr/>
          </p:nvSpPr>
          <p:spPr>
            <a:xfrm>
              <a:off x="0" y="-38100"/>
              <a:ext cx="8127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" name="Google Shape;21;p3"/>
          <p:cNvCxnSpPr/>
          <p:nvPr/>
        </p:nvCxnSpPr>
        <p:spPr>
          <a:xfrm>
            <a:off x="7812787" y="6511682"/>
            <a:ext cx="2890200" cy="0"/>
          </a:xfrm>
          <a:prstGeom prst="straightConnector1">
            <a:avLst/>
          </a:prstGeom>
          <a:noFill/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3"/>
          <p:cNvCxnSpPr/>
          <p:nvPr/>
        </p:nvCxnSpPr>
        <p:spPr>
          <a:xfrm>
            <a:off x="7400687" y="3820849"/>
            <a:ext cx="3254400" cy="0"/>
          </a:xfrm>
          <a:prstGeom prst="straightConnector1">
            <a:avLst/>
          </a:prstGeom>
          <a:noFill/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" name="Google Shape;23;p3"/>
          <p:cNvGrpSpPr/>
          <p:nvPr/>
        </p:nvGrpSpPr>
        <p:grpSpPr>
          <a:xfrm>
            <a:off x="11163122" y="5287582"/>
            <a:ext cx="6201014" cy="2119422"/>
            <a:chOff x="0" y="-38100"/>
            <a:chExt cx="812800" cy="277804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812800" cy="239704"/>
            </a:xfrm>
            <a:custGeom>
              <a:rect b="b" l="l" r="r" t="t"/>
              <a:pathLst>
                <a:path extrusionOk="0" h="239704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39704"/>
                  </a:lnTo>
                  <a:lnTo>
                    <a:pt x="0" y="239704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5" name="Google Shape;25;p3"/>
            <p:cNvSpPr txBox="1"/>
            <p:nvPr/>
          </p:nvSpPr>
          <p:spPr>
            <a:xfrm>
              <a:off x="0" y="-38100"/>
              <a:ext cx="812700" cy="2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11163122" y="7957750"/>
            <a:ext cx="6201014" cy="2069527"/>
            <a:chOff x="0" y="-38100"/>
            <a:chExt cx="812800" cy="271264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812800" cy="233164"/>
            </a:xfrm>
            <a:custGeom>
              <a:rect b="b" l="l" r="r" t="t"/>
              <a:pathLst>
                <a:path extrusionOk="0" h="233164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33164"/>
                  </a:lnTo>
                  <a:lnTo>
                    <a:pt x="0" y="233164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8" name="Google Shape;28;p3"/>
            <p:cNvSpPr txBox="1"/>
            <p:nvPr/>
          </p:nvSpPr>
          <p:spPr>
            <a:xfrm>
              <a:off x="0" y="-38100"/>
              <a:ext cx="8127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 rot="-5400000">
            <a:off x="614025" y="568138"/>
            <a:ext cx="7095404" cy="9142155"/>
            <a:chOff x="0" y="-38100"/>
            <a:chExt cx="660400" cy="8509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 txBox="1"/>
            <p:nvPr/>
          </p:nvSpPr>
          <p:spPr>
            <a:xfrm>
              <a:off x="0" y="-38100"/>
              <a:ext cx="660300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11163122" y="2617415"/>
            <a:ext cx="6201014" cy="2122642"/>
            <a:chOff x="0" y="-38100"/>
            <a:chExt cx="812800" cy="278226"/>
          </a:xfrm>
        </p:grpSpPr>
        <p:sp>
          <p:nvSpPr>
            <p:cNvPr id="33" name="Google Shape;33;p3"/>
            <p:cNvSpPr/>
            <p:nvPr/>
          </p:nvSpPr>
          <p:spPr>
            <a:xfrm>
              <a:off x="0" y="0"/>
              <a:ext cx="812800" cy="240126"/>
            </a:xfrm>
            <a:custGeom>
              <a:rect b="b" l="l" r="r" t="t"/>
              <a:pathLst>
                <a:path extrusionOk="0" h="24012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40126"/>
                  </a:lnTo>
                  <a:lnTo>
                    <a:pt x="0" y="240126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34" name="Google Shape;34;p3"/>
            <p:cNvSpPr txBox="1"/>
            <p:nvPr/>
          </p:nvSpPr>
          <p:spPr>
            <a:xfrm>
              <a:off x="0" y="-38100"/>
              <a:ext cx="8127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3"/>
          <p:cNvGrpSpPr/>
          <p:nvPr/>
        </p:nvGrpSpPr>
        <p:grpSpPr>
          <a:xfrm rot="-5400000">
            <a:off x="10001209" y="3562064"/>
            <a:ext cx="1825400" cy="517469"/>
            <a:chOff x="0" y="0"/>
            <a:chExt cx="2508796" cy="711200"/>
          </a:xfrm>
        </p:grpSpPr>
        <p:sp>
          <p:nvSpPr>
            <p:cNvPr id="36" name="Google Shape;36;p3"/>
            <p:cNvSpPr/>
            <p:nvPr/>
          </p:nvSpPr>
          <p:spPr>
            <a:xfrm>
              <a:off x="0" y="0"/>
              <a:ext cx="2508796" cy="711200"/>
            </a:xfrm>
            <a:custGeom>
              <a:rect b="b" l="l" r="r" t="t"/>
              <a:pathLst>
                <a:path extrusionOk="0" h="711200" w="2508796">
                  <a:moveTo>
                    <a:pt x="1254398" y="0"/>
                  </a:moveTo>
                  <a:lnTo>
                    <a:pt x="2508796" y="711200"/>
                  </a:lnTo>
                  <a:lnTo>
                    <a:pt x="0" y="711200"/>
                  </a:lnTo>
                  <a:lnTo>
                    <a:pt x="1254398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37" name="Google Shape;37;p3"/>
            <p:cNvSpPr txBox="1"/>
            <p:nvPr/>
          </p:nvSpPr>
          <p:spPr>
            <a:xfrm>
              <a:off x="391999" y="292100"/>
              <a:ext cx="17247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3"/>
          <p:cNvGrpSpPr/>
          <p:nvPr/>
        </p:nvGrpSpPr>
        <p:grpSpPr>
          <a:xfrm rot="-5400000">
            <a:off x="9999538" y="6233903"/>
            <a:ext cx="1828743" cy="517469"/>
            <a:chOff x="0" y="0"/>
            <a:chExt cx="2513390" cy="711200"/>
          </a:xfrm>
        </p:grpSpPr>
        <p:sp>
          <p:nvSpPr>
            <p:cNvPr id="39" name="Google Shape;39;p3"/>
            <p:cNvSpPr/>
            <p:nvPr/>
          </p:nvSpPr>
          <p:spPr>
            <a:xfrm>
              <a:off x="0" y="0"/>
              <a:ext cx="2513390" cy="711200"/>
            </a:xfrm>
            <a:custGeom>
              <a:rect b="b" l="l" r="r" t="t"/>
              <a:pathLst>
                <a:path extrusionOk="0" h="711200" w="2513390">
                  <a:moveTo>
                    <a:pt x="1256695" y="0"/>
                  </a:moveTo>
                  <a:lnTo>
                    <a:pt x="2513390" y="711200"/>
                  </a:lnTo>
                  <a:lnTo>
                    <a:pt x="0" y="711200"/>
                  </a:lnTo>
                  <a:lnTo>
                    <a:pt x="1256695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40" name="Google Shape;40;p3"/>
            <p:cNvSpPr txBox="1"/>
            <p:nvPr/>
          </p:nvSpPr>
          <p:spPr>
            <a:xfrm>
              <a:off x="392717" y="292100"/>
              <a:ext cx="17280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3"/>
          <p:cNvGrpSpPr/>
          <p:nvPr/>
        </p:nvGrpSpPr>
        <p:grpSpPr>
          <a:xfrm rot="-5400000">
            <a:off x="10022878" y="8877514"/>
            <a:ext cx="1782061" cy="517469"/>
            <a:chOff x="0" y="0"/>
            <a:chExt cx="2449232" cy="711200"/>
          </a:xfrm>
        </p:grpSpPr>
        <p:sp>
          <p:nvSpPr>
            <p:cNvPr id="42" name="Google Shape;42;p3"/>
            <p:cNvSpPr/>
            <p:nvPr/>
          </p:nvSpPr>
          <p:spPr>
            <a:xfrm>
              <a:off x="0" y="0"/>
              <a:ext cx="2449232" cy="711200"/>
            </a:xfrm>
            <a:custGeom>
              <a:rect b="b" l="l" r="r" t="t"/>
              <a:pathLst>
                <a:path extrusionOk="0" h="711200" w="2449232">
                  <a:moveTo>
                    <a:pt x="1224616" y="0"/>
                  </a:moveTo>
                  <a:lnTo>
                    <a:pt x="2449232" y="711200"/>
                  </a:lnTo>
                  <a:lnTo>
                    <a:pt x="0" y="711200"/>
                  </a:lnTo>
                  <a:lnTo>
                    <a:pt x="1224616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43" name="Google Shape;43;p3"/>
            <p:cNvSpPr txBox="1"/>
            <p:nvPr/>
          </p:nvSpPr>
          <p:spPr>
            <a:xfrm>
              <a:off x="382692" y="292100"/>
              <a:ext cx="16839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3"/>
          <p:cNvGrpSpPr/>
          <p:nvPr/>
        </p:nvGrpSpPr>
        <p:grpSpPr>
          <a:xfrm>
            <a:off x="1028700" y="2069888"/>
            <a:ext cx="1738639" cy="915428"/>
            <a:chOff x="0" y="0"/>
            <a:chExt cx="2318185" cy="1220571"/>
          </a:xfrm>
        </p:grpSpPr>
        <p:sp>
          <p:nvSpPr>
            <p:cNvPr id="45" name="Google Shape;45;p3"/>
            <p:cNvSpPr/>
            <p:nvPr/>
          </p:nvSpPr>
          <p:spPr>
            <a:xfrm>
              <a:off x="0" y="64637"/>
              <a:ext cx="2059051" cy="1091297"/>
            </a:xfrm>
            <a:custGeom>
              <a:rect b="b" l="l" r="r" t="t"/>
              <a:pathLst>
                <a:path extrusionOk="0" h="1091297" w="2059051">
                  <a:moveTo>
                    <a:pt x="0" y="0"/>
                  </a:moveTo>
                  <a:lnTo>
                    <a:pt x="2059051" y="0"/>
                  </a:lnTo>
                  <a:lnTo>
                    <a:pt x="2059051" y="1091297"/>
                  </a:lnTo>
                  <a:lnTo>
                    <a:pt x="0" y="10912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" name="Google Shape;46;p3"/>
            <p:cNvSpPr/>
            <p:nvPr/>
          </p:nvSpPr>
          <p:spPr>
            <a:xfrm>
              <a:off x="73457" y="0"/>
              <a:ext cx="2244728" cy="1220571"/>
            </a:xfrm>
            <a:custGeom>
              <a:rect b="b" l="l" r="r" t="t"/>
              <a:pathLst>
                <a:path extrusionOk="0" h="1220571" w="2244728">
                  <a:moveTo>
                    <a:pt x="0" y="0"/>
                  </a:moveTo>
                  <a:lnTo>
                    <a:pt x="2244728" y="0"/>
                  </a:lnTo>
                  <a:lnTo>
                    <a:pt x="2244728" y="1220571"/>
                  </a:lnTo>
                  <a:lnTo>
                    <a:pt x="0" y="12205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7" name="Google Shape;47;p3"/>
          <p:cNvSpPr txBox="1"/>
          <p:nvPr>
            <p:ph idx="1" type="subTitle"/>
          </p:nvPr>
        </p:nvSpPr>
        <p:spPr>
          <a:xfrm>
            <a:off x="954275" y="3950675"/>
            <a:ext cx="6201000" cy="18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2" type="body"/>
          </p:nvPr>
        </p:nvSpPr>
        <p:spPr>
          <a:xfrm>
            <a:off x="954275" y="6088225"/>
            <a:ext cx="6030900" cy="178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b="0" sz="2300">
                <a:solidFill>
                  <a:schemeClr val="lt1"/>
                </a:solidFill>
              </a:defRPr>
            </a:lvl1pPr>
            <a:lvl2pPr indent="-37465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2pPr>
            <a:lvl3pPr indent="-37465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3pPr>
            <a:lvl4pPr indent="-37465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4pPr>
            <a:lvl5pPr indent="-37465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»"/>
              <a:defRPr>
                <a:solidFill>
                  <a:schemeClr val="lt1"/>
                </a:solidFill>
              </a:defRPr>
            </a:lvl5pPr>
            <a:lvl6pPr indent="-37465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6pPr>
            <a:lvl7pPr indent="-37465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7pPr>
            <a:lvl8pPr indent="-37465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8pPr>
            <a:lvl9pPr indent="-37465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3"/>
          <p:cNvSpPr txBox="1"/>
          <p:nvPr>
            <p:ph idx="3" type="subTitle"/>
          </p:nvPr>
        </p:nvSpPr>
        <p:spPr>
          <a:xfrm>
            <a:off x="11413025" y="438975"/>
            <a:ext cx="3254400" cy="5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4" type="body"/>
          </p:nvPr>
        </p:nvSpPr>
        <p:spPr>
          <a:xfrm>
            <a:off x="11451200" y="1164200"/>
            <a:ext cx="41607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b="0" sz="2300">
                <a:solidFill>
                  <a:schemeClr val="lt1"/>
                </a:solidFill>
              </a:defRPr>
            </a:lvl1pPr>
            <a:lvl2pPr indent="-37465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2pPr>
            <a:lvl3pPr indent="-37465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3pPr>
            <a:lvl4pPr indent="-37465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4pPr>
            <a:lvl5pPr indent="-37465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»"/>
              <a:defRPr>
                <a:solidFill>
                  <a:schemeClr val="lt1"/>
                </a:solidFill>
              </a:defRPr>
            </a:lvl5pPr>
            <a:lvl6pPr indent="-37465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6pPr>
            <a:lvl7pPr indent="-37465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7pPr>
            <a:lvl8pPr indent="-37465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8pPr>
            <a:lvl9pPr indent="-37465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3"/>
          <p:cNvSpPr txBox="1"/>
          <p:nvPr>
            <p:ph idx="5" type="subTitle"/>
          </p:nvPr>
        </p:nvSpPr>
        <p:spPr>
          <a:xfrm>
            <a:off x="11432113" y="3143388"/>
            <a:ext cx="3254400" cy="5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52" name="Google Shape;52;p3"/>
          <p:cNvSpPr txBox="1"/>
          <p:nvPr>
            <p:ph idx="6" type="body"/>
          </p:nvPr>
        </p:nvSpPr>
        <p:spPr>
          <a:xfrm>
            <a:off x="11470288" y="3868613"/>
            <a:ext cx="41607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b="0" sz="2300">
                <a:solidFill>
                  <a:schemeClr val="lt1"/>
                </a:solidFill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»"/>
              <a:defRPr>
                <a:solidFill>
                  <a:schemeClr val="lt1"/>
                </a:solidFill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idx="7" type="subTitle"/>
          </p:nvPr>
        </p:nvSpPr>
        <p:spPr>
          <a:xfrm>
            <a:off x="11530563" y="5771613"/>
            <a:ext cx="3254400" cy="5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idx="8" type="body"/>
          </p:nvPr>
        </p:nvSpPr>
        <p:spPr>
          <a:xfrm>
            <a:off x="11568738" y="6496838"/>
            <a:ext cx="41607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b="0" sz="2300">
                <a:solidFill>
                  <a:schemeClr val="lt1"/>
                </a:solidFill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»"/>
              <a:defRPr>
                <a:solidFill>
                  <a:schemeClr val="lt1"/>
                </a:solidFill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3"/>
          <p:cNvSpPr txBox="1"/>
          <p:nvPr>
            <p:ph idx="9" type="subTitle"/>
          </p:nvPr>
        </p:nvSpPr>
        <p:spPr>
          <a:xfrm>
            <a:off x="11549650" y="8476038"/>
            <a:ext cx="3254400" cy="5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56" name="Google Shape;56;p3"/>
          <p:cNvSpPr txBox="1"/>
          <p:nvPr>
            <p:ph idx="13" type="body"/>
          </p:nvPr>
        </p:nvSpPr>
        <p:spPr>
          <a:xfrm>
            <a:off x="11587825" y="9201263"/>
            <a:ext cx="4160700" cy="6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b="0" sz="2300">
                <a:solidFill>
                  <a:schemeClr val="lt1"/>
                </a:solidFill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»"/>
              <a:defRPr>
                <a:solidFill>
                  <a:schemeClr val="lt1"/>
                </a:solidFill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3"/>
          <p:cNvSpPr/>
          <p:nvPr>
            <p:ph idx="14" type="pic"/>
          </p:nvPr>
        </p:nvSpPr>
        <p:spPr>
          <a:xfrm>
            <a:off x="16212750" y="155900"/>
            <a:ext cx="1914000" cy="191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8" name="Google Shape;58;p3"/>
          <p:cNvSpPr/>
          <p:nvPr>
            <p:ph idx="15" type="pic"/>
          </p:nvPr>
        </p:nvSpPr>
        <p:spPr>
          <a:xfrm>
            <a:off x="16212750" y="2855863"/>
            <a:ext cx="1914000" cy="191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3"/>
          <p:cNvSpPr/>
          <p:nvPr>
            <p:ph idx="16" type="pic"/>
          </p:nvPr>
        </p:nvSpPr>
        <p:spPr>
          <a:xfrm>
            <a:off x="16212750" y="5555838"/>
            <a:ext cx="1914000" cy="191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" name="Google Shape;60;p3"/>
          <p:cNvSpPr/>
          <p:nvPr>
            <p:ph idx="17" type="pic"/>
          </p:nvPr>
        </p:nvSpPr>
        <p:spPr>
          <a:xfrm>
            <a:off x="16212750" y="8133263"/>
            <a:ext cx="1914000" cy="1914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>
            <a:off x="0" y="-144662"/>
            <a:ext cx="18288118" cy="5784197"/>
            <a:chOff x="0" y="-38100"/>
            <a:chExt cx="4816592" cy="1523400"/>
          </a:xfrm>
        </p:grpSpPr>
        <p:sp>
          <p:nvSpPr>
            <p:cNvPr id="63" name="Google Shape;63;p4"/>
            <p:cNvSpPr/>
            <p:nvPr/>
          </p:nvSpPr>
          <p:spPr>
            <a:xfrm>
              <a:off x="0" y="0"/>
              <a:ext cx="4816592" cy="1485250"/>
            </a:xfrm>
            <a:custGeom>
              <a:rect b="b" l="l" r="r" t="t"/>
              <a:pathLst>
                <a:path extrusionOk="0" h="148525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85250"/>
                  </a:lnTo>
                  <a:lnTo>
                    <a:pt x="0" y="148525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7E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4" name="Google Shape;64;p4"/>
            <p:cNvSpPr txBox="1"/>
            <p:nvPr/>
          </p:nvSpPr>
          <p:spPr>
            <a:xfrm>
              <a:off x="0" y="-38100"/>
              <a:ext cx="4816500" cy="15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11046500" y="3071924"/>
            <a:ext cx="3035033" cy="2071572"/>
            <a:chOff x="0" y="-38100"/>
            <a:chExt cx="397818" cy="271532"/>
          </a:xfrm>
        </p:grpSpPr>
        <p:sp>
          <p:nvSpPr>
            <p:cNvPr id="66" name="Google Shape;66;p4"/>
            <p:cNvSpPr/>
            <p:nvPr/>
          </p:nvSpPr>
          <p:spPr>
            <a:xfrm>
              <a:off x="0" y="0"/>
              <a:ext cx="397818" cy="233432"/>
            </a:xfrm>
            <a:custGeom>
              <a:rect b="b" l="l" r="r" t="t"/>
              <a:pathLst>
                <a:path extrusionOk="0" h="233432" w="397818">
                  <a:moveTo>
                    <a:pt x="0" y="0"/>
                  </a:moveTo>
                  <a:lnTo>
                    <a:pt x="397818" y="0"/>
                  </a:lnTo>
                  <a:lnTo>
                    <a:pt x="397818" y="233432"/>
                  </a:lnTo>
                  <a:lnTo>
                    <a:pt x="0" y="233432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67" name="Google Shape;67;p4"/>
            <p:cNvSpPr txBox="1"/>
            <p:nvPr/>
          </p:nvSpPr>
          <p:spPr>
            <a:xfrm>
              <a:off x="0" y="-38100"/>
              <a:ext cx="3978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11046500" y="1062421"/>
            <a:ext cx="3035033" cy="2071572"/>
            <a:chOff x="0" y="-38100"/>
            <a:chExt cx="397818" cy="271532"/>
          </a:xfrm>
        </p:grpSpPr>
        <p:sp>
          <p:nvSpPr>
            <p:cNvPr id="69" name="Google Shape;69;p4"/>
            <p:cNvSpPr/>
            <p:nvPr/>
          </p:nvSpPr>
          <p:spPr>
            <a:xfrm>
              <a:off x="0" y="0"/>
              <a:ext cx="397818" cy="233432"/>
            </a:xfrm>
            <a:custGeom>
              <a:rect b="b" l="l" r="r" t="t"/>
              <a:pathLst>
                <a:path extrusionOk="0" h="233432" w="397818">
                  <a:moveTo>
                    <a:pt x="0" y="0"/>
                  </a:moveTo>
                  <a:lnTo>
                    <a:pt x="397818" y="0"/>
                  </a:lnTo>
                  <a:lnTo>
                    <a:pt x="397818" y="233432"/>
                  </a:lnTo>
                  <a:lnTo>
                    <a:pt x="0" y="233432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70" name="Google Shape;70;p4"/>
            <p:cNvSpPr txBox="1"/>
            <p:nvPr/>
          </p:nvSpPr>
          <p:spPr>
            <a:xfrm>
              <a:off x="0" y="-38100"/>
              <a:ext cx="3978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4"/>
          <p:cNvGrpSpPr/>
          <p:nvPr/>
        </p:nvGrpSpPr>
        <p:grpSpPr>
          <a:xfrm>
            <a:off x="14441476" y="1062421"/>
            <a:ext cx="3035033" cy="2071572"/>
            <a:chOff x="0" y="-38100"/>
            <a:chExt cx="397818" cy="271532"/>
          </a:xfrm>
        </p:grpSpPr>
        <p:sp>
          <p:nvSpPr>
            <p:cNvPr id="72" name="Google Shape;72;p4"/>
            <p:cNvSpPr/>
            <p:nvPr/>
          </p:nvSpPr>
          <p:spPr>
            <a:xfrm>
              <a:off x="0" y="0"/>
              <a:ext cx="397818" cy="233432"/>
            </a:xfrm>
            <a:custGeom>
              <a:rect b="b" l="l" r="r" t="t"/>
              <a:pathLst>
                <a:path extrusionOk="0" h="233432" w="397818">
                  <a:moveTo>
                    <a:pt x="0" y="0"/>
                  </a:moveTo>
                  <a:lnTo>
                    <a:pt x="397818" y="0"/>
                  </a:lnTo>
                  <a:lnTo>
                    <a:pt x="397818" y="233432"/>
                  </a:lnTo>
                  <a:lnTo>
                    <a:pt x="0" y="233432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73" name="Google Shape;73;p4"/>
            <p:cNvSpPr txBox="1"/>
            <p:nvPr/>
          </p:nvSpPr>
          <p:spPr>
            <a:xfrm>
              <a:off x="0" y="-38100"/>
              <a:ext cx="3978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4"/>
          <p:cNvGrpSpPr/>
          <p:nvPr/>
        </p:nvGrpSpPr>
        <p:grpSpPr>
          <a:xfrm>
            <a:off x="14441476" y="3064842"/>
            <a:ext cx="3035033" cy="2071572"/>
            <a:chOff x="0" y="-38100"/>
            <a:chExt cx="397818" cy="271532"/>
          </a:xfrm>
        </p:grpSpPr>
        <p:sp>
          <p:nvSpPr>
            <p:cNvPr id="75" name="Google Shape;75;p4"/>
            <p:cNvSpPr/>
            <p:nvPr/>
          </p:nvSpPr>
          <p:spPr>
            <a:xfrm>
              <a:off x="0" y="0"/>
              <a:ext cx="397818" cy="233432"/>
            </a:xfrm>
            <a:custGeom>
              <a:rect b="b" l="l" r="r" t="t"/>
              <a:pathLst>
                <a:path extrusionOk="0" h="233432" w="397818">
                  <a:moveTo>
                    <a:pt x="0" y="0"/>
                  </a:moveTo>
                  <a:lnTo>
                    <a:pt x="397818" y="0"/>
                  </a:lnTo>
                  <a:lnTo>
                    <a:pt x="397818" y="233432"/>
                  </a:lnTo>
                  <a:lnTo>
                    <a:pt x="0" y="233432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76" name="Google Shape;76;p4"/>
            <p:cNvSpPr txBox="1"/>
            <p:nvPr/>
          </p:nvSpPr>
          <p:spPr>
            <a:xfrm>
              <a:off x="0" y="-38100"/>
              <a:ext cx="3978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6561750" y="6831561"/>
            <a:ext cx="5150061" cy="1035598"/>
            <a:chOff x="0" y="-38100"/>
            <a:chExt cx="1214981" cy="244314"/>
          </a:xfrm>
        </p:grpSpPr>
        <p:sp>
          <p:nvSpPr>
            <p:cNvPr id="78" name="Google Shape;78;p4"/>
            <p:cNvSpPr/>
            <p:nvPr/>
          </p:nvSpPr>
          <p:spPr>
            <a:xfrm>
              <a:off x="0" y="0"/>
              <a:ext cx="1214981" cy="206214"/>
            </a:xfrm>
            <a:custGeom>
              <a:rect b="b" l="l" r="r" t="t"/>
              <a:pathLst>
                <a:path extrusionOk="0" h="206214" w="1214981">
                  <a:moveTo>
                    <a:pt x="1214981" y="0"/>
                  </a:moveTo>
                  <a:lnTo>
                    <a:pt x="0" y="0"/>
                  </a:lnTo>
                  <a:lnTo>
                    <a:pt x="101600" y="103107"/>
                  </a:lnTo>
                  <a:lnTo>
                    <a:pt x="0" y="206214"/>
                  </a:lnTo>
                  <a:lnTo>
                    <a:pt x="1214981" y="206214"/>
                  </a:lnTo>
                  <a:lnTo>
                    <a:pt x="1113381" y="103107"/>
                  </a:lnTo>
                  <a:lnTo>
                    <a:pt x="1214981" y="0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79" name="Google Shape;79;p4"/>
            <p:cNvSpPr txBox="1"/>
            <p:nvPr/>
          </p:nvSpPr>
          <p:spPr>
            <a:xfrm>
              <a:off x="88900" y="-38100"/>
              <a:ext cx="10371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Google Shape;8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5232" y="734284"/>
            <a:ext cx="5588897" cy="5058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4"/>
          <p:cNvGrpSpPr/>
          <p:nvPr/>
        </p:nvGrpSpPr>
        <p:grpSpPr>
          <a:xfrm>
            <a:off x="12409307" y="6831561"/>
            <a:ext cx="5150061" cy="1035598"/>
            <a:chOff x="0" y="-38100"/>
            <a:chExt cx="1214981" cy="244314"/>
          </a:xfrm>
        </p:grpSpPr>
        <p:sp>
          <p:nvSpPr>
            <p:cNvPr id="82" name="Google Shape;82;p4"/>
            <p:cNvSpPr/>
            <p:nvPr/>
          </p:nvSpPr>
          <p:spPr>
            <a:xfrm>
              <a:off x="0" y="0"/>
              <a:ext cx="1214981" cy="206214"/>
            </a:xfrm>
            <a:custGeom>
              <a:rect b="b" l="l" r="r" t="t"/>
              <a:pathLst>
                <a:path extrusionOk="0" h="206214" w="1214981">
                  <a:moveTo>
                    <a:pt x="1214981" y="0"/>
                  </a:moveTo>
                  <a:lnTo>
                    <a:pt x="0" y="0"/>
                  </a:lnTo>
                  <a:lnTo>
                    <a:pt x="101600" y="103107"/>
                  </a:lnTo>
                  <a:lnTo>
                    <a:pt x="0" y="206214"/>
                  </a:lnTo>
                  <a:lnTo>
                    <a:pt x="1214981" y="206214"/>
                  </a:lnTo>
                  <a:lnTo>
                    <a:pt x="1113381" y="103107"/>
                  </a:lnTo>
                  <a:lnTo>
                    <a:pt x="1214981" y="0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83" name="Google Shape;83;p4"/>
            <p:cNvSpPr txBox="1"/>
            <p:nvPr/>
          </p:nvSpPr>
          <p:spPr>
            <a:xfrm>
              <a:off x="88900" y="-38100"/>
              <a:ext cx="10371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713879" y="6831561"/>
            <a:ext cx="5150061" cy="1035598"/>
            <a:chOff x="0" y="-38100"/>
            <a:chExt cx="1214981" cy="244314"/>
          </a:xfrm>
        </p:grpSpPr>
        <p:sp>
          <p:nvSpPr>
            <p:cNvPr id="85" name="Google Shape;85;p4"/>
            <p:cNvSpPr/>
            <p:nvPr/>
          </p:nvSpPr>
          <p:spPr>
            <a:xfrm>
              <a:off x="0" y="0"/>
              <a:ext cx="1214981" cy="206214"/>
            </a:xfrm>
            <a:custGeom>
              <a:rect b="b" l="l" r="r" t="t"/>
              <a:pathLst>
                <a:path extrusionOk="0" h="206214" w="1214981">
                  <a:moveTo>
                    <a:pt x="1214981" y="0"/>
                  </a:moveTo>
                  <a:lnTo>
                    <a:pt x="0" y="0"/>
                  </a:lnTo>
                  <a:lnTo>
                    <a:pt x="101600" y="103107"/>
                  </a:lnTo>
                  <a:lnTo>
                    <a:pt x="0" y="206214"/>
                  </a:lnTo>
                  <a:lnTo>
                    <a:pt x="1214981" y="206214"/>
                  </a:lnTo>
                  <a:lnTo>
                    <a:pt x="1113381" y="103107"/>
                  </a:lnTo>
                  <a:lnTo>
                    <a:pt x="1214981" y="0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86" name="Google Shape;86;p4"/>
            <p:cNvSpPr txBox="1"/>
            <p:nvPr/>
          </p:nvSpPr>
          <p:spPr>
            <a:xfrm>
              <a:off x="88900" y="-38100"/>
              <a:ext cx="10371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>
            <a:off x="8118746" y="5128095"/>
            <a:ext cx="2050492" cy="1022421"/>
            <a:chOff x="0" y="0"/>
            <a:chExt cx="1426330" cy="711200"/>
          </a:xfrm>
        </p:grpSpPr>
        <p:sp>
          <p:nvSpPr>
            <p:cNvPr id="88" name="Google Shape;88;p4"/>
            <p:cNvSpPr/>
            <p:nvPr/>
          </p:nvSpPr>
          <p:spPr>
            <a:xfrm>
              <a:off x="0" y="0"/>
              <a:ext cx="1426330" cy="711200"/>
            </a:xfrm>
            <a:custGeom>
              <a:rect b="b" l="l" r="r" t="t"/>
              <a:pathLst>
                <a:path extrusionOk="0" h="711200" w="1426330">
                  <a:moveTo>
                    <a:pt x="713165" y="0"/>
                  </a:moveTo>
                  <a:lnTo>
                    <a:pt x="1426330" y="711200"/>
                  </a:lnTo>
                  <a:lnTo>
                    <a:pt x="0" y="711200"/>
                  </a:lnTo>
                  <a:lnTo>
                    <a:pt x="71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9" name="Google Shape;89;p4"/>
            <p:cNvSpPr txBox="1"/>
            <p:nvPr/>
          </p:nvSpPr>
          <p:spPr>
            <a:xfrm>
              <a:off x="222864" y="292100"/>
              <a:ext cx="9807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4"/>
          <p:cNvSpPr txBox="1"/>
          <p:nvPr>
            <p:ph idx="1" type="body"/>
          </p:nvPr>
        </p:nvSpPr>
        <p:spPr>
          <a:xfrm>
            <a:off x="1068775" y="8313575"/>
            <a:ext cx="4411500" cy="179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algn="ctr">
              <a:spcBef>
                <a:spcPts val="640"/>
              </a:spcBef>
              <a:spcAft>
                <a:spcPts val="0"/>
              </a:spcAft>
              <a:buSzPts val="2300"/>
              <a:buChar char="•"/>
              <a:defRPr b="0" sz="2300"/>
            </a:lvl1pPr>
            <a:lvl2pPr indent="-374650" lvl="1" marL="914400" algn="ctr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algn="ctr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algn="ctr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algn="ctr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91" name="Google Shape;91;p4"/>
          <p:cNvSpPr txBox="1"/>
          <p:nvPr>
            <p:ph idx="2" type="subTitle"/>
          </p:nvPr>
        </p:nvSpPr>
        <p:spPr>
          <a:xfrm>
            <a:off x="1412325" y="7176100"/>
            <a:ext cx="37599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92" name="Google Shape;92;p4"/>
          <p:cNvSpPr txBox="1"/>
          <p:nvPr>
            <p:ph idx="3" type="body"/>
          </p:nvPr>
        </p:nvSpPr>
        <p:spPr>
          <a:xfrm>
            <a:off x="6930875" y="8312700"/>
            <a:ext cx="4411500" cy="179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640"/>
              </a:spcBef>
              <a:spcAft>
                <a:spcPts val="0"/>
              </a:spcAft>
              <a:buSzPts val="2300"/>
              <a:buChar char="•"/>
              <a:defRPr b="0" sz="2300"/>
            </a:lvl1pPr>
            <a:lvl2pPr indent="-374650" lvl="1" marL="914400" rtl="0" algn="ctr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 algn="ctr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 algn="ctr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 algn="ctr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93" name="Google Shape;93;p4"/>
          <p:cNvSpPr txBox="1"/>
          <p:nvPr>
            <p:ph idx="4" type="subTitle"/>
          </p:nvPr>
        </p:nvSpPr>
        <p:spPr>
          <a:xfrm>
            <a:off x="7274425" y="7175225"/>
            <a:ext cx="37599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94" name="Google Shape;94;p4"/>
          <p:cNvSpPr txBox="1"/>
          <p:nvPr>
            <p:ph idx="5" type="body"/>
          </p:nvPr>
        </p:nvSpPr>
        <p:spPr>
          <a:xfrm>
            <a:off x="12792975" y="8312700"/>
            <a:ext cx="4411500" cy="179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640"/>
              </a:spcBef>
              <a:spcAft>
                <a:spcPts val="0"/>
              </a:spcAft>
              <a:buSzPts val="2300"/>
              <a:buChar char="•"/>
              <a:defRPr b="0" sz="2300"/>
            </a:lvl1pPr>
            <a:lvl2pPr indent="-374650" lvl="1" marL="914400" rtl="0" algn="ctr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 algn="ctr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 algn="ctr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 algn="ctr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 algn="ct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95" name="Google Shape;95;p4"/>
          <p:cNvSpPr txBox="1"/>
          <p:nvPr>
            <p:ph idx="6" type="subTitle"/>
          </p:nvPr>
        </p:nvSpPr>
        <p:spPr>
          <a:xfrm>
            <a:off x="13136525" y="7175225"/>
            <a:ext cx="37599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96" name="Google Shape;96;p4"/>
          <p:cNvSpPr txBox="1"/>
          <p:nvPr>
            <p:ph idx="7" type="subTitle"/>
          </p:nvPr>
        </p:nvSpPr>
        <p:spPr>
          <a:xfrm>
            <a:off x="5897375" y="5973700"/>
            <a:ext cx="6374400" cy="6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97" name="Google Shape;97;p4"/>
          <p:cNvSpPr txBox="1"/>
          <p:nvPr>
            <p:ph idx="8" type="subTitle"/>
          </p:nvPr>
        </p:nvSpPr>
        <p:spPr>
          <a:xfrm>
            <a:off x="5706525" y="248100"/>
            <a:ext cx="6374400" cy="6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98" name="Google Shape;98;p4"/>
          <p:cNvSpPr txBox="1"/>
          <p:nvPr>
            <p:ph idx="9" type="subTitle"/>
          </p:nvPr>
        </p:nvSpPr>
        <p:spPr>
          <a:xfrm>
            <a:off x="11527550" y="1717675"/>
            <a:ext cx="21567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99" name="Google Shape;99;p4"/>
          <p:cNvSpPr txBox="1"/>
          <p:nvPr>
            <p:ph idx="13" type="body"/>
          </p:nvPr>
        </p:nvSpPr>
        <p:spPr>
          <a:xfrm>
            <a:off x="11355775" y="2385675"/>
            <a:ext cx="24621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b="0" sz="2300">
                <a:solidFill>
                  <a:schemeClr val="lt1"/>
                </a:solidFill>
              </a:defRPr>
            </a:lvl1pPr>
            <a:lvl2pPr indent="-37465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2pPr>
            <a:lvl3pPr indent="-37465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3pPr>
            <a:lvl4pPr indent="-37465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4pPr>
            <a:lvl5pPr indent="-37465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»"/>
              <a:defRPr>
                <a:solidFill>
                  <a:schemeClr val="lt1"/>
                </a:solidFill>
              </a:defRPr>
            </a:lvl5pPr>
            <a:lvl6pPr indent="-37465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6pPr>
            <a:lvl7pPr indent="-37465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7pPr>
            <a:lvl8pPr indent="-37465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8pPr>
            <a:lvl9pPr indent="-37465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4"/>
          <p:cNvSpPr txBox="1"/>
          <p:nvPr>
            <p:ph idx="14" type="subTitle"/>
          </p:nvPr>
        </p:nvSpPr>
        <p:spPr>
          <a:xfrm>
            <a:off x="14899713" y="1717675"/>
            <a:ext cx="21567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01" name="Google Shape;101;p4"/>
          <p:cNvSpPr txBox="1"/>
          <p:nvPr>
            <p:ph idx="15" type="body"/>
          </p:nvPr>
        </p:nvSpPr>
        <p:spPr>
          <a:xfrm>
            <a:off x="14727938" y="2385675"/>
            <a:ext cx="24621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b="0" sz="2300">
                <a:solidFill>
                  <a:schemeClr val="lt1"/>
                </a:solidFill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»"/>
              <a:defRPr>
                <a:solidFill>
                  <a:schemeClr val="lt1"/>
                </a:solidFill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4"/>
          <p:cNvSpPr txBox="1"/>
          <p:nvPr>
            <p:ph idx="16" type="subTitle"/>
          </p:nvPr>
        </p:nvSpPr>
        <p:spPr>
          <a:xfrm>
            <a:off x="14918788" y="3721350"/>
            <a:ext cx="21567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03" name="Google Shape;103;p4"/>
          <p:cNvSpPr txBox="1"/>
          <p:nvPr>
            <p:ph idx="17" type="body"/>
          </p:nvPr>
        </p:nvSpPr>
        <p:spPr>
          <a:xfrm>
            <a:off x="14747013" y="4389350"/>
            <a:ext cx="24621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b="0" sz="2300">
                <a:solidFill>
                  <a:schemeClr val="lt1"/>
                </a:solidFill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»"/>
              <a:defRPr>
                <a:solidFill>
                  <a:schemeClr val="lt1"/>
                </a:solidFill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4"/>
          <p:cNvSpPr txBox="1"/>
          <p:nvPr>
            <p:ph idx="18" type="subTitle"/>
          </p:nvPr>
        </p:nvSpPr>
        <p:spPr>
          <a:xfrm>
            <a:off x="11546613" y="3721350"/>
            <a:ext cx="21567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05" name="Google Shape;105;p4"/>
          <p:cNvSpPr txBox="1"/>
          <p:nvPr>
            <p:ph idx="19" type="body"/>
          </p:nvPr>
        </p:nvSpPr>
        <p:spPr>
          <a:xfrm>
            <a:off x="11374838" y="4389350"/>
            <a:ext cx="24621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b="0" sz="2300">
                <a:solidFill>
                  <a:schemeClr val="lt1"/>
                </a:solidFill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»"/>
              <a:defRPr>
                <a:solidFill>
                  <a:schemeClr val="lt1"/>
                </a:solidFill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4"/>
          <p:cNvSpPr txBox="1"/>
          <p:nvPr>
            <p:ph idx="20" type="subTitle"/>
          </p:nvPr>
        </p:nvSpPr>
        <p:spPr>
          <a:xfrm rot="-5400000">
            <a:off x="-1126050" y="2767375"/>
            <a:ext cx="3855300" cy="6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07" name="Google Shape;107;p4"/>
          <p:cNvSpPr txBox="1"/>
          <p:nvPr>
            <p:ph idx="21" type="subTitle"/>
          </p:nvPr>
        </p:nvSpPr>
        <p:spPr>
          <a:xfrm rot="-5400000">
            <a:off x="8413150" y="2767375"/>
            <a:ext cx="3855300" cy="6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08" name="Google Shape;108;p4"/>
          <p:cNvSpPr txBox="1"/>
          <p:nvPr>
            <p:ph idx="22" type="body"/>
          </p:nvPr>
        </p:nvSpPr>
        <p:spPr>
          <a:xfrm>
            <a:off x="6393600" y="2213900"/>
            <a:ext cx="3309300" cy="24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b="0" sz="2300">
                <a:solidFill>
                  <a:schemeClr val="lt1"/>
                </a:solidFill>
              </a:defRPr>
            </a:lvl1pPr>
            <a:lvl2pPr indent="-37465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2pPr>
            <a:lvl3pPr indent="-37465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3pPr>
            <a:lvl4pPr indent="-37465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–"/>
              <a:defRPr>
                <a:solidFill>
                  <a:schemeClr val="lt1"/>
                </a:solidFill>
              </a:defRPr>
            </a:lvl4pPr>
            <a:lvl5pPr indent="-37465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»"/>
              <a:defRPr>
                <a:solidFill>
                  <a:schemeClr val="lt1"/>
                </a:solidFill>
              </a:defRPr>
            </a:lvl5pPr>
            <a:lvl6pPr indent="-37465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6pPr>
            <a:lvl7pPr indent="-37465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7pPr>
            <a:lvl8pPr indent="-37465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8pPr>
            <a:lvl9pPr indent="-37465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5"/>
          <p:cNvGrpSpPr/>
          <p:nvPr/>
        </p:nvGrpSpPr>
        <p:grpSpPr>
          <a:xfrm>
            <a:off x="6461556" y="7699002"/>
            <a:ext cx="16252662" cy="2905666"/>
            <a:chOff x="0" y="-38100"/>
            <a:chExt cx="2627797" cy="469800"/>
          </a:xfrm>
        </p:grpSpPr>
        <p:sp>
          <p:nvSpPr>
            <p:cNvPr id="111" name="Google Shape;111;p5"/>
            <p:cNvSpPr/>
            <p:nvPr/>
          </p:nvSpPr>
          <p:spPr>
            <a:xfrm>
              <a:off x="0" y="0"/>
              <a:ext cx="2627797" cy="431653"/>
            </a:xfrm>
            <a:custGeom>
              <a:rect b="b" l="l" r="r" t="t"/>
              <a:pathLst>
                <a:path extrusionOk="0" h="431653" w="2627797">
                  <a:moveTo>
                    <a:pt x="203200" y="0"/>
                  </a:moveTo>
                  <a:lnTo>
                    <a:pt x="2627797" y="0"/>
                  </a:lnTo>
                  <a:lnTo>
                    <a:pt x="2424597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2" name="Google Shape;112;p5"/>
            <p:cNvSpPr txBox="1"/>
            <p:nvPr/>
          </p:nvSpPr>
          <p:spPr>
            <a:xfrm>
              <a:off x="101600" y="-38100"/>
              <a:ext cx="24246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>
            <a:off x="-2288319" y="7687781"/>
            <a:ext cx="9680389" cy="2905666"/>
            <a:chOff x="0" y="-38100"/>
            <a:chExt cx="1565165" cy="469800"/>
          </a:xfrm>
        </p:grpSpPr>
        <p:sp>
          <p:nvSpPr>
            <p:cNvPr id="114" name="Google Shape;114;p5"/>
            <p:cNvSpPr/>
            <p:nvPr/>
          </p:nvSpPr>
          <p:spPr>
            <a:xfrm>
              <a:off x="0" y="0"/>
              <a:ext cx="1565165" cy="431653"/>
            </a:xfrm>
            <a:custGeom>
              <a:rect b="b" l="l" r="r" t="t"/>
              <a:pathLst>
                <a:path extrusionOk="0" h="431653" w="1565165">
                  <a:moveTo>
                    <a:pt x="203200" y="0"/>
                  </a:moveTo>
                  <a:lnTo>
                    <a:pt x="1565165" y="0"/>
                  </a:lnTo>
                  <a:lnTo>
                    <a:pt x="1361965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5" name="Google Shape;115;p5"/>
            <p:cNvSpPr txBox="1"/>
            <p:nvPr/>
          </p:nvSpPr>
          <p:spPr>
            <a:xfrm>
              <a:off x="101600" y="-38100"/>
              <a:ext cx="13620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>
            <a:off x="7832235" y="6324169"/>
            <a:ext cx="9611652" cy="1264561"/>
            <a:chOff x="0" y="-38100"/>
            <a:chExt cx="3570848" cy="469800"/>
          </a:xfrm>
        </p:grpSpPr>
        <p:sp>
          <p:nvSpPr>
            <p:cNvPr id="117" name="Google Shape;117;p5"/>
            <p:cNvSpPr/>
            <p:nvPr/>
          </p:nvSpPr>
          <p:spPr>
            <a:xfrm>
              <a:off x="0" y="0"/>
              <a:ext cx="3570848" cy="431653"/>
            </a:xfrm>
            <a:custGeom>
              <a:rect b="b" l="l" r="r" t="t"/>
              <a:pathLst>
                <a:path extrusionOk="0" h="431653" w="3570848">
                  <a:moveTo>
                    <a:pt x="203200" y="0"/>
                  </a:moveTo>
                  <a:lnTo>
                    <a:pt x="3570848" y="0"/>
                  </a:lnTo>
                  <a:lnTo>
                    <a:pt x="3367648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8" name="Google Shape;118;p5"/>
            <p:cNvSpPr txBox="1"/>
            <p:nvPr/>
          </p:nvSpPr>
          <p:spPr>
            <a:xfrm>
              <a:off x="101600" y="-38100"/>
              <a:ext cx="3367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6516454" y="-1805854"/>
            <a:ext cx="7854209" cy="3469755"/>
            <a:chOff x="0" y="-38100"/>
            <a:chExt cx="1063449" cy="469800"/>
          </a:xfrm>
        </p:grpSpPr>
        <p:sp>
          <p:nvSpPr>
            <p:cNvPr id="120" name="Google Shape;120;p5"/>
            <p:cNvSpPr/>
            <p:nvPr/>
          </p:nvSpPr>
          <p:spPr>
            <a:xfrm>
              <a:off x="0" y="0"/>
              <a:ext cx="1063449" cy="431653"/>
            </a:xfrm>
            <a:custGeom>
              <a:rect b="b" l="l" r="r" t="t"/>
              <a:pathLst>
                <a:path extrusionOk="0" h="431653" w="1063449">
                  <a:moveTo>
                    <a:pt x="203200" y="0"/>
                  </a:moveTo>
                  <a:lnTo>
                    <a:pt x="1063449" y="0"/>
                  </a:lnTo>
                  <a:lnTo>
                    <a:pt x="860249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1" name="Google Shape;121;p5"/>
            <p:cNvSpPr txBox="1"/>
            <p:nvPr/>
          </p:nvSpPr>
          <p:spPr>
            <a:xfrm>
              <a:off x="101600" y="-38100"/>
              <a:ext cx="8601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>
            <a:off x="10905576" y="-2515265"/>
            <a:ext cx="7854209" cy="3469755"/>
            <a:chOff x="0" y="-38100"/>
            <a:chExt cx="1063449" cy="469800"/>
          </a:xfrm>
        </p:grpSpPr>
        <p:sp>
          <p:nvSpPr>
            <p:cNvPr id="123" name="Google Shape;123;p5"/>
            <p:cNvSpPr/>
            <p:nvPr/>
          </p:nvSpPr>
          <p:spPr>
            <a:xfrm>
              <a:off x="0" y="0"/>
              <a:ext cx="1063449" cy="431653"/>
            </a:xfrm>
            <a:custGeom>
              <a:rect b="b" l="l" r="r" t="t"/>
              <a:pathLst>
                <a:path extrusionOk="0" h="431653" w="1063449">
                  <a:moveTo>
                    <a:pt x="203200" y="0"/>
                  </a:moveTo>
                  <a:lnTo>
                    <a:pt x="1063449" y="0"/>
                  </a:lnTo>
                  <a:lnTo>
                    <a:pt x="860249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4" name="Google Shape;124;p5"/>
            <p:cNvSpPr txBox="1"/>
            <p:nvPr/>
          </p:nvSpPr>
          <p:spPr>
            <a:xfrm>
              <a:off x="101600" y="-38100"/>
              <a:ext cx="8601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" name="Google Shape;125;p5"/>
          <p:cNvPicPr preferRelativeResize="0"/>
          <p:nvPr/>
        </p:nvPicPr>
        <p:blipFill rotWithShape="1">
          <a:blip r:embed="rId2">
            <a:alphaModFix/>
          </a:blip>
          <a:srcRect b="0" l="10170" r="21977" t="0"/>
          <a:stretch/>
        </p:blipFill>
        <p:spPr>
          <a:xfrm flipH="1">
            <a:off x="8856034" y="596468"/>
            <a:ext cx="9903745" cy="972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5"/>
          <p:cNvGrpSpPr/>
          <p:nvPr/>
        </p:nvGrpSpPr>
        <p:grpSpPr>
          <a:xfrm>
            <a:off x="1067724" y="882096"/>
            <a:ext cx="2968376" cy="1562909"/>
            <a:chOff x="0" y="0"/>
            <a:chExt cx="3957834" cy="2083878"/>
          </a:xfrm>
        </p:grpSpPr>
        <p:sp>
          <p:nvSpPr>
            <p:cNvPr id="127" name="Google Shape;127;p5"/>
            <p:cNvSpPr/>
            <p:nvPr/>
          </p:nvSpPr>
          <p:spPr>
            <a:xfrm>
              <a:off x="0" y="110354"/>
              <a:ext cx="3515414" cy="1863169"/>
            </a:xfrm>
            <a:custGeom>
              <a:rect b="b" l="l" r="r" t="t"/>
              <a:pathLst>
                <a:path extrusionOk="0" h="1863169" w="3515414">
                  <a:moveTo>
                    <a:pt x="0" y="0"/>
                  </a:moveTo>
                  <a:lnTo>
                    <a:pt x="3515414" y="0"/>
                  </a:lnTo>
                  <a:lnTo>
                    <a:pt x="3515414" y="1863170"/>
                  </a:lnTo>
                  <a:lnTo>
                    <a:pt x="0" y="18631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8" name="Google Shape;128;p5"/>
            <p:cNvSpPr/>
            <p:nvPr/>
          </p:nvSpPr>
          <p:spPr>
            <a:xfrm>
              <a:off x="125414" y="0"/>
              <a:ext cx="3832420" cy="2083878"/>
            </a:xfrm>
            <a:custGeom>
              <a:rect b="b" l="l" r="r" t="t"/>
              <a:pathLst>
                <a:path extrusionOk="0" h="2083878" w="3832420">
                  <a:moveTo>
                    <a:pt x="0" y="0"/>
                  </a:moveTo>
                  <a:lnTo>
                    <a:pt x="3832419" y="0"/>
                  </a:lnTo>
                  <a:lnTo>
                    <a:pt x="3832419" y="2083878"/>
                  </a:lnTo>
                  <a:lnTo>
                    <a:pt x="0" y="20838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29" name="Google Shape;129;p5"/>
          <p:cNvGrpSpPr/>
          <p:nvPr/>
        </p:nvGrpSpPr>
        <p:grpSpPr>
          <a:xfrm>
            <a:off x="5311448" y="1088097"/>
            <a:ext cx="2409988" cy="1064661"/>
            <a:chOff x="0" y="-38100"/>
            <a:chExt cx="1063449" cy="469800"/>
          </a:xfrm>
        </p:grpSpPr>
        <p:sp>
          <p:nvSpPr>
            <p:cNvPr id="130" name="Google Shape;130;p5"/>
            <p:cNvSpPr/>
            <p:nvPr/>
          </p:nvSpPr>
          <p:spPr>
            <a:xfrm>
              <a:off x="0" y="0"/>
              <a:ext cx="1063449" cy="431653"/>
            </a:xfrm>
            <a:custGeom>
              <a:rect b="b" l="l" r="r" t="t"/>
              <a:pathLst>
                <a:path extrusionOk="0" h="431653" w="1063449">
                  <a:moveTo>
                    <a:pt x="203200" y="0"/>
                  </a:moveTo>
                  <a:lnTo>
                    <a:pt x="1063449" y="0"/>
                  </a:lnTo>
                  <a:lnTo>
                    <a:pt x="860249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1" name="Google Shape;131;p5"/>
            <p:cNvSpPr txBox="1"/>
            <p:nvPr/>
          </p:nvSpPr>
          <p:spPr>
            <a:xfrm>
              <a:off x="101600" y="-38100"/>
              <a:ext cx="8601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5"/>
          <p:cNvSpPr txBox="1"/>
          <p:nvPr>
            <p:ph type="title"/>
          </p:nvPr>
        </p:nvSpPr>
        <p:spPr>
          <a:xfrm>
            <a:off x="1049700" y="3488800"/>
            <a:ext cx="8760300" cy="15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"/>
          <p:cNvSpPr txBox="1"/>
          <p:nvPr>
            <p:ph idx="1" type="subTitle"/>
          </p:nvPr>
        </p:nvSpPr>
        <p:spPr>
          <a:xfrm>
            <a:off x="1087875" y="5397325"/>
            <a:ext cx="6633600" cy="9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b="0">
                <a:solidFill>
                  <a:schemeClr val="dk2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34" name="Google Shape;134;p5"/>
          <p:cNvSpPr txBox="1"/>
          <p:nvPr>
            <p:ph idx="2" type="subTitle"/>
          </p:nvPr>
        </p:nvSpPr>
        <p:spPr>
          <a:xfrm>
            <a:off x="1183300" y="8851775"/>
            <a:ext cx="4828500" cy="8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6" name="Google Shape;156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57" name="Google Shape;15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3" name="Google Shape;163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4" name="Google Shape;164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5" name="Google Shape;165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66" name="Google Shape;1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IBM Plex Sans"/>
              <a:buNone/>
              <a:defRPr b="1" i="0" sz="6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143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BM Plex Sans"/>
              <a:buChar char="•"/>
              <a:defRPr b="1" i="0" sz="45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746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IBM Plex Sans"/>
              <a:buChar char="–"/>
              <a:defRPr i="0" sz="23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746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IBM Plex Sans"/>
              <a:buChar char="•"/>
              <a:defRPr i="0" sz="23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746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IBM Plex Sans"/>
              <a:buChar char="–"/>
              <a:defRPr i="0" sz="23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746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IBM Plex Sans"/>
              <a:buChar char="»"/>
              <a:defRPr i="0" sz="23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746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IBM Plex Sans"/>
              <a:buChar char="•"/>
              <a:defRPr i="0" sz="23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746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IBM Plex Sans"/>
              <a:buChar char="•"/>
              <a:defRPr i="0" sz="23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746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IBM Plex Sans"/>
              <a:buChar char="•"/>
              <a:defRPr i="0" sz="23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746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IBM Plex Sans"/>
              <a:buChar char="•"/>
              <a:defRPr i="0" sz="23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Relationship Id="rId4" Type="http://schemas.openxmlformats.org/officeDocument/2006/relationships/image" Target="../media/image22.jpg"/><Relationship Id="rId5" Type="http://schemas.openxmlformats.org/officeDocument/2006/relationships/image" Target="../media/image51.jpg"/><Relationship Id="rId6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48.jpg"/><Relationship Id="rId5" Type="http://schemas.openxmlformats.org/officeDocument/2006/relationships/image" Target="../media/image30.jpg"/><Relationship Id="rId6" Type="http://schemas.openxmlformats.org/officeDocument/2006/relationships/image" Target="../media/image7.jp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43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22" Type="http://schemas.openxmlformats.org/officeDocument/2006/relationships/image" Target="../media/image24.png"/><Relationship Id="rId21" Type="http://schemas.openxmlformats.org/officeDocument/2006/relationships/image" Target="../media/image25.png"/><Relationship Id="rId24" Type="http://schemas.openxmlformats.org/officeDocument/2006/relationships/image" Target="../media/image47.png"/><Relationship Id="rId23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26" Type="http://schemas.openxmlformats.org/officeDocument/2006/relationships/image" Target="../media/image29.png"/><Relationship Id="rId25" Type="http://schemas.openxmlformats.org/officeDocument/2006/relationships/image" Target="../media/image28.png"/><Relationship Id="rId28" Type="http://schemas.openxmlformats.org/officeDocument/2006/relationships/image" Target="../media/image34.png"/><Relationship Id="rId27" Type="http://schemas.openxmlformats.org/officeDocument/2006/relationships/image" Target="../media/image31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29" Type="http://schemas.openxmlformats.org/officeDocument/2006/relationships/image" Target="../media/image32.png"/><Relationship Id="rId7" Type="http://schemas.openxmlformats.org/officeDocument/2006/relationships/image" Target="../media/image11.png"/><Relationship Id="rId8" Type="http://schemas.openxmlformats.org/officeDocument/2006/relationships/image" Target="../media/image18.png"/><Relationship Id="rId31" Type="http://schemas.openxmlformats.org/officeDocument/2006/relationships/image" Target="../media/image36.png"/><Relationship Id="rId30" Type="http://schemas.openxmlformats.org/officeDocument/2006/relationships/image" Target="../media/image53.png"/><Relationship Id="rId11" Type="http://schemas.openxmlformats.org/officeDocument/2006/relationships/image" Target="../media/image13.png"/><Relationship Id="rId33" Type="http://schemas.openxmlformats.org/officeDocument/2006/relationships/image" Target="../media/image41.png"/><Relationship Id="rId10" Type="http://schemas.openxmlformats.org/officeDocument/2006/relationships/image" Target="../media/image17.png"/><Relationship Id="rId32" Type="http://schemas.openxmlformats.org/officeDocument/2006/relationships/image" Target="../media/image40.png"/><Relationship Id="rId13" Type="http://schemas.openxmlformats.org/officeDocument/2006/relationships/image" Target="../media/image50.png"/><Relationship Id="rId35" Type="http://schemas.openxmlformats.org/officeDocument/2006/relationships/image" Target="../media/image39.png"/><Relationship Id="rId12" Type="http://schemas.openxmlformats.org/officeDocument/2006/relationships/image" Target="../media/image14.png"/><Relationship Id="rId34" Type="http://schemas.openxmlformats.org/officeDocument/2006/relationships/image" Target="../media/image55.png"/><Relationship Id="rId15" Type="http://schemas.openxmlformats.org/officeDocument/2006/relationships/image" Target="../media/image19.png"/><Relationship Id="rId37" Type="http://schemas.openxmlformats.org/officeDocument/2006/relationships/image" Target="../media/image42.png"/><Relationship Id="rId14" Type="http://schemas.openxmlformats.org/officeDocument/2006/relationships/image" Target="../media/image33.png"/><Relationship Id="rId36" Type="http://schemas.openxmlformats.org/officeDocument/2006/relationships/image" Target="../media/image38.png"/><Relationship Id="rId17" Type="http://schemas.openxmlformats.org/officeDocument/2006/relationships/image" Target="../media/image15.png"/><Relationship Id="rId39" Type="http://schemas.openxmlformats.org/officeDocument/2006/relationships/image" Target="../media/image46.png"/><Relationship Id="rId16" Type="http://schemas.openxmlformats.org/officeDocument/2006/relationships/image" Target="../media/image45.png"/><Relationship Id="rId38" Type="http://schemas.openxmlformats.org/officeDocument/2006/relationships/image" Target="../media/image52.png"/><Relationship Id="rId19" Type="http://schemas.openxmlformats.org/officeDocument/2006/relationships/image" Target="../media/image26.png"/><Relationship Id="rId1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6"/>
          <p:cNvGrpSpPr/>
          <p:nvPr/>
        </p:nvGrpSpPr>
        <p:grpSpPr>
          <a:xfrm>
            <a:off x="6461556" y="7699001"/>
            <a:ext cx="16252775" cy="2905395"/>
            <a:chOff x="0" y="-38100"/>
            <a:chExt cx="2627797" cy="469753"/>
          </a:xfrm>
        </p:grpSpPr>
        <p:sp>
          <p:nvSpPr>
            <p:cNvPr id="205" name="Google Shape;205;p16"/>
            <p:cNvSpPr/>
            <p:nvPr/>
          </p:nvSpPr>
          <p:spPr>
            <a:xfrm>
              <a:off x="0" y="0"/>
              <a:ext cx="2627797" cy="431653"/>
            </a:xfrm>
            <a:custGeom>
              <a:rect b="b" l="l" r="r" t="t"/>
              <a:pathLst>
                <a:path extrusionOk="0" h="431653" w="2627797">
                  <a:moveTo>
                    <a:pt x="203200" y="0"/>
                  </a:moveTo>
                  <a:lnTo>
                    <a:pt x="2627797" y="0"/>
                  </a:lnTo>
                  <a:lnTo>
                    <a:pt x="2424597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06" name="Google Shape;206;p16"/>
            <p:cNvSpPr txBox="1"/>
            <p:nvPr/>
          </p:nvSpPr>
          <p:spPr>
            <a:xfrm>
              <a:off x="101600" y="-38100"/>
              <a:ext cx="2424597" cy="469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16"/>
          <p:cNvGrpSpPr/>
          <p:nvPr/>
        </p:nvGrpSpPr>
        <p:grpSpPr>
          <a:xfrm>
            <a:off x="-2288319" y="7687780"/>
            <a:ext cx="9680461" cy="2905395"/>
            <a:chOff x="0" y="-38100"/>
            <a:chExt cx="1565165" cy="469753"/>
          </a:xfrm>
        </p:grpSpPr>
        <p:sp>
          <p:nvSpPr>
            <p:cNvPr id="208" name="Google Shape;208;p16"/>
            <p:cNvSpPr/>
            <p:nvPr/>
          </p:nvSpPr>
          <p:spPr>
            <a:xfrm>
              <a:off x="0" y="0"/>
              <a:ext cx="1565165" cy="431653"/>
            </a:xfrm>
            <a:custGeom>
              <a:rect b="b" l="l" r="r" t="t"/>
              <a:pathLst>
                <a:path extrusionOk="0" h="431653" w="1565165">
                  <a:moveTo>
                    <a:pt x="203200" y="0"/>
                  </a:moveTo>
                  <a:lnTo>
                    <a:pt x="1565165" y="0"/>
                  </a:lnTo>
                  <a:lnTo>
                    <a:pt x="1361965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09" name="Google Shape;209;p16"/>
            <p:cNvSpPr txBox="1"/>
            <p:nvPr/>
          </p:nvSpPr>
          <p:spPr>
            <a:xfrm>
              <a:off x="101600" y="-38100"/>
              <a:ext cx="1361965" cy="469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6"/>
          <p:cNvGrpSpPr/>
          <p:nvPr/>
        </p:nvGrpSpPr>
        <p:grpSpPr>
          <a:xfrm>
            <a:off x="7832235" y="6324168"/>
            <a:ext cx="9611763" cy="1264448"/>
            <a:chOff x="0" y="-38100"/>
            <a:chExt cx="3570848" cy="469753"/>
          </a:xfrm>
        </p:grpSpPr>
        <p:sp>
          <p:nvSpPr>
            <p:cNvPr id="211" name="Google Shape;211;p16"/>
            <p:cNvSpPr/>
            <p:nvPr/>
          </p:nvSpPr>
          <p:spPr>
            <a:xfrm>
              <a:off x="0" y="0"/>
              <a:ext cx="3570848" cy="431653"/>
            </a:xfrm>
            <a:custGeom>
              <a:rect b="b" l="l" r="r" t="t"/>
              <a:pathLst>
                <a:path extrusionOk="0" h="431653" w="3570848">
                  <a:moveTo>
                    <a:pt x="203200" y="0"/>
                  </a:moveTo>
                  <a:lnTo>
                    <a:pt x="3570848" y="0"/>
                  </a:lnTo>
                  <a:lnTo>
                    <a:pt x="3367648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2" name="Google Shape;212;p16"/>
            <p:cNvSpPr txBox="1"/>
            <p:nvPr/>
          </p:nvSpPr>
          <p:spPr>
            <a:xfrm>
              <a:off x="101600" y="-38100"/>
              <a:ext cx="3367648" cy="469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6"/>
          <p:cNvSpPr txBox="1"/>
          <p:nvPr/>
        </p:nvSpPr>
        <p:spPr>
          <a:xfrm>
            <a:off x="973802" y="3541327"/>
            <a:ext cx="9469754" cy="1350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181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HEALTHCARE</a:t>
            </a:r>
            <a:endParaRPr/>
          </a:p>
        </p:txBody>
      </p:sp>
      <p:grpSp>
        <p:nvGrpSpPr>
          <p:cNvPr id="214" name="Google Shape;214;p16"/>
          <p:cNvGrpSpPr/>
          <p:nvPr/>
        </p:nvGrpSpPr>
        <p:grpSpPr>
          <a:xfrm>
            <a:off x="6516454" y="-1805854"/>
            <a:ext cx="7854203" cy="3469404"/>
            <a:chOff x="0" y="-38100"/>
            <a:chExt cx="1063449" cy="469753"/>
          </a:xfrm>
        </p:grpSpPr>
        <p:sp>
          <p:nvSpPr>
            <p:cNvPr id="215" name="Google Shape;215;p16"/>
            <p:cNvSpPr/>
            <p:nvPr/>
          </p:nvSpPr>
          <p:spPr>
            <a:xfrm>
              <a:off x="0" y="0"/>
              <a:ext cx="1063449" cy="431653"/>
            </a:xfrm>
            <a:custGeom>
              <a:rect b="b" l="l" r="r" t="t"/>
              <a:pathLst>
                <a:path extrusionOk="0" h="431653" w="1063449">
                  <a:moveTo>
                    <a:pt x="203200" y="0"/>
                  </a:moveTo>
                  <a:lnTo>
                    <a:pt x="1063449" y="0"/>
                  </a:lnTo>
                  <a:lnTo>
                    <a:pt x="860249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16" name="Google Shape;216;p16"/>
            <p:cNvSpPr txBox="1"/>
            <p:nvPr/>
          </p:nvSpPr>
          <p:spPr>
            <a:xfrm>
              <a:off x="101600" y="-38100"/>
              <a:ext cx="860249" cy="469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6"/>
          <p:cNvGrpSpPr/>
          <p:nvPr/>
        </p:nvGrpSpPr>
        <p:grpSpPr>
          <a:xfrm>
            <a:off x="10905576" y="-2515265"/>
            <a:ext cx="7854203" cy="3469404"/>
            <a:chOff x="0" y="-38100"/>
            <a:chExt cx="1063449" cy="469753"/>
          </a:xfrm>
        </p:grpSpPr>
        <p:sp>
          <p:nvSpPr>
            <p:cNvPr id="218" name="Google Shape;218;p16"/>
            <p:cNvSpPr/>
            <p:nvPr/>
          </p:nvSpPr>
          <p:spPr>
            <a:xfrm>
              <a:off x="0" y="0"/>
              <a:ext cx="1063449" cy="431653"/>
            </a:xfrm>
            <a:custGeom>
              <a:rect b="b" l="l" r="r" t="t"/>
              <a:pathLst>
                <a:path extrusionOk="0" h="431653" w="1063449">
                  <a:moveTo>
                    <a:pt x="203200" y="0"/>
                  </a:moveTo>
                  <a:lnTo>
                    <a:pt x="1063449" y="0"/>
                  </a:lnTo>
                  <a:lnTo>
                    <a:pt x="860249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9" name="Google Shape;219;p16"/>
            <p:cNvSpPr txBox="1"/>
            <p:nvPr/>
          </p:nvSpPr>
          <p:spPr>
            <a:xfrm>
              <a:off x="101600" y="-38100"/>
              <a:ext cx="860249" cy="469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6"/>
          <p:cNvPicPr preferRelativeResize="0"/>
          <p:nvPr/>
        </p:nvPicPr>
        <p:blipFill rotWithShape="1">
          <a:blip r:embed="rId3">
            <a:alphaModFix/>
          </a:blip>
          <a:srcRect b="0" l="10168" r="21979" t="0"/>
          <a:stretch/>
        </p:blipFill>
        <p:spPr>
          <a:xfrm flipH="1">
            <a:off x="8856036" y="596468"/>
            <a:ext cx="9903743" cy="9724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16"/>
          <p:cNvGrpSpPr/>
          <p:nvPr/>
        </p:nvGrpSpPr>
        <p:grpSpPr>
          <a:xfrm>
            <a:off x="1067724" y="882096"/>
            <a:ext cx="2968376" cy="1562909"/>
            <a:chOff x="0" y="0"/>
            <a:chExt cx="3957834" cy="2083878"/>
          </a:xfrm>
        </p:grpSpPr>
        <p:sp>
          <p:nvSpPr>
            <p:cNvPr id="222" name="Google Shape;222;p16"/>
            <p:cNvSpPr/>
            <p:nvPr/>
          </p:nvSpPr>
          <p:spPr>
            <a:xfrm>
              <a:off x="0" y="110354"/>
              <a:ext cx="3515414" cy="1863169"/>
            </a:xfrm>
            <a:custGeom>
              <a:rect b="b" l="l" r="r" t="t"/>
              <a:pathLst>
                <a:path extrusionOk="0" h="1863169" w="3515414">
                  <a:moveTo>
                    <a:pt x="0" y="0"/>
                  </a:moveTo>
                  <a:lnTo>
                    <a:pt x="3515414" y="0"/>
                  </a:lnTo>
                  <a:lnTo>
                    <a:pt x="3515414" y="1863170"/>
                  </a:lnTo>
                  <a:lnTo>
                    <a:pt x="0" y="18631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3" name="Google Shape;223;p16"/>
            <p:cNvSpPr/>
            <p:nvPr/>
          </p:nvSpPr>
          <p:spPr>
            <a:xfrm>
              <a:off x="125414" y="0"/>
              <a:ext cx="3832420" cy="2083878"/>
            </a:xfrm>
            <a:custGeom>
              <a:rect b="b" l="l" r="r" t="t"/>
              <a:pathLst>
                <a:path extrusionOk="0" h="2083878" w="3832420">
                  <a:moveTo>
                    <a:pt x="0" y="0"/>
                  </a:moveTo>
                  <a:lnTo>
                    <a:pt x="3832419" y="0"/>
                  </a:lnTo>
                  <a:lnTo>
                    <a:pt x="3832419" y="2083878"/>
                  </a:lnTo>
                  <a:lnTo>
                    <a:pt x="0" y="20838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24" name="Google Shape;224;p16"/>
          <p:cNvSpPr txBox="1"/>
          <p:nvPr/>
        </p:nvSpPr>
        <p:spPr>
          <a:xfrm>
            <a:off x="1067724" y="5172071"/>
            <a:ext cx="6130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98" u="none" cap="none" strike="noStrike">
                <a:solidFill>
                  <a:srgbClr val="6CE5E8"/>
                </a:solidFill>
                <a:latin typeface="IBM Plex Sans"/>
                <a:ea typeface="IBM Plex Sans"/>
                <a:cs typeface="IBM Plex Sans"/>
                <a:sym typeface="IBM Plex Sans"/>
              </a:rPr>
              <a:t>executive summary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1067724" y="8769776"/>
            <a:ext cx="4939494" cy="547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[YOUR COMPANY NAME]</a:t>
            </a:r>
            <a:endParaRPr/>
          </a:p>
        </p:txBody>
      </p:sp>
      <p:grpSp>
        <p:nvGrpSpPr>
          <p:cNvPr id="226" name="Google Shape;226;p16"/>
          <p:cNvGrpSpPr/>
          <p:nvPr/>
        </p:nvGrpSpPr>
        <p:grpSpPr>
          <a:xfrm>
            <a:off x="5311448" y="1088096"/>
            <a:ext cx="2410014" cy="1064565"/>
            <a:chOff x="0" y="-38100"/>
            <a:chExt cx="1063449" cy="469753"/>
          </a:xfrm>
        </p:grpSpPr>
        <p:sp>
          <p:nvSpPr>
            <p:cNvPr id="227" name="Google Shape;227;p16"/>
            <p:cNvSpPr/>
            <p:nvPr/>
          </p:nvSpPr>
          <p:spPr>
            <a:xfrm>
              <a:off x="0" y="0"/>
              <a:ext cx="1063449" cy="431653"/>
            </a:xfrm>
            <a:custGeom>
              <a:rect b="b" l="l" r="r" t="t"/>
              <a:pathLst>
                <a:path extrusionOk="0" h="431653" w="1063449">
                  <a:moveTo>
                    <a:pt x="203200" y="0"/>
                  </a:moveTo>
                  <a:lnTo>
                    <a:pt x="1063449" y="0"/>
                  </a:lnTo>
                  <a:lnTo>
                    <a:pt x="860249" y="431653"/>
                  </a:lnTo>
                  <a:lnTo>
                    <a:pt x="0" y="431653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28" name="Google Shape;228;p16"/>
            <p:cNvSpPr txBox="1"/>
            <p:nvPr/>
          </p:nvSpPr>
          <p:spPr>
            <a:xfrm>
              <a:off x="101600" y="-38100"/>
              <a:ext cx="860249" cy="469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7"/>
          <p:cNvGrpSpPr/>
          <p:nvPr/>
        </p:nvGrpSpPr>
        <p:grpSpPr>
          <a:xfrm rot="5400000">
            <a:off x="8008907" y="4652812"/>
            <a:ext cx="2050508" cy="1022429"/>
            <a:chOff x="0" y="0"/>
            <a:chExt cx="1426330" cy="711200"/>
          </a:xfrm>
        </p:grpSpPr>
        <p:sp>
          <p:nvSpPr>
            <p:cNvPr id="234" name="Google Shape;234;p17"/>
            <p:cNvSpPr/>
            <p:nvPr/>
          </p:nvSpPr>
          <p:spPr>
            <a:xfrm>
              <a:off x="0" y="0"/>
              <a:ext cx="1426330" cy="711200"/>
            </a:xfrm>
            <a:custGeom>
              <a:rect b="b" l="l" r="r" t="t"/>
              <a:pathLst>
                <a:path extrusionOk="0" h="711200" w="1426330">
                  <a:moveTo>
                    <a:pt x="713165" y="0"/>
                  </a:moveTo>
                  <a:lnTo>
                    <a:pt x="1426330" y="711200"/>
                  </a:lnTo>
                  <a:lnTo>
                    <a:pt x="0" y="711200"/>
                  </a:lnTo>
                  <a:lnTo>
                    <a:pt x="713165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35" name="Google Shape;235;p17"/>
            <p:cNvSpPr txBox="1"/>
            <p:nvPr/>
          </p:nvSpPr>
          <p:spPr>
            <a:xfrm>
              <a:off x="222864" y="292100"/>
              <a:ext cx="980602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9435497" y="5363683"/>
            <a:ext cx="2005081" cy="2005081"/>
            <a:chOff x="0" y="0"/>
            <a:chExt cx="812800" cy="812800"/>
          </a:xfrm>
        </p:grpSpPr>
        <p:sp>
          <p:nvSpPr>
            <p:cNvPr id="237" name="Google Shape;23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450" lIns="49450" spcFirstLastPara="1" rIns="49450" wrap="square" tIns="4945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7"/>
          <p:cNvGrpSpPr/>
          <p:nvPr/>
        </p:nvGrpSpPr>
        <p:grpSpPr>
          <a:xfrm>
            <a:off x="9435497" y="7654095"/>
            <a:ext cx="2005081" cy="2005081"/>
            <a:chOff x="0" y="0"/>
            <a:chExt cx="812800" cy="812800"/>
          </a:xfrm>
        </p:grpSpPr>
        <p:sp>
          <p:nvSpPr>
            <p:cNvPr id="240" name="Google Shape;24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450" lIns="49450" spcFirstLastPara="1" rIns="49450" wrap="square" tIns="4945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7"/>
          <p:cNvSpPr/>
          <p:nvPr/>
        </p:nvSpPr>
        <p:spPr>
          <a:xfrm>
            <a:off x="9556020" y="7774618"/>
            <a:ext cx="1764036" cy="1764036"/>
          </a:xfrm>
          <a:custGeom>
            <a:rect b="b" l="l" r="r" t="t"/>
            <a:pathLst>
              <a:path extrusionOk="0" h="1764036" w="1764036">
                <a:moveTo>
                  <a:pt x="0" y="0"/>
                </a:moveTo>
                <a:lnTo>
                  <a:pt x="1764036" y="0"/>
                </a:lnTo>
                <a:lnTo>
                  <a:pt x="1764036" y="1764036"/>
                </a:lnTo>
                <a:lnTo>
                  <a:pt x="0" y="1764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7"/>
          <p:cNvSpPr/>
          <p:nvPr/>
        </p:nvSpPr>
        <p:spPr>
          <a:xfrm>
            <a:off x="9556020" y="5484205"/>
            <a:ext cx="1764036" cy="1764036"/>
          </a:xfrm>
          <a:custGeom>
            <a:rect b="b" l="l" r="r" t="t"/>
            <a:pathLst>
              <a:path extrusionOk="0" h="1764036" w="1764036">
                <a:moveTo>
                  <a:pt x="0" y="0"/>
                </a:moveTo>
                <a:lnTo>
                  <a:pt x="1764036" y="0"/>
                </a:lnTo>
                <a:lnTo>
                  <a:pt x="1764036" y="1764036"/>
                </a:lnTo>
                <a:lnTo>
                  <a:pt x="0" y="1764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7"/>
          <p:cNvSpPr/>
          <p:nvPr/>
        </p:nvSpPr>
        <p:spPr>
          <a:xfrm>
            <a:off x="9590561" y="5518750"/>
            <a:ext cx="1694954" cy="169494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"/>
          <p:cNvSpPr/>
          <p:nvPr/>
        </p:nvSpPr>
        <p:spPr>
          <a:xfrm>
            <a:off x="9590561" y="7809163"/>
            <a:ext cx="1694954" cy="169494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" name="Google Shape;246;p17"/>
          <p:cNvGrpSpPr/>
          <p:nvPr/>
        </p:nvGrpSpPr>
        <p:grpSpPr>
          <a:xfrm>
            <a:off x="0" y="-36165"/>
            <a:ext cx="9144000" cy="10323165"/>
            <a:chOff x="0" y="-9525"/>
            <a:chExt cx="2408296" cy="2718858"/>
          </a:xfrm>
        </p:grpSpPr>
        <p:sp>
          <p:nvSpPr>
            <p:cNvPr id="247" name="Google Shape;247;p17"/>
            <p:cNvSpPr/>
            <p:nvPr/>
          </p:nvSpPr>
          <p:spPr>
            <a:xfrm>
              <a:off x="0" y="0"/>
              <a:ext cx="2408296" cy="2709333"/>
            </a:xfrm>
            <a:custGeom>
              <a:rect b="b" l="l" r="r" t="t"/>
              <a:pathLst>
                <a:path extrusionOk="0"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8" name="Google Shape;248;p17"/>
            <p:cNvSpPr txBox="1"/>
            <p:nvPr/>
          </p:nvSpPr>
          <p:spPr>
            <a:xfrm>
              <a:off x="0" y="-9525"/>
              <a:ext cx="2408296" cy="2718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just">
                <a:lnSpc>
                  <a:spcPct val="159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49" name="Google Shape;249;p17"/>
          <p:cNvGraphicFramePr/>
          <p:nvPr/>
        </p:nvGraphicFramePr>
        <p:xfrm>
          <a:off x="599845" y="44858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{E65526D5-FB7A-4502-871F-69BCE07D8A14}</a:tableStyleId>
              </a:tblPr>
              <a:tblGrid>
                <a:gridCol w="2018125"/>
                <a:gridCol w="2018125"/>
                <a:gridCol w="2018125"/>
                <a:gridCol w="2018125"/>
              </a:tblGrid>
              <a:tr h="88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2020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2022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2024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</a:tr>
              <a:tr h="142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</a:tr>
              <a:tr h="142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</a:tr>
              <a:tr h="142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rgbClr val="FFFFFF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203525" marB="203525" marR="203525" marL="2035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2173FF"/>
                        </a:gs>
                        <a:gs pos="100000">
                          <a:srgbClr val="004AAD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50" name="Google Shape;25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36204" y="456536"/>
            <a:ext cx="10086310" cy="505638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7"/>
          <p:cNvSpPr txBox="1"/>
          <p:nvPr/>
        </p:nvSpPr>
        <p:spPr>
          <a:xfrm>
            <a:off x="11876704" y="5337542"/>
            <a:ext cx="5112001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Good Facilities</a:t>
            </a:r>
            <a:endParaRPr/>
          </a:p>
        </p:txBody>
      </p:sp>
      <p:sp>
        <p:nvSpPr>
          <p:cNvPr id="252" name="Google Shape;252;p17"/>
          <p:cNvSpPr txBox="1"/>
          <p:nvPr/>
        </p:nvSpPr>
        <p:spPr>
          <a:xfrm>
            <a:off x="11876704" y="7627955"/>
            <a:ext cx="5312216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Community Engagement</a:t>
            </a:r>
            <a:endParaRPr/>
          </a:p>
        </p:txBody>
      </p:sp>
      <p:sp>
        <p:nvSpPr>
          <p:cNvPr id="253" name="Google Shape;253;p17"/>
          <p:cNvSpPr txBox="1"/>
          <p:nvPr/>
        </p:nvSpPr>
        <p:spPr>
          <a:xfrm>
            <a:off x="11888254" y="5958302"/>
            <a:ext cx="5984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veniam ea dolor non esse est veniam aliquip duis ea ullamco eu nisi nostrud id et sit tempor elit laboris enim ipsum culpa dolore laborum cupidatat.</a:t>
            </a:r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11876704" y="8248715"/>
            <a:ext cx="5984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veniam ea dolor non esse est veniam aliquip duis ea ullamco eu nisi nostrud id et sit tempor elit laboris enim ipsum culpa dolore laborum cupidatat.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10267390" y="487680"/>
            <a:ext cx="6991910" cy="541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FINANCIAL OVERVIEW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1572686" y="487680"/>
            <a:ext cx="5998627" cy="541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COMPANY OVERVIEW</a:t>
            </a:r>
            <a:endParaRPr/>
          </a:p>
        </p:txBody>
      </p:sp>
      <p:sp>
        <p:nvSpPr>
          <p:cNvPr id="257" name="Google Shape;257;p17"/>
          <p:cNvSpPr txBox="1"/>
          <p:nvPr/>
        </p:nvSpPr>
        <p:spPr>
          <a:xfrm>
            <a:off x="599845" y="1498749"/>
            <a:ext cx="37644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veniam ea dolor non esse est veniam aliquip duis ea ullamco eu nisi nostrud id et sit tempor elit laboris enim ipsum culpa dolore laborum cupidatat.</a:t>
            </a:r>
            <a:endParaRPr/>
          </a:p>
        </p:txBody>
      </p:sp>
      <p:sp>
        <p:nvSpPr>
          <p:cNvPr id="258" name="Google Shape;258;p17"/>
          <p:cNvSpPr txBox="1"/>
          <p:nvPr/>
        </p:nvSpPr>
        <p:spPr>
          <a:xfrm>
            <a:off x="4907985" y="1498749"/>
            <a:ext cx="37644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veniam ea dolor non esse est veniam aliquip duis ea ullamco eu nisi nostrud id et sit tempor elit laboris enim ipsum culpa dolore laborum cupidatat.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8"/>
          <p:cNvCxnSpPr/>
          <p:nvPr/>
        </p:nvCxnSpPr>
        <p:spPr>
          <a:xfrm flipH="1" rot="10800000">
            <a:off x="5939419" y="1152116"/>
            <a:ext cx="4715756" cy="915984"/>
          </a:xfrm>
          <a:prstGeom prst="straightConnector1">
            <a:avLst/>
          </a:prstGeom>
          <a:noFill/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4" name="Google Shape;264;p18"/>
          <p:cNvGrpSpPr/>
          <p:nvPr/>
        </p:nvGrpSpPr>
        <p:grpSpPr>
          <a:xfrm rot="-5400000">
            <a:off x="9997927" y="893380"/>
            <a:ext cx="1831967" cy="517472"/>
            <a:chOff x="0" y="0"/>
            <a:chExt cx="2517808" cy="711200"/>
          </a:xfrm>
        </p:grpSpPr>
        <p:sp>
          <p:nvSpPr>
            <p:cNvPr id="265" name="Google Shape;265;p18"/>
            <p:cNvSpPr/>
            <p:nvPr/>
          </p:nvSpPr>
          <p:spPr>
            <a:xfrm>
              <a:off x="0" y="0"/>
              <a:ext cx="2517808" cy="711200"/>
            </a:xfrm>
            <a:custGeom>
              <a:rect b="b" l="l" r="r" t="t"/>
              <a:pathLst>
                <a:path extrusionOk="0" h="711200" w="2517808">
                  <a:moveTo>
                    <a:pt x="1258904" y="0"/>
                  </a:moveTo>
                  <a:lnTo>
                    <a:pt x="2517808" y="711200"/>
                  </a:lnTo>
                  <a:lnTo>
                    <a:pt x="0" y="711200"/>
                  </a:lnTo>
                  <a:lnTo>
                    <a:pt x="1258904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66" name="Google Shape;266;p18"/>
            <p:cNvSpPr txBox="1"/>
            <p:nvPr/>
          </p:nvSpPr>
          <p:spPr>
            <a:xfrm>
              <a:off x="393407" y="292100"/>
              <a:ext cx="1730993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7" name="Google Shape;267;p18"/>
          <p:cNvCxnSpPr/>
          <p:nvPr/>
        </p:nvCxnSpPr>
        <p:spPr>
          <a:xfrm>
            <a:off x="5939419" y="8248423"/>
            <a:ext cx="4715756" cy="887821"/>
          </a:xfrm>
          <a:prstGeom prst="straightConnector1">
            <a:avLst/>
          </a:prstGeom>
          <a:noFill/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8" name="Google Shape;268;p18"/>
          <p:cNvGrpSpPr/>
          <p:nvPr/>
        </p:nvGrpSpPr>
        <p:grpSpPr>
          <a:xfrm>
            <a:off x="11163122" y="-52751"/>
            <a:ext cx="6201015" cy="2122639"/>
            <a:chOff x="0" y="-38100"/>
            <a:chExt cx="812800" cy="278226"/>
          </a:xfrm>
        </p:grpSpPr>
        <p:sp>
          <p:nvSpPr>
            <p:cNvPr id="269" name="Google Shape;269;p18"/>
            <p:cNvSpPr/>
            <p:nvPr/>
          </p:nvSpPr>
          <p:spPr>
            <a:xfrm>
              <a:off x="0" y="0"/>
              <a:ext cx="812800" cy="240126"/>
            </a:xfrm>
            <a:custGeom>
              <a:rect b="b" l="l" r="r" t="t"/>
              <a:pathLst>
                <a:path extrusionOk="0" h="24012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40126"/>
                  </a:lnTo>
                  <a:lnTo>
                    <a:pt x="0" y="240126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70" name="Google Shape;270;p18"/>
            <p:cNvSpPr txBox="1"/>
            <p:nvPr/>
          </p:nvSpPr>
          <p:spPr>
            <a:xfrm>
              <a:off x="0" y="-38100"/>
              <a:ext cx="812800" cy="278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1" name="Google Shape;271;p18"/>
          <p:cNvCxnSpPr/>
          <p:nvPr/>
        </p:nvCxnSpPr>
        <p:spPr>
          <a:xfrm>
            <a:off x="7812787" y="6511682"/>
            <a:ext cx="2890246" cy="0"/>
          </a:xfrm>
          <a:prstGeom prst="straightConnector1">
            <a:avLst/>
          </a:prstGeom>
          <a:noFill/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18"/>
          <p:cNvCxnSpPr/>
          <p:nvPr/>
        </p:nvCxnSpPr>
        <p:spPr>
          <a:xfrm flipH="1" rot="10800000">
            <a:off x="7400687" y="3820798"/>
            <a:ext cx="3254490" cy="51"/>
          </a:xfrm>
          <a:prstGeom prst="straightConnector1">
            <a:avLst/>
          </a:prstGeom>
          <a:noFill/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3" name="Google Shape;273;p18"/>
          <p:cNvGrpSpPr/>
          <p:nvPr/>
        </p:nvGrpSpPr>
        <p:grpSpPr>
          <a:xfrm>
            <a:off x="11163122" y="5287582"/>
            <a:ext cx="6201015" cy="2119426"/>
            <a:chOff x="0" y="-38100"/>
            <a:chExt cx="812800" cy="277804"/>
          </a:xfrm>
        </p:grpSpPr>
        <p:sp>
          <p:nvSpPr>
            <p:cNvPr id="274" name="Google Shape;274;p18"/>
            <p:cNvSpPr/>
            <p:nvPr/>
          </p:nvSpPr>
          <p:spPr>
            <a:xfrm>
              <a:off x="0" y="0"/>
              <a:ext cx="812800" cy="239704"/>
            </a:xfrm>
            <a:custGeom>
              <a:rect b="b" l="l" r="r" t="t"/>
              <a:pathLst>
                <a:path extrusionOk="0" h="239704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39704"/>
                  </a:lnTo>
                  <a:lnTo>
                    <a:pt x="0" y="239704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75" name="Google Shape;275;p18"/>
            <p:cNvSpPr txBox="1"/>
            <p:nvPr/>
          </p:nvSpPr>
          <p:spPr>
            <a:xfrm>
              <a:off x="0" y="-38100"/>
              <a:ext cx="812800" cy="277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8"/>
          <p:cNvGrpSpPr/>
          <p:nvPr/>
        </p:nvGrpSpPr>
        <p:grpSpPr>
          <a:xfrm>
            <a:off x="11163122" y="7957750"/>
            <a:ext cx="6201015" cy="2069530"/>
            <a:chOff x="0" y="-38100"/>
            <a:chExt cx="812800" cy="271264"/>
          </a:xfrm>
        </p:grpSpPr>
        <p:sp>
          <p:nvSpPr>
            <p:cNvPr id="277" name="Google Shape;277;p18"/>
            <p:cNvSpPr/>
            <p:nvPr/>
          </p:nvSpPr>
          <p:spPr>
            <a:xfrm>
              <a:off x="0" y="0"/>
              <a:ext cx="812800" cy="233164"/>
            </a:xfrm>
            <a:custGeom>
              <a:rect b="b" l="l" r="r" t="t"/>
              <a:pathLst>
                <a:path extrusionOk="0" h="233164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33164"/>
                  </a:lnTo>
                  <a:lnTo>
                    <a:pt x="0" y="233164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78" name="Google Shape;278;p18"/>
            <p:cNvSpPr txBox="1"/>
            <p:nvPr/>
          </p:nvSpPr>
          <p:spPr>
            <a:xfrm>
              <a:off x="0" y="-38100"/>
              <a:ext cx="812800" cy="271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18"/>
          <p:cNvGrpSpPr/>
          <p:nvPr/>
        </p:nvGrpSpPr>
        <p:grpSpPr>
          <a:xfrm rot="-5400000">
            <a:off x="614026" y="568128"/>
            <a:ext cx="7095413" cy="9142166"/>
            <a:chOff x="0" y="-38100"/>
            <a:chExt cx="660400" cy="850900"/>
          </a:xfrm>
        </p:grpSpPr>
        <p:sp>
          <p:nvSpPr>
            <p:cNvPr id="280" name="Google Shape;280;p18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793731"/>
                  </a:moveTo>
                  <a:cubicBezTo>
                    <a:pt x="254109" y="805245"/>
                    <a:pt x="292600" y="812800"/>
                    <a:pt x="330378" y="812800"/>
                  </a:cubicBezTo>
                  <a:cubicBezTo>
                    <a:pt x="368157" y="812800"/>
                    <a:pt x="404509" y="806323"/>
                    <a:pt x="438009" y="794809"/>
                  </a:cubicBezTo>
                  <a:cubicBezTo>
                    <a:pt x="438723" y="794450"/>
                    <a:pt x="439435" y="794450"/>
                    <a:pt x="440148" y="794090"/>
                  </a:cubicBezTo>
                  <a:cubicBezTo>
                    <a:pt x="565955" y="748035"/>
                    <a:pt x="658618" y="626421"/>
                    <a:pt x="660400" y="4842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483939"/>
                  </a:lnTo>
                  <a:cubicBezTo>
                    <a:pt x="1782" y="627140"/>
                    <a:pt x="93019" y="748755"/>
                    <a:pt x="220252" y="793731"/>
                  </a:cubicBez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8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18"/>
          <p:cNvSpPr txBox="1"/>
          <p:nvPr/>
        </p:nvSpPr>
        <p:spPr>
          <a:xfrm>
            <a:off x="1028700" y="3457371"/>
            <a:ext cx="6371987" cy="1686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7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COMPANY BACKGROUND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1028700" y="5857101"/>
            <a:ext cx="6049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veniam ea dolor non esse est veniam aliquip duis ea ullamco eu nisi nostrud id et sit tempor elit laboris enim ipsum culpa dolore laborum cupidatat.</a:t>
            </a:r>
            <a:endParaRPr/>
          </a:p>
        </p:txBody>
      </p:sp>
      <p:grpSp>
        <p:nvGrpSpPr>
          <p:cNvPr id="284" name="Google Shape;284;p18"/>
          <p:cNvGrpSpPr/>
          <p:nvPr/>
        </p:nvGrpSpPr>
        <p:grpSpPr>
          <a:xfrm>
            <a:off x="11163122" y="2617416"/>
            <a:ext cx="6201015" cy="2122639"/>
            <a:chOff x="0" y="-38100"/>
            <a:chExt cx="812800" cy="278226"/>
          </a:xfrm>
        </p:grpSpPr>
        <p:sp>
          <p:nvSpPr>
            <p:cNvPr id="285" name="Google Shape;285;p18"/>
            <p:cNvSpPr/>
            <p:nvPr/>
          </p:nvSpPr>
          <p:spPr>
            <a:xfrm>
              <a:off x="0" y="0"/>
              <a:ext cx="812800" cy="240126"/>
            </a:xfrm>
            <a:custGeom>
              <a:rect b="b" l="l" r="r" t="t"/>
              <a:pathLst>
                <a:path extrusionOk="0" h="240126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40126"/>
                  </a:lnTo>
                  <a:lnTo>
                    <a:pt x="0" y="240126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86" name="Google Shape;286;p18"/>
            <p:cNvSpPr txBox="1"/>
            <p:nvPr/>
          </p:nvSpPr>
          <p:spPr>
            <a:xfrm>
              <a:off x="0" y="-38100"/>
              <a:ext cx="812800" cy="278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8"/>
          <p:cNvSpPr txBox="1"/>
          <p:nvPr/>
        </p:nvSpPr>
        <p:spPr>
          <a:xfrm>
            <a:off x="11544861" y="567126"/>
            <a:ext cx="2119481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Problem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11544861" y="1121757"/>
            <a:ext cx="366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Elaborate on what you want to discuss.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11544861" y="3205335"/>
            <a:ext cx="2119481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Solution</a:t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11544861" y="3759967"/>
            <a:ext cx="366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Elaborate on what you want to discuss.</a:t>
            </a:r>
            <a:endParaRPr/>
          </a:p>
        </p:txBody>
      </p:sp>
      <p:sp>
        <p:nvSpPr>
          <p:cNvPr id="291" name="Google Shape;291;p18"/>
          <p:cNvSpPr txBox="1"/>
          <p:nvPr/>
        </p:nvSpPr>
        <p:spPr>
          <a:xfrm>
            <a:off x="11544861" y="5885676"/>
            <a:ext cx="2119481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Mission</a:t>
            </a:r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11544861" y="6440308"/>
            <a:ext cx="366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Elaborate on what you want to discuss.</a:t>
            </a:r>
            <a:endParaRPr/>
          </a:p>
        </p:txBody>
      </p:sp>
      <p:sp>
        <p:nvSpPr>
          <p:cNvPr id="293" name="Google Shape;293;p18"/>
          <p:cNvSpPr txBox="1"/>
          <p:nvPr/>
        </p:nvSpPr>
        <p:spPr>
          <a:xfrm>
            <a:off x="11544861" y="8575308"/>
            <a:ext cx="2119481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Vision</a:t>
            </a:r>
            <a:endParaRPr/>
          </a:p>
        </p:txBody>
      </p:sp>
      <p:sp>
        <p:nvSpPr>
          <p:cNvPr id="294" name="Google Shape;294;p18"/>
          <p:cNvSpPr txBox="1"/>
          <p:nvPr/>
        </p:nvSpPr>
        <p:spPr>
          <a:xfrm>
            <a:off x="11544861" y="9129939"/>
            <a:ext cx="366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Elaborate on what you want to discuss.</a:t>
            </a:r>
            <a:endParaRPr/>
          </a:p>
        </p:txBody>
      </p:sp>
      <p:grpSp>
        <p:nvGrpSpPr>
          <p:cNvPr id="295" name="Google Shape;295;p18"/>
          <p:cNvGrpSpPr/>
          <p:nvPr/>
        </p:nvGrpSpPr>
        <p:grpSpPr>
          <a:xfrm rot="-5400000">
            <a:off x="10001205" y="3562057"/>
            <a:ext cx="1825411" cy="517472"/>
            <a:chOff x="0" y="0"/>
            <a:chExt cx="2508796" cy="711200"/>
          </a:xfrm>
        </p:grpSpPr>
        <p:sp>
          <p:nvSpPr>
            <p:cNvPr id="296" name="Google Shape;296;p18"/>
            <p:cNvSpPr/>
            <p:nvPr/>
          </p:nvSpPr>
          <p:spPr>
            <a:xfrm>
              <a:off x="0" y="0"/>
              <a:ext cx="2508796" cy="711200"/>
            </a:xfrm>
            <a:custGeom>
              <a:rect b="b" l="l" r="r" t="t"/>
              <a:pathLst>
                <a:path extrusionOk="0" h="711200" w="2508796">
                  <a:moveTo>
                    <a:pt x="1254398" y="0"/>
                  </a:moveTo>
                  <a:lnTo>
                    <a:pt x="2508796" y="711200"/>
                  </a:lnTo>
                  <a:lnTo>
                    <a:pt x="0" y="711200"/>
                  </a:lnTo>
                  <a:lnTo>
                    <a:pt x="1254398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97" name="Google Shape;297;p18"/>
            <p:cNvSpPr txBox="1"/>
            <p:nvPr/>
          </p:nvSpPr>
          <p:spPr>
            <a:xfrm>
              <a:off x="391999" y="292100"/>
              <a:ext cx="1724797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8"/>
          <p:cNvGrpSpPr/>
          <p:nvPr/>
        </p:nvGrpSpPr>
        <p:grpSpPr>
          <a:xfrm rot="-5400000">
            <a:off x="9999534" y="6233896"/>
            <a:ext cx="1828753" cy="517472"/>
            <a:chOff x="0" y="0"/>
            <a:chExt cx="2513390" cy="711200"/>
          </a:xfrm>
        </p:grpSpPr>
        <p:sp>
          <p:nvSpPr>
            <p:cNvPr id="299" name="Google Shape;299;p18"/>
            <p:cNvSpPr/>
            <p:nvPr/>
          </p:nvSpPr>
          <p:spPr>
            <a:xfrm>
              <a:off x="0" y="0"/>
              <a:ext cx="2513390" cy="711200"/>
            </a:xfrm>
            <a:custGeom>
              <a:rect b="b" l="l" r="r" t="t"/>
              <a:pathLst>
                <a:path extrusionOk="0" h="711200" w="2513390">
                  <a:moveTo>
                    <a:pt x="1256695" y="0"/>
                  </a:moveTo>
                  <a:lnTo>
                    <a:pt x="2513390" y="711200"/>
                  </a:lnTo>
                  <a:lnTo>
                    <a:pt x="0" y="711200"/>
                  </a:lnTo>
                  <a:lnTo>
                    <a:pt x="1256695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300" name="Google Shape;300;p18"/>
            <p:cNvSpPr txBox="1"/>
            <p:nvPr/>
          </p:nvSpPr>
          <p:spPr>
            <a:xfrm>
              <a:off x="392717" y="292100"/>
              <a:ext cx="1727956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8"/>
          <p:cNvGrpSpPr/>
          <p:nvPr/>
        </p:nvGrpSpPr>
        <p:grpSpPr>
          <a:xfrm rot="-5400000">
            <a:off x="10022875" y="8877508"/>
            <a:ext cx="1782071" cy="517472"/>
            <a:chOff x="0" y="0"/>
            <a:chExt cx="2449232" cy="711200"/>
          </a:xfrm>
        </p:grpSpPr>
        <p:sp>
          <p:nvSpPr>
            <p:cNvPr id="302" name="Google Shape;302;p18"/>
            <p:cNvSpPr/>
            <p:nvPr/>
          </p:nvSpPr>
          <p:spPr>
            <a:xfrm>
              <a:off x="0" y="0"/>
              <a:ext cx="2449232" cy="711200"/>
            </a:xfrm>
            <a:custGeom>
              <a:rect b="b" l="l" r="r" t="t"/>
              <a:pathLst>
                <a:path extrusionOk="0" h="711200" w="2449232">
                  <a:moveTo>
                    <a:pt x="1224616" y="0"/>
                  </a:moveTo>
                  <a:lnTo>
                    <a:pt x="2449232" y="711200"/>
                  </a:lnTo>
                  <a:lnTo>
                    <a:pt x="0" y="711200"/>
                  </a:lnTo>
                  <a:lnTo>
                    <a:pt x="1224616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303" name="Google Shape;303;p18"/>
            <p:cNvSpPr txBox="1"/>
            <p:nvPr/>
          </p:nvSpPr>
          <p:spPr>
            <a:xfrm>
              <a:off x="382692" y="292100"/>
              <a:ext cx="1683847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8"/>
          <p:cNvSpPr/>
          <p:nvPr/>
        </p:nvSpPr>
        <p:spPr>
          <a:xfrm>
            <a:off x="16233135" y="194466"/>
            <a:ext cx="1873641" cy="187363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901" r="-2490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8"/>
          <p:cNvSpPr/>
          <p:nvPr/>
        </p:nvSpPr>
        <p:spPr>
          <a:xfrm>
            <a:off x="16233135" y="2859865"/>
            <a:ext cx="1873641" cy="187363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16233135" y="5555815"/>
            <a:ext cx="1873641" cy="187363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4901" r="-24901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8"/>
          <p:cNvSpPr/>
          <p:nvPr/>
        </p:nvSpPr>
        <p:spPr>
          <a:xfrm>
            <a:off x="16233135" y="8153646"/>
            <a:ext cx="1873641" cy="187363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7521" r="-1247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8" name="Google Shape;308;p18"/>
          <p:cNvGrpSpPr/>
          <p:nvPr/>
        </p:nvGrpSpPr>
        <p:grpSpPr>
          <a:xfrm>
            <a:off x="1028700" y="2069888"/>
            <a:ext cx="1738639" cy="915428"/>
            <a:chOff x="0" y="0"/>
            <a:chExt cx="2318185" cy="1220571"/>
          </a:xfrm>
        </p:grpSpPr>
        <p:sp>
          <p:nvSpPr>
            <p:cNvPr id="309" name="Google Shape;309;p18"/>
            <p:cNvSpPr/>
            <p:nvPr/>
          </p:nvSpPr>
          <p:spPr>
            <a:xfrm>
              <a:off x="0" y="64637"/>
              <a:ext cx="2059051" cy="1091297"/>
            </a:xfrm>
            <a:custGeom>
              <a:rect b="b" l="l" r="r" t="t"/>
              <a:pathLst>
                <a:path extrusionOk="0" h="1091297" w="2059051">
                  <a:moveTo>
                    <a:pt x="0" y="0"/>
                  </a:moveTo>
                  <a:lnTo>
                    <a:pt x="2059051" y="0"/>
                  </a:lnTo>
                  <a:lnTo>
                    <a:pt x="2059051" y="1091297"/>
                  </a:lnTo>
                  <a:lnTo>
                    <a:pt x="0" y="10912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0" name="Google Shape;310;p18"/>
            <p:cNvSpPr/>
            <p:nvPr/>
          </p:nvSpPr>
          <p:spPr>
            <a:xfrm>
              <a:off x="73457" y="0"/>
              <a:ext cx="2244728" cy="1220571"/>
            </a:xfrm>
            <a:custGeom>
              <a:rect b="b" l="l" r="r" t="t"/>
              <a:pathLst>
                <a:path extrusionOk="0" h="1220571" w="2244728">
                  <a:moveTo>
                    <a:pt x="0" y="0"/>
                  </a:moveTo>
                  <a:lnTo>
                    <a:pt x="2244728" y="0"/>
                  </a:lnTo>
                  <a:lnTo>
                    <a:pt x="2244728" y="1220571"/>
                  </a:lnTo>
                  <a:lnTo>
                    <a:pt x="0" y="12205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9"/>
          <p:cNvGrpSpPr/>
          <p:nvPr/>
        </p:nvGrpSpPr>
        <p:grpSpPr>
          <a:xfrm>
            <a:off x="0" y="-144661"/>
            <a:ext cx="18288000" cy="5783970"/>
            <a:chOff x="0" y="-38100"/>
            <a:chExt cx="4816593" cy="1523350"/>
          </a:xfrm>
        </p:grpSpPr>
        <p:sp>
          <p:nvSpPr>
            <p:cNvPr id="316" name="Google Shape;316;p19"/>
            <p:cNvSpPr/>
            <p:nvPr/>
          </p:nvSpPr>
          <p:spPr>
            <a:xfrm>
              <a:off x="0" y="0"/>
              <a:ext cx="4816592" cy="1485250"/>
            </a:xfrm>
            <a:custGeom>
              <a:rect b="b" l="l" r="r" t="t"/>
              <a:pathLst>
                <a:path extrusionOk="0" h="148525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485250"/>
                  </a:lnTo>
                  <a:lnTo>
                    <a:pt x="0" y="148525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7EA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7" name="Google Shape;317;p19"/>
            <p:cNvSpPr txBox="1"/>
            <p:nvPr/>
          </p:nvSpPr>
          <p:spPr>
            <a:xfrm>
              <a:off x="0" y="-38100"/>
              <a:ext cx="4816593" cy="1523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19"/>
          <p:cNvGrpSpPr/>
          <p:nvPr/>
        </p:nvGrpSpPr>
        <p:grpSpPr>
          <a:xfrm>
            <a:off x="11046500" y="3071924"/>
            <a:ext cx="3035036" cy="2071576"/>
            <a:chOff x="0" y="-38100"/>
            <a:chExt cx="397818" cy="271532"/>
          </a:xfrm>
        </p:grpSpPr>
        <p:sp>
          <p:nvSpPr>
            <p:cNvPr id="319" name="Google Shape;319;p19"/>
            <p:cNvSpPr/>
            <p:nvPr/>
          </p:nvSpPr>
          <p:spPr>
            <a:xfrm>
              <a:off x="0" y="0"/>
              <a:ext cx="397818" cy="233432"/>
            </a:xfrm>
            <a:custGeom>
              <a:rect b="b" l="l" r="r" t="t"/>
              <a:pathLst>
                <a:path extrusionOk="0" h="233432" w="397818">
                  <a:moveTo>
                    <a:pt x="0" y="0"/>
                  </a:moveTo>
                  <a:lnTo>
                    <a:pt x="397818" y="0"/>
                  </a:lnTo>
                  <a:lnTo>
                    <a:pt x="397818" y="233432"/>
                  </a:lnTo>
                  <a:lnTo>
                    <a:pt x="0" y="233432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20" name="Google Shape;320;p19"/>
            <p:cNvSpPr txBox="1"/>
            <p:nvPr/>
          </p:nvSpPr>
          <p:spPr>
            <a:xfrm>
              <a:off x="0" y="-38100"/>
              <a:ext cx="397818" cy="271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9"/>
          <p:cNvGrpSpPr/>
          <p:nvPr/>
        </p:nvGrpSpPr>
        <p:grpSpPr>
          <a:xfrm>
            <a:off x="11046500" y="1062421"/>
            <a:ext cx="3035036" cy="2071576"/>
            <a:chOff x="0" y="-38100"/>
            <a:chExt cx="397818" cy="271532"/>
          </a:xfrm>
        </p:grpSpPr>
        <p:sp>
          <p:nvSpPr>
            <p:cNvPr id="322" name="Google Shape;322;p19"/>
            <p:cNvSpPr/>
            <p:nvPr/>
          </p:nvSpPr>
          <p:spPr>
            <a:xfrm>
              <a:off x="0" y="0"/>
              <a:ext cx="397818" cy="233432"/>
            </a:xfrm>
            <a:custGeom>
              <a:rect b="b" l="l" r="r" t="t"/>
              <a:pathLst>
                <a:path extrusionOk="0" h="233432" w="397818">
                  <a:moveTo>
                    <a:pt x="0" y="0"/>
                  </a:moveTo>
                  <a:lnTo>
                    <a:pt x="397818" y="0"/>
                  </a:lnTo>
                  <a:lnTo>
                    <a:pt x="397818" y="233432"/>
                  </a:lnTo>
                  <a:lnTo>
                    <a:pt x="0" y="233432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23" name="Google Shape;323;p19"/>
            <p:cNvSpPr txBox="1"/>
            <p:nvPr/>
          </p:nvSpPr>
          <p:spPr>
            <a:xfrm>
              <a:off x="0" y="-38100"/>
              <a:ext cx="397818" cy="271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9"/>
          <p:cNvGrpSpPr/>
          <p:nvPr/>
        </p:nvGrpSpPr>
        <p:grpSpPr>
          <a:xfrm>
            <a:off x="14441476" y="1062421"/>
            <a:ext cx="3035036" cy="2071576"/>
            <a:chOff x="0" y="-38100"/>
            <a:chExt cx="397818" cy="271532"/>
          </a:xfrm>
        </p:grpSpPr>
        <p:sp>
          <p:nvSpPr>
            <p:cNvPr id="325" name="Google Shape;325;p19"/>
            <p:cNvSpPr/>
            <p:nvPr/>
          </p:nvSpPr>
          <p:spPr>
            <a:xfrm>
              <a:off x="0" y="0"/>
              <a:ext cx="397818" cy="233432"/>
            </a:xfrm>
            <a:custGeom>
              <a:rect b="b" l="l" r="r" t="t"/>
              <a:pathLst>
                <a:path extrusionOk="0" h="233432" w="397818">
                  <a:moveTo>
                    <a:pt x="0" y="0"/>
                  </a:moveTo>
                  <a:lnTo>
                    <a:pt x="397818" y="0"/>
                  </a:lnTo>
                  <a:lnTo>
                    <a:pt x="397818" y="233432"/>
                  </a:lnTo>
                  <a:lnTo>
                    <a:pt x="0" y="233432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26" name="Google Shape;326;p19"/>
            <p:cNvSpPr txBox="1"/>
            <p:nvPr/>
          </p:nvSpPr>
          <p:spPr>
            <a:xfrm>
              <a:off x="0" y="-38100"/>
              <a:ext cx="397818" cy="271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9"/>
          <p:cNvGrpSpPr/>
          <p:nvPr/>
        </p:nvGrpSpPr>
        <p:grpSpPr>
          <a:xfrm>
            <a:off x="14441476" y="3064842"/>
            <a:ext cx="3035036" cy="2071576"/>
            <a:chOff x="0" y="-38100"/>
            <a:chExt cx="397818" cy="271532"/>
          </a:xfrm>
        </p:grpSpPr>
        <p:sp>
          <p:nvSpPr>
            <p:cNvPr id="328" name="Google Shape;328;p19"/>
            <p:cNvSpPr/>
            <p:nvPr/>
          </p:nvSpPr>
          <p:spPr>
            <a:xfrm>
              <a:off x="0" y="0"/>
              <a:ext cx="397818" cy="233432"/>
            </a:xfrm>
            <a:custGeom>
              <a:rect b="b" l="l" r="r" t="t"/>
              <a:pathLst>
                <a:path extrusionOk="0" h="233432" w="397818">
                  <a:moveTo>
                    <a:pt x="0" y="0"/>
                  </a:moveTo>
                  <a:lnTo>
                    <a:pt x="397818" y="0"/>
                  </a:lnTo>
                  <a:lnTo>
                    <a:pt x="397818" y="233432"/>
                  </a:lnTo>
                  <a:lnTo>
                    <a:pt x="0" y="233432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29" name="Google Shape;329;p19"/>
            <p:cNvSpPr txBox="1"/>
            <p:nvPr/>
          </p:nvSpPr>
          <p:spPr>
            <a:xfrm>
              <a:off x="0" y="-38100"/>
              <a:ext cx="397818" cy="271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19"/>
          <p:cNvSpPr txBox="1"/>
          <p:nvPr/>
        </p:nvSpPr>
        <p:spPr>
          <a:xfrm>
            <a:off x="5480232" y="439685"/>
            <a:ext cx="7327536" cy="541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MARKET RESEARCH</a:t>
            </a:r>
            <a:endParaRPr/>
          </a:p>
        </p:txBody>
      </p:sp>
      <p:grpSp>
        <p:nvGrpSpPr>
          <p:cNvPr id="331" name="Google Shape;331;p19"/>
          <p:cNvGrpSpPr/>
          <p:nvPr/>
        </p:nvGrpSpPr>
        <p:grpSpPr>
          <a:xfrm>
            <a:off x="6561750" y="6831561"/>
            <a:ext cx="5150060" cy="1035596"/>
            <a:chOff x="0" y="-38100"/>
            <a:chExt cx="1214981" cy="244314"/>
          </a:xfrm>
        </p:grpSpPr>
        <p:sp>
          <p:nvSpPr>
            <p:cNvPr id="332" name="Google Shape;332;p19"/>
            <p:cNvSpPr/>
            <p:nvPr/>
          </p:nvSpPr>
          <p:spPr>
            <a:xfrm>
              <a:off x="0" y="0"/>
              <a:ext cx="1214981" cy="206214"/>
            </a:xfrm>
            <a:custGeom>
              <a:rect b="b" l="l" r="r" t="t"/>
              <a:pathLst>
                <a:path extrusionOk="0" h="206214" w="1214981">
                  <a:moveTo>
                    <a:pt x="1214981" y="0"/>
                  </a:moveTo>
                  <a:lnTo>
                    <a:pt x="0" y="0"/>
                  </a:lnTo>
                  <a:lnTo>
                    <a:pt x="101600" y="103107"/>
                  </a:lnTo>
                  <a:lnTo>
                    <a:pt x="0" y="206214"/>
                  </a:lnTo>
                  <a:lnTo>
                    <a:pt x="1214981" y="206214"/>
                  </a:lnTo>
                  <a:lnTo>
                    <a:pt x="1113381" y="103107"/>
                  </a:lnTo>
                  <a:lnTo>
                    <a:pt x="1214981" y="0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33" name="Google Shape;333;p19"/>
            <p:cNvSpPr txBox="1"/>
            <p:nvPr/>
          </p:nvSpPr>
          <p:spPr>
            <a:xfrm>
              <a:off x="88900" y="-38100"/>
              <a:ext cx="1037181" cy="244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9"/>
          <p:cNvGrpSpPr/>
          <p:nvPr/>
        </p:nvGrpSpPr>
        <p:grpSpPr>
          <a:xfrm>
            <a:off x="12409307" y="6831561"/>
            <a:ext cx="5150060" cy="1035596"/>
            <a:chOff x="0" y="-38100"/>
            <a:chExt cx="1214981" cy="244314"/>
          </a:xfrm>
        </p:grpSpPr>
        <p:sp>
          <p:nvSpPr>
            <p:cNvPr id="335" name="Google Shape;335;p19"/>
            <p:cNvSpPr/>
            <p:nvPr/>
          </p:nvSpPr>
          <p:spPr>
            <a:xfrm>
              <a:off x="0" y="0"/>
              <a:ext cx="1214981" cy="206214"/>
            </a:xfrm>
            <a:custGeom>
              <a:rect b="b" l="l" r="r" t="t"/>
              <a:pathLst>
                <a:path extrusionOk="0" h="206214" w="1214981">
                  <a:moveTo>
                    <a:pt x="1214981" y="0"/>
                  </a:moveTo>
                  <a:lnTo>
                    <a:pt x="0" y="0"/>
                  </a:lnTo>
                  <a:lnTo>
                    <a:pt x="101600" y="103107"/>
                  </a:lnTo>
                  <a:lnTo>
                    <a:pt x="0" y="206214"/>
                  </a:lnTo>
                  <a:lnTo>
                    <a:pt x="1214981" y="206214"/>
                  </a:lnTo>
                  <a:lnTo>
                    <a:pt x="1113381" y="103107"/>
                  </a:lnTo>
                  <a:lnTo>
                    <a:pt x="1214981" y="0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36" name="Google Shape;336;p19"/>
            <p:cNvSpPr txBox="1"/>
            <p:nvPr/>
          </p:nvSpPr>
          <p:spPr>
            <a:xfrm>
              <a:off x="88900" y="-38100"/>
              <a:ext cx="1037181" cy="244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9"/>
          <p:cNvGrpSpPr/>
          <p:nvPr/>
        </p:nvGrpSpPr>
        <p:grpSpPr>
          <a:xfrm>
            <a:off x="713879" y="6831561"/>
            <a:ext cx="5150060" cy="1035596"/>
            <a:chOff x="0" y="-38100"/>
            <a:chExt cx="1214981" cy="244314"/>
          </a:xfrm>
        </p:grpSpPr>
        <p:sp>
          <p:nvSpPr>
            <p:cNvPr id="338" name="Google Shape;338;p19"/>
            <p:cNvSpPr/>
            <p:nvPr/>
          </p:nvSpPr>
          <p:spPr>
            <a:xfrm>
              <a:off x="0" y="0"/>
              <a:ext cx="1214981" cy="206214"/>
            </a:xfrm>
            <a:custGeom>
              <a:rect b="b" l="l" r="r" t="t"/>
              <a:pathLst>
                <a:path extrusionOk="0" h="206214" w="1214981">
                  <a:moveTo>
                    <a:pt x="1214981" y="0"/>
                  </a:moveTo>
                  <a:lnTo>
                    <a:pt x="0" y="0"/>
                  </a:lnTo>
                  <a:lnTo>
                    <a:pt x="101600" y="103107"/>
                  </a:lnTo>
                  <a:lnTo>
                    <a:pt x="0" y="206214"/>
                  </a:lnTo>
                  <a:lnTo>
                    <a:pt x="1214981" y="206214"/>
                  </a:lnTo>
                  <a:lnTo>
                    <a:pt x="1113381" y="103107"/>
                  </a:lnTo>
                  <a:lnTo>
                    <a:pt x="1214981" y="0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39" name="Google Shape;339;p19"/>
            <p:cNvSpPr txBox="1"/>
            <p:nvPr/>
          </p:nvSpPr>
          <p:spPr>
            <a:xfrm>
              <a:off x="88900" y="-38100"/>
              <a:ext cx="1037181" cy="244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025" lIns="41025" spcFirstLastPara="1" rIns="41025" wrap="square" tIns="41025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19"/>
          <p:cNvSpPr txBox="1"/>
          <p:nvPr/>
        </p:nvSpPr>
        <p:spPr>
          <a:xfrm>
            <a:off x="1097586" y="8419607"/>
            <a:ext cx="43827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veniam ea dolor non esse est veniam aliquip duis ea ullamco eu nisi nostrud id et sit tempor elit laboris enim ipsum culpa dolore laborum cupidatat.</a:t>
            </a:r>
            <a:endParaRPr/>
          </a:p>
        </p:txBody>
      </p:sp>
      <p:sp>
        <p:nvSpPr>
          <p:cNvPr id="341" name="Google Shape;341;p19"/>
          <p:cNvSpPr txBox="1"/>
          <p:nvPr/>
        </p:nvSpPr>
        <p:spPr>
          <a:xfrm>
            <a:off x="6969840" y="8419607"/>
            <a:ext cx="43338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veniam ea dolor non esse est veniam aliquip duis ea ullamco eu nisi nostrud id et sit tempor elit laboris enim ipsum culpa dolore laborum cupidatat.</a:t>
            </a:r>
            <a:endParaRPr/>
          </a:p>
        </p:txBody>
      </p:sp>
      <p:sp>
        <p:nvSpPr>
          <p:cNvPr id="342" name="Google Shape;342;p19"/>
          <p:cNvSpPr txBox="1"/>
          <p:nvPr/>
        </p:nvSpPr>
        <p:spPr>
          <a:xfrm>
            <a:off x="12817396" y="8419607"/>
            <a:ext cx="43338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veniam ea dolor non esse est veniam aliquip duis ea ullamco eu nisi nostrud id et sit tempor elit laboris enim ipsum culpa dolore laborum cupidatat.</a:t>
            </a:r>
            <a:endParaRPr/>
          </a:p>
        </p:txBody>
      </p:sp>
      <p:sp>
        <p:nvSpPr>
          <p:cNvPr id="343" name="Google Shape;343;p19"/>
          <p:cNvSpPr txBox="1"/>
          <p:nvPr/>
        </p:nvSpPr>
        <p:spPr>
          <a:xfrm rot="-5400000">
            <a:off x="-526963" y="3092583"/>
            <a:ext cx="3024228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Market Size</a:t>
            </a:r>
            <a:endParaRPr/>
          </a:p>
        </p:txBody>
      </p:sp>
      <p:sp>
        <p:nvSpPr>
          <p:cNvPr id="344" name="Google Shape;344;p19"/>
          <p:cNvSpPr txBox="1"/>
          <p:nvPr/>
        </p:nvSpPr>
        <p:spPr>
          <a:xfrm>
            <a:off x="11810663" y="3800421"/>
            <a:ext cx="1506710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15K</a:t>
            </a: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11204633" y="4531545"/>
            <a:ext cx="2718769" cy="299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46" name="Google Shape;346;p19"/>
          <p:cNvSpPr txBox="1"/>
          <p:nvPr/>
        </p:nvSpPr>
        <p:spPr>
          <a:xfrm>
            <a:off x="11810663" y="1790917"/>
            <a:ext cx="1506710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x 1.5</a:t>
            </a:r>
            <a:endParaRPr/>
          </a:p>
        </p:txBody>
      </p:sp>
      <p:sp>
        <p:nvSpPr>
          <p:cNvPr id="347" name="Google Shape;347;p19"/>
          <p:cNvSpPr txBox="1"/>
          <p:nvPr/>
        </p:nvSpPr>
        <p:spPr>
          <a:xfrm>
            <a:off x="11204633" y="2522042"/>
            <a:ext cx="2718769" cy="299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15103510" y="1790917"/>
            <a:ext cx="1710967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5.000 +</a:t>
            </a:r>
            <a:endParaRPr/>
          </a:p>
        </p:txBody>
      </p:sp>
      <p:sp>
        <p:nvSpPr>
          <p:cNvPr id="349" name="Google Shape;349;p19"/>
          <p:cNvSpPr txBox="1"/>
          <p:nvPr/>
        </p:nvSpPr>
        <p:spPr>
          <a:xfrm>
            <a:off x="14599609" y="2522042"/>
            <a:ext cx="2718769" cy="299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15205638" y="3793338"/>
            <a:ext cx="1506710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$123B</a:t>
            </a:r>
            <a:endParaRPr/>
          </a:p>
        </p:txBody>
      </p:sp>
      <p:sp>
        <p:nvSpPr>
          <p:cNvPr id="351" name="Google Shape;351;p19"/>
          <p:cNvSpPr txBox="1"/>
          <p:nvPr/>
        </p:nvSpPr>
        <p:spPr>
          <a:xfrm>
            <a:off x="14599609" y="4524463"/>
            <a:ext cx="2718769" cy="299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52" name="Google Shape;352;p19"/>
          <p:cNvSpPr txBox="1"/>
          <p:nvPr/>
        </p:nvSpPr>
        <p:spPr>
          <a:xfrm>
            <a:off x="1776795" y="7243014"/>
            <a:ext cx="3024228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Service 1</a:t>
            </a:r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7624666" y="7232369"/>
            <a:ext cx="3024228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Service 2</a:t>
            </a:r>
            <a:endParaRPr/>
          </a:p>
        </p:txBody>
      </p:sp>
      <p:sp>
        <p:nvSpPr>
          <p:cNvPr id="354" name="Google Shape;354;p19"/>
          <p:cNvSpPr txBox="1"/>
          <p:nvPr/>
        </p:nvSpPr>
        <p:spPr>
          <a:xfrm>
            <a:off x="13472222" y="7243014"/>
            <a:ext cx="3024228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Service 3</a:t>
            </a:r>
            <a:endParaRPr/>
          </a:p>
        </p:txBody>
      </p:sp>
      <p:grpSp>
        <p:nvGrpSpPr>
          <p:cNvPr id="355" name="Google Shape;355;p19"/>
          <p:cNvGrpSpPr/>
          <p:nvPr/>
        </p:nvGrpSpPr>
        <p:grpSpPr>
          <a:xfrm>
            <a:off x="8118746" y="5128095"/>
            <a:ext cx="2050508" cy="1022429"/>
            <a:chOff x="0" y="0"/>
            <a:chExt cx="1426330" cy="711200"/>
          </a:xfrm>
        </p:grpSpPr>
        <p:sp>
          <p:nvSpPr>
            <p:cNvPr id="356" name="Google Shape;356;p19"/>
            <p:cNvSpPr/>
            <p:nvPr/>
          </p:nvSpPr>
          <p:spPr>
            <a:xfrm>
              <a:off x="0" y="0"/>
              <a:ext cx="1426330" cy="711200"/>
            </a:xfrm>
            <a:custGeom>
              <a:rect b="b" l="l" r="r" t="t"/>
              <a:pathLst>
                <a:path extrusionOk="0" h="711200" w="1426330">
                  <a:moveTo>
                    <a:pt x="713165" y="0"/>
                  </a:moveTo>
                  <a:lnTo>
                    <a:pt x="1426330" y="711200"/>
                  </a:lnTo>
                  <a:lnTo>
                    <a:pt x="0" y="711200"/>
                  </a:lnTo>
                  <a:lnTo>
                    <a:pt x="71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7" name="Google Shape;357;p19"/>
            <p:cNvSpPr txBox="1"/>
            <p:nvPr/>
          </p:nvSpPr>
          <p:spPr>
            <a:xfrm>
              <a:off x="222864" y="292100"/>
              <a:ext cx="980602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19"/>
          <p:cNvSpPr txBox="1"/>
          <p:nvPr/>
        </p:nvSpPr>
        <p:spPr>
          <a:xfrm>
            <a:off x="5382480" y="6106034"/>
            <a:ext cx="7523040" cy="541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TOP SERVICES</a:t>
            </a:r>
            <a:endParaRPr/>
          </a:p>
        </p:txBody>
      </p:sp>
      <p:pic>
        <p:nvPicPr>
          <p:cNvPr id="359" name="Google Shape;35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232" y="734284"/>
            <a:ext cx="5588898" cy="505808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/>
          <p:cNvSpPr txBox="1"/>
          <p:nvPr/>
        </p:nvSpPr>
        <p:spPr>
          <a:xfrm>
            <a:off x="6390596" y="1770302"/>
            <a:ext cx="3456300" cy="2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248284" lvl="1" marL="49657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248284" lvl="1" marL="49657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248284" lvl="1" marL="49657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  <a:p>
            <a:pPr indent="-248284" lvl="1" marL="49657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Add a main point</a:t>
            </a:r>
            <a:endParaRPr/>
          </a:p>
        </p:txBody>
      </p:sp>
      <p:sp>
        <p:nvSpPr>
          <p:cNvPr id="361" name="Google Shape;361;p19"/>
          <p:cNvSpPr txBox="1"/>
          <p:nvPr/>
        </p:nvSpPr>
        <p:spPr>
          <a:xfrm rot="-5400000">
            <a:off x="9036419" y="3009030"/>
            <a:ext cx="3024228" cy="428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Details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0"/>
          <p:cNvGrpSpPr/>
          <p:nvPr/>
        </p:nvGrpSpPr>
        <p:grpSpPr>
          <a:xfrm>
            <a:off x="774218" y="2177400"/>
            <a:ext cx="5097641" cy="7508818"/>
            <a:chOff x="0" y="-28575"/>
            <a:chExt cx="1342589" cy="1977631"/>
          </a:xfrm>
        </p:grpSpPr>
        <p:sp>
          <p:nvSpPr>
            <p:cNvPr id="367" name="Google Shape;367;p20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0"/>
          <p:cNvGrpSpPr/>
          <p:nvPr/>
        </p:nvGrpSpPr>
        <p:grpSpPr>
          <a:xfrm>
            <a:off x="6109984" y="2177400"/>
            <a:ext cx="11512980" cy="7508818"/>
            <a:chOff x="0" y="-28575"/>
            <a:chExt cx="3032225" cy="1977631"/>
          </a:xfrm>
        </p:grpSpPr>
        <p:sp>
          <p:nvSpPr>
            <p:cNvPr id="370" name="Google Shape;370;p20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0"/>
          <p:cNvGrpSpPr/>
          <p:nvPr/>
        </p:nvGrpSpPr>
        <p:grpSpPr>
          <a:xfrm>
            <a:off x="1139005" y="2458118"/>
            <a:ext cx="4368067" cy="755733"/>
            <a:chOff x="0" y="-28575"/>
            <a:chExt cx="1150437" cy="199041"/>
          </a:xfrm>
        </p:grpSpPr>
        <p:sp>
          <p:nvSpPr>
            <p:cNvPr id="373" name="Google Shape;373;p2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4A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0"/>
          <p:cNvGrpSpPr/>
          <p:nvPr/>
        </p:nvGrpSpPr>
        <p:grpSpPr>
          <a:xfrm>
            <a:off x="9682440" y="2458118"/>
            <a:ext cx="4368067" cy="755733"/>
            <a:chOff x="0" y="-28575"/>
            <a:chExt cx="1150437" cy="199041"/>
          </a:xfrm>
        </p:grpSpPr>
        <p:sp>
          <p:nvSpPr>
            <p:cNvPr id="376" name="Google Shape;376;p2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4A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20"/>
          <p:cNvGrpSpPr/>
          <p:nvPr/>
        </p:nvGrpSpPr>
        <p:grpSpPr>
          <a:xfrm>
            <a:off x="1139005" y="7092517"/>
            <a:ext cx="4368067" cy="755733"/>
            <a:chOff x="0" y="-28575"/>
            <a:chExt cx="1150437" cy="199041"/>
          </a:xfrm>
        </p:grpSpPr>
        <p:sp>
          <p:nvSpPr>
            <p:cNvPr id="379" name="Google Shape;379;p20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4AA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0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20"/>
          <p:cNvGrpSpPr/>
          <p:nvPr/>
        </p:nvGrpSpPr>
        <p:grpSpPr>
          <a:xfrm>
            <a:off x="1981355" y="8059860"/>
            <a:ext cx="754204" cy="780719"/>
            <a:chOff x="0" y="-28575"/>
            <a:chExt cx="812800" cy="841375"/>
          </a:xfrm>
        </p:grpSpPr>
        <p:sp>
          <p:nvSpPr>
            <p:cNvPr id="382" name="Google Shape;382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20"/>
          <p:cNvGrpSpPr/>
          <p:nvPr/>
        </p:nvGrpSpPr>
        <p:grpSpPr>
          <a:xfrm>
            <a:off x="2914918" y="8059860"/>
            <a:ext cx="754204" cy="780719"/>
            <a:chOff x="0" y="-28575"/>
            <a:chExt cx="812800" cy="841375"/>
          </a:xfrm>
        </p:grpSpPr>
        <p:sp>
          <p:nvSpPr>
            <p:cNvPr id="385" name="Google Shape;385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C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20"/>
          <p:cNvGrpSpPr/>
          <p:nvPr/>
        </p:nvGrpSpPr>
        <p:grpSpPr>
          <a:xfrm>
            <a:off x="3848480" y="8059860"/>
            <a:ext cx="754204" cy="780719"/>
            <a:chOff x="0" y="-28575"/>
            <a:chExt cx="812800" cy="841375"/>
          </a:xfrm>
        </p:grpSpPr>
        <p:sp>
          <p:nvSpPr>
            <p:cNvPr id="388" name="Google Shape;388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20"/>
          <p:cNvSpPr txBox="1"/>
          <p:nvPr/>
        </p:nvSpPr>
        <p:spPr>
          <a:xfrm>
            <a:off x="1232396" y="3455296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uses the following free fonts:</a:t>
            </a:r>
            <a:endParaRPr/>
          </a:p>
        </p:txBody>
      </p:sp>
      <p:sp>
        <p:nvSpPr>
          <p:cNvPr id="391" name="Google Shape;391;p20"/>
          <p:cNvSpPr txBox="1"/>
          <p:nvPr/>
        </p:nvSpPr>
        <p:spPr>
          <a:xfrm>
            <a:off x="1139043" y="6741056"/>
            <a:ext cx="4368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 can find these fonts online too.</a:t>
            </a:r>
            <a:endParaRPr/>
          </a:p>
        </p:txBody>
      </p:sp>
      <p:sp>
        <p:nvSpPr>
          <p:cNvPr id="392" name="Google Shape;392;p20"/>
          <p:cNvSpPr txBox="1"/>
          <p:nvPr/>
        </p:nvSpPr>
        <p:spPr>
          <a:xfrm>
            <a:off x="1747770" y="4327351"/>
            <a:ext cx="3150600" cy="23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TITLES: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SANS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4AAD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HEADERS: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SANS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4AAD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BODY COPY: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IBM PLEX SANS</a:t>
            </a:r>
            <a:endParaRPr/>
          </a:p>
        </p:txBody>
      </p:sp>
      <p:sp>
        <p:nvSpPr>
          <p:cNvPr id="393" name="Google Shape;393;p20"/>
          <p:cNvSpPr txBox="1"/>
          <p:nvPr/>
        </p:nvSpPr>
        <p:spPr>
          <a:xfrm>
            <a:off x="1747770" y="8956634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#004AAD</a:t>
            </a:r>
            <a:endParaRPr/>
          </a:p>
        </p:txBody>
      </p:sp>
      <p:sp>
        <p:nvSpPr>
          <p:cNvPr id="394" name="Google Shape;394;p20"/>
          <p:cNvSpPr txBox="1"/>
          <p:nvPr/>
        </p:nvSpPr>
        <p:spPr>
          <a:xfrm>
            <a:off x="2681333" y="8956634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#6CE5E8</a:t>
            </a:r>
            <a:endParaRPr/>
          </a:p>
        </p:txBody>
      </p:sp>
      <p:sp>
        <p:nvSpPr>
          <p:cNvPr id="395" name="Google Shape;395;p20"/>
          <p:cNvSpPr txBox="1"/>
          <p:nvPr/>
        </p:nvSpPr>
        <p:spPr>
          <a:xfrm>
            <a:off x="3614896" y="8956634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#FFFFFF</a:t>
            </a:r>
            <a:endParaRPr/>
          </a:p>
        </p:txBody>
      </p:sp>
      <p:sp>
        <p:nvSpPr>
          <p:cNvPr id="396" name="Google Shape;396;p20"/>
          <p:cNvSpPr txBox="1"/>
          <p:nvPr/>
        </p:nvSpPr>
        <p:spPr>
          <a:xfrm>
            <a:off x="4210005" y="1446041"/>
            <a:ext cx="986799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 these design resources in your Canva Presentation.</a:t>
            </a:r>
            <a:endParaRPr/>
          </a:p>
        </p:txBody>
      </p:sp>
      <p:sp>
        <p:nvSpPr>
          <p:cNvPr id="397" name="Google Shape;397;p20"/>
          <p:cNvSpPr txBox="1"/>
          <p:nvPr/>
        </p:nvSpPr>
        <p:spPr>
          <a:xfrm>
            <a:off x="11706206" y="9915836"/>
            <a:ext cx="5916757" cy="175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ED7843"/>
                </a:solidFill>
                <a:latin typeface="IBM Plex Sans"/>
                <a:ea typeface="IBM Plex Sans"/>
                <a:cs typeface="IBM Plex Sans"/>
                <a:sym typeface="IBM Plex Sans"/>
              </a:rPr>
              <a:t>DON'T FORGET TO DELETE THIS PAGE BEFORE PRESENTING. </a:t>
            </a:r>
            <a:endParaRPr/>
          </a:p>
        </p:txBody>
      </p:sp>
      <p:sp>
        <p:nvSpPr>
          <p:cNvPr id="398" name="Google Shape;398;p20"/>
          <p:cNvSpPr txBox="1"/>
          <p:nvPr/>
        </p:nvSpPr>
        <p:spPr>
          <a:xfrm>
            <a:off x="5469973" y="639149"/>
            <a:ext cx="7348055" cy="718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RESOURCE PAGE</a:t>
            </a:r>
            <a:endParaRPr/>
          </a:p>
        </p:txBody>
      </p:sp>
      <p:sp>
        <p:nvSpPr>
          <p:cNvPr id="399" name="Google Shape;399;p20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Fonts</a:t>
            </a:r>
            <a:endParaRPr/>
          </a:p>
        </p:txBody>
      </p:sp>
      <p:sp>
        <p:nvSpPr>
          <p:cNvPr id="400" name="Google Shape;400;p20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Design Elements</a:t>
            </a:r>
            <a:endParaRPr/>
          </a:p>
        </p:txBody>
      </p:sp>
      <p:sp>
        <p:nvSpPr>
          <p:cNvPr id="401" name="Google Shape;401;p20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Colors</a:t>
            </a:r>
            <a:endParaRPr/>
          </a:p>
        </p:txBody>
      </p:sp>
      <p:grpSp>
        <p:nvGrpSpPr>
          <p:cNvPr id="402" name="Google Shape;402;p20"/>
          <p:cNvGrpSpPr/>
          <p:nvPr/>
        </p:nvGrpSpPr>
        <p:grpSpPr>
          <a:xfrm>
            <a:off x="6570637" y="3965328"/>
            <a:ext cx="10707796" cy="4903827"/>
            <a:chOff x="0" y="0"/>
            <a:chExt cx="14277061" cy="6538436"/>
          </a:xfrm>
        </p:grpSpPr>
        <p:sp>
          <p:nvSpPr>
            <p:cNvPr id="403" name="Google Shape;403;p20"/>
            <p:cNvSpPr/>
            <p:nvPr/>
          </p:nvSpPr>
          <p:spPr>
            <a:xfrm>
              <a:off x="11649430" y="1901459"/>
              <a:ext cx="1003863" cy="863322"/>
            </a:xfrm>
            <a:custGeom>
              <a:rect b="b" l="l" r="r" t="t"/>
              <a:pathLst>
                <a:path extrusionOk="0" h="863322" w="1003863">
                  <a:moveTo>
                    <a:pt x="0" y="0"/>
                  </a:moveTo>
                  <a:lnTo>
                    <a:pt x="1003863" y="0"/>
                  </a:lnTo>
                  <a:lnTo>
                    <a:pt x="1003863" y="863322"/>
                  </a:lnTo>
                  <a:lnTo>
                    <a:pt x="0" y="863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4" name="Google Shape;404;p20"/>
            <p:cNvSpPr/>
            <p:nvPr/>
          </p:nvSpPr>
          <p:spPr>
            <a:xfrm>
              <a:off x="13484956" y="3569763"/>
              <a:ext cx="713486" cy="985973"/>
            </a:xfrm>
            <a:custGeom>
              <a:rect b="b" l="l" r="r" t="t"/>
              <a:pathLst>
                <a:path extrusionOk="0" h="985973" w="713486">
                  <a:moveTo>
                    <a:pt x="0" y="0"/>
                  </a:moveTo>
                  <a:lnTo>
                    <a:pt x="713487" y="0"/>
                  </a:lnTo>
                  <a:lnTo>
                    <a:pt x="713487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5" name="Google Shape;405;p20"/>
            <p:cNvSpPr/>
            <p:nvPr/>
          </p:nvSpPr>
          <p:spPr>
            <a:xfrm>
              <a:off x="11857913" y="3674809"/>
              <a:ext cx="587819" cy="880928"/>
            </a:xfrm>
            <a:custGeom>
              <a:rect b="b" l="l" r="r" t="t"/>
              <a:pathLst>
                <a:path extrusionOk="0" h="880928" w="587819">
                  <a:moveTo>
                    <a:pt x="0" y="0"/>
                  </a:moveTo>
                  <a:lnTo>
                    <a:pt x="587819" y="0"/>
                  </a:lnTo>
                  <a:lnTo>
                    <a:pt x="587819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6" name="Google Shape;406;p20"/>
            <p:cNvSpPr/>
            <p:nvPr/>
          </p:nvSpPr>
          <p:spPr>
            <a:xfrm>
              <a:off x="13302191" y="5443896"/>
              <a:ext cx="974870" cy="880928"/>
            </a:xfrm>
            <a:custGeom>
              <a:rect b="b" l="l" r="r" t="t"/>
              <a:pathLst>
                <a:path extrusionOk="0" h="880928" w="974870">
                  <a:moveTo>
                    <a:pt x="0" y="0"/>
                  </a:moveTo>
                  <a:lnTo>
                    <a:pt x="974870" y="0"/>
                  </a:lnTo>
                  <a:lnTo>
                    <a:pt x="974870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7" name="Google Shape;407;p20"/>
            <p:cNvSpPr/>
            <p:nvPr/>
          </p:nvSpPr>
          <p:spPr>
            <a:xfrm>
              <a:off x="13302191" y="52523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8" name="Google Shape;408;p20"/>
            <p:cNvSpPr/>
            <p:nvPr/>
          </p:nvSpPr>
          <p:spPr>
            <a:xfrm>
              <a:off x="11537782" y="61326"/>
              <a:ext cx="1205233" cy="740670"/>
            </a:xfrm>
            <a:custGeom>
              <a:rect b="b" l="l" r="r" t="t"/>
              <a:pathLst>
                <a:path extrusionOk="0" h="740670" w="1205233">
                  <a:moveTo>
                    <a:pt x="0" y="0"/>
                  </a:moveTo>
                  <a:lnTo>
                    <a:pt x="1205232" y="0"/>
                  </a:lnTo>
                  <a:lnTo>
                    <a:pt x="1205232" y="740670"/>
                  </a:lnTo>
                  <a:lnTo>
                    <a:pt x="0" y="740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9" name="Google Shape;409;p20"/>
            <p:cNvSpPr/>
            <p:nvPr/>
          </p:nvSpPr>
          <p:spPr>
            <a:xfrm>
              <a:off x="13212469" y="1901459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0" name="Google Shape;410;p20"/>
            <p:cNvSpPr/>
            <p:nvPr/>
          </p:nvSpPr>
          <p:spPr>
            <a:xfrm>
              <a:off x="11759136" y="5465764"/>
              <a:ext cx="686596" cy="985973"/>
            </a:xfrm>
            <a:custGeom>
              <a:rect b="b" l="l" r="r" t="t"/>
              <a:pathLst>
                <a:path extrusionOk="0" h="985973" w="686596">
                  <a:moveTo>
                    <a:pt x="0" y="0"/>
                  </a:moveTo>
                  <a:lnTo>
                    <a:pt x="686596" y="0"/>
                  </a:lnTo>
                  <a:lnTo>
                    <a:pt x="686596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1" name="Google Shape;411;p20"/>
            <p:cNvSpPr/>
            <p:nvPr/>
          </p:nvSpPr>
          <p:spPr>
            <a:xfrm>
              <a:off x="7055814" y="9687"/>
              <a:ext cx="865864" cy="985973"/>
            </a:xfrm>
            <a:custGeom>
              <a:rect b="b" l="l" r="r" t="t"/>
              <a:pathLst>
                <a:path extrusionOk="0" h="985973" w="865864">
                  <a:moveTo>
                    <a:pt x="0" y="0"/>
                  </a:moveTo>
                  <a:lnTo>
                    <a:pt x="865864" y="0"/>
                  </a:lnTo>
                  <a:lnTo>
                    <a:pt x="86586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2" name="Google Shape;412;p20"/>
            <p:cNvSpPr/>
            <p:nvPr/>
          </p:nvSpPr>
          <p:spPr>
            <a:xfrm>
              <a:off x="9916174" y="188575"/>
              <a:ext cx="1143169" cy="679666"/>
            </a:xfrm>
            <a:custGeom>
              <a:rect b="b" l="l" r="r" t="t"/>
              <a:pathLst>
                <a:path extrusionOk="0" h="679666" w="1143169">
                  <a:moveTo>
                    <a:pt x="0" y="0"/>
                  </a:moveTo>
                  <a:lnTo>
                    <a:pt x="1143169" y="0"/>
                  </a:lnTo>
                  <a:lnTo>
                    <a:pt x="1143169" y="679666"/>
                  </a:lnTo>
                  <a:lnTo>
                    <a:pt x="0" y="6796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3" name="Google Shape;413;p20"/>
            <p:cNvSpPr/>
            <p:nvPr/>
          </p:nvSpPr>
          <p:spPr>
            <a:xfrm>
              <a:off x="1371438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4" name="Google Shape;414;p20"/>
            <p:cNvSpPr/>
            <p:nvPr/>
          </p:nvSpPr>
          <p:spPr>
            <a:xfrm>
              <a:off x="7156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5" name="Google Shape;415;p20"/>
            <p:cNvSpPr/>
            <p:nvPr/>
          </p:nvSpPr>
          <p:spPr>
            <a:xfrm>
              <a:off x="5552150" y="36086"/>
              <a:ext cx="977613" cy="933176"/>
            </a:xfrm>
            <a:custGeom>
              <a:rect b="b" l="l" r="r" t="t"/>
              <a:pathLst>
                <a:path extrusionOk="0" h="933176" w="977613">
                  <a:moveTo>
                    <a:pt x="0" y="0"/>
                  </a:moveTo>
                  <a:lnTo>
                    <a:pt x="977613" y="0"/>
                  </a:lnTo>
                  <a:lnTo>
                    <a:pt x="977613" y="933176"/>
                  </a:lnTo>
                  <a:lnTo>
                    <a:pt x="0" y="9331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6" name="Google Shape;416;p20"/>
            <p:cNvSpPr/>
            <p:nvPr/>
          </p:nvSpPr>
          <p:spPr>
            <a:xfrm>
              <a:off x="2755643" y="9687"/>
              <a:ext cx="978803" cy="985973"/>
            </a:xfrm>
            <a:custGeom>
              <a:rect b="b" l="l" r="r" t="t"/>
              <a:pathLst>
                <a:path extrusionOk="0" h="985973" w="978803">
                  <a:moveTo>
                    <a:pt x="0" y="0"/>
                  </a:moveTo>
                  <a:lnTo>
                    <a:pt x="978803" y="0"/>
                  </a:lnTo>
                  <a:lnTo>
                    <a:pt x="97880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7" name="Google Shape;417;p20"/>
            <p:cNvSpPr/>
            <p:nvPr/>
          </p:nvSpPr>
          <p:spPr>
            <a:xfrm>
              <a:off x="4227761" y="0"/>
              <a:ext cx="816442" cy="995661"/>
            </a:xfrm>
            <a:custGeom>
              <a:rect b="b" l="l" r="r" t="t"/>
              <a:pathLst>
                <a:path extrusionOk="0" h="995661" w="816442">
                  <a:moveTo>
                    <a:pt x="0" y="0"/>
                  </a:moveTo>
                  <a:lnTo>
                    <a:pt x="816442" y="0"/>
                  </a:lnTo>
                  <a:lnTo>
                    <a:pt x="816442" y="995661"/>
                  </a:lnTo>
                  <a:lnTo>
                    <a:pt x="0" y="9956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8" name="Google Shape;418;p20"/>
            <p:cNvSpPr/>
            <p:nvPr/>
          </p:nvSpPr>
          <p:spPr>
            <a:xfrm>
              <a:off x="8470917" y="62210"/>
              <a:ext cx="927311" cy="932396"/>
            </a:xfrm>
            <a:custGeom>
              <a:rect b="b" l="l" r="r" t="t"/>
              <a:pathLst>
                <a:path extrusionOk="0" h="932396" w="927311">
                  <a:moveTo>
                    <a:pt x="0" y="0"/>
                  </a:moveTo>
                  <a:lnTo>
                    <a:pt x="927311" y="0"/>
                  </a:lnTo>
                  <a:lnTo>
                    <a:pt x="927311" y="932396"/>
                  </a:lnTo>
                  <a:lnTo>
                    <a:pt x="0" y="9323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9" name="Google Shape;419;p20"/>
            <p:cNvSpPr/>
            <p:nvPr/>
          </p:nvSpPr>
          <p:spPr>
            <a:xfrm>
              <a:off x="8371799" y="1821687"/>
              <a:ext cx="795950" cy="985973"/>
            </a:xfrm>
            <a:custGeom>
              <a:rect b="b" l="l" r="r" t="t"/>
              <a:pathLst>
                <a:path extrusionOk="0" h="985973" w="795950">
                  <a:moveTo>
                    <a:pt x="0" y="0"/>
                  </a:moveTo>
                  <a:lnTo>
                    <a:pt x="795950" y="0"/>
                  </a:lnTo>
                  <a:lnTo>
                    <a:pt x="79595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0" name="Google Shape;420;p20"/>
            <p:cNvSpPr/>
            <p:nvPr/>
          </p:nvSpPr>
          <p:spPr>
            <a:xfrm>
              <a:off x="6656689" y="1821687"/>
              <a:ext cx="1071710" cy="985973"/>
            </a:xfrm>
            <a:custGeom>
              <a:rect b="b" l="l" r="r" t="t"/>
              <a:pathLst>
                <a:path extrusionOk="0" h="985973" w="1071710">
                  <a:moveTo>
                    <a:pt x="0" y="0"/>
                  </a:moveTo>
                  <a:lnTo>
                    <a:pt x="1071710" y="0"/>
                  </a:lnTo>
                  <a:lnTo>
                    <a:pt x="107171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1" name="Google Shape;421;p20"/>
            <p:cNvSpPr/>
            <p:nvPr/>
          </p:nvSpPr>
          <p:spPr>
            <a:xfrm>
              <a:off x="9877341" y="2045283"/>
              <a:ext cx="1126753" cy="647371"/>
            </a:xfrm>
            <a:custGeom>
              <a:rect b="b" l="l" r="r" t="t"/>
              <a:pathLst>
                <a:path extrusionOk="0" h="647371" w="1126753">
                  <a:moveTo>
                    <a:pt x="0" y="0"/>
                  </a:moveTo>
                  <a:lnTo>
                    <a:pt x="1126753" y="0"/>
                  </a:lnTo>
                  <a:lnTo>
                    <a:pt x="1126753" y="647371"/>
                  </a:lnTo>
                  <a:lnTo>
                    <a:pt x="0" y="6473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2" name="Google Shape;422;p20"/>
            <p:cNvSpPr/>
            <p:nvPr/>
          </p:nvSpPr>
          <p:spPr>
            <a:xfrm>
              <a:off x="3419606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3" name="Google Shape;423;p20"/>
            <p:cNvSpPr/>
            <p:nvPr/>
          </p:nvSpPr>
          <p:spPr>
            <a:xfrm>
              <a:off x="7156" y="1821687"/>
              <a:ext cx="1146481" cy="985973"/>
            </a:xfrm>
            <a:custGeom>
              <a:rect b="b" l="l" r="r" t="t"/>
              <a:pathLst>
                <a:path extrusionOk="0" h="985973" w="1146481">
                  <a:moveTo>
                    <a:pt x="0" y="0"/>
                  </a:moveTo>
                  <a:lnTo>
                    <a:pt x="1146481" y="0"/>
                  </a:lnTo>
                  <a:lnTo>
                    <a:pt x="11464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4" name="Google Shape;424;p20"/>
            <p:cNvSpPr/>
            <p:nvPr/>
          </p:nvSpPr>
          <p:spPr>
            <a:xfrm>
              <a:off x="4932422" y="1821687"/>
              <a:ext cx="984181" cy="985973"/>
            </a:xfrm>
            <a:custGeom>
              <a:rect b="b" l="l" r="r" t="t"/>
              <a:pathLst>
                <a:path extrusionOk="0" h="985973" w="984181">
                  <a:moveTo>
                    <a:pt x="0" y="0"/>
                  </a:moveTo>
                  <a:lnTo>
                    <a:pt x="984181" y="0"/>
                  </a:lnTo>
                  <a:lnTo>
                    <a:pt x="9841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5" name="Google Shape;425;p20"/>
            <p:cNvSpPr/>
            <p:nvPr/>
          </p:nvSpPr>
          <p:spPr>
            <a:xfrm>
              <a:off x="1793635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3" y="0"/>
                  </a:lnTo>
                  <a:lnTo>
                    <a:pt x="98597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6" name="Google Shape;426;p20"/>
            <p:cNvSpPr/>
            <p:nvPr/>
          </p:nvSpPr>
          <p:spPr>
            <a:xfrm>
              <a:off x="7192124" y="3660792"/>
              <a:ext cx="1080576" cy="852673"/>
            </a:xfrm>
            <a:custGeom>
              <a:rect b="b" l="l" r="r" t="t"/>
              <a:pathLst>
                <a:path extrusionOk="0" h="852673" w="1080576">
                  <a:moveTo>
                    <a:pt x="0" y="0"/>
                  </a:moveTo>
                  <a:lnTo>
                    <a:pt x="1080576" y="0"/>
                  </a:lnTo>
                  <a:lnTo>
                    <a:pt x="108057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7" name="Google Shape;427;p20"/>
            <p:cNvSpPr/>
            <p:nvPr/>
          </p:nvSpPr>
          <p:spPr>
            <a:xfrm>
              <a:off x="5535899" y="3700864"/>
              <a:ext cx="1114415" cy="670675"/>
            </a:xfrm>
            <a:custGeom>
              <a:rect b="b" l="l" r="r" t="t"/>
              <a:pathLst>
                <a:path extrusionOk="0" h="670675" w="1114415">
                  <a:moveTo>
                    <a:pt x="0" y="0"/>
                  </a:moveTo>
                  <a:lnTo>
                    <a:pt x="1114415" y="0"/>
                  </a:lnTo>
                  <a:lnTo>
                    <a:pt x="1114415" y="670675"/>
                  </a:lnTo>
                  <a:lnTo>
                    <a:pt x="0" y="6706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8" name="Google Shape;428;p20"/>
            <p:cNvSpPr/>
            <p:nvPr/>
          </p:nvSpPr>
          <p:spPr>
            <a:xfrm>
              <a:off x="2912048" y="3598415"/>
              <a:ext cx="917004" cy="977426"/>
            </a:xfrm>
            <a:custGeom>
              <a:rect b="b" l="l" r="r" t="t"/>
              <a:pathLst>
                <a:path extrusionOk="0" h="977426" w="917004">
                  <a:moveTo>
                    <a:pt x="0" y="0"/>
                  </a:moveTo>
                  <a:lnTo>
                    <a:pt x="917004" y="0"/>
                  </a:lnTo>
                  <a:lnTo>
                    <a:pt x="917004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9" name="Google Shape;429;p20"/>
            <p:cNvSpPr/>
            <p:nvPr/>
          </p:nvSpPr>
          <p:spPr>
            <a:xfrm>
              <a:off x="4370862" y="3609865"/>
              <a:ext cx="623226" cy="852673"/>
            </a:xfrm>
            <a:custGeom>
              <a:rect b="b" l="l" r="r" t="t"/>
              <a:pathLst>
                <a:path extrusionOk="0" h="852673" w="623226">
                  <a:moveTo>
                    <a:pt x="0" y="0"/>
                  </a:moveTo>
                  <a:lnTo>
                    <a:pt x="623226" y="0"/>
                  </a:lnTo>
                  <a:lnTo>
                    <a:pt x="62322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0" name="Google Shape;430;p20"/>
            <p:cNvSpPr/>
            <p:nvPr/>
          </p:nvSpPr>
          <p:spPr>
            <a:xfrm>
              <a:off x="1654813" y="3598415"/>
              <a:ext cx="712633" cy="977426"/>
            </a:xfrm>
            <a:custGeom>
              <a:rect b="b" l="l" r="r" t="t"/>
              <a:pathLst>
                <a:path extrusionOk="0" h="977426" w="712633">
                  <a:moveTo>
                    <a:pt x="0" y="0"/>
                  </a:moveTo>
                  <a:lnTo>
                    <a:pt x="712633" y="0"/>
                  </a:lnTo>
                  <a:lnTo>
                    <a:pt x="712633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1" name="Google Shape;431;p20"/>
            <p:cNvSpPr/>
            <p:nvPr/>
          </p:nvSpPr>
          <p:spPr>
            <a:xfrm>
              <a:off x="10214577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2" name="Google Shape;432;p20"/>
            <p:cNvSpPr/>
            <p:nvPr/>
          </p:nvSpPr>
          <p:spPr>
            <a:xfrm>
              <a:off x="8818698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3" name="Google Shape;433;p20"/>
            <p:cNvSpPr/>
            <p:nvPr/>
          </p:nvSpPr>
          <p:spPr>
            <a:xfrm>
              <a:off x="7156" y="3543215"/>
              <a:ext cx="1104451" cy="985973"/>
            </a:xfrm>
            <a:custGeom>
              <a:rect b="b" l="l" r="r" t="t"/>
              <a:pathLst>
                <a:path extrusionOk="0" h="985973" w="1104451">
                  <a:moveTo>
                    <a:pt x="0" y="0"/>
                  </a:moveTo>
                  <a:lnTo>
                    <a:pt x="1104451" y="0"/>
                  </a:lnTo>
                  <a:lnTo>
                    <a:pt x="110445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4" name="Google Shape;434;p20"/>
            <p:cNvSpPr/>
            <p:nvPr/>
          </p:nvSpPr>
          <p:spPr>
            <a:xfrm>
              <a:off x="10004919" y="5486543"/>
              <a:ext cx="844106" cy="965194"/>
            </a:xfrm>
            <a:custGeom>
              <a:rect b="b" l="l" r="r" t="t"/>
              <a:pathLst>
                <a:path extrusionOk="0" h="965194" w="844106">
                  <a:moveTo>
                    <a:pt x="0" y="0"/>
                  </a:moveTo>
                  <a:lnTo>
                    <a:pt x="844107" y="0"/>
                  </a:lnTo>
                  <a:lnTo>
                    <a:pt x="844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5" name="Google Shape;435;p20"/>
            <p:cNvSpPr/>
            <p:nvPr/>
          </p:nvSpPr>
          <p:spPr>
            <a:xfrm>
              <a:off x="8333992" y="5613457"/>
              <a:ext cx="1016239" cy="711368"/>
            </a:xfrm>
            <a:custGeom>
              <a:rect b="b" l="l" r="r" t="t"/>
              <a:pathLst>
                <a:path extrusionOk="0" h="711368" w="1016239">
                  <a:moveTo>
                    <a:pt x="0" y="0"/>
                  </a:moveTo>
                  <a:lnTo>
                    <a:pt x="1016240" y="0"/>
                  </a:lnTo>
                  <a:lnTo>
                    <a:pt x="1016240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6" name="Google Shape;436;p20"/>
            <p:cNvSpPr/>
            <p:nvPr/>
          </p:nvSpPr>
          <p:spPr>
            <a:xfrm>
              <a:off x="6800933" y="5613457"/>
              <a:ext cx="869449" cy="711368"/>
            </a:xfrm>
            <a:custGeom>
              <a:rect b="b" l="l" r="r" t="t"/>
              <a:pathLst>
                <a:path extrusionOk="0" h="711368" w="869449">
                  <a:moveTo>
                    <a:pt x="0" y="0"/>
                  </a:moveTo>
                  <a:lnTo>
                    <a:pt x="869449" y="0"/>
                  </a:lnTo>
                  <a:lnTo>
                    <a:pt x="869449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7" name="Google Shape;437;p20"/>
            <p:cNvSpPr/>
            <p:nvPr/>
          </p:nvSpPr>
          <p:spPr>
            <a:xfrm>
              <a:off x="4294083" y="5486543"/>
              <a:ext cx="486107" cy="965194"/>
            </a:xfrm>
            <a:custGeom>
              <a:rect b="b" l="l" r="r" t="t"/>
              <a:pathLst>
                <a:path extrusionOk="0" h="965194" w="486107">
                  <a:moveTo>
                    <a:pt x="0" y="0"/>
                  </a:moveTo>
                  <a:lnTo>
                    <a:pt x="486107" y="0"/>
                  </a:lnTo>
                  <a:lnTo>
                    <a:pt x="486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8" name="Google Shape;438;p20"/>
            <p:cNvSpPr/>
            <p:nvPr/>
          </p:nvSpPr>
          <p:spPr>
            <a:xfrm>
              <a:off x="5434878" y="5613457"/>
              <a:ext cx="711368" cy="711368"/>
            </a:xfrm>
            <a:custGeom>
              <a:rect b="b" l="l" r="r" t="t"/>
              <a:pathLst>
                <a:path extrusionOk="0" h="711368" w="711368">
                  <a:moveTo>
                    <a:pt x="0" y="0"/>
                  </a:moveTo>
                  <a:lnTo>
                    <a:pt x="711368" y="0"/>
                  </a:lnTo>
                  <a:lnTo>
                    <a:pt x="711368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9" name="Google Shape;439;p20"/>
            <p:cNvSpPr/>
            <p:nvPr/>
          </p:nvSpPr>
          <p:spPr>
            <a:xfrm>
              <a:off x="0" y="5399845"/>
              <a:ext cx="612769" cy="1138591"/>
            </a:xfrm>
            <a:custGeom>
              <a:rect b="b" l="l" r="r" t="t"/>
              <a:pathLst>
                <a:path extrusionOk="0" h="1138591" w="612769">
                  <a:moveTo>
                    <a:pt x="0" y="0"/>
                  </a:moveTo>
                  <a:lnTo>
                    <a:pt x="612769" y="0"/>
                  </a:lnTo>
                  <a:lnTo>
                    <a:pt x="612769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0" name="Google Shape;440;p20"/>
            <p:cNvSpPr/>
            <p:nvPr/>
          </p:nvSpPr>
          <p:spPr>
            <a:xfrm>
              <a:off x="1269241" y="5399845"/>
              <a:ext cx="881890" cy="1138591"/>
            </a:xfrm>
            <a:custGeom>
              <a:rect b="b" l="l" r="r" t="t"/>
              <a:pathLst>
                <a:path extrusionOk="0" h="1138591" w="881890">
                  <a:moveTo>
                    <a:pt x="0" y="0"/>
                  </a:moveTo>
                  <a:lnTo>
                    <a:pt x="881890" y="0"/>
                  </a:lnTo>
                  <a:lnTo>
                    <a:pt x="881890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1" name="Google Shape;441;p20"/>
            <p:cNvSpPr/>
            <p:nvPr/>
          </p:nvSpPr>
          <p:spPr>
            <a:xfrm>
              <a:off x="2805819" y="5486543"/>
              <a:ext cx="833577" cy="965194"/>
            </a:xfrm>
            <a:custGeom>
              <a:rect b="b" l="l" r="r" t="t"/>
              <a:pathLst>
                <a:path extrusionOk="0" h="965194" w="833577">
                  <a:moveTo>
                    <a:pt x="0" y="0"/>
                  </a:moveTo>
                  <a:lnTo>
                    <a:pt x="833577" y="0"/>
                  </a:lnTo>
                  <a:lnTo>
                    <a:pt x="83357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"/>
          <p:cNvSpPr txBox="1"/>
          <p:nvPr/>
        </p:nvSpPr>
        <p:spPr>
          <a:xfrm>
            <a:off x="6026989" y="2530361"/>
            <a:ext cx="62340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47" name="Google Shape;447;p21"/>
          <p:cNvSpPr txBox="1"/>
          <p:nvPr/>
        </p:nvSpPr>
        <p:spPr>
          <a:xfrm>
            <a:off x="7108732" y="8257423"/>
            <a:ext cx="4070535" cy="431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HAPPY DESIGNING!</a:t>
            </a:r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>
            <a:off x="6305274" y="3367321"/>
            <a:ext cx="5872698" cy="2221436"/>
            <a:chOff x="0" y="-38100"/>
            <a:chExt cx="769766" cy="291175"/>
          </a:xfrm>
        </p:grpSpPr>
        <p:sp>
          <p:nvSpPr>
            <p:cNvPr id="449" name="Google Shape;449;p21"/>
            <p:cNvSpPr/>
            <p:nvPr/>
          </p:nvSpPr>
          <p:spPr>
            <a:xfrm>
              <a:off x="0" y="0"/>
              <a:ext cx="769766" cy="253075"/>
            </a:xfrm>
            <a:custGeom>
              <a:rect b="b" l="l" r="r" t="t"/>
              <a:pathLst>
                <a:path extrusionOk="0" h="253075" w="769766">
                  <a:moveTo>
                    <a:pt x="0" y="0"/>
                  </a:moveTo>
                  <a:lnTo>
                    <a:pt x="769766" y="0"/>
                  </a:lnTo>
                  <a:lnTo>
                    <a:pt x="769766" y="253075"/>
                  </a:lnTo>
                  <a:lnTo>
                    <a:pt x="0" y="253075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50" name="Google Shape;450;p21"/>
            <p:cNvSpPr txBox="1"/>
            <p:nvPr/>
          </p:nvSpPr>
          <p:spPr>
            <a:xfrm>
              <a:off x="0" y="-38100"/>
              <a:ext cx="769766" cy="29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21"/>
          <p:cNvGrpSpPr/>
          <p:nvPr/>
        </p:nvGrpSpPr>
        <p:grpSpPr>
          <a:xfrm>
            <a:off x="6305274" y="5507634"/>
            <a:ext cx="5872698" cy="2221436"/>
            <a:chOff x="0" y="-38100"/>
            <a:chExt cx="769766" cy="291175"/>
          </a:xfrm>
        </p:grpSpPr>
        <p:sp>
          <p:nvSpPr>
            <p:cNvPr id="452" name="Google Shape;452;p21"/>
            <p:cNvSpPr/>
            <p:nvPr/>
          </p:nvSpPr>
          <p:spPr>
            <a:xfrm>
              <a:off x="0" y="0"/>
              <a:ext cx="769766" cy="253075"/>
            </a:xfrm>
            <a:custGeom>
              <a:rect b="b" l="l" r="r" t="t"/>
              <a:pathLst>
                <a:path extrusionOk="0" h="253075" w="769766">
                  <a:moveTo>
                    <a:pt x="0" y="0"/>
                  </a:moveTo>
                  <a:lnTo>
                    <a:pt x="769766" y="0"/>
                  </a:lnTo>
                  <a:lnTo>
                    <a:pt x="769766" y="253075"/>
                  </a:lnTo>
                  <a:lnTo>
                    <a:pt x="0" y="253075"/>
                  </a:lnTo>
                  <a:close/>
                </a:path>
              </a:pathLst>
            </a:custGeom>
            <a:gradFill>
              <a:gsLst>
                <a:gs pos="0">
                  <a:srgbClr val="2173FF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53" name="Google Shape;453;p21"/>
            <p:cNvSpPr txBox="1"/>
            <p:nvPr/>
          </p:nvSpPr>
          <p:spPr>
            <a:xfrm>
              <a:off x="0" y="-38100"/>
              <a:ext cx="769766" cy="291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21"/>
          <p:cNvSpPr txBox="1"/>
          <p:nvPr/>
        </p:nvSpPr>
        <p:spPr>
          <a:xfrm>
            <a:off x="7154688" y="5078950"/>
            <a:ext cx="4173871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 the presentation template</a:t>
            </a:r>
            <a:endParaRPr/>
          </a:p>
        </p:txBody>
      </p:sp>
      <p:sp>
        <p:nvSpPr>
          <p:cNvPr id="455" name="Google Shape;455;p21"/>
          <p:cNvSpPr txBox="1"/>
          <p:nvPr/>
        </p:nvSpPr>
        <p:spPr>
          <a:xfrm>
            <a:off x="6989624" y="7021078"/>
            <a:ext cx="4452766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 the photos</a:t>
            </a:r>
            <a:endParaRPr/>
          </a:p>
        </p:txBody>
      </p:sp>
      <p:sp>
        <p:nvSpPr>
          <p:cNvPr id="456" name="Google Shape;456;p21"/>
          <p:cNvSpPr txBox="1"/>
          <p:nvPr/>
        </p:nvSpPr>
        <p:spPr>
          <a:xfrm>
            <a:off x="5469973" y="1402601"/>
            <a:ext cx="7348055" cy="718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4AAD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CREDITS</a:t>
            </a:r>
            <a:endParaRPr/>
          </a:p>
        </p:txBody>
      </p:sp>
      <p:sp>
        <p:nvSpPr>
          <p:cNvPr id="457" name="Google Shape;457;p21"/>
          <p:cNvSpPr txBox="1"/>
          <p:nvPr/>
        </p:nvSpPr>
        <p:spPr>
          <a:xfrm>
            <a:off x="6640883" y="6224896"/>
            <a:ext cx="5188349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Pexels, Pixabay</a:t>
            </a:r>
            <a:endParaRPr/>
          </a:p>
        </p:txBody>
      </p:sp>
      <p:pic>
        <p:nvPicPr>
          <p:cNvPr id="458" name="Google Shape;4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350" y="3865428"/>
            <a:ext cx="4070549" cy="101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fessional Healthcare Executive Summary Slides">
  <a:themeElements>
    <a:clrScheme name="Office">
      <a:dk1>
        <a:srgbClr val="004AAD"/>
      </a:dk1>
      <a:lt1>
        <a:srgbClr val="FFFFFF"/>
      </a:lt1>
      <a:dk2>
        <a:srgbClr val="6CE5E8"/>
      </a:dk2>
      <a:lt2>
        <a:srgbClr val="2173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