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7E40DB-0AFA-4836-907D-8392D77AFD16}">
  <a:tblStyle styleId="{1C7E40DB-0AFA-4836-907D-8392D77AFD1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2590800" y="147411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1"/>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12"/>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 name="Google Shape;25;p3"/>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2590800" y="147411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2590800" y="279967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5"/>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2590800" y="147411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6"/>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2590800" y="147411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7"/>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2590800" y="147411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9"/>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1792288" y="612775"/>
            <a:ext cx="5486400" cy="4114800"/>
          </a:xfrm>
          <a:prstGeom prst="rect">
            <a:avLst/>
          </a:prstGeom>
          <a:noFill/>
          <a:ln>
            <a:noFill/>
          </a:ln>
        </p:spPr>
      </p:sp>
      <p:sp>
        <p:nvSpPr>
          <p:cNvPr id="71" name="Google Shape;7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10"/>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355937"/>
            <a:ext cx="18288000" cy="691814"/>
            <a:chOff x="0" y="-57150"/>
            <a:chExt cx="24384000" cy="922418"/>
          </a:xfrm>
        </p:grpSpPr>
        <p:cxnSp>
          <p:nvCxnSpPr>
            <p:cNvPr id="7" name="Google Shape;7;p1"/>
            <p:cNvCxnSpPr/>
            <p:nvPr/>
          </p:nvCxnSpPr>
          <p:spPr>
            <a:xfrm>
              <a:off x="0" y="865268"/>
              <a:ext cx="24384000" cy="0"/>
            </a:xfrm>
            <a:prstGeom prst="straightConnector1">
              <a:avLst/>
            </a:prstGeom>
            <a:noFill/>
            <a:ln cap="flat" cmpd="sng" w="50800">
              <a:solidFill>
                <a:srgbClr val="010101"/>
              </a:solidFill>
              <a:prstDash val="solid"/>
              <a:round/>
              <a:headEnd len="sm" w="sm" type="none"/>
              <a:tailEnd len="sm" w="sm" type="none"/>
            </a:ln>
          </p:spPr>
        </p:cxnSp>
        <p:sp>
          <p:nvSpPr>
            <p:cNvPr id="8" name="Google Shape;8;p1"/>
            <p:cNvSpPr txBox="1"/>
            <p:nvPr/>
          </p:nvSpPr>
          <p:spPr>
            <a:xfrm>
              <a:off x="1371600" y="-57150"/>
              <a:ext cx="7533900" cy="492600"/>
            </a:xfrm>
            <a:prstGeom prst="rect">
              <a:avLst/>
            </a:prstGeom>
            <a:noFill/>
            <a:ln>
              <a:noFill/>
            </a:ln>
          </p:spPr>
          <p:txBody>
            <a:bodyPr anchorCtr="0" anchor="t" bIns="0" lIns="0" spcFirstLastPara="1" rIns="0" wrap="square" tIns="0">
              <a:spAutoFit/>
            </a:bodyPr>
            <a:lstStyle/>
            <a:p>
              <a:pPr indent="0" lvl="0" marL="0" marR="0" rtl="0" algn="just">
                <a:lnSpc>
                  <a:spcPct val="139958"/>
                </a:lnSpc>
                <a:spcBef>
                  <a:spcPts val="0"/>
                </a:spcBef>
                <a:spcAft>
                  <a:spcPts val="0"/>
                </a:spcAft>
                <a:buNone/>
              </a:pPr>
              <a:r>
                <a:rPr b="0" i="0" lang="en-US" sz="2400" u="none" cap="none" strike="noStrike">
                  <a:solidFill>
                    <a:srgbClr val="010101"/>
                  </a:solidFill>
                  <a:latin typeface="Roboto"/>
                  <a:ea typeface="Roboto"/>
                  <a:cs typeface="Roboto"/>
                  <a:sym typeface="Roboto"/>
                </a:rPr>
                <a:t>CANVA CORPORATION</a:t>
              </a:r>
              <a:endParaRPr/>
            </a:p>
          </p:txBody>
        </p:sp>
        <p:sp>
          <p:nvSpPr>
            <p:cNvPr id="9" name="Google Shape;9;p1"/>
            <p:cNvSpPr txBox="1"/>
            <p:nvPr/>
          </p:nvSpPr>
          <p:spPr>
            <a:xfrm>
              <a:off x="8425058" y="-57150"/>
              <a:ext cx="7533900" cy="4926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10101"/>
                  </a:solidFill>
                  <a:latin typeface="Roboto"/>
                  <a:ea typeface="Roboto"/>
                  <a:cs typeface="Roboto"/>
                  <a:sym typeface="Roboto"/>
                </a:rPr>
                <a:t>EXECUTIVE SUMMARY</a:t>
              </a:r>
              <a:endParaRPr/>
            </a:p>
          </p:txBody>
        </p:sp>
        <p:sp>
          <p:nvSpPr>
            <p:cNvPr id="10" name="Google Shape;10;p1"/>
            <p:cNvSpPr txBox="1"/>
            <p:nvPr/>
          </p:nvSpPr>
          <p:spPr>
            <a:xfrm>
              <a:off x="15478517" y="-57150"/>
              <a:ext cx="7533900" cy="49260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010101"/>
                  </a:solidFill>
                  <a:latin typeface="Roboto"/>
                  <a:ea typeface="Roboto"/>
                  <a:cs typeface="Roboto"/>
                  <a:sym typeface="Roboto"/>
                </a:rPr>
                <a:t>05.09.24</a:t>
              </a:r>
              <a:endParaRPr/>
            </a:p>
          </p:txBody>
        </p:sp>
      </p:grpSp>
      <p:cxnSp>
        <p:nvCxnSpPr>
          <p:cNvPr id="11" name="Google Shape;11;p1"/>
          <p:cNvCxnSpPr/>
          <p:nvPr/>
        </p:nvCxnSpPr>
        <p:spPr>
          <a:xfrm rot="10800000">
            <a:off x="1047750" y="1028700"/>
            <a:ext cx="0" cy="9258300"/>
          </a:xfrm>
          <a:prstGeom prst="straightConnector1">
            <a:avLst/>
          </a:prstGeom>
          <a:noFill/>
          <a:ln cap="flat" cmpd="sng" w="38100">
            <a:solidFill>
              <a:srgbClr val="010101"/>
            </a:solidFill>
            <a:prstDash val="solid"/>
            <a:round/>
            <a:headEnd len="sm" w="sm" type="none"/>
            <a:tailEnd len="sm" w="sm" type="none"/>
          </a:ln>
        </p:spPr>
      </p:cxnSp>
      <p:sp>
        <p:nvSpPr>
          <p:cNvPr id="12" name="Google Shape;12;p1"/>
          <p:cNvSpPr txBox="1"/>
          <p:nvPr/>
        </p:nvSpPr>
        <p:spPr>
          <a:xfrm rot="-5400000">
            <a:off x="-3008740" y="5465849"/>
            <a:ext cx="6925500" cy="6594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284" u="none" cap="none" strike="noStrike">
                <a:solidFill>
                  <a:srgbClr val="010101"/>
                </a:solidFill>
                <a:latin typeface="Roboto"/>
                <a:ea typeface="Roboto"/>
                <a:cs typeface="Roboto"/>
                <a:sym typeface="Roboto"/>
              </a:rPr>
              <a:t>PROJECT PORTFOLIO</a:t>
            </a:r>
            <a:endParaRPr/>
          </a:p>
        </p:txBody>
      </p:sp>
      <p:sp>
        <p:nvSpPr>
          <p:cNvPr id="13" name="Google Shape;13;p1"/>
          <p:cNvSpPr txBox="1"/>
          <p:nvPr>
            <p:ph type="title"/>
          </p:nvPr>
        </p:nvSpPr>
        <p:spPr>
          <a:xfrm>
            <a:off x="2590800" y="1474113"/>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Roboto"/>
              <a:buNone/>
              <a:defRPr b="1" i="0" sz="4400" u="none" cap="none" strike="noStrike">
                <a:solidFill>
                  <a:schemeClr val="dk1"/>
                </a:solidFill>
                <a:latin typeface="Roboto"/>
                <a:ea typeface="Roboto"/>
                <a:cs typeface="Roboto"/>
                <a:sym typeface="Roboto"/>
              </a:defRPr>
            </a:lvl1pPr>
            <a:lvl2pPr lvl="1">
              <a:spcBef>
                <a:spcPts val="0"/>
              </a:spcBef>
              <a:spcAft>
                <a:spcPts val="0"/>
              </a:spcAft>
              <a:buSzPts val="1400"/>
              <a:buFont typeface="Roboto"/>
              <a:buNone/>
              <a:defRPr sz="1800">
                <a:latin typeface="Roboto"/>
                <a:ea typeface="Roboto"/>
                <a:cs typeface="Roboto"/>
                <a:sym typeface="Roboto"/>
              </a:defRPr>
            </a:lvl2pPr>
            <a:lvl3pPr lvl="2">
              <a:spcBef>
                <a:spcPts val="0"/>
              </a:spcBef>
              <a:spcAft>
                <a:spcPts val="0"/>
              </a:spcAft>
              <a:buSzPts val="1400"/>
              <a:buFont typeface="Roboto"/>
              <a:buNone/>
              <a:defRPr sz="1800">
                <a:latin typeface="Roboto"/>
                <a:ea typeface="Roboto"/>
                <a:cs typeface="Roboto"/>
                <a:sym typeface="Roboto"/>
              </a:defRPr>
            </a:lvl3pPr>
            <a:lvl4pPr lvl="3">
              <a:spcBef>
                <a:spcPts val="0"/>
              </a:spcBef>
              <a:spcAft>
                <a:spcPts val="0"/>
              </a:spcAft>
              <a:buSzPts val="1400"/>
              <a:buFont typeface="Roboto"/>
              <a:buNone/>
              <a:defRPr sz="1800">
                <a:latin typeface="Roboto"/>
                <a:ea typeface="Roboto"/>
                <a:cs typeface="Roboto"/>
                <a:sym typeface="Roboto"/>
              </a:defRPr>
            </a:lvl4pPr>
            <a:lvl5pPr lvl="4">
              <a:spcBef>
                <a:spcPts val="0"/>
              </a:spcBef>
              <a:spcAft>
                <a:spcPts val="0"/>
              </a:spcAft>
              <a:buSzPts val="1400"/>
              <a:buFont typeface="Roboto"/>
              <a:buNone/>
              <a:defRPr sz="1800">
                <a:latin typeface="Roboto"/>
                <a:ea typeface="Roboto"/>
                <a:cs typeface="Roboto"/>
                <a:sym typeface="Roboto"/>
              </a:defRPr>
            </a:lvl5pPr>
            <a:lvl6pPr lvl="5">
              <a:spcBef>
                <a:spcPts val="0"/>
              </a:spcBef>
              <a:spcAft>
                <a:spcPts val="0"/>
              </a:spcAft>
              <a:buSzPts val="1400"/>
              <a:buFont typeface="Roboto"/>
              <a:buNone/>
              <a:defRPr sz="1800">
                <a:latin typeface="Roboto"/>
                <a:ea typeface="Roboto"/>
                <a:cs typeface="Roboto"/>
                <a:sym typeface="Roboto"/>
              </a:defRPr>
            </a:lvl6pPr>
            <a:lvl7pPr lvl="6">
              <a:spcBef>
                <a:spcPts val="0"/>
              </a:spcBef>
              <a:spcAft>
                <a:spcPts val="0"/>
              </a:spcAft>
              <a:buSzPts val="1400"/>
              <a:buFont typeface="Roboto"/>
              <a:buNone/>
              <a:defRPr sz="1800">
                <a:latin typeface="Roboto"/>
                <a:ea typeface="Roboto"/>
                <a:cs typeface="Roboto"/>
                <a:sym typeface="Roboto"/>
              </a:defRPr>
            </a:lvl7pPr>
            <a:lvl8pPr lvl="7">
              <a:spcBef>
                <a:spcPts val="0"/>
              </a:spcBef>
              <a:spcAft>
                <a:spcPts val="0"/>
              </a:spcAft>
              <a:buSzPts val="1400"/>
              <a:buFont typeface="Roboto"/>
              <a:buNone/>
              <a:defRPr sz="1800">
                <a:latin typeface="Roboto"/>
                <a:ea typeface="Roboto"/>
                <a:cs typeface="Roboto"/>
                <a:sym typeface="Roboto"/>
              </a:defRPr>
            </a:lvl8pPr>
            <a:lvl9pPr lvl="8">
              <a:spcBef>
                <a:spcPts val="0"/>
              </a:spcBef>
              <a:spcAft>
                <a:spcPts val="0"/>
              </a:spcAft>
              <a:buSzPts val="1400"/>
              <a:buFont typeface="Roboto"/>
              <a:buNone/>
              <a:defRPr sz="1800">
                <a:latin typeface="Roboto"/>
                <a:ea typeface="Roboto"/>
                <a:cs typeface="Roboto"/>
                <a:sym typeface="Roboto"/>
              </a:defRPr>
            </a:lvl9pPr>
          </a:lstStyle>
          <a:p/>
        </p:txBody>
      </p:sp>
      <p:sp>
        <p:nvSpPr>
          <p:cNvPr id="14" name="Google Shape;14;p1"/>
          <p:cNvSpPr txBox="1"/>
          <p:nvPr>
            <p:ph idx="1" type="body"/>
          </p:nvPr>
        </p:nvSpPr>
        <p:spPr>
          <a:xfrm>
            <a:off x="2590800" y="2799675"/>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Roboto"/>
              <a:buChar char="•"/>
              <a:defRPr i="0" sz="3200" u="none" cap="none" strike="noStrike">
                <a:solidFill>
                  <a:schemeClr val="dk1"/>
                </a:solidFill>
                <a:latin typeface="Roboto"/>
                <a:ea typeface="Roboto"/>
                <a:cs typeface="Roboto"/>
                <a:sym typeface="Roboto"/>
              </a:defRPr>
            </a:lvl1pPr>
            <a:lvl2pPr indent="-406400" lvl="1" marL="914400" marR="0" rtl="0" algn="l">
              <a:spcBef>
                <a:spcPts val="560"/>
              </a:spcBef>
              <a:spcAft>
                <a:spcPts val="0"/>
              </a:spcAft>
              <a:buClr>
                <a:schemeClr val="dk1"/>
              </a:buClr>
              <a:buSzPts val="2800"/>
              <a:buFont typeface="Roboto"/>
              <a:buChar char="–"/>
              <a:defRPr i="0" sz="2800" u="none" cap="none" strike="noStrike">
                <a:solidFill>
                  <a:schemeClr val="dk1"/>
                </a:solidFill>
                <a:latin typeface="Roboto"/>
                <a:ea typeface="Roboto"/>
                <a:cs typeface="Roboto"/>
                <a:sym typeface="Roboto"/>
              </a:defRPr>
            </a:lvl2pPr>
            <a:lvl3pPr indent="-381000" lvl="2" marL="1371600" marR="0" rtl="0" algn="l">
              <a:spcBef>
                <a:spcPts val="480"/>
              </a:spcBef>
              <a:spcAft>
                <a:spcPts val="0"/>
              </a:spcAft>
              <a:buClr>
                <a:schemeClr val="dk1"/>
              </a:buClr>
              <a:buSzPts val="2400"/>
              <a:buFont typeface="Roboto"/>
              <a:buChar char="•"/>
              <a:defRPr i="0" sz="2400" u="none" cap="none" strike="noStrike">
                <a:solidFill>
                  <a:schemeClr val="dk1"/>
                </a:solidFill>
                <a:latin typeface="Roboto"/>
                <a:ea typeface="Roboto"/>
                <a:cs typeface="Roboto"/>
                <a:sym typeface="Roboto"/>
              </a:defRPr>
            </a:lvl3pPr>
            <a:lvl4pPr indent="-355600" lvl="3" marL="18288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4pPr>
            <a:lvl5pPr indent="-355600" lvl="4" marL="22860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6pPr>
            <a:lvl7pPr indent="-355600" lvl="6" marL="32004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7pPr>
            <a:lvl8pPr indent="-355600" lvl="7" marL="36576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8pPr>
            <a:lvl9pPr indent="-355600" lvl="8" marL="41148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9pPr>
          </a:lstStyle>
          <a:p/>
        </p:txBody>
      </p:sp>
      <p:sp>
        <p:nvSpPr>
          <p:cNvPr id="15" name="Google Shape;15;p1"/>
          <p:cNvSpPr txBox="1"/>
          <p:nvPr>
            <p:ph idx="10" type="dt"/>
          </p:nvPr>
        </p:nvSpPr>
        <p:spPr>
          <a:xfrm>
            <a:off x="1900625" y="7325775"/>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1" type="ftr"/>
          </p:nvPr>
        </p:nvSpPr>
        <p:spPr>
          <a:xfrm>
            <a:off x="4567625" y="7325775"/>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22.jpg"/><Relationship Id="rId5" Type="http://schemas.openxmlformats.org/officeDocument/2006/relationships/image" Target="../media/image4.jpg"/><Relationship Id="rId6" Type="http://schemas.openxmlformats.org/officeDocument/2006/relationships/image" Target="../media/image11.jpg"/><Relationship Id="rId7" Type="http://schemas.openxmlformats.org/officeDocument/2006/relationships/image" Target="../media/image18.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90" name="Shape 90"/>
        <p:cNvGrpSpPr/>
        <p:nvPr/>
      </p:nvGrpSpPr>
      <p:grpSpPr>
        <a:xfrm>
          <a:off x="0" y="0"/>
          <a:ext cx="0" cy="0"/>
          <a:chOff x="0" y="0"/>
          <a:chExt cx="0" cy="0"/>
        </a:xfrm>
      </p:grpSpPr>
      <p:sp>
        <p:nvSpPr>
          <p:cNvPr id="91" name="Google Shape;91;p13"/>
          <p:cNvSpPr/>
          <p:nvPr/>
        </p:nvSpPr>
        <p:spPr>
          <a:xfrm>
            <a:off x="21975" y="21975"/>
            <a:ext cx="18288000" cy="10287000"/>
          </a:xfrm>
          <a:prstGeom prst="rect">
            <a:avLst/>
          </a:prstGeom>
          <a:solidFill>
            <a:srgbClr val="F6F6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92" name="Google Shape;92;p13"/>
          <p:cNvPicPr preferRelativeResize="0"/>
          <p:nvPr/>
        </p:nvPicPr>
        <p:blipFill rotWithShape="1">
          <a:blip r:embed="rId3">
            <a:alphaModFix/>
          </a:blip>
          <a:srcRect b="0" l="0" r="22553" t="0"/>
          <a:stretch/>
        </p:blipFill>
        <p:spPr>
          <a:xfrm>
            <a:off x="0" y="1047750"/>
            <a:ext cx="6096000" cy="5249141"/>
          </a:xfrm>
          <a:prstGeom prst="rect">
            <a:avLst/>
          </a:prstGeom>
          <a:noFill/>
          <a:ln>
            <a:noFill/>
          </a:ln>
        </p:spPr>
      </p:pic>
      <p:pic>
        <p:nvPicPr>
          <p:cNvPr id="93" name="Google Shape;93;p13"/>
          <p:cNvPicPr preferRelativeResize="0"/>
          <p:nvPr/>
        </p:nvPicPr>
        <p:blipFill rotWithShape="1">
          <a:blip r:embed="rId4">
            <a:alphaModFix/>
          </a:blip>
          <a:srcRect b="0" l="13048" r="9529" t="0"/>
          <a:stretch/>
        </p:blipFill>
        <p:spPr>
          <a:xfrm>
            <a:off x="6096000" y="1047750"/>
            <a:ext cx="6096000" cy="5249141"/>
          </a:xfrm>
          <a:prstGeom prst="rect">
            <a:avLst/>
          </a:prstGeom>
          <a:noFill/>
          <a:ln>
            <a:noFill/>
          </a:ln>
        </p:spPr>
      </p:pic>
      <p:pic>
        <p:nvPicPr>
          <p:cNvPr id="94" name="Google Shape;94;p13"/>
          <p:cNvPicPr preferRelativeResize="0"/>
          <p:nvPr/>
        </p:nvPicPr>
        <p:blipFill rotWithShape="1">
          <a:blip r:embed="rId5">
            <a:alphaModFix/>
          </a:blip>
          <a:srcRect b="0" l="17361" r="17360" t="0"/>
          <a:stretch/>
        </p:blipFill>
        <p:spPr>
          <a:xfrm>
            <a:off x="12192000" y="1047750"/>
            <a:ext cx="6096000" cy="5249141"/>
          </a:xfrm>
          <a:prstGeom prst="rect">
            <a:avLst/>
          </a:prstGeom>
          <a:noFill/>
          <a:ln>
            <a:noFill/>
          </a:ln>
        </p:spPr>
      </p:pic>
      <p:grpSp>
        <p:nvGrpSpPr>
          <p:cNvPr id="95" name="Google Shape;95;p13"/>
          <p:cNvGrpSpPr/>
          <p:nvPr/>
        </p:nvGrpSpPr>
        <p:grpSpPr>
          <a:xfrm>
            <a:off x="0" y="355937"/>
            <a:ext cx="18288000" cy="691814"/>
            <a:chOff x="0" y="-57150"/>
            <a:chExt cx="24384000" cy="922418"/>
          </a:xfrm>
        </p:grpSpPr>
        <p:cxnSp>
          <p:nvCxnSpPr>
            <p:cNvPr id="96" name="Google Shape;96;p13"/>
            <p:cNvCxnSpPr/>
            <p:nvPr/>
          </p:nvCxnSpPr>
          <p:spPr>
            <a:xfrm>
              <a:off x="0" y="865268"/>
              <a:ext cx="24384000" cy="0"/>
            </a:xfrm>
            <a:prstGeom prst="straightConnector1">
              <a:avLst/>
            </a:prstGeom>
            <a:noFill/>
            <a:ln cap="flat" cmpd="sng" w="50800">
              <a:solidFill>
                <a:srgbClr val="010101"/>
              </a:solidFill>
              <a:prstDash val="solid"/>
              <a:round/>
              <a:headEnd len="sm" w="sm" type="none"/>
              <a:tailEnd len="sm" w="sm" type="none"/>
            </a:ln>
          </p:spPr>
        </p:cxnSp>
        <p:sp>
          <p:nvSpPr>
            <p:cNvPr id="97" name="Google Shape;97;p13"/>
            <p:cNvSpPr txBox="1"/>
            <p:nvPr/>
          </p:nvSpPr>
          <p:spPr>
            <a:xfrm>
              <a:off x="1371600" y="-57150"/>
              <a:ext cx="7533883" cy="528693"/>
            </a:xfrm>
            <a:prstGeom prst="rect">
              <a:avLst/>
            </a:prstGeom>
            <a:noFill/>
            <a:ln>
              <a:noFill/>
            </a:ln>
          </p:spPr>
          <p:txBody>
            <a:bodyPr anchorCtr="0" anchor="t" bIns="0" lIns="0" spcFirstLastPara="1" rIns="0" wrap="square" tIns="0">
              <a:spAutoFit/>
            </a:bodyPr>
            <a:lstStyle/>
            <a:p>
              <a:pPr indent="0" lvl="0" marL="0" marR="0" rtl="0" algn="just">
                <a:lnSpc>
                  <a:spcPct val="139958"/>
                </a:lnSpc>
                <a:spcBef>
                  <a:spcPts val="0"/>
                </a:spcBef>
                <a:spcAft>
                  <a:spcPts val="0"/>
                </a:spcAft>
                <a:buNone/>
              </a:pPr>
              <a:r>
                <a:rPr b="0" i="0" lang="en-US" sz="2400" u="none" cap="none" strike="noStrike">
                  <a:solidFill>
                    <a:srgbClr val="010101"/>
                  </a:solidFill>
                  <a:latin typeface="Roboto"/>
                  <a:ea typeface="Roboto"/>
                  <a:cs typeface="Roboto"/>
                  <a:sym typeface="Roboto"/>
                </a:rPr>
                <a:t>CANVA CORPORATION</a:t>
              </a:r>
              <a:endParaRPr/>
            </a:p>
          </p:txBody>
        </p:sp>
        <p:sp>
          <p:nvSpPr>
            <p:cNvPr id="98" name="Google Shape;98;p13"/>
            <p:cNvSpPr txBox="1"/>
            <p:nvPr/>
          </p:nvSpPr>
          <p:spPr>
            <a:xfrm>
              <a:off x="8425058" y="-57150"/>
              <a:ext cx="7533883" cy="5346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10101"/>
                  </a:solidFill>
                  <a:latin typeface="Roboto"/>
                  <a:ea typeface="Roboto"/>
                  <a:cs typeface="Roboto"/>
                  <a:sym typeface="Roboto"/>
                </a:rPr>
                <a:t>EXECUTIVE SUMMARY</a:t>
              </a:r>
              <a:endParaRPr/>
            </a:p>
          </p:txBody>
        </p:sp>
        <p:sp>
          <p:nvSpPr>
            <p:cNvPr id="99" name="Google Shape;99;p13"/>
            <p:cNvSpPr txBox="1"/>
            <p:nvPr/>
          </p:nvSpPr>
          <p:spPr>
            <a:xfrm>
              <a:off x="15478517" y="-57150"/>
              <a:ext cx="7533883"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010101"/>
                  </a:solidFill>
                  <a:latin typeface="Roboto"/>
                  <a:ea typeface="Roboto"/>
                  <a:cs typeface="Roboto"/>
                  <a:sym typeface="Roboto"/>
                </a:rPr>
                <a:t>05.09.24</a:t>
              </a:r>
              <a:endParaRPr/>
            </a:p>
          </p:txBody>
        </p:sp>
      </p:grpSp>
      <p:sp>
        <p:nvSpPr>
          <p:cNvPr id="100" name="Google Shape;100;p13"/>
          <p:cNvSpPr txBox="1"/>
          <p:nvPr/>
        </p:nvSpPr>
        <p:spPr>
          <a:xfrm>
            <a:off x="1028700" y="8361680"/>
            <a:ext cx="8471725" cy="89662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199" u="none" cap="none" strike="noStrike">
                <a:solidFill>
                  <a:srgbClr val="010101"/>
                </a:solidFill>
                <a:latin typeface="Roboto"/>
                <a:ea typeface="Roboto"/>
                <a:cs typeface="Roboto"/>
                <a:sym typeface="Roboto"/>
              </a:rPr>
              <a:t>EXECUTIVE SUMMARY</a:t>
            </a:r>
            <a:endParaRPr/>
          </a:p>
        </p:txBody>
      </p:sp>
      <p:sp>
        <p:nvSpPr>
          <p:cNvPr id="101" name="Google Shape;101;p13"/>
          <p:cNvSpPr txBox="1"/>
          <p:nvPr/>
        </p:nvSpPr>
        <p:spPr>
          <a:xfrm>
            <a:off x="1028700" y="7052079"/>
            <a:ext cx="13200296" cy="1414376"/>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1" i="0" lang="en-US" sz="8166" u="none" cap="none" strike="noStrike">
                <a:solidFill>
                  <a:srgbClr val="010101"/>
                </a:solidFill>
                <a:latin typeface="Roboto"/>
                <a:ea typeface="Roboto"/>
                <a:cs typeface="Roboto"/>
                <a:sym typeface="Roboto"/>
              </a:rPr>
              <a:t>PROJECT PORTFOLIO</a:t>
            </a:r>
            <a:endParaRPr/>
          </a:p>
        </p:txBody>
      </p:sp>
      <p:sp>
        <p:nvSpPr>
          <p:cNvPr id="102" name="Google Shape;102;p13"/>
          <p:cNvSpPr txBox="1"/>
          <p:nvPr/>
        </p:nvSpPr>
        <p:spPr>
          <a:xfrm>
            <a:off x="12886144" y="7608887"/>
            <a:ext cx="4373100" cy="1219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400" u="none" cap="none" strike="noStrike">
                <a:solidFill>
                  <a:srgbClr val="010101"/>
                </a:solidFill>
                <a:latin typeface="Roboto"/>
                <a:ea typeface="Roboto"/>
                <a:cs typeface="Roboto"/>
                <a:sym typeface="Roboto"/>
              </a:rPr>
              <a:t>Lorem ipsum dolor sit amet, consectetur adipiscing elit, sed do eiusmod tempor incididunt. </a:t>
            </a:r>
            <a:endParaRPr/>
          </a:p>
        </p:txBody>
      </p:sp>
      <p:cxnSp>
        <p:nvCxnSpPr>
          <p:cNvPr id="103" name="Google Shape;103;p13"/>
          <p:cNvCxnSpPr/>
          <p:nvPr/>
        </p:nvCxnSpPr>
        <p:spPr>
          <a:xfrm>
            <a:off x="0" y="6296891"/>
            <a:ext cx="18288000" cy="0"/>
          </a:xfrm>
          <a:prstGeom prst="straightConnector1">
            <a:avLst/>
          </a:prstGeom>
          <a:noFill/>
          <a:ln cap="flat" cmpd="sng" w="38100">
            <a:solidFill>
              <a:srgbClr val="010101"/>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07" name="Shape 107"/>
        <p:cNvGrpSpPr/>
        <p:nvPr/>
      </p:nvGrpSpPr>
      <p:grpSpPr>
        <a:xfrm>
          <a:off x="0" y="0"/>
          <a:ext cx="0" cy="0"/>
          <a:chOff x="0" y="0"/>
          <a:chExt cx="0" cy="0"/>
        </a:xfrm>
      </p:grpSpPr>
      <p:pic>
        <p:nvPicPr>
          <p:cNvPr id="108" name="Google Shape;108;p14"/>
          <p:cNvPicPr preferRelativeResize="0"/>
          <p:nvPr/>
        </p:nvPicPr>
        <p:blipFill rotWithShape="1">
          <a:blip r:embed="rId3">
            <a:alphaModFix/>
          </a:blip>
          <a:srcRect b="0" l="27203" r="27202" t="0"/>
          <a:stretch/>
        </p:blipFill>
        <p:spPr>
          <a:xfrm>
            <a:off x="1047750" y="1066800"/>
            <a:ext cx="5874327" cy="9220200"/>
          </a:xfrm>
          <a:prstGeom prst="rect">
            <a:avLst/>
          </a:prstGeom>
          <a:noFill/>
          <a:ln>
            <a:noFill/>
          </a:ln>
        </p:spPr>
      </p:pic>
      <p:cxnSp>
        <p:nvCxnSpPr>
          <p:cNvPr id="109" name="Google Shape;109;p14"/>
          <p:cNvCxnSpPr/>
          <p:nvPr/>
        </p:nvCxnSpPr>
        <p:spPr>
          <a:xfrm rot="10800000">
            <a:off x="1047750" y="1028700"/>
            <a:ext cx="0" cy="9258300"/>
          </a:xfrm>
          <a:prstGeom prst="straightConnector1">
            <a:avLst/>
          </a:prstGeom>
          <a:noFill/>
          <a:ln cap="flat" cmpd="sng" w="38100">
            <a:solidFill>
              <a:srgbClr val="010101"/>
            </a:solidFill>
            <a:prstDash val="solid"/>
            <a:round/>
            <a:headEnd len="sm" w="sm" type="none"/>
            <a:tailEnd len="sm" w="sm" type="none"/>
          </a:ln>
        </p:spPr>
      </p:cxnSp>
      <p:grpSp>
        <p:nvGrpSpPr>
          <p:cNvPr id="110" name="Google Shape;110;p14"/>
          <p:cNvGrpSpPr/>
          <p:nvPr/>
        </p:nvGrpSpPr>
        <p:grpSpPr>
          <a:xfrm>
            <a:off x="7673475" y="4942972"/>
            <a:ext cx="3996738" cy="5344028"/>
            <a:chOff x="0" y="-19050"/>
            <a:chExt cx="1052639" cy="1407481"/>
          </a:xfrm>
        </p:grpSpPr>
        <p:sp>
          <p:nvSpPr>
            <p:cNvPr id="111" name="Google Shape;111;p14"/>
            <p:cNvSpPr/>
            <p:nvPr/>
          </p:nvSpPr>
          <p:spPr>
            <a:xfrm>
              <a:off x="0" y="0"/>
              <a:ext cx="1052639" cy="1388431"/>
            </a:xfrm>
            <a:custGeom>
              <a:rect b="b" l="l" r="r" t="t"/>
              <a:pathLst>
                <a:path extrusionOk="0" h="1388431" w="1052639">
                  <a:moveTo>
                    <a:pt x="0" y="0"/>
                  </a:moveTo>
                  <a:lnTo>
                    <a:pt x="1052639" y="0"/>
                  </a:lnTo>
                  <a:lnTo>
                    <a:pt x="1052639" y="1388431"/>
                  </a:lnTo>
                  <a:lnTo>
                    <a:pt x="0" y="1388431"/>
                  </a:lnTo>
                  <a:close/>
                </a:path>
              </a:pathLst>
            </a:custGeom>
            <a:solidFill>
              <a:srgbClr val="CBCBCB"/>
            </a:solidFill>
            <a:ln>
              <a:noFill/>
            </a:ln>
          </p:spPr>
        </p:sp>
        <p:sp>
          <p:nvSpPr>
            <p:cNvPr id="112" name="Google Shape;112;p14"/>
            <p:cNvSpPr txBox="1"/>
            <p:nvPr/>
          </p:nvSpPr>
          <p:spPr>
            <a:xfrm>
              <a:off x="0" y="-19050"/>
              <a:ext cx="1052639" cy="140748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3" name="Google Shape;113;p14"/>
          <p:cNvPicPr preferRelativeResize="0"/>
          <p:nvPr/>
        </p:nvPicPr>
        <p:blipFill rotWithShape="1">
          <a:blip r:embed="rId4">
            <a:alphaModFix/>
          </a:blip>
          <a:srcRect b="0" l="0" r="0" t="0"/>
          <a:stretch/>
        </p:blipFill>
        <p:spPr>
          <a:xfrm>
            <a:off x="8103803" y="5184341"/>
            <a:ext cx="3136080" cy="3136080"/>
          </a:xfrm>
          <a:prstGeom prst="rect">
            <a:avLst/>
          </a:prstGeom>
          <a:noFill/>
          <a:ln>
            <a:noFill/>
          </a:ln>
        </p:spPr>
      </p:pic>
      <p:sp>
        <p:nvSpPr>
          <p:cNvPr id="114" name="Google Shape;114;p14"/>
          <p:cNvSpPr txBox="1"/>
          <p:nvPr/>
        </p:nvSpPr>
        <p:spPr>
          <a:xfrm>
            <a:off x="7678882" y="1753969"/>
            <a:ext cx="13200296" cy="12363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200" u="none" cap="none" strike="noStrike">
                <a:solidFill>
                  <a:srgbClr val="010101"/>
                </a:solidFill>
                <a:latin typeface="Roboto"/>
                <a:ea typeface="Roboto"/>
                <a:cs typeface="Roboto"/>
                <a:sym typeface="Roboto"/>
              </a:rPr>
              <a:t>EXECUTIVE SUMMARY</a:t>
            </a:r>
            <a:endParaRPr/>
          </a:p>
        </p:txBody>
      </p:sp>
      <p:sp>
        <p:nvSpPr>
          <p:cNvPr id="115" name="Google Shape;115;p14"/>
          <p:cNvSpPr txBox="1"/>
          <p:nvPr/>
        </p:nvSpPr>
        <p:spPr>
          <a:xfrm>
            <a:off x="7673475" y="3175722"/>
            <a:ext cx="86466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p>
        </p:txBody>
      </p:sp>
      <p:sp>
        <p:nvSpPr>
          <p:cNvPr id="116" name="Google Shape;116;p14"/>
          <p:cNvSpPr txBox="1"/>
          <p:nvPr/>
        </p:nvSpPr>
        <p:spPr>
          <a:xfrm>
            <a:off x="7897851" y="9043187"/>
            <a:ext cx="35481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a:t>
            </a:r>
            <a:endParaRPr/>
          </a:p>
        </p:txBody>
      </p:sp>
      <p:sp>
        <p:nvSpPr>
          <p:cNvPr id="117" name="Google Shape;117;p14"/>
          <p:cNvSpPr txBox="1"/>
          <p:nvPr/>
        </p:nvSpPr>
        <p:spPr>
          <a:xfrm>
            <a:off x="8701415" y="8354356"/>
            <a:ext cx="19408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01</a:t>
            </a:r>
            <a:endParaRPr/>
          </a:p>
        </p:txBody>
      </p:sp>
      <p:grpSp>
        <p:nvGrpSpPr>
          <p:cNvPr id="118" name="Google Shape;118;p14"/>
          <p:cNvGrpSpPr/>
          <p:nvPr/>
        </p:nvGrpSpPr>
        <p:grpSpPr>
          <a:xfrm>
            <a:off x="12641762" y="4942972"/>
            <a:ext cx="3996738" cy="5344028"/>
            <a:chOff x="0" y="-19050"/>
            <a:chExt cx="1052639" cy="1407481"/>
          </a:xfrm>
        </p:grpSpPr>
        <p:sp>
          <p:nvSpPr>
            <p:cNvPr id="119" name="Google Shape;119;p14"/>
            <p:cNvSpPr/>
            <p:nvPr/>
          </p:nvSpPr>
          <p:spPr>
            <a:xfrm>
              <a:off x="0" y="0"/>
              <a:ext cx="1052639" cy="1388431"/>
            </a:xfrm>
            <a:custGeom>
              <a:rect b="b" l="l" r="r" t="t"/>
              <a:pathLst>
                <a:path extrusionOk="0" h="1388431" w="1052639">
                  <a:moveTo>
                    <a:pt x="0" y="0"/>
                  </a:moveTo>
                  <a:lnTo>
                    <a:pt x="1052639" y="0"/>
                  </a:lnTo>
                  <a:lnTo>
                    <a:pt x="1052639" y="1388431"/>
                  </a:lnTo>
                  <a:lnTo>
                    <a:pt x="0" y="1388431"/>
                  </a:lnTo>
                  <a:close/>
                </a:path>
              </a:pathLst>
            </a:custGeom>
            <a:solidFill>
              <a:srgbClr val="CBCBCB"/>
            </a:solidFill>
            <a:ln>
              <a:noFill/>
            </a:ln>
          </p:spPr>
        </p:sp>
        <p:sp>
          <p:nvSpPr>
            <p:cNvPr id="120" name="Google Shape;120;p14"/>
            <p:cNvSpPr txBox="1"/>
            <p:nvPr/>
          </p:nvSpPr>
          <p:spPr>
            <a:xfrm>
              <a:off x="0" y="-19050"/>
              <a:ext cx="1052639" cy="140748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21" name="Google Shape;121;p14"/>
          <p:cNvPicPr preferRelativeResize="0"/>
          <p:nvPr/>
        </p:nvPicPr>
        <p:blipFill rotWithShape="1">
          <a:blip r:embed="rId5">
            <a:alphaModFix/>
          </a:blip>
          <a:srcRect b="0" l="0" r="0" t="0"/>
          <a:stretch/>
        </p:blipFill>
        <p:spPr>
          <a:xfrm>
            <a:off x="13072091" y="5184341"/>
            <a:ext cx="3136080" cy="3136080"/>
          </a:xfrm>
          <a:prstGeom prst="rect">
            <a:avLst/>
          </a:prstGeom>
          <a:noFill/>
          <a:ln>
            <a:noFill/>
          </a:ln>
        </p:spPr>
      </p:pic>
      <p:sp>
        <p:nvSpPr>
          <p:cNvPr id="122" name="Google Shape;122;p14"/>
          <p:cNvSpPr txBox="1"/>
          <p:nvPr/>
        </p:nvSpPr>
        <p:spPr>
          <a:xfrm>
            <a:off x="12866139" y="9043187"/>
            <a:ext cx="35481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a:t>
            </a:r>
            <a:endParaRPr/>
          </a:p>
        </p:txBody>
      </p:sp>
      <p:sp>
        <p:nvSpPr>
          <p:cNvPr id="123" name="Google Shape;123;p14"/>
          <p:cNvSpPr txBox="1"/>
          <p:nvPr/>
        </p:nvSpPr>
        <p:spPr>
          <a:xfrm>
            <a:off x="13669702" y="8354356"/>
            <a:ext cx="19408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27" name="Shape 127"/>
        <p:cNvGrpSpPr/>
        <p:nvPr/>
      </p:nvGrpSpPr>
      <p:grpSpPr>
        <a:xfrm>
          <a:off x="0" y="0"/>
          <a:ext cx="0" cy="0"/>
          <a:chOff x="0" y="0"/>
          <a:chExt cx="0" cy="0"/>
        </a:xfrm>
      </p:grpSpPr>
      <p:graphicFrame>
        <p:nvGraphicFramePr>
          <p:cNvPr id="128" name="Google Shape;128;p15"/>
          <p:cNvGraphicFramePr/>
          <p:nvPr/>
        </p:nvGraphicFramePr>
        <p:xfrm>
          <a:off x="1828800" y="3738121"/>
          <a:ext cx="3000000" cy="3000000"/>
        </p:xfrm>
        <a:graphic>
          <a:graphicData uri="http://schemas.openxmlformats.org/drawingml/2006/table">
            <a:tbl>
              <a:tblPr>
                <a:noFill/>
                <a:tableStyleId>{1C7E40DB-0AFA-4836-907D-8392D77AFD16}</a:tableStyleId>
              </a:tblPr>
              <a:tblGrid>
                <a:gridCol w="3897450"/>
                <a:gridCol w="3897450"/>
                <a:gridCol w="3897450"/>
                <a:gridCol w="3897450"/>
              </a:tblGrid>
              <a:tr h="1104025">
                <a:tc>
                  <a:txBody>
                    <a:bodyPr/>
                    <a:lstStyle/>
                    <a:p>
                      <a:pPr indent="0" lvl="0" marL="0" marR="0" rtl="0" algn="ctr">
                        <a:lnSpc>
                          <a:spcPct val="139958"/>
                        </a:lnSpc>
                        <a:spcBef>
                          <a:spcPts val="0"/>
                        </a:spcBef>
                        <a:spcAft>
                          <a:spcPts val="0"/>
                        </a:spcAft>
                        <a:buNone/>
                      </a:pPr>
                      <a:r>
                        <a:rPr b="1" lang="en-US" sz="2400" u="none" cap="none" strike="noStrike">
                          <a:solidFill>
                            <a:srgbClr val="010101"/>
                          </a:solidFill>
                          <a:latin typeface="Roboto"/>
                          <a:ea typeface="Roboto"/>
                          <a:cs typeface="Roboto"/>
                          <a:sym typeface="Roboto"/>
                        </a:rPr>
                        <a:t>SUBTITLE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BCBCB"/>
                    </a:solidFill>
                  </a:tcPr>
                </a:tc>
                <a:tc>
                  <a:txBody>
                    <a:bodyPr/>
                    <a:lstStyle/>
                    <a:p>
                      <a:pPr indent="0" lvl="0" marL="0" marR="0" rtl="0" algn="ctr">
                        <a:lnSpc>
                          <a:spcPct val="139958"/>
                        </a:lnSpc>
                        <a:spcBef>
                          <a:spcPts val="0"/>
                        </a:spcBef>
                        <a:spcAft>
                          <a:spcPts val="0"/>
                        </a:spcAft>
                        <a:buNone/>
                      </a:pPr>
                      <a:r>
                        <a:rPr b="1" lang="en-US" sz="2400" u="none" cap="none" strike="noStrike">
                          <a:solidFill>
                            <a:srgbClr val="010101"/>
                          </a:solidFill>
                          <a:latin typeface="Roboto"/>
                          <a:ea typeface="Roboto"/>
                          <a:cs typeface="Roboto"/>
                          <a:sym typeface="Roboto"/>
                        </a:rPr>
                        <a:t>SUBTITLE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BCBCB"/>
                    </a:solidFill>
                  </a:tcPr>
                </a:tc>
                <a:tc>
                  <a:txBody>
                    <a:bodyPr/>
                    <a:lstStyle/>
                    <a:p>
                      <a:pPr indent="0" lvl="0" marL="0" marR="0" rtl="0" algn="ctr">
                        <a:lnSpc>
                          <a:spcPct val="139958"/>
                        </a:lnSpc>
                        <a:spcBef>
                          <a:spcPts val="0"/>
                        </a:spcBef>
                        <a:spcAft>
                          <a:spcPts val="0"/>
                        </a:spcAft>
                        <a:buNone/>
                      </a:pPr>
                      <a:r>
                        <a:rPr b="1" lang="en-US" sz="2400" u="none" cap="none" strike="noStrike">
                          <a:solidFill>
                            <a:srgbClr val="010101"/>
                          </a:solidFill>
                          <a:latin typeface="Roboto"/>
                          <a:ea typeface="Roboto"/>
                          <a:cs typeface="Roboto"/>
                          <a:sym typeface="Roboto"/>
                        </a:rPr>
                        <a:t>SUBTITLE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BCBCB"/>
                    </a:solidFill>
                  </a:tcPr>
                </a:tc>
                <a:tc>
                  <a:txBody>
                    <a:bodyPr/>
                    <a:lstStyle/>
                    <a:p>
                      <a:pPr indent="0" lvl="0" marL="0" marR="0" rtl="0" algn="ctr">
                        <a:lnSpc>
                          <a:spcPct val="139958"/>
                        </a:lnSpc>
                        <a:spcBef>
                          <a:spcPts val="0"/>
                        </a:spcBef>
                        <a:spcAft>
                          <a:spcPts val="0"/>
                        </a:spcAft>
                        <a:buNone/>
                      </a:pPr>
                      <a:r>
                        <a:rPr b="1" lang="en-US" sz="2400" u="none" cap="none" strike="noStrike">
                          <a:solidFill>
                            <a:srgbClr val="010101"/>
                          </a:solidFill>
                          <a:latin typeface="Roboto"/>
                          <a:ea typeface="Roboto"/>
                          <a:cs typeface="Roboto"/>
                          <a:sym typeface="Roboto"/>
                        </a:rPr>
                        <a:t>SUBTITLE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BCBCB"/>
                    </a:solidFill>
                  </a:tcPr>
                </a:tc>
              </a:tr>
              <a:tr h="1104025">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104025">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104025">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104025">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100" u="none" cap="none" strike="noStrike">
                          <a:solidFill>
                            <a:srgbClr val="010101"/>
                          </a:solidFill>
                          <a:latin typeface="Roboto"/>
                          <a:ea typeface="Roboto"/>
                          <a:cs typeface="Roboto"/>
                          <a:sym typeface="Roboto"/>
                        </a:rPr>
                        <a:t>Add text here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29" name="Google Shape;129;p15"/>
          <p:cNvSpPr txBox="1"/>
          <p:nvPr/>
        </p:nvSpPr>
        <p:spPr>
          <a:xfrm>
            <a:off x="2222178" y="1712851"/>
            <a:ext cx="8340436" cy="12363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200" u="none" cap="none" strike="noStrike">
                <a:solidFill>
                  <a:srgbClr val="010101"/>
                </a:solidFill>
                <a:latin typeface="Roboto"/>
                <a:ea typeface="Roboto"/>
                <a:cs typeface="Roboto"/>
                <a:sym typeface="Roboto"/>
              </a:rPr>
              <a:t>ADD CHART HERE</a:t>
            </a:r>
            <a:endParaRPr/>
          </a:p>
        </p:txBody>
      </p:sp>
      <p:sp>
        <p:nvSpPr>
          <p:cNvPr id="130" name="Google Shape;130;p15"/>
          <p:cNvSpPr txBox="1"/>
          <p:nvPr/>
        </p:nvSpPr>
        <p:spPr>
          <a:xfrm>
            <a:off x="10734064" y="1824293"/>
            <a:ext cx="62913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 magna aliqua.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34" name="Shape 134"/>
        <p:cNvGrpSpPr/>
        <p:nvPr/>
      </p:nvGrpSpPr>
      <p:grpSpPr>
        <a:xfrm>
          <a:off x="0" y="0"/>
          <a:ext cx="0" cy="0"/>
          <a:chOff x="0" y="0"/>
          <a:chExt cx="0" cy="0"/>
        </a:xfrm>
      </p:grpSpPr>
      <p:grpSp>
        <p:nvGrpSpPr>
          <p:cNvPr id="135" name="Google Shape;135;p16"/>
          <p:cNvGrpSpPr/>
          <p:nvPr/>
        </p:nvGrpSpPr>
        <p:grpSpPr>
          <a:xfrm>
            <a:off x="1743729" y="1799588"/>
            <a:ext cx="6375039" cy="2185191"/>
            <a:chOff x="0" y="-19050"/>
            <a:chExt cx="1679022" cy="575524"/>
          </a:xfrm>
        </p:grpSpPr>
        <p:sp>
          <p:nvSpPr>
            <p:cNvPr id="136" name="Google Shape;136;p16"/>
            <p:cNvSpPr/>
            <p:nvPr/>
          </p:nvSpPr>
          <p:spPr>
            <a:xfrm>
              <a:off x="0" y="0"/>
              <a:ext cx="1679022" cy="556474"/>
            </a:xfrm>
            <a:custGeom>
              <a:rect b="b" l="l" r="r" t="t"/>
              <a:pathLst>
                <a:path extrusionOk="0" h="556474" w="1679022">
                  <a:moveTo>
                    <a:pt x="0" y="0"/>
                  </a:moveTo>
                  <a:lnTo>
                    <a:pt x="1679022" y="0"/>
                  </a:lnTo>
                  <a:lnTo>
                    <a:pt x="1679022" y="556474"/>
                  </a:lnTo>
                  <a:lnTo>
                    <a:pt x="0" y="556474"/>
                  </a:lnTo>
                  <a:close/>
                </a:path>
              </a:pathLst>
            </a:custGeom>
            <a:solidFill>
              <a:srgbClr val="CBCBCB"/>
            </a:solidFill>
            <a:ln>
              <a:noFill/>
            </a:ln>
          </p:spPr>
        </p:sp>
        <p:sp>
          <p:nvSpPr>
            <p:cNvPr id="137" name="Google Shape;137;p16"/>
            <p:cNvSpPr txBox="1"/>
            <p:nvPr/>
          </p:nvSpPr>
          <p:spPr>
            <a:xfrm>
              <a:off x="0" y="-19050"/>
              <a:ext cx="1679021" cy="57552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6"/>
          <p:cNvSpPr/>
          <p:nvPr/>
        </p:nvSpPr>
        <p:spPr>
          <a:xfrm>
            <a:off x="2290330" y="2193707"/>
            <a:ext cx="1516494" cy="1455835"/>
          </a:xfrm>
          <a:custGeom>
            <a:rect b="b" l="l" r="r" t="t"/>
            <a:pathLst>
              <a:path extrusionOk="0" h="1455835" w="1516494">
                <a:moveTo>
                  <a:pt x="0" y="0"/>
                </a:moveTo>
                <a:lnTo>
                  <a:pt x="1516494" y="0"/>
                </a:lnTo>
                <a:lnTo>
                  <a:pt x="1516494" y="1455835"/>
                </a:lnTo>
                <a:lnTo>
                  <a:pt x="0" y="1455835"/>
                </a:lnTo>
                <a:lnTo>
                  <a:pt x="0" y="0"/>
                </a:lnTo>
                <a:close/>
              </a:path>
            </a:pathLst>
          </a:custGeom>
          <a:blipFill rotWithShape="1">
            <a:blip r:embed="rId3">
              <a:alphaModFix/>
            </a:blip>
            <a:stretch>
              <a:fillRect b="0" l="0" r="0" t="0"/>
            </a:stretch>
          </a:blipFill>
          <a:ln>
            <a:noFill/>
          </a:ln>
        </p:spPr>
      </p:sp>
      <p:grpSp>
        <p:nvGrpSpPr>
          <p:cNvPr id="139" name="Google Shape;139;p16"/>
          <p:cNvGrpSpPr/>
          <p:nvPr/>
        </p:nvGrpSpPr>
        <p:grpSpPr>
          <a:xfrm>
            <a:off x="1743729" y="4370050"/>
            <a:ext cx="6375039" cy="2185191"/>
            <a:chOff x="0" y="-19050"/>
            <a:chExt cx="1679022" cy="575524"/>
          </a:xfrm>
        </p:grpSpPr>
        <p:sp>
          <p:nvSpPr>
            <p:cNvPr id="140" name="Google Shape;140;p16"/>
            <p:cNvSpPr/>
            <p:nvPr/>
          </p:nvSpPr>
          <p:spPr>
            <a:xfrm>
              <a:off x="0" y="0"/>
              <a:ext cx="1679022" cy="556474"/>
            </a:xfrm>
            <a:custGeom>
              <a:rect b="b" l="l" r="r" t="t"/>
              <a:pathLst>
                <a:path extrusionOk="0" h="556474" w="1679022">
                  <a:moveTo>
                    <a:pt x="0" y="0"/>
                  </a:moveTo>
                  <a:lnTo>
                    <a:pt x="1679022" y="0"/>
                  </a:lnTo>
                  <a:lnTo>
                    <a:pt x="1679022" y="556474"/>
                  </a:lnTo>
                  <a:lnTo>
                    <a:pt x="0" y="556474"/>
                  </a:lnTo>
                  <a:close/>
                </a:path>
              </a:pathLst>
            </a:custGeom>
            <a:solidFill>
              <a:srgbClr val="CBCBCB"/>
            </a:solidFill>
            <a:ln>
              <a:noFill/>
            </a:ln>
          </p:spPr>
        </p:sp>
        <p:sp>
          <p:nvSpPr>
            <p:cNvPr id="141" name="Google Shape;141;p16"/>
            <p:cNvSpPr txBox="1"/>
            <p:nvPr/>
          </p:nvSpPr>
          <p:spPr>
            <a:xfrm>
              <a:off x="0" y="-19050"/>
              <a:ext cx="1679021" cy="57552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 name="Google Shape;142;p16"/>
          <p:cNvGrpSpPr/>
          <p:nvPr/>
        </p:nvGrpSpPr>
        <p:grpSpPr>
          <a:xfrm>
            <a:off x="1743729" y="6940511"/>
            <a:ext cx="6375039" cy="2185191"/>
            <a:chOff x="0" y="-19050"/>
            <a:chExt cx="1679022" cy="575524"/>
          </a:xfrm>
        </p:grpSpPr>
        <p:sp>
          <p:nvSpPr>
            <p:cNvPr id="143" name="Google Shape;143;p16"/>
            <p:cNvSpPr/>
            <p:nvPr/>
          </p:nvSpPr>
          <p:spPr>
            <a:xfrm>
              <a:off x="0" y="0"/>
              <a:ext cx="1679022" cy="556474"/>
            </a:xfrm>
            <a:custGeom>
              <a:rect b="b" l="l" r="r" t="t"/>
              <a:pathLst>
                <a:path extrusionOk="0" h="556474" w="1679022">
                  <a:moveTo>
                    <a:pt x="0" y="0"/>
                  </a:moveTo>
                  <a:lnTo>
                    <a:pt x="1679022" y="0"/>
                  </a:lnTo>
                  <a:lnTo>
                    <a:pt x="1679022" y="556474"/>
                  </a:lnTo>
                  <a:lnTo>
                    <a:pt x="0" y="556474"/>
                  </a:lnTo>
                  <a:close/>
                </a:path>
              </a:pathLst>
            </a:custGeom>
            <a:solidFill>
              <a:srgbClr val="CBCBCB"/>
            </a:solidFill>
            <a:ln>
              <a:noFill/>
            </a:ln>
          </p:spPr>
        </p:sp>
        <p:sp>
          <p:nvSpPr>
            <p:cNvPr id="144" name="Google Shape;144;p16"/>
            <p:cNvSpPr txBox="1"/>
            <p:nvPr/>
          </p:nvSpPr>
          <p:spPr>
            <a:xfrm>
              <a:off x="0" y="-19050"/>
              <a:ext cx="1679021" cy="57552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16"/>
          <p:cNvSpPr/>
          <p:nvPr/>
        </p:nvSpPr>
        <p:spPr>
          <a:xfrm>
            <a:off x="2210039" y="4660273"/>
            <a:ext cx="1677076" cy="1677076"/>
          </a:xfrm>
          <a:custGeom>
            <a:rect b="b" l="l" r="r" t="t"/>
            <a:pathLst>
              <a:path extrusionOk="0" h="1677076" w="1677076">
                <a:moveTo>
                  <a:pt x="0" y="0"/>
                </a:moveTo>
                <a:lnTo>
                  <a:pt x="1677076" y="0"/>
                </a:lnTo>
                <a:lnTo>
                  <a:pt x="1677076" y="1677075"/>
                </a:lnTo>
                <a:lnTo>
                  <a:pt x="0" y="1677075"/>
                </a:lnTo>
                <a:lnTo>
                  <a:pt x="0" y="0"/>
                </a:lnTo>
                <a:close/>
              </a:path>
            </a:pathLst>
          </a:custGeom>
          <a:blipFill rotWithShape="1">
            <a:blip r:embed="rId4">
              <a:alphaModFix/>
            </a:blip>
            <a:stretch>
              <a:fillRect b="0" l="0" r="0" t="0"/>
            </a:stretch>
          </a:blipFill>
          <a:ln>
            <a:noFill/>
          </a:ln>
        </p:spPr>
      </p:sp>
      <p:sp>
        <p:nvSpPr>
          <p:cNvPr id="146" name="Google Shape;146;p16"/>
          <p:cNvSpPr txBox="1"/>
          <p:nvPr/>
        </p:nvSpPr>
        <p:spPr>
          <a:xfrm>
            <a:off x="9022186" y="6995757"/>
            <a:ext cx="8340436" cy="12363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200" u="none" cap="none" strike="noStrike">
                <a:solidFill>
                  <a:srgbClr val="010101"/>
                </a:solidFill>
                <a:latin typeface="Roboto"/>
                <a:ea typeface="Roboto"/>
                <a:cs typeface="Roboto"/>
                <a:sym typeface="Roboto"/>
              </a:rPr>
              <a:t>NUMBERS</a:t>
            </a:r>
            <a:endParaRPr/>
          </a:p>
        </p:txBody>
      </p:sp>
      <p:sp>
        <p:nvSpPr>
          <p:cNvPr id="147" name="Google Shape;147;p16"/>
          <p:cNvSpPr txBox="1"/>
          <p:nvPr/>
        </p:nvSpPr>
        <p:spPr>
          <a:xfrm>
            <a:off x="9022186" y="8388468"/>
            <a:ext cx="78705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 magna aliqua. </a:t>
            </a:r>
            <a:endParaRPr/>
          </a:p>
        </p:txBody>
      </p:sp>
      <p:sp>
        <p:nvSpPr>
          <p:cNvPr id="148" name="Google Shape;148;p16"/>
          <p:cNvSpPr txBox="1"/>
          <p:nvPr/>
        </p:nvSpPr>
        <p:spPr>
          <a:xfrm>
            <a:off x="4486658" y="2092639"/>
            <a:ext cx="3187767" cy="972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600" u="none" cap="none" strike="noStrike">
                <a:solidFill>
                  <a:srgbClr val="010101"/>
                </a:solidFill>
                <a:latin typeface="Roboto"/>
                <a:ea typeface="Roboto"/>
                <a:cs typeface="Roboto"/>
                <a:sym typeface="Roboto"/>
              </a:rPr>
              <a:t>$1.2 M</a:t>
            </a:r>
            <a:endParaRPr/>
          </a:p>
        </p:txBody>
      </p:sp>
      <p:sp>
        <p:nvSpPr>
          <p:cNvPr id="149" name="Google Shape;149;p16"/>
          <p:cNvSpPr txBox="1"/>
          <p:nvPr/>
        </p:nvSpPr>
        <p:spPr>
          <a:xfrm>
            <a:off x="4486658" y="3092647"/>
            <a:ext cx="2827549"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01</a:t>
            </a:r>
            <a:endParaRPr/>
          </a:p>
        </p:txBody>
      </p:sp>
      <p:sp>
        <p:nvSpPr>
          <p:cNvPr id="150" name="Google Shape;150;p16"/>
          <p:cNvSpPr txBox="1"/>
          <p:nvPr/>
        </p:nvSpPr>
        <p:spPr>
          <a:xfrm>
            <a:off x="4486658" y="4663101"/>
            <a:ext cx="3187767" cy="972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600" u="none" cap="none" strike="noStrike">
                <a:solidFill>
                  <a:srgbClr val="010101"/>
                </a:solidFill>
                <a:latin typeface="Roboto"/>
                <a:ea typeface="Roboto"/>
                <a:cs typeface="Roboto"/>
                <a:sym typeface="Roboto"/>
              </a:rPr>
              <a:t>50% OFF</a:t>
            </a:r>
            <a:endParaRPr/>
          </a:p>
        </p:txBody>
      </p:sp>
      <p:sp>
        <p:nvSpPr>
          <p:cNvPr id="151" name="Google Shape;151;p16"/>
          <p:cNvSpPr txBox="1"/>
          <p:nvPr/>
        </p:nvSpPr>
        <p:spPr>
          <a:xfrm>
            <a:off x="4486658" y="5663109"/>
            <a:ext cx="2827549"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02</a:t>
            </a:r>
            <a:endParaRPr/>
          </a:p>
        </p:txBody>
      </p:sp>
      <p:sp>
        <p:nvSpPr>
          <p:cNvPr id="152" name="Google Shape;152;p16"/>
          <p:cNvSpPr txBox="1"/>
          <p:nvPr/>
        </p:nvSpPr>
        <p:spPr>
          <a:xfrm>
            <a:off x="4486658" y="7233562"/>
            <a:ext cx="3187767" cy="972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600" u="none" cap="none" strike="noStrike">
                <a:solidFill>
                  <a:srgbClr val="010101"/>
                </a:solidFill>
                <a:latin typeface="Roboto"/>
                <a:ea typeface="Roboto"/>
                <a:cs typeface="Roboto"/>
                <a:sym typeface="Roboto"/>
              </a:rPr>
              <a:t>1,000 +</a:t>
            </a:r>
            <a:endParaRPr/>
          </a:p>
        </p:txBody>
      </p:sp>
      <p:sp>
        <p:nvSpPr>
          <p:cNvPr id="153" name="Google Shape;153;p16"/>
          <p:cNvSpPr txBox="1"/>
          <p:nvPr/>
        </p:nvSpPr>
        <p:spPr>
          <a:xfrm>
            <a:off x="4486658" y="8233570"/>
            <a:ext cx="2827549"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03</a:t>
            </a:r>
            <a:endParaRPr/>
          </a:p>
        </p:txBody>
      </p:sp>
      <p:sp>
        <p:nvSpPr>
          <p:cNvPr id="154" name="Google Shape;154;p16"/>
          <p:cNvSpPr/>
          <p:nvPr/>
        </p:nvSpPr>
        <p:spPr>
          <a:xfrm>
            <a:off x="2342759" y="7355741"/>
            <a:ext cx="1411635" cy="1398802"/>
          </a:xfrm>
          <a:custGeom>
            <a:rect b="b" l="l" r="r" t="t"/>
            <a:pathLst>
              <a:path extrusionOk="0" h="1398802" w="1411635">
                <a:moveTo>
                  <a:pt x="0" y="0"/>
                </a:moveTo>
                <a:lnTo>
                  <a:pt x="1411635" y="0"/>
                </a:lnTo>
                <a:lnTo>
                  <a:pt x="1411635" y="1398802"/>
                </a:lnTo>
                <a:lnTo>
                  <a:pt x="0" y="1398802"/>
                </a:lnTo>
                <a:lnTo>
                  <a:pt x="0" y="0"/>
                </a:lnTo>
                <a:close/>
              </a:path>
            </a:pathLst>
          </a:custGeom>
          <a:blipFill rotWithShape="1">
            <a:blip r:embed="rId5">
              <a:alphaModFix/>
            </a:blip>
            <a:stretch>
              <a:fillRect b="0" l="0" r="0" t="0"/>
            </a:stretch>
          </a:blipFill>
          <a:ln>
            <a:noFill/>
          </a:ln>
        </p:spPr>
      </p:sp>
      <p:pic>
        <p:nvPicPr>
          <p:cNvPr id="155" name="Google Shape;155;p16"/>
          <p:cNvPicPr preferRelativeResize="0"/>
          <p:nvPr/>
        </p:nvPicPr>
        <p:blipFill rotWithShape="1">
          <a:blip r:embed="rId6">
            <a:alphaModFix/>
          </a:blip>
          <a:srcRect b="0" l="0" r="0" t="0"/>
          <a:stretch/>
        </p:blipFill>
        <p:spPr>
          <a:xfrm>
            <a:off x="8312129" y="1058539"/>
            <a:ext cx="9760550" cy="65074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59" name="Shape 159"/>
        <p:cNvGrpSpPr/>
        <p:nvPr/>
      </p:nvGrpSpPr>
      <p:grpSpPr>
        <a:xfrm>
          <a:off x="0" y="0"/>
          <a:ext cx="0" cy="0"/>
          <a:chOff x="0" y="0"/>
          <a:chExt cx="0" cy="0"/>
        </a:xfrm>
      </p:grpSpPr>
      <p:sp>
        <p:nvSpPr>
          <p:cNvPr id="160" name="Google Shape;160;p17"/>
          <p:cNvSpPr txBox="1"/>
          <p:nvPr/>
        </p:nvSpPr>
        <p:spPr>
          <a:xfrm>
            <a:off x="1685059" y="6574992"/>
            <a:ext cx="8340436" cy="12363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200" u="none" cap="none" strike="noStrike">
                <a:solidFill>
                  <a:srgbClr val="010101"/>
                </a:solidFill>
                <a:latin typeface="Roboto"/>
                <a:ea typeface="Roboto"/>
                <a:cs typeface="Roboto"/>
                <a:sym typeface="Roboto"/>
              </a:rPr>
              <a:t>PROGRESS</a:t>
            </a:r>
            <a:endParaRPr/>
          </a:p>
        </p:txBody>
      </p:sp>
      <p:sp>
        <p:nvSpPr>
          <p:cNvPr id="161" name="Google Shape;161;p17"/>
          <p:cNvSpPr txBox="1"/>
          <p:nvPr/>
        </p:nvSpPr>
        <p:spPr>
          <a:xfrm>
            <a:off x="1685059" y="7957676"/>
            <a:ext cx="54033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 magna aliqua. </a:t>
            </a:r>
            <a:endParaRPr/>
          </a:p>
        </p:txBody>
      </p:sp>
      <p:pic>
        <p:nvPicPr>
          <p:cNvPr id="162" name="Google Shape;162;p17"/>
          <p:cNvPicPr preferRelativeResize="0"/>
          <p:nvPr/>
        </p:nvPicPr>
        <p:blipFill rotWithShape="1">
          <a:blip r:embed="rId3">
            <a:alphaModFix/>
          </a:blip>
          <a:srcRect b="4850" l="0" r="0" t="41089"/>
          <a:stretch/>
        </p:blipFill>
        <p:spPr>
          <a:xfrm>
            <a:off x="1685059" y="1925782"/>
            <a:ext cx="5403273" cy="4381500"/>
          </a:xfrm>
          <a:prstGeom prst="rect">
            <a:avLst/>
          </a:prstGeom>
          <a:noFill/>
          <a:ln>
            <a:noFill/>
          </a:ln>
        </p:spPr>
      </p:pic>
      <p:pic>
        <p:nvPicPr>
          <p:cNvPr id="163" name="Google Shape;163;p17"/>
          <p:cNvPicPr preferRelativeResize="0"/>
          <p:nvPr/>
        </p:nvPicPr>
        <p:blipFill rotWithShape="1">
          <a:blip r:embed="rId4">
            <a:alphaModFix/>
          </a:blip>
          <a:srcRect b="0" l="0" r="0" t="0"/>
          <a:stretch/>
        </p:blipFill>
        <p:spPr>
          <a:xfrm>
            <a:off x="7019940" y="1028715"/>
            <a:ext cx="10764808" cy="2406353"/>
          </a:xfrm>
          <a:prstGeom prst="rect">
            <a:avLst/>
          </a:prstGeom>
          <a:noFill/>
          <a:ln>
            <a:noFill/>
          </a:ln>
        </p:spPr>
      </p:pic>
      <p:sp>
        <p:nvSpPr>
          <p:cNvPr id="164" name="Google Shape;164;p17"/>
          <p:cNvSpPr txBox="1"/>
          <p:nvPr/>
        </p:nvSpPr>
        <p:spPr>
          <a:xfrm>
            <a:off x="10025495" y="2817004"/>
            <a:ext cx="65928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a:t>
            </a:r>
            <a:endParaRPr/>
          </a:p>
        </p:txBody>
      </p:sp>
      <p:sp>
        <p:nvSpPr>
          <p:cNvPr id="165" name="Google Shape;165;p17"/>
          <p:cNvSpPr txBox="1"/>
          <p:nvPr/>
        </p:nvSpPr>
        <p:spPr>
          <a:xfrm>
            <a:off x="7917007" y="2788429"/>
            <a:ext cx="1940858"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01</a:t>
            </a:r>
            <a:endParaRPr/>
          </a:p>
        </p:txBody>
      </p:sp>
      <p:pic>
        <p:nvPicPr>
          <p:cNvPr id="166" name="Google Shape;166;p17"/>
          <p:cNvPicPr preferRelativeResize="0"/>
          <p:nvPr/>
        </p:nvPicPr>
        <p:blipFill rotWithShape="1">
          <a:blip r:embed="rId5">
            <a:alphaModFix/>
          </a:blip>
          <a:srcRect b="0" l="0" r="0" t="0"/>
          <a:stretch/>
        </p:blipFill>
        <p:spPr>
          <a:xfrm>
            <a:off x="7019940" y="3342424"/>
            <a:ext cx="10764808" cy="2406353"/>
          </a:xfrm>
          <a:prstGeom prst="rect">
            <a:avLst/>
          </a:prstGeom>
          <a:noFill/>
          <a:ln>
            <a:noFill/>
          </a:ln>
        </p:spPr>
      </p:pic>
      <p:sp>
        <p:nvSpPr>
          <p:cNvPr id="167" name="Google Shape;167;p17"/>
          <p:cNvSpPr txBox="1"/>
          <p:nvPr/>
        </p:nvSpPr>
        <p:spPr>
          <a:xfrm>
            <a:off x="10025495" y="5130713"/>
            <a:ext cx="65928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a:t>
            </a:r>
            <a:endParaRPr/>
          </a:p>
        </p:txBody>
      </p:sp>
      <p:sp>
        <p:nvSpPr>
          <p:cNvPr id="168" name="Google Shape;168;p17"/>
          <p:cNvSpPr txBox="1"/>
          <p:nvPr/>
        </p:nvSpPr>
        <p:spPr>
          <a:xfrm>
            <a:off x="7917007" y="5102138"/>
            <a:ext cx="1940858"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02</a:t>
            </a:r>
            <a:endParaRPr/>
          </a:p>
        </p:txBody>
      </p:sp>
      <p:grpSp>
        <p:nvGrpSpPr>
          <p:cNvPr id="169" name="Google Shape;169;p17"/>
          <p:cNvGrpSpPr/>
          <p:nvPr/>
        </p:nvGrpSpPr>
        <p:grpSpPr>
          <a:xfrm>
            <a:off x="7891432" y="6460953"/>
            <a:ext cx="4485337" cy="2605433"/>
            <a:chOff x="0" y="-19050"/>
            <a:chExt cx="1181323" cy="686204"/>
          </a:xfrm>
        </p:grpSpPr>
        <p:sp>
          <p:nvSpPr>
            <p:cNvPr id="170" name="Google Shape;170;p17"/>
            <p:cNvSpPr/>
            <p:nvPr/>
          </p:nvSpPr>
          <p:spPr>
            <a:xfrm>
              <a:off x="0" y="0"/>
              <a:ext cx="1181323" cy="667154"/>
            </a:xfrm>
            <a:custGeom>
              <a:rect b="b" l="l" r="r" t="t"/>
              <a:pathLst>
                <a:path extrusionOk="0" h="667154" w="1181323">
                  <a:moveTo>
                    <a:pt x="0" y="0"/>
                  </a:moveTo>
                  <a:lnTo>
                    <a:pt x="1181323" y="0"/>
                  </a:lnTo>
                  <a:lnTo>
                    <a:pt x="1181323" y="667154"/>
                  </a:lnTo>
                  <a:lnTo>
                    <a:pt x="0" y="667154"/>
                  </a:lnTo>
                  <a:close/>
                </a:path>
              </a:pathLst>
            </a:custGeom>
            <a:solidFill>
              <a:srgbClr val="CBCBCB"/>
            </a:solidFill>
            <a:ln>
              <a:noFill/>
            </a:ln>
          </p:spPr>
        </p:sp>
        <p:sp>
          <p:nvSpPr>
            <p:cNvPr id="171" name="Google Shape;171;p17"/>
            <p:cNvSpPr txBox="1"/>
            <p:nvPr/>
          </p:nvSpPr>
          <p:spPr>
            <a:xfrm>
              <a:off x="0" y="-19050"/>
              <a:ext cx="1181323" cy="68620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7"/>
          <p:cNvSpPr/>
          <p:nvPr/>
        </p:nvSpPr>
        <p:spPr>
          <a:xfrm>
            <a:off x="8415046" y="7088289"/>
            <a:ext cx="1406758" cy="1393969"/>
          </a:xfrm>
          <a:custGeom>
            <a:rect b="b" l="l" r="r" t="t"/>
            <a:pathLst>
              <a:path extrusionOk="0" h="1393969" w="1406758">
                <a:moveTo>
                  <a:pt x="0" y="0"/>
                </a:moveTo>
                <a:lnTo>
                  <a:pt x="1406758" y="0"/>
                </a:lnTo>
                <a:lnTo>
                  <a:pt x="1406758" y="1393969"/>
                </a:lnTo>
                <a:lnTo>
                  <a:pt x="0" y="1393969"/>
                </a:lnTo>
                <a:lnTo>
                  <a:pt x="0" y="0"/>
                </a:lnTo>
                <a:close/>
              </a:path>
            </a:pathLst>
          </a:custGeom>
          <a:blipFill rotWithShape="1">
            <a:blip r:embed="rId6">
              <a:alphaModFix/>
            </a:blip>
            <a:stretch>
              <a:fillRect b="0" l="0" r="0" t="0"/>
            </a:stretch>
          </a:blipFill>
          <a:ln>
            <a:noFill/>
          </a:ln>
        </p:spPr>
      </p:sp>
      <p:sp>
        <p:nvSpPr>
          <p:cNvPr id="173" name="Google Shape;173;p17"/>
          <p:cNvSpPr txBox="1"/>
          <p:nvPr/>
        </p:nvSpPr>
        <p:spPr>
          <a:xfrm>
            <a:off x="10134100" y="6993587"/>
            <a:ext cx="1830022" cy="972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600" u="none" cap="none" strike="noStrike">
                <a:solidFill>
                  <a:srgbClr val="010101"/>
                </a:solidFill>
                <a:latin typeface="Roboto"/>
                <a:ea typeface="Roboto"/>
                <a:cs typeface="Roboto"/>
                <a:sym typeface="Roboto"/>
              </a:rPr>
              <a:t>43%</a:t>
            </a:r>
            <a:endParaRPr/>
          </a:p>
        </p:txBody>
      </p:sp>
      <p:sp>
        <p:nvSpPr>
          <p:cNvPr id="174" name="Google Shape;174;p17"/>
          <p:cNvSpPr txBox="1"/>
          <p:nvPr/>
        </p:nvSpPr>
        <p:spPr>
          <a:xfrm>
            <a:off x="10134100" y="7925363"/>
            <a:ext cx="1830022"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01</a:t>
            </a:r>
            <a:endParaRPr/>
          </a:p>
        </p:txBody>
      </p:sp>
      <p:grpSp>
        <p:nvGrpSpPr>
          <p:cNvPr id="175" name="Google Shape;175;p17"/>
          <p:cNvGrpSpPr/>
          <p:nvPr/>
        </p:nvGrpSpPr>
        <p:grpSpPr>
          <a:xfrm>
            <a:off x="12773963" y="6481417"/>
            <a:ext cx="4485337" cy="2605433"/>
            <a:chOff x="0" y="-19050"/>
            <a:chExt cx="1181323" cy="686204"/>
          </a:xfrm>
        </p:grpSpPr>
        <p:sp>
          <p:nvSpPr>
            <p:cNvPr id="176" name="Google Shape;176;p17"/>
            <p:cNvSpPr/>
            <p:nvPr/>
          </p:nvSpPr>
          <p:spPr>
            <a:xfrm>
              <a:off x="0" y="0"/>
              <a:ext cx="1181323" cy="667154"/>
            </a:xfrm>
            <a:custGeom>
              <a:rect b="b" l="l" r="r" t="t"/>
              <a:pathLst>
                <a:path extrusionOk="0" h="667154" w="1181323">
                  <a:moveTo>
                    <a:pt x="0" y="0"/>
                  </a:moveTo>
                  <a:lnTo>
                    <a:pt x="1181323" y="0"/>
                  </a:lnTo>
                  <a:lnTo>
                    <a:pt x="1181323" y="667154"/>
                  </a:lnTo>
                  <a:lnTo>
                    <a:pt x="0" y="667154"/>
                  </a:lnTo>
                  <a:close/>
                </a:path>
              </a:pathLst>
            </a:custGeom>
            <a:solidFill>
              <a:srgbClr val="CBCBCB"/>
            </a:solidFill>
            <a:ln>
              <a:noFill/>
            </a:ln>
          </p:spPr>
        </p:sp>
        <p:sp>
          <p:nvSpPr>
            <p:cNvPr id="177" name="Google Shape;177;p17"/>
            <p:cNvSpPr txBox="1"/>
            <p:nvPr/>
          </p:nvSpPr>
          <p:spPr>
            <a:xfrm>
              <a:off x="0" y="-19050"/>
              <a:ext cx="1181323" cy="68620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17"/>
          <p:cNvSpPr txBox="1"/>
          <p:nvPr/>
        </p:nvSpPr>
        <p:spPr>
          <a:xfrm>
            <a:off x="15016632" y="7014051"/>
            <a:ext cx="1830022" cy="972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600" u="none" cap="none" strike="noStrike">
                <a:solidFill>
                  <a:srgbClr val="010101"/>
                </a:solidFill>
                <a:latin typeface="Roboto"/>
                <a:ea typeface="Roboto"/>
                <a:cs typeface="Roboto"/>
                <a:sym typeface="Roboto"/>
              </a:rPr>
              <a:t>32%</a:t>
            </a:r>
            <a:endParaRPr/>
          </a:p>
        </p:txBody>
      </p:sp>
      <p:sp>
        <p:nvSpPr>
          <p:cNvPr id="179" name="Google Shape;179;p17"/>
          <p:cNvSpPr txBox="1"/>
          <p:nvPr/>
        </p:nvSpPr>
        <p:spPr>
          <a:xfrm>
            <a:off x="15016632" y="7945827"/>
            <a:ext cx="1830022"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02</a:t>
            </a:r>
            <a:endParaRPr/>
          </a:p>
        </p:txBody>
      </p:sp>
      <p:sp>
        <p:nvSpPr>
          <p:cNvPr id="180" name="Google Shape;180;p17"/>
          <p:cNvSpPr/>
          <p:nvPr/>
        </p:nvSpPr>
        <p:spPr>
          <a:xfrm>
            <a:off x="13205443" y="7088289"/>
            <a:ext cx="1516494" cy="1455835"/>
          </a:xfrm>
          <a:custGeom>
            <a:rect b="b" l="l" r="r" t="t"/>
            <a:pathLst>
              <a:path extrusionOk="0" h="1455835" w="1516494">
                <a:moveTo>
                  <a:pt x="0" y="0"/>
                </a:moveTo>
                <a:lnTo>
                  <a:pt x="1516495" y="0"/>
                </a:lnTo>
                <a:lnTo>
                  <a:pt x="1516495" y="1455835"/>
                </a:lnTo>
                <a:lnTo>
                  <a:pt x="0" y="145583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84" name="Shape 184"/>
        <p:cNvGrpSpPr/>
        <p:nvPr/>
      </p:nvGrpSpPr>
      <p:grpSpPr>
        <a:xfrm>
          <a:off x="0" y="0"/>
          <a:ext cx="0" cy="0"/>
          <a:chOff x="0" y="0"/>
          <a:chExt cx="0" cy="0"/>
        </a:xfrm>
      </p:grpSpPr>
      <p:grpSp>
        <p:nvGrpSpPr>
          <p:cNvPr id="185" name="Google Shape;185;p18"/>
          <p:cNvGrpSpPr/>
          <p:nvPr/>
        </p:nvGrpSpPr>
        <p:grpSpPr>
          <a:xfrm>
            <a:off x="1756100" y="1476816"/>
            <a:ext cx="6561254" cy="8258086"/>
            <a:chOff x="0" y="-19050"/>
            <a:chExt cx="1728067" cy="2174969"/>
          </a:xfrm>
        </p:grpSpPr>
        <p:sp>
          <p:nvSpPr>
            <p:cNvPr id="186" name="Google Shape;186;p18"/>
            <p:cNvSpPr/>
            <p:nvPr/>
          </p:nvSpPr>
          <p:spPr>
            <a:xfrm>
              <a:off x="0" y="0"/>
              <a:ext cx="1728067" cy="2155919"/>
            </a:xfrm>
            <a:custGeom>
              <a:rect b="b" l="l" r="r" t="t"/>
              <a:pathLst>
                <a:path extrusionOk="0" h="2155919" w="1728067">
                  <a:moveTo>
                    <a:pt x="0" y="0"/>
                  </a:moveTo>
                  <a:lnTo>
                    <a:pt x="1728067" y="0"/>
                  </a:lnTo>
                  <a:lnTo>
                    <a:pt x="1728067" y="2155919"/>
                  </a:lnTo>
                  <a:lnTo>
                    <a:pt x="0" y="2155919"/>
                  </a:lnTo>
                  <a:close/>
                </a:path>
              </a:pathLst>
            </a:custGeom>
            <a:solidFill>
              <a:srgbClr val="CBCBCB"/>
            </a:solidFill>
            <a:ln>
              <a:noFill/>
            </a:ln>
          </p:spPr>
        </p:sp>
        <p:sp>
          <p:nvSpPr>
            <p:cNvPr id="187" name="Google Shape;187;p18"/>
            <p:cNvSpPr txBox="1"/>
            <p:nvPr/>
          </p:nvSpPr>
          <p:spPr>
            <a:xfrm>
              <a:off x="0" y="-19050"/>
              <a:ext cx="1728067" cy="2174969"/>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18"/>
          <p:cNvSpPr txBox="1"/>
          <p:nvPr/>
        </p:nvSpPr>
        <p:spPr>
          <a:xfrm>
            <a:off x="2085709" y="1992818"/>
            <a:ext cx="5902036" cy="1236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010101"/>
                </a:solidFill>
                <a:latin typeface="Roboto"/>
                <a:ea typeface="Roboto"/>
                <a:cs typeface="Roboto"/>
                <a:sym typeface="Roboto"/>
              </a:rPr>
              <a:t>PRODUCTS</a:t>
            </a:r>
            <a:endParaRPr/>
          </a:p>
        </p:txBody>
      </p:sp>
      <p:pic>
        <p:nvPicPr>
          <p:cNvPr id="189" name="Google Shape;189;p18"/>
          <p:cNvPicPr preferRelativeResize="0"/>
          <p:nvPr/>
        </p:nvPicPr>
        <p:blipFill rotWithShape="1">
          <a:blip r:embed="rId3">
            <a:alphaModFix/>
          </a:blip>
          <a:srcRect b="20427" l="0" r="0" t="14088"/>
          <a:stretch/>
        </p:blipFill>
        <p:spPr>
          <a:xfrm>
            <a:off x="2480563" y="3495863"/>
            <a:ext cx="2161309" cy="2113676"/>
          </a:xfrm>
          <a:prstGeom prst="rect">
            <a:avLst/>
          </a:prstGeom>
          <a:noFill/>
          <a:ln>
            <a:noFill/>
          </a:ln>
        </p:spPr>
      </p:pic>
      <p:sp>
        <p:nvSpPr>
          <p:cNvPr id="190" name="Google Shape;190;p18"/>
          <p:cNvSpPr txBox="1"/>
          <p:nvPr/>
        </p:nvSpPr>
        <p:spPr>
          <a:xfrm>
            <a:off x="2590789" y="5686837"/>
            <a:ext cx="19408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Item 01</a:t>
            </a:r>
            <a:endParaRPr/>
          </a:p>
        </p:txBody>
      </p:sp>
      <p:pic>
        <p:nvPicPr>
          <p:cNvPr id="191" name="Google Shape;191;p18"/>
          <p:cNvPicPr preferRelativeResize="0"/>
          <p:nvPr/>
        </p:nvPicPr>
        <p:blipFill rotWithShape="1">
          <a:blip r:embed="rId4">
            <a:alphaModFix/>
          </a:blip>
          <a:srcRect b="0" l="10909" r="10908" t="0"/>
          <a:stretch/>
        </p:blipFill>
        <p:spPr>
          <a:xfrm>
            <a:off x="5431582" y="3495863"/>
            <a:ext cx="2161309" cy="2113676"/>
          </a:xfrm>
          <a:prstGeom prst="rect">
            <a:avLst/>
          </a:prstGeom>
          <a:noFill/>
          <a:ln>
            <a:noFill/>
          </a:ln>
        </p:spPr>
      </p:pic>
      <p:sp>
        <p:nvSpPr>
          <p:cNvPr id="192" name="Google Shape;192;p18"/>
          <p:cNvSpPr txBox="1"/>
          <p:nvPr/>
        </p:nvSpPr>
        <p:spPr>
          <a:xfrm>
            <a:off x="5541807" y="5686837"/>
            <a:ext cx="19408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Item 02</a:t>
            </a:r>
            <a:endParaRPr/>
          </a:p>
        </p:txBody>
      </p:sp>
      <p:pic>
        <p:nvPicPr>
          <p:cNvPr id="193" name="Google Shape;193;p18"/>
          <p:cNvPicPr preferRelativeResize="0"/>
          <p:nvPr/>
        </p:nvPicPr>
        <p:blipFill rotWithShape="1">
          <a:blip r:embed="rId5">
            <a:alphaModFix/>
          </a:blip>
          <a:srcRect b="0" l="2776" r="38584" t="14087"/>
          <a:stretch/>
        </p:blipFill>
        <p:spPr>
          <a:xfrm>
            <a:off x="2480563" y="6510432"/>
            <a:ext cx="2161309" cy="2113676"/>
          </a:xfrm>
          <a:prstGeom prst="rect">
            <a:avLst/>
          </a:prstGeom>
          <a:noFill/>
          <a:ln>
            <a:noFill/>
          </a:ln>
        </p:spPr>
      </p:pic>
      <p:sp>
        <p:nvSpPr>
          <p:cNvPr id="194" name="Google Shape;194;p18"/>
          <p:cNvSpPr txBox="1"/>
          <p:nvPr/>
        </p:nvSpPr>
        <p:spPr>
          <a:xfrm>
            <a:off x="2590789" y="8701405"/>
            <a:ext cx="19408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Item 03</a:t>
            </a:r>
            <a:endParaRPr/>
          </a:p>
        </p:txBody>
      </p:sp>
      <p:pic>
        <p:nvPicPr>
          <p:cNvPr id="195" name="Google Shape;195;p18"/>
          <p:cNvPicPr preferRelativeResize="0"/>
          <p:nvPr/>
        </p:nvPicPr>
        <p:blipFill rotWithShape="1">
          <a:blip r:embed="rId6">
            <a:alphaModFix/>
          </a:blip>
          <a:srcRect b="0" l="15915" r="15915" t="0"/>
          <a:stretch/>
        </p:blipFill>
        <p:spPr>
          <a:xfrm>
            <a:off x="5431582" y="6510432"/>
            <a:ext cx="2161309" cy="2113676"/>
          </a:xfrm>
          <a:prstGeom prst="rect">
            <a:avLst/>
          </a:prstGeom>
          <a:noFill/>
          <a:ln>
            <a:noFill/>
          </a:ln>
        </p:spPr>
      </p:pic>
      <p:sp>
        <p:nvSpPr>
          <p:cNvPr id="196" name="Google Shape;196;p18"/>
          <p:cNvSpPr txBox="1"/>
          <p:nvPr/>
        </p:nvSpPr>
        <p:spPr>
          <a:xfrm>
            <a:off x="5541807" y="8701405"/>
            <a:ext cx="19408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Item 04</a:t>
            </a:r>
            <a:endParaRPr/>
          </a:p>
        </p:txBody>
      </p:sp>
      <p:pic>
        <p:nvPicPr>
          <p:cNvPr id="197" name="Google Shape;197;p18"/>
          <p:cNvPicPr preferRelativeResize="0"/>
          <p:nvPr/>
        </p:nvPicPr>
        <p:blipFill rotWithShape="1">
          <a:blip r:embed="rId7">
            <a:alphaModFix/>
          </a:blip>
          <a:srcRect b="0" l="0" r="0" t="0"/>
          <a:stretch/>
        </p:blipFill>
        <p:spPr>
          <a:xfrm>
            <a:off x="8441179" y="1254635"/>
            <a:ext cx="9258300" cy="2855586"/>
          </a:xfrm>
          <a:prstGeom prst="rect">
            <a:avLst/>
          </a:prstGeom>
          <a:noFill/>
          <a:ln>
            <a:noFill/>
          </a:ln>
        </p:spPr>
      </p:pic>
      <p:sp>
        <p:nvSpPr>
          <p:cNvPr id="198" name="Google Shape;198;p18"/>
          <p:cNvSpPr txBox="1"/>
          <p:nvPr/>
        </p:nvSpPr>
        <p:spPr>
          <a:xfrm>
            <a:off x="9727054" y="3678555"/>
            <a:ext cx="1812900" cy="138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010101"/>
                </a:solidFill>
                <a:latin typeface="Roboto"/>
                <a:ea typeface="Roboto"/>
                <a:cs typeface="Roboto"/>
                <a:sym typeface="Roboto"/>
              </a:rPr>
              <a:t>6 OUT OF 10</a:t>
            </a:r>
            <a:endParaRPr/>
          </a:p>
        </p:txBody>
      </p:sp>
      <p:sp>
        <p:nvSpPr>
          <p:cNvPr id="199" name="Google Shape;199;p18"/>
          <p:cNvSpPr txBox="1"/>
          <p:nvPr/>
        </p:nvSpPr>
        <p:spPr>
          <a:xfrm>
            <a:off x="11967277" y="3875722"/>
            <a:ext cx="51078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 adipiscing elit, sed do eiusmod tempor incididunt ut labore et dolore.</a:t>
            </a:r>
            <a:endParaRPr/>
          </a:p>
        </p:txBody>
      </p:sp>
      <p:cxnSp>
        <p:nvCxnSpPr>
          <p:cNvPr id="200" name="Google Shape;200;p18"/>
          <p:cNvCxnSpPr/>
          <p:nvPr/>
        </p:nvCxnSpPr>
        <p:spPr>
          <a:xfrm rot="10800000">
            <a:off x="8753363" y="5628589"/>
            <a:ext cx="9311378" cy="0"/>
          </a:xfrm>
          <a:prstGeom prst="straightConnector1">
            <a:avLst/>
          </a:prstGeom>
          <a:noFill/>
          <a:ln cap="flat" cmpd="sng" w="38100">
            <a:solidFill>
              <a:srgbClr val="010101"/>
            </a:solidFill>
            <a:prstDash val="solid"/>
            <a:round/>
            <a:headEnd len="sm" w="sm" type="none"/>
            <a:tailEnd len="sm" w="sm" type="none"/>
          </a:ln>
        </p:spPr>
      </p:cxnSp>
      <p:pic>
        <p:nvPicPr>
          <p:cNvPr id="201" name="Google Shape;201;p18"/>
          <p:cNvPicPr preferRelativeResize="0"/>
          <p:nvPr/>
        </p:nvPicPr>
        <p:blipFill rotWithShape="1">
          <a:blip r:embed="rId8">
            <a:alphaModFix/>
          </a:blip>
          <a:srcRect b="0" l="0" r="0" t="0"/>
          <a:stretch/>
        </p:blipFill>
        <p:spPr>
          <a:xfrm>
            <a:off x="8610432" y="6088387"/>
            <a:ext cx="3195889" cy="3195889"/>
          </a:xfrm>
          <a:prstGeom prst="rect">
            <a:avLst/>
          </a:prstGeom>
          <a:noFill/>
          <a:ln>
            <a:noFill/>
          </a:ln>
        </p:spPr>
      </p:pic>
      <p:grpSp>
        <p:nvGrpSpPr>
          <p:cNvPr id="202" name="Google Shape;202;p18"/>
          <p:cNvGrpSpPr/>
          <p:nvPr/>
        </p:nvGrpSpPr>
        <p:grpSpPr>
          <a:xfrm>
            <a:off x="12101972" y="6100851"/>
            <a:ext cx="5962768" cy="855980"/>
            <a:chOff x="0" y="-76200"/>
            <a:chExt cx="7950358" cy="1141307"/>
          </a:xfrm>
        </p:grpSpPr>
        <p:grpSp>
          <p:nvGrpSpPr>
            <p:cNvPr id="203" name="Google Shape;203;p18"/>
            <p:cNvGrpSpPr/>
            <p:nvPr/>
          </p:nvGrpSpPr>
          <p:grpSpPr>
            <a:xfrm>
              <a:off x="0" y="17866"/>
              <a:ext cx="854531" cy="932933"/>
              <a:chOff x="0" y="-19050"/>
              <a:chExt cx="168796" cy="184283"/>
            </a:xfrm>
          </p:grpSpPr>
          <p:sp>
            <p:nvSpPr>
              <p:cNvPr id="204" name="Google Shape;204;p18"/>
              <p:cNvSpPr/>
              <p:nvPr/>
            </p:nvSpPr>
            <p:spPr>
              <a:xfrm>
                <a:off x="0" y="0"/>
                <a:ext cx="168796" cy="165233"/>
              </a:xfrm>
              <a:custGeom>
                <a:rect b="b" l="l" r="r" t="t"/>
                <a:pathLst>
                  <a:path extrusionOk="0" h="165233" w="168796">
                    <a:moveTo>
                      <a:pt x="0" y="0"/>
                    </a:moveTo>
                    <a:lnTo>
                      <a:pt x="168796" y="0"/>
                    </a:lnTo>
                    <a:lnTo>
                      <a:pt x="168796" y="165233"/>
                    </a:lnTo>
                    <a:lnTo>
                      <a:pt x="0" y="165233"/>
                    </a:lnTo>
                    <a:close/>
                  </a:path>
                </a:pathLst>
              </a:custGeom>
              <a:solidFill>
                <a:srgbClr val="010101"/>
              </a:solidFill>
              <a:ln>
                <a:noFill/>
              </a:ln>
            </p:spPr>
          </p:sp>
          <p:sp>
            <p:nvSpPr>
              <p:cNvPr id="205" name="Google Shape;205;p18"/>
              <p:cNvSpPr txBox="1"/>
              <p:nvPr/>
            </p:nvSpPr>
            <p:spPr>
              <a:xfrm>
                <a:off x="0" y="-19050"/>
                <a:ext cx="168796" cy="18428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8"/>
            <p:cNvSpPr txBox="1"/>
            <p:nvPr/>
          </p:nvSpPr>
          <p:spPr>
            <a:xfrm>
              <a:off x="1291142" y="593302"/>
              <a:ext cx="6659216" cy="471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a:t>
              </a:r>
              <a:endParaRPr/>
            </a:p>
          </p:txBody>
        </p:sp>
        <p:sp>
          <p:nvSpPr>
            <p:cNvPr id="207" name="Google Shape;207;p18"/>
            <p:cNvSpPr txBox="1"/>
            <p:nvPr/>
          </p:nvSpPr>
          <p:spPr>
            <a:xfrm>
              <a:off x="1291142" y="-76200"/>
              <a:ext cx="2587811"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01</a:t>
              </a:r>
              <a:endParaRPr/>
            </a:p>
          </p:txBody>
        </p:sp>
      </p:grpSp>
      <p:grpSp>
        <p:nvGrpSpPr>
          <p:cNvPr id="208" name="Google Shape;208;p18"/>
          <p:cNvGrpSpPr/>
          <p:nvPr/>
        </p:nvGrpSpPr>
        <p:grpSpPr>
          <a:xfrm>
            <a:off x="12101972" y="7251586"/>
            <a:ext cx="5962768" cy="855980"/>
            <a:chOff x="0" y="-76200"/>
            <a:chExt cx="7950358" cy="1141307"/>
          </a:xfrm>
        </p:grpSpPr>
        <p:grpSp>
          <p:nvGrpSpPr>
            <p:cNvPr id="209" name="Google Shape;209;p18"/>
            <p:cNvGrpSpPr/>
            <p:nvPr/>
          </p:nvGrpSpPr>
          <p:grpSpPr>
            <a:xfrm>
              <a:off x="0" y="17866"/>
              <a:ext cx="854531" cy="932933"/>
              <a:chOff x="0" y="-19050"/>
              <a:chExt cx="168796" cy="184283"/>
            </a:xfrm>
          </p:grpSpPr>
          <p:sp>
            <p:nvSpPr>
              <p:cNvPr id="210" name="Google Shape;210;p18"/>
              <p:cNvSpPr/>
              <p:nvPr/>
            </p:nvSpPr>
            <p:spPr>
              <a:xfrm>
                <a:off x="0" y="0"/>
                <a:ext cx="168796" cy="165233"/>
              </a:xfrm>
              <a:custGeom>
                <a:rect b="b" l="l" r="r" t="t"/>
                <a:pathLst>
                  <a:path extrusionOk="0" h="165233" w="168796">
                    <a:moveTo>
                      <a:pt x="0" y="0"/>
                    </a:moveTo>
                    <a:lnTo>
                      <a:pt x="168796" y="0"/>
                    </a:lnTo>
                    <a:lnTo>
                      <a:pt x="168796" y="165233"/>
                    </a:lnTo>
                    <a:lnTo>
                      <a:pt x="0" y="165233"/>
                    </a:lnTo>
                    <a:close/>
                  </a:path>
                </a:pathLst>
              </a:custGeom>
              <a:solidFill>
                <a:srgbClr val="CBCBCB"/>
              </a:solidFill>
              <a:ln>
                <a:noFill/>
              </a:ln>
            </p:spPr>
          </p:sp>
          <p:sp>
            <p:nvSpPr>
              <p:cNvPr id="211" name="Google Shape;211;p18"/>
              <p:cNvSpPr txBox="1"/>
              <p:nvPr/>
            </p:nvSpPr>
            <p:spPr>
              <a:xfrm>
                <a:off x="0" y="-19050"/>
                <a:ext cx="168796" cy="18428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8"/>
            <p:cNvSpPr txBox="1"/>
            <p:nvPr/>
          </p:nvSpPr>
          <p:spPr>
            <a:xfrm>
              <a:off x="1291142" y="593302"/>
              <a:ext cx="6659216" cy="471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a:t>
              </a:r>
              <a:endParaRPr/>
            </a:p>
          </p:txBody>
        </p:sp>
        <p:sp>
          <p:nvSpPr>
            <p:cNvPr id="213" name="Google Shape;213;p18"/>
            <p:cNvSpPr txBox="1"/>
            <p:nvPr/>
          </p:nvSpPr>
          <p:spPr>
            <a:xfrm>
              <a:off x="1291142" y="-76200"/>
              <a:ext cx="2587811"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02</a:t>
              </a:r>
              <a:endParaRPr/>
            </a:p>
          </p:txBody>
        </p:sp>
      </p:grpSp>
      <p:grpSp>
        <p:nvGrpSpPr>
          <p:cNvPr id="214" name="Google Shape;214;p18"/>
          <p:cNvGrpSpPr/>
          <p:nvPr/>
        </p:nvGrpSpPr>
        <p:grpSpPr>
          <a:xfrm>
            <a:off x="12101972" y="8402320"/>
            <a:ext cx="5962768" cy="855980"/>
            <a:chOff x="0" y="-76200"/>
            <a:chExt cx="7950358" cy="1141307"/>
          </a:xfrm>
        </p:grpSpPr>
        <p:grpSp>
          <p:nvGrpSpPr>
            <p:cNvPr id="215" name="Google Shape;215;p18"/>
            <p:cNvGrpSpPr/>
            <p:nvPr/>
          </p:nvGrpSpPr>
          <p:grpSpPr>
            <a:xfrm>
              <a:off x="0" y="17866"/>
              <a:ext cx="854531" cy="932933"/>
              <a:chOff x="0" y="-19050"/>
              <a:chExt cx="168796" cy="184283"/>
            </a:xfrm>
          </p:grpSpPr>
          <p:sp>
            <p:nvSpPr>
              <p:cNvPr id="216" name="Google Shape;216;p18"/>
              <p:cNvSpPr/>
              <p:nvPr/>
            </p:nvSpPr>
            <p:spPr>
              <a:xfrm>
                <a:off x="0" y="0"/>
                <a:ext cx="168796" cy="165233"/>
              </a:xfrm>
              <a:custGeom>
                <a:rect b="b" l="l" r="r" t="t"/>
                <a:pathLst>
                  <a:path extrusionOk="0" h="165233" w="168796">
                    <a:moveTo>
                      <a:pt x="0" y="0"/>
                    </a:moveTo>
                    <a:lnTo>
                      <a:pt x="168796" y="0"/>
                    </a:lnTo>
                    <a:lnTo>
                      <a:pt x="168796" y="165233"/>
                    </a:lnTo>
                    <a:lnTo>
                      <a:pt x="0" y="165233"/>
                    </a:lnTo>
                    <a:close/>
                  </a:path>
                </a:pathLst>
              </a:custGeom>
              <a:solidFill>
                <a:srgbClr val="8B8B8B"/>
              </a:solidFill>
              <a:ln>
                <a:noFill/>
              </a:ln>
            </p:spPr>
          </p:sp>
          <p:sp>
            <p:nvSpPr>
              <p:cNvPr id="217" name="Google Shape;217;p18"/>
              <p:cNvSpPr txBox="1"/>
              <p:nvPr/>
            </p:nvSpPr>
            <p:spPr>
              <a:xfrm>
                <a:off x="0" y="-19050"/>
                <a:ext cx="168796" cy="18428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8"/>
            <p:cNvSpPr txBox="1"/>
            <p:nvPr/>
          </p:nvSpPr>
          <p:spPr>
            <a:xfrm>
              <a:off x="1291142" y="593302"/>
              <a:ext cx="6659216" cy="471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10101"/>
                  </a:solidFill>
                  <a:latin typeface="Roboto"/>
                  <a:ea typeface="Roboto"/>
                  <a:cs typeface="Roboto"/>
                  <a:sym typeface="Roboto"/>
                </a:rPr>
                <a:t>Lorem ipsum dolor sit amet, consectetur.</a:t>
              </a:r>
              <a:endParaRPr/>
            </a:p>
          </p:txBody>
        </p:sp>
        <p:sp>
          <p:nvSpPr>
            <p:cNvPr id="219" name="Google Shape;219;p18"/>
            <p:cNvSpPr txBox="1"/>
            <p:nvPr/>
          </p:nvSpPr>
          <p:spPr>
            <a:xfrm>
              <a:off x="1291142" y="-76200"/>
              <a:ext cx="2587811"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10101"/>
                  </a:solidFill>
                  <a:latin typeface="Roboto"/>
                  <a:ea typeface="Roboto"/>
                  <a:cs typeface="Roboto"/>
                  <a:sym typeface="Roboto"/>
                </a:rPr>
                <a:t>Point 03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23" name="Shape 223"/>
        <p:cNvGrpSpPr/>
        <p:nvPr/>
      </p:nvGrpSpPr>
      <p:grpSpPr>
        <a:xfrm>
          <a:off x="0" y="0"/>
          <a:ext cx="0" cy="0"/>
          <a:chOff x="0" y="0"/>
          <a:chExt cx="0" cy="0"/>
        </a:xfrm>
      </p:grpSpPr>
      <p:sp>
        <p:nvSpPr>
          <p:cNvPr id="224" name="Google Shape;224;p19"/>
          <p:cNvSpPr/>
          <p:nvPr/>
        </p:nvSpPr>
        <p:spPr>
          <a:xfrm>
            <a:off x="21975" y="21975"/>
            <a:ext cx="18288000" cy="10287000"/>
          </a:xfrm>
          <a:prstGeom prst="rect">
            <a:avLst/>
          </a:prstGeom>
          <a:solidFill>
            <a:srgbClr val="F6F6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nvGrpSpPr>
          <p:cNvPr id="225" name="Google Shape;225;p19"/>
          <p:cNvGrpSpPr/>
          <p:nvPr/>
        </p:nvGrpSpPr>
        <p:grpSpPr>
          <a:xfrm>
            <a:off x="719627" y="2075021"/>
            <a:ext cx="5097641" cy="7472652"/>
            <a:chOff x="0" y="-19050"/>
            <a:chExt cx="1342589" cy="1968106"/>
          </a:xfrm>
        </p:grpSpPr>
        <p:sp>
          <p:nvSpPr>
            <p:cNvPr id="226" name="Google Shape;226;p1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9"/>
          <p:cNvGrpSpPr/>
          <p:nvPr/>
        </p:nvGrpSpPr>
        <p:grpSpPr>
          <a:xfrm>
            <a:off x="6055393" y="2075021"/>
            <a:ext cx="11512980" cy="7472652"/>
            <a:chOff x="0" y="-19050"/>
            <a:chExt cx="3032225" cy="1968106"/>
          </a:xfrm>
        </p:grpSpPr>
        <p:sp>
          <p:nvSpPr>
            <p:cNvPr id="229" name="Google Shape;229;p1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9"/>
          <p:cNvGrpSpPr/>
          <p:nvPr/>
        </p:nvGrpSpPr>
        <p:grpSpPr>
          <a:xfrm>
            <a:off x="1084414" y="2355739"/>
            <a:ext cx="4368067" cy="719567"/>
            <a:chOff x="0" y="-19050"/>
            <a:chExt cx="1150437" cy="189516"/>
          </a:xfrm>
        </p:grpSpPr>
        <p:sp>
          <p:nvSpPr>
            <p:cNvPr id="232" name="Google Shape;232;p1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9"/>
          <p:cNvGrpSpPr/>
          <p:nvPr/>
        </p:nvGrpSpPr>
        <p:grpSpPr>
          <a:xfrm>
            <a:off x="9627850" y="2355739"/>
            <a:ext cx="4368067" cy="719567"/>
            <a:chOff x="0" y="-19050"/>
            <a:chExt cx="1150437" cy="189516"/>
          </a:xfrm>
        </p:grpSpPr>
        <p:sp>
          <p:nvSpPr>
            <p:cNvPr id="235" name="Google Shape;235;p1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9"/>
          <p:cNvGrpSpPr/>
          <p:nvPr/>
        </p:nvGrpSpPr>
        <p:grpSpPr>
          <a:xfrm>
            <a:off x="1084414" y="6990138"/>
            <a:ext cx="4368067" cy="719567"/>
            <a:chOff x="0" y="-19050"/>
            <a:chExt cx="1150437" cy="189516"/>
          </a:xfrm>
        </p:grpSpPr>
        <p:sp>
          <p:nvSpPr>
            <p:cNvPr id="238" name="Google Shape;238;p1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9"/>
          <p:cNvGrpSpPr/>
          <p:nvPr/>
        </p:nvGrpSpPr>
        <p:grpSpPr>
          <a:xfrm>
            <a:off x="1692245" y="7959243"/>
            <a:ext cx="732260" cy="749422"/>
            <a:chOff x="0" y="-19050"/>
            <a:chExt cx="812800" cy="831850"/>
          </a:xfrm>
        </p:grpSpPr>
        <p:sp>
          <p:nvSpPr>
            <p:cNvPr id="241" name="Google Shape;241;p1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19"/>
          <p:cNvGrpSpPr/>
          <p:nvPr/>
        </p:nvGrpSpPr>
        <p:grpSpPr>
          <a:xfrm>
            <a:off x="2535524" y="7959243"/>
            <a:ext cx="732260" cy="749422"/>
            <a:chOff x="0" y="-19050"/>
            <a:chExt cx="812800" cy="831850"/>
          </a:xfrm>
        </p:grpSpPr>
        <p:sp>
          <p:nvSpPr>
            <p:cNvPr id="244" name="Google Shape;244;p1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19"/>
          <p:cNvGrpSpPr/>
          <p:nvPr/>
        </p:nvGrpSpPr>
        <p:grpSpPr>
          <a:xfrm>
            <a:off x="3378804" y="7959243"/>
            <a:ext cx="732260" cy="749422"/>
            <a:chOff x="0" y="-19050"/>
            <a:chExt cx="812800" cy="831850"/>
          </a:xfrm>
        </p:grpSpPr>
        <p:sp>
          <p:nvSpPr>
            <p:cNvPr id="247" name="Google Shape;247;p1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BCB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9"/>
          <p:cNvGrpSpPr/>
          <p:nvPr/>
        </p:nvGrpSpPr>
        <p:grpSpPr>
          <a:xfrm>
            <a:off x="4185290" y="7959243"/>
            <a:ext cx="732260" cy="749422"/>
            <a:chOff x="0" y="-19050"/>
            <a:chExt cx="812800" cy="831850"/>
          </a:xfrm>
        </p:grpSpPr>
        <p:sp>
          <p:nvSpPr>
            <p:cNvPr id="250" name="Google Shape;250;p1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8B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9"/>
          <p:cNvSpPr/>
          <p:nvPr/>
        </p:nvSpPr>
        <p:spPr>
          <a:xfrm>
            <a:off x="7531094" y="4869845"/>
            <a:ext cx="2036806" cy="1955334"/>
          </a:xfrm>
          <a:custGeom>
            <a:rect b="b" l="l" r="r" t="t"/>
            <a:pathLst>
              <a:path extrusionOk="0" h="1955334" w="2036806">
                <a:moveTo>
                  <a:pt x="0" y="0"/>
                </a:moveTo>
                <a:lnTo>
                  <a:pt x="2036806" y="0"/>
                </a:lnTo>
                <a:lnTo>
                  <a:pt x="2036806" y="1955334"/>
                </a:lnTo>
                <a:lnTo>
                  <a:pt x="0" y="1955334"/>
                </a:lnTo>
                <a:lnTo>
                  <a:pt x="0" y="0"/>
                </a:lnTo>
                <a:close/>
              </a:path>
            </a:pathLst>
          </a:custGeom>
          <a:blipFill rotWithShape="1">
            <a:blip r:embed="rId3">
              <a:alphaModFix/>
            </a:blip>
            <a:stretch>
              <a:fillRect b="0" l="0" r="0" t="0"/>
            </a:stretch>
          </a:blipFill>
          <a:ln>
            <a:noFill/>
          </a:ln>
        </p:spPr>
      </p:sp>
      <p:sp>
        <p:nvSpPr>
          <p:cNvPr id="253" name="Google Shape;253;p19"/>
          <p:cNvSpPr/>
          <p:nvPr/>
        </p:nvSpPr>
        <p:spPr>
          <a:xfrm>
            <a:off x="10415835" y="4721270"/>
            <a:ext cx="2252483" cy="2252483"/>
          </a:xfrm>
          <a:custGeom>
            <a:rect b="b" l="l" r="r" t="t"/>
            <a:pathLst>
              <a:path extrusionOk="0" h="2252483" w="2252483">
                <a:moveTo>
                  <a:pt x="0" y="0"/>
                </a:moveTo>
                <a:lnTo>
                  <a:pt x="2252484" y="0"/>
                </a:lnTo>
                <a:lnTo>
                  <a:pt x="2252484" y="2252484"/>
                </a:lnTo>
                <a:lnTo>
                  <a:pt x="0" y="2252484"/>
                </a:lnTo>
                <a:lnTo>
                  <a:pt x="0" y="0"/>
                </a:lnTo>
                <a:close/>
              </a:path>
            </a:pathLst>
          </a:custGeom>
          <a:blipFill rotWithShape="1">
            <a:blip r:embed="rId4">
              <a:alphaModFix/>
            </a:blip>
            <a:stretch>
              <a:fillRect b="0" l="0" r="0" t="0"/>
            </a:stretch>
          </a:blipFill>
          <a:ln>
            <a:noFill/>
          </a:ln>
        </p:spPr>
      </p:sp>
      <p:sp>
        <p:nvSpPr>
          <p:cNvPr id="254" name="Google Shape;254;p19"/>
          <p:cNvSpPr/>
          <p:nvPr/>
        </p:nvSpPr>
        <p:spPr>
          <a:xfrm>
            <a:off x="13512659" y="4569233"/>
            <a:ext cx="2580013" cy="2556558"/>
          </a:xfrm>
          <a:custGeom>
            <a:rect b="b" l="l" r="r" t="t"/>
            <a:pathLst>
              <a:path extrusionOk="0" h="2556558" w="2580013">
                <a:moveTo>
                  <a:pt x="0" y="0"/>
                </a:moveTo>
                <a:lnTo>
                  <a:pt x="2580013" y="0"/>
                </a:lnTo>
                <a:lnTo>
                  <a:pt x="2580013" y="2556558"/>
                </a:lnTo>
                <a:lnTo>
                  <a:pt x="0" y="2556558"/>
                </a:lnTo>
                <a:lnTo>
                  <a:pt x="0" y="0"/>
                </a:lnTo>
                <a:close/>
              </a:path>
            </a:pathLst>
          </a:custGeom>
          <a:blipFill rotWithShape="1">
            <a:blip r:embed="rId5">
              <a:alphaModFix/>
            </a:blip>
            <a:stretch>
              <a:fillRect b="0" l="0" r="0" t="0"/>
            </a:stretch>
          </a:blipFill>
          <a:ln>
            <a:noFill/>
          </a:ln>
        </p:spPr>
      </p:sp>
      <p:sp>
        <p:nvSpPr>
          <p:cNvPr id="255" name="Google Shape;255;p19"/>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10101"/>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10101"/>
                </a:solidFill>
                <a:latin typeface="Arial"/>
                <a:ea typeface="Arial"/>
                <a:cs typeface="Arial"/>
                <a:sym typeface="Arial"/>
              </a:rPr>
              <a:t>uses the following free fonts:</a:t>
            </a:r>
            <a:endParaRPr/>
          </a:p>
        </p:txBody>
      </p:sp>
      <p:sp>
        <p:nvSpPr>
          <p:cNvPr id="256" name="Google Shape;256;p19"/>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10101"/>
                </a:solidFill>
                <a:latin typeface="Arial"/>
                <a:ea typeface="Arial"/>
                <a:cs typeface="Arial"/>
                <a:sym typeface="Arial"/>
              </a:rPr>
              <a:t>You can find these fonts online too.</a:t>
            </a:r>
            <a:endParaRPr/>
          </a:p>
        </p:txBody>
      </p:sp>
      <p:sp>
        <p:nvSpPr>
          <p:cNvPr id="257" name="Google Shape;257;p19"/>
          <p:cNvSpPr txBox="1"/>
          <p:nvPr/>
        </p:nvSpPr>
        <p:spPr>
          <a:xfrm>
            <a:off x="1693180" y="39952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10101"/>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10101"/>
                </a:solidFill>
                <a:latin typeface="Arial"/>
                <a:ea typeface="Arial"/>
                <a:cs typeface="Arial"/>
                <a:sym typeface="Arial"/>
              </a:rPr>
              <a:t>ROBOTO</a:t>
            </a:r>
            <a:endParaRPr/>
          </a:p>
          <a:p>
            <a:pPr indent="0" lvl="0" marL="0" marR="0" rtl="0" algn="ctr">
              <a:lnSpc>
                <a:spcPct val="102985"/>
              </a:lnSpc>
              <a:spcBef>
                <a:spcPts val="0"/>
              </a:spcBef>
              <a:spcAft>
                <a:spcPts val="0"/>
              </a:spcAft>
              <a:buNone/>
            </a:pPr>
            <a:r>
              <a:t/>
            </a:r>
            <a:endParaRPr b="0" i="0" sz="2110" u="none" cap="none" strike="noStrike">
              <a:solidFill>
                <a:srgbClr val="010101"/>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10101"/>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10101"/>
                </a:solidFill>
                <a:latin typeface="Arial"/>
                <a:ea typeface="Arial"/>
                <a:cs typeface="Arial"/>
                <a:sym typeface="Arial"/>
              </a:rPr>
              <a:t>ROBOTO</a:t>
            </a:r>
            <a:endParaRPr/>
          </a:p>
          <a:p>
            <a:pPr indent="0" lvl="0" marL="0" marR="0" rtl="0" algn="ctr">
              <a:lnSpc>
                <a:spcPct val="102985"/>
              </a:lnSpc>
              <a:spcBef>
                <a:spcPts val="0"/>
              </a:spcBef>
              <a:spcAft>
                <a:spcPts val="0"/>
              </a:spcAft>
              <a:buNone/>
            </a:pPr>
            <a:r>
              <a:t/>
            </a:r>
            <a:endParaRPr b="0" i="0" sz="2110" u="none" cap="none" strike="noStrike">
              <a:solidFill>
                <a:srgbClr val="010101"/>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10101"/>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10101"/>
                </a:solidFill>
                <a:latin typeface="Arial"/>
                <a:ea typeface="Arial"/>
                <a:cs typeface="Arial"/>
                <a:sym typeface="Arial"/>
              </a:rPr>
              <a:t>ROBOTO</a:t>
            </a:r>
            <a:endParaRPr/>
          </a:p>
        </p:txBody>
      </p:sp>
      <p:sp>
        <p:nvSpPr>
          <p:cNvPr id="258" name="Google Shape;258;p19"/>
          <p:cNvSpPr txBox="1"/>
          <p:nvPr/>
        </p:nvSpPr>
        <p:spPr>
          <a:xfrm>
            <a:off x="1465457" y="8819549"/>
            <a:ext cx="1185836" cy="174939"/>
          </a:xfrm>
          <a:prstGeom prst="rect">
            <a:avLst/>
          </a:prstGeom>
          <a:noFill/>
          <a:ln>
            <a:noFill/>
          </a:ln>
        </p:spPr>
        <p:txBody>
          <a:bodyPr anchorCtr="0" anchor="t" bIns="0" lIns="0" spcFirstLastPara="1" rIns="0" wrap="square" tIns="0">
            <a:spAutoFit/>
          </a:bodyPr>
          <a:lstStyle/>
          <a:p>
            <a:pPr indent="0" lvl="0" marL="0" marR="0" rtl="0" algn="ctr">
              <a:lnSpc>
                <a:spcPct val="103011"/>
              </a:lnSpc>
              <a:spcBef>
                <a:spcPts val="0"/>
              </a:spcBef>
              <a:spcAft>
                <a:spcPts val="0"/>
              </a:spcAft>
              <a:buNone/>
            </a:pPr>
            <a:r>
              <a:rPr b="0" i="0" lang="en-US" sz="1262" u="none" cap="none" strike="noStrike">
                <a:solidFill>
                  <a:srgbClr val="010101"/>
                </a:solidFill>
                <a:latin typeface="Arial"/>
                <a:ea typeface="Arial"/>
                <a:cs typeface="Arial"/>
                <a:sym typeface="Arial"/>
              </a:rPr>
              <a:t>#F6F6F6</a:t>
            </a:r>
            <a:endParaRPr/>
          </a:p>
        </p:txBody>
      </p:sp>
      <p:sp>
        <p:nvSpPr>
          <p:cNvPr id="259" name="Google Shape;259;p19"/>
          <p:cNvSpPr txBox="1"/>
          <p:nvPr/>
        </p:nvSpPr>
        <p:spPr>
          <a:xfrm>
            <a:off x="2308736" y="8819549"/>
            <a:ext cx="1185836" cy="174939"/>
          </a:xfrm>
          <a:prstGeom prst="rect">
            <a:avLst/>
          </a:prstGeom>
          <a:noFill/>
          <a:ln>
            <a:noFill/>
          </a:ln>
        </p:spPr>
        <p:txBody>
          <a:bodyPr anchorCtr="0" anchor="t" bIns="0" lIns="0" spcFirstLastPara="1" rIns="0" wrap="square" tIns="0">
            <a:spAutoFit/>
          </a:bodyPr>
          <a:lstStyle/>
          <a:p>
            <a:pPr indent="0" lvl="0" marL="0" marR="0" rtl="0" algn="ctr">
              <a:lnSpc>
                <a:spcPct val="103011"/>
              </a:lnSpc>
              <a:spcBef>
                <a:spcPts val="0"/>
              </a:spcBef>
              <a:spcAft>
                <a:spcPts val="0"/>
              </a:spcAft>
              <a:buNone/>
            </a:pPr>
            <a:r>
              <a:rPr b="0" i="0" lang="en-US" sz="1262" u="none" cap="none" strike="noStrike">
                <a:solidFill>
                  <a:srgbClr val="010101"/>
                </a:solidFill>
                <a:latin typeface="Arial"/>
                <a:ea typeface="Arial"/>
                <a:cs typeface="Arial"/>
                <a:sym typeface="Arial"/>
              </a:rPr>
              <a:t>#010101</a:t>
            </a:r>
            <a:endParaRPr/>
          </a:p>
        </p:txBody>
      </p:sp>
      <p:sp>
        <p:nvSpPr>
          <p:cNvPr id="260" name="Google Shape;260;p19"/>
          <p:cNvSpPr txBox="1"/>
          <p:nvPr/>
        </p:nvSpPr>
        <p:spPr>
          <a:xfrm>
            <a:off x="3152016" y="8819549"/>
            <a:ext cx="1185836" cy="174939"/>
          </a:xfrm>
          <a:prstGeom prst="rect">
            <a:avLst/>
          </a:prstGeom>
          <a:noFill/>
          <a:ln>
            <a:noFill/>
          </a:ln>
        </p:spPr>
        <p:txBody>
          <a:bodyPr anchorCtr="0" anchor="t" bIns="0" lIns="0" spcFirstLastPara="1" rIns="0" wrap="square" tIns="0">
            <a:spAutoFit/>
          </a:bodyPr>
          <a:lstStyle/>
          <a:p>
            <a:pPr indent="0" lvl="0" marL="0" marR="0" rtl="0" algn="ctr">
              <a:lnSpc>
                <a:spcPct val="103011"/>
              </a:lnSpc>
              <a:spcBef>
                <a:spcPts val="0"/>
              </a:spcBef>
              <a:spcAft>
                <a:spcPts val="0"/>
              </a:spcAft>
              <a:buNone/>
            </a:pPr>
            <a:r>
              <a:rPr b="0" i="0" lang="en-US" sz="1262" u="none" cap="none" strike="noStrike">
                <a:solidFill>
                  <a:srgbClr val="010101"/>
                </a:solidFill>
                <a:latin typeface="Arial"/>
                <a:ea typeface="Arial"/>
                <a:cs typeface="Arial"/>
                <a:sym typeface="Arial"/>
              </a:rPr>
              <a:t>#CBCBCB</a:t>
            </a:r>
            <a:endParaRPr/>
          </a:p>
        </p:txBody>
      </p:sp>
      <p:sp>
        <p:nvSpPr>
          <p:cNvPr id="261" name="Google Shape;261;p19"/>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10101"/>
                </a:solidFill>
                <a:latin typeface="Arial"/>
                <a:ea typeface="Arial"/>
                <a:cs typeface="Arial"/>
                <a:sym typeface="Arial"/>
              </a:rPr>
              <a:t>Use these design resources in your Canva Presentation.</a:t>
            </a:r>
            <a:endParaRPr/>
          </a:p>
        </p:txBody>
      </p:sp>
      <p:sp>
        <p:nvSpPr>
          <p:cNvPr id="262" name="Google Shape;262;p19"/>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010101"/>
                </a:solidFill>
              </a:rPr>
              <a:t>DON'T FORGET TO DELETE THIS PAGE BEFORE PRESENTING. </a:t>
            </a:r>
            <a:endParaRPr b="1"/>
          </a:p>
        </p:txBody>
      </p:sp>
      <p:sp>
        <p:nvSpPr>
          <p:cNvPr id="263" name="Google Shape;263;p19"/>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10101"/>
                </a:solidFill>
              </a:rPr>
              <a:t>RESOURCE PAGE</a:t>
            </a:r>
            <a:endParaRPr b="1"/>
          </a:p>
        </p:txBody>
      </p:sp>
      <p:sp>
        <p:nvSpPr>
          <p:cNvPr id="264" name="Google Shape;264;p19"/>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265" name="Google Shape;265;p19"/>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266" name="Google Shape;266;p19"/>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
        <p:nvSpPr>
          <p:cNvPr id="267" name="Google Shape;267;p19"/>
          <p:cNvSpPr txBox="1"/>
          <p:nvPr/>
        </p:nvSpPr>
        <p:spPr>
          <a:xfrm>
            <a:off x="3958502" y="8819549"/>
            <a:ext cx="1185836" cy="174939"/>
          </a:xfrm>
          <a:prstGeom prst="rect">
            <a:avLst/>
          </a:prstGeom>
          <a:noFill/>
          <a:ln>
            <a:noFill/>
          </a:ln>
        </p:spPr>
        <p:txBody>
          <a:bodyPr anchorCtr="0" anchor="t" bIns="0" lIns="0" spcFirstLastPara="1" rIns="0" wrap="square" tIns="0">
            <a:spAutoFit/>
          </a:bodyPr>
          <a:lstStyle/>
          <a:p>
            <a:pPr indent="0" lvl="0" marL="0" marR="0" rtl="0" algn="ctr">
              <a:lnSpc>
                <a:spcPct val="103011"/>
              </a:lnSpc>
              <a:spcBef>
                <a:spcPts val="0"/>
              </a:spcBef>
              <a:spcAft>
                <a:spcPts val="0"/>
              </a:spcAft>
              <a:buNone/>
            </a:pPr>
            <a:r>
              <a:rPr b="0" i="0" lang="en-US" sz="1262" u="none" cap="none" strike="noStrike">
                <a:solidFill>
                  <a:srgbClr val="010101"/>
                </a:solidFill>
                <a:latin typeface="Arial"/>
                <a:ea typeface="Arial"/>
                <a:cs typeface="Arial"/>
                <a:sym typeface="Arial"/>
              </a:rPr>
              <a:t>#8B8B8B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71" name="Shape 271"/>
        <p:cNvGrpSpPr/>
        <p:nvPr/>
      </p:nvGrpSpPr>
      <p:grpSpPr>
        <a:xfrm>
          <a:off x="0" y="0"/>
          <a:ext cx="0" cy="0"/>
          <a:chOff x="0" y="0"/>
          <a:chExt cx="0" cy="0"/>
        </a:xfrm>
      </p:grpSpPr>
      <p:sp>
        <p:nvSpPr>
          <p:cNvPr id="272" name="Google Shape;272;p20"/>
          <p:cNvSpPr/>
          <p:nvPr/>
        </p:nvSpPr>
        <p:spPr>
          <a:xfrm>
            <a:off x="21975" y="21975"/>
            <a:ext cx="18288000" cy="10287000"/>
          </a:xfrm>
          <a:prstGeom prst="rect">
            <a:avLst/>
          </a:prstGeom>
          <a:solidFill>
            <a:srgbClr val="F6F6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3" name="Google Shape;273;p2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10101"/>
                </a:solidFill>
                <a:latin typeface="Arial"/>
                <a:ea typeface="Arial"/>
                <a:cs typeface="Arial"/>
                <a:sym typeface="Arial"/>
              </a:rPr>
              <a:t>This presentation template is free for everyone to use thanks to the following:</a:t>
            </a:r>
            <a:endParaRPr/>
          </a:p>
        </p:txBody>
      </p:sp>
      <p:sp>
        <p:nvSpPr>
          <p:cNvPr id="274" name="Google Shape;274;p20"/>
          <p:cNvSpPr txBox="1"/>
          <p:nvPr/>
        </p:nvSpPr>
        <p:spPr>
          <a:xfrm>
            <a:off x="7108732" y="8257423"/>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010101"/>
                </a:solidFill>
              </a:rPr>
              <a:t>Happy designing!</a:t>
            </a:r>
            <a:endParaRPr b="1" i="1"/>
          </a:p>
        </p:txBody>
      </p:sp>
      <p:sp>
        <p:nvSpPr>
          <p:cNvPr id="275" name="Google Shape;275;p20"/>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10101"/>
                </a:solidFill>
                <a:latin typeface="Arial"/>
                <a:ea typeface="Arial"/>
                <a:cs typeface="Arial"/>
                <a:sym typeface="Arial"/>
              </a:rPr>
              <a:t>for the presentation template</a:t>
            </a:r>
            <a:endParaRPr/>
          </a:p>
        </p:txBody>
      </p:sp>
      <p:sp>
        <p:nvSpPr>
          <p:cNvPr id="276" name="Google Shape;276;p2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10101"/>
                </a:solidFill>
                <a:latin typeface="Arial"/>
                <a:ea typeface="Arial"/>
                <a:cs typeface="Arial"/>
                <a:sym typeface="Arial"/>
              </a:rPr>
              <a:t>for the photos</a:t>
            </a:r>
            <a:endParaRPr/>
          </a:p>
        </p:txBody>
      </p:sp>
      <p:sp>
        <p:nvSpPr>
          <p:cNvPr id="277" name="Google Shape;277;p20"/>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10101"/>
                </a:solidFill>
              </a:rPr>
              <a:t>CREDITS</a:t>
            </a:r>
            <a:endParaRPr b="1"/>
          </a:p>
        </p:txBody>
      </p:sp>
      <p:sp>
        <p:nvSpPr>
          <p:cNvPr id="278" name="Google Shape;278;p2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10101"/>
                </a:solidFill>
                <a:latin typeface="Arial"/>
                <a:ea typeface="Arial"/>
                <a:cs typeface="Arial"/>
                <a:sym typeface="Arial"/>
              </a:rPr>
              <a:t>Pexels, Pixabay</a:t>
            </a:r>
            <a:endParaRPr/>
          </a:p>
        </p:txBody>
      </p:sp>
      <p:sp>
        <p:nvSpPr>
          <p:cNvPr id="279" name="Google Shape;279;p20"/>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