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David Libre Medium"/>
      <p:regular r:id="rId14"/>
      <p:bold r:id="rId15"/>
    </p:embeddedFont>
    <p:embeddedFont>
      <p:font typeface="David Libre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B74BA8-A46E-4750-A6C6-94CE4793C7E2}">
  <a:tblStyle styleId="{A4B74BA8-A46E-4750-A6C6-94CE4793C7E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DavidLibreMedium-bold.fntdata"/><Relationship Id="rId14" Type="http://schemas.openxmlformats.org/officeDocument/2006/relationships/font" Target="fonts/DavidLibreMedium-regular.fntdata"/><Relationship Id="rId16" Type="http://schemas.openxmlformats.org/officeDocument/2006/relationships/font" Target="fonts/DavidLibr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B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B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" y="2417113"/>
            <a:ext cx="8682327" cy="65752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9144000" y="-72330"/>
            <a:ext cx="9144000" cy="10359330"/>
            <a:chOff x="0" y="-19050"/>
            <a:chExt cx="2408296" cy="2728383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2408296" cy="2709333"/>
            </a:xfrm>
            <a:custGeom>
              <a:rect b="b" l="l" r="r" t="t"/>
              <a:pathLst>
                <a:path extrusionOk="0"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19050"/>
              <a:ext cx="2408296" cy="2728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 rot="5400000">
            <a:off x="7364732" y="1703720"/>
            <a:ext cx="2472196" cy="2163172"/>
            <a:chOff x="0" y="0"/>
            <a:chExt cx="812800" cy="711200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 txBox="1"/>
          <p:nvPr/>
        </p:nvSpPr>
        <p:spPr>
          <a:xfrm>
            <a:off x="10570192" y="2576905"/>
            <a:ext cx="5287200" cy="51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02" u="none" cap="none" strike="noStrike">
                <a:solidFill>
                  <a:srgbClr val="FFD5BA"/>
                </a:solidFill>
                <a:latin typeface="David Libre"/>
                <a:ea typeface="David Libre"/>
                <a:cs typeface="David Libre"/>
                <a:sym typeface="David Libre"/>
              </a:rPr>
              <a:t>Project Status Report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0570192" y="1911038"/>
            <a:ext cx="6689108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985F"/>
                </a:solidFill>
                <a:latin typeface="David Libre Medium"/>
                <a:ea typeface="David Libre Medium"/>
                <a:cs typeface="David Libre Medium"/>
                <a:sym typeface="David Libre Medium"/>
              </a:rPr>
              <a:t>EXECUTIVE SUMMARY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535567" y="8442190"/>
            <a:ext cx="6360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incididunt. 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 rot="60000">
            <a:off x="1028284" y="1076321"/>
            <a:ext cx="6689108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9B5647"/>
                </a:solidFill>
                <a:latin typeface="David Libre Medium"/>
                <a:ea typeface="David Libre Medium"/>
                <a:cs typeface="David Libre Medium"/>
                <a:sym typeface="David Libre Medium"/>
              </a:rPr>
              <a:t>05.09.24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BA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99" y="5469115"/>
            <a:ext cx="7429301" cy="5422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4"/>
          <p:cNvGrpSpPr/>
          <p:nvPr/>
        </p:nvGrpSpPr>
        <p:grpSpPr>
          <a:xfrm>
            <a:off x="7924800" y="-72330"/>
            <a:ext cx="10363200" cy="5021866"/>
            <a:chOff x="0" y="-19050"/>
            <a:chExt cx="2729402" cy="1322632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2729402" cy="1303582"/>
            </a:xfrm>
            <a:custGeom>
              <a:rect b="b" l="l" r="r" t="t"/>
              <a:pathLst>
                <a:path extrusionOk="0" h="1303582" w="2729402">
                  <a:moveTo>
                    <a:pt x="0" y="0"/>
                  </a:moveTo>
                  <a:lnTo>
                    <a:pt x="2729402" y="0"/>
                  </a:lnTo>
                  <a:lnTo>
                    <a:pt x="2729402" y="1303582"/>
                  </a:lnTo>
                  <a:lnTo>
                    <a:pt x="0" y="1303582"/>
                  </a:ln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</p:sp>
        <p:sp>
          <p:nvSpPr>
            <p:cNvPr id="102" name="Google Shape;102;p14"/>
            <p:cNvSpPr txBox="1"/>
            <p:nvPr/>
          </p:nvSpPr>
          <p:spPr>
            <a:xfrm>
              <a:off x="0" y="-19050"/>
              <a:ext cx="2729402" cy="1322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7924800" y="4877206"/>
            <a:ext cx="5181600" cy="5409794"/>
            <a:chOff x="0" y="-19050"/>
            <a:chExt cx="1364701" cy="1424802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1364701" cy="1405752"/>
            </a:xfrm>
            <a:custGeom>
              <a:rect b="b" l="l" r="r" t="t"/>
              <a:pathLst>
                <a:path extrusionOk="0" h="1405752" w="1364701">
                  <a:moveTo>
                    <a:pt x="0" y="0"/>
                  </a:moveTo>
                  <a:lnTo>
                    <a:pt x="1364701" y="0"/>
                  </a:lnTo>
                  <a:lnTo>
                    <a:pt x="1364701" y="1405752"/>
                  </a:lnTo>
                  <a:lnTo>
                    <a:pt x="0" y="1405752"/>
                  </a:ln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</p:sp>
        <p:sp>
          <p:nvSpPr>
            <p:cNvPr id="105" name="Google Shape;105;p14"/>
            <p:cNvSpPr txBox="1"/>
            <p:nvPr/>
          </p:nvSpPr>
          <p:spPr>
            <a:xfrm>
              <a:off x="0" y="-19050"/>
              <a:ext cx="1364701" cy="1424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 rot="-5400000">
            <a:off x="6845668" y="475825"/>
            <a:ext cx="2658448" cy="2326142"/>
            <a:chOff x="0" y="0"/>
            <a:chExt cx="812800" cy="711200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5BA"/>
            </a:solidFill>
            <a:ln>
              <a:noFill/>
            </a:ln>
          </p:spPr>
        </p:sp>
        <p:sp>
          <p:nvSpPr>
            <p:cNvPr id="108" name="Google Shape;108;p14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 rot="-5400000">
            <a:off x="11941061" y="6811180"/>
            <a:ext cx="2002258" cy="2042921"/>
            <a:chOff x="0" y="0"/>
            <a:chExt cx="697044" cy="711200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697044" cy="711200"/>
            </a:xfrm>
            <a:custGeom>
              <a:rect b="b" l="l" r="r" t="t"/>
              <a:pathLst>
                <a:path extrusionOk="0" h="711200" w="697044">
                  <a:moveTo>
                    <a:pt x="348522" y="711200"/>
                  </a:moveTo>
                  <a:lnTo>
                    <a:pt x="697044" y="0"/>
                  </a:lnTo>
                  <a:lnTo>
                    <a:pt x="0" y="0"/>
                  </a:lnTo>
                  <a:lnTo>
                    <a:pt x="348522" y="711200"/>
                  </a:ln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</p:sp>
        <p:sp>
          <p:nvSpPr>
            <p:cNvPr id="111" name="Google Shape;111;p14"/>
            <p:cNvSpPr txBox="1"/>
            <p:nvPr/>
          </p:nvSpPr>
          <p:spPr>
            <a:xfrm>
              <a:off x="108913" y="31750"/>
              <a:ext cx="479218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4590" y="5278464"/>
            <a:ext cx="2862020" cy="286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70578" y="5278464"/>
            <a:ext cx="2862020" cy="286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72525" y="218343"/>
            <a:ext cx="9258300" cy="2855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1710690" y="690226"/>
            <a:ext cx="4998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985F"/>
                </a:solidFill>
                <a:latin typeface="David Libre"/>
                <a:ea typeface="David Libre"/>
                <a:cs typeface="David Libre"/>
                <a:sym typeface="David Libre"/>
              </a:rPr>
              <a:t>Executive Summary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1234595" y="3127670"/>
            <a:ext cx="5951100" cy="21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ut labore et dolore magna aliqua. Aliquam purus sit amet luctus.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ut labore et dolore magna aliqua. Aliquam purus sit amet luctus.  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9326681" y="8225070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01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8900326" y="8945160"/>
            <a:ext cx="3230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elit. 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4609080" y="8292698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02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14182725" y="9012788"/>
            <a:ext cx="3230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elit. 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9974587" y="2861656"/>
            <a:ext cx="2699065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985F"/>
                </a:solidFill>
                <a:latin typeface="David Libre"/>
                <a:ea typeface="David Libre"/>
                <a:cs typeface="David Libre"/>
                <a:sym typeface="David Libre"/>
              </a:rPr>
              <a:t>70%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11959612" y="2690206"/>
            <a:ext cx="4869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ut labore et dolore magna aliqua.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BA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5"/>
          <p:cNvGrpSpPr/>
          <p:nvPr/>
        </p:nvGrpSpPr>
        <p:grpSpPr>
          <a:xfrm>
            <a:off x="6456218" y="-72330"/>
            <a:ext cx="11831782" cy="5215830"/>
            <a:chOff x="0" y="-19050"/>
            <a:chExt cx="3116189" cy="1373717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3116189" cy="1354667"/>
            </a:xfrm>
            <a:custGeom>
              <a:rect b="b" l="l" r="r" t="t"/>
              <a:pathLst>
                <a:path extrusionOk="0" h="1354667" w="3116189">
                  <a:moveTo>
                    <a:pt x="0" y="0"/>
                  </a:moveTo>
                  <a:lnTo>
                    <a:pt x="3116189" y="0"/>
                  </a:lnTo>
                  <a:lnTo>
                    <a:pt x="311618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</p:sp>
        <p:sp>
          <p:nvSpPr>
            <p:cNvPr id="129" name="Google Shape;129;p15"/>
            <p:cNvSpPr txBox="1"/>
            <p:nvPr/>
          </p:nvSpPr>
          <p:spPr>
            <a:xfrm>
              <a:off x="0" y="-19050"/>
              <a:ext cx="3116189" cy="137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0" y="5071170"/>
            <a:ext cx="6456218" cy="5215830"/>
            <a:chOff x="0" y="-19050"/>
            <a:chExt cx="1700403" cy="1373717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1700403" cy="1354667"/>
            </a:xfrm>
            <a:custGeom>
              <a:rect b="b" l="l" r="r" t="t"/>
              <a:pathLst>
                <a:path extrusionOk="0" h="1354667" w="1700403">
                  <a:moveTo>
                    <a:pt x="0" y="0"/>
                  </a:moveTo>
                  <a:lnTo>
                    <a:pt x="1700403" y="0"/>
                  </a:lnTo>
                  <a:lnTo>
                    <a:pt x="170040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</p:sp>
        <p:sp>
          <p:nvSpPr>
            <p:cNvPr id="132" name="Google Shape;132;p15"/>
            <p:cNvSpPr txBox="1"/>
            <p:nvPr/>
          </p:nvSpPr>
          <p:spPr>
            <a:xfrm>
              <a:off x="0" y="-19050"/>
              <a:ext cx="1700403" cy="1373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 rot="5400000">
            <a:off x="5126994" y="6017975"/>
            <a:ext cx="2658448" cy="2326142"/>
            <a:chOff x="0" y="0"/>
            <a:chExt cx="812800" cy="711200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5BA"/>
            </a:solidFill>
            <a:ln>
              <a:noFill/>
            </a:ln>
          </p:spPr>
        </p:sp>
        <p:sp>
          <p:nvSpPr>
            <p:cNvPr id="135" name="Google Shape;135;p15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5"/>
          <p:cNvSpPr txBox="1"/>
          <p:nvPr/>
        </p:nvSpPr>
        <p:spPr>
          <a:xfrm>
            <a:off x="7365423" y="6101546"/>
            <a:ext cx="3378777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985F"/>
                </a:solidFill>
                <a:latin typeface="David Libre"/>
                <a:ea typeface="David Libre"/>
                <a:cs typeface="David Libre"/>
                <a:sym typeface="David Libre"/>
              </a:rPr>
              <a:t>10,000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7365423" y="7348220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01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7365423" y="8344069"/>
            <a:ext cx="273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elit. 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11236876" y="6101546"/>
            <a:ext cx="3375366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985F"/>
                </a:solidFill>
                <a:latin typeface="David Libre"/>
                <a:ea typeface="David Libre"/>
                <a:cs typeface="David Libre"/>
                <a:sym typeface="David Libre"/>
              </a:rPr>
              <a:t>1,000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11236876" y="7348220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02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11236876" y="8344069"/>
            <a:ext cx="273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elit. 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15104918" y="6101546"/>
            <a:ext cx="2377839" cy="107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F985F"/>
                </a:solidFill>
                <a:latin typeface="David Libre"/>
                <a:ea typeface="David Libre"/>
                <a:cs typeface="David Libre"/>
                <a:sym typeface="David Libre"/>
              </a:rPr>
              <a:t>100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15104918" y="7348220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03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15104918" y="8344069"/>
            <a:ext cx="2731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elit. 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778426" y="1835727"/>
            <a:ext cx="5287293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9B5647"/>
                </a:solidFill>
                <a:latin typeface="David Libre"/>
                <a:ea typeface="David Libre"/>
                <a:cs typeface="David Libre"/>
                <a:sym typeface="David Libre"/>
              </a:rPr>
              <a:t>Numbers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778426" y="3047048"/>
            <a:ext cx="4869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10101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9919" y="-385098"/>
            <a:ext cx="11409281" cy="5913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5"/>
          <p:cNvGrpSpPr/>
          <p:nvPr/>
        </p:nvGrpSpPr>
        <p:grpSpPr>
          <a:xfrm rot="-5400000">
            <a:off x="5612211" y="699527"/>
            <a:ext cx="2141642" cy="1873936"/>
            <a:chOff x="0" y="0"/>
            <a:chExt cx="812800" cy="711200"/>
          </a:xfrm>
        </p:grpSpPr>
        <p:sp>
          <p:nvSpPr>
            <p:cNvPr id="149" name="Google Shape;149;p15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5BA"/>
            </a:solidFill>
            <a:ln>
              <a:noFill/>
            </a:ln>
          </p:spPr>
        </p:sp>
        <p:sp>
          <p:nvSpPr>
            <p:cNvPr id="150" name="Google Shape;150;p15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025" y="5735475"/>
            <a:ext cx="4760096" cy="52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BA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0" y="-72330"/>
            <a:ext cx="18288000" cy="5686885"/>
            <a:chOff x="0" y="-19050"/>
            <a:chExt cx="4816593" cy="1497780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816592" cy="1478730"/>
            </a:xfrm>
            <a:custGeom>
              <a:rect b="b" l="l" r="r" t="t"/>
              <a:pathLst>
                <a:path extrusionOk="0" h="147873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78730"/>
                  </a:lnTo>
                  <a:lnTo>
                    <a:pt x="0" y="1478730"/>
                  </a:ln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19050"/>
              <a:ext cx="4816593" cy="149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15421609" y="5339118"/>
            <a:ext cx="1837691" cy="1875012"/>
            <a:chOff x="0" y="0"/>
            <a:chExt cx="697044" cy="711200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697044" cy="711200"/>
            </a:xfrm>
            <a:custGeom>
              <a:rect b="b" l="l" r="r" t="t"/>
              <a:pathLst>
                <a:path extrusionOk="0" h="711200" w="697044">
                  <a:moveTo>
                    <a:pt x="348522" y="711200"/>
                  </a:moveTo>
                  <a:lnTo>
                    <a:pt x="697044" y="0"/>
                  </a:lnTo>
                  <a:lnTo>
                    <a:pt x="0" y="0"/>
                  </a:lnTo>
                  <a:lnTo>
                    <a:pt x="348522" y="711200"/>
                  </a:ln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108913" y="31750"/>
              <a:ext cx="479218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62" name="Google Shape;162;p16"/>
          <p:cNvGraphicFramePr/>
          <p:nvPr/>
        </p:nvGraphicFramePr>
        <p:xfrm>
          <a:off x="1349086" y="6165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{A4B74BA8-A46E-4750-A6C6-94CE4793C7E2}</a:tableStyleId>
              </a:tblPr>
              <a:tblGrid>
                <a:gridCol w="3897450"/>
                <a:gridCol w="3897450"/>
                <a:gridCol w="3897450"/>
                <a:gridCol w="3897450"/>
              </a:tblGrid>
              <a:tr h="922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9B5647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SUBTITLE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9B5647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SUBTITLE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9B5647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SUBTITLE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9B5647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SUBTITLE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6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1D2226"/>
                          </a:solidFill>
                          <a:latin typeface="David Libre"/>
                          <a:ea typeface="David Libre"/>
                          <a:cs typeface="David Libre"/>
                          <a:sym typeface="David Libre"/>
                        </a:rPr>
                        <a:t>Add 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B56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3" name="Google Shape;163;p16"/>
          <p:cNvSpPr txBox="1"/>
          <p:nvPr/>
        </p:nvSpPr>
        <p:spPr>
          <a:xfrm>
            <a:off x="1349086" y="6551190"/>
            <a:ext cx="606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9B5647"/>
                </a:solidFill>
                <a:latin typeface="David Libre"/>
                <a:ea typeface="David Libre"/>
                <a:cs typeface="David Libre"/>
                <a:sym typeface="David Libre"/>
              </a:rPr>
              <a:t>Add Chart here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1349086" y="7890683"/>
            <a:ext cx="6065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10101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ut labore et dolore magna aliqua. Aliquam purus sit amet luctus. </a:t>
            </a:r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4225" y="5724536"/>
            <a:ext cx="8294650" cy="491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BA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7"/>
          <p:cNvGrpSpPr/>
          <p:nvPr/>
        </p:nvGrpSpPr>
        <p:grpSpPr>
          <a:xfrm>
            <a:off x="0" y="5653061"/>
            <a:ext cx="12884727" cy="4633939"/>
            <a:chOff x="0" y="-19050"/>
            <a:chExt cx="3393508" cy="1220461"/>
          </a:xfrm>
        </p:grpSpPr>
        <p:sp>
          <p:nvSpPr>
            <p:cNvPr id="171" name="Google Shape;171;p17"/>
            <p:cNvSpPr/>
            <p:nvPr/>
          </p:nvSpPr>
          <p:spPr>
            <a:xfrm>
              <a:off x="0" y="0"/>
              <a:ext cx="3393508" cy="1201411"/>
            </a:xfrm>
            <a:custGeom>
              <a:rect b="b" l="l" r="r" t="t"/>
              <a:pathLst>
                <a:path extrusionOk="0" h="1201411" w="3393508">
                  <a:moveTo>
                    <a:pt x="0" y="0"/>
                  </a:moveTo>
                  <a:lnTo>
                    <a:pt x="3393508" y="0"/>
                  </a:lnTo>
                  <a:lnTo>
                    <a:pt x="3393508" y="1201411"/>
                  </a:lnTo>
                  <a:lnTo>
                    <a:pt x="0" y="1201411"/>
                  </a:ln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</p:sp>
        <p:sp>
          <p:nvSpPr>
            <p:cNvPr id="172" name="Google Shape;172;p17"/>
            <p:cNvSpPr txBox="1"/>
            <p:nvPr/>
          </p:nvSpPr>
          <p:spPr>
            <a:xfrm>
              <a:off x="0" y="-19050"/>
              <a:ext cx="3393508" cy="1220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12884727" y="-72330"/>
            <a:ext cx="5403273" cy="5797721"/>
            <a:chOff x="0" y="-19050"/>
            <a:chExt cx="1423084" cy="1526972"/>
          </a:xfrm>
        </p:grpSpPr>
        <p:sp>
          <p:nvSpPr>
            <p:cNvPr id="174" name="Google Shape;174;p17"/>
            <p:cNvSpPr/>
            <p:nvPr/>
          </p:nvSpPr>
          <p:spPr>
            <a:xfrm>
              <a:off x="0" y="0"/>
              <a:ext cx="1423084" cy="1507922"/>
            </a:xfrm>
            <a:custGeom>
              <a:rect b="b" l="l" r="r" t="t"/>
              <a:pathLst>
                <a:path extrusionOk="0" h="1507922" w="1423084">
                  <a:moveTo>
                    <a:pt x="0" y="0"/>
                  </a:moveTo>
                  <a:lnTo>
                    <a:pt x="1423084" y="0"/>
                  </a:lnTo>
                  <a:lnTo>
                    <a:pt x="1423084" y="1507922"/>
                  </a:lnTo>
                  <a:lnTo>
                    <a:pt x="0" y="1507922"/>
                  </a:ln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</p:sp>
        <p:sp>
          <p:nvSpPr>
            <p:cNvPr id="175" name="Google Shape;175;p17"/>
            <p:cNvSpPr txBox="1"/>
            <p:nvPr/>
          </p:nvSpPr>
          <p:spPr>
            <a:xfrm>
              <a:off x="0" y="-19050"/>
              <a:ext cx="1423084" cy="1526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7"/>
          <p:cNvGrpSpPr/>
          <p:nvPr/>
        </p:nvGrpSpPr>
        <p:grpSpPr>
          <a:xfrm rot="5400000">
            <a:off x="11729549" y="219551"/>
            <a:ext cx="2244574" cy="2290159"/>
            <a:chOff x="0" y="0"/>
            <a:chExt cx="697044" cy="711200"/>
          </a:xfrm>
        </p:grpSpPr>
        <p:sp>
          <p:nvSpPr>
            <p:cNvPr id="177" name="Google Shape;177;p17"/>
            <p:cNvSpPr/>
            <p:nvPr/>
          </p:nvSpPr>
          <p:spPr>
            <a:xfrm>
              <a:off x="0" y="0"/>
              <a:ext cx="697044" cy="711200"/>
            </a:xfrm>
            <a:custGeom>
              <a:rect b="b" l="l" r="r" t="t"/>
              <a:pathLst>
                <a:path extrusionOk="0" h="711200" w="697044">
                  <a:moveTo>
                    <a:pt x="348522" y="711200"/>
                  </a:moveTo>
                  <a:lnTo>
                    <a:pt x="697044" y="0"/>
                  </a:lnTo>
                  <a:lnTo>
                    <a:pt x="0" y="0"/>
                  </a:lnTo>
                  <a:lnTo>
                    <a:pt x="348522" y="711200"/>
                  </a:ln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</p:sp>
        <p:sp>
          <p:nvSpPr>
            <p:cNvPr id="178" name="Google Shape;178;p17"/>
            <p:cNvSpPr txBox="1"/>
            <p:nvPr/>
          </p:nvSpPr>
          <p:spPr>
            <a:xfrm>
              <a:off x="108913" y="31750"/>
              <a:ext cx="479218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678873" y="2416904"/>
            <a:ext cx="2770909" cy="311322"/>
            <a:chOff x="0" y="-19050"/>
            <a:chExt cx="729787" cy="81994"/>
          </a:xfrm>
        </p:grpSpPr>
        <p:sp>
          <p:nvSpPr>
            <p:cNvPr id="180" name="Google Shape;180;p17"/>
            <p:cNvSpPr/>
            <p:nvPr/>
          </p:nvSpPr>
          <p:spPr>
            <a:xfrm>
              <a:off x="0" y="0"/>
              <a:ext cx="729787" cy="62944"/>
            </a:xfrm>
            <a:custGeom>
              <a:rect b="b" l="l" r="r" t="t"/>
              <a:pathLst>
                <a:path extrusionOk="0" h="62944" w="729787">
                  <a:moveTo>
                    <a:pt x="0" y="0"/>
                  </a:moveTo>
                  <a:lnTo>
                    <a:pt x="729787" y="0"/>
                  </a:lnTo>
                  <a:lnTo>
                    <a:pt x="729787" y="62944"/>
                  </a:lnTo>
                  <a:lnTo>
                    <a:pt x="0" y="62944"/>
                  </a:ln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</p:sp>
        <p:sp>
          <p:nvSpPr>
            <p:cNvPr id="181" name="Google Shape;181;p17"/>
            <p:cNvSpPr txBox="1"/>
            <p:nvPr/>
          </p:nvSpPr>
          <p:spPr>
            <a:xfrm>
              <a:off x="0" y="-19050"/>
              <a:ext cx="729787" cy="81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3449782" y="2416904"/>
            <a:ext cx="2770909" cy="311322"/>
            <a:chOff x="0" y="-19050"/>
            <a:chExt cx="729787" cy="81994"/>
          </a:xfrm>
        </p:grpSpPr>
        <p:sp>
          <p:nvSpPr>
            <p:cNvPr id="183" name="Google Shape;183;p17"/>
            <p:cNvSpPr/>
            <p:nvPr/>
          </p:nvSpPr>
          <p:spPr>
            <a:xfrm>
              <a:off x="0" y="0"/>
              <a:ext cx="729787" cy="62944"/>
            </a:xfrm>
            <a:custGeom>
              <a:rect b="b" l="l" r="r" t="t"/>
              <a:pathLst>
                <a:path extrusionOk="0" h="62944" w="729787">
                  <a:moveTo>
                    <a:pt x="0" y="0"/>
                  </a:moveTo>
                  <a:lnTo>
                    <a:pt x="729787" y="0"/>
                  </a:lnTo>
                  <a:lnTo>
                    <a:pt x="729787" y="62944"/>
                  </a:lnTo>
                  <a:lnTo>
                    <a:pt x="0" y="62944"/>
                  </a:ln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</p:sp>
        <p:sp>
          <p:nvSpPr>
            <p:cNvPr id="184" name="Google Shape;184;p17"/>
            <p:cNvSpPr txBox="1"/>
            <p:nvPr/>
          </p:nvSpPr>
          <p:spPr>
            <a:xfrm>
              <a:off x="0" y="-19050"/>
              <a:ext cx="729787" cy="81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7"/>
          <p:cNvGrpSpPr/>
          <p:nvPr/>
        </p:nvGrpSpPr>
        <p:grpSpPr>
          <a:xfrm>
            <a:off x="6220691" y="2416904"/>
            <a:ext cx="2770909" cy="311322"/>
            <a:chOff x="0" y="-19050"/>
            <a:chExt cx="729787" cy="81994"/>
          </a:xfrm>
        </p:grpSpPr>
        <p:sp>
          <p:nvSpPr>
            <p:cNvPr id="186" name="Google Shape;186;p17"/>
            <p:cNvSpPr/>
            <p:nvPr/>
          </p:nvSpPr>
          <p:spPr>
            <a:xfrm>
              <a:off x="0" y="0"/>
              <a:ext cx="729787" cy="62944"/>
            </a:xfrm>
            <a:custGeom>
              <a:rect b="b" l="l" r="r" t="t"/>
              <a:pathLst>
                <a:path extrusionOk="0" h="62944" w="729787">
                  <a:moveTo>
                    <a:pt x="0" y="0"/>
                  </a:moveTo>
                  <a:lnTo>
                    <a:pt x="729787" y="0"/>
                  </a:lnTo>
                  <a:lnTo>
                    <a:pt x="729787" y="62944"/>
                  </a:lnTo>
                  <a:lnTo>
                    <a:pt x="0" y="629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7" name="Google Shape;187;p17"/>
            <p:cNvSpPr txBox="1"/>
            <p:nvPr/>
          </p:nvSpPr>
          <p:spPr>
            <a:xfrm>
              <a:off x="0" y="-19050"/>
              <a:ext cx="729787" cy="81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7"/>
          <p:cNvGrpSpPr/>
          <p:nvPr/>
        </p:nvGrpSpPr>
        <p:grpSpPr>
          <a:xfrm>
            <a:off x="8991600" y="2416904"/>
            <a:ext cx="2770909" cy="311322"/>
            <a:chOff x="0" y="-19050"/>
            <a:chExt cx="729787" cy="81994"/>
          </a:xfrm>
        </p:grpSpPr>
        <p:sp>
          <p:nvSpPr>
            <p:cNvPr id="189" name="Google Shape;189;p17"/>
            <p:cNvSpPr/>
            <p:nvPr/>
          </p:nvSpPr>
          <p:spPr>
            <a:xfrm>
              <a:off x="0" y="0"/>
              <a:ext cx="729787" cy="62944"/>
            </a:xfrm>
            <a:custGeom>
              <a:rect b="b" l="l" r="r" t="t"/>
              <a:pathLst>
                <a:path extrusionOk="0" h="62944" w="729787">
                  <a:moveTo>
                    <a:pt x="0" y="0"/>
                  </a:moveTo>
                  <a:lnTo>
                    <a:pt x="729787" y="0"/>
                  </a:lnTo>
                  <a:lnTo>
                    <a:pt x="729787" y="62944"/>
                  </a:lnTo>
                  <a:lnTo>
                    <a:pt x="0" y="62944"/>
                  </a:lnTo>
                  <a:close/>
                </a:path>
              </a:pathLst>
            </a:custGeom>
            <a:solidFill>
              <a:srgbClr val="E08B70"/>
            </a:solidFill>
            <a:ln>
              <a:noFill/>
            </a:ln>
          </p:spPr>
        </p:sp>
        <p:sp>
          <p:nvSpPr>
            <p:cNvPr id="190" name="Google Shape;190;p17"/>
            <p:cNvSpPr txBox="1"/>
            <p:nvPr/>
          </p:nvSpPr>
          <p:spPr>
            <a:xfrm>
              <a:off x="0" y="-19050"/>
              <a:ext cx="729787" cy="81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7"/>
          <p:cNvSpPr txBox="1"/>
          <p:nvPr/>
        </p:nvSpPr>
        <p:spPr>
          <a:xfrm>
            <a:off x="678873" y="1909192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01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678873" y="2905041"/>
            <a:ext cx="2377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luctus. 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3449782" y="1909192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985F"/>
                </a:solidFill>
                <a:latin typeface="David Libre"/>
                <a:ea typeface="David Libre"/>
                <a:cs typeface="David Libre"/>
                <a:sym typeface="David Libre"/>
              </a:rPr>
              <a:t>Point 02</a:t>
            </a:r>
            <a:endParaRPr/>
          </a:p>
        </p:txBody>
      </p:sp>
      <p:sp>
        <p:nvSpPr>
          <p:cNvPr id="194" name="Google Shape;194;p17"/>
          <p:cNvSpPr txBox="1"/>
          <p:nvPr/>
        </p:nvSpPr>
        <p:spPr>
          <a:xfrm>
            <a:off x="3449782" y="2905041"/>
            <a:ext cx="2377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luctus. </a:t>
            </a:r>
            <a:endParaRPr/>
          </a:p>
        </p:txBody>
      </p:sp>
      <p:sp>
        <p:nvSpPr>
          <p:cNvPr id="195" name="Google Shape;195;p17"/>
          <p:cNvSpPr txBox="1"/>
          <p:nvPr/>
        </p:nvSpPr>
        <p:spPr>
          <a:xfrm>
            <a:off x="6218145" y="1909192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David Libre"/>
                <a:ea typeface="David Libre"/>
                <a:cs typeface="David Libre"/>
                <a:sym typeface="David Libre"/>
              </a:rPr>
              <a:t>Point 03</a:t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6218145" y="2905041"/>
            <a:ext cx="2377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luctus. 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8991600" y="1909192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08B70"/>
                </a:solidFill>
                <a:latin typeface="David Libre"/>
                <a:ea typeface="David Libre"/>
                <a:cs typeface="David Libre"/>
                <a:sym typeface="David Libre"/>
              </a:rPr>
              <a:t>Point 01</a:t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8991600" y="2905041"/>
            <a:ext cx="2377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2226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luctus. </a:t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13677454" y="1478931"/>
            <a:ext cx="3817819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9B5647"/>
                </a:solidFill>
                <a:latin typeface="David Libre"/>
                <a:ea typeface="David Libre"/>
                <a:cs typeface="David Libre"/>
                <a:sym typeface="David Libre"/>
              </a:rPr>
              <a:t>Timeline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13996915" y="2698566"/>
            <a:ext cx="31788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10101"/>
                </a:solidFill>
                <a:latin typeface="David Libre"/>
                <a:ea typeface="David Libre"/>
                <a:cs typeface="David Libre"/>
                <a:sym typeface="David Libre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pic>
        <p:nvPicPr>
          <p:cNvPr id="201" name="Google Shape;2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61" y="5105590"/>
            <a:ext cx="12356662" cy="55396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Google Shape;202;p17"/>
          <p:cNvGrpSpPr/>
          <p:nvPr/>
        </p:nvGrpSpPr>
        <p:grpSpPr>
          <a:xfrm>
            <a:off x="13996915" y="6595602"/>
            <a:ext cx="572775" cy="592211"/>
            <a:chOff x="0" y="-19050"/>
            <a:chExt cx="150854" cy="155973"/>
          </a:xfrm>
        </p:grpSpPr>
        <p:sp>
          <p:nvSpPr>
            <p:cNvPr id="203" name="Google Shape;203;p17"/>
            <p:cNvSpPr/>
            <p:nvPr/>
          </p:nvSpPr>
          <p:spPr>
            <a:xfrm>
              <a:off x="0" y="0"/>
              <a:ext cx="150854" cy="136923"/>
            </a:xfrm>
            <a:custGeom>
              <a:rect b="b" l="l" r="r" t="t"/>
              <a:pathLst>
                <a:path extrusionOk="0" h="136923" w="150854">
                  <a:moveTo>
                    <a:pt x="0" y="0"/>
                  </a:moveTo>
                  <a:lnTo>
                    <a:pt x="150854" y="0"/>
                  </a:lnTo>
                  <a:lnTo>
                    <a:pt x="150854" y="136923"/>
                  </a:lnTo>
                  <a:lnTo>
                    <a:pt x="0" y="136923"/>
                  </a:ln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</p:sp>
        <p:sp>
          <p:nvSpPr>
            <p:cNvPr id="204" name="Google Shape;204;p17"/>
            <p:cNvSpPr txBox="1"/>
            <p:nvPr/>
          </p:nvSpPr>
          <p:spPr>
            <a:xfrm>
              <a:off x="0" y="-19050"/>
              <a:ext cx="150854" cy="155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7"/>
          <p:cNvSpPr txBox="1"/>
          <p:nvPr/>
        </p:nvSpPr>
        <p:spPr>
          <a:xfrm>
            <a:off x="15117435" y="6701178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01</a:t>
            </a:r>
            <a:endParaRPr/>
          </a:p>
        </p:txBody>
      </p:sp>
      <p:grpSp>
        <p:nvGrpSpPr>
          <p:cNvPr id="206" name="Google Shape;206;p17"/>
          <p:cNvGrpSpPr/>
          <p:nvPr/>
        </p:nvGrpSpPr>
        <p:grpSpPr>
          <a:xfrm>
            <a:off x="13996915" y="7666734"/>
            <a:ext cx="572775" cy="592211"/>
            <a:chOff x="0" y="-19050"/>
            <a:chExt cx="150854" cy="155973"/>
          </a:xfrm>
        </p:grpSpPr>
        <p:sp>
          <p:nvSpPr>
            <p:cNvPr id="207" name="Google Shape;207;p17"/>
            <p:cNvSpPr/>
            <p:nvPr/>
          </p:nvSpPr>
          <p:spPr>
            <a:xfrm>
              <a:off x="0" y="0"/>
              <a:ext cx="150854" cy="136923"/>
            </a:xfrm>
            <a:custGeom>
              <a:rect b="b" l="l" r="r" t="t"/>
              <a:pathLst>
                <a:path extrusionOk="0" h="136923" w="150854">
                  <a:moveTo>
                    <a:pt x="0" y="0"/>
                  </a:moveTo>
                  <a:lnTo>
                    <a:pt x="150854" y="0"/>
                  </a:lnTo>
                  <a:lnTo>
                    <a:pt x="150854" y="136923"/>
                  </a:lnTo>
                  <a:lnTo>
                    <a:pt x="0" y="136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8" name="Google Shape;208;p17"/>
            <p:cNvSpPr txBox="1"/>
            <p:nvPr/>
          </p:nvSpPr>
          <p:spPr>
            <a:xfrm>
              <a:off x="0" y="-19050"/>
              <a:ext cx="150854" cy="155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7"/>
          <p:cNvSpPr txBox="1"/>
          <p:nvPr/>
        </p:nvSpPr>
        <p:spPr>
          <a:xfrm>
            <a:off x="15117435" y="7779500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02</a:t>
            </a:r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13996915" y="8737867"/>
            <a:ext cx="572775" cy="592211"/>
            <a:chOff x="0" y="-19050"/>
            <a:chExt cx="150854" cy="155973"/>
          </a:xfrm>
        </p:grpSpPr>
        <p:sp>
          <p:nvSpPr>
            <p:cNvPr id="211" name="Google Shape;211;p17"/>
            <p:cNvSpPr/>
            <p:nvPr/>
          </p:nvSpPr>
          <p:spPr>
            <a:xfrm>
              <a:off x="0" y="0"/>
              <a:ext cx="150854" cy="136923"/>
            </a:xfrm>
            <a:custGeom>
              <a:rect b="b" l="l" r="r" t="t"/>
              <a:pathLst>
                <a:path extrusionOk="0" h="136923" w="150854">
                  <a:moveTo>
                    <a:pt x="0" y="0"/>
                  </a:moveTo>
                  <a:lnTo>
                    <a:pt x="150854" y="0"/>
                  </a:lnTo>
                  <a:lnTo>
                    <a:pt x="150854" y="136923"/>
                  </a:lnTo>
                  <a:lnTo>
                    <a:pt x="0" y="136923"/>
                  </a:lnTo>
                  <a:close/>
                </a:path>
              </a:pathLst>
            </a:custGeom>
            <a:solidFill>
              <a:srgbClr val="EE9D7F"/>
            </a:solidFill>
            <a:ln>
              <a:noFill/>
            </a:ln>
          </p:spPr>
        </p:sp>
        <p:sp>
          <p:nvSpPr>
            <p:cNvPr id="212" name="Google Shape;212;p17"/>
            <p:cNvSpPr txBox="1"/>
            <p:nvPr/>
          </p:nvSpPr>
          <p:spPr>
            <a:xfrm>
              <a:off x="0" y="-19050"/>
              <a:ext cx="150854" cy="155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7"/>
          <p:cNvSpPr txBox="1"/>
          <p:nvPr/>
        </p:nvSpPr>
        <p:spPr>
          <a:xfrm>
            <a:off x="15117435" y="8857823"/>
            <a:ext cx="2377839" cy="501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874236"/>
                </a:solidFill>
                <a:latin typeface="David Libre"/>
                <a:ea typeface="David Libre"/>
                <a:cs typeface="David Libre"/>
                <a:sym typeface="David Libre"/>
              </a:rPr>
              <a:t>Point 03</a:t>
            </a:r>
            <a:endParaRPr/>
          </a:p>
        </p:txBody>
      </p:sp>
      <p:grpSp>
        <p:nvGrpSpPr>
          <p:cNvPr id="214" name="Google Shape;214;p17"/>
          <p:cNvGrpSpPr/>
          <p:nvPr/>
        </p:nvGrpSpPr>
        <p:grpSpPr>
          <a:xfrm rot="-5400000">
            <a:off x="12085800" y="7292770"/>
            <a:ext cx="1449243" cy="1268087"/>
            <a:chOff x="0" y="0"/>
            <a:chExt cx="812800" cy="711200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</p:sp>
        <p:sp>
          <p:nvSpPr>
            <p:cNvPr id="216" name="Google Shape;216;p17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BA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8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222" name="Google Shape;222;p18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E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8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225" name="Google Shape;225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E1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228" name="Google Shape;228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8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231" name="Google Shape;231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8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234" name="Google Shape;234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8"/>
          <p:cNvGrpSpPr/>
          <p:nvPr/>
        </p:nvGrpSpPr>
        <p:grpSpPr>
          <a:xfrm>
            <a:off x="1692245" y="7959243"/>
            <a:ext cx="732260" cy="749422"/>
            <a:chOff x="0" y="-19050"/>
            <a:chExt cx="812800" cy="831850"/>
          </a:xfrm>
        </p:grpSpPr>
        <p:sp>
          <p:nvSpPr>
            <p:cNvPr id="237" name="Google Shape;237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D5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8"/>
          <p:cNvGrpSpPr/>
          <p:nvPr/>
        </p:nvGrpSpPr>
        <p:grpSpPr>
          <a:xfrm>
            <a:off x="2535524" y="7959243"/>
            <a:ext cx="732260" cy="749422"/>
            <a:chOff x="0" y="-19050"/>
            <a:chExt cx="812800" cy="831850"/>
          </a:xfrm>
        </p:grpSpPr>
        <p:sp>
          <p:nvSpPr>
            <p:cNvPr id="240" name="Google Shape;24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B56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18"/>
          <p:cNvGrpSpPr/>
          <p:nvPr/>
        </p:nvGrpSpPr>
        <p:grpSpPr>
          <a:xfrm>
            <a:off x="3378804" y="7959243"/>
            <a:ext cx="732260" cy="749422"/>
            <a:chOff x="0" y="-19050"/>
            <a:chExt cx="812800" cy="831850"/>
          </a:xfrm>
        </p:grpSpPr>
        <p:sp>
          <p:nvSpPr>
            <p:cNvPr id="243" name="Google Shape;243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98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>
            <a:off x="4185290" y="7959243"/>
            <a:ext cx="732260" cy="749422"/>
            <a:chOff x="0" y="-19050"/>
            <a:chExt cx="812800" cy="831850"/>
          </a:xfrm>
        </p:grpSpPr>
        <p:sp>
          <p:nvSpPr>
            <p:cNvPr id="246" name="Google Shape;24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>
            <a:off x="6934647" y="4116583"/>
            <a:ext cx="3371624" cy="2458220"/>
          </a:xfrm>
          <a:custGeom>
            <a:rect b="b" l="l" r="r" t="t"/>
            <a:pathLst>
              <a:path extrusionOk="0" h="2458220" w="3371624">
                <a:moveTo>
                  <a:pt x="0" y="0"/>
                </a:moveTo>
                <a:lnTo>
                  <a:pt x="3371624" y="0"/>
                </a:lnTo>
                <a:lnTo>
                  <a:pt x="3371624" y="2458220"/>
                </a:lnTo>
                <a:lnTo>
                  <a:pt x="0" y="245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8"/>
          <p:cNvSpPr/>
          <p:nvPr/>
        </p:nvSpPr>
        <p:spPr>
          <a:xfrm>
            <a:off x="8014029" y="6662418"/>
            <a:ext cx="3637587" cy="2156097"/>
          </a:xfrm>
          <a:custGeom>
            <a:rect b="b" l="l" r="r" t="t"/>
            <a:pathLst>
              <a:path extrusionOk="0" h="2156097" w="3637587">
                <a:moveTo>
                  <a:pt x="0" y="0"/>
                </a:moveTo>
                <a:lnTo>
                  <a:pt x="3637586" y="0"/>
                </a:lnTo>
                <a:lnTo>
                  <a:pt x="3637586" y="2156097"/>
                </a:lnTo>
                <a:lnTo>
                  <a:pt x="0" y="2156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8"/>
          <p:cNvSpPr/>
          <p:nvPr/>
        </p:nvSpPr>
        <p:spPr>
          <a:xfrm>
            <a:off x="14248070" y="4468528"/>
            <a:ext cx="2257171" cy="4433728"/>
          </a:xfrm>
          <a:custGeom>
            <a:rect b="b" l="l" r="r" t="t"/>
            <a:pathLst>
              <a:path extrusionOk="0" h="4433728" w="2257171">
                <a:moveTo>
                  <a:pt x="0" y="0"/>
                </a:moveTo>
                <a:lnTo>
                  <a:pt x="2257171" y="0"/>
                </a:lnTo>
                <a:lnTo>
                  <a:pt x="2257171" y="4433728"/>
                </a:lnTo>
                <a:lnTo>
                  <a:pt x="0" y="4433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8"/>
          <p:cNvSpPr/>
          <p:nvPr/>
        </p:nvSpPr>
        <p:spPr>
          <a:xfrm>
            <a:off x="10541453" y="4384786"/>
            <a:ext cx="3011292" cy="2277632"/>
          </a:xfrm>
          <a:custGeom>
            <a:rect b="b" l="l" r="r" t="t"/>
            <a:pathLst>
              <a:path extrusionOk="0" h="2277632" w="3011292">
                <a:moveTo>
                  <a:pt x="0" y="0"/>
                </a:moveTo>
                <a:lnTo>
                  <a:pt x="3011292" y="0"/>
                </a:lnTo>
                <a:lnTo>
                  <a:pt x="3011292" y="2277632"/>
                </a:lnTo>
                <a:lnTo>
                  <a:pt x="0" y="2277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8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53" name="Google Shape;253;p18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1693180" y="3995288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101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1010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ROBOTO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1465457" y="8819549"/>
            <a:ext cx="1185836" cy="174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2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#FFD5BA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2308736" y="8819549"/>
            <a:ext cx="1185836" cy="174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2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#9B5647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3152016" y="8819549"/>
            <a:ext cx="1185836" cy="174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2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#FF985F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11651615" y="9777291"/>
            <a:ext cx="5916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9B5647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260" name="Google Shape;260;p18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9B5647"/>
                </a:solidFill>
              </a:rPr>
              <a:t>RESOURCE PAGE</a:t>
            </a:r>
            <a:endParaRPr b="1"/>
          </a:p>
        </p:txBody>
      </p:sp>
      <p:sp>
        <p:nvSpPr>
          <p:cNvPr id="261" name="Google Shape;261;p18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64" name="Google Shape;264;p18"/>
          <p:cNvSpPr txBox="1"/>
          <p:nvPr/>
        </p:nvSpPr>
        <p:spPr>
          <a:xfrm>
            <a:off x="3958502" y="8819549"/>
            <a:ext cx="1185836" cy="174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2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5BA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70" name="Google Shape;270;p19"/>
          <p:cNvSpPr txBox="1"/>
          <p:nvPr/>
        </p:nvSpPr>
        <p:spPr>
          <a:xfrm>
            <a:off x="7108732" y="8257423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9B5647"/>
                </a:solidFill>
              </a:rPr>
              <a:t>Happy designing!</a:t>
            </a:r>
            <a:endParaRPr b="1" i="1"/>
          </a:p>
        </p:txBody>
      </p:sp>
      <p:sp>
        <p:nvSpPr>
          <p:cNvPr id="271" name="Google Shape;271;p19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9B5647"/>
                </a:solidFill>
              </a:rPr>
              <a:t>CREDITS</a:t>
            </a:r>
            <a:endParaRPr b="1"/>
          </a:p>
        </p:txBody>
      </p:sp>
      <p:sp>
        <p:nvSpPr>
          <p:cNvPr id="274" name="Google Shape;274;p19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