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Arimo"/>
      <p:regular r:id="rId9"/>
      <p:bold r:id="rId10"/>
      <p:italic r:id="rId11"/>
      <p:boldItalic r:id="rId12"/>
    </p:embeddedFont>
    <p:embeddedFont>
      <p:font typeface="Baloo 2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italic.fntdata"/><Relationship Id="rId10" Type="http://schemas.openxmlformats.org/officeDocument/2006/relationships/font" Target="fonts/Arimo-bold.fntdata"/><Relationship Id="rId13" Type="http://schemas.openxmlformats.org/officeDocument/2006/relationships/font" Target="fonts/Baloo2-regular.fntdata"/><Relationship Id="rId12" Type="http://schemas.openxmlformats.org/officeDocument/2006/relationships/font" Target="fonts/Arim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regular.fntdata"/><Relationship Id="rId14" Type="http://schemas.openxmlformats.org/officeDocument/2006/relationships/font" Target="fonts/Baloo2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1" Type="http://schemas.openxmlformats.org/officeDocument/2006/relationships/image" Target="../media/image13.png"/><Relationship Id="rId10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096002" y="2506551"/>
            <a:ext cx="3379022" cy="4088067"/>
            <a:chOff x="0" y="0"/>
            <a:chExt cx="1210965" cy="146507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210965" cy="1465071"/>
            </a:xfrm>
            <a:custGeom>
              <a:rect b="b" l="l" r="r" t="t"/>
              <a:pathLst>
                <a:path extrusionOk="0" h="1465071" w="1210965">
                  <a:moveTo>
                    <a:pt x="0" y="0"/>
                  </a:moveTo>
                  <a:lnTo>
                    <a:pt x="1210965" y="0"/>
                  </a:lnTo>
                  <a:lnTo>
                    <a:pt x="1210965" y="1465071"/>
                  </a:lnTo>
                  <a:lnTo>
                    <a:pt x="0" y="1465071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19050"/>
              <a:ext cx="1210965" cy="1446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-159894" y="10282840"/>
            <a:ext cx="7719894" cy="409160"/>
            <a:chOff x="0" y="0"/>
            <a:chExt cx="2766636" cy="146634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766636" cy="146634"/>
            </a:xfrm>
            <a:custGeom>
              <a:rect b="b" l="l" r="r" t="t"/>
              <a:pathLst>
                <a:path extrusionOk="0" h="146634" w="2766636">
                  <a:moveTo>
                    <a:pt x="0" y="0"/>
                  </a:moveTo>
                  <a:lnTo>
                    <a:pt x="2766636" y="0"/>
                  </a:lnTo>
                  <a:lnTo>
                    <a:pt x="2766636" y="146634"/>
                  </a:lnTo>
                  <a:lnTo>
                    <a:pt x="0" y="146634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19050"/>
              <a:ext cx="2766636" cy="127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2097365" y="7003230"/>
            <a:ext cx="34773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15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STARTUP 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15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EXECUTIVE SUMMARY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2096002" y="6859218"/>
            <a:ext cx="0" cy="3274584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 rot="10800000">
            <a:off x="5475024" y="6859218"/>
            <a:ext cx="0" cy="3274584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3" name="Google Shape;93;p13"/>
          <p:cNvCxnSpPr/>
          <p:nvPr/>
        </p:nvCxnSpPr>
        <p:spPr>
          <a:xfrm rot="10800000">
            <a:off x="290365" y="2417601"/>
            <a:ext cx="7143278" cy="0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4" name="Google Shape;94;p13"/>
          <p:cNvSpPr/>
          <p:nvPr/>
        </p:nvSpPr>
        <p:spPr>
          <a:xfrm>
            <a:off x="2084976" y="2823160"/>
            <a:ext cx="3390048" cy="3459233"/>
          </a:xfrm>
          <a:custGeom>
            <a:rect b="b" l="l" r="r" t="t"/>
            <a:pathLst>
              <a:path extrusionOk="0" h="3459233" w="3390048">
                <a:moveTo>
                  <a:pt x="0" y="0"/>
                </a:moveTo>
                <a:lnTo>
                  <a:pt x="3390048" y="0"/>
                </a:lnTo>
                <a:lnTo>
                  <a:pt x="3390048" y="3459233"/>
                </a:lnTo>
                <a:lnTo>
                  <a:pt x="0" y="345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5" name="Google Shape;95;p13"/>
          <p:cNvCxnSpPr/>
          <p:nvPr/>
        </p:nvCxnSpPr>
        <p:spPr>
          <a:xfrm rot="10800000">
            <a:off x="208361" y="6747018"/>
            <a:ext cx="7143278" cy="0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6" name="Google Shape;96;p13"/>
          <p:cNvCxnSpPr/>
          <p:nvPr/>
        </p:nvCxnSpPr>
        <p:spPr>
          <a:xfrm rot="10800000">
            <a:off x="5537576" y="8511148"/>
            <a:ext cx="1814063" cy="0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10" y="6954143"/>
            <a:ext cx="787765" cy="78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132" y="8040337"/>
            <a:ext cx="787765" cy="78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810" y="9101871"/>
            <a:ext cx="787765" cy="7877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3"/>
          <p:cNvCxnSpPr/>
          <p:nvPr/>
        </p:nvCxnSpPr>
        <p:spPr>
          <a:xfrm rot="10800000">
            <a:off x="183938" y="4868180"/>
            <a:ext cx="1814063" cy="0"/>
          </a:xfrm>
          <a:prstGeom prst="straightConnector1">
            <a:avLst/>
          </a:prstGeom>
          <a:noFill/>
          <a:ln cap="flat" cmpd="sng" w="38100">
            <a:solidFill>
              <a:srgbClr val="ED7843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1" name="Google Shape;101;p13"/>
          <p:cNvSpPr/>
          <p:nvPr/>
        </p:nvSpPr>
        <p:spPr>
          <a:xfrm>
            <a:off x="530960" y="172614"/>
            <a:ext cx="1467040" cy="1389687"/>
          </a:xfrm>
          <a:custGeom>
            <a:rect b="b" l="l" r="r" t="t"/>
            <a:pathLst>
              <a:path extrusionOk="0" h="1389687" w="1467040">
                <a:moveTo>
                  <a:pt x="0" y="0"/>
                </a:moveTo>
                <a:lnTo>
                  <a:pt x="1467040" y="0"/>
                </a:lnTo>
                <a:lnTo>
                  <a:pt x="1467040" y="1389687"/>
                </a:lnTo>
                <a:lnTo>
                  <a:pt x="0" y="1389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2" name="Google Shape;10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620" y="2542070"/>
            <a:ext cx="1685012" cy="125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29775" y="2959776"/>
            <a:ext cx="1479600" cy="14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308457" y="5099171"/>
            <a:ext cx="381775" cy="679535"/>
          </a:xfrm>
          <a:custGeom>
            <a:rect b="b" l="l" r="r" t="t"/>
            <a:pathLst>
              <a:path extrusionOk="0" h="679535" w="381775">
                <a:moveTo>
                  <a:pt x="0" y="0"/>
                </a:moveTo>
                <a:lnTo>
                  <a:pt x="381775" y="0"/>
                </a:lnTo>
                <a:lnTo>
                  <a:pt x="381775" y="679535"/>
                </a:lnTo>
                <a:lnTo>
                  <a:pt x="0" y="679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 txBox="1"/>
          <p:nvPr/>
        </p:nvSpPr>
        <p:spPr>
          <a:xfrm>
            <a:off x="2408353" y="9067843"/>
            <a:ext cx="26562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21739" y="10435240"/>
            <a:ext cx="220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123-4567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2452036" y="10435240"/>
            <a:ext cx="256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hello@reallygreatsite.com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045727" y="10435240"/>
            <a:ext cx="220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www.reallygreatsite.com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5754266" y="8594464"/>
            <a:ext cx="147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100+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89283" y="8880117"/>
            <a:ext cx="277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POINT 02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92631" y="3675160"/>
            <a:ext cx="200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6 OUT OF 10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146779" y="7187498"/>
            <a:ext cx="771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146779" y="9307098"/>
            <a:ext cx="771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51195" y="8224199"/>
            <a:ext cx="771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5846610" y="9129322"/>
            <a:ext cx="126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POINT 01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-749038" y="7818584"/>
            <a:ext cx="277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POINT 01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5746178" y="9466401"/>
            <a:ext cx="1467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6347" y="6829797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KEY POINTS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5868566" y="7258699"/>
            <a:ext cx="12633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0" lvl="1" marL="2158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2"/>
              </a:buClr>
              <a:buSzPts val="999"/>
              <a:buFont typeface="Arial"/>
              <a:buChar char="•"/>
            </a:pPr>
            <a:r>
              <a:rPr b="0" i="0" lang="en-US" sz="999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Add Item here</a:t>
            </a:r>
            <a:endParaRPr/>
          </a:p>
          <a:p>
            <a:pPr indent="-107950" lvl="1" marL="2158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2"/>
              </a:buClr>
              <a:buSzPts val="999"/>
              <a:buFont typeface="Arial"/>
              <a:buChar char="•"/>
            </a:pPr>
            <a:r>
              <a:rPr b="0" i="0" lang="en-US" sz="999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Add Item here</a:t>
            </a:r>
            <a:endParaRPr/>
          </a:p>
          <a:p>
            <a:pPr indent="-107950" lvl="1" marL="2158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2"/>
              </a:buClr>
              <a:buSzPts val="999"/>
              <a:buFont typeface="Arial"/>
              <a:buChar char="•"/>
            </a:pPr>
            <a:r>
              <a:rPr b="0" i="0" lang="en-US" sz="999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Add Item here</a:t>
            </a:r>
            <a:endParaRPr/>
          </a:p>
          <a:p>
            <a:pPr indent="-107950" lvl="1" marL="2158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2"/>
              </a:buClr>
              <a:buSzPts val="999"/>
              <a:buFont typeface="Arial"/>
              <a:buChar char="•"/>
            </a:pPr>
            <a:r>
              <a:rPr b="0" i="0" lang="en-US" sz="999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Add Item here</a:t>
            </a:r>
            <a:endParaRPr/>
          </a:p>
          <a:p>
            <a:pPr indent="-107950" lvl="1" marL="2158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2"/>
              </a:buClr>
              <a:buSzPts val="999"/>
              <a:buFont typeface="Arial"/>
              <a:buChar char="•"/>
            </a:pPr>
            <a:r>
              <a:rPr b="0" i="0" lang="en-US" sz="999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Add Item here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-749038" y="9890664"/>
            <a:ext cx="2771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POINT 03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385174" y="4189363"/>
            <a:ext cx="1467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785482" y="5063938"/>
            <a:ext cx="1245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DID YOU KNOW?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336210" y="5982476"/>
            <a:ext cx="14670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 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079510" y="2660283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STATISTICS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25" name="Google Shape;125;p13"/>
          <p:cNvGrpSpPr/>
          <p:nvPr/>
        </p:nvGrpSpPr>
        <p:grpSpPr>
          <a:xfrm>
            <a:off x="5660320" y="4520862"/>
            <a:ext cx="257151" cy="257151"/>
            <a:chOff x="0" y="0"/>
            <a:chExt cx="92157" cy="92157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92157" cy="92157"/>
            </a:xfrm>
            <a:custGeom>
              <a:rect b="b" l="l" r="r" t="t"/>
              <a:pathLst>
                <a:path extrusionOk="0" h="92157" w="92157">
                  <a:moveTo>
                    <a:pt x="0" y="0"/>
                  </a:moveTo>
                  <a:lnTo>
                    <a:pt x="92157" y="0"/>
                  </a:lnTo>
                  <a:lnTo>
                    <a:pt x="92157" y="92157"/>
                  </a:lnTo>
                  <a:lnTo>
                    <a:pt x="0" y="92157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127" name="Google Shape;127;p13"/>
            <p:cNvSpPr txBox="1"/>
            <p:nvPr/>
          </p:nvSpPr>
          <p:spPr>
            <a:xfrm>
              <a:off x="0" y="19050"/>
              <a:ext cx="92157" cy="7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3"/>
          <p:cNvSpPr txBox="1"/>
          <p:nvPr/>
        </p:nvSpPr>
        <p:spPr>
          <a:xfrm>
            <a:off x="6003196" y="4717775"/>
            <a:ext cx="14007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6003196" y="4535150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POINT 01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660320" y="5066906"/>
            <a:ext cx="257151" cy="257151"/>
            <a:chOff x="0" y="0"/>
            <a:chExt cx="92157" cy="92157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92157" cy="92157"/>
            </a:xfrm>
            <a:custGeom>
              <a:rect b="b" l="l" r="r" t="t"/>
              <a:pathLst>
                <a:path extrusionOk="0" h="92157" w="92157">
                  <a:moveTo>
                    <a:pt x="0" y="0"/>
                  </a:moveTo>
                  <a:lnTo>
                    <a:pt x="92157" y="0"/>
                  </a:lnTo>
                  <a:lnTo>
                    <a:pt x="92157" y="92157"/>
                  </a:lnTo>
                  <a:lnTo>
                    <a:pt x="0" y="92157"/>
                  </a:lnTo>
                  <a:close/>
                </a:path>
              </a:pathLst>
            </a:custGeom>
            <a:solidFill>
              <a:srgbClr val="24BB7F"/>
            </a:solidFill>
            <a:ln>
              <a:noFill/>
            </a:ln>
          </p:spPr>
        </p:sp>
        <p:sp>
          <p:nvSpPr>
            <p:cNvPr id="132" name="Google Shape;132;p13"/>
            <p:cNvSpPr txBox="1"/>
            <p:nvPr/>
          </p:nvSpPr>
          <p:spPr>
            <a:xfrm>
              <a:off x="0" y="19050"/>
              <a:ext cx="92157" cy="7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3"/>
          <p:cNvSpPr txBox="1"/>
          <p:nvPr/>
        </p:nvSpPr>
        <p:spPr>
          <a:xfrm>
            <a:off x="6003196" y="5263819"/>
            <a:ext cx="14007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6003196" y="5081194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POINT 02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35" name="Google Shape;135;p13"/>
          <p:cNvGrpSpPr/>
          <p:nvPr/>
        </p:nvGrpSpPr>
        <p:grpSpPr>
          <a:xfrm>
            <a:off x="5660320" y="5612951"/>
            <a:ext cx="257151" cy="257151"/>
            <a:chOff x="0" y="0"/>
            <a:chExt cx="92157" cy="92157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92157" cy="92157"/>
            </a:xfrm>
            <a:custGeom>
              <a:rect b="b" l="l" r="r" t="t"/>
              <a:pathLst>
                <a:path extrusionOk="0" h="92157" w="92157">
                  <a:moveTo>
                    <a:pt x="0" y="0"/>
                  </a:moveTo>
                  <a:lnTo>
                    <a:pt x="92157" y="0"/>
                  </a:lnTo>
                  <a:lnTo>
                    <a:pt x="92157" y="92157"/>
                  </a:lnTo>
                  <a:lnTo>
                    <a:pt x="0" y="92157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137" name="Google Shape;137;p13"/>
            <p:cNvSpPr txBox="1"/>
            <p:nvPr/>
          </p:nvSpPr>
          <p:spPr>
            <a:xfrm>
              <a:off x="0" y="19050"/>
              <a:ext cx="92157" cy="7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3"/>
          <p:cNvSpPr txBox="1"/>
          <p:nvPr/>
        </p:nvSpPr>
        <p:spPr>
          <a:xfrm>
            <a:off x="6003196" y="5809864"/>
            <a:ext cx="14007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6003196" y="5627239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D752B2"/>
                </a:solidFill>
                <a:latin typeface="Baloo 2"/>
                <a:ea typeface="Baloo 2"/>
                <a:cs typeface="Baloo 2"/>
                <a:sym typeface="Baloo 2"/>
              </a:rPr>
              <a:t>POINT 03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40" name="Google Shape;140;p13"/>
          <p:cNvGrpSpPr/>
          <p:nvPr/>
        </p:nvGrpSpPr>
        <p:grpSpPr>
          <a:xfrm>
            <a:off x="5660320" y="6158995"/>
            <a:ext cx="257151" cy="257151"/>
            <a:chOff x="0" y="0"/>
            <a:chExt cx="92157" cy="92157"/>
          </a:xfrm>
        </p:grpSpPr>
        <p:sp>
          <p:nvSpPr>
            <p:cNvPr id="141" name="Google Shape;141;p13"/>
            <p:cNvSpPr/>
            <p:nvPr/>
          </p:nvSpPr>
          <p:spPr>
            <a:xfrm>
              <a:off x="0" y="0"/>
              <a:ext cx="92157" cy="92157"/>
            </a:xfrm>
            <a:custGeom>
              <a:rect b="b" l="l" r="r" t="t"/>
              <a:pathLst>
                <a:path extrusionOk="0" h="92157" w="92157">
                  <a:moveTo>
                    <a:pt x="0" y="0"/>
                  </a:moveTo>
                  <a:lnTo>
                    <a:pt x="92157" y="0"/>
                  </a:lnTo>
                  <a:lnTo>
                    <a:pt x="92157" y="92157"/>
                  </a:lnTo>
                  <a:lnTo>
                    <a:pt x="0" y="92157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142" name="Google Shape;142;p13"/>
            <p:cNvSpPr txBox="1"/>
            <p:nvPr/>
          </p:nvSpPr>
          <p:spPr>
            <a:xfrm>
              <a:off x="0" y="19050"/>
              <a:ext cx="92157" cy="73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6003196" y="6355908"/>
            <a:ext cx="14007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elit. 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6003196" y="6173283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DBD00"/>
                </a:solidFill>
                <a:latin typeface="Baloo 2"/>
                <a:ea typeface="Baloo 2"/>
                <a:cs typeface="Baloo 2"/>
                <a:sym typeface="Baloo 2"/>
              </a:rPr>
              <a:t>POINT 04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65404" y="-297295"/>
            <a:ext cx="5833979" cy="228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2452036" y="1720289"/>
            <a:ext cx="146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4205564" y="1720289"/>
            <a:ext cx="146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2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grpSp>
        <p:nvGrpSpPr>
          <p:cNvPr id="148" name="Google Shape;148;p13"/>
          <p:cNvGrpSpPr/>
          <p:nvPr/>
        </p:nvGrpSpPr>
        <p:grpSpPr>
          <a:xfrm>
            <a:off x="6002775" y="1686158"/>
            <a:ext cx="174510" cy="180951"/>
            <a:chOff x="0" y="0"/>
            <a:chExt cx="62540" cy="64849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62540" cy="64849"/>
            </a:xfrm>
            <a:custGeom>
              <a:rect b="b" l="l" r="r" t="t"/>
              <a:pathLst>
                <a:path extrusionOk="0" h="64849" w="62540">
                  <a:moveTo>
                    <a:pt x="0" y="0"/>
                  </a:moveTo>
                  <a:lnTo>
                    <a:pt x="62540" y="0"/>
                  </a:lnTo>
                  <a:lnTo>
                    <a:pt x="62540" y="64849"/>
                  </a:lnTo>
                  <a:lnTo>
                    <a:pt x="0" y="64849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150" name="Google Shape;150;p13"/>
            <p:cNvSpPr txBox="1"/>
            <p:nvPr/>
          </p:nvSpPr>
          <p:spPr>
            <a:xfrm>
              <a:off x="0" y="19050"/>
              <a:ext cx="62540" cy="4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3"/>
          <p:cNvSpPr txBox="1"/>
          <p:nvPr/>
        </p:nvSpPr>
        <p:spPr>
          <a:xfrm>
            <a:off x="6305503" y="1706530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POINT 01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6299269" y="2055617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4BB7F"/>
                </a:solidFill>
                <a:latin typeface="Baloo 2"/>
                <a:ea typeface="Baloo 2"/>
                <a:cs typeface="Baloo 2"/>
                <a:sym typeface="Baloo 2"/>
              </a:rPr>
              <a:t>POINT 02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53" name="Google Shape;153;p13"/>
          <p:cNvGrpSpPr/>
          <p:nvPr/>
        </p:nvGrpSpPr>
        <p:grpSpPr>
          <a:xfrm>
            <a:off x="6002775" y="2035245"/>
            <a:ext cx="174510" cy="180951"/>
            <a:chOff x="0" y="0"/>
            <a:chExt cx="62540" cy="64849"/>
          </a:xfrm>
        </p:grpSpPr>
        <p:sp>
          <p:nvSpPr>
            <p:cNvPr id="154" name="Google Shape;154;p13"/>
            <p:cNvSpPr/>
            <p:nvPr/>
          </p:nvSpPr>
          <p:spPr>
            <a:xfrm>
              <a:off x="0" y="0"/>
              <a:ext cx="62540" cy="64849"/>
            </a:xfrm>
            <a:custGeom>
              <a:rect b="b" l="l" r="r" t="t"/>
              <a:pathLst>
                <a:path extrusionOk="0" h="64849" w="62540">
                  <a:moveTo>
                    <a:pt x="0" y="0"/>
                  </a:moveTo>
                  <a:lnTo>
                    <a:pt x="62540" y="0"/>
                  </a:lnTo>
                  <a:lnTo>
                    <a:pt x="62540" y="64849"/>
                  </a:lnTo>
                  <a:lnTo>
                    <a:pt x="0" y="64849"/>
                  </a:lnTo>
                  <a:close/>
                </a:path>
              </a:pathLst>
            </a:custGeom>
            <a:solidFill>
              <a:srgbClr val="24BB7F"/>
            </a:solidFill>
            <a:ln>
              <a:noFill/>
            </a:ln>
          </p:spPr>
        </p:sp>
        <p:sp>
          <p:nvSpPr>
            <p:cNvPr id="155" name="Google Shape;155;p13"/>
            <p:cNvSpPr txBox="1"/>
            <p:nvPr/>
          </p:nvSpPr>
          <p:spPr>
            <a:xfrm>
              <a:off x="0" y="19050"/>
              <a:ext cx="62540" cy="4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3"/>
          <p:cNvSpPr txBox="1"/>
          <p:nvPr/>
        </p:nvSpPr>
        <p:spPr>
          <a:xfrm>
            <a:off x="89283" y="1628976"/>
            <a:ext cx="244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7843"/>
                </a:solidFill>
                <a:latin typeface="Baloo 2"/>
                <a:ea typeface="Baloo 2"/>
                <a:cs typeface="Baloo 2"/>
                <a:sym typeface="Baloo 2"/>
              </a:rPr>
              <a:t>MARKET SUMMARY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5225556" y="3554434"/>
            <a:ext cx="719858" cy="608904"/>
            <a:chOff x="0" y="-6946"/>
            <a:chExt cx="959811" cy="811873"/>
          </a:xfrm>
        </p:grpSpPr>
        <p:grpSp>
          <p:nvGrpSpPr>
            <p:cNvPr id="171" name="Google Shape;17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#FDBD00</a:t>
              </a:r>
              <a:endParaRPr/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5225556" y="2773907"/>
            <a:ext cx="719858" cy="608904"/>
            <a:chOff x="0" y="-6946"/>
            <a:chExt cx="959811" cy="811873"/>
          </a:xfrm>
        </p:grpSpPr>
        <p:grpSp>
          <p:nvGrpSpPr>
            <p:cNvPr id="182" name="Google Shape;182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83" name="Google Shape;18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75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#D752B2</a:t>
              </a:r>
              <a:endParaRPr/>
            </a:p>
          </p:txBody>
        </p:sp>
      </p:grpSp>
      <p:sp>
        <p:nvSpPr>
          <p:cNvPr id="186" name="Google Shape;186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2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BD00"/>
                </a:solidFill>
              </a:rPr>
              <a:t>RESOURCE PAGE</a:t>
            </a:r>
            <a:endParaRPr b="1"/>
          </a:p>
        </p:txBody>
      </p:sp>
      <p:sp>
        <p:nvSpPr>
          <p:cNvPr id="188" name="Google Shape;188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1252814" y="9656575"/>
            <a:ext cx="513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 u="none" cap="none" strike="noStrike">
                <a:solidFill>
                  <a:srgbClr val="FDBD00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195" name="Google Shape;195;p14"/>
          <p:cNvGrpSpPr/>
          <p:nvPr/>
        </p:nvGrpSpPr>
        <p:grpSpPr>
          <a:xfrm>
            <a:off x="4180208" y="3554434"/>
            <a:ext cx="719858" cy="608904"/>
            <a:chOff x="0" y="-6946"/>
            <a:chExt cx="959811" cy="811873"/>
          </a:xfrm>
        </p:grpSpPr>
        <p:grpSp>
          <p:nvGrpSpPr>
            <p:cNvPr id="196" name="Google Shape;19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97" name="Google Shape;19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4BB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#24BB7F</a:t>
              </a:r>
              <a:endParaRPr/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4180208" y="2773907"/>
            <a:ext cx="719858" cy="608904"/>
            <a:chOff x="0" y="-6946"/>
            <a:chExt cx="959811" cy="811873"/>
          </a:xfrm>
        </p:grpSpPr>
        <p:grpSp>
          <p:nvGrpSpPr>
            <p:cNvPr id="201" name="Google Shape;20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02" name="Google Shape;20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#ED7843</a:t>
              </a: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4180208" y="4334961"/>
            <a:ext cx="719858" cy="608904"/>
            <a:chOff x="0" y="-6946"/>
            <a:chExt cx="959811" cy="811873"/>
          </a:xfrm>
        </p:grpSpPr>
        <p:grpSp>
          <p:nvGrpSpPr>
            <p:cNvPr id="206" name="Google Shape;20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07" name="Google Shape;20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#000002</a:t>
              </a:r>
              <a:endParaRPr/>
            </a:p>
          </p:txBody>
        </p:sp>
      </p:grpSp>
      <p:grpSp>
        <p:nvGrpSpPr>
          <p:cNvPr id="210" name="Google Shape;210;p14"/>
          <p:cNvGrpSpPr/>
          <p:nvPr/>
        </p:nvGrpSpPr>
        <p:grpSpPr>
          <a:xfrm>
            <a:off x="5225556" y="4339105"/>
            <a:ext cx="719858" cy="608904"/>
            <a:chOff x="0" y="-6946"/>
            <a:chExt cx="959811" cy="811873"/>
          </a:xfrm>
        </p:grpSpPr>
        <p:grpSp>
          <p:nvGrpSpPr>
            <p:cNvPr id="211" name="Google Shape;21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12" name="Google Shape;21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#FFF9E7</a:t>
              </a:r>
              <a:endParaRPr/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3461332" y="6875498"/>
            <a:ext cx="1586637" cy="1619018"/>
          </a:xfrm>
          <a:custGeom>
            <a:rect b="b" l="l" r="r" t="t"/>
            <a:pathLst>
              <a:path extrusionOk="0" h="1619018" w="1586637">
                <a:moveTo>
                  <a:pt x="0" y="0"/>
                </a:moveTo>
                <a:lnTo>
                  <a:pt x="1586637" y="0"/>
                </a:lnTo>
                <a:lnTo>
                  <a:pt x="1586637" y="1619018"/>
                </a:lnTo>
                <a:lnTo>
                  <a:pt x="0" y="161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4"/>
          <p:cNvSpPr/>
          <p:nvPr/>
        </p:nvSpPr>
        <p:spPr>
          <a:xfrm>
            <a:off x="1550791" y="6966307"/>
            <a:ext cx="1517409" cy="1437400"/>
          </a:xfrm>
          <a:custGeom>
            <a:rect b="b" l="l" r="r" t="t"/>
            <a:pathLst>
              <a:path extrusionOk="0" h="1437400" w="1517409">
                <a:moveTo>
                  <a:pt x="0" y="0"/>
                </a:moveTo>
                <a:lnTo>
                  <a:pt x="1517409" y="0"/>
                </a:lnTo>
                <a:lnTo>
                  <a:pt x="1517409" y="1437400"/>
                </a:lnTo>
                <a:lnTo>
                  <a:pt x="0" y="143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4"/>
          <p:cNvSpPr/>
          <p:nvPr/>
        </p:nvSpPr>
        <p:spPr>
          <a:xfrm>
            <a:off x="5441102" y="7097590"/>
            <a:ext cx="660043" cy="1174835"/>
          </a:xfrm>
          <a:custGeom>
            <a:rect b="b" l="l" r="r" t="t"/>
            <a:pathLst>
              <a:path extrusionOk="0" h="1174835" w="660043">
                <a:moveTo>
                  <a:pt x="0" y="0"/>
                </a:moveTo>
                <a:lnTo>
                  <a:pt x="660043" y="0"/>
                </a:lnTo>
                <a:lnTo>
                  <a:pt x="660043" y="1174834"/>
                </a:lnTo>
                <a:lnTo>
                  <a:pt x="0" y="1174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7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5"/>
          <p:cNvGrpSpPr/>
          <p:nvPr/>
        </p:nvGrpSpPr>
        <p:grpSpPr>
          <a:xfrm>
            <a:off x="1845713" y="3945579"/>
            <a:ext cx="3841501" cy="1571045"/>
            <a:chOff x="0" y="-19050"/>
            <a:chExt cx="1658589" cy="678307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307" y="0"/>
                  </a:moveTo>
                  <a:lnTo>
                    <a:pt x="1618283" y="0"/>
                  </a:lnTo>
                  <a:cubicBezTo>
                    <a:pt x="1628972" y="0"/>
                    <a:pt x="1639225" y="4247"/>
                    <a:pt x="1646784" y="11806"/>
                  </a:cubicBezTo>
                  <a:cubicBezTo>
                    <a:pt x="1654343" y="19365"/>
                    <a:pt x="1658589" y="29617"/>
                    <a:pt x="1658589" y="40307"/>
                  </a:cubicBezTo>
                  <a:lnTo>
                    <a:pt x="1658589" y="618950"/>
                  </a:lnTo>
                  <a:cubicBezTo>
                    <a:pt x="1658589" y="629640"/>
                    <a:pt x="1654343" y="639893"/>
                    <a:pt x="1646784" y="647452"/>
                  </a:cubicBezTo>
                  <a:cubicBezTo>
                    <a:pt x="1639225" y="655011"/>
                    <a:pt x="1628972" y="659257"/>
                    <a:pt x="1618283" y="659257"/>
                  </a:cubicBezTo>
                  <a:lnTo>
                    <a:pt x="40307" y="659257"/>
                  </a:lnTo>
                  <a:cubicBezTo>
                    <a:pt x="29617" y="659257"/>
                    <a:pt x="19365" y="655011"/>
                    <a:pt x="11806" y="647452"/>
                  </a:cubicBezTo>
                  <a:cubicBezTo>
                    <a:pt x="4247" y="639893"/>
                    <a:pt x="0" y="629640"/>
                    <a:pt x="0" y="618950"/>
                  </a:cubicBezTo>
                  <a:lnTo>
                    <a:pt x="0" y="40307"/>
                  </a:lnTo>
                  <a:cubicBezTo>
                    <a:pt x="0" y="29617"/>
                    <a:pt x="4247" y="19365"/>
                    <a:pt x="11806" y="11806"/>
                  </a:cubicBezTo>
                  <a:cubicBezTo>
                    <a:pt x="19365" y="4247"/>
                    <a:pt x="29617" y="0"/>
                    <a:pt x="40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800" lIns="42800" spcFirstLastPara="1" rIns="42800" wrap="square" tIns="42800">
              <a:noAutofit/>
            </a:bodyPr>
            <a:lstStyle/>
            <a:p>
              <a:pPr indent="0" lvl="0" marL="0" marR="0" rtl="0" algn="ctr">
                <a:lnSpc>
                  <a:spcPct val="11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1845713" y="5821122"/>
            <a:ext cx="3841501" cy="1571045"/>
            <a:chOff x="0" y="-19050"/>
            <a:chExt cx="1658589" cy="678307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307" y="0"/>
                  </a:moveTo>
                  <a:lnTo>
                    <a:pt x="1618283" y="0"/>
                  </a:lnTo>
                  <a:cubicBezTo>
                    <a:pt x="1628972" y="0"/>
                    <a:pt x="1639225" y="4247"/>
                    <a:pt x="1646784" y="11806"/>
                  </a:cubicBezTo>
                  <a:cubicBezTo>
                    <a:pt x="1654343" y="19365"/>
                    <a:pt x="1658589" y="29617"/>
                    <a:pt x="1658589" y="40307"/>
                  </a:cubicBezTo>
                  <a:lnTo>
                    <a:pt x="1658589" y="618950"/>
                  </a:lnTo>
                  <a:cubicBezTo>
                    <a:pt x="1658589" y="629640"/>
                    <a:pt x="1654343" y="639893"/>
                    <a:pt x="1646784" y="647452"/>
                  </a:cubicBezTo>
                  <a:cubicBezTo>
                    <a:pt x="1639225" y="655011"/>
                    <a:pt x="1628972" y="659257"/>
                    <a:pt x="1618283" y="659257"/>
                  </a:cubicBezTo>
                  <a:lnTo>
                    <a:pt x="40307" y="659257"/>
                  </a:lnTo>
                  <a:cubicBezTo>
                    <a:pt x="29617" y="659257"/>
                    <a:pt x="19365" y="655011"/>
                    <a:pt x="11806" y="647452"/>
                  </a:cubicBezTo>
                  <a:cubicBezTo>
                    <a:pt x="4247" y="639893"/>
                    <a:pt x="0" y="629640"/>
                    <a:pt x="0" y="618950"/>
                  </a:cubicBezTo>
                  <a:lnTo>
                    <a:pt x="0" y="40307"/>
                  </a:lnTo>
                  <a:cubicBezTo>
                    <a:pt x="0" y="29617"/>
                    <a:pt x="4247" y="19365"/>
                    <a:pt x="11806" y="11806"/>
                  </a:cubicBezTo>
                  <a:cubicBezTo>
                    <a:pt x="19365" y="4247"/>
                    <a:pt x="29617" y="0"/>
                    <a:pt x="40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800" lIns="42800" spcFirstLastPara="1" rIns="42800" wrap="square" tIns="42800">
              <a:noAutofit/>
            </a:bodyPr>
            <a:lstStyle/>
            <a:p>
              <a:pPr indent="0" lvl="0" marL="0" marR="0" rtl="0" algn="ctr">
                <a:lnSpc>
                  <a:spcPct val="11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2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DBD00"/>
                </a:solidFill>
              </a:rPr>
              <a:t>Happy designing!</a:t>
            </a:r>
            <a:endParaRPr b="1" i="1"/>
          </a:p>
        </p:txBody>
      </p:sp>
      <p:sp>
        <p:nvSpPr>
          <p:cNvPr id="230" name="Google Shape;230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DBD00"/>
                </a:solidFill>
              </a:rPr>
              <a:t>CREDITS</a:t>
            </a:r>
            <a:endParaRPr b="1"/>
          </a:p>
        </p:txBody>
      </p:sp>
      <p:sp>
        <p:nvSpPr>
          <p:cNvPr id="233" name="Google Shape;233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