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Berkshire Swash"/>
      <p:regular r:id="rId26"/>
    </p:embeddedFont>
    <p:embeddedFont>
      <p:font typeface="Nunito Sans Black"/>
      <p:bold r:id="rId27"/>
      <p:boldItalic r:id="rId28"/>
    </p:embeddedFont>
    <p:embeddedFont>
      <p:font typeface="Nunito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erkshireSwash-regular.fntdata"/><Relationship Id="rId25" Type="http://schemas.openxmlformats.org/officeDocument/2006/relationships/slide" Target="slides/slide20.xml"/><Relationship Id="rId28" Type="http://schemas.openxmlformats.org/officeDocument/2006/relationships/font" Target="fonts/NunitoSansBlack-boldItalic.fntdata"/><Relationship Id="rId27" Type="http://schemas.openxmlformats.org/officeDocument/2006/relationships/font" Target="fonts/NunitoSansBlack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Sans-italic.fntdata"/><Relationship Id="rId30" Type="http://schemas.openxmlformats.org/officeDocument/2006/relationships/font" Target="fonts/Nunito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Nunito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21.png"/><Relationship Id="rId7" Type="http://schemas.openxmlformats.org/officeDocument/2006/relationships/image" Target="../media/image17.png"/><Relationship Id="rId8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4.png"/><Relationship Id="rId3" Type="http://schemas.openxmlformats.org/officeDocument/2006/relationships/image" Target="../media/image26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4.png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6.png"/><Relationship Id="rId4" Type="http://schemas.openxmlformats.org/officeDocument/2006/relationships/image" Target="../media/image23.png"/><Relationship Id="rId10" Type="http://schemas.openxmlformats.org/officeDocument/2006/relationships/image" Target="../media/image31.png"/><Relationship Id="rId9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14.png"/><Relationship Id="rId7" Type="http://schemas.openxmlformats.org/officeDocument/2006/relationships/image" Target="../media/image35.png"/><Relationship Id="rId8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B6A5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 b="0" l="38642" r="0" t="0"/>
          <a:stretch/>
        </p:blipFill>
        <p:spPr>
          <a:xfrm>
            <a:off x="1" y="843725"/>
            <a:ext cx="2119751" cy="303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/>
          <p:nvPr/>
        </p:nvSpPr>
        <p:spPr>
          <a:xfrm>
            <a:off x="2249112" y="2346203"/>
            <a:ext cx="13789776" cy="6518803"/>
          </a:xfrm>
          <a:custGeom>
            <a:rect b="b" l="l" r="r" t="t"/>
            <a:pathLst>
              <a:path extrusionOk="0" h="6518803" w="13789776">
                <a:moveTo>
                  <a:pt x="0" y="0"/>
                </a:moveTo>
                <a:lnTo>
                  <a:pt x="13789776" y="0"/>
                </a:lnTo>
                <a:lnTo>
                  <a:pt x="13789776" y="6518803"/>
                </a:lnTo>
                <a:lnTo>
                  <a:pt x="0" y="6518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" name="Google Shape;12;p3"/>
          <p:cNvSpPr/>
          <p:nvPr/>
        </p:nvSpPr>
        <p:spPr>
          <a:xfrm>
            <a:off x="2725720" y="2571508"/>
            <a:ext cx="12836561" cy="6068192"/>
          </a:xfrm>
          <a:custGeom>
            <a:rect b="b" l="l" r="r" t="t"/>
            <a:pathLst>
              <a:path extrusionOk="0" h="6068192" w="12836561">
                <a:moveTo>
                  <a:pt x="0" y="0"/>
                </a:moveTo>
                <a:lnTo>
                  <a:pt x="12836560" y="0"/>
                </a:lnTo>
                <a:lnTo>
                  <a:pt x="12836560" y="6068193"/>
                </a:lnTo>
                <a:lnTo>
                  <a:pt x="0" y="6068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" name="Google Shape;13;p3"/>
          <p:cNvSpPr/>
          <p:nvPr/>
        </p:nvSpPr>
        <p:spPr>
          <a:xfrm flipH="1">
            <a:off x="4329455" y="640485"/>
            <a:ext cx="10867131" cy="2114151"/>
          </a:xfrm>
          <a:custGeom>
            <a:rect b="b" l="l" r="r" t="t"/>
            <a:pathLst>
              <a:path extrusionOk="0" h="2114151" w="10867131">
                <a:moveTo>
                  <a:pt x="10867132" y="0"/>
                </a:moveTo>
                <a:lnTo>
                  <a:pt x="0" y="0"/>
                </a:lnTo>
                <a:lnTo>
                  <a:pt x="0" y="2114151"/>
                </a:lnTo>
                <a:lnTo>
                  <a:pt x="10867132" y="2114151"/>
                </a:lnTo>
                <a:lnTo>
                  <a:pt x="108671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 flipH="1">
            <a:off x="889759" y="3149704"/>
            <a:ext cx="4487103" cy="5533423"/>
          </a:xfrm>
          <a:custGeom>
            <a:rect b="b" l="l" r="r" t="t"/>
            <a:pathLst>
              <a:path extrusionOk="0" h="5533423" w="4487103">
                <a:moveTo>
                  <a:pt x="4487103" y="0"/>
                </a:moveTo>
                <a:lnTo>
                  <a:pt x="0" y="0"/>
                </a:lnTo>
                <a:lnTo>
                  <a:pt x="0" y="5533423"/>
                </a:lnTo>
                <a:lnTo>
                  <a:pt x="4487103" y="5533423"/>
                </a:lnTo>
                <a:lnTo>
                  <a:pt x="448710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12911138" y="3149704"/>
            <a:ext cx="4487103" cy="5533423"/>
          </a:xfrm>
          <a:custGeom>
            <a:rect b="b" l="l" r="r" t="t"/>
            <a:pathLst>
              <a:path extrusionOk="0" h="5533423" w="4487103">
                <a:moveTo>
                  <a:pt x="0" y="0"/>
                </a:moveTo>
                <a:lnTo>
                  <a:pt x="4487103" y="0"/>
                </a:lnTo>
                <a:lnTo>
                  <a:pt x="4487103" y="5533423"/>
                </a:lnTo>
                <a:lnTo>
                  <a:pt x="0" y="5533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2815007" y="515614"/>
            <a:ext cx="2609480" cy="2040139"/>
          </a:xfrm>
          <a:custGeom>
            <a:rect b="b" l="l" r="r" t="t"/>
            <a:pathLst>
              <a:path extrusionOk="0" h="2040139" w="2609480">
                <a:moveTo>
                  <a:pt x="0" y="0"/>
                </a:moveTo>
                <a:lnTo>
                  <a:pt x="2609480" y="0"/>
                </a:lnTo>
                <a:lnTo>
                  <a:pt x="2609480" y="2040139"/>
                </a:lnTo>
                <a:lnTo>
                  <a:pt x="0" y="2040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15974400" y="-131346"/>
            <a:ext cx="1423841" cy="1896156"/>
          </a:xfrm>
          <a:custGeom>
            <a:rect b="b" l="l" r="r" t="t"/>
            <a:pathLst>
              <a:path extrusionOk="0" h="1896156" w="1423841">
                <a:moveTo>
                  <a:pt x="0" y="0"/>
                </a:moveTo>
                <a:lnTo>
                  <a:pt x="1423841" y="0"/>
                </a:lnTo>
                <a:lnTo>
                  <a:pt x="1423841" y="1896156"/>
                </a:lnTo>
                <a:lnTo>
                  <a:pt x="0" y="1896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" name="Google Shape;18;p3"/>
          <p:cNvPicPr preferRelativeResize="0"/>
          <p:nvPr/>
        </p:nvPicPr>
        <p:blipFill rotWithShape="1">
          <a:blip r:embed="rId9">
            <a:alphaModFix/>
          </a:blip>
          <a:srcRect b="0" l="0" r="31945" t="0"/>
          <a:stretch/>
        </p:blipFill>
        <p:spPr>
          <a:xfrm>
            <a:off x="15711578" y="1540275"/>
            <a:ext cx="2609475" cy="39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>
            <p:ph type="title"/>
          </p:nvPr>
        </p:nvSpPr>
        <p:spPr>
          <a:xfrm>
            <a:off x="3091325" y="3327925"/>
            <a:ext cx="12105300" cy="4212300"/>
          </a:xfrm>
          <a:prstGeom prst="rect">
            <a:avLst/>
          </a:prstGeom>
          <a:noFill/>
          <a:ln>
            <a:noFill/>
          </a:ln>
          <a:effectLst>
            <a:outerShdw rotWithShape="0" algn="bl" dir="3660000" dist="114300">
              <a:srgbClr val="C2FDD1"/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50"/>
              <a:buFont typeface="Berkshire Swash"/>
              <a:buNone/>
              <a:defRPr i="0" sz="12350" u="none" cap="none" strike="noStrike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5280175" y="1081400"/>
            <a:ext cx="9006900" cy="68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560"/>
              </a:spcBef>
              <a:spcAft>
                <a:spcPts val="0"/>
              </a:spcAft>
              <a:buSzPts val="47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47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2" type="subTitle"/>
          </p:nvPr>
        </p:nvSpPr>
        <p:spPr>
          <a:xfrm>
            <a:off x="4640550" y="9277075"/>
            <a:ext cx="9006900" cy="68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47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47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b="0" l="1028" r="1028" t="0"/>
          <a:stretch/>
        </p:blipFill>
        <p:spPr>
          <a:xfrm>
            <a:off x="0" y="393300"/>
            <a:ext cx="18288026" cy="950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4"/>
          <p:cNvGrpSpPr/>
          <p:nvPr/>
        </p:nvGrpSpPr>
        <p:grpSpPr>
          <a:xfrm>
            <a:off x="6016799" y="3304917"/>
            <a:ext cx="8017914" cy="1250699"/>
            <a:chOff x="0" y="-38100"/>
            <a:chExt cx="2111700" cy="329400"/>
          </a:xfrm>
        </p:grpSpPr>
        <p:sp>
          <p:nvSpPr>
            <p:cNvPr id="25" name="Google Shape;25;p4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2FDD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4"/>
            <p:cNvSpPr txBox="1"/>
            <p:nvPr/>
          </p:nvSpPr>
          <p:spPr>
            <a:xfrm>
              <a:off x="0" y="-38100"/>
              <a:ext cx="21117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27;p4"/>
          <p:cNvGrpSpPr/>
          <p:nvPr/>
        </p:nvGrpSpPr>
        <p:grpSpPr>
          <a:xfrm>
            <a:off x="6016799" y="7824133"/>
            <a:ext cx="8017914" cy="1250699"/>
            <a:chOff x="0" y="-38100"/>
            <a:chExt cx="2111700" cy="329400"/>
          </a:xfrm>
        </p:grpSpPr>
        <p:sp>
          <p:nvSpPr>
            <p:cNvPr id="28" name="Google Shape;28;p4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2FDD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4"/>
            <p:cNvSpPr txBox="1"/>
            <p:nvPr/>
          </p:nvSpPr>
          <p:spPr>
            <a:xfrm>
              <a:off x="0" y="-38100"/>
              <a:ext cx="21117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4"/>
          <p:cNvGrpSpPr/>
          <p:nvPr/>
        </p:nvGrpSpPr>
        <p:grpSpPr>
          <a:xfrm>
            <a:off x="6016799" y="6316151"/>
            <a:ext cx="8017914" cy="1250699"/>
            <a:chOff x="0" y="-38100"/>
            <a:chExt cx="2111700" cy="329400"/>
          </a:xfrm>
        </p:grpSpPr>
        <p:sp>
          <p:nvSpPr>
            <p:cNvPr id="31" name="Google Shape;31;p4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2FDD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 txBox="1"/>
            <p:nvPr/>
          </p:nvSpPr>
          <p:spPr>
            <a:xfrm>
              <a:off x="0" y="-38100"/>
              <a:ext cx="21117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4"/>
          <p:cNvGrpSpPr/>
          <p:nvPr/>
        </p:nvGrpSpPr>
        <p:grpSpPr>
          <a:xfrm>
            <a:off x="6016799" y="4811218"/>
            <a:ext cx="8017914" cy="1250699"/>
            <a:chOff x="0" y="-38100"/>
            <a:chExt cx="2111700" cy="329400"/>
          </a:xfrm>
        </p:grpSpPr>
        <p:sp>
          <p:nvSpPr>
            <p:cNvPr id="34" name="Google Shape;34;p4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2FDD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4"/>
            <p:cNvSpPr txBox="1"/>
            <p:nvPr/>
          </p:nvSpPr>
          <p:spPr>
            <a:xfrm>
              <a:off x="0" y="-38100"/>
              <a:ext cx="21117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5861550" y="3160467"/>
            <a:ext cx="8017914" cy="1250699"/>
            <a:chOff x="0" y="-38100"/>
            <a:chExt cx="2111700" cy="329400"/>
          </a:xfrm>
        </p:grpSpPr>
        <p:sp>
          <p:nvSpPr>
            <p:cNvPr id="37" name="Google Shape;37;p4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DC2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4"/>
            <p:cNvSpPr txBox="1"/>
            <p:nvPr/>
          </p:nvSpPr>
          <p:spPr>
            <a:xfrm>
              <a:off x="0" y="-38100"/>
              <a:ext cx="21117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4"/>
          <p:cNvGrpSpPr/>
          <p:nvPr/>
        </p:nvGrpSpPr>
        <p:grpSpPr>
          <a:xfrm>
            <a:off x="5861550" y="6173068"/>
            <a:ext cx="8017914" cy="1250699"/>
            <a:chOff x="0" y="-38100"/>
            <a:chExt cx="2111700" cy="329400"/>
          </a:xfrm>
        </p:grpSpPr>
        <p:sp>
          <p:nvSpPr>
            <p:cNvPr id="40" name="Google Shape;40;p4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DC2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 txBox="1"/>
            <p:nvPr/>
          </p:nvSpPr>
          <p:spPr>
            <a:xfrm>
              <a:off x="0" y="-38100"/>
              <a:ext cx="21117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5861550" y="4666767"/>
            <a:ext cx="8017914" cy="1250699"/>
            <a:chOff x="0" y="-38100"/>
            <a:chExt cx="2111700" cy="329400"/>
          </a:xfrm>
        </p:grpSpPr>
        <p:sp>
          <p:nvSpPr>
            <p:cNvPr id="43" name="Google Shape;43;p4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DC2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 txBox="1"/>
            <p:nvPr/>
          </p:nvSpPr>
          <p:spPr>
            <a:xfrm>
              <a:off x="0" y="-38100"/>
              <a:ext cx="21117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45;p4"/>
          <p:cNvGrpSpPr/>
          <p:nvPr/>
        </p:nvGrpSpPr>
        <p:grpSpPr>
          <a:xfrm>
            <a:off x="5861550" y="7679368"/>
            <a:ext cx="8017914" cy="1250699"/>
            <a:chOff x="0" y="-38100"/>
            <a:chExt cx="2111700" cy="329400"/>
          </a:xfrm>
        </p:grpSpPr>
        <p:sp>
          <p:nvSpPr>
            <p:cNvPr id="46" name="Google Shape;46;p4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DC2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 txBox="1"/>
            <p:nvPr/>
          </p:nvSpPr>
          <p:spPr>
            <a:xfrm>
              <a:off x="0" y="-38100"/>
              <a:ext cx="2111700" cy="3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4"/>
          <p:cNvGrpSpPr/>
          <p:nvPr/>
        </p:nvGrpSpPr>
        <p:grpSpPr>
          <a:xfrm>
            <a:off x="4272501" y="3240186"/>
            <a:ext cx="1235537" cy="1235537"/>
            <a:chOff x="0" y="0"/>
            <a:chExt cx="812800" cy="812800"/>
          </a:xfrm>
        </p:grpSpPr>
        <p:sp>
          <p:nvSpPr>
            <p:cNvPr id="49" name="Google Shape;49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51;p4"/>
          <p:cNvGrpSpPr/>
          <p:nvPr/>
        </p:nvGrpSpPr>
        <p:grpSpPr>
          <a:xfrm>
            <a:off x="4272501" y="4746775"/>
            <a:ext cx="1235537" cy="1235537"/>
            <a:chOff x="0" y="0"/>
            <a:chExt cx="812800" cy="812800"/>
          </a:xfrm>
        </p:grpSpPr>
        <p:sp>
          <p:nvSpPr>
            <p:cNvPr id="52" name="Google Shape;52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4272501" y="6252499"/>
            <a:ext cx="1235537" cy="1235537"/>
            <a:chOff x="0" y="0"/>
            <a:chExt cx="812800" cy="812800"/>
          </a:xfrm>
        </p:grpSpPr>
        <p:sp>
          <p:nvSpPr>
            <p:cNvPr id="55" name="Google Shape;55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4"/>
          <p:cNvGrpSpPr/>
          <p:nvPr/>
        </p:nvGrpSpPr>
        <p:grpSpPr>
          <a:xfrm>
            <a:off x="4272501" y="7758222"/>
            <a:ext cx="1235537" cy="1235537"/>
            <a:chOff x="0" y="0"/>
            <a:chExt cx="812800" cy="812800"/>
          </a:xfrm>
        </p:grpSpPr>
        <p:sp>
          <p:nvSpPr>
            <p:cNvPr id="58" name="Google Shape;58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4"/>
          <p:cNvSpPr/>
          <p:nvPr/>
        </p:nvSpPr>
        <p:spPr>
          <a:xfrm>
            <a:off x="14434599" y="6073665"/>
            <a:ext cx="5484281" cy="3868911"/>
          </a:xfrm>
          <a:custGeom>
            <a:rect b="b" l="l" r="r" t="t"/>
            <a:pathLst>
              <a:path extrusionOk="0" h="3868911" w="5484281">
                <a:moveTo>
                  <a:pt x="0" y="0"/>
                </a:moveTo>
                <a:lnTo>
                  <a:pt x="5484280" y="0"/>
                </a:lnTo>
                <a:lnTo>
                  <a:pt x="5484280" y="3868911"/>
                </a:lnTo>
                <a:lnTo>
                  <a:pt x="0" y="3868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4"/>
          <p:cNvSpPr/>
          <p:nvPr/>
        </p:nvSpPr>
        <p:spPr>
          <a:xfrm>
            <a:off x="875491" y="4875656"/>
            <a:ext cx="2473632" cy="5095496"/>
          </a:xfrm>
          <a:custGeom>
            <a:rect b="b" l="l" r="r" t="t"/>
            <a:pathLst>
              <a:path extrusionOk="0" h="5095496" w="2473632">
                <a:moveTo>
                  <a:pt x="0" y="0"/>
                </a:moveTo>
                <a:lnTo>
                  <a:pt x="2473631" y="0"/>
                </a:lnTo>
                <a:lnTo>
                  <a:pt x="2473631" y="5095495"/>
                </a:lnTo>
                <a:lnTo>
                  <a:pt x="0" y="5095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4"/>
          <p:cNvSpPr/>
          <p:nvPr/>
        </p:nvSpPr>
        <p:spPr>
          <a:xfrm rot="885925">
            <a:off x="15126053" y="2324521"/>
            <a:ext cx="2302070" cy="1473325"/>
          </a:xfrm>
          <a:custGeom>
            <a:rect b="b" l="l" r="r" t="t"/>
            <a:pathLst>
              <a:path extrusionOk="0" h="1472529" w="2300826">
                <a:moveTo>
                  <a:pt x="0" y="0"/>
                </a:moveTo>
                <a:lnTo>
                  <a:pt x="2300826" y="0"/>
                </a:lnTo>
                <a:lnTo>
                  <a:pt x="2300826" y="1472529"/>
                </a:lnTo>
                <a:lnTo>
                  <a:pt x="0" y="1472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4"/>
          <p:cNvSpPr/>
          <p:nvPr/>
        </p:nvSpPr>
        <p:spPr>
          <a:xfrm rot="-2900561">
            <a:off x="1289095" y="1567756"/>
            <a:ext cx="1277074" cy="1270224"/>
          </a:xfrm>
          <a:custGeom>
            <a:rect b="b" l="l" r="r" t="t"/>
            <a:pathLst>
              <a:path extrusionOk="0" h="1269601" w="1276448">
                <a:moveTo>
                  <a:pt x="0" y="0"/>
                </a:moveTo>
                <a:lnTo>
                  <a:pt x="1276448" y="0"/>
                </a:lnTo>
                <a:lnTo>
                  <a:pt x="1276448" y="1269601"/>
                </a:lnTo>
                <a:lnTo>
                  <a:pt x="0" y="1269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8708" l="0" r="-100039" t="0"/>
            </a:stretch>
          </a:blipFill>
          <a:ln>
            <a:noFill/>
          </a:ln>
        </p:spPr>
      </p:sp>
      <p:sp>
        <p:nvSpPr>
          <p:cNvPr id="64" name="Google Shape;64;p4"/>
          <p:cNvSpPr txBox="1"/>
          <p:nvPr/>
        </p:nvSpPr>
        <p:spPr>
          <a:xfrm>
            <a:off x="4507657" y="3315388"/>
            <a:ext cx="7653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1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01</a:t>
            </a:r>
            <a:endParaRPr/>
          </a:p>
        </p:txBody>
      </p:sp>
      <p:sp>
        <p:nvSpPr>
          <p:cNvPr id="65" name="Google Shape;65;p4"/>
          <p:cNvSpPr txBox="1"/>
          <p:nvPr/>
        </p:nvSpPr>
        <p:spPr>
          <a:xfrm>
            <a:off x="4507657" y="4821010"/>
            <a:ext cx="7653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1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02</a:t>
            </a:r>
            <a:endParaRPr/>
          </a:p>
        </p:txBody>
      </p:sp>
      <p:sp>
        <p:nvSpPr>
          <p:cNvPr id="66" name="Google Shape;66;p4"/>
          <p:cNvSpPr txBox="1"/>
          <p:nvPr/>
        </p:nvSpPr>
        <p:spPr>
          <a:xfrm>
            <a:off x="4507657" y="6324230"/>
            <a:ext cx="7653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1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03</a:t>
            </a:r>
            <a:endParaRPr/>
          </a:p>
        </p:txBody>
      </p:sp>
      <p:sp>
        <p:nvSpPr>
          <p:cNvPr id="67" name="Google Shape;67;p4"/>
          <p:cNvSpPr txBox="1"/>
          <p:nvPr/>
        </p:nvSpPr>
        <p:spPr>
          <a:xfrm>
            <a:off x="4412724" y="7829954"/>
            <a:ext cx="9552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1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04</a:t>
            </a:r>
            <a:endParaRPr/>
          </a:p>
        </p:txBody>
      </p:sp>
      <p:sp>
        <p:nvSpPr>
          <p:cNvPr id="68" name="Google Shape;68;p4"/>
          <p:cNvSpPr txBox="1"/>
          <p:nvPr>
            <p:ph type="title"/>
          </p:nvPr>
        </p:nvSpPr>
        <p:spPr>
          <a:xfrm>
            <a:off x="-3391725" y="679825"/>
            <a:ext cx="25071600" cy="150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650"/>
              <a:buNone/>
              <a:defRPr sz="136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"/>
          <p:cNvSpPr txBox="1"/>
          <p:nvPr>
            <p:ph idx="1" type="subTitle"/>
          </p:nvPr>
        </p:nvSpPr>
        <p:spPr>
          <a:xfrm>
            <a:off x="5861550" y="3568000"/>
            <a:ext cx="8017800" cy="57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48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0" name="Google Shape;70;p4"/>
          <p:cNvSpPr txBox="1"/>
          <p:nvPr>
            <p:ph idx="2" type="subTitle"/>
          </p:nvPr>
        </p:nvSpPr>
        <p:spPr>
          <a:xfrm>
            <a:off x="5861550" y="5074400"/>
            <a:ext cx="8017800" cy="57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1" name="Google Shape;71;p4"/>
          <p:cNvSpPr txBox="1"/>
          <p:nvPr>
            <p:ph idx="3" type="subTitle"/>
          </p:nvPr>
        </p:nvSpPr>
        <p:spPr>
          <a:xfrm>
            <a:off x="5861550" y="6580700"/>
            <a:ext cx="8017800" cy="57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2" name="Google Shape;72;p4"/>
          <p:cNvSpPr txBox="1"/>
          <p:nvPr>
            <p:ph idx="4" type="subTitle"/>
          </p:nvPr>
        </p:nvSpPr>
        <p:spPr>
          <a:xfrm>
            <a:off x="5861550" y="8087000"/>
            <a:ext cx="8017800" cy="57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5"/>
          <p:cNvPicPr preferRelativeResize="0"/>
          <p:nvPr/>
        </p:nvPicPr>
        <p:blipFill rotWithShape="1">
          <a:blip r:embed="rId2">
            <a:alphaModFix/>
          </a:blip>
          <a:srcRect b="0" l="1028" r="1028" t="0"/>
          <a:stretch/>
        </p:blipFill>
        <p:spPr>
          <a:xfrm>
            <a:off x="0" y="393300"/>
            <a:ext cx="18288026" cy="950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5"/>
          <p:cNvGrpSpPr/>
          <p:nvPr/>
        </p:nvGrpSpPr>
        <p:grpSpPr>
          <a:xfrm>
            <a:off x="-65358" y="3095534"/>
            <a:ext cx="4911670" cy="5185290"/>
            <a:chOff x="0" y="-28575"/>
            <a:chExt cx="1293600" cy="1365664"/>
          </a:xfrm>
        </p:grpSpPr>
        <p:sp>
          <p:nvSpPr>
            <p:cNvPr id="76" name="Google Shape;76;p5"/>
            <p:cNvSpPr/>
            <p:nvPr/>
          </p:nvSpPr>
          <p:spPr>
            <a:xfrm>
              <a:off x="0" y="0"/>
              <a:ext cx="1293520" cy="1337089"/>
            </a:xfrm>
            <a:custGeom>
              <a:rect b="b" l="l" r="r" t="t"/>
              <a:pathLst>
                <a:path extrusionOk="0" h="1337089" w="1293520">
                  <a:moveTo>
                    <a:pt x="0" y="0"/>
                  </a:moveTo>
                  <a:lnTo>
                    <a:pt x="1293520" y="0"/>
                  </a:lnTo>
                  <a:lnTo>
                    <a:pt x="1293520" y="1337089"/>
                  </a:lnTo>
                  <a:lnTo>
                    <a:pt x="0" y="13370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7" name="Google Shape;77;p5"/>
            <p:cNvSpPr txBox="1"/>
            <p:nvPr/>
          </p:nvSpPr>
          <p:spPr>
            <a:xfrm>
              <a:off x="0" y="-28575"/>
              <a:ext cx="1293600" cy="136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5"/>
          <p:cNvGrpSpPr/>
          <p:nvPr/>
        </p:nvGrpSpPr>
        <p:grpSpPr>
          <a:xfrm>
            <a:off x="13442025" y="3095534"/>
            <a:ext cx="4911670" cy="5185290"/>
            <a:chOff x="0" y="-28575"/>
            <a:chExt cx="1293600" cy="1365664"/>
          </a:xfrm>
        </p:grpSpPr>
        <p:sp>
          <p:nvSpPr>
            <p:cNvPr id="79" name="Google Shape;79;p5"/>
            <p:cNvSpPr/>
            <p:nvPr/>
          </p:nvSpPr>
          <p:spPr>
            <a:xfrm>
              <a:off x="0" y="0"/>
              <a:ext cx="1293520" cy="1337089"/>
            </a:xfrm>
            <a:custGeom>
              <a:rect b="b" l="l" r="r" t="t"/>
              <a:pathLst>
                <a:path extrusionOk="0" h="1337089" w="1293520">
                  <a:moveTo>
                    <a:pt x="0" y="0"/>
                  </a:moveTo>
                  <a:lnTo>
                    <a:pt x="1293520" y="0"/>
                  </a:lnTo>
                  <a:lnTo>
                    <a:pt x="1293520" y="1337089"/>
                  </a:lnTo>
                  <a:lnTo>
                    <a:pt x="0" y="13370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0" name="Google Shape;80;p5"/>
            <p:cNvSpPr txBox="1"/>
            <p:nvPr/>
          </p:nvSpPr>
          <p:spPr>
            <a:xfrm>
              <a:off x="0" y="-28575"/>
              <a:ext cx="1293600" cy="136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688334" y="3095534"/>
            <a:ext cx="4911670" cy="5185290"/>
            <a:chOff x="0" y="-28575"/>
            <a:chExt cx="1293600" cy="1365664"/>
          </a:xfrm>
        </p:grpSpPr>
        <p:sp>
          <p:nvSpPr>
            <p:cNvPr id="82" name="Google Shape;82;p5"/>
            <p:cNvSpPr/>
            <p:nvPr/>
          </p:nvSpPr>
          <p:spPr>
            <a:xfrm>
              <a:off x="0" y="0"/>
              <a:ext cx="1293520" cy="1337089"/>
            </a:xfrm>
            <a:custGeom>
              <a:rect b="b" l="l" r="r" t="t"/>
              <a:pathLst>
                <a:path extrusionOk="0" h="1337089" w="1293520">
                  <a:moveTo>
                    <a:pt x="0" y="0"/>
                  </a:moveTo>
                  <a:lnTo>
                    <a:pt x="1293520" y="0"/>
                  </a:lnTo>
                  <a:lnTo>
                    <a:pt x="1293520" y="1337089"/>
                  </a:lnTo>
                  <a:lnTo>
                    <a:pt x="0" y="13370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3" name="Google Shape;83;p5"/>
            <p:cNvSpPr txBox="1"/>
            <p:nvPr/>
          </p:nvSpPr>
          <p:spPr>
            <a:xfrm>
              <a:off x="0" y="-28575"/>
              <a:ext cx="1293600" cy="136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5"/>
          <p:cNvGrpSpPr/>
          <p:nvPr/>
        </p:nvGrpSpPr>
        <p:grpSpPr>
          <a:xfrm>
            <a:off x="0" y="3120889"/>
            <a:ext cx="4780677" cy="5098477"/>
            <a:chOff x="0" y="-38100"/>
            <a:chExt cx="1259100" cy="1342800"/>
          </a:xfrm>
        </p:grpSpPr>
        <p:sp>
          <p:nvSpPr>
            <p:cNvPr id="85" name="Google Shape;85;p5"/>
            <p:cNvSpPr/>
            <p:nvPr/>
          </p:nvSpPr>
          <p:spPr>
            <a:xfrm>
              <a:off x="0" y="0"/>
              <a:ext cx="1259093" cy="1304683"/>
            </a:xfrm>
            <a:custGeom>
              <a:rect b="b" l="l" r="r" t="t"/>
              <a:pathLst>
                <a:path extrusionOk="0" h="1304683" w="1259093">
                  <a:moveTo>
                    <a:pt x="0" y="0"/>
                  </a:moveTo>
                  <a:lnTo>
                    <a:pt x="1259093" y="0"/>
                  </a:lnTo>
                  <a:lnTo>
                    <a:pt x="1259093" y="1304683"/>
                  </a:lnTo>
                  <a:lnTo>
                    <a:pt x="0" y="1304683"/>
                  </a:lnTo>
                  <a:close/>
                </a:path>
              </a:pathLst>
            </a:custGeom>
            <a:solidFill>
              <a:srgbClr val="C2FDD1"/>
            </a:solidFill>
            <a:ln>
              <a:noFill/>
            </a:ln>
          </p:spPr>
        </p:sp>
        <p:sp>
          <p:nvSpPr>
            <p:cNvPr id="86" name="Google Shape;86;p5"/>
            <p:cNvSpPr txBox="1"/>
            <p:nvPr/>
          </p:nvSpPr>
          <p:spPr>
            <a:xfrm>
              <a:off x="0" y="-38100"/>
              <a:ext cx="1259100" cy="134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5"/>
          <p:cNvGrpSpPr/>
          <p:nvPr/>
        </p:nvGrpSpPr>
        <p:grpSpPr>
          <a:xfrm>
            <a:off x="6753691" y="3120889"/>
            <a:ext cx="4780677" cy="5098477"/>
            <a:chOff x="0" y="-38100"/>
            <a:chExt cx="1259100" cy="1342800"/>
          </a:xfrm>
        </p:grpSpPr>
        <p:sp>
          <p:nvSpPr>
            <p:cNvPr id="88" name="Google Shape;88;p5"/>
            <p:cNvSpPr/>
            <p:nvPr/>
          </p:nvSpPr>
          <p:spPr>
            <a:xfrm>
              <a:off x="0" y="0"/>
              <a:ext cx="1259093" cy="1304683"/>
            </a:xfrm>
            <a:custGeom>
              <a:rect b="b" l="l" r="r" t="t"/>
              <a:pathLst>
                <a:path extrusionOk="0" h="1304683" w="1259093">
                  <a:moveTo>
                    <a:pt x="0" y="0"/>
                  </a:moveTo>
                  <a:lnTo>
                    <a:pt x="1259093" y="0"/>
                  </a:lnTo>
                  <a:lnTo>
                    <a:pt x="1259093" y="1304683"/>
                  </a:lnTo>
                  <a:lnTo>
                    <a:pt x="0" y="1304683"/>
                  </a:lnTo>
                  <a:close/>
                </a:path>
              </a:pathLst>
            </a:custGeom>
            <a:solidFill>
              <a:srgbClr val="DAC8E8"/>
            </a:solidFill>
            <a:ln>
              <a:noFill/>
            </a:ln>
          </p:spPr>
        </p:sp>
        <p:sp>
          <p:nvSpPr>
            <p:cNvPr id="89" name="Google Shape;89;p5"/>
            <p:cNvSpPr txBox="1"/>
            <p:nvPr/>
          </p:nvSpPr>
          <p:spPr>
            <a:xfrm>
              <a:off x="0" y="-38100"/>
              <a:ext cx="1259100" cy="134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5"/>
          <p:cNvGrpSpPr/>
          <p:nvPr/>
        </p:nvGrpSpPr>
        <p:grpSpPr>
          <a:xfrm>
            <a:off x="13507382" y="3120889"/>
            <a:ext cx="4780677" cy="5098477"/>
            <a:chOff x="0" y="-38100"/>
            <a:chExt cx="1259100" cy="1342800"/>
          </a:xfrm>
        </p:grpSpPr>
        <p:sp>
          <p:nvSpPr>
            <p:cNvPr id="91" name="Google Shape;91;p5"/>
            <p:cNvSpPr/>
            <p:nvPr/>
          </p:nvSpPr>
          <p:spPr>
            <a:xfrm>
              <a:off x="0" y="0"/>
              <a:ext cx="1259093" cy="1304683"/>
            </a:xfrm>
            <a:custGeom>
              <a:rect b="b" l="l" r="r" t="t"/>
              <a:pathLst>
                <a:path extrusionOk="0" h="1304683" w="1259093">
                  <a:moveTo>
                    <a:pt x="0" y="0"/>
                  </a:moveTo>
                  <a:lnTo>
                    <a:pt x="1259093" y="0"/>
                  </a:lnTo>
                  <a:lnTo>
                    <a:pt x="1259093" y="1304683"/>
                  </a:lnTo>
                  <a:lnTo>
                    <a:pt x="0" y="1304683"/>
                  </a:lnTo>
                  <a:close/>
                </a:path>
              </a:pathLst>
            </a:custGeom>
            <a:solidFill>
              <a:srgbClr val="F7CFD0"/>
            </a:solidFill>
            <a:ln>
              <a:noFill/>
            </a:ln>
          </p:spPr>
        </p:sp>
        <p:sp>
          <p:nvSpPr>
            <p:cNvPr id="92" name="Google Shape;92;p5"/>
            <p:cNvSpPr txBox="1"/>
            <p:nvPr/>
          </p:nvSpPr>
          <p:spPr>
            <a:xfrm>
              <a:off x="0" y="-38100"/>
              <a:ext cx="1259100" cy="134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5"/>
          <p:cNvSpPr/>
          <p:nvPr/>
        </p:nvSpPr>
        <p:spPr>
          <a:xfrm>
            <a:off x="1049414" y="831133"/>
            <a:ext cx="2681790" cy="2096672"/>
          </a:xfrm>
          <a:custGeom>
            <a:rect b="b" l="l" r="r" t="t"/>
            <a:pathLst>
              <a:path extrusionOk="0" h="2096672" w="2681790">
                <a:moveTo>
                  <a:pt x="0" y="0"/>
                </a:moveTo>
                <a:lnTo>
                  <a:pt x="2681790" y="0"/>
                </a:lnTo>
                <a:lnTo>
                  <a:pt x="2681790" y="2096672"/>
                </a:lnTo>
                <a:lnTo>
                  <a:pt x="0" y="2096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94" name="Google Shape;94;p5"/>
          <p:cNvPicPr preferRelativeResize="0"/>
          <p:nvPr/>
        </p:nvPicPr>
        <p:blipFill rotWithShape="1">
          <a:blip r:embed="rId4">
            <a:alphaModFix/>
          </a:blip>
          <a:srcRect b="0" l="0" r="11793" t="0"/>
          <a:stretch/>
        </p:blipFill>
        <p:spPr>
          <a:xfrm>
            <a:off x="14124150" y="831125"/>
            <a:ext cx="4163850" cy="23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 txBox="1"/>
          <p:nvPr>
            <p:ph type="title"/>
          </p:nvPr>
        </p:nvSpPr>
        <p:spPr>
          <a:xfrm>
            <a:off x="-949650" y="862875"/>
            <a:ext cx="20187300" cy="150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3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"/>
          <p:cNvSpPr/>
          <p:nvPr>
            <p:ph idx="2" type="pic"/>
          </p:nvPr>
        </p:nvSpPr>
        <p:spPr>
          <a:xfrm>
            <a:off x="-50" y="3263900"/>
            <a:ext cx="4780800" cy="4955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5"/>
          <p:cNvSpPr/>
          <p:nvPr>
            <p:ph idx="3" type="pic"/>
          </p:nvPr>
        </p:nvSpPr>
        <p:spPr>
          <a:xfrm>
            <a:off x="6753763" y="3263900"/>
            <a:ext cx="4780800" cy="4955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5"/>
          <p:cNvSpPr/>
          <p:nvPr>
            <p:ph idx="4" type="pic"/>
          </p:nvPr>
        </p:nvSpPr>
        <p:spPr>
          <a:xfrm>
            <a:off x="13507563" y="3263900"/>
            <a:ext cx="4780800" cy="49554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5"/>
          <p:cNvSpPr txBox="1"/>
          <p:nvPr>
            <p:ph idx="1" type="subTitle"/>
          </p:nvPr>
        </p:nvSpPr>
        <p:spPr>
          <a:xfrm>
            <a:off x="50" y="8487450"/>
            <a:ext cx="4780800" cy="79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350"/>
              <a:buFont typeface="Nunito Sans"/>
              <a:buNone/>
              <a:defRPr b="1" sz="335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47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47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9pPr>
          </a:lstStyle>
          <a:p/>
        </p:txBody>
      </p:sp>
      <p:sp>
        <p:nvSpPr>
          <p:cNvPr id="100" name="Google Shape;100;p5"/>
          <p:cNvSpPr txBox="1"/>
          <p:nvPr>
            <p:ph idx="5" type="subTitle"/>
          </p:nvPr>
        </p:nvSpPr>
        <p:spPr>
          <a:xfrm>
            <a:off x="6688325" y="8487450"/>
            <a:ext cx="4780800" cy="79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50"/>
              <a:buFont typeface="Nunito Sans"/>
              <a:buNone/>
              <a:defRPr b="1" sz="335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47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47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9pPr>
          </a:lstStyle>
          <a:p/>
        </p:txBody>
      </p:sp>
      <p:sp>
        <p:nvSpPr>
          <p:cNvPr id="101" name="Google Shape;101;p5"/>
          <p:cNvSpPr txBox="1"/>
          <p:nvPr>
            <p:ph idx="6" type="subTitle"/>
          </p:nvPr>
        </p:nvSpPr>
        <p:spPr>
          <a:xfrm>
            <a:off x="13507575" y="8487450"/>
            <a:ext cx="4780800" cy="79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50"/>
              <a:buFont typeface="Nunito Sans"/>
              <a:buNone/>
              <a:defRPr b="1" sz="335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47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47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6"/>
          <p:cNvPicPr preferRelativeResize="0"/>
          <p:nvPr/>
        </p:nvPicPr>
        <p:blipFill rotWithShape="1">
          <a:blip r:embed="rId3">
            <a:alphaModFix/>
          </a:blip>
          <a:srcRect b="0" l="0" r="22468" t="0"/>
          <a:stretch/>
        </p:blipFill>
        <p:spPr>
          <a:xfrm>
            <a:off x="15365248" y="2462275"/>
            <a:ext cx="2968449" cy="4953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6"/>
          <p:cNvGrpSpPr/>
          <p:nvPr/>
        </p:nvGrpSpPr>
        <p:grpSpPr>
          <a:xfrm>
            <a:off x="2816054" y="6114989"/>
            <a:ext cx="5382848" cy="1489871"/>
            <a:chOff x="0" y="-38100"/>
            <a:chExt cx="1204540" cy="333394"/>
          </a:xfrm>
        </p:grpSpPr>
        <p:sp>
          <p:nvSpPr>
            <p:cNvPr id="106" name="Google Shape;106;p6"/>
            <p:cNvSpPr/>
            <p:nvPr/>
          </p:nvSpPr>
          <p:spPr>
            <a:xfrm>
              <a:off x="0" y="0"/>
              <a:ext cx="1204540" cy="295294"/>
            </a:xfrm>
            <a:custGeom>
              <a:rect b="b" l="l" r="r" t="t"/>
              <a:pathLst>
                <a:path extrusionOk="0" h="295294" w="1204540">
                  <a:moveTo>
                    <a:pt x="0" y="0"/>
                  </a:moveTo>
                  <a:lnTo>
                    <a:pt x="1204540" y="0"/>
                  </a:lnTo>
                  <a:lnTo>
                    <a:pt x="1204540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7" name="Google Shape;107;p6"/>
            <p:cNvSpPr txBox="1"/>
            <p:nvPr/>
          </p:nvSpPr>
          <p:spPr>
            <a:xfrm>
              <a:off x="0" y="-38100"/>
              <a:ext cx="12045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6"/>
          <p:cNvGrpSpPr/>
          <p:nvPr/>
        </p:nvGrpSpPr>
        <p:grpSpPr>
          <a:xfrm>
            <a:off x="10012547" y="4234851"/>
            <a:ext cx="5382848" cy="1489871"/>
            <a:chOff x="0" y="-38100"/>
            <a:chExt cx="1204540" cy="333394"/>
          </a:xfrm>
        </p:grpSpPr>
        <p:sp>
          <p:nvSpPr>
            <p:cNvPr id="109" name="Google Shape;109;p6"/>
            <p:cNvSpPr/>
            <p:nvPr/>
          </p:nvSpPr>
          <p:spPr>
            <a:xfrm>
              <a:off x="0" y="0"/>
              <a:ext cx="1204540" cy="295294"/>
            </a:xfrm>
            <a:custGeom>
              <a:rect b="b" l="l" r="r" t="t"/>
              <a:pathLst>
                <a:path extrusionOk="0" h="295294" w="1204540">
                  <a:moveTo>
                    <a:pt x="0" y="0"/>
                  </a:moveTo>
                  <a:lnTo>
                    <a:pt x="1204540" y="0"/>
                  </a:lnTo>
                  <a:lnTo>
                    <a:pt x="1204540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0" name="Google Shape;110;p6"/>
            <p:cNvSpPr txBox="1"/>
            <p:nvPr/>
          </p:nvSpPr>
          <p:spPr>
            <a:xfrm>
              <a:off x="0" y="-38100"/>
              <a:ext cx="12045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6608508" y="432541"/>
            <a:ext cx="5071819" cy="1192514"/>
          </a:xfrm>
          <a:custGeom>
            <a:rect b="b" l="l" r="r" t="t"/>
            <a:pathLst>
              <a:path extrusionOk="0" h="314026" w="1335568">
                <a:moveTo>
                  <a:pt x="80916" y="0"/>
                </a:moveTo>
                <a:lnTo>
                  <a:pt x="1254652" y="0"/>
                </a:lnTo>
                <a:cubicBezTo>
                  <a:pt x="1276112" y="0"/>
                  <a:pt x="1296694" y="8525"/>
                  <a:pt x="1311868" y="23700"/>
                </a:cubicBezTo>
                <a:cubicBezTo>
                  <a:pt x="1327043" y="38874"/>
                  <a:pt x="1335568" y="59455"/>
                  <a:pt x="1335568" y="80916"/>
                </a:cubicBezTo>
                <a:lnTo>
                  <a:pt x="1335568" y="233111"/>
                </a:lnTo>
                <a:cubicBezTo>
                  <a:pt x="1335568" y="254571"/>
                  <a:pt x="1327043" y="275152"/>
                  <a:pt x="1311868" y="290327"/>
                </a:cubicBezTo>
                <a:cubicBezTo>
                  <a:pt x="1296694" y="305501"/>
                  <a:pt x="1276112" y="314026"/>
                  <a:pt x="1254652" y="314026"/>
                </a:cubicBezTo>
                <a:lnTo>
                  <a:pt x="80916" y="314026"/>
                </a:lnTo>
                <a:cubicBezTo>
                  <a:pt x="59455" y="314026"/>
                  <a:pt x="38874" y="305501"/>
                  <a:pt x="23700" y="290327"/>
                </a:cubicBezTo>
                <a:cubicBezTo>
                  <a:pt x="8525" y="275152"/>
                  <a:pt x="0" y="254571"/>
                  <a:pt x="0" y="233111"/>
                </a:cubicBezTo>
                <a:lnTo>
                  <a:pt x="0" y="80916"/>
                </a:lnTo>
                <a:cubicBezTo>
                  <a:pt x="0" y="59455"/>
                  <a:pt x="8525" y="38874"/>
                  <a:pt x="23700" y="23700"/>
                </a:cubicBezTo>
                <a:cubicBezTo>
                  <a:pt x="38874" y="8525"/>
                  <a:pt x="59455" y="0"/>
                  <a:pt x="80916" y="0"/>
                </a:cubicBezTo>
                <a:close/>
              </a:path>
            </a:pathLst>
          </a:custGeom>
          <a:solidFill>
            <a:srgbClr val="C2FDD1"/>
          </a:solid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10012547" y="6114989"/>
            <a:ext cx="5382848" cy="1489871"/>
            <a:chOff x="0" y="-38100"/>
            <a:chExt cx="1204540" cy="333394"/>
          </a:xfrm>
        </p:grpSpPr>
        <p:sp>
          <p:nvSpPr>
            <p:cNvPr id="113" name="Google Shape;113;p6"/>
            <p:cNvSpPr/>
            <p:nvPr/>
          </p:nvSpPr>
          <p:spPr>
            <a:xfrm>
              <a:off x="0" y="0"/>
              <a:ext cx="1204540" cy="295294"/>
            </a:xfrm>
            <a:custGeom>
              <a:rect b="b" l="l" r="r" t="t"/>
              <a:pathLst>
                <a:path extrusionOk="0" h="295294" w="1204540">
                  <a:moveTo>
                    <a:pt x="0" y="0"/>
                  </a:moveTo>
                  <a:lnTo>
                    <a:pt x="1204540" y="0"/>
                  </a:lnTo>
                  <a:lnTo>
                    <a:pt x="1204540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4" name="Google Shape;114;p6"/>
            <p:cNvSpPr txBox="1"/>
            <p:nvPr/>
          </p:nvSpPr>
          <p:spPr>
            <a:xfrm>
              <a:off x="0" y="-38100"/>
              <a:ext cx="12045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" name="Google Shape;115;p6"/>
          <p:cNvSpPr txBox="1"/>
          <p:nvPr/>
        </p:nvSpPr>
        <p:spPr>
          <a:xfrm>
            <a:off x="4630282" y="6379420"/>
            <a:ext cx="1754400" cy="1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22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2816054" y="4234851"/>
            <a:ext cx="5382848" cy="1489871"/>
            <a:chOff x="0" y="-38100"/>
            <a:chExt cx="1204540" cy="333394"/>
          </a:xfrm>
        </p:grpSpPr>
        <p:sp>
          <p:nvSpPr>
            <p:cNvPr id="117" name="Google Shape;117;p6"/>
            <p:cNvSpPr/>
            <p:nvPr/>
          </p:nvSpPr>
          <p:spPr>
            <a:xfrm>
              <a:off x="0" y="0"/>
              <a:ext cx="1204540" cy="295294"/>
            </a:xfrm>
            <a:custGeom>
              <a:rect b="b" l="l" r="r" t="t"/>
              <a:pathLst>
                <a:path extrusionOk="0" h="295294" w="1204540">
                  <a:moveTo>
                    <a:pt x="0" y="0"/>
                  </a:moveTo>
                  <a:lnTo>
                    <a:pt x="1204540" y="0"/>
                  </a:lnTo>
                  <a:lnTo>
                    <a:pt x="1204540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8" name="Google Shape;118;p6"/>
            <p:cNvSpPr txBox="1"/>
            <p:nvPr/>
          </p:nvSpPr>
          <p:spPr>
            <a:xfrm>
              <a:off x="0" y="-38100"/>
              <a:ext cx="12045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6"/>
          <p:cNvSpPr txBox="1"/>
          <p:nvPr/>
        </p:nvSpPr>
        <p:spPr>
          <a:xfrm>
            <a:off x="4630282" y="4475383"/>
            <a:ext cx="1754400" cy="1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22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/>
          </a:p>
        </p:txBody>
      </p:sp>
      <p:sp>
        <p:nvSpPr>
          <p:cNvPr id="120" name="Google Shape;120;p6"/>
          <p:cNvSpPr txBox="1"/>
          <p:nvPr/>
        </p:nvSpPr>
        <p:spPr>
          <a:xfrm>
            <a:off x="11826775" y="4475383"/>
            <a:ext cx="1754400" cy="1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22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/>
          </a:p>
        </p:txBody>
      </p:sp>
      <p:sp>
        <p:nvSpPr>
          <p:cNvPr id="121" name="Google Shape;121;p6"/>
          <p:cNvSpPr txBox="1"/>
          <p:nvPr/>
        </p:nvSpPr>
        <p:spPr>
          <a:xfrm>
            <a:off x="11826775" y="6379420"/>
            <a:ext cx="1754400" cy="1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22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/>
          </a:p>
        </p:txBody>
      </p:sp>
      <p:sp>
        <p:nvSpPr>
          <p:cNvPr id="122" name="Google Shape;122;p6"/>
          <p:cNvSpPr txBox="1"/>
          <p:nvPr/>
        </p:nvSpPr>
        <p:spPr>
          <a:xfrm>
            <a:off x="7106004" y="486564"/>
            <a:ext cx="4076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9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Question 1</a:t>
            </a:r>
            <a:endParaRPr/>
          </a:p>
        </p:txBody>
      </p:sp>
      <p:sp>
        <p:nvSpPr>
          <p:cNvPr id="123" name="Google Shape;123;p6"/>
          <p:cNvSpPr/>
          <p:nvPr/>
        </p:nvSpPr>
        <p:spPr>
          <a:xfrm>
            <a:off x="1392213" y="1028700"/>
            <a:ext cx="1771549" cy="2359206"/>
          </a:xfrm>
          <a:custGeom>
            <a:rect b="b" l="l" r="r" t="t"/>
            <a:pathLst>
              <a:path extrusionOk="0" h="2359206" w="1771549">
                <a:moveTo>
                  <a:pt x="0" y="0"/>
                </a:moveTo>
                <a:lnTo>
                  <a:pt x="1771549" y="0"/>
                </a:lnTo>
                <a:lnTo>
                  <a:pt x="1771549" y="2359206"/>
                </a:lnTo>
                <a:lnTo>
                  <a:pt x="0" y="2359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24" name="Google Shape;124;p6"/>
          <p:cNvPicPr preferRelativeResize="0"/>
          <p:nvPr/>
        </p:nvPicPr>
        <p:blipFill rotWithShape="1">
          <a:blip r:embed="rId5">
            <a:alphaModFix/>
          </a:blip>
          <a:srcRect b="0" l="23797" r="0" t="0"/>
          <a:stretch/>
        </p:blipFill>
        <p:spPr>
          <a:xfrm>
            <a:off x="0" y="6637775"/>
            <a:ext cx="2968450" cy="36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/>
          <p:nvPr>
            <p:ph idx="1" type="subTitle"/>
          </p:nvPr>
        </p:nvSpPr>
        <p:spPr>
          <a:xfrm>
            <a:off x="3300700" y="2525363"/>
            <a:ext cx="11686500" cy="104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475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47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47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7"/>
          <p:cNvGrpSpPr/>
          <p:nvPr/>
        </p:nvGrpSpPr>
        <p:grpSpPr>
          <a:xfrm>
            <a:off x="2816054" y="4241677"/>
            <a:ext cx="1312487" cy="1489871"/>
            <a:chOff x="0" y="-38100"/>
            <a:chExt cx="293700" cy="333394"/>
          </a:xfrm>
        </p:grpSpPr>
        <p:sp>
          <p:nvSpPr>
            <p:cNvPr id="129" name="Google Shape;129;p7"/>
            <p:cNvSpPr/>
            <p:nvPr/>
          </p:nvSpPr>
          <p:spPr>
            <a:xfrm>
              <a:off x="0" y="0"/>
              <a:ext cx="293686" cy="295294"/>
            </a:xfrm>
            <a:custGeom>
              <a:rect b="b" l="l" r="r" t="t"/>
              <a:pathLst>
                <a:path extrusionOk="0" h="295294" w="293686">
                  <a:moveTo>
                    <a:pt x="0" y="0"/>
                  </a:moveTo>
                  <a:lnTo>
                    <a:pt x="293686" y="0"/>
                  </a:lnTo>
                  <a:lnTo>
                    <a:pt x="293686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0" name="Google Shape;130;p7"/>
            <p:cNvSpPr txBox="1"/>
            <p:nvPr/>
          </p:nvSpPr>
          <p:spPr>
            <a:xfrm>
              <a:off x="0" y="-38100"/>
              <a:ext cx="2937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7"/>
          <p:cNvGrpSpPr/>
          <p:nvPr/>
        </p:nvGrpSpPr>
        <p:grpSpPr>
          <a:xfrm>
            <a:off x="4060332" y="4241677"/>
            <a:ext cx="4138569" cy="1489871"/>
            <a:chOff x="0" y="-38100"/>
            <a:chExt cx="926103" cy="333394"/>
          </a:xfrm>
        </p:grpSpPr>
        <p:sp>
          <p:nvSpPr>
            <p:cNvPr id="132" name="Google Shape;132;p7"/>
            <p:cNvSpPr/>
            <p:nvPr/>
          </p:nvSpPr>
          <p:spPr>
            <a:xfrm>
              <a:off x="0" y="0"/>
              <a:ext cx="926103" cy="295294"/>
            </a:xfrm>
            <a:custGeom>
              <a:rect b="b" l="l" r="r" t="t"/>
              <a:pathLst>
                <a:path extrusionOk="0" h="295294" w="926103">
                  <a:moveTo>
                    <a:pt x="0" y="0"/>
                  </a:moveTo>
                  <a:lnTo>
                    <a:pt x="926103" y="0"/>
                  </a:lnTo>
                  <a:lnTo>
                    <a:pt x="926103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3" name="Google Shape;133;p7"/>
            <p:cNvSpPr txBox="1"/>
            <p:nvPr/>
          </p:nvSpPr>
          <p:spPr>
            <a:xfrm>
              <a:off x="0" y="-38100"/>
              <a:ext cx="9261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7"/>
          <p:cNvGrpSpPr/>
          <p:nvPr/>
        </p:nvGrpSpPr>
        <p:grpSpPr>
          <a:xfrm>
            <a:off x="10012547" y="4241677"/>
            <a:ext cx="1312487" cy="1489871"/>
            <a:chOff x="0" y="-38100"/>
            <a:chExt cx="293700" cy="333394"/>
          </a:xfrm>
        </p:grpSpPr>
        <p:sp>
          <p:nvSpPr>
            <p:cNvPr id="135" name="Google Shape;135;p7"/>
            <p:cNvSpPr/>
            <p:nvPr/>
          </p:nvSpPr>
          <p:spPr>
            <a:xfrm>
              <a:off x="0" y="0"/>
              <a:ext cx="293686" cy="295294"/>
            </a:xfrm>
            <a:custGeom>
              <a:rect b="b" l="l" r="r" t="t"/>
              <a:pathLst>
                <a:path extrusionOk="0" h="295294" w="293686">
                  <a:moveTo>
                    <a:pt x="0" y="0"/>
                  </a:moveTo>
                  <a:lnTo>
                    <a:pt x="293686" y="0"/>
                  </a:lnTo>
                  <a:lnTo>
                    <a:pt x="293686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6" name="Google Shape;136;p7"/>
            <p:cNvSpPr txBox="1"/>
            <p:nvPr/>
          </p:nvSpPr>
          <p:spPr>
            <a:xfrm>
              <a:off x="0" y="-38100"/>
              <a:ext cx="2937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>
            <a:off x="11256825" y="4241677"/>
            <a:ext cx="4138569" cy="1489871"/>
            <a:chOff x="0" y="-38100"/>
            <a:chExt cx="926103" cy="333394"/>
          </a:xfrm>
        </p:grpSpPr>
        <p:sp>
          <p:nvSpPr>
            <p:cNvPr id="138" name="Google Shape;138;p7"/>
            <p:cNvSpPr/>
            <p:nvPr/>
          </p:nvSpPr>
          <p:spPr>
            <a:xfrm>
              <a:off x="0" y="0"/>
              <a:ext cx="926103" cy="295294"/>
            </a:xfrm>
            <a:custGeom>
              <a:rect b="b" l="l" r="r" t="t"/>
              <a:pathLst>
                <a:path extrusionOk="0" h="295294" w="926103">
                  <a:moveTo>
                    <a:pt x="0" y="0"/>
                  </a:moveTo>
                  <a:lnTo>
                    <a:pt x="926103" y="0"/>
                  </a:lnTo>
                  <a:lnTo>
                    <a:pt x="926103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9" name="Google Shape;139;p7"/>
            <p:cNvSpPr txBox="1"/>
            <p:nvPr/>
          </p:nvSpPr>
          <p:spPr>
            <a:xfrm>
              <a:off x="0" y="-38100"/>
              <a:ext cx="9261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10012547" y="6121815"/>
            <a:ext cx="1312487" cy="1489871"/>
            <a:chOff x="0" y="-38100"/>
            <a:chExt cx="293700" cy="333394"/>
          </a:xfrm>
        </p:grpSpPr>
        <p:sp>
          <p:nvSpPr>
            <p:cNvPr id="141" name="Google Shape;141;p7"/>
            <p:cNvSpPr/>
            <p:nvPr/>
          </p:nvSpPr>
          <p:spPr>
            <a:xfrm>
              <a:off x="0" y="0"/>
              <a:ext cx="293686" cy="295294"/>
            </a:xfrm>
            <a:custGeom>
              <a:rect b="b" l="l" r="r" t="t"/>
              <a:pathLst>
                <a:path extrusionOk="0" h="295294" w="293686">
                  <a:moveTo>
                    <a:pt x="0" y="0"/>
                  </a:moveTo>
                  <a:lnTo>
                    <a:pt x="293686" y="0"/>
                  </a:lnTo>
                  <a:lnTo>
                    <a:pt x="293686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2" name="Google Shape;142;p7"/>
            <p:cNvSpPr txBox="1"/>
            <p:nvPr/>
          </p:nvSpPr>
          <p:spPr>
            <a:xfrm>
              <a:off x="0" y="-38100"/>
              <a:ext cx="2937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7"/>
          <p:cNvGrpSpPr/>
          <p:nvPr/>
        </p:nvGrpSpPr>
        <p:grpSpPr>
          <a:xfrm>
            <a:off x="11256825" y="6121815"/>
            <a:ext cx="4138569" cy="1489871"/>
            <a:chOff x="0" y="-38100"/>
            <a:chExt cx="926103" cy="333394"/>
          </a:xfrm>
        </p:grpSpPr>
        <p:sp>
          <p:nvSpPr>
            <p:cNvPr id="144" name="Google Shape;144;p7"/>
            <p:cNvSpPr/>
            <p:nvPr/>
          </p:nvSpPr>
          <p:spPr>
            <a:xfrm>
              <a:off x="0" y="0"/>
              <a:ext cx="926103" cy="295294"/>
            </a:xfrm>
            <a:custGeom>
              <a:rect b="b" l="l" r="r" t="t"/>
              <a:pathLst>
                <a:path extrusionOk="0" h="295294" w="926103">
                  <a:moveTo>
                    <a:pt x="0" y="0"/>
                  </a:moveTo>
                  <a:lnTo>
                    <a:pt x="926103" y="0"/>
                  </a:lnTo>
                  <a:lnTo>
                    <a:pt x="926103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5" name="Google Shape;145;p7"/>
            <p:cNvSpPr txBox="1"/>
            <p:nvPr/>
          </p:nvSpPr>
          <p:spPr>
            <a:xfrm>
              <a:off x="0" y="-38100"/>
              <a:ext cx="9261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7"/>
          <p:cNvGrpSpPr/>
          <p:nvPr/>
        </p:nvGrpSpPr>
        <p:grpSpPr>
          <a:xfrm>
            <a:off x="2816054" y="6121815"/>
            <a:ext cx="1312487" cy="1489871"/>
            <a:chOff x="0" y="-38100"/>
            <a:chExt cx="293700" cy="333394"/>
          </a:xfrm>
        </p:grpSpPr>
        <p:sp>
          <p:nvSpPr>
            <p:cNvPr id="147" name="Google Shape;147;p7"/>
            <p:cNvSpPr/>
            <p:nvPr/>
          </p:nvSpPr>
          <p:spPr>
            <a:xfrm>
              <a:off x="0" y="0"/>
              <a:ext cx="293686" cy="295294"/>
            </a:xfrm>
            <a:custGeom>
              <a:rect b="b" l="l" r="r" t="t"/>
              <a:pathLst>
                <a:path extrusionOk="0" h="295294" w="293686">
                  <a:moveTo>
                    <a:pt x="0" y="0"/>
                  </a:moveTo>
                  <a:lnTo>
                    <a:pt x="293686" y="0"/>
                  </a:lnTo>
                  <a:lnTo>
                    <a:pt x="293686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8" name="Google Shape;148;p7"/>
            <p:cNvSpPr txBox="1"/>
            <p:nvPr/>
          </p:nvSpPr>
          <p:spPr>
            <a:xfrm>
              <a:off x="0" y="-38100"/>
              <a:ext cx="2937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7"/>
          <p:cNvGrpSpPr/>
          <p:nvPr/>
        </p:nvGrpSpPr>
        <p:grpSpPr>
          <a:xfrm>
            <a:off x="4060332" y="6121815"/>
            <a:ext cx="4138569" cy="1489871"/>
            <a:chOff x="0" y="-38100"/>
            <a:chExt cx="926103" cy="333394"/>
          </a:xfrm>
        </p:grpSpPr>
        <p:sp>
          <p:nvSpPr>
            <p:cNvPr id="150" name="Google Shape;150;p7"/>
            <p:cNvSpPr/>
            <p:nvPr/>
          </p:nvSpPr>
          <p:spPr>
            <a:xfrm>
              <a:off x="0" y="0"/>
              <a:ext cx="926103" cy="295294"/>
            </a:xfrm>
            <a:custGeom>
              <a:rect b="b" l="l" r="r" t="t"/>
              <a:pathLst>
                <a:path extrusionOk="0" h="295294" w="926103">
                  <a:moveTo>
                    <a:pt x="0" y="0"/>
                  </a:moveTo>
                  <a:lnTo>
                    <a:pt x="926103" y="0"/>
                  </a:lnTo>
                  <a:lnTo>
                    <a:pt x="926103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1" name="Google Shape;151;p7"/>
            <p:cNvSpPr txBox="1"/>
            <p:nvPr/>
          </p:nvSpPr>
          <p:spPr>
            <a:xfrm>
              <a:off x="0" y="-38100"/>
              <a:ext cx="926100" cy="3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>
            <a:off x="6608508" y="287879"/>
            <a:ext cx="5071140" cy="1337268"/>
            <a:chOff x="0" y="-38100"/>
            <a:chExt cx="1335600" cy="352200"/>
          </a:xfrm>
        </p:grpSpPr>
        <p:sp>
          <p:nvSpPr>
            <p:cNvPr id="153" name="Google Shape;153;p7"/>
            <p:cNvSpPr/>
            <p:nvPr/>
          </p:nvSpPr>
          <p:spPr>
            <a:xfrm>
              <a:off x="0" y="0"/>
              <a:ext cx="1335568" cy="314026"/>
            </a:xfrm>
            <a:custGeom>
              <a:rect b="b" l="l" r="r" t="t"/>
              <a:pathLst>
                <a:path extrusionOk="0" h="314026" w="1335568">
                  <a:moveTo>
                    <a:pt x="80916" y="0"/>
                  </a:moveTo>
                  <a:lnTo>
                    <a:pt x="1254652" y="0"/>
                  </a:lnTo>
                  <a:cubicBezTo>
                    <a:pt x="1276112" y="0"/>
                    <a:pt x="1296694" y="8525"/>
                    <a:pt x="1311868" y="23700"/>
                  </a:cubicBezTo>
                  <a:cubicBezTo>
                    <a:pt x="1327043" y="38874"/>
                    <a:pt x="1335568" y="59455"/>
                    <a:pt x="1335568" y="80916"/>
                  </a:cubicBezTo>
                  <a:lnTo>
                    <a:pt x="1335568" y="233111"/>
                  </a:lnTo>
                  <a:cubicBezTo>
                    <a:pt x="1335568" y="254571"/>
                    <a:pt x="1327043" y="275152"/>
                    <a:pt x="1311868" y="290327"/>
                  </a:cubicBezTo>
                  <a:cubicBezTo>
                    <a:pt x="1296694" y="305501"/>
                    <a:pt x="1276112" y="314026"/>
                    <a:pt x="1254652" y="314026"/>
                  </a:cubicBezTo>
                  <a:lnTo>
                    <a:pt x="80916" y="314026"/>
                  </a:lnTo>
                  <a:cubicBezTo>
                    <a:pt x="59455" y="314026"/>
                    <a:pt x="38874" y="305501"/>
                    <a:pt x="23700" y="290327"/>
                  </a:cubicBezTo>
                  <a:cubicBezTo>
                    <a:pt x="8525" y="275152"/>
                    <a:pt x="0" y="254571"/>
                    <a:pt x="0" y="233111"/>
                  </a:cubicBezTo>
                  <a:lnTo>
                    <a:pt x="0" y="80916"/>
                  </a:lnTo>
                  <a:cubicBezTo>
                    <a:pt x="0" y="59455"/>
                    <a:pt x="8525" y="38874"/>
                    <a:pt x="23700" y="23700"/>
                  </a:cubicBezTo>
                  <a:cubicBezTo>
                    <a:pt x="38874" y="8525"/>
                    <a:pt x="59455" y="0"/>
                    <a:pt x="80916" y="0"/>
                  </a:cubicBezTo>
                  <a:close/>
                </a:path>
              </a:pathLst>
            </a:custGeom>
            <a:solidFill>
              <a:srgbClr val="F6FC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7"/>
            <p:cNvSpPr txBox="1"/>
            <p:nvPr/>
          </p:nvSpPr>
          <p:spPr>
            <a:xfrm>
              <a:off x="0" y="-38100"/>
              <a:ext cx="1335600" cy="35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7"/>
          <p:cNvSpPr/>
          <p:nvPr/>
        </p:nvSpPr>
        <p:spPr>
          <a:xfrm rot="1952229">
            <a:off x="14275779" y="2083544"/>
            <a:ext cx="2835097" cy="1376311"/>
          </a:xfrm>
          <a:custGeom>
            <a:rect b="b" l="l" r="r" t="t"/>
            <a:pathLst>
              <a:path extrusionOk="0" h="1377198" w="2836924">
                <a:moveTo>
                  <a:pt x="0" y="0"/>
                </a:moveTo>
                <a:lnTo>
                  <a:pt x="2836924" y="0"/>
                </a:lnTo>
                <a:lnTo>
                  <a:pt x="2836924" y="1377197"/>
                </a:lnTo>
                <a:lnTo>
                  <a:pt x="0" y="1377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7"/>
          <p:cNvSpPr/>
          <p:nvPr/>
        </p:nvSpPr>
        <p:spPr>
          <a:xfrm>
            <a:off x="1363272" y="1624859"/>
            <a:ext cx="2070298" cy="1550842"/>
          </a:xfrm>
          <a:custGeom>
            <a:rect b="b" l="l" r="r" t="t"/>
            <a:pathLst>
              <a:path extrusionOk="0" h="1550842" w="2070298">
                <a:moveTo>
                  <a:pt x="0" y="0"/>
                </a:moveTo>
                <a:lnTo>
                  <a:pt x="2070299" y="0"/>
                </a:lnTo>
                <a:lnTo>
                  <a:pt x="2070299" y="1550842"/>
                </a:lnTo>
                <a:lnTo>
                  <a:pt x="0" y="1550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7"/>
          <p:cNvSpPr txBox="1"/>
          <p:nvPr/>
        </p:nvSpPr>
        <p:spPr>
          <a:xfrm>
            <a:off x="7106004" y="527096"/>
            <a:ext cx="4076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9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Answer 1</a:t>
            </a:r>
            <a:endParaRPr/>
          </a:p>
        </p:txBody>
      </p:sp>
      <p:sp>
        <p:nvSpPr>
          <p:cNvPr id="158" name="Google Shape;158;p7"/>
          <p:cNvSpPr txBox="1"/>
          <p:nvPr>
            <p:ph idx="1" type="subTitle"/>
          </p:nvPr>
        </p:nvSpPr>
        <p:spPr>
          <a:xfrm>
            <a:off x="4128550" y="4688125"/>
            <a:ext cx="4070400" cy="73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800"/>
              <a:buFont typeface="Nunito Sans"/>
              <a:buNone/>
              <a:defRPr b="1" sz="28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9" name="Google Shape;159;p7"/>
          <p:cNvSpPr txBox="1"/>
          <p:nvPr>
            <p:ph idx="2" type="subTitle"/>
          </p:nvPr>
        </p:nvSpPr>
        <p:spPr>
          <a:xfrm>
            <a:off x="11290913" y="4688125"/>
            <a:ext cx="4070400" cy="73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800"/>
              <a:buFont typeface="Nunito Sans"/>
              <a:buNone/>
              <a:defRPr b="1" sz="280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0" name="Google Shape;160;p7"/>
          <p:cNvSpPr txBox="1"/>
          <p:nvPr>
            <p:ph idx="3" type="subTitle"/>
          </p:nvPr>
        </p:nvSpPr>
        <p:spPr>
          <a:xfrm>
            <a:off x="4128550" y="6595694"/>
            <a:ext cx="4070400" cy="73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800"/>
              <a:buFont typeface="Nunito Sans"/>
              <a:buNone/>
              <a:defRPr b="1" sz="280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1" name="Google Shape;161;p7"/>
          <p:cNvSpPr txBox="1"/>
          <p:nvPr>
            <p:ph idx="4" type="subTitle"/>
          </p:nvPr>
        </p:nvSpPr>
        <p:spPr>
          <a:xfrm>
            <a:off x="11290913" y="6595694"/>
            <a:ext cx="4070400" cy="73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800"/>
              <a:buFont typeface="Nunito Sans"/>
              <a:buNone/>
              <a:defRPr b="1" sz="280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2" name="Google Shape;162;p7"/>
          <p:cNvSpPr txBox="1"/>
          <p:nvPr>
            <p:ph idx="5" type="subTitle"/>
          </p:nvPr>
        </p:nvSpPr>
        <p:spPr>
          <a:xfrm>
            <a:off x="3300700" y="2525363"/>
            <a:ext cx="11686500" cy="104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75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47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47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4750"/>
              <a:buNone/>
              <a:defRPr/>
            </a:lvl9pPr>
          </a:lstStyle>
          <a:p/>
        </p:txBody>
      </p:sp>
      <p:sp>
        <p:nvSpPr>
          <p:cNvPr id="163" name="Google Shape;163;p7"/>
          <p:cNvSpPr txBox="1"/>
          <p:nvPr>
            <p:ph type="title"/>
          </p:nvPr>
        </p:nvSpPr>
        <p:spPr>
          <a:xfrm>
            <a:off x="2816050" y="4572425"/>
            <a:ext cx="1244400" cy="954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7"/>
          <p:cNvSpPr txBox="1"/>
          <p:nvPr>
            <p:ph idx="6" type="title"/>
          </p:nvPr>
        </p:nvSpPr>
        <p:spPr>
          <a:xfrm>
            <a:off x="10046588" y="4572425"/>
            <a:ext cx="1244400" cy="954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7"/>
          <p:cNvSpPr txBox="1"/>
          <p:nvPr>
            <p:ph idx="7" type="title"/>
          </p:nvPr>
        </p:nvSpPr>
        <p:spPr>
          <a:xfrm>
            <a:off x="2816050" y="6475905"/>
            <a:ext cx="1244400" cy="954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7"/>
          <p:cNvSpPr txBox="1"/>
          <p:nvPr>
            <p:ph idx="8" type="title"/>
          </p:nvPr>
        </p:nvSpPr>
        <p:spPr>
          <a:xfrm>
            <a:off x="10046588" y="6475905"/>
            <a:ext cx="1244400" cy="954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bg>
      <p:bgPr>
        <a:solidFill>
          <a:srgbClr val="B8E4F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/>
          <p:nvPr/>
        </p:nvSpPr>
        <p:spPr>
          <a:xfrm>
            <a:off x="2203077" y="2558313"/>
            <a:ext cx="13881846" cy="5805135"/>
          </a:xfrm>
          <a:custGeom>
            <a:rect b="b" l="l" r="r" t="t"/>
            <a:pathLst>
              <a:path extrusionOk="0" h="5805135" w="13881846">
                <a:moveTo>
                  <a:pt x="0" y="0"/>
                </a:moveTo>
                <a:lnTo>
                  <a:pt x="13881846" y="0"/>
                </a:lnTo>
                <a:lnTo>
                  <a:pt x="13881846" y="5805136"/>
                </a:lnTo>
                <a:lnTo>
                  <a:pt x="0" y="5805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8"/>
          <p:cNvSpPr/>
          <p:nvPr/>
        </p:nvSpPr>
        <p:spPr>
          <a:xfrm>
            <a:off x="2203077" y="2240932"/>
            <a:ext cx="13881846" cy="5805135"/>
          </a:xfrm>
          <a:custGeom>
            <a:rect b="b" l="l" r="r" t="t"/>
            <a:pathLst>
              <a:path extrusionOk="0" h="5805135" w="13881846">
                <a:moveTo>
                  <a:pt x="0" y="0"/>
                </a:moveTo>
                <a:lnTo>
                  <a:pt x="13881846" y="0"/>
                </a:lnTo>
                <a:lnTo>
                  <a:pt x="13881846" y="5805136"/>
                </a:lnTo>
                <a:lnTo>
                  <a:pt x="0" y="5805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8"/>
          <p:cNvSpPr/>
          <p:nvPr/>
        </p:nvSpPr>
        <p:spPr>
          <a:xfrm rot="595998">
            <a:off x="12423785" y="8548597"/>
            <a:ext cx="1778702" cy="1490876"/>
          </a:xfrm>
          <a:custGeom>
            <a:rect b="b" l="l" r="r" t="t"/>
            <a:pathLst>
              <a:path extrusionOk="0" h="1490890" w="1778719">
                <a:moveTo>
                  <a:pt x="0" y="0"/>
                </a:moveTo>
                <a:lnTo>
                  <a:pt x="1778719" y="0"/>
                </a:lnTo>
                <a:lnTo>
                  <a:pt x="1778719" y="1490890"/>
                </a:lnTo>
                <a:lnTo>
                  <a:pt x="0" y="1490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8"/>
          <p:cNvSpPr/>
          <p:nvPr/>
        </p:nvSpPr>
        <p:spPr>
          <a:xfrm>
            <a:off x="3376817" y="583239"/>
            <a:ext cx="1872784" cy="1266683"/>
          </a:xfrm>
          <a:custGeom>
            <a:rect b="b" l="l" r="r" t="t"/>
            <a:pathLst>
              <a:path extrusionOk="0" h="1266683" w="1872784">
                <a:moveTo>
                  <a:pt x="0" y="0"/>
                </a:moveTo>
                <a:lnTo>
                  <a:pt x="1872783" y="0"/>
                </a:lnTo>
                <a:lnTo>
                  <a:pt x="1872783" y="1266683"/>
                </a:lnTo>
                <a:lnTo>
                  <a:pt x="0" y="1266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8"/>
          <p:cNvSpPr/>
          <p:nvPr/>
        </p:nvSpPr>
        <p:spPr>
          <a:xfrm>
            <a:off x="11135413" y="1022882"/>
            <a:ext cx="1612255" cy="2436100"/>
          </a:xfrm>
          <a:custGeom>
            <a:rect b="b" l="l" r="r" t="t"/>
            <a:pathLst>
              <a:path extrusionOk="0" h="2436100" w="1612255">
                <a:moveTo>
                  <a:pt x="0" y="0"/>
                </a:moveTo>
                <a:lnTo>
                  <a:pt x="1612256" y="0"/>
                </a:lnTo>
                <a:lnTo>
                  <a:pt x="1612256" y="2436100"/>
                </a:lnTo>
                <a:lnTo>
                  <a:pt x="0" y="2436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8"/>
          <p:cNvSpPr/>
          <p:nvPr/>
        </p:nvSpPr>
        <p:spPr>
          <a:xfrm>
            <a:off x="13454719" y="602050"/>
            <a:ext cx="1725423" cy="853300"/>
          </a:xfrm>
          <a:custGeom>
            <a:rect b="b" l="l" r="r" t="t"/>
            <a:pathLst>
              <a:path extrusionOk="0" h="853300" w="1725423">
                <a:moveTo>
                  <a:pt x="0" y="0"/>
                </a:moveTo>
                <a:lnTo>
                  <a:pt x="1725423" y="0"/>
                </a:lnTo>
                <a:lnTo>
                  <a:pt x="1725423" y="853300"/>
                </a:lnTo>
                <a:lnTo>
                  <a:pt x="0" y="853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8"/>
          <p:cNvSpPr/>
          <p:nvPr/>
        </p:nvSpPr>
        <p:spPr>
          <a:xfrm rot="-1340003">
            <a:off x="4804914" y="8813771"/>
            <a:ext cx="1526622" cy="1934659"/>
          </a:xfrm>
          <a:custGeom>
            <a:rect b="b" l="l" r="r" t="t"/>
            <a:pathLst>
              <a:path extrusionOk="0" h="1934635" w="1526603">
                <a:moveTo>
                  <a:pt x="0" y="0"/>
                </a:moveTo>
                <a:lnTo>
                  <a:pt x="1526603" y="0"/>
                </a:lnTo>
                <a:lnTo>
                  <a:pt x="1526603" y="1934635"/>
                </a:lnTo>
                <a:lnTo>
                  <a:pt x="0" y="1934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75" name="Google Shape;175;p8"/>
          <p:cNvPicPr preferRelativeResize="0"/>
          <p:nvPr/>
        </p:nvPicPr>
        <p:blipFill rotWithShape="1">
          <a:blip r:embed="rId9">
            <a:alphaModFix/>
          </a:blip>
          <a:srcRect b="0" l="21036" r="0" t="0"/>
          <a:stretch/>
        </p:blipFill>
        <p:spPr>
          <a:xfrm>
            <a:off x="0" y="1077875"/>
            <a:ext cx="5998201" cy="820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/>
          <p:cNvPicPr preferRelativeResize="0"/>
          <p:nvPr/>
        </p:nvPicPr>
        <p:blipFill rotWithShape="1">
          <a:blip r:embed="rId10">
            <a:alphaModFix/>
          </a:blip>
          <a:srcRect b="0" l="0" r="26448" t="0"/>
          <a:stretch/>
        </p:blipFill>
        <p:spPr>
          <a:xfrm>
            <a:off x="14034700" y="1601025"/>
            <a:ext cx="4253299" cy="7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>
            <p:ph type="title"/>
          </p:nvPr>
        </p:nvSpPr>
        <p:spPr>
          <a:xfrm>
            <a:off x="3776450" y="3262875"/>
            <a:ext cx="11030700" cy="3730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-949650" y="497625"/>
            <a:ext cx="201873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50"/>
              <a:buFont typeface="Berkshire Swash"/>
              <a:buNone/>
              <a:defRPr i="0" sz="12350" u="none" cap="none" strike="noStrike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03450" y="2754975"/>
            <a:ext cx="17081100" cy="7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30225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4750"/>
              <a:buFont typeface="Nunito Sans Black"/>
              <a:buChar char="•"/>
              <a:defRPr i="0" sz="4750" u="none" cap="none" strike="noStrike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indent="-530225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4750"/>
              <a:buFont typeface="Nunito Sans Black"/>
              <a:buChar char="–"/>
              <a:defRPr i="0" sz="4750" u="none" cap="none" strike="noStrike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indent="-530225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4750"/>
              <a:buFont typeface="Nunito Sans Black"/>
              <a:buChar char="•"/>
              <a:defRPr i="0" sz="4750" u="none" cap="none" strike="noStrike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indent="-530225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750"/>
              <a:buFont typeface="Nunito Sans Black"/>
              <a:buChar char="–"/>
              <a:defRPr i="0" sz="4750" u="none" cap="none" strike="noStrike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indent="-530225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750"/>
              <a:buFont typeface="Nunito Sans Black"/>
              <a:buChar char="»"/>
              <a:defRPr i="0" sz="4750" u="none" cap="none" strike="noStrike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indent="-530225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750"/>
              <a:buFont typeface="Nunito Sans Black"/>
              <a:buChar char="•"/>
              <a:defRPr i="0" sz="4750" u="none" cap="none" strike="noStrike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indent="-530225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750"/>
              <a:buFont typeface="Nunito Sans Black"/>
              <a:buChar char="•"/>
              <a:defRPr i="0" sz="4750" u="none" cap="none" strike="noStrike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indent="-530225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750"/>
              <a:buFont typeface="Nunito Sans Black"/>
              <a:buChar char="•"/>
              <a:defRPr i="0" sz="4750" u="none" cap="none" strike="noStrike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indent="-530225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4750"/>
              <a:buFont typeface="Nunito Sans Black"/>
              <a:buChar char="•"/>
              <a:defRPr i="0" sz="4750" u="none" cap="none" strike="noStrike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11" Type="http://schemas.openxmlformats.org/officeDocument/2006/relationships/image" Target="../media/image6.png"/><Relationship Id="rId10" Type="http://schemas.openxmlformats.org/officeDocument/2006/relationships/image" Target="../media/image13.png"/><Relationship Id="rId9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4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44.png"/><Relationship Id="rId10" Type="http://schemas.openxmlformats.org/officeDocument/2006/relationships/image" Target="../media/image66.png"/><Relationship Id="rId9" Type="http://schemas.openxmlformats.org/officeDocument/2006/relationships/image" Target="../media/image52.png"/><Relationship Id="rId5" Type="http://schemas.openxmlformats.org/officeDocument/2006/relationships/image" Target="../media/image50.png"/><Relationship Id="rId6" Type="http://schemas.openxmlformats.org/officeDocument/2006/relationships/image" Target="../media/image59.png"/><Relationship Id="rId7" Type="http://schemas.openxmlformats.org/officeDocument/2006/relationships/image" Target="../media/image51.png"/><Relationship Id="rId8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4.png"/><Relationship Id="rId4" Type="http://schemas.openxmlformats.org/officeDocument/2006/relationships/image" Target="../media/image60.png"/><Relationship Id="rId5" Type="http://schemas.openxmlformats.org/officeDocument/2006/relationships/image" Target="../media/image68.png"/><Relationship Id="rId6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png"/><Relationship Id="rId4" Type="http://schemas.openxmlformats.org/officeDocument/2006/relationships/image" Target="../media/image56.png"/><Relationship Id="rId5" Type="http://schemas.openxmlformats.org/officeDocument/2006/relationships/image" Target="../media/image7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58.png"/><Relationship Id="rId5" Type="http://schemas.openxmlformats.org/officeDocument/2006/relationships/image" Target="../media/image92.png"/><Relationship Id="rId6" Type="http://schemas.openxmlformats.org/officeDocument/2006/relationships/image" Target="../media/image62.png"/><Relationship Id="rId7" Type="http://schemas.openxmlformats.org/officeDocument/2006/relationships/image" Target="../media/image7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6.png"/><Relationship Id="rId4" Type="http://schemas.openxmlformats.org/officeDocument/2006/relationships/image" Target="../media/image141.png"/><Relationship Id="rId5" Type="http://schemas.openxmlformats.org/officeDocument/2006/relationships/image" Target="../media/image65.png"/><Relationship Id="rId6" Type="http://schemas.openxmlformats.org/officeDocument/2006/relationships/image" Target="../media/image67.png"/><Relationship Id="rId7" Type="http://schemas.openxmlformats.org/officeDocument/2006/relationships/image" Target="../media/image7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3.png"/><Relationship Id="rId4" Type="http://schemas.openxmlformats.org/officeDocument/2006/relationships/image" Target="../media/image117.png"/><Relationship Id="rId5" Type="http://schemas.openxmlformats.org/officeDocument/2006/relationships/image" Target="../media/image73.png"/><Relationship Id="rId6" Type="http://schemas.openxmlformats.org/officeDocument/2006/relationships/image" Target="../media/image129.png"/><Relationship Id="rId7" Type="http://schemas.openxmlformats.org/officeDocument/2006/relationships/image" Target="../media/image100.png"/><Relationship Id="rId8" Type="http://schemas.openxmlformats.org/officeDocument/2006/relationships/image" Target="../media/image86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26.png"/><Relationship Id="rId22" Type="http://schemas.openxmlformats.org/officeDocument/2006/relationships/image" Target="../media/image12.png"/><Relationship Id="rId21" Type="http://schemas.openxmlformats.org/officeDocument/2006/relationships/image" Target="../media/image97.png"/><Relationship Id="rId24" Type="http://schemas.openxmlformats.org/officeDocument/2006/relationships/image" Target="../media/image35.png"/><Relationship Id="rId23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63.png"/><Relationship Id="rId9" Type="http://schemas.openxmlformats.org/officeDocument/2006/relationships/image" Target="../media/image44.png"/><Relationship Id="rId26" Type="http://schemas.openxmlformats.org/officeDocument/2006/relationships/image" Target="../media/image66.png"/><Relationship Id="rId25" Type="http://schemas.openxmlformats.org/officeDocument/2006/relationships/image" Target="../media/image13.png"/><Relationship Id="rId28" Type="http://schemas.openxmlformats.org/officeDocument/2006/relationships/image" Target="../media/image125.png"/><Relationship Id="rId27" Type="http://schemas.openxmlformats.org/officeDocument/2006/relationships/image" Target="../media/image7.png"/><Relationship Id="rId5" Type="http://schemas.openxmlformats.org/officeDocument/2006/relationships/image" Target="../media/image54.png"/><Relationship Id="rId6" Type="http://schemas.openxmlformats.org/officeDocument/2006/relationships/image" Target="../media/image49.png"/><Relationship Id="rId29" Type="http://schemas.openxmlformats.org/officeDocument/2006/relationships/image" Target="../media/image27.png"/><Relationship Id="rId7" Type="http://schemas.openxmlformats.org/officeDocument/2006/relationships/image" Target="../media/image68.png"/><Relationship Id="rId8" Type="http://schemas.openxmlformats.org/officeDocument/2006/relationships/image" Target="../media/image52.png"/><Relationship Id="rId11" Type="http://schemas.openxmlformats.org/officeDocument/2006/relationships/image" Target="../media/image47.png"/><Relationship Id="rId10" Type="http://schemas.openxmlformats.org/officeDocument/2006/relationships/image" Target="../media/image23.png"/><Relationship Id="rId13" Type="http://schemas.openxmlformats.org/officeDocument/2006/relationships/image" Target="../media/image45.png"/><Relationship Id="rId12" Type="http://schemas.openxmlformats.org/officeDocument/2006/relationships/image" Target="../media/image50.png"/><Relationship Id="rId15" Type="http://schemas.openxmlformats.org/officeDocument/2006/relationships/image" Target="../media/image42.png"/><Relationship Id="rId14" Type="http://schemas.openxmlformats.org/officeDocument/2006/relationships/image" Target="../media/image43.png"/><Relationship Id="rId17" Type="http://schemas.openxmlformats.org/officeDocument/2006/relationships/image" Target="../media/image18.png"/><Relationship Id="rId16" Type="http://schemas.openxmlformats.org/officeDocument/2006/relationships/image" Target="../media/image48.png"/><Relationship Id="rId19" Type="http://schemas.openxmlformats.org/officeDocument/2006/relationships/image" Target="../media/image14.png"/><Relationship Id="rId18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.png"/><Relationship Id="rId22" Type="http://schemas.openxmlformats.org/officeDocument/2006/relationships/image" Target="../media/image137.png"/><Relationship Id="rId21" Type="http://schemas.openxmlformats.org/officeDocument/2006/relationships/image" Target="../media/image135.png"/><Relationship Id="rId24" Type="http://schemas.openxmlformats.org/officeDocument/2006/relationships/image" Target="../media/image58.png"/><Relationship Id="rId23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4.png"/><Relationship Id="rId26" Type="http://schemas.openxmlformats.org/officeDocument/2006/relationships/image" Target="../media/image62.png"/><Relationship Id="rId25" Type="http://schemas.openxmlformats.org/officeDocument/2006/relationships/image" Target="../media/image92.png"/><Relationship Id="rId28" Type="http://schemas.openxmlformats.org/officeDocument/2006/relationships/image" Target="../media/image127.png"/><Relationship Id="rId27" Type="http://schemas.openxmlformats.org/officeDocument/2006/relationships/image" Target="../media/image72.png"/><Relationship Id="rId5" Type="http://schemas.openxmlformats.org/officeDocument/2006/relationships/image" Target="../media/image9.png"/><Relationship Id="rId6" Type="http://schemas.openxmlformats.org/officeDocument/2006/relationships/image" Target="../media/image119.png"/><Relationship Id="rId29" Type="http://schemas.openxmlformats.org/officeDocument/2006/relationships/image" Target="../media/image65.png"/><Relationship Id="rId7" Type="http://schemas.openxmlformats.org/officeDocument/2006/relationships/image" Target="../media/image11.png"/><Relationship Id="rId8" Type="http://schemas.openxmlformats.org/officeDocument/2006/relationships/image" Target="../media/image2.png"/><Relationship Id="rId31" Type="http://schemas.openxmlformats.org/officeDocument/2006/relationships/image" Target="../media/image77.png"/><Relationship Id="rId30" Type="http://schemas.openxmlformats.org/officeDocument/2006/relationships/image" Target="../media/image67.png"/><Relationship Id="rId11" Type="http://schemas.openxmlformats.org/officeDocument/2006/relationships/image" Target="../media/image133.png"/><Relationship Id="rId33" Type="http://schemas.openxmlformats.org/officeDocument/2006/relationships/image" Target="../media/image132.png"/><Relationship Id="rId10" Type="http://schemas.openxmlformats.org/officeDocument/2006/relationships/image" Target="../media/image29.png"/><Relationship Id="rId32" Type="http://schemas.openxmlformats.org/officeDocument/2006/relationships/image" Target="../media/image136.png"/><Relationship Id="rId13" Type="http://schemas.openxmlformats.org/officeDocument/2006/relationships/image" Target="../media/image53.png"/><Relationship Id="rId35" Type="http://schemas.openxmlformats.org/officeDocument/2006/relationships/image" Target="../media/image129.png"/><Relationship Id="rId12" Type="http://schemas.openxmlformats.org/officeDocument/2006/relationships/image" Target="../media/image28.png"/><Relationship Id="rId34" Type="http://schemas.openxmlformats.org/officeDocument/2006/relationships/image" Target="../media/image73.png"/><Relationship Id="rId15" Type="http://schemas.openxmlformats.org/officeDocument/2006/relationships/image" Target="../media/image113.png"/><Relationship Id="rId14" Type="http://schemas.openxmlformats.org/officeDocument/2006/relationships/image" Target="../media/image33.png"/><Relationship Id="rId36" Type="http://schemas.openxmlformats.org/officeDocument/2006/relationships/image" Target="../media/image39.png"/><Relationship Id="rId17" Type="http://schemas.openxmlformats.org/officeDocument/2006/relationships/image" Target="../media/image59.png"/><Relationship Id="rId16" Type="http://schemas.openxmlformats.org/officeDocument/2006/relationships/image" Target="../media/image139.png"/><Relationship Id="rId19" Type="http://schemas.openxmlformats.org/officeDocument/2006/relationships/image" Target="../media/image38.png"/><Relationship Id="rId18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49.png"/><Relationship Id="rId5" Type="http://schemas.openxmlformats.org/officeDocument/2006/relationships/image" Target="../media/image130.png"/><Relationship Id="rId6" Type="http://schemas.openxmlformats.org/officeDocument/2006/relationships/image" Target="../media/image1.png"/><Relationship Id="rId7" Type="http://schemas.openxmlformats.org/officeDocument/2006/relationships/image" Target="../media/image1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55.png"/><Relationship Id="rId5" Type="http://schemas.openxmlformats.org/officeDocument/2006/relationships/image" Target="../media/image46.png"/><Relationship Id="rId6" Type="http://schemas.openxmlformats.org/officeDocument/2006/relationships/image" Target="../media/image40.png"/><Relationship Id="rId7" Type="http://schemas.openxmlformats.org/officeDocument/2006/relationships/image" Target="../media/image7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28.png"/><Relationship Id="rId5" Type="http://schemas.openxmlformats.org/officeDocument/2006/relationships/image" Target="../media/image39.png"/><Relationship Id="rId6" Type="http://schemas.openxmlformats.org/officeDocument/2006/relationships/image" Target="../media/image53.png"/><Relationship Id="rId7" Type="http://schemas.openxmlformats.org/officeDocument/2006/relationships/image" Target="../media/image33.png"/><Relationship Id="rId8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4.png"/><Relationship Id="rId4" Type="http://schemas.openxmlformats.org/officeDocument/2006/relationships/image" Target="../media/image26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4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11" Type="http://schemas.openxmlformats.org/officeDocument/2006/relationships/image" Target="../media/image31.png"/><Relationship Id="rId10" Type="http://schemas.openxmlformats.org/officeDocument/2006/relationships/image" Target="../media/image24.png"/><Relationship Id="rId9" Type="http://schemas.openxmlformats.org/officeDocument/2006/relationships/image" Target="../media/image18.png"/><Relationship Id="rId5" Type="http://schemas.openxmlformats.org/officeDocument/2006/relationships/image" Target="../media/image23.png"/><Relationship Id="rId6" Type="http://schemas.openxmlformats.org/officeDocument/2006/relationships/image" Target="../media/image27.png"/><Relationship Id="rId7" Type="http://schemas.openxmlformats.org/officeDocument/2006/relationships/image" Target="../media/image14.png"/><Relationship Id="rId8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4.png"/><Relationship Id="rId4" Type="http://schemas.openxmlformats.org/officeDocument/2006/relationships/image" Target="../media/image48.png"/><Relationship Id="rId5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A5FF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 rotWithShape="1">
          <a:blip r:embed="rId3">
            <a:alphaModFix/>
          </a:blip>
          <a:srcRect b="0" l="3771" r="3781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4">
            <a:alphaModFix/>
          </a:blip>
          <a:srcRect b="0" l="38642" r="0" t="0"/>
          <a:stretch/>
        </p:blipFill>
        <p:spPr>
          <a:xfrm>
            <a:off x="1" y="843725"/>
            <a:ext cx="2119751" cy="303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9"/>
          <p:cNvSpPr/>
          <p:nvPr/>
        </p:nvSpPr>
        <p:spPr>
          <a:xfrm>
            <a:off x="2249112" y="2346203"/>
            <a:ext cx="13789776" cy="6518803"/>
          </a:xfrm>
          <a:custGeom>
            <a:rect b="b" l="l" r="r" t="t"/>
            <a:pathLst>
              <a:path extrusionOk="0" h="6518803" w="13789776">
                <a:moveTo>
                  <a:pt x="0" y="0"/>
                </a:moveTo>
                <a:lnTo>
                  <a:pt x="13789776" y="0"/>
                </a:lnTo>
                <a:lnTo>
                  <a:pt x="13789776" y="6518803"/>
                </a:lnTo>
                <a:lnTo>
                  <a:pt x="0" y="6518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9"/>
          <p:cNvSpPr/>
          <p:nvPr/>
        </p:nvSpPr>
        <p:spPr>
          <a:xfrm>
            <a:off x="2725720" y="2571508"/>
            <a:ext cx="12836561" cy="6068192"/>
          </a:xfrm>
          <a:custGeom>
            <a:rect b="b" l="l" r="r" t="t"/>
            <a:pathLst>
              <a:path extrusionOk="0" h="6068192" w="12836561">
                <a:moveTo>
                  <a:pt x="0" y="0"/>
                </a:moveTo>
                <a:lnTo>
                  <a:pt x="12836560" y="0"/>
                </a:lnTo>
                <a:lnTo>
                  <a:pt x="12836560" y="6068193"/>
                </a:lnTo>
                <a:lnTo>
                  <a:pt x="0" y="6068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9"/>
          <p:cNvSpPr/>
          <p:nvPr/>
        </p:nvSpPr>
        <p:spPr>
          <a:xfrm flipH="1">
            <a:off x="4329455" y="640485"/>
            <a:ext cx="10867131" cy="2114151"/>
          </a:xfrm>
          <a:custGeom>
            <a:rect b="b" l="l" r="r" t="t"/>
            <a:pathLst>
              <a:path extrusionOk="0" h="2114151" w="10867131">
                <a:moveTo>
                  <a:pt x="10867132" y="0"/>
                </a:moveTo>
                <a:lnTo>
                  <a:pt x="0" y="0"/>
                </a:lnTo>
                <a:lnTo>
                  <a:pt x="0" y="2114151"/>
                </a:lnTo>
                <a:lnTo>
                  <a:pt x="10867132" y="2114151"/>
                </a:lnTo>
                <a:lnTo>
                  <a:pt x="1086713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9"/>
          <p:cNvSpPr/>
          <p:nvPr/>
        </p:nvSpPr>
        <p:spPr>
          <a:xfrm flipH="1">
            <a:off x="889759" y="3149704"/>
            <a:ext cx="4487103" cy="5533423"/>
          </a:xfrm>
          <a:custGeom>
            <a:rect b="b" l="l" r="r" t="t"/>
            <a:pathLst>
              <a:path extrusionOk="0" h="5533423" w="4487103">
                <a:moveTo>
                  <a:pt x="4487103" y="0"/>
                </a:moveTo>
                <a:lnTo>
                  <a:pt x="0" y="0"/>
                </a:lnTo>
                <a:lnTo>
                  <a:pt x="0" y="5533423"/>
                </a:lnTo>
                <a:lnTo>
                  <a:pt x="4487103" y="5533423"/>
                </a:lnTo>
                <a:lnTo>
                  <a:pt x="4487103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9"/>
          <p:cNvSpPr/>
          <p:nvPr/>
        </p:nvSpPr>
        <p:spPr>
          <a:xfrm>
            <a:off x="12911138" y="3149704"/>
            <a:ext cx="4487103" cy="5533423"/>
          </a:xfrm>
          <a:custGeom>
            <a:rect b="b" l="l" r="r" t="t"/>
            <a:pathLst>
              <a:path extrusionOk="0" h="5533423" w="4487103">
                <a:moveTo>
                  <a:pt x="0" y="0"/>
                </a:moveTo>
                <a:lnTo>
                  <a:pt x="4487103" y="0"/>
                </a:lnTo>
                <a:lnTo>
                  <a:pt x="4487103" y="5533423"/>
                </a:lnTo>
                <a:lnTo>
                  <a:pt x="0" y="5533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9"/>
          <p:cNvSpPr/>
          <p:nvPr/>
        </p:nvSpPr>
        <p:spPr>
          <a:xfrm>
            <a:off x="2815007" y="515614"/>
            <a:ext cx="2609480" cy="2040139"/>
          </a:xfrm>
          <a:custGeom>
            <a:rect b="b" l="l" r="r" t="t"/>
            <a:pathLst>
              <a:path extrusionOk="0" h="2040139" w="2609480">
                <a:moveTo>
                  <a:pt x="0" y="0"/>
                </a:moveTo>
                <a:lnTo>
                  <a:pt x="2609480" y="0"/>
                </a:lnTo>
                <a:lnTo>
                  <a:pt x="2609480" y="2040139"/>
                </a:lnTo>
                <a:lnTo>
                  <a:pt x="0" y="2040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9"/>
          <p:cNvSpPr txBox="1"/>
          <p:nvPr/>
        </p:nvSpPr>
        <p:spPr>
          <a:xfrm>
            <a:off x="4371221" y="9188856"/>
            <a:ext cx="9545558" cy="4898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7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SPOOKY FUN FOR THE WHOLE FAMILY</a:t>
            </a:r>
            <a:endParaRPr/>
          </a:p>
        </p:txBody>
      </p:sp>
      <p:sp>
        <p:nvSpPr>
          <p:cNvPr id="191" name="Google Shape;191;p9"/>
          <p:cNvSpPr txBox="1"/>
          <p:nvPr/>
        </p:nvSpPr>
        <p:spPr>
          <a:xfrm>
            <a:off x="5501402" y="1134493"/>
            <a:ext cx="8618488" cy="5378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4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HALLOWEEN EDITION BACKGROUND</a:t>
            </a:r>
            <a:endParaRPr/>
          </a:p>
        </p:txBody>
      </p:sp>
      <p:sp>
        <p:nvSpPr>
          <p:cNvPr id="192" name="Google Shape;192;p9"/>
          <p:cNvSpPr txBox="1"/>
          <p:nvPr/>
        </p:nvSpPr>
        <p:spPr>
          <a:xfrm>
            <a:off x="5376862" y="3846202"/>
            <a:ext cx="7534200" cy="3813900"/>
          </a:xfrm>
          <a:prstGeom prst="rect">
            <a:avLst/>
          </a:prstGeom>
          <a:noFill/>
          <a:ln>
            <a:noFill/>
          </a:ln>
          <a:effectLst>
            <a:outerShdw rotWithShape="0" algn="bl" dir="3660000" dist="114300">
              <a:srgbClr val="C2FDD1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48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Family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48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Feud</a:t>
            </a:r>
            <a:endParaRPr/>
          </a:p>
        </p:txBody>
      </p:sp>
      <p:sp>
        <p:nvSpPr>
          <p:cNvPr id="193" name="Google Shape;193;p9"/>
          <p:cNvSpPr/>
          <p:nvPr/>
        </p:nvSpPr>
        <p:spPr>
          <a:xfrm>
            <a:off x="15974400" y="-131346"/>
            <a:ext cx="1423841" cy="1896156"/>
          </a:xfrm>
          <a:custGeom>
            <a:rect b="b" l="l" r="r" t="t"/>
            <a:pathLst>
              <a:path extrusionOk="0" h="1896156" w="1423841">
                <a:moveTo>
                  <a:pt x="0" y="0"/>
                </a:moveTo>
                <a:lnTo>
                  <a:pt x="1423841" y="0"/>
                </a:lnTo>
                <a:lnTo>
                  <a:pt x="1423841" y="1896156"/>
                </a:lnTo>
                <a:lnTo>
                  <a:pt x="0" y="1896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4" name="Google Shape;194;p9"/>
          <p:cNvPicPr preferRelativeResize="0"/>
          <p:nvPr/>
        </p:nvPicPr>
        <p:blipFill rotWithShape="1">
          <a:blip r:embed="rId11">
            <a:alphaModFix/>
          </a:blip>
          <a:srcRect b="0" l="0" r="31945" t="0"/>
          <a:stretch/>
        </p:blipFill>
        <p:spPr>
          <a:xfrm>
            <a:off x="15711578" y="1540275"/>
            <a:ext cx="2609475" cy="398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18"/>
          <p:cNvGrpSpPr/>
          <p:nvPr/>
        </p:nvGrpSpPr>
        <p:grpSpPr>
          <a:xfrm>
            <a:off x="6608508" y="287880"/>
            <a:ext cx="5070984" cy="1336979"/>
            <a:chOff x="0" y="-38100"/>
            <a:chExt cx="1335568" cy="352126"/>
          </a:xfrm>
        </p:grpSpPr>
        <p:sp>
          <p:nvSpPr>
            <p:cNvPr id="433" name="Google Shape;433;p18"/>
            <p:cNvSpPr/>
            <p:nvPr/>
          </p:nvSpPr>
          <p:spPr>
            <a:xfrm>
              <a:off x="0" y="0"/>
              <a:ext cx="1335568" cy="314026"/>
            </a:xfrm>
            <a:custGeom>
              <a:rect b="b" l="l" r="r" t="t"/>
              <a:pathLst>
                <a:path extrusionOk="0" h="314026" w="1335568">
                  <a:moveTo>
                    <a:pt x="80916" y="0"/>
                  </a:moveTo>
                  <a:lnTo>
                    <a:pt x="1254652" y="0"/>
                  </a:lnTo>
                  <a:cubicBezTo>
                    <a:pt x="1276112" y="0"/>
                    <a:pt x="1296694" y="8525"/>
                    <a:pt x="1311868" y="23700"/>
                  </a:cubicBezTo>
                  <a:cubicBezTo>
                    <a:pt x="1327043" y="38874"/>
                    <a:pt x="1335568" y="59455"/>
                    <a:pt x="1335568" y="80916"/>
                  </a:cubicBezTo>
                  <a:lnTo>
                    <a:pt x="1335568" y="233111"/>
                  </a:lnTo>
                  <a:cubicBezTo>
                    <a:pt x="1335568" y="254571"/>
                    <a:pt x="1327043" y="275152"/>
                    <a:pt x="1311868" y="290327"/>
                  </a:cubicBezTo>
                  <a:cubicBezTo>
                    <a:pt x="1296694" y="305501"/>
                    <a:pt x="1276112" y="314026"/>
                    <a:pt x="1254652" y="314026"/>
                  </a:cubicBezTo>
                  <a:lnTo>
                    <a:pt x="80916" y="314026"/>
                  </a:lnTo>
                  <a:cubicBezTo>
                    <a:pt x="59455" y="314026"/>
                    <a:pt x="38874" y="305501"/>
                    <a:pt x="23700" y="290327"/>
                  </a:cubicBezTo>
                  <a:cubicBezTo>
                    <a:pt x="8525" y="275152"/>
                    <a:pt x="0" y="254571"/>
                    <a:pt x="0" y="233111"/>
                  </a:cubicBezTo>
                  <a:lnTo>
                    <a:pt x="0" y="80916"/>
                  </a:lnTo>
                  <a:cubicBezTo>
                    <a:pt x="0" y="59455"/>
                    <a:pt x="8525" y="38874"/>
                    <a:pt x="23700" y="23700"/>
                  </a:cubicBezTo>
                  <a:cubicBezTo>
                    <a:pt x="38874" y="8525"/>
                    <a:pt x="59455" y="0"/>
                    <a:pt x="80916" y="0"/>
                  </a:cubicBezTo>
                  <a:close/>
                </a:path>
              </a:pathLst>
            </a:custGeom>
            <a:solidFill>
              <a:srgbClr val="F6FC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8"/>
            <p:cNvSpPr txBox="1"/>
            <p:nvPr/>
          </p:nvSpPr>
          <p:spPr>
            <a:xfrm>
              <a:off x="0" y="-38100"/>
              <a:ext cx="1335568" cy="352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18"/>
          <p:cNvSpPr txBox="1"/>
          <p:nvPr/>
        </p:nvSpPr>
        <p:spPr>
          <a:xfrm>
            <a:off x="7106004" y="527096"/>
            <a:ext cx="4076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9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Answer 2</a:t>
            </a:r>
            <a:endParaRPr/>
          </a:p>
        </p:txBody>
      </p:sp>
      <p:grpSp>
        <p:nvGrpSpPr>
          <p:cNvPr id="436" name="Google Shape;436;p18"/>
          <p:cNvGrpSpPr/>
          <p:nvPr/>
        </p:nvGrpSpPr>
        <p:grpSpPr>
          <a:xfrm>
            <a:off x="2816054" y="4199112"/>
            <a:ext cx="12579339" cy="3412571"/>
            <a:chOff x="0" y="-283768"/>
            <a:chExt cx="16772452" cy="4550095"/>
          </a:xfrm>
        </p:grpSpPr>
        <p:grpSp>
          <p:nvGrpSpPr>
            <p:cNvPr id="437" name="Google Shape;437;p18"/>
            <p:cNvGrpSpPr/>
            <p:nvPr/>
          </p:nvGrpSpPr>
          <p:grpSpPr>
            <a:xfrm>
              <a:off x="0" y="-283768"/>
              <a:ext cx="1749900" cy="2043244"/>
              <a:chOff x="0" y="-47625"/>
              <a:chExt cx="293686" cy="342919"/>
            </a:xfrm>
          </p:grpSpPr>
          <p:sp>
            <p:nvSpPr>
              <p:cNvPr id="438" name="Google Shape;438;p18"/>
              <p:cNvSpPr/>
              <p:nvPr/>
            </p:nvSpPr>
            <p:spPr>
              <a:xfrm>
                <a:off x="0" y="0"/>
                <a:ext cx="293686" cy="295294"/>
              </a:xfrm>
              <a:custGeom>
                <a:rect b="b" l="l" r="r" t="t"/>
                <a:pathLst>
                  <a:path extrusionOk="0" h="295294" w="293686">
                    <a:moveTo>
                      <a:pt x="0" y="0"/>
                    </a:moveTo>
                    <a:lnTo>
                      <a:pt x="293686" y="0"/>
                    </a:lnTo>
                    <a:lnTo>
                      <a:pt x="293686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2FDD1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39" name="Google Shape;439;p18"/>
              <p:cNvSpPr txBox="1"/>
              <p:nvPr/>
            </p:nvSpPr>
            <p:spPr>
              <a:xfrm>
                <a:off x="0" y="-47625"/>
                <a:ext cx="293686" cy="342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0" name="Google Shape;440;p18"/>
            <p:cNvGrpSpPr/>
            <p:nvPr/>
          </p:nvGrpSpPr>
          <p:grpSpPr>
            <a:xfrm>
              <a:off x="1659038" y="-227015"/>
              <a:ext cx="5518090" cy="1986491"/>
              <a:chOff x="0" y="-38100"/>
              <a:chExt cx="926103" cy="333394"/>
            </a:xfrm>
          </p:grpSpPr>
          <p:sp>
            <p:nvSpPr>
              <p:cNvPr id="441" name="Google Shape;441;p18"/>
              <p:cNvSpPr/>
              <p:nvPr/>
            </p:nvSpPr>
            <p:spPr>
              <a:xfrm>
                <a:off x="0" y="0"/>
                <a:ext cx="926103" cy="295294"/>
              </a:xfrm>
              <a:custGeom>
                <a:rect b="b" l="l" r="r" t="t"/>
                <a:pathLst>
                  <a:path extrusionOk="0" h="295294" w="926103">
                    <a:moveTo>
                      <a:pt x="0" y="0"/>
                    </a:moveTo>
                    <a:lnTo>
                      <a:pt x="926103" y="0"/>
                    </a:lnTo>
                    <a:lnTo>
                      <a:pt x="926103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42" name="Google Shape;442;p18"/>
              <p:cNvSpPr txBox="1"/>
              <p:nvPr/>
            </p:nvSpPr>
            <p:spPr>
              <a:xfrm>
                <a:off x="0" y="-38100"/>
                <a:ext cx="926103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3" name="Google Shape;443;p18"/>
            <p:cNvGrpSpPr/>
            <p:nvPr/>
          </p:nvGrpSpPr>
          <p:grpSpPr>
            <a:xfrm>
              <a:off x="9595324" y="-283768"/>
              <a:ext cx="1749900" cy="2043244"/>
              <a:chOff x="0" y="-47625"/>
              <a:chExt cx="293686" cy="342919"/>
            </a:xfrm>
          </p:grpSpPr>
          <p:sp>
            <p:nvSpPr>
              <p:cNvPr id="444" name="Google Shape;444;p18"/>
              <p:cNvSpPr/>
              <p:nvPr/>
            </p:nvSpPr>
            <p:spPr>
              <a:xfrm>
                <a:off x="0" y="0"/>
                <a:ext cx="293686" cy="295294"/>
              </a:xfrm>
              <a:custGeom>
                <a:rect b="b" l="l" r="r" t="t"/>
                <a:pathLst>
                  <a:path extrusionOk="0" h="295294" w="293686">
                    <a:moveTo>
                      <a:pt x="0" y="0"/>
                    </a:moveTo>
                    <a:lnTo>
                      <a:pt x="293686" y="0"/>
                    </a:lnTo>
                    <a:lnTo>
                      <a:pt x="293686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2FDD1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45" name="Google Shape;445;p18"/>
              <p:cNvSpPr txBox="1"/>
              <p:nvPr/>
            </p:nvSpPr>
            <p:spPr>
              <a:xfrm>
                <a:off x="0" y="-47625"/>
                <a:ext cx="293686" cy="342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oogle Shape;446;p18"/>
            <p:cNvGrpSpPr/>
            <p:nvPr/>
          </p:nvGrpSpPr>
          <p:grpSpPr>
            <a:xfrm>
              <a:off x="11254362" y="-227015"/>
              <a:ext cx="5518090" cy="1986491"/>
              <a:chOff x="0" y="-38100"/>
              <a:chExt cx="926103" cy="333394"/>
            </a:xfrm>
          </p:grpSpPr>
          <p:sp>
            <p:nvSpPr>
              <p:cNvPr id="447" name="Google Shape;447;p18"/>
              <p:cNvSpPr/>
              <p:nvPr/>
            </p:nvSpPr>
            <p:spPr>
              <a:xfrm>
                <a:off x="0" y="0"/>
                <a:ext cx="926103" cy="295294"/>
              </a:xfrm>
              <a:custGeom>
                <a:rect b="b" l="l" r="r" t="t"/>
                <a:pathLst>
                  <a:path extrusionOk="0" h="295294" w="926103">
                    <a:moveTo>
                      <a:pt x="0" y="0"/>
                    </a:moveTo>
                    <a:lnTo>
                      <a:pt x="926103" y="0"/>
                    </a:lnTo>
                    <a:lnTo>
                      <a:pt x="926103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48" name="Google Shape;448;p18"/>
              <p:cNvSpPr txBox="1"/>
              <p:nvPr/>
            </p:nvSpPr>
            <p:spPr>
              <a:xfrm>
                <a:off x="0" y="-38100"/>
                <a:ext cx="926103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9" name="Google Shape;449;p18"/>
            <p:cNvGrpSpPr/>
            <p:nvPr/>
          </p:nvGrpSpPr>
          <p:grpSpPr>
            <a:xfrm>
              <a:off x="9595324" y="2223083"/>
              <a:ext cx="1749900" cy="2043244"/>
              <a:chOff x="0" y="-47625"/>
              <a:chExt cx="293686" cy="342919"/>
            </a:xfrm>
          </p:grpSpPr>
          <p:sp>
            <p:nvSpPr>
              <p:cNvPr id="450" name="Google Shape;450;p18"/>
              <p:cNvSpPr/>
              <p:nvPr/>
            </p:nvSpPr>
            <p:spPr>
              <a:xfrm>
                <a:off x="0" y="0"/>
                <a:ext cx="293686" cy="295294"/>
              </a:xfrm>
              <a:custGeom>
                <a:rect b="b" l="l" r="r" t="t"/>
                <a:pathLst>
                  <a:path extrusionOk="0" h="295294" w="293686">
                    <a:moveTo>
                      <a:pt x="0" y="0"/>
                    </a:moveTo>
                    <a:lnTo>
                      <a:pt x="293686" y="0"/>
                    </a:lnTo>
                    <a:lnTo>
                      <a:pt x="293686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2FDD1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51" name="Google Shape;451;p18"/>
              <p:cNvSpPr txBox="1"/>
              <p:nvPr/>
            </p:nvSpPr>
            <p:spPr>
              <a:xfrm>
                <a:off x="0" y="-47625"/>
                <a:ext cx="293686" cy="342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18"/>
            <p:cNvGrpSpPr/>
            <p:nvPr/>
          </p:nvGrpSpPr>
          <p:grpSpPr>
            <a:xfrm>
              <a:off x="11254362" y="2279836"/>
              <a:ext cx="5518090" cy="1986491"/>
              <a:chOff x="0" y="-38100"/>
              <a:chExt cx="926103" cy="333394"/>
            </a:xfrm>
          </p:grpSpPr>
          <p:sp>
            <p:nvSpPr>
              <p:cNvPr id="453" name="Google Shape;453;p18"/>
              <p:cNvSpPr/>
              <p:nvPr/>
            </p:nvSpPr>
            <p:spPr>
              <a:xfrm>
                <a:off x="0" y="0"/>
                <a:ext cx="926103" cy="295294"/>
              </a:xfrm>
              <a:custGeom>
                <a:rect b="b" l="l" r="r" t="t"/>
                <a:pathLst>
                  <a:path extrusionOk="0" h="295294" w="926103">
                    <a:moveTo>
                      <a:pt x="0" y="0"/>
                    </a:moveTo>
                    <a:lnTo>
                      <a:pt x="926103" y="0"/>
                    </a:lnTo>
                    <a:lnTo>
                      <a:pt x="926103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54" name="Google Shape;454;p18"/>
              <p:cNvSpPr txBox="1"/>
              <p:nvPr/>
            </p:nvSpPr>
            <p:spPr>
              <a:xfrm>
                <a:off x="0" y="-38100"/>
                <a:ext cx="926103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" name="Google Shape;455;p18"/>
            <p:cNvGrpSpPr/>
            <p:nvPr/>
          </p:nvGrpSpPr>
          <p:grpSpPr>
            <a:xfrm>
              <a:off x="0" y="2223083"/>
              <a:ext cx="1749900" cy="2043244"/>
              <a:chOff x="0" y="-47625"/>
              <a:chExt cx="293686" cy="342919"/>
            </a:xfrm>
          </p:grpSpPr>
          <p:sp>
            <p:nvSpPr>
              <p:cNvPr id="456" name="Google Shape;456;p18"/>
              <p:cNvSpPr/>
              <p:nvPr/>
            </p:nvSpPr>
            <p:spPr>
              <a:xfrm>
                <a:off x="0" y="0"/>
                <a:ext cx="293686" cy="295294"/>
              </a:xfrm>
              <a:custGeom>
                <a:rect b="b" l="l" r="r" t="t"/>
                <a:pathLst>
                  <a:path extrusionOk="0" h="295294" w="293686">
                    <a:moveTo>
                      <a:pt x="0" y="0"/>
                    </a:moveTo>
                    <a:lnTo>
                      <a:pt x="293686" y="0"/>
                    </a:lnTo>
                    <a:lnTo>
                      <a:pt x="293686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2FDD1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57" name="Google Shape;457;p18"/>
              <p:cNvSpPr txBox="1"/>
              <p:nvPr/>
            </p:nvSpPr>
            <p:spPr>
              <a:xfrm>
                <a:off x="0" y="-47625"/>
                <a:ext cx="293686" cy="342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18"/>
            <p:cNvGrpSpPr/>
            <p:nvPr/>
          </p:nvGrpSpPr>
          <p:grpSpPr>
            <a:xfrm>
              <a:off x="1659038" y="2279836"/>
              <a:ext cx="5518090" cy="1986491"/>
              <a:chOff x="0" y="-38100"/>
              <a:chExt cx="926103" cy="333394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0" y="0"/>
                <a:ext cx="926103" cy="295294"/>
              </a:xfrm>
              <a:custGeom>
                <a:rect b="b" l="l" r="r" t="t"/>
                <a:pathLst>
                  <a:path extrusionOk="0" h="295294" w="926103">
                    <a:moveTo>
                      <a:pt x="0" y="0"/>
                    </a:moveTo>
                    <a:lnTo>
                      <a:pt x="926103" y="0"/>
                    </a:lnTo>
                    <a:lnTo>
                      <a:pt x="926103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60" name="Google Shape;460;p18"/>
              <p:cNvSpPr txBox="1"/>
              <p:nvPr/>
            </p:nvSpPr>
            <p:spPr>
              <a:xfrm>
                <a:off x="0" y="-38100"/>
                <a:ext cx="926103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1" name="Google Shape;461;p18"/>
            <p:cNvSpPr txBox="1"/>
            <p:nvPr/>
          </p:nvSpPr>
          <p:spPr>
            <a:xfrm>
              <a:off x="1749900" y="569447"/>
              <a:ext cx="5427228" cy="572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24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Pumpkin</a:t>
              </a:r>
              <a:endParaRPr/>
            </a:p>
          </p:txBody>
        </p:sp>
        <p:sp>
          <p:nvSpPr>
            <p:cNvPr id="462" name="Google Shape;462;p18"/>
            <p:cNvSpPr txBox="1"/>
            <p:nvPr/>
          </p:nvSpPr>
          <p:spPr>
            <a:xfrm>
              <a:off x="176509" y="174090"/>
              <a:ext cx="1340506" cy="1142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215" u="none" cap="none" strike="noStrike">
                  <a:solidFill>
                    <a:srgbClr val="000000"/>
                  </a:solidFill>
                  <a:latin typeface="Berkshire Swash"/>
                  <a:ea typeface="Berkshire Swash"/>
                  <a:cs typeface="Berkshire Swash"/>
                  <a:sym typeface="Berkshire Swash"/>
                </a:rPr>
                <a:t>53</a:t>
              </a:r>
              <a:endParaRPr/>
            </a:p>
          </p:txBody>
        </p:sp>
        <p:sp>
          <p:nvSpPr>
            <p:cNvPr id="463" name="Google Shape;463;p18"/>
            <p:cNvSpPr txBox="1"/>
            <p:nvPr/>
          </p:nvSpPr>
          <p:spPr>
            <a:xfrm>
              <a:off x="176509" y="2800520"/>
              <a:ext cx="1340506" cy="1142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215" u="none" cap="none" strike="noStrike">
                  <a:solidFill>
                    <a:srgbClr val="000000"/>
                  </a:solidFill>
                  <a:latin typeface="Berkshire Swash"/>
                  <a:ea typeface="Berkshire Swash"/>
                  <a:cs typeface="Berkshire Swash"/>
                  <a:sym typeface="Berkshire Swash"/>
                </a:rPr>
                <a:t>16</a:t>
              </a:r>
              <a:endParaRPr/>
            </a:p>
          </p:txBody>
        </p:sp>
        <p:sp>
          <p:nvSpPr>
            <p:cNvPr id="464" name="Google Shape;464;p18"/>
            <p:cNvSpPr txBox="1"/>
            <p:nvPr/>
          </p:nvSpPr>
          <p:spPr>
            <a:xfrm>
              <a:off x="9795267" y="174090"/>
              <a:ext cx="1340506" cy="1142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215" u="none" cap="none" strike="noStrike">
                  <a:solidFill>
                    <a:srgbClr val="000000"/>
                  </a:solidFill>
                  <a:latin typeface="Berkshire Swash"/>
                  <a:ea typeface="Berkshire Swash"/>
                  <a:cs typeface="Berkshire Swash"/>
                  <a:sym typeface="Berkshire Swash"/>
                </a:rPr>
                <a:t>21</a:t>
              </a:r>
              <a:endParaRPr/>
            </a:p>
          </p:txBody>
        </p:sp>
        <p:sp>
          <p:nvSpPr>
            <p:cNvPr id="465" name="Google Shape;465;p18"/>
            <p:cNvSpPr txBox="1"/>
            <p:nvPr/>
          </p:nvSpPr>
          <p:spPr>
            <a:xfrm>
              <a:off x="9795267" y="2800520"/>
              <a:ext cx="1340506" cy="1142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215" u="none" cap="none" strike="noStrike">
                  <a:solidFill>
                    <a:srgbClr val="000000"/>
                  </a:solidFill>
                  <a:latin typeface="Berkshire Swash"/>
                  <a:ea typeface="Berkshire Swash"/>
                  <a:cs typeface="Berkshire Swash"/>
                  <a:sym typeface="Berkshire Swash"/>
                </a:rPr>
                <a:t>10</a:t>
              </a:r>
              <a:endParaRPr/>
            </a:p>
          </p:txBody>
        </p:sp>
        <p:sp>
          <p:nvSpPr>
            <p:cNvPr id="466" name="Google Shape;466;p18"/>
            <p:cNvSpPr txBox="1"/>
            <p:nvPr/>
          </p:nvSpPr>
          <p:spPr>
            <a:xfrm>
              <a:off x="1749900" y="3088246"/>
              <a:ext cx="5427228" cy="572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24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Skeletons</a:t>
              </a:r>
              <a:endParaRPr/>
            </a:p>
          </p:txBody>
        </p:sp>
        <p:sp>
          <p:nvSpPr>
            <p:cNvPr id="467" name="Google Shape;467;p18"/>
            <p:cNvSpPr txBox="1"/>
            <p:nvPr/>
          </p:nvSpPr>
          <p:spPr>
            <a:xfrm>
              <a:off x="11345224" y="569447"/>
              <a:ext cx="5427228" cy="572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24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Ghosts</a:t>
              </a:r>
              <a:endParaRPr/>
            </a:p>
          </p:txBody>
        </p:sp>
        <p:sp>
          <p:nvSpPr>
            <p:cNvPr id="468" name="Google Shape;468;p18"/>
            <p:cNvSpPr txBox="1"/>
            <p:nvPr/>
          </p:nvSpPr>
          <p:spPr>
            <a:xfrm>
              <a:off x="11345224" y="3088246"/>
              <a:ext cx="5427228" cy="572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24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Spider webs</a:t>
              </a:r>
              <a:endParaRPr/>
            </a:p>
          </p:txBody>
        </p:sp>
      </p:grpSp>
      <p:sp>
        <p:nvSpPr>
          <p:cNvPr id="469" name="Google Shape;469;p18"/>
          <p:cNvSpPr/>
          <p:nvPr/>
        </p:nvSpPr>
        <p:spPr>
          <a:xfrm flipH="1">
            <a:off x="15641656" y="7307339"/>
            <a:ext cx="2428262" cy="2057400"/>
          </a:xfrm>
          <a:custGeom>
            <a:rect b="b" l="l" r="r" t="t"/>
            <a:pathLst>
              <a:path extrusionOk="0" h="2057400" w="2428262">
                <a:moveTo>
                  <a:pt x="2428262" y="0"/>
                </a:moveTo>
                <a:lnTo>
                  <a:pt x="0" y="0"/>
                </a:lnTo>
                <a:lnTo>
                  <a:pt x="0" y="2057400"/>
                </a:lnTo>
                <a:lnTo>
                  <a:pt x="2428262" y="2057400"/>
                </a:lnTo>
                <a:lnTo>
                  <a:pt x="242826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0" name="Google Shape;470;p18"/>
          <p:cNvSpPr/>
          <p:nvPr/>
        </p:nvSpPr>
        <p:spPr>
          <a:xfrm rot="-394076">
            <a:off x="-659999" y="167884"/>
            <a:ext cx="5104052" cy="2913950"/>
          </a:xfrm>
          <a:custGeom>
            <a:rect b="b" l="l" r="r" t="t"/>
            <a:pathLst>
              <a:path extrusionOk="0" h="2913950" w="5104052">
                <a:moveTo>
                  <a:pt x="0" y="0"/>
                </a:moveTo>
                <a:lnTo>
                  <a:pt x="5104053" y="0"/>
                </a:lnTo>
                <a:lnTo>
                  <a:pt x="5104053" y="2913950"/>
                </a:lnTo>
                <a:lnTo>
                  <a:pt x="0" y="2913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18"/>
          <p:cNvSpPr txBox="1"/>
          <p:nvPr/>
        </p:nvSpPr>
        <p:spPr>
          <a:xfrm>
            <a:off x="2646344" y="2568015"/>
            <a:ext cx="12995312" cy="808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84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a popular Halloween decoration.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A7E1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9"/>
          <p:cNvSpPr/>
          <p:nvPr/>
        </p:nvSpPr>
        <p:spPr>
          <a:xfrm>
            <a:off x="4369443" y="1028700"/>
            <a:ext cx="9549114" cy="8229600"/>
          </a:xfrm>
          <a:custGeom>
            <a:rect b="b" l="l" r="r" t="t"/>
            <a:pathLst>
              <a:path extrusionOk="0" h="8229600" w="9549114">
                <a:moveTo>
                  <a:pt x="0" y="0"/>
                </a:moveTo>
                <a:lnTo>
                  <a:pt x="9549114" y="0"/>
                </a:lnTo>
                <a:lnTo>
                  <a:pt x="9549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19"/>
          <p:cNvSpPr txBox="1"/>
          <p:nvPr/>
        </p:nvSpPr>
        <p:spPr>
          <a:xfrm>
            <a:off x="5303427" y="2687642"/>
            <a:ext cx="7681200" cy="41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82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Next Question</a:t>
            </a:r>
            <a:endParaRPr/>
          </a:p>
        </p:txBody>
      </p:sp>
      <p:sp>
        <p:nvSpPr>
          <p:cNvPr id="478" name="Google Shape;478;p19"/>
          <p:cNvSpPr/>
          <p:nvPr/>
        </p:nvSpPr>
        <p:spPr>
          <a:xfrm flipH="1" rot="-356791">
            <a:off x="346348" y="1137945"/>
            <a:ext cx="4088999" cy="6898618"/>
          </a:xfrm>
          <a:custGeom>
            <a:rect b="b" l="l" r="r" t="t"/>
            <a:pathLst>
              <a:path extrusionOk="0" h="6898618" w="4088999">
                <a:moveTo>
                  <a:pt x="4088999" y="0"/>
                </a:moveTo>
                <a:lnTo>
                  <a:pt x="0" y="0"/>
                </a:lnTo>
                <a:lnTo>
                  <a:pt x="0" y="6898617"/>
                </a:lnTo>
                <a:lnTo>
                  <a:pt x="4088999" y="6898617"/>
                </a:lnTo>
                <a:lnTo>
                  <a:pt x="408899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9" name="Google Shape;479;p19"/>
          <p:cNvSpPr/>
          <p:nvPr/>
        </p:nvSpPr>
        <p:spPr>
          <a:xfrm rot="-160013">
            <a:off x="12424488" y="6931459"/>
            <a:ext cx="5471987" cy="2596707"/>
          </a:xfrm>
          <a:custGeom>
            <a:rect b="b" l="l" r="r" t="t"/>
            <a:pathLst>
              <a:path extrusionOk="0" h="2596707" w="5471987">
                <a:moveTo>
                  <a:pt x="0" y="0"/>
                </a:moveTo>
                <a:lnTo>
                  <a:pt x="5471988" y="0"/>
                </a:lnTo>
                <a:lnTo>
                  <a:pt x="5471988" y="2596707"/>
                </a:lnTo>
                <a:lnTo>
                  <a:pt x="0" y="2596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0" name="Google Shape;480;p19"/>
          <p:cNvSpPr/>
          <p:nvPr/>
        </p:nvSpPr>
        <p:spPr>
          <a:xfrm rot="962468">
            <a:off x="14180826" y="1584024"/>
            <a:ext cx="3303151" cy="2384275"/>
          </a:xfrm>
          <a:custGeom>
            <a:rect b="b" l="l" r="r" t="t"/>
            <a:pathLst>
              <a:path extrusionOk="0" h="2384275" w="3303151">
                <a:moveTo>
                  <a:pt x="0" y="0"/>
                </a:moveTo>
                <a:lnTo>
                  <a:pt x="3303152" y="0"/>
                </a:lnTo>
                <a:lnTo>
                  <a:pt x="3303152" y="2384275"/>
                </a:lnTo>
                <a:lnTo>
                  <a:pt x="0" y="2384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1" name="Google Shape;481;p19"/>
          <p:cNvSpPr/>
          <p:nvPr/>
        </p:nvSpPr>
        <p:spPr>
          <a:xfrm rot="-1494954">
            <a:off x="2612736" y="7782882"/>
            <a:ext cx="3084921" cy="2798865"/>
          </a:xfrm>
          <a:custGeom>
            <a:rect b="b" l="l" r="r" t="t"/>
            <a:pathLst>
              <a:path extrusionOk="0" h="2798865" w="3084921">
                <a:moveTo>
                  <a:pt x="0" y="0"/>
                </a:moveTo>
                <a:lnTo>
                  <a:pt x="3084921" y="0"/>
                </a:lnTo>
                <a:lnTo>
                  <a:pt x="3084921" y="2798865"/>
                </a:lnTo>
                <a:lnTo>
                  <a:pt x="0" y="2798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2" name="Google Shape;482;p19"/>
          <p:cNvSpPr/>
          <p:nvPr/>
        </p:nvSpPr>
        <p:spPr>
          <a:xfrm flipH="1">
            <a:off x="13189178" y="520991"/>
            <a:ext cx="1087668" cy="1306151"/>
          </a:xfrm>
          <a:custGeom>
            <a:rect b="b" l="l" r="r" t="t"/>
            <a:pathLst>
              <a:path extrusionOk="0" h="1306151" w="1087668">
                <a:moveTo>
                  <a:pt x="1087668" y="0"/>
                </a:moveTo>
                <a:lnTo>
                  <a:pt x="0" y="0"/>
                </a:lnTo>
                <a:lnTo>
                  <a:pt x="0" y="1306151"/>
                </a:lnTo>
                <a:lnTo>
                  <a:pt x="1087668" y="1306151"/>
                </a:lnTo>
                <a:lnTo>
                  <a:pt x="1087668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19"/>
          <p:cNvSpPr/>
          <p:nvPr/>
        </p:nvSpPr>
        <p:spPr>
          <a:xfrm>
            <a:off x="4574367" y="701789"/>
            <a:ext cx="1699055" cy="1854128"/>
          </a:xfrm>
          <a:custGeom>
            <a:rect b="b" l="l" r="r" t="t"/>
            <a:pathLst>
              <a:path extrusionOk="0" h="1854128" w="1699055">
                <a:moveTo>
                  <a:pt x="0" y="0"/>
                </a:moveTo>
                <a:lnTo>
                  <a:pt x="1699056" y="0"/>
                </a:lnTo>
                <a:lnTo>
                  <a:pt x="1699056" y="1854128"/>
                </a:lnTo>
                <a:lnTo>
                  <a:pt x="0" y="1854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19"/>
          <p:cNvSpPr/>
          <p:nvPr/>
        </p:nvSpPr>
        <p:spPr>
          <a:xfrm>
            <a:off x="15832402" y="5143500"/>
            <a:ext cx="1145916" cy="1486448"/>
          </a:xfrm>
          <a:custGeom>
            <a:rect b="b" l="l" r="r" t="t"/>
            <a:pathLst>
              <a:path extrusionOk="0" h="1486448" w="1145916">
                <a:moveTo>
                  <a:pt x="0" y="0"/>
                </a:moveTo>
                <a:lnTo>
                  <a:pt x="1145916" y="0"/>
                </a:lnTo>
                <a:lnTo>
                  <a:pt x="1145916" y="1486448"/>
                </a:lnTo>
                <a:lnTo>
                  <a:pt x="0" y="1486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20"/>
          <p:cNvGrpSpPr/>
          <p:nvPr/>
        </p:nvGrpSpPr>
        <p:grpSpPr>
          <a:xfrm>
            <a:off x="6608508" y="287880"/>
            <a:ext cx="5070984" cy="1336979"/>
            <a:chOff x="0" y="-38100"/>
            <a:chExt cx="1335568" cy="352126"/>
          </a:xfrm>
        </p:grpSpPr>
        <p:sp>
          <p:nvSpPr>
            <p:cNvPr id="491" name="Google Shape;491;p20"/>
            <p:cNvSpPr/>
            <p:nvPr/>
          </p:nvSpPr>
          <p:spPr>
            <a:xfrm>
              <a:off x="0" y="0"/>
              <a:ext cx="1335568" cy="314026"/>
            </a:xfrm>
            <a:custGeom>
              <a:rect b="b" l="l" r="r" t="t"/>
              <a:pathLst>
                <a:path extrusionOk="0" h="314026" w="1335568">
                  <a:moveTo>
                    <a:pt x="80916" y="0"/>
                  </a:moveTo>
                  <a:lnTo>
                    <a:pt x="1254652" y="0"/>
                  </a:lnTo>
                  <a:cubicBezTo>
                    <a:pt x="1276112" y="0"/>
                    <a:pt x="1296694" y="8525"/>
                    <a:pt x="1311868" y="23700"/>
                  </a:cubicBezTo>
                  <a:cubicBezTo>
                    <a:pt x="1327043" y="38874"/>
                    <a:pt x="1335568" y="59455"/>
                    <a:pt x="1335568" y="80916"/>
                  </a:cubicBezTo>
                  <a:lnTo>
                    <a:pt x="1335568" y="233111"/>
                  </a:lnTo>
                  <a:cubicBezTo>
                    <a:pt x="1335568" y="254571"/>
                    <a:pt x="1327043" y="275152"/>
                    <a:pt x="1311868" y="290327"/>
                  </a:cubicBezTo>
                  <a:cubicBezTo>
                    <a:pt x="1296694" y="305501"/>
                    <a:pt x="1276112" y="314026"/>
                    <a:pt x="1254652" y="314026"/>
                  </a:cubicBezTo>
                  <a:lnTo>
                    <a:pt x="80916" y="314026"/>
                  </a:lnTo>
                  <a:cubicBezTo>
                    <a:pt x="59455" y="314026"/>
                    <a:pt x="38874" y="305501"/>
                    <a:pt x="23700" y="290327"/>
                  </a:cubicBezTo>
                  <a:cubicBezTo>
                    <a:pt x="8525" y="275152"/>
                    <a:pt x="0" y="254571"/>
                    <a:pt x="0" y="233111"/>
                  </a:cubicBezTo>
                  <a:lnTo>
                    <a:pt x="0" y="80916"/>
                  </a:lnTo>
                  <a:cubicBezTo>
                    <a:pt x="0" y="59455"/>
                    <a:pt x="8525" y="38874"/>
                    <a:pt x="23700" y="23700"/>
                  </a:cubicBezTo>
                  <a:cubicBezTo>
                    <a:pt x="38874" y="8525"/>
                    <a:pt x="59455" y="0"/>
                    <a:pt x="80916" y="0"/>
                  </a:cubicBezTo>
                  <a:close/>
                </a:path>
              </a:pathLst>
            </a:custGeom>
            <a:solidFill>
              <a:srgbClr val="C2FDD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0"/>
            <p:cNvSpPr txBox="1"/>
            <p:nvPr/>
          </p:nvSpPr>
          <p:spPr>
            <a:xfrm>
              <a:off x="0" y="-38100"/>
              <a:ext cx="1335568" cy="352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20"/>
          <p:cNvSpPr txBox="1"/>
          <p:nvPr/>
        </p:nvSpPr>
        <p:spPr>
          <a:xfrm>
            <a:off x="7106004" y="603296"/>
            <a:ext cx="4075993" cy="825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9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Question 3</a:t>
            </a:r>
            <a:endParaRPr/>
          </a:p>
        </p:txBody>
      </p:sp>
      <p:grpSp>
        <p:nvGrpSpPr>
          <p:cNvPr id="494" name="Google Shape;494;p20"/>
          <p:cNvGrpSpPr/>
          <p:nvPr/>
        </p:nvGrpSpPr>
        <p:grpSpPr>
          <a:xfrm>
            <a:off x="2816054" y="4234851"/>
            <a:ext cx="12579339" cy="3376832"/>
            <a:chOff x="0" y="-227015"/>
            <a:chExt cx="16772452" cy="4502443"/>
          </a:xfrm>
        </p:grpSpPr>
        <p:grpSp>
          <p:nvGrpSpPr>
            <p:cNvPr id="495" name="Google Shape;495;p20"/>
            <p:cNvGrpSpPr/>
            <p:nvPr/>
          </p:nvGrpSpPr>
          <p:grpSpPr>
            <a:xfrm>
              <a:off x="0" y="2279836"/>
              <a:ext cx="7177128" cy="1986491"/>
              <a:chOff x="0" y="-38100"/>
              <a:chExt cx="1204540" cy="333394"/>
            </a:xfrm>
          </p:grpSpPr>
          <p:sp>
            <p:nvSpPr>
              <p:cNvPr id="496" name="Google Shape;496;p20"/>
              <p:cNvSpPr/>
              <p:nvPr/>
            </p:nvSpPr>
            <p:spPr>
              <a:xfrm>
                <a:off x="0" y="0"/>
                <a:ext cx="1204540" cy="295294"/>
              </a:xfrm>
              <a:custGeom>
                <a:rect b="b" l="l" r="r" t="t"/>
                <a:pathLst>
                  <a:path extrusionOk="0" h="295294" w="1204540">
                    <a:moveTo>
                      <a:pt x="0" y="0"/>
                    </a:moveTo>
                    <a:lnTo>
                      <a:pt x="1204540" y="0"/>
                    </a:lnTo>
                    <a:lnTo>
                      <a:pt x="1204540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97" name="Google Shape;497;p20"/>
              <p:cNvSpPr txBox="1"/>
              <p:nvPr/>
            </p:nvSpPr>
            <p:spPr>
              <a:xfrm>
                <a:off x="0" y="-38100"/>
                <a:ext cx="1204540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20"/>
            <p:cNvGrpSpPr/>
            <p:nvPr/>
          </p:nvGrpSpPr>
          <p:grpSpPr>
            <a:xfrm>
              <a:off x="9595324" y="-227015"/>
              <a:ext cx="7177128" cy="1986491"/>
              <a:chOff x="0" y="-38100"/>
              <a:chExt cx="1204540" cy="333394"/>
            </a:xfrm>
          </p:grpSpPr>
          <p:sp>
            <p:nvSpPr>
              <p:cNvPr id="499" name="Google Shape;499;p20"/>
              <p:cNvSpPr/>
              <p:nvPr/>
            </p:nvSpPr>
            <p:spPr>
              <a:xfrm>
                <a:off x="0" y="0"/>
                <a:ext cx="1204540" cy="295294"/>
              </a:xfrm>
              <a:custGeom>
                <a:rect b="b" l="l" r="r" t="t"/>
                <a:pathLst>
                  <a:path extrusionOk="0" h="295294" w="1204540">
                    <a:moveTo>
                      <a:pt x="0" y="0"/>
                    </a:moveTo>
                    <a:lnTo>
                      <a:pt x="1204540" y="0"/>
                    </a:lnTo>
                    <a:lnTo>
                      <a:pt x="1204540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00" name="Google Shape;500;p20"/>
              <p:cNvSpPr txBox="1"/>
              <p:nvPr/>
            </p:nvSpPr>
            <p:spPr>
              <a:xfrm>
                <a:off x="0" y="-38100"/>
                <a:ext cx="1204540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1" name="Google Shape;501;p20"/>
            <p:cNvGrpSpPr/>
            <p:nvPr/>
          </p:nvGrpSpPr>
          <p:grpSpPr>
            <a:xfrm>
              <a:off x="9595324" y="2279836"/>
              <a:ext cx="7177128" cy="1986491"/>
              <a:chOff x="0" y="-38100"/>
              <a:chExt cx="1204540" cy="333394"/>
            </a:xfrm>
          </p:grpSpPr>
          <p:sp>
            <p:nvSpPr>
              <p:cNvPr id="502" name="Google Shape;502;p20"/>
              <p:cNvSpPr/>
              <p:nvPr/>
            </p:nvSpPr>
            <p:spPr>
              <a:xfrm>
                <a:off x="0" y="0"/>
                <a:ext cx="1204540" cy="295294"/>
              </a:xfrm>
              <a:custGeom>
                <a:rect b="b" l="l" r="r" t="t"/>
                <a:pathLst>
                  <a:path extrusionOk="0" h="295294" w="1204540">
                    <a:moveTo>
                      <a:pt x="0" y="0"/>
                    </a:moveTo>
                    <a:lnTo>
                      <a:pt x="1204540" y="0"/>
                    </a:lnTo>
                    <a:lnTo>
                      <a:pt x="1204540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03" name="Google Shape;503;p20"/>
              <p:cNvSpPr txBox="1"/>
              <p:nvPr/>
            </p:nvSpPr>
            <p:spPr>
              <a:xfrm>
                <a:off x="0" y="-38100"/>
                <a:ext cx="1204540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4" name="Google Shape;504;p20"/>
            <p:cNvSpPr txBox="1"/>
            <p:nvPr/>
          </p:nvSpPr>
          <p:spPr>
            <a:xfrm>
              <a:off x="2418971" y="2626061"/>
              <a:ext cx="2339185" cy="1649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2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3</a:t>
              </a:r>
              <a:endParaRPr/>
            </a:p>
          </p:txBody>
        </p:sp>
        <p:grpSp>
          <p:nvGrpSpPr>
            <p:cNvPr id="505" name="Google Shape;505;p20"/>
            <p:cNvGrpSpPr/>
            <p:nvPr/>
          </p:nvGrpSpPr>
          <p:grpSpPr>
            <a:xfrm>
              <a:off x="0" y="-227015"/>
              <a:ext cx="7177128" cy="1986491"/>
              <a:chOff x="0" y="-38100"/>
              <a:chExt cx="1204540" cy="333394"/>
            </a:xfrm>
          </p:grpSpPr>
          <p:sp>
            <p:nvSpPr>
              <p:cNvPr id="506" name="Google Shape;506;p20"/>
              <p:cNvSpPr/>
              <p:nvPr/>
            </p:nvSpPr>
            <p:spPr>
              <a:xfrm>
                <a:off x="0" y="0"/>
                <a:ext cx="1204540" cy="295294"/>
              </a:xfrm>
              <a:custGeom>
                <a:rect b="b" l="l" r="r" t="t"/>
                <a:pathLst>
                  <a:path extrusionOk="0" h="295294" w="1204540">
                    <a:moveTo>
                      <a:pt x="0" y="0"/>
                    </a:moveTo>
                    <a:lnTo>
                      <a:pt x="1204540" y="0"/>
                    </a:lnTo>
                    <a:lnTo>
                      <a:pt x="1204540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07" name="Google Shape;507;p20"/>
              <p:cNvSpPr txBox="1"/>
              <p:nvPr/>
            </p:nvSpPr>
            <p:spPr>
              <a:xfrm>
                <a:off x="0" y="-38100"/>
                <a:ext cx="1204540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8" name="Google Shape;508;p20"/>
            <p:cNvSpPr txBox="1"/>
            <p:nvPr/>
          </p:nvSpPr>
          <p:spPr>
            <a:xfrm>
              <a:off x="2418971" y="87344"/>
              <a:ext cx="2339185" cy="1649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2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1</a:t>
              </a:r>
              <a:endParaRPr/>
            </a:p>
          </p:txBody>
        </p:sp>
        <p:sp>
          <p:nvSpPr>
            <p:cNvPr id="509" name="Google Shape;509;p20"/>
            <p:cNvSpPr txBox="1"/>
            <p:nvPr/>
          </p:nvSpPr>
          <p:spPr>
            <a:xfrm>
              <a:off x="12014295" y="87344"/>
              <a:ext cx="2339185" cy="1649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2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2</a:t>
              </a:r>
              <a:endParaRPr/>
            </a:p>
          </p:txBody>
        </p:sp>
        <p:sp>
          <p:nvSpPr>
            <p:cNvPr id="510" name="Google Shape;510;p20"/>
            <p:cNvSpPr txBox="1"/>
            <p:nvPr/>
          </p:nvSpPr>
          <p:spPr>
            <a:xfrm>
              <a:off x="12014295" y="2626061"/>
              <a:ext cx="2339185" cy="1649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2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4</a:t>
              </a:r>
              <a:endParaRPr/>
            </a:p>
          </p:txBody>
        </p:sp>
      </p:grpSp>
      <p:sp>
        <p:nvSpPr>
          <p:cNvPr id="511" name="Google Shape;511;p20"/>
          <p:cNvSpPr/>
          <p:nvPr/>
        </p:nvSpPr>
        <p:spPr>
          <a:xfrm rot="-1412922">
            <a:off x="16638913" y="1186863"/>
            <a:ext cx="1610222" cy="2793760"/>
          </a:xfrm>
          <a:custGeom>
            <a:rect b="b" l="l" r="r" t="t"/>
            <a:pathLst>
              <a:path extrusionOk="0" h="2793760" w="1610222">
                <a:moveTo>
                  <a:pt x="0" y="0"/>
                </a:moveTo>
                <a:lnTo>
                  <a:pt x="1610222" y="0"/>
                </a:lnTo>
                <a:lnTo>
                  <a:pt x="1610222" y="2793761"/>
                </a:lnTo>
                <a:lnTo>
                  <a:pt x="0" y="2793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20"/>
          <p:cNvSpPr/>
          <p:nvPr/>
        </p:nvSpPr>
        <p:spPr>
          <a:xfrm rot="490651">
            <a:off x="161447" y="8312798"/>
            <a:ext cx="2751982" cy="2466777"/>
          </a:xfrm>
          <a:custGeom>
            <a:rect b="b" l="l" r="r" t="t"/>
            <a:pathLst>
              <a:path extrusionOk="0" h="2466777" w="2751982">
                <a:moveTo>
                  <a:pt x="0" y="0"/>
                </a:moveTo>
                <a:lnTo>
                  <a:pt x="2751982" y="0"/>
                </a:lnTo>
                <a:lnTo>
                  <a:pt x="2751982" y="2466777"/>
                </a:lnTo>
                <a:lnTo>
                  <a:pt x="0" y="24667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20"/>
          <p:cNvSpPr txBox="1"/>
          <p:nvPr/>
        </p:nvSpPr>
        <p:spPr>
          <a:xfrm>
            <a:off x="5058215" y="2019469"/>
            <a:ext cx="8171700" cy="16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84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What's the scariest part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84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of a haunted house?</a:t>
            </a:r>
            <a:endParaRPr/>
          </a:p>
        </p:txBody>
      </p:sp>
      <p:sp>
        <p:nvSpPr>
          <p:cNvPr id="514" name="Google Shape;514;p20"/>
          <p:cNvSpPr/>
          <p:nvPr/>
        </p:nvSpPr>
        <p:spPr>
          <a:xfrm>
            <a:off x="14416945" y="6962573"/>
            <a:ext cx="2428173" cy="2295727"/>
          </a:xfrm>
          <a:custGeom>
            <a:rect b="b" l="l" r="r" t="t"/>
            <a:pathLst>
              <a:path extrusionOk="0" h="2295727" w="2428173">
                <a:moveTo>
                  <a:pt x="0" y="0"/>
                </a:moveTo>
                <a:lnTo>
                  <a:pt x="2428172" y="0"/>
                </a:lnTo>
                <a:lnTo>
                  <a:pt x="2428172" y="2295727"/>
                </a:lnTo>
                <a:lnTo>
                  <a:pt x="0" y="2295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21"/>
          <p:cNvGrpSpPr/>
          <p:nvPr/>
        </p:nvGrpSpPr>
        <p:grpSpPr>
          <a:xfrm>
            <a:off x="688226" y="836960"/>
            <a:ext cx="16911548" cy="8468419"/>
            <a:chOff x="0" y="-38100"/>
            <a:chExt cx="4454070" cy="2230365"/>
          </a:xfrm>
        </p:grpSpPr>
        <p:sp>
          <p:nvSpPr>
            <p:cNvPr id="520" name="Google Shape;520;p21"/>
            <p:cNvSpPr/>
            <p:nvPr/>
          </p:nvSpPr>
          <p:spPr>
            <a:xfrm>
              <a:off x="0" y="0"/>
              <a:ext cx="4454070" cy="2192265"/>
            </a:xfrm>
            <a:custGeom>
              <a:rect b="b" l="l" r="r" t="t"/>
              <a:pathLst>
                <a:path extrusionOk="0" h="2192265" w="4454070">
                  <a:moveTo>
                    <a:pt x="18769" y="0"/>
                  </a:moveTo>
                  <a:lnTo>
                    <a:pt x="4435301" y="0"/>
                  </a:lnTo>
                  <a:cubicBezTo>
                    <a:pt x="4440279" y="0"/>
                    <a:pt x="4445053" y="1977"/>
                    <a:pt x="4448573" y="5497"/>
                  </a:cubicBezTo>
                  <a:cubicBezTo>
                    <a:pt x="4452093" y="9017"/>
                    <a:pt x="4454070" y="13791"/>
                    <a:pt x="4454070" y="18769"/>
                  </a:cubicBezTo>
                  <a:lnTo>
                    <a:pt x="4454070" y="2173496"/>
                  </a:lnTo>
                  <a:cubicBezTo>
                    <a:pt x="4454070" y="2178474"/>
                    <a:pt x="4452093" y="2183248"/>
                    <a:pt x="4448573" y="2186768"/>
                  </a:cubicBezTo>
                  <a:cubicBezTo>
                    <a:pt x="4445053" y="2190288"/>
                    <a:pt x="4440279" y="2192265"/>
                    <a:pt x="4435301" y="2192265"/>
                  </a:cubicBezTo>
                  <a:lnTo>
                    <a:pt x="18769" y="2192265"/>
                  </a:lnTo>
                  <a:cubicBezTo>
                    <a:pt x="13791" y="2192265"/>
                    <a:pt x="9017" y="2190288"/>
                    <a:pt x="5497" y="2186768"/>
                  </a:cubicBezTo>
                  <a:cubicBezTo>
                    <a:pt x="1977" y="2183248"/>
                    <a:pt x="0" y="2178474"/>
                    <a:pt x="0" y="2173496"/>
                  </a:cubicBezTo>
                  <a:lnTo>
                    <a:pt x="0" y="18769"/>
                  </a:lnTo>
                  <a:cubicBezTo>
                    <a:pt x="0" y="13791"/>
                    <a:pt x="1977" y="9017"/>
                    <a:pt x="5497" y="5497"/>
                  </a:cubicBezTo>
                  <a:cubicBezTo>
                    <a:pt x="9017" y="1977"/>
                    <a:pt x="13791" y="0"/>
                    <a:pt x="187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1"/>
            <p:cNvSpPr txBox="1"/>
            <p:nvPr/>
          </p:nvSpPr>
          <p:spPr>
            <a:xfrm>
              <a:off x="0" y="-38100"/>
              <a:ext cx="4454070" cy="22303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2" name="Google Shape;522;p21"/>
          <p:cNvGrpSpPr/>
          <p:nvPr/>
        </p:nvGrpSpPr>
        <p:grpSpPr>
          <a:xfrm>
            <a:off x="732925" y="884039"/>
            <a:ext cx="16822151" cy="8374261"/>
            <a:chOff x="0" y="-38100"/>
            <a:chExt cx="4430525" cy="2205567"/>
          </a:xfrm>
        </p:grpSpPr>
        <p:sp>
          <p:nvSpPr>
            <p:cNvPr id="523" name="Google Shape;523;p21"/>
            <p:cNvSpPr/>
            <p:nvPr/>
          </p:nvSpPr>
          <p:spPr>
            <a:xfrm>
              <a:off x="0" y="0"/>
              <a:ext cx="4430525" cy="2167467"/>
            </a:xfrm>
            <a:custGeom>
              <a:rect b="b" l="l" r="r" t="t"/>
              <a:pathLst>
                <a:path extrusionOk="0" h="2167467" w="4430525">
                  <a:moveTo>
                    <a:pt x="17488" y="0"/>
                  </a:moveTo>
                  <a:lnTo>
                    <a:pt x="4413037" y="0"/>
                  </a:lnTo>
                  <a:cubicBezTo>
                    <a:pt x="4422696" y="0"/>
                    <a:pt x="4430525" y="7830"/>
                    <a:pt x="4430525" y="17488"/>
                  </a:cubicBezTo>
                  <a:lnTo>
                    <a:pt x="4430525" y="2149978"/>
                  </a:lnTo>
                  <a:cubicBezTo>
                    <a:pt x="4430525" y="2159637"/>
                    <a:pt x="4422696" y="2167467"/>
                    <a:pt x="4413037" y="2167467"/>
                  </a:cubicBezTo>
                  <a:lnTo>
                    <a:pt x="17488" y="2167467"/>
                  </a:lnTo>
                  <a:cubicBezTo>
                    <a:pt x="7830" y="2167467"/>
                    <a:pt x="0" y="2159637"/>
                    <a:pt x="0" y="2149978"/>
                  </a:cubicBezTo>
                  <a:lnTo>
                    <a:pt x="0" y="17488"/>
                  </a:lnTo>
                  <a:cubicBezTo>
                    <a:pt x="0" y="7830"/>
                    <a:pt x="7830" y="0"/>
                    <a:pt x="17488" y="0"/>
                  </a:cubicBezTo>
                  <a:close/>
                </a:path>
              </a:pathLst>
            </a:custGeom>
            <a:solidFill>
              <a:srgbClr val="F6FCFD"/>
            </a:solidFill>
            <a:ln cap="rnd" cmpd="sng" w="171450">
              <a:solidFill>
                <a:srgbClr val="F1A7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1"/>
            <p:cNvSpPr txBox="1"/>
            <p:nvPr/>
          </p:nvSpPr>
          <p:spPr>
            <a:xfrm>
              <a:off x="0" y="-38100"/>
              <a:ext cx="4430525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21"/>
          <p:cNvGrpSpPr/>
          <p:nvPr/>
        </p:nvGrpSpPr>
        <p:grpSpPr>
          <a:xfrm>
            <a:off x="6608508" y="287880"/>
            <a:ext cx="5070984" cy="1336979"/>
            <a:chOff x="0" y="-38100"/>
            <a:chExt cx="1335568" cy="352126"/>
          </a:xfrm>
        </p:grpSpPr>
        <p:sp>
          <p:nvSpPr>
            <p:cNvPr id="526" name="Google Shape;526;p21"/>
            <p:cNvSpPr/>
            <p:nvPr/>
          </p:nvSpPr>
          <p:spPr>
            <a:xfrm>
              <a:off x="0" y="0"/>
              <a:ext cx="1335568" cy="314026"/>
            </a:xfrm>
            <a:custGeom>
              <a:rect b="b" l="l" r="r" t="t"/>
              <a:pathLst>
                <a:path extrusionOk="0" h="314026" w="1335568">
                  <a:moveTo>
                    <a:pt x="80916" y="0"/>
                  </a:moveTo>
                  <a:lnTo>
                    <a:pt x="1254652" y="0"/>
                  </a:lnTo>
                  <a:cubicBezTo>
                    <a:pt x="1276112" y="0"/>
                    <a:pt x="1296694" y="8525"/>
                    <a:pt x="1311868" y="23700"/>
                  </a:cubicBezTo>
                  <a:cubicBezTo>
                    <a:pt x="1327043" y="38874"/>
                    <a:pt x="1335568" y="59455"/>
                    <a:pt x="1335568" y="80916"/>
                  </a:cubicBezTo>
                  <a:lnTo>
                    <a:pt x="1335568" y="233111"/>
                  </a:lnTo>
                  <a:cubicBezTo>
                    <a:pt x="1335568" y="254571"/>
                    <a:pt x="1327043" y="275152"/>
                    <a:pt x="1311868" y="290327"/>
                  </a:cubicBezTo>
                  <a:cubicBezTo>
                    <a:pt x="1296694" y="305501"/>
                    <a:pt x="1276112" y="314026"/>
                    <a:pt x="1254652" y="314026"/>
                  </a:cubicBezTo>
                  <a:lnTo>
                    <a:pt x="80916" y="314026"/>
                  </a:lnTo>
                  <a:cubicBezTo>
                    <a:pt x="59455" y="314026"/>
                    <a:pt x="38874" y="305501"/>
                    <a:pt x="23700" y="290327"/>
                  </a:cubicBezTo>
                  <a:cubicBezTo>
                    <a:pt x="8525" y="275152"/>
                    <a:pt x="0" y="254571"/>
                    <a:pt x="0" y="233111"/>
                  </a:cubicBezTo>
                  <a:lnTo>
                    <a:pt x="0" y="80916"/>
                  </a:lnTo>
                  <a:cubicBezTo>
                    <a:pt x="0" y="59455"/>
                    <a:pt x="8525" y="38874"/>
                    <a:pt x="23700" y="23700"/>
                  </a:cubicBezTo>
                  <a:cubicBezTo>
                    <a:pt x="38874" y="8525"/>
                    <a:pt x="59455" y="0"/>
                    <a:pt x="80916" y="0"/>
                  </a:cubicBezTo>
                  <a:close/>
                </a:path>
              </a:pathLst>
            </a:custGeom>
            <a:solidFill>
              <a:srgbClr val="F6FC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1"/>
            <p:cNvSpPr txBox="1"/>
            <p:nvPr/>
          </p:nvSpPr>
          <p:spPr>
            <a:xfrm>
              <a:off x="0" y="-38100"/>
              <a:ext cx="1335568" cy="352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8" name="Google Shape;528;p21"/>
          <p:cNvGrpSpPr/>
          <p:nvPr/>
        </p:nvGrpSpPr>
        <p:grpSpPr>
          <a:xfrm>
            <a:off x="2816054" y="4199112"/>
            <a:ext cx="12579339" cy="3412571"/>
            <a:chOff x="0" y="-283768"/>
            <a:chExt cx="16772452" cy="4550095"/>
          </a:xfrm>
        </p:grpSpPr>
        <p:grpSp>
          <p:nvGrpSpPr>
            <p:cNvPr id="529" name="Google Shape;529;p21"/>
            <p:cNvGrpSpPr/>
            <p:nvPr/>
          </p:nvGrpSpPr>
          <p:grpSpPr>
            <a:xfrm>
              <a:off x="0" y="-283768"/>
              <a:ext cx="1749900" cy="2043244"/>
              <a:chOff x="0" y="-47625"/>
              <a:chExt cx="293686" cy="342919"/>
            </a:xfrm>
          </p:grpSpPr>
          <p:sp>
            <p:nvSpPr>
              <p:cNvPr id="530" name="Google Shape;530;p21"/>
              <p:cNvSpPr/>
              <p:nvPr/>
            </p:nvSpPr>
            <p:spPr>
              <a:xfrm>
                <a:off x="0" y="0"/>
                <a:ext cx="293686" cy="295294"/>
              </a:xfrm>
              <a:custGeom>
                <a:rect b="b" l="l" r="r" t="t"/>
                <a:pathLst>
                  <a:path extrusionOk="0" h="295294" w="293686">
                    <a:moveTo>
                      <a:pt x="0" y="0"/>
                    </a:moveTo>
                    <a:lnTo>
                      <a:pt x="293686" y="0"/>
                    </a:lnTo>
                    <a:lnTo>
                      <a:pt x="293686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2FDD1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31" name="Google Shape;531;p21"/>
              <p:cNvSpPr txBox="1"/>
              <p:nvPr/>
            </p:nvSpPr>
            <p:spPr>
              <a:xfrm>
                <a:off x="0" y="-47625"/>
                <a:ext cx="293686" cy="342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21"/>
            <p:cNvGrpSpPr/>
            <p:nvPr/>
          </p:nvGrpSpPr>
          <p:grpSpPr>
            <a:xfrm>
              <a:off x="1659038" y="-227015"/>
              <a:ext cx="5518090" cy="1986491"/>
              <a:chOff x="0" y="-38100"/>
              <a:chExt cx="926103" cy="333394"/>
            </a:xfrm>
          </p:grpSpPr>
          <p:sp>
            <p:nvSpPr>
              <p:cNvPr id="533" name="Google Shape;533;p21"/>
              <p:cNvSpPr/>
              <p:nvPr/>
            </p:nvSpPr>
            <p:spPr>
              <a:xfrm>
                <a:off x="0" y="0"/>
                <a:ext cx="926103" cy="295294"/>
              </a:xfrm>
              <a:custGeom>
                <a:rect b="b" l="l" r="r" t="t"/>
                <a:pathLst>
                  <a:path extrusionOk="0" h="295294" w="926103">
                    <a:moveTo>
                      <a:pt x="0" y="0"/>
                    </a:moveTo>
                    <a:lnTo>
                      <a:pt x="926103" y="0"/>
                    </a:lnTo>
                    <a:lnTo>
                      <a:pt x="926103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34" name="Google Shape;534;p21"/>
              <p:cNvSpPr txBox="1"/>
              <p:nvPr/>
            </p:nvSpPr>
            <p:spPr>
              <a:xfrm>
                <a:off x="0" y="-38100"/>
                <a:ext cx="926103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21"/>
            <p:cNvGrpSpPr/>
            <p:nvPr/>
          </p:nvGrpSpPr>
          <p:grpSpPr>
            <a:xfrm>
              <a:off x="9595324" y="-283768"/>
              <a:ext cx="1749900" cy="2043244"/>
              <a:chOff x="0" y="-47625"/>
              <a:chExt cx="293686" cy="342919"/>
            </a:xfrm>
          </p:grpSpPr>
          <p:sp>
            <p:nvSpPr>
              <p:cNvPr id="536" name="Google Shape;536;p21"/>
              <p:cNvSpPr/>
              <p:nvPr/>
            </p:nvSpPr>
            <p:spPr>
              <a:xfrm>
                <a:off x="0" y="0"/>
                <a:ext cx="293686" cy="295294"/>
              </a:xfrm>
              <a:custGeom>
                <a:rect b="b" l="l" r="r" t="t"/>
                <a:pathLst>
                  <a:path extrusionOk="0" h="295294" w="293686">
                    <a:moveTo>
                      <a:pt x="0" y="0"/>
                    </a:moveTo>
                    <a:lnTo>
                      <a:pt x="293686" y="0"/>
                    </a:lnTo>
                    <a:lnTo>
                      <a:pt x="293686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2FDD1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37" name="Google Shape;537;p21"/>
              <p:cNvSpPr txBox="1"/>
              <p:nvPr/>
            </p:nvSpPr>
            <p:spPr>
              <a:xfrm>
                <a:off x="0" y="-47625"/>
                <a:ext cx="293686" cy="342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8" name="Google Shape;538;p21"/>
            <p:cNvGrpSpPr/>
            <p:nvPr/>
          </p:nvGrpSpPr>
          <p:grpSpPr>
            <a:xfrm>
              <a:off x="11254362" y="-227015"/>
              <a:ext cx="5518090" cy="1986491"/>
              <a:chOff x="0" y="-38100"/>
              <a:chExt cx="926103" cy="333394"/>
            </a:xfrm>
          </p:grpSpPr>
          <p:sp>
            <p:nvSpPr>
              <p:cNvPr id="539" name="Google Shape;539;p21"/>
              <p:cNvSpPr/>
              <p:nvPr/>
            </p:nvSpPr>
            <p:spPr>
              <a:xfrm>
                <a:off x="0" y="0"/>
                <a:ext cx="926103" cy="295294"/>
              </a:xfrm>
              <a:custGeom>
                <a:rect b="b" l="l" r="r" t="t"/>
                <a:pathLst>
                  <a:path extrusionOk="0" h="295294" w="926103">
                    <a:moveTo>
                      <a:pt x="0" y="0"/>
                    </a:moveTo>
                    <a:lnTo>
                      <a:pt x="926103" y="0"/>
                    </a:lnTo>
                    <a:lnTo>
                      <a:pt x="926103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40" name="Google Shape;540;p21"/>
              <p:cNvSpPr txBox="1"/>
              <p:nvPr/>
            </p:nvSpPr>
            <p:spPr>
              <a:xfrm>
                <a:off x="0" y="-38100"/>
                <a:ext cx="926103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1" name="Google Shape;541;p21"/>
            <p:cNvGrpSpPr/>
            <p:nvPr/>
          </p:nvGrpSpPr>
          <p:grpSpPr>
            <a:xfrm>
              <a:off x="9595324" y="2223083"/>
              <a:ext cx="1749900" cy="2043244"/>
              <a:chOff x="0" y="-47625"/>
              <a:chExt cx="293686" cy="342919"/>
            </a:xfrm>
          </p:grpSpPr>
          <p:sp>
            <p:nvSpPr>
              <p:cNvPr id="542" name="Google Shape;542;p21"/>
              <p:cNvSpPr/>
              <p:nvPr/>
            </p:nvSpPr>
            <p:spPr>
              <a:xfrm>
                <a:off x="0" y="0"/>
                <a:ext cx="293686" cy="295294"/>
              </a:xfrm>
              <a:custGeom>
                <a:rect b="b" l="l" r="r" t="t"/>
                <a:pathLst>
                  <a:path extrusionOk="0" h="295294" w="293686">
                    <a:moveTo>
                      <a:pt x="0" y="0"/>
                    </a:moveTo>
                    <a:lnTo>
                      <a:pt x="293686" y="0"/>
                    </a:lnTo>
                    <a:lnTo>
                      <a:pt x="293686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2FDD1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43" name="Google Shape;543;p21"/>
              <p:cNvSpPr txBox="1"/>
              <p:nvPr/>
            </p:nvSpPr>
            <p:spPr>
              <a:xfrm>
                <a:off x="0" y="-47625"/>
                <a:ext cx="293686" cy="342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4" name="Google Shape;544;p21"/>
            <p:cNvGrpSpPr/>
            <p:nvPr/>
          </p:nvGrpSpPr>
          <p:grpSpPr>
            <a:xfrm>
              <a:off x="11254362" y="2279836"/>
              <a:ext cx="5518090" cy="1986491"/>
              <a:chOff x="0" y="-38100"/>
              <a:chExt cx="926103" cy="333394"/>
            </a:xfrm>
          </p:grpSpPr>
          <p:sp>
            <p:nvSpPr>
              <p:cNvPr id="545" name="Google Shape;545;p21"/>
              <p:cNvSpPr/>
              <p:nvPr/>
            </p:nvSpPr>
            <p:spPr>
              <a:xfrm>
                <a:off x="0" y="0"/>
                <a:ext cx="926103" cy="295294"/>
              </a:xfrm>
              <a:custGeom>
                <a:rect b="b" l="l" r="r" t="t"/>
                <a:pathLst>
                  <a:path extrusionOk="0" h="295294" w="926103">
                    <a:moveTo>
                      <a:pt x="0" y="0"/>
                    </a:moveTo>
                    <a:lnTo>
                      <a:pt x="926103" y="0"/>
                    </a:lnTo>
                    <a:lnTo>
                      <a:pt x="926103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46" name="Google Shape;546;p21"/>
              <p:cNvSpPr txBox="1"/>
              <p:nvPr/>
            </p:nvSpPr>
            <p:spPr>
              <a:xfrm>
                <a:off x="0" y="-38100"/>
                <a:ext cx="926103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7" name="Google Shape;547;p21"/>
            <p:cNvGrpSpPr/>
            <p:nvPr/>
          </p:nvGrpSpPr>
          <p:grpSpPr>
            <a:xfrm>
              <a:off x="0" y="2223083"/>
              <a:ext cx="1749900" cy="2043244"/>
              <a:chOff x="0" y="-47625"/>
              <a:chExt cx="293686" cy="342919"/>
            </a:xfrm>
          </p:grpSpPr>
          <p:sp>
            <p:nvSpPr>
              <p:cNvPr id="548" name="Google Shape;548;p21"/>
              <p:cNvSpPr/>
              <p:nvPr/>
            </p:nvSpPr>
            <p:spPr>
              <a:xfrm>
                <a:off x="0" y="0"/>
                <a:ext cx="293686" cy="295294"/>
              </a:xfrm>
              <a:custGeom>
                <a:rect b="b" l="l" r="r" t="t"/>
                <a:pathLst>
                  <a:path extrusionOk="0" h="295294" w="293686">
                    <a:moveTo>
                      <a:pt x="0" y="0"/>
                    </a:moveTo>
                    <a:lnTo>
                      <a:pt x="293686" y="0"/>
                    </a:lnTo>
                    <a:lnTo>
                      <a:pt x="293686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2FDD1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49" name="Google Shape;549;p21"/>
              <p:cNvSpPr txBox="1"/>
              <p:nvPr/>
            </p:nvSpPr>
            <p:spPr>
              <a:xfrm>
                <a:off x="0" y="-47625"/>
                <a:ext cx="293686" cy="342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0" name="Google Shape;550;p21"/>
            <p:cNvGrpSpPr/>
            <p:nvPr/>
          </p:nvGrpSpPr>
          <p:grpSpPr>
            <a:xfrm>
              <a:off x="1659038" y="2279836"/>
              <a:ext cx="5518090" cy="1986491"/>
              <a:chOff x="0" y="-38100"/>
              <a:chExt cx="926103" cy="333394"/>
            </a:xfrm>
          </p:grpSpPr>
          <p:sp>
            <p:nvSpPr>
              <p:cNvPr id="551" name="Google Shape;551;p21"/>
              <p:cNvSpPr/>
              <p:nvPr/>
            </p:nvSpPr>
            <p:spPr>
              <a:xfrm>
                <a:off x="0" y="0"/>
                <a:ext cx="926103" cy="295294"/>
              </a:xfrm>
              <a:custGeom>
                <a:rect b="b" l="l" r="r" t="t"/>
                <a:pathLst>
                  <a:path extrusionOk="0" h="295294" w="926103">
                    <a:moveTo>
                      <a:pt x="0" y="0"/>
                    </a:moveTo>
                    <a:lnTo>
                      <a:pt x="926103" y="0"/>
                    </a:lnTo>
                    <a:lnTo>
                      <a:pt x="926103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52" name="Google Shape;552;p21"/>
              <p:cNvSpPr txBox="1"/>
              <p:nvPr/>
            </p:nvSpPr>
            <p:spPr>
              <a:xfrm>
                <a:off x="0" y="-38100"/>
                <a:ext cx="926103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3" name="Google Shape;553;p21"/>
            <p:cNvSpPr txBox="1"/>
            <p:nvPr/>
          </p:nvSpPr>
          <p:spPr>
            <a:xfrm>
              <a:off x="1749900" y="569447"/>
              <a:ext cx="5427228" cy="572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24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Jump scares</a:t>
              </a:r>
              <a:endParaRPr/>
            </a:p>
          </p:txBody>
        </p:sp>
        <p:sp>
          <p:nvSpPr>
            <p:cNvPr id="554" name="Google Shape;554;p21"/>
            <p:cNvSpPr txBox="1"/>
            <p:nvPr/>
          </p:nvSpPr>
          <p:spPr>
            <a:xfrm>
              <a:off x="176509" y="174090"/>
              <a:ext cx="1340506" cy="1142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215" u="none" cap="none" strike="noStrike">
                  <a:solidFill>
                    <a:srgbClr val="000000"/>
                  </a:solidFill>
                  <a:latin typeface="Berkshire Swash"/>
                  <a:ea typeface="Berkshire Swash"/>
                  <a:cs typeface="Berkshire Swash"/>
                  <a:sym typeface="Berkshire Swash"/>
                </a:rPr>
                <a:t>53</a:t>
              </a:r>
              <a:endParaRPr/>
            </a:p>
          </p:txBody>
        </p:sp>
        <p:sp>
          <p:nvSpPr>
            <p:cNvPr id="555" name="Google Shape;555;p21"/>
            <p:cNvSpPr txBox="1"/>
            <p:nvPr/>
          </p:nvSpPr>
          <p:spPr>
            <a:xfrm>
              <a:off x="176509" y="2800520"/>
              <a:ext cx="1340506" cy="1142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215" u="none" cap="none" strike="noStrike">
                  <a:solidFill>
                    <a:srgbClr val="000000"/>
                  </a:solidFill>
                  <a:latin typeface="Berkshire Swash"/>
                  <a:ea typeface="Berkshire Swash"/>
                  <a:cs typeface="Berkshire Swash"/>
                  <a:sym typeface="Berkshire Swash"/>
                </a:rPr>
                <a:t>16</a:t>
              </a:r>
              <a:endParaRPr/>
            </a:p>
          </p:txBody>
        </p:sp>
        <p:sp>
          <p:nvSpPr>
            <p:cNvPr id="556" name="Google Shape;556;p21"/>
            <p:cNvSpPr txBox="1"/>
            <p:nvPr/>
          </p:nvSpPr>
          <p:spPr>
            <a:xfrm>
              <a:off x="9795267" y="174090"/>
              <a:ext cx="1340506" cy="1142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215" u="none" cap="none" strike="noStrike">
                  <a:solidFill>
                    <a:srgbClr val="000000"/>
                  </a:solidFill>
                  <a:latin typeface="Berkshire Swash"/>
                  <a:ea typeface="Berkshire Swash"/>
                  <a:cs typeface="Berkshire Swash"/>
                  <a:sym typeface="Berkshire Swash"/>
                </a:rPr>
                <a:t>21</a:t>
              </a:r>
              <a:endParaRPr/>
            </a:p>
          </p:txBody>
        </p:sp>
        <p:sp>
          <p:nvSpPr>
            <p:cNvPr id="557" name="Google Shape;557;p21"/>
            <p:cNvSpPr txBox="1"/>
            <p:nvPr/>
          </p:nvSpPr>
          <p:spPr>
            <a:xfrm>
              <a:off x="9795267" y="2800520"/>
              <a:ext cx="1340506" cy="1142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215" u="none" cap="none" strike="noStrike">
                  <a:solidFill>
                    <a:srgbClr val="000000"/>
                  </a:solidFill>
                  <a:latin typeface="Berkshire Swash"/>
                  <a:ea typeface="Berkshire Swash"/>
                  <a:cs typeface="Berkshire Swash"/>
                  <a:sym typeface="Berkshire Swash"/>
                </a:rPr>
                <a:t>10</a:t>
              </a:r>
              <a:endParaRPr/>
            </a:p>
          </p:txBody>
        </p:sp>
        <p:sp>
          <p:nvSpPr>
            <p:cNvPr id="558" name="Google Shape;558;p21"/>
            <p:cNvSpPr txBox="1"/>
            <p:nvPr/>
          </p:nvSpPr>
          <p:spPr>
            <a:xfrm>
              <a:off x="1749900" y="3088246"/>
              <a:ext cx="5427228" cy="572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24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Creepy sounds</a:t>
              </a:r>
              <a:endParaRPr/>
            </a:p>
          </p:txBody>
        </p:sp>
        <p:sp>
          <p:nvSpPr>
            <p:cNvPr id="559" name="Google Shape;559;p21"/>
            <p:cNvSpPr txBox="1"/>
            <p:nvPr/>
          </p:nvSpPr>
          <p:spPr>
            <a:xfrm>
              <a:off x="11345224" y="569447"/>
              <a:ext cx="5427228" cy="572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24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Dark corridors</a:t>
              </a:r>
              <a:endParaRPr/>
            </a:p>
          </p:txBody>
        </p:sp>
        <p:sp>
          <p:nvSpPr>
            <p:cNvPr id="560" name="Google Shape;560;p21"/>
            <p:cNvSpPr txBox="1"/>
            <p:nvPr/>
          </p:nvSpPr>
          <p:spPr>
            <a:xfrm>
              <a:off x="11345224" y="3088246"/>
              <a:ext cx="5427228" cy="572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24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Ghost sightings</a:t>
              </a:r>
              <a:endParaRPr/>
            </a:p>
          </p:txBody>
        </p:sp>
      </p:grpSp>
      <p:sp>
        <p:nvSpPr>
          <p:cNvPr id="561" name="Google Shape;561;p21"/>
          <p:cNvSpPr/>
          <p:nvPr/>
        </p:nvSpPr>
        <p:spPr>
          <a:xfrm>
            <a:off x="15852936" y="3424929"/>
            <a:ext cx="2330796" cy="5880450"/>
          </a:xfrm>
          <a:custGeom>
            <a:rect b="b" l="l" r="r" t="t"/>
            <a:pathLst>
              <a:path extrusionOk="0" h="5880450" w="2330796">
                <a:moveTo>
                  <a:pt x="0" y="0"/>
                </a:moveTo>
                <a:lnTo>
                  <a:pt x="2330796" y="0"/>
                </a:lnTo>
                <a:lnTo>
                  <a:pt x="2330796" y="5880450"/>
                </a:lnTo>
                <a:lnTo>
                  <a:pt x="0" y="5880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2" name="Google Shape;562;p21"/>
          <p:cNvSpPr/>
          <p:nvPr/>
        </p:nvSpPr>
        <p:spPr>
          <a:xfrm>
            <a:off x="877369" y="7016563"/>
            <a:ext cx="1595785" cy="2050658"/>
          </a:xfrm>
          <a:custGeom>
            <a:rect b="b" l="l" r="r" t="t"/>
            <a:pathLst>
              <a:path extrusionOk="0" h="2050658" w="1595785">
                <a:moveTo>
                  <a:pt x="0" y="0"/>
                </a:moveTo>
                <a:lnTo>
                  <a:pt x="1595785" y="0"/>
                </a:lnTo>
                <a:lnTo>
                  <a:pt x="1595785" y="2050658"/>
                </a:lnTo>
                <a:lnTo>
                  <a:pt x="0" y="2050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21"/>
          <p:cNvSpPr txBox="1"/>
          <p:nvPr/>
        </p:nvSpPr>
        <p:spPr>
          <a:xfrm>
            <a:off x="7106004" y="603296"/>
            <a:ext cx="4075993" cy="825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9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Answer 3</a:t>
            </a:r>
            <a:endParaRPr/>
          </a:p>
        </p:txBody>
      </p:sp>
      <p:sp>
        <p:nvSpPr>
          <p:cNvPr id="564" name="Google Shape;564;p21"/>
          <p:cNvSpPr txBox="1"/>
          <p:nvPr/>
        </p:nvSpPr>
        <p:spPr>
          <a:xfrm>
            <a:off x="5058215" y="2019469"/>
            <a:ext cx="8171700" cy="16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84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What's the scariest part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84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of a haunted house?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22"/>
          <p:cNvPicPr preferRelativeResize="0"/>
          <p:nvPr/>
        </p:nvPicPr>
        <p:blipFill rotWithShape="1">
          <a:blip r:embed="rId3">
            <a:alphaModFix/>
          </a:blip>
          <a:srcRect b="13476" l="26027" r="43305" t="21546"/>
          <a:stretch/>
        </p:blipFill>
        <p:spPr>
          <a:xfrm>
            <a:off x="0" y="0"/>
            <a:ext cx="9327923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22"/>
          <p:cNvSpPr/>
          <p:nvPr/>
        </p:nvSpPr>
        <p:spPr>
          <a:xfrm>
            <a:off x="604176" y="1175819"/>
            <a:ext cx="7935362" cy="7935362"/>
          </a:xfrm>
          <a:custGeom>
            <a:rect b="b" l="l" r="r" t="t"/>
            <a:pathLst>
              <a:path extrusionOk="0" h="7935362" w="7935362">
                <a:moveTo>
                  <a:pt x="0" y="0"/>
                </a:moveTo>
                <a:lnTo>
                  <a:pt x="7935363" y="0"/>
                </a:lnTo>
                <a:lnTo>
                  <a:pt x="7935363" y="7935362"/>
                </a:lnTo>
                <a:lnTo>
                  <a:pt x="0" y="7935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22"/>
          <p:cNvSpPr/>
          <p:nvPr/>
        </p:nvSpPr>
        <p:spPr>
          <a:xfrm>
            <a:off x="9748461" y="1175819"/>
            <a:ext cx="7935362" cy="7935362"/>
          </a:xfrm>
          <a:custGeom>
            <a:rect b="b" l="l" r="r" t="t"/>
            <a:pathLst>
              <a:path extrusionOk="0" h="7935362" w="7935362">
                <a:moveTo>
                  <a:pt x="0" y="0"/>
                </a:moveTo>
                <a:lnTo>
                  <a:pt x="7935363" y="0"/>
                </a:lnTo>
                <a:lnTo>
                  <a:pt x="7935363" y="7935362"/>
                </a:lnTo>
                <a:lnTo>
                  <a:pt x="0" y="7935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2" name="Google Shape;572;p22"/>
          <p:cNvSpPr txBox="1"/>
          <p:nvPr/>
        </p:nvSpPr>
        <p:spPr>
          <a:xfrm>
            <a:off x="1674339" y="3093634"/>
            <a:ext cx="57951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67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TEAM A</a:t>
            </a:r>
            <a:endParaRPr/>
          </a:p>
        </p:txBody>
      </p:sp>
      <p:sp>
        <p:nvSpPr>
          <p:cNvPr id="573" name="Google Shape;573;p22"/>
          <p:cNvSpPr txBox="1"/>
          <p:nvPr/>
        </p:nvSpPr>
        <p:spPr>
          <a:xfrm>
            <a:off x="1674339" y="3637081"/>
            <a:ext cx="5795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6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72</a:t>
            </a:r>
            <a:endParaRPr/>
          </a:p>
        </p:txBody>
      </p:sp>
      <p:pic>
        <p:nvPicPr>
          <p:cNvPr id="574" name="Google Shape;574;p22"/>
          <p:cNvPicPr preferRelativeResize="0"/>
          <p:nvPr/>
        </p:nvPicPr>
        <p:blipFill rotWithShape="1">
          <a:blip r:embed="rId3">
            <a:alphaModFix/>
          </a:blip>
          <a:srcRect b="13479" l="69435" r="13848" t="40215"/>
          <a:stretch/>
        </p:blipFill>
        <p:spPr>
          <a:xfrm>
            <a:off x="13203601" y="2956025"/>
            <a:ext cx="5084401" cy="73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2"/>
          <p:cNvSpPr txBox="1"/>
          <p:nvPr/>
        </p:nvSpPr>
        <p:spPr>
          <a:xfrm>
            <a:off x="10818623" y="3637081"/>
            <a:ext cx="5795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6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81</a:t>
            </a:r>
            <a:endParaRPr/>
          </a:p>
        </p:txBody>
      </p:sp>
      <p:sp>
        <p:nvSpPr>
          <p:cNvPr id="576" name="Google Shape;576;p22"/>
          <p:cNvSpPr txBox="1"/>
          <p:nvPr/>
        </p:nvSpPr>
        <p:spPr>
          <a:xfrm>
            <a:off x="10818623" y="3093634"/>
            <a:ext cx="57951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67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TEAM B</a:t>
            </a:r>
            <a:endParaRPr/>
          </a:p>
        </p:txBody>
      </p:sp>
      <p:pic>
        <p:nvPicPr>
          <p:cNvPr id="577" name="Google Shape;577;p22"/>
          <p:cNvPicPr preferRelativeResize="0"/>
          <p:nvPr/>
        </p:nvPicPr>
        <p:blipFill rotWithShape="1">
          <a:blip r:embed="rId5">
            <a:alphaModFix/>
          </a:blip>
          <a:srcRect b="7552" l="0" r="0" t="0"/>
          <a:stretch/>
        </p:blipFill>
        <p:spPr>
          <a:xfrm>
            <a:off x="6517950" y="3950425"/>
            <a:ext cx="5252100" cy="633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3"/>
          <p:cNvPicPr preferRelativeResize="0"/>
          <p:nvPr/>
        </p:nvPicPr>
        <p:blipFill rotWithShape="1">
          <a:blip r:embed="rId3">
            <a:alphaModFix/>
          </a:blip>
          <a:srcRect b="0" l="3771" r="3781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3"/>
          <p:cNvSpPr/>
          <p:nvPr/>
        </p:nvSpPr>
        <p:spPr>
          <a:xfrm>
            <a:off x="3065910" y="1916587"/>
            <a:ext cx="12156180" cy="6453827"/>
          </a:xfrm>
          <a:custGeom>
            <a:rect b="b" l="l" r="r" t="t"/>
            <a:pathLst>
              <a:path extrusionOk="0" h="6453827" w="12156180">
                <a:moveTo>
                  <a:pt x="0" y="0"/>
                </a:moveTo>
                <a:lnTo>
                  <a:pt x="12156180" y="0"/>
                </a:lnTo>
                <a:lnTo>
                  <a:pt x="12156180" y="6453826"/>
                </a:lnTo>
                <a:lnTo>
                  <a:pt x="0" y="6453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4" name="Google Shape;584;p23"/>
          <p:cNvSpPr/>
          <p:nvPr/>
        </p:nvSpPr>
        <p:spPr>
          <a:xfrm>
            <a:off x="1056280" y="5143500"/>
            <a:ext cx="1772759" cy="5603547"/>
          </a:xfrm>
          <a:custGeom>
            <a:rect b="b" l="l" r="r" t="t"/>
            <a:pathLst>
              <a:path extrusionOk="0" h="5603547" w="1772759">
                <a:moveTo>
                  <a:pt x="0" y="0"/>
                </a:moveTo>
                <a:lnTo>
                  <a:pt x="1772758" y="0"/>
                </a:lnTo>
                <a:lnTo>
                  <a:pt x="1772758" y="5603547"/>
                </a:lnTo>
                <a:lnTo>
                  <a:pt x="0" y="5603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5" name="Google Shape;585;p23"/>
          <p:cNvSpPr/>
          <p:nvPr/>
        </p:nvSpPr>
        <p:spPr>
          <a:xfrm flipH="1">
            <a:off x="15458962" y="5143500"/>
            <a:ext cx="1772759" cy="5603547"/>
          </a:xfrm>
          <a:custGeom>
            <a:rect b="b" l="l" r="r" t="t"/>
            <a:pathLst>
              <a:path extrusionOk="0" h="5603547" w="1772759">
                <a:moveTo>
                  <a:pt x="1772758" y="0"/>
                </a:moveTo>
                <a:lnTo>
                  <a:pt x="0" y="0"/>
                </a:lnTo>
                <a:lnTo>
                  <a:pt x="0" y="5603547"/>
                </a:lnTo>
                <a:lnTo>
                  <a:pt x="1772758" y="5603547"/>
                </a:lnTo>
                <a:lnTo>
                  <a:pt x="177275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6" name="Google Shape;586;p23"/>
          <p:cNvSpPr/>
          <p:nvPr/>
        </p:nvSpPr>
        <p:spPr>
          <a:xfrm rot="-2458074">
            <a:off x="15087447" y="1061342"/>
            <a:ext cx="1793437" cy="2472157"/>
          </a:xfrm>
          <a:custGeom>
            <a:rect b="b" l="l" r="r" t="t"/>
            <a:pathLst>
              <a:path extrusionOk="0" h="2472157" w="1793437">
                <a:moveTo>
                  <a:pt x="0" y="0"/>
                </a:moveTo>
                <a:lnTo>
                  <a:pt x="1793438" y="0"/>
                </a:lnTo>
                <a:lnTo>
                  <a:pt x="1793438" y="2472156"/>
                </a:lnTo>
                <a:lnTo>
                  <a:pt x="0" y="2472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7" name="Google Shape;587;p23"/>
          <p:cNvSpPr/>
          <p:nvPr/>
        </p:nvSpPr>
        <p:spPr>
          <a:xfrm rot="-1402703">
            <a:off x="819595" y="1209455"/>
            <a:ext cx="2246127" cy="2066437"/>
          </a:xfrm>
          <a:custGeom>
            <a:rect b="b" l="l" r="r" t="t"/>
            <a:pathLst>
              <a:path extrusionOk="0" h="2066437" w="2246127">
                <a:moveTo>
                  <a:pt x="0" y="0"/>
                </a:moveTo>
                <a:lnTo>
                  <a:pt x="2246128" y="0"/>
                </a:lnTo>
                <a:lnTo>
                  <a:pt x="2246128" y="2066437"/>
                </a:lnTo>
                <a:lnTo>
                  <a:pt x="0" y="2066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8" name="Google Shape;588;p23"/>
          <p:cNvSpPr txBox="1"/>
          <p:nvPr/>
        </p:nvSpPr>
        <p:spPr>
          <a:xfrm>
            <a:off x="7133490" y="3427675"/>
            <a:ext cx="40209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36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WINNER IS</a:t>
            </a:r>
            <a:endParaRPr/>
          </a:p>
        </p:txBody>
      </p:sp>
      <p:sp>
        <p:nvSpPr>
          <p:cNvPr id="589" name="Google Shape;589;p23"/>
          <p:cNvSpPr txBox="1"/>
          <p:nvPr/>
        </p:nvSpPr>
        <p:spPr>
          <a:xfrm>
            <a:off x="3065910" y="3814014"/>
            <a:ext cx="12156300" cy="30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785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Team B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24"/>
          <p:cNvPicPr preferRelativeResize="0"/>
          <p:nvPr/>
        </p:nvPicPr>
        <p:blipFill rotWithShape="1">
          <a:blip r:embed="rId3">
            <a:alphaModFix/>
          </a:blip>
          <a:srcRect b="20540" l="0" r="8533" t="0"/>
          <a:stretch/>
        </p:blipFill>
        <p:spPr>
          <a:xfrm>
            <a:off x="8767125" y="3051325"/>
            <a:ext cx="9520873" cy="7235674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24"/>
          <p:cNvSpPr txBox="1"/>
          <p:nvPr/>
        </p:nvSpPr>
        <p:spPr>
          <a:xfrm>
            <a:off x="802980" y="908568"/>
            <a:ext cx="8808300" cy="49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50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Frighteningly Fantastic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50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Prizes Await!</a:t>
            </a:r>
            <a:endParaRPr/>
          </a:p>
        </p:txBody>
      </p:sp>
      <p:pic>
        <p:nvPicPr>
          <p:cNvPr id="596" name="Google Shape;596;p24"/>
          <p:cNvPicPr preferRelativeResize="0"/>
          <p:nvPr/>
        </p:nvPicPr>
        <p:blipFill rotWithShape="1">
          <a:blip r:embed="rId4">
            <a:alphaModFix/>
          </a:blip>
          <a:srcRect b="13811" l="0" r="50786" t="24782"/>
          <a:stretch/>
        </p:blipFill>
        <p:spPr>
          <a:xfrm>
            <a:off x="9613386" y="2540262"/>
            <a:ext cx="9139227" cy="7602289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4"/>
          <p:cNvSpPr/>
          <p:nvPr/>
        </p:nvSpPr>
        <p:spPr>
          <a:xfrm rot="-1887483">
            <a:off x="8845912" y="2792255"/>
            <a:ext cx="2151271" cy="2635187"/>
          </a:xfrm>
          <a:custGeom>
            <a:rect b="b" l="l" r="r" t="t"/>
            <a:pathLst>
              <a:path extrusionOk="0" h="2635187" w="2151271">
                <a:moveTo>
                  <a:pt x="0" y="0"/>
                </a:moveTo>
                <a:lnTo>
                  <a:pt x="2151271" y="0"/>
                </a:lnTo>
                <a:lnTo>
                  <a:pt x="2151271" y="2635188"/>
                </a:lnTo>
                <a:lnTo>
                  <a:pt x="0" y="2635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24"/>
          <p:cNvSpPr/>
          <p:nvPr/>
        </p:nvSpPr>
        <p:spPr>
          <a:xfrm>
            <a:off x="15351040" y="1203548"/>
            <a:ext cx="2148544" cy="2614379"/>
          </a:xfrm>
          <a:custGeom>
            <a:rect b="b" l="l" r="r" t="t"/>
            <a:pathLst>
              <a:path extrusionOk="0" h="2614379" w="2148544">
                <a:moveTo>
                  <a:pt x="0" y="0"/>
                </a:moveTo>
                <a:lnTo>
                  <a:pt x="2148544" y="0"/>
                </a:lnTo>
                <a:lnTo>
                  <a:pt x="2148544" y="2614379"/>
                </a:lnTo>
                <a:lnTo>
                  <a:pt x="0" y="2614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9" name="Google Shape;599;p24"/>
          <p:cNvSpPr/>
          <p:nvPr/>
        </p:nvSpPr>
        <p:spPr>
          <a:xfrm rot="1239525">
            <a:off x="6635618" y="6185298"/>
            <a:ext cx="2803449" cy="3246098"/>
          </a:xfrm>
          <a:custGeom>
            <a:rect b="b" l="l" r="r" t="t"/>
            <a:pathLst>
              <a:path extrusionOk="0" h="3246098" w="2803449">
                <a:moveTo>
                  <a:pt x="0" y="0"/>
                </a:moveTo>
                <a:lnTo>
                  <a:pt x="2803448" y="0"/>
                </a:lnTo>
                <a:lnTo>
                  <a:pt x="2803448" y="3246098"/>
                </a:lnTo>
                <a:lnTo>
                  <a:pt x="0" y="3246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25"/>
          <p:cNvPicPr preferRelativeResize="0"/>
          <p:nvPr/>
        </p:nvPicPr>
        <p:blipFill rotWithShape="1">
          <a:blip r:embed="rId3">
            <a:alphaModFix/>
          </a:blip>
          <a:srcRect b="12286" l="0" r="0" t="12286"/>
          <a:stretch/>
        </p:blipFill>
        <p:spPr>
          <a:xfrm>
            <a:off x="1974750" y="0"/>
            <a:ext cx="14338499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9025" y="640993"/>
            <a:ext cx="2362225" cy="2338956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5"/>
          <p:cNvSpPr txBox="1"/>
          <p:nvPr/>
        </p:nvSpPr>
        <p:spPr>
          <a:xfrm>
            <a:off x="4599678" y="2399565"/>
            <a:ext cx="9088500" cy="55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24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Thank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24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You</a:t>
            </a:r>
            <a:endParaRPr/>
          </a:p>
        </p:txBody>
      </p:sp>
      <p:sp>
        <p:nvSpPr>
          <p:cNvPr id="607" name="Google Shape;607;p25"/>
          <p:cNvSpPr/>
          <p:nvPr/>
        </p:nvSpPr>
        <p:spPr>
          <a:xfrm rot="-565632">
            <a:off x="3188909" y="7725927"/>
            <a:ext cx="2386559" cy="1740018"/>
          </a:xfrm>
          <a:custGeom>
            <a:rect b="b" l="l" r="r" t="t"/>
            <a:pathLst>
              <a:path extrusionOk="0" h="1740018" w="2386559">
                <a:moveTo>
                  <a:pt x="0" y="0"/>
                </a:moveTo>
                <a:lnTo>
                  <a:pt x="2386559" y="0"/>
                </a:lnTo>
                <a:lnTo>
                  <a:pt x="2386559" y="1740019"/>
                </a:lnTo>
                <a:lnTo>
                  <a:pt x="0" y="1740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8" name="Google Shape;608;p25"/>
          <p:cNvSpPr/>
          <p:nvPr/>
        </p:nvSpPr>
        <p:spPr>
          <a:xfrm>
            <a:off x="14493501" y="1326445"/>
            <a:ext cx="2362218" cy="2577817"/>
          </a:xfrm>
          <a:custGeom>
            <a:rect b="b" l="l" r="r" t="t"/>
            <a:pathLst>
              <a:path extrusionOk="0" h="2577817" w="2362218">
                <a:moveTo>
                  <a:pt x="0" y="0"/>
                </a:moveTo>
                <a:lnTo>
                  <a:pt x="2362218" y="0"/>
                </a:lnTo>
                <a:lnTo>
                  <a:pt x="2362218" y="2577817"/>
                </a:lnTo>
                <a:lnTo>
                  <a:pt x="0" y="2577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09" name="Google Shape;609;p25"/>
          <p:cNvPicPr preferRelativeResize="0"/>
          <p:nvPr/>
        </p:nvPicPr>
        <p:blipFill rotWithShape="1">
          <a:blip r:embed="rId7">
            <a:alphaModFix/>
          </a:blip>
          <a:srcRect b="27394" l="0" r="22732" t="0"/>
          <a:stretch/>
        </p:blipFill>
        <p:spPr>
          <a:xfrm>
            <a:off x="12218925" y="4915375"/>
            <a:ext cx="6069075" cy="537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5"/>
          <p:cNvPicPr preferRelativeResize="0"/>
          <p:nvPr/>
        </p:nvPicPr>
        <p:blipFill rotWithShape="1">
          <a:blip r:embed="rId8">
            <a:alphaModFix/>
          </a:blip>
          <a:srcRect b="0" l="27891" r="0" t="0"/>
          <a:stretch/>
        </p:blipFill>
        <p:spPr>
          <a:xfrm>
            <a:off x="0" y="1295525"/>
            <a:ext cx="4671751" cy="594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26"/>
          <p:cNvPicPr preferRelativeResize="0"/>
          <p:nvPr/>
        </p:nvPicPr>
        <p:blipFill rotWithShape="1">
          <a:blip r:embed="rId3">
            <a:alphaModFix/>
          </a:blip>
          <a:srcRect b="0" l="1028" r="1028" t="0"/>
          <a:stretch/>
        </p:blipFill>
        <p:spPr>
          <a:xfrm>
            <a:off x="0" y="393300"/>
            <a:ext cx="18288026" cy="950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6" name="Google Shape;616;p26"/>
          <p:cNvGrpSpPr/>
          <p:nvPr/>
        </p:nvGrpSpPr>
        <p:grpSpPr>
          <a:xfrm>
            <a:off x="1114589" y="8376193"/>
            <a:ext cx="1553302" cy="708101"/>
            <a:chOff x="0" y="0"/>
            <a:chExt cx="379429" cy="172970"/>
          </a:xfrm>
        </p:grpSpPr>
        <p:sp>
          <p:nvSpPr>
            <p:cNvPr id="617" name="Google Shape;617;p26"/>
            <p:cNvSpPr/>
            <p:nvPr/>
          </p:nvSpPr>
          <p:spPr>
            <a:xfrm>
              <a:off x="0" y="0"/>
              <a:ext cx="379429" cy="172970"/>
            </a:xfrm>
            <a:custGeom>
              <a:rect b="b" l="l" r="r" t="t"/>
              <a:pathLst>
                <a:path extrusionOk="0" h="172970" w="379429">
                  <a:moveTo>
                    <a:pt x="0" y="0"/>
                  </a:moveTo>
                  <a:lnTo>
                    <a:pt x="379429" y="0"/>
                  </a:lnTo>
                  <a:lnTo>
                    <a:pt x="379429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CDC2FD"/>
            </a:solidFill>
            <a:ln cap="sq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18" name="Google Shape;618;p26"/>
            <p:cNvSpPr txBox="1"/>
            <p:nvPr/>
          </p:nvSpPr>
          <p:spPr>
            <a:xfrm>
              <a:off x="0" y="0"/>
              <a:ext cx="379429" cy="1729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#CDC2FD</a:t>
              </a:r>
              <a:endParaRPr/>
            </a:p>
          </p:txBody>
        </p:sp>
      </p:grpSp>
      <p:grpSp>
        <p:nvGrpSpPr>
          <p:cNvPr id="619" name="Google Shape;619;p26"/>
          <p:cNvGrpSpPr/>
          <p:nvPr/>
        </p:nvGrpSpPr>
        <p:grpSpPr>
          <a:xfrm>
            <a:off x="2882921" y="8376193"/>
            <a:ext cx="1553302" cy="708101"/>
            <a:chOff x="0" y="0"/>
            <a:chExt cx="379429" cy="172970"/>
          </a:xfrm>
        </p:grpSpPr>
        <p:sp>
          <p:nvSpPr>
            <p:cNvPr id="620" name="Google Shape;620;p26"/>
            <p:cNvSpPr/>
            <p:nvPr/>
          </p:nvSpPr>
          <p:spPr>
            <a:xfrm>
              <a:off x="0" y="0"/>
              <a:ext cx="379429" cy="172970"/>
            </a:xfrm>
            <a:custGeom>
              <a:rect b="b" l="l" r="r" t="t"/>
              <a:pathLst>
                <a:path extrusionOk="0" h="172970" w="379429">
                  <a:moveTo>
                    <a:pt x="0" y="0"/>
                  </a:moveTo>
                  <a:lnTo>
                    <a:pt x="379429" y="0"/>
                  </a:lnTo>
                  <a:lnTo>
                    <a:pt x="379429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C2FDD1"/>
            </a:solidFill>
            <a:ln cap="sq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21" name="Google Shape;621;p26"/>
            <p:cNvSpPr txBox="1"/>
            <p:nvPr/>
          </p:nvSpPr>
          <p:spPr>
            <a:xfrm>
              <a:off x="0" y="0"/>
              <a:ext cx="379429" cy="1729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#C2FDD1</a:t>
              </a:r>
              <a:endParaRPr/>
            </a:p>
          </p:txBody>
        </p:sp>
      </p:grpSp>
      <p:grpSp>
        <p:nvGrpSpPr>
          <p:cNvPr id="622" name="Google Shape;622;p26"/>
          <p:cNvGrpSpPr/>
          <p:nvPr/>
        </p:nvGrpSpPr>
        <p:grpSpPr>
          <a:xfrm>
            <a:off x="4655298" y="8376193"/>
            <a:ext cx="1553302" cy="708101"/>
            <a:chOff x="0" y="0"/>
            <a:chExt cx="379429" cy="172970"/>
          </a:xfrm>
        </p:grpSpPr>
        <p:sp>
          <p:nvSpPr>
            <p:cNvPr id="623" name="Google Shape;623;p26"/>
            <p:cNvSpPr/>
            <p:nvPr/>
          </p:nvSpPr>
          <p:spPr>
            <a:xfrm>
              <a:off x="0" y="0"/>
              <a:ext cx="379429" cy="172970"/>
            </a:xfrm>
            <a:custGeom>
              <a:rect b="b" l="l" r="r" t="t"/>
              <a:pathLst>
                <a:path extrusionOk="0" h="172970" w="379429">
                  <a:moveTo>
                    <a:pt x="0" y="0"/>
                  </a:moveTo>
                  <a:lnTo>
                    <a:pt x="379429" y="0"/>
                  </a:lnTo>
                  <a:lnTo>
                    <a:pt x="379429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F1A7E1"/>
            </a:solidFill>
            <a:ln cap="sq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24" name="Google Shape;624;p26"/>
            <p:cNvSpPr txBox="1"/>
            <p:nvPr/>
          </p:nvSpPr>
          <p:spPr>
            <a:xfrm>
              <a:off x="0" y="0"/>
              <a:ext cx="379429" cy="1729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#F1A7E1</a:t>
              </a:r>
              <a:endParaRPr/>
            </a:p>
          </p:txBody>
        </p:sp>
      </p:grpSp>
      <p:sp>
        <p:nvSpPr>
          <p:cNvPr id="625" name="Google Shape;625;p26"/>
          <p:cNvSpPr txBox="1"/>
          <p:nvPr/>
        </p:nvSpPr>
        <p:spPr>
          <a:xfrm>
            <a:off x="1114589" y="6751704"/>
            <a:ext cx="5066222" cy="332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You can find these fonts online too.</a:t>
            </a:r>
            <a:endParaRPr/>
          </a:p>
        </p:txBody>
      </p:sp>
      <p:sp>
        <p:nvSpPr>
          <p:cNvPr id="626" name="Google Shape;626;p26"/>
          <p:cNvSpPr txBox="1"/>
          <p:nvPr/>
        </p:nvSpPr>
        <p:spPr>
          <a:xfrm>
            <a:off x="1114589" y="3693610"/>
            <a:ext cx="7489069" cy="337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 uses the following free fonts:</a:t>
            </a:r>
            <a:endParaRPr/>
          </a:p>
        </p:txBody>
      </p:sp>
      <p:sp>
        <p:nvSpPr>
          <p:cNvPr id="627" name="Google Shape;627;p26"/>
          <p:cNvSpPr txBox="1"/>
          <p:nvPr/>
        </p:nvSpPr>
        <p:spPr>
          <a:xfrm>
            <a:off x="3984765" y="648138"/>
            <a:ext cx="9698700" cy="15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5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Resource Page</a:t>
            </a:r>
            <a:endParaRPr/>
          </a:p>
        </p:txBody>
      </p:sp>
      <p:sp>
        <p:nvSpPr>
          <p:cNvPr id="628" name="Google Shape;628;p26"/>
          <p:cNvSpPr txBox="1"/>
          <p:nvPr/>
        </p:nvSpPr>
        <p:spPr>
          <a:xfrm>
            <a:off x="4604575" y="2222430"/>
            <a:ext cx="9078851" cy="379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Use these design resources in your Canva Presentation.</a:t>
            </a:r>
            <a:endParaRPr/>
          </a:p>
        </p:txBody>
      </p:sp>
      <p:sp>
        <p:nvSpPr>
          <p:cNvPr id="629" name="Google Shape;629;p26"/>
          <p:cNvSpPr txBox="1"/>
          <p:nvPr/>
        </p:nvSpPr>
        <p:spPr>
          <a:xfrm>
            <a:off x="1114589" y="7649651"/>
            <a:ext cx="3396902" cy="4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1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Colors</a:t>
            </a:r>
            <a:endParaRPr/>
          </a:p>
        </p:txBody>
      </p:sp>
      <p:sp>
        <p:nvSpPr>
          <p:cNvPr id="630" name="Google Shape;630;p26"/>
          <p:cNvSpPr txBox="1"/>
          <p:nvPr/>
        </p:nvSpPr>
        <p:spPr>
          <a:xfrm>
            <a:off x="1114589" y="4169002"/>
            <a:ext cx="2921392" cy="353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2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Titles :</a:t>
            </a:r>
            <a:endParaRPr/>
          </a:p>
        </p:txBody>
      </p:sp>
      <p:sp>
        <p:nvSpPr>
          <p:cNvPr id="631" name="Google Shape;631;p26"/>
          <p:cNvSpPr txBox="1"/>
          <p:nvPr/>
        </p:nvSpPr>
        <p:spPr>
          <a:xfrm>
            <a:off x="1114589" y="4991982"/>
            <a:ext cx="2921392" cy="353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2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Headers :</a:t>
            </a:r>
            <a:endParaRPr/>
          </a:p>
        </p:txBody>
      </p:sp>
      <p:sp>
        <p:nvSpPr>
          <p:cNvPr id="632" name="Google Shape;632;p26"/>
          <p:cNvSpPr txBox="1"/>
          <p:nvPr/>
        </p:nvSpPr>
        <p:spPr>
          <a:xfrm>
            <a:off x="1114589" y="5814962"/>
            <a:ext cx="2921392" cy="353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2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Body Copy :</a:t>
            </a:r>
            <a:endParaRPr/>
          </a:p>
        </p:txBody>
      </p:sp>
      <p:sp>
        <p:nvSpPr>
          <p:cNvPr id="633" name="Google Shape;633;p26"/>
          <p:cNvSpPr txBox="1"/>
          <p:nvPr/>
        </p:nvSpPr>
        <p:spPr>
          <a:xfrm>
            <a:off x="1114589" y="4601024"/>
            <a:ext cx="2921392" cy="337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Berkshire Swash</a:t>
            </a:r>
            <a:endParaRPr/>
          </a:p>
        </p:txBody>
      </p:sp>
      <p:sp>
        <p:nvSpPr>
          <p:cNvPr id="634" name="Google Shape;634;p26"/>
          <p:cNvSpPr txBox="1"/>
          <p:nvPr/>
        </p:nvSpPr>
        <p:spPr>
          <a:xfrm>
            <a:off x="1114589" y="5428744"/>
            <a:ext cx="3536664" cy="332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Nunito Sans</a:t>
            </a:r>
            <a:endParaRPr/>
          </a:p>
        </p:txBody>
      </p:sp>
      <p:sp>
        <p:nvSpPr>
          <p:cNvPr id="635" name="Google Shape;635;p26"/>
          <p:cNvSpPr txBox="1"/>
          <p:nvPr/>
        </p:nvSpPr>
        <p:spPr>
          <a:xfrm>
            <a:off x="1114589" y="6251724"/>
            <a:ext cx="3990022" cy="332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Nunito Sans</a:t>
            </a:r>
            <a:endParaRPr/>
          </a:p>
        </p:txBody>
      </p:sp>
      <p:sp>
        <p:nvSpPr>
          <p:cNvPr id="636" name="Google Shape;636;p26"/>
          <p:cNvSpPr txBox="1"/>
          <p:nvPr/>
        </p:nvSpPr>
        <p:spPr>
          <a:xfrm>
            <a:off x="1114589" y="3097460"/>
            <a:ext cx="3396902" cy="4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1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Fonts</a:t>
            </a:r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9343994" y="3103492"/>
            <a:ext cx="922660" cy="1185661"/>
          </a:xfrm>
          <a:custGeom>
            <a:rect b="b" l="l" r="r" t="t"/>
            <a:pathLst>
              <a:path extrusionOk="0" h="1185661" w="922660">
                <a:moveTo>
                  <a:pt x="0" y="0"/>
                </a:moveTo>
                <a:lnTo>
                  <a:pt x="922660" y="0"/>
                </a:lnTo>
                <a:lnTo>
                  <a:pt x="922660" y="1185661"/>
                </a:lnTo>
                <a:lnTo>
                  <a:pt x="0" y="1185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8" name="Google Shape;638;p26"/>
          <p:cNvSpPr/>
          <p:nvPr/>
        </p:nvSpPr>
        <p:spPr>
          <a:xfrm>
            <a:off x="10757063" y="3192368"/>
            <a:ext cx="1066058" cy="1007909"/>
          </a:xfrm>
          <a:custGeom>
            <a:rect b="b" l="l" r="r" t="t"/>
            <a:pathLst>
              <a:path extrusionOk="0" h="1007909" w="1066058">
                <a:moveTo>
                  <a:pt x="0" y="0"/>
                </a:moveTo>
                <a:lnTo>
                  <a:pt x="1066059" y="0"/>
                </a:lnTo>
                <a:lnTo>
                  <a:pt x="1066059" y="1007909"/>
                </a:lnTo>
                <a:lnTo>
                  <a:pt x="0" y="1007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p26"/>
          <p:cNvSpPr/>
          <p:nvPr/>
        </p:nvSpPr>
        <p:spPr>
          <a:xfrm>
            <a:off x="12313531" y="2946786"/>
            <a:ext cx="594178" cy="1499074"/>
          </a:xfrm>
          <a:custGeom>
            <a:rect b="b" l="l" r="r" t="t"/>
            <a:pathLst>
              <a:path extrusionOk="0" h="1499074" w="594178">
                <a:moveTo>
                  <a:pt x="0" y="0"/>
                </a:moveTo>
                <a:lnTo>
                  <a:pt x="594179" y="0"/>
                </a:lnTo>
                <a:lnTo>
                  <a:pt x="594179" y="1499074"/>
                </a:lnTo>
                <a:lnTo>
                  <a:pt x="0" y="1499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0" name="Google Shape;640;p26"/>
          <p:cNvSpPr/>
          <p:nvPr/>
        </p:nvSpPr>
        <p:spPr>
          <a:xfrm>
            <a:off x="13311961" y="3192368"/>
            <a:ext cx="1124443" cy="1007909"/>
          </a:xfrm>
          <a:custGeom>
            <a:rect b="b" l="l" r="r" t="t"/>
            <a:pathLst>
              <a:path extrusionOk="0" h="1007909" w="1124443">
                <a:moveTo>
                  <a:pt x="0" y="0"/>
                </a:moveTo>
                <a:lnTo>
                  <a:pt x="1124443" y="0"/>
                </a:lnTo>
                <a:lnTo>
                  <a:pt x="1124443" y="1007909"/>
                </a:lnTo>
                <a:lnTo>
                  <a:pt x="0" y="1007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26"/>
          <p:cNvSpPr/>
          <p:nvPr/>
        </p:nvSpPr>
        <p:spPr>
          <a:xfrm>
            <a:off x="9441018" y="6526032"/>
            <a:ext cx="728611" cy="795112"/>
          </a:xfrm>
          <a:custGeom>
            <a:rect b="b" l="l" r="r" t="t"/>
            <a:pathLst>
              <a:path extrusionOk="0" h="795112" w="728611">
                <a:moveTo>
                  <a:pt x="0" y="0"/>
                </a:moveTo>
                <a:lnTo>
                  <a:pt x="728611" y="0"/>
                </a:lnTo>
                <a:lnTo>
                  <a:pt x="728611" y="795112"/>
                </a:lnTo>
                <a:lnTo>
                  <a:pt x="0" y="795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26"/>
          <p:cNvSpPr/>
          <p:nvPr/>
        </p:nvSpPr>
        <p:spPr>
          <a:xfrm flipH="1">
            <a:off x="12403907" y="7866755"/>
            <a:ext cx="824807" cy="1391545"/>
          </a:xfrm>
          <a:custGeom>
            <a:rect b="b" l="l" r="r" t="t"/>
            <a:pathLst>
              <a:path extrusionOk="0" h="1391545" w="824807">
                <a:moveTo>
                  <a:pt x="824807" y="0"/>
                </a:moveTo>
                <a:lnTo>
                  <a:pt x="0" y="0"/>
                </a:lnTo>
                <a:lnTo>
                  <a:pt x="0" y="1391545"/>
                </a:lnTo>
                <a:lnTo>
                  <a:pt x="824807" y="1391545"/>
                </a:lnTo>
                <a:lnTo>
                  <a:pt x="824807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26"/>
          <p:cNvSpPr/>
          <p:nvPr/>
        </p:nvSpPr>
        <p:spPr>
          <a:xfrm>
            <a:off x="9206396" y="8060517"/>
            <a:ext cx="1197856" cy="1004021"/>
          </a:xfrm>
          <a:custGeom>
            <a:rect b="b" l="l" r="r" t="t"/>
            <a:pathLst>
              <a:path extrusionOk="0" h="1004021" w="1197856">
                <a:moveTo>
                  <a:pt x="0" y="0"/>
                </a:moveTo>
                <a:lnTo>
                  <a:pt x="1197855" y="0"/>
                </a:lnTo>
                <a:lnTo>
                  <a:pt x="1197855" y="1004021"/>
                </a:lnTo>
                <a:lnTo>
                  <a:pt x="0" y="10040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26"/>
          <p:cNvSpPr/>
          <p:nvPr/>
        </p:nvSpPr>
        <p:spPr>
          <a:xfrm flipH="1">
            <a:off x="10568076" y="6525252"/>
            <a:ext cx="663410" cy="796671"/>
          </a:xfrm>
          <a:custGeom>
            <a:rect b="b" l="l" r="r" t="t"/>
            <a:pathLst>
              <a:path extrusionOk="0" h="796671" w="663410">
                <a:moveTo>
                  <a:pt x="663410" y="0"/>
                </a:moveTo>
                <a:lnTo>
                  <a:pt x="0" y="0"/>
                </a:lnTo>
                <a:lnTo>
                  <a:pt x="0" y="796672"/>
                </a:lnTo>
                <a:lnTo>
                  <a:pt x="663410" y="796672"/>
                </a:lnTo>
                <a:lnTo>
                  <a:pt x="66341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26"/>
          <p:cNvSpPr/>
          <p:nvPr/>
        </p:nvSpPr>
        <p:spPr>
          <a:xfrm>
            <a:off x="12407552" y="4989021"/>
            <a:ext cx="1675522" cy="795112"/>
          </a:xfrm>
          <a:custGeom>
            <a:rect b="b" l="l" r="r" t="t"/>
            <a:pathLst>
              <a:path extrusionOk="0" h="795112" w="1675522">
                <a:moveTo>
                  <a:pt x="0" y="0"/>
                </a:moveTo>
                <a:lnTo>
                  <a:pt x="1675522" y="0"/>
                </a:lnTo>
                <a:lnTo>
                  <a:pt x="1675522" y="795111"/>
                </a:lnTo>
                <a:lnTo>
                  <a:pt x="0" y="795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6" name="Google Shape;646;p26"/>
          <p:cNvSpPr/>
          <p:nvPr/>
        </p:nvSpPr>
        <p:spPr>
          <a:xfrm>
            <a:off x="10606936" y="8107431"/>
            <a:ext cx="1594287" cy="910193"/>
          </a:xfrm>
          <a:custGeom>
            <a:rect b="b" l="l" r="r" t="t"/>
            <a:pathLst>
              <a:path extrusionOk="0" h="910193" w="1594287">
                <a:moveTo>
                  <a:pt x="0" y="0"/>
                </a:moveTo>
                <a:lnTo>
                  <a:pt x="1594287" y="0"/>
                </a:lnTo>
                <a:lnTo>
                  <a:pt x="1594287" y="910193"/>
                </a:lnTo>
                <a:lnTo>
                  <a:pt x="0" y="910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7" name="Google Shape;647;p26"/>
          <p:cNvSpPr/>
          <p:nvPr/>
        </p:nvSpPr>
        <p:spPr>
          <a:xfrm flipH="1">
            <a:off x="13431398" y="8125729"/>
            <a:ext cx="1031068" cy="873596"/>
          </a:xfrm>
          <a:custGeom>
            <a:rect b="b" l="l" r="r" t="t"/>
            <a:pathLst>
              <a:path extrusionOk="0" h="873596" w="1031068">
                <a:moveTo>
                  <a:pt x="1031068" y="0"/>
                </a:moveTo>
                <a:lnTo>
                  <a:pt x="0" y="0"/>
                </a:lnTo>
                <a:lnTo>
                  <a:pt x="0" y="873597"/>
                </a:lnTo>
                <a:lnTo>
                  <a:pt x="1031068" y="873597"/>
                </a:lnTo>
                <a:lnTo>
                  <a:pt x="1031068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26"/>
          <p:cNvSpPr/>
          <p:nvPr/>
        </p:nvSpPr>
        <p:spPr>
          <a:xfrm>
            <a:off x="14665151" y="8020257"/>
            <a:ext cx="1129730" cy="1084540"/>
          </a:xfrm>
          <a:custGeom>
            <a:rect b="b" l="l" r="r" t="t"/>
            <a:pathLst>
              <a:path extrusionOk="0" h="1084540" w="1129730">
                <a:moveTo>
                  <a:pt x="0" y="0"/>
                </a:moveTo>
                <a:lnTo>
                  <a:pt x="1129729" y="0"/>
                </a:lnTo>
                <a:lnTo>
                  <a:pt x="1129729" y="1084541"/>
                </a:lnTo>
                <a:lnTo>
                  <a:pt x="0" y="1084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9" name="Google Shape;649;p26"/>
          <p:cNvSpPr/>
          <p:nvPr/>
        </p:nvSpPr>
        <p:spPr>
          <a:xfrm>
            <a:off x="15997564" y="8092511"/>
            <a:ext cx="818683" cy="940033"/>
          </a:xfrm>
          <a:custGeom>
            <a:rect b="b" l="l" r="r" t="t"/>
            <a:pathLst>
              <a:path extrusionOk="0" h="940033" w="818683">
                <a:moveTo>
                  <a:pt x="0" y="0"/>
                </a:moveTo>
                <a:lnTo>
                  <a:pt x="818684" y="0"/>
                </a:lnTo>
                <a:lnTo>
                  <a:pt x="818684" y="940033"/>
                </a:lnTo>
                <a:lnTo>
                  <a:pt x="0" y="940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0" name="Google Shape;650;p26"/>
          <p:cNvSpPr/>
          <p:nvPr/>
        </p:nvSpPr>
        <p:spPr>
          <a:xfrm>
            <a:off x="17018932" y="8082612"/>
            <a:ext cx="757394" cy="959832"/>
          </a:xfrm>
          <a:custGeom>
            <a:rect b="b" l="l" r="r" t="t"/>
            <a:pathLst>
              <a:path extrusionOk="0" h="959832" w="757394">
                <a:moveTo>
                  <a:pt x="0" y="0"/>
                </a:moveTo>
                <a:lnTo>
                  <a:pt x="757394" y="0"/>
                </a:lnTo>
                <a:lnTo>
                  <a:pt x="757394" y="959831"/>
                </a:lnTo>
                <a:lnTo>
                  <a:pt x="0" y="959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26"/>
          <p:cNvSpPr/>
          <p:nvPr/>
        </p:nvSpPr>
        <p:spPr>
          <a:xfrm>
            <a:off x="14443417" y="4781482"/>
            <a:ext cx="697509" cy="1210189"/>
          </a:xfrm>
          <a:custGeom>
            <a:rect b="b" l="l" r="r" t="t"/>
            <a:pathLst>
              <a:path extrusionOk="0" h="1210189" w="697509">
                <a:moveTo>
                  <a:pt x="0" y="0"/>
                </a:moveTo>
                <a:lnTo>
                  <a:pt x="697509" y="0"/>
                </a:lnTo>
                <a:lnTo>
                  <a:pt x="697509" y="1210189"/>
                </a:lnTo>
                <a:lnTo>
                  <a:pt x="0" y="1210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2" name="Google Shape;652;p26"/>
          <p:cNvSpPr/>
          <p:nvPr/>
        </p:nvSpPr>
        <p:spPr>
          <a:xfrm>
            <a:off x="14316718" y="6460407"/>
            <a:ext cx="613083" cy="926362"/>
          </a:xfrm>
          <a:custGeom>
            <a:rect b="b" l="l" r="r" t="t"/>
            <a:pathLst>
              <a:path extrusionOk="0" h="926362" w="613083">
                <a:moveTo>
                  <a:pt x="0" y="0"/>
                </a:moveTo>
                <a:lnTo>
                  <a:pt x="613083" y="0"/>
                </a:lnTo>
                <a:lnTo>
                  <a:pt x="613083" y="926362"/>
                </a:lnTo>
                <a:lnTo>
                  <a:pt x="0" y="926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3" name="Google Shape;653;p26"/>
          <p:cNvSpPr/>
          <p:nvPr/>
        </p:nvSpPr>
        <p:spPr>
          <a:xfrm>
            <a:off x="14840655" y="2984790"/>
            <a:ext cx="1153977" cy="1423066"/>
          </a:xfrm>
          <a:custGeom>
            <a:rect b="b" l="l" r="r" t="t"/>
            <a:pathLst>
              <a:path extrusionOk="0" h="1423066" w="1153977">
                <a:moveTo>
                  <a:pt x="0" y="0"/>
                </a:moveTo>
                <a:lnTo>
                  <a:pt x="1153977" y="0"/>
                </a:lnTo>
                <a:lnTo>
                  <a:pt x="1153977" y="1423066"/>
                </a:lnTo>
                <a:lnTo>
                  <a:pt x="0" y="14230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26"/>
          <p:cNvSpPr/>
          <p:nvPr/>
        </p:nvSpPr>
        <p:spPr>
          <a:xfrm>
            <a:off x="16485042" y="2922995"/>
            <a:ext cx="1383554" cy="1546656"/>
          </a:xfrm>
          <a:custGeom>
            <a:rect b="b" l="l" r="r" t="t"/>
            <a:pathLst>
              <a:path extrusionOk="0" h="1546656" w="1383554">
                <a:moveTo>
                  <a:pt x="0" y="0"/>
                </a:moveTo>
                <a:lnTo>
                  <a:pt x="1383554" y="0"/>
                </a:lnTo>
                <a:lnTo>
                  <a:pt x="1383554" y="1546656"/>
                </a:lnTo>
                <a:lnTo>
                  <a:pt x="0" y="1546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26"/>
          <p:cNvSpPr/>
          <p:nvPr/>
        </p:nvSpPr>
        <p:spPr>
          <a:xfrm>
            <a:off x="9144000" y="5065534"/>
            <a:ext cx="1322647" cy="642085"/>
          </a:xfrm>
          <a:custGeom>
            <a:rect b="b" l="l" r="r" t="t"/>
            <a:pathLst>
              <a:path extrusionOk="0" h="642085" w="1322647">
                <a:moveTo>
                  <a:pt x="0" y="0"/>
                </a:moveTo>
                <a:lnTo>
                  <a:pt x="1322647" y="0"/>
                </a:lnTo>
                <a:lnTo>
                  <a:pt x="1322647" y="642085"/>
                </a:lnTo>
                <a:lnTo>
                  <a:pt x="0" y="642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26"/>
          <p:cNvSpPr/>
          <p:nvPr/>
        </p:nvSpPr>
        <p:spPr>
          <a:xfrm>
            <a:off x="10826990" y="4929549"/>
            <a:ext cx="1220219" cy="914055"/>
          </a:xfrm>
          <a:custGeom>
            <a:rect b="b" l="l" r="r" t="t"/>
            <a:pathLst>
              <a:path extrusionOk="0" h="914055" w="1220219">
                <a:moveTo>
                  <a:pt x="0" y="0"/>
                </a:moveTo>
                <a:lnTo>
                  <a:pt x="1220219" y="0"/>
                </a:lnTo>
                <a:lnTo>
                  <a:pt x="1220219" y="914055"/>
                </a:lnTo>
                <a:lnTo>
                  <a:pt x="0" y="914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26"/>
          <p:cNvSpPr/>
          <p:nvPr/>
        </p:nvSpPr>
        <p:spPr>
          <a:xfrm>
            <a:off x="11629933" y="6614946"/>
            <a:ext cx="1248186" cy="617285"/>
          </a:xfrm>
          <a:custGeom>
            <a:rect b="b" l="l" r="r" t="t"/>
            <a:pathLst>
              <a:path extrusionOk="0" h="617285" w="1248186">
                <a:moveTo>
                  <a:pt x="0" y="0"/>
                </a:moveTo>
                <a:lnTo>
                  <a:pt x="1248186" y="0"/>
                </a:lnTo>
                <a:lnTo>
                  <a:pt x="1248186" y="617284"/>
                </a:lnTo>
                <a:lnTo>
                  <a:pt x="0" y="617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26"/>
          <p:cNvSpPr/>
          <p:nvPr/>
        </p:nvSpPr>
        <p:spPr>
          <a:xfrm>
            <a:off x="15501269" y="4858697"/>
            <a:ext cx="792779" cy="1055759"/>
          </a:xfrm>
          <a:custGeom>
            <a:rect b="b" l="l" r="r" t="t"/>
            <a:pathLst>
              <a:path extrusionOk="0" h="1055759" w="792779">
                <a:moveTo>
                  <a:pt x="0" y="0"/>
                </a:moveTo>
                <a:lnTo>
                  <a:pt x="792779" y="0"/>
                </a:lnTo>
                <a:lnTo>
                  <a:pt x="792779" y="1055759"/>
                </a:lnTo>
                <a:lnTo>
                  <a:pt x="0" y="1055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26"/>
          <p:cNvSpPr/>
          <p:nvPr/>
        </p:nvSpPr>
        <p:spPr>
          <a:xfrm>
            <a:off x="13276566" y="6507388"/>
            <a:ext cx="641705" cy="832400"/>
          </a:xfrm>
          <a:custGeom>
            <a:rect b="b" l="l" r="r" t="t"/>
            <a:pathLst>
              <a:path extrusionOk="0" h="832400" w="641705">
                <a:moveTo>
                  <a:pt x="0" y="0"/>
                </a:moveTo>
                <a:lnTo>
                  <a:pt x="641705" y="0"/>
                </a:lnTo>
                <a:lnTo>
                  <a:pt x="641705" y="832400"/>
                </a:lnTo>
                <a:lnTo>
                  <a:pt x="0" y="83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26"/>
          <p:cNvSpPr/>
          <p:nvPr/>
        </p:nvSpPr>
        <p:spPr>
          <a:xfrm>
            <a:off x="16654391" y="4874829"/>
            <a:ext cx="1309122" cy="1023496"/>
          </a:xfrm>
          <a:custGeom>
            <a:rect b="b" l="l" r="r" t="t"/>
            <a:pathLst>
              <a:path extrusionOk="0" h="1023496" w="1309122">
                <a:moveTo>
                  <a:pt x="0" y="0"/>
                </a:moveTo>
                <a:lnTo>
                  <a:pt x="1309122" y="0"/>
                </a:lnTo>
                <a:lnTo>
                  <a:pt x="1309122" y="1023496"/>
                </a:lnTo>
                <a:lnTo>
                  <a:pt x="0" y="1023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1" name="Google Shape;661;p26"/>
          <p:cNvSpPr/>
          <p:nvPr/>
        </p:nvSpPr>
        <p:spPr>
          <a:xfrm>
            <a:off x="15328249" y="6523361"/>
            <a:ext cx="838570" cy="800454"/>
          </a:xfrm>
          <a:custGeom>
            <a:rect b="b" l="l" r="r" t="t"/>
            <a:pathLst>
              <a:path extrusionOk="0" h="800454" w="838570">
                <a:moveTo>
                  <a:pt x="0" y="0"/>
                </a:moveTo>
                <a:lnTo>
                  <a:pt x="838570" y="0"/>
                </a:lnTo>
                <a:lnTo>
                  <a:pt x="838570" y="800454"/>
                </a:lnTo>
                <a:lnTo>
                  <a:pt x="0" y="800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2" name="Google Shape;662;p26"/>
          <p:cNvSpPr/>
          <p:nvPr/>
        </p:nvSpPr>
        <p:spPr>
          <a:xfrm>
            <a:off x="16565266" y="6509956"/>
            <a:ext cx="1223106" cy="827264"/>
          </a:xfrm>
          <a:custGeom>
            <a:rect b="b" l="l" r="r" t="t"/>
            <a:pathLst>
              <a:path extrusionOk="0" h="827264" w="1223106">
                <a:moveTo>
                  <a:pt x="0" y="0"/>
                </a:moveTo>
                <a:lnTo>
                  <a:pt x="1223106" y="0"/>
                </a:lnTo>
                <a:lnTo>
                  <a:pt x="1223106" y="827264"/>
                </a:lnTo>
                <a:lnTo>
                  <a:pt x="0" y="827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27"/>
          <p:cNvPicPr preferRelativeResize="0"/>
          <p:nvPr/>
        </p:nvPicPr>
        <p:blipFill rotWithShape="1">
          <a:blip r:embed="rId3">
            <a:alphaModFix/>
          </a:blip>
          <a:srcRect b="0" l="1028" r="1028" t="0"/>
          <a:stretch/>
        </p:blipFill>
        <p:spPr>
          <a:xfrm>
            <a:off x="0" y="393300"/>
            <a:ext cx="18288026" cy="95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27"/>
          <p:cNvSpPr/>
          <p:nvPr/>
        </p:nvSpPr>
        <p:spPr>
          <a:xfrm flipH="1">
            <a:off x="595223" y="3335784"/>
            <a:ext cx="3054880" cy="594313"/>
          </a:xfrm>
          <a:custGeom>
            <a:rect b="b" l="l" r="r" t="t"/>
            <a:pathLst>
              <a:path extrusionOk="0" h="594313" w="3054880">
                <a:moveTo>
                  <a:pt x="3054880" y="0"/>
                </a:moveTo>
                <a:lnTo>
                  <a:pt x="0" y="0"/>
                </a:lnTo>
                <a:lnTo>
                  <a:pt x="0" y="594313"/>
                </a:lnTo>
                <a:lnTo>
                  <a:pt x="3054880" y="594313"/>
                </a:lnTo>
                <a:lnTo>
                  <a:pt x="305488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9" name="Google Shape;669;p27"/>
          <p:cNvSpPr/>
          <p:nvPr/>
        </p:nvSpPr>
        <p:spPr>
          <a:xfrm>
            <a:off x="12052352" y="3008441"/>
            <a:ext cx="2642115" cy="1249000"/>
          </a:xfrm>
          <a:custGeom>
            <a:rect b="b" l="l" r="r" t="t"/>
            <a:pathLst>
              <a:path extrusionOk="0" h="1249000" w="2642115">
                <a:moveTo>
                  <a:pt x="0" y="0"/>
                </a:moveTo>
                <a:lnTo>
                  <a:pt x="2642115" y="0"/>
                </a:lnTo>
                <a:lnTo>
                  <a:pt x="2642115" y="1248999"/>
                </a:lnTo>
                <a:lnTo>
                  <a:pt x="0" y="1248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0" name="Google Shape;670;p27"/>
          <p:cNvSpPr/>
          <p:nvPr/>
        </p:nvSpPr>
        <p:spPr>
          <a:xfrm>
            <a:off x="12540599" y="692923"/>
            <a:ext cx="1912605" cy="1829146"/>
          </a:xfrm>
          <a:custGeom>
            <a:rect b="b" l="l" r="r" t="t"/>
            <a:pathLst>
              <a:path extrusionOk="0" h="1829146" w="1912605">
                <a:moveTo>
                  <a:pt x="0" y="0"/>
                </a:moveTo>
                <a:lnTo>
                  <a:pt x="1912605" y="0"/>
                </a:lnTo>
                <a:lnTo>
                  <a:pt x="1912605" y="1829146"/>
                </a:lnTo>
                <a:lnTo>
                  <a:pt x="0" y="18291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1" name="Google Shape;671;p27"/>
          <p:cNvSpPr/>
          <p:nvPr/>
        </p:nvSpPr>
        <p:spPr>
          <a:xfrm>
            <a:off x="16041940" y="1017867"/>
            <a:ext cx="1671628" cy="1179258"/>
          </a:xfrm>
          <a:custGeom>
            <a:rect b="b" l="l" r="r" t="t"/>
            <a:pathLst>
              <a:path extrusionOk="0" h="1179258" w="1671628">
                <a:moveTo>
                  <a:pt x="0" y="0"/>
                </a:moveTo>
                <a:lnTo>
                  <a:pt x="1671628" y="0"/>
                </a:lnTo>
                <a:lnTo>
                  <a:pt x="1671628" y="1179257"/>
                </a:lnTo>
                <a:lnTo>
                  <a:pt x="0" y="1179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2" name="Google Shape;672;p27"/>
          <p:cNvSpPr/>
          <p:nvPr/>
        </p:nvSpPr>
        <p:spPr>
          <a:xfrm>
            <a:off x="14780802" y="645984"/>
            <a:ext cx="933540" cy="1923023"/>
          </a:xfrm>
          <a:custGeom>
            <a:rect b="b" l="l" r="r" t="t"/>
            <a:pathLst>
              <a:path extrusionOk="0" h="1923023" w="933540">
                <a:moveTo>
                  <a:pt x="0" y="0"/>
                </a:moveTo>
                <a:lnTo>
                  <a:pt x="933540" y="0"/>
                </a:lnTo>
                <a:lnTo>
                  <a:pt x="933540" y="1923023"/>
                </a:lnTo>
                <a:lnTo>
                  <a:pt x="0" y="1923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3" name="Google Shape;673;p27"/>
          <p:cNvSpPr/>
          <p:nvPr/>
        </p:nvSpPr>
        <p:spPr>
          <a:xfrm>
            <a:off x="718110" y="1218310"/>
            <a:ext cx="1216204" cy="778371"/>
          </a:xfrm>
          <a:custGeom>
            <a:rect b="b" l="l" r="r" t="t"/>
            <a:pathLst>
              <a:path extrusionOk="0" h="778371" w="1216204">
                <a:moveTo>
                  <a:pt x="0" y="0"/>
                </a:moveTo>
                <a:lnTo>
                  <a:pt x="1216204" y="0"/>
                </a:lnTo>
                <a:lnTo>
                  <a:pt x="1216204" y="778371"/>
                </a:lnTo>
                <a:lnTo>
                  <a:pt x="0" y="778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4" name="Google Shape;674;p27"/>
          <p:cNvSpPr/>
          <p:nvPr/>
        </p:nvSpPr>
        <p:spPr>
          <a:xfrm>
            <a:off x="734106" y="5234189"/>
            <a:ext cx="1301395" cy="1107369"/>
          </a:xfrm>
          <a:custGeom>
            <a:rect b="b" l="l" r="r" t="t"/>
            <a:pathLst>
              <a:path extrusionOk="0" h="1107369" w="1301395">
                <a:moveTo>
                  <a:pt x="0" y="0"/>
                </a:moveTo>
                <a:lnTo>
                  <a:pt x="1301395" y="0"/>
                </a:lnTo>
                <a:lnTo>
                  <a:pt x="1301395" y="1107370"/>
                </a:lnTo>
                <a:lnTo>
                  <a:pt x="0" y="1107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5" name="Google Shape;675;p27"/>
          <p:cNvSpPr/>
          <p:nvPr/>
        </p:nvSpPr>
        <p:spPr>
          <a:xfrm>
            <a:off x="2261912" y="1134658"/>
            <a:ext cx="2500584" cy="945675"/>
          </a:xfrm>
          <a:custGeom>
            <a:rect b="b" l="l" r="r" t="t"/>
            <a:pathLst>
              <a:path extrusionOk="0" h="945675" w="2500584">
                <a:moveTo>
                  <a:pt x="0" y="0"/>
                </a:moveTo>
                <a:lnTo>
                  <a:pt x="2500584" y="0"/>
                </a:lnTo>
                <a:lnTo>
                  <a:pt x="2500584" y="945675"/>
                </a:lnTo>
                <a:lnTo>
                  <a:pt x="0" y="945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6" name="Google Shape;676;p27"/>
          <p:cNvSpPr/>
          <p:nvPr/>
        </p:nvSpPr>
        <p:spPr>
          <a:xfrm>
            <a:off x="4211113" y="7353663"/>
            <a:ext cx="1204855" cy="1485808"/>
          </a:xfrm>
          <a:custGeom>
            <a:rect b="b" l="l" r="r" t="t"/>
            <a:pathLst>
              <a:path extrusionOk="0" h="1485808" w="1204855">
                <a:moveTo>
                  <a:pt x="0" y="0"/>
                </a:moveTo>
                <a:lnTo>
                  <a:pt x="1204855" y="0"/>
                </a:lnTo>
                <a:lnTo>
                  <a:pt x="1204855" y="1485808"/>
                </a:lnTo>
                <a:lnTo>
                  <a:pt x="0" y="1485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7" name="Google Shape;677;p27"/>
          <p:cNvSpPr/>
          <p:nvPr/>
        </p:nvSpPr>
        <p:spPr>
          <a:xfrm>
            <a:off x="10234089" y="5037664"/>
            <a:ext cx="1197608" cy="1500421"/>
          </a:xfrm>
          <a:custGeom>
            <a:rect b="b" l="l" r="r" t="t"/>
            <a:pathLst>
              <a:path extrusionOk="0" h="1500421" w="1197608">
                <a:moveTo>
                  <a:pt x="0" y="0"/>
                </a:moveTo>
                <a:lnTo>
                  <a:pt x="1197608" y="0"/>
                </a:lnTo>
                <a:lnTo>
                  <a:pt x="1197608" y="1500420"/>
                </a:lnTo>
                <a:lnTo>
                  <a:pt x="0" y="1500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27"/>
          <p:cNvSpPr/>
          <p:nvPr/>
        </p:nvSpPr>
        <p:spPr>
          <a:xfrm>
            <a:off x="16460143" y="7304489"/>
            <a:ext cx="1359494" cy="1584156"/>
          </a:xfrm>
          <a:custGeom>
            <a:rect b="b" l="l" r="r" t="t"/>
            <a:pathLst>
              <a:path extrusionOk="0" h="1584156" w="1359494">
                <a:moveTo>
                  <a:pt x="0" y="0"/>
                </a:moveTo>
                <a:lnTo>
                  <a:pt x="1359494" y="0"/>
                </a:lnTo>
                <a:lnTo>
                  <a:pt x="1359494" y="1584156"/>
                </a:lnTo>
                <a:lnTo>
                  <a:pt x="0" y="1584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9" name="Google Shape;679;p27"/>
          <p:cNvSpPr/>
          <p:nvPr/>
        </p:nvSpPr>
        <p:spPr>
          <a:xfrm>
            <a:off x="2649267" y="7250629"/>
            <a:ext cx="1036659" cy="1691876"/>
          </a:xfrm>
          <a:custGeom>
            <a:rect b="b" l="l" r="r" t="t"/>
            <a:pathLst>
              <a:path extrusionOk="0" h="1691876" w="1036659">
                <a:moveTo>
                  <a:pt x="0" y="0"/>
                </a:moveTo>
                <a:lnTo>
                  <a:pt x="1036659" y="0"/>
                </a:lnTo>
                <a:lnTo>
                  <a:pt x="1036659" y="1691876"/>
                </a:lnTo>
                <a:lnTo>
                  <a:pt x="0" y="1691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0" name="Google Shape;680;p27"/>
          <p:cNvSpPr/>
          <p:nvPr/>
        </p:nvSpPr>
        <p:spPr>
          <a:xfrm>
            <a:off x="528344" y="7353825"/>
            <a:ext cx="1595736" cy="1485485"/>
          </a:xfrm>
          <a:custGeom>
            <a:rect b="b" l="l" r="r" t="t"/>
            <a:pathLst>
              <a:path extrusionOk="0" h="1485485" w="1595736">
                <a:moveTo>
                  <a:pt x="0" y="0"/>
                </a:moveTo>
                <a:lnTo>
                  <a:pt x="1595736" y="0"/>
                </a:lnTo>
                <a:lnTo>
                  <a:pt x="1595736" y="1485485"/>
                </a:lnTo>
                <a:lnTo>
                  <a:pt x="0" y="1485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1" name="Google Shape;681;p27"/>
          <p:cNvSpPr/>
          <p:nvPr/>
        </p:nvSpPr>
        <p:spPr>
          <a:xfrm>
            <a:off x="10796500" y="1096268"/>
            <a:ext cx="1416501" cy="1022456"/>
          </a:xfrm>
          <a:custGeom>
            <a:rect b="b" l="l" r="r" t="t"/>
            <a:pathLst>
              <a:path extrusionOk="0" h="1022456" w="1416501">
                <a:moveTo>
                  <a:pt x="0" y="0"/>
                </a:moveTo>
                <a:lnTo>
                  <a:pt x="1416501" y="0"/>
                </a:lnTo>
                <a:lnTo>
                  <a:pt x="1416501" y="1022456"/>
                </a:lnTo>
                <a:lnTo>
                  <a:pt x="0" y="1022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2" name="Google Shape;682;p27"/>
          <p:cNvSpPr/>
          <p:nvPr/>
        </p:nvSpPr>
        <p:spPr>
          <a:xfrm>
            <a:off x="9145986" y="1007373"/>
            <a:ext cx="1322916" cy="1200246"/>
          </a:xfrm>
          <a:custGeom>
            <a:rect b="b" l="l" r="r" t="t"/>
            <a:pathLst>
              <a:path extrusionOk="0" h="1200246" w="1322916">
                <a:moveTo>
                  <a:pt x="0" y="0"/>
                </a:moveTo>
                <a:lnTo>
                  <a:pt x="1322917" y="0"/>
                </a:lnTo>
                <a:lnTo>
                  <a:pt x="1322917" y="1200246"/>
                </a:lnTo>
                <a:lnTo>
                  <a:pt x="0" y="1200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3" name="Google Shape;683;p27"/>
          <p:cNvSpPr/>
          <p:nvPr/>
        </p:nvSpPr>
        <p:spPr>
          <a:xfrm>
            <a:off x="9870310" y="2955835"/>
            <a:ext cx="1571342" cy="1354211"/>
          </a:xfrm>
          <a:custGeom>
            <a:rect b="b" l="l" r="r" t="t"/>
            <a:pathLst>
              <a:path extrusionOk="0" h="1354211" w="1571342">
                <a:moveTo>
                  <a:pt x="0" y="0"/>
                </a:moveTo>
                <a:lnTo>
                  <a:pt x="1571342" y="0"/>
                </a:lnTo>
                <a:lnTo>
                  <a:pt x="1571342" y="1354211"/>
                </a:lnTo>
                <a:lnTo>
                  <a:pt x="0" y="1354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4" name="Google Shape;684;p27"/>
          <p:cNvSpPr/>
          <p:nvPr/>
        </p:nvSpPr>
        <p:spPr>
          <a:xfrm>
            <a:off x="4260804" y="3050759"/>
            <a:ext cx="2784345" cy="1164362"/>
          </a:xfrm>
          <a:custGeom>
            <a:rect b="b" l="l" r="r" t="t"/>
            <a:pathLst>
              <a:path extrusionOk="0" h="1164362" w="2784345">
                <a:moveTo>
                  <a:pt x="0" y="0"/>
                </a:moveTo>
                <a:lnTo>
                  <a:pt x="2784345" y="0"/>
                </a:lnTo>
                <a:lnTo>
                  <a:pt x="2784345" y="1164363"/>
                </a:lnTo>
                <a:lnTo>
                  <a:pt x="0" y="1164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5" name="Google Shape;685;p27"/>
          <p:cNvSpPr/>
          <p:nvPr/>
        </p:nvSpPr>
        <p:spPr>
          <a:xfrm>
            <a:off x="14061901" y="5042419"/>
            <a:ext cx="1458381" cy="1490910"/>
          </a:xfrm>
          <a:custGeom>
            <a:rect b="b" l="l" r="r" t="t"/>
            <a:pathLst>
              <a:path extrusionOk="0" h="1490910" w="1458381">
                <a:moveTo>
                  <a:pt x="0" y="0"/>
                </a:moveTo>
                <a:lnTo>
                  <a:pt x="1458381" y="0"/>
                </a:lnTo>
                <a:lnTo>
                  <a:pt x="1458381" y="1490910"/>
                </a:lnTo>
                <a:lnTo>
                  <a:pt x="0" y="1490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6" name="Google Shape;686;p27"/>
          <p:cNvSpPr/>
          <p:nvPr/>
        </p:nvSpPr>
        <p:spPr>
          <a:xfrm>
            <a:off x="5090094" y="875378"/>
            <a:ext cx="1123468" cy="1464236"/>
          </a:xfrm>
          <a:custGeom>
            <a:rect b="b" l="l" r="r" t="t"/>
            <a:pathLst>
              <a:path extrusionOk="0" h="1464236" w="1123468">
                <a:moveTo>
                  <a:pt x="0" y="0"/>
                </a:moveTo>
                <a:lnTo>
                  <a:pt x="1123468" y="0"/>
                </a:lnTo>
                <a:lnTo>
                  <a:pt x="1123468" y="1464236"/>
                </a:lnTo>
                <a:lnTo>
                  <a:pt x="0" y="1464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7" name="Google Shape;687;p27"/>
          <p:cNvSpPr/>
          <p:nvPr/>
        </p:nvSpPr>
        <p:spPr>
          <a:xfrm>
            <a:off x="7655849" y="2831060"/>
            <a:ext cx="1603760" cy="1603760"/>
          </a:xfrm>
          <a:custGeom>
            <a:rect b="b" l="l" r="r" t="t"/>
            <a:pathLst>
              <a:path extrusionOk="0" h="1603760" w="1603760">
                <a:moveTo>
                  <a:pt x="0" y="0"/>
                </a:moveTo>
                <a:lnTo>
                  <a:pt x="1603760" y="0"/>
                </a:lnTo>
                <a:lnTo>
                  <a:pt x="1603760" y="1603761"/>
                </a:lnTo>
                <a:lnTo>
                  <a:pt x="0" y="1603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8" name="Google Shape;688;p27"/>
          <p:cNvSpPr/>
          <p:nvPr/>
        </p:nvSpPr>
        <p:spPr>
          <a:xfrm>
            <a:off x="15305167" y="2998084"/>
            <a:ext cx="2391582" cy="1269713"/>
          </a:xfrm>
          <a:custGeom>
            <a:rect b="b" l="l" r="r" t="t"/>
            <a:pathLst>
              <a:path extrusionOk="0" h="1269713" w="2391582">
                <a:moveTo>
                  <a:pt x="0" y="0"/>
                </a:moveTo>
                <a:lnTo>
                  <a:pt x="2391583" y="0"/>
                </a:lnTo>
                <a:lnTo>
                  <a:pt x="2391583" y="1269713"/>
                </a:lnTo>
                <a:lnTo>
                  <a:pt x="0" y="12697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9" name="Google Shape;689;p27"/>
          <p:cNvSpPr/>
          <p:nvPr/>
        </p:nvSpPr>
        <p:spPr>
          <a:xfrm>
            <a:off x="8346730" y="862058"/>
            <a:ext cx="471658" cy="1490874"/>
          </a:xfrm>
          <a:custGeom>
            <a:rect b="b" l="l" r="r" t="t"/>
            <a:pathLst>
              <a:path extrusionOk="0" h="1490874" w="471658">
                <a:moveTo>
                  <a:pt x="0" y="0"/>
                </a:moveTo>
                <a:lnTo>
                  <a:pt x="471659" y="0"/>
                </a:lnTo>
                <a:lnTo>
                  <a:pt x="471659" y="1490875"/>
                </a:lnTo>
                <a:lnTo>
                  <a:pt x="0" y="1490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0" name="Google Shape;690;p27"/>
          <p:cNvSpPr/>
          <p:nvPr/>
        </p:nvSpPr>
        <p:spPr>
          <a:xfrm>
            <a:off x="12301540" y="5174108"/>
            <a:ext cx="890519" cy="1227533"/>
          </a:xfrm>
          <a:custGeom>
            <a:rect b="b" l="l" r="r" t="t"/>
            <a:pathLst>
              <a:path extrusionOk="0" h="1227533" w="890519">
                <a:moveTo>
                  <a:pt x="0" y="0"/>
                </a:moveTo>
                <a:lnTo>
                  <a:pt x="890519" y="0"/>
                </a:lnTo>
                <a:lnTo>
                  <a:pt x="890519" y="1227532"/>
                </a:lnTo>
                <a:lnTo>
                  <a:pt x="0" y="1227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1" name="Google Shape;691;p27"/>
          <p:cNvSpPr/>
          <p:nvPr/>
        </p:nvSpPr>
        <p:spPr>
          <a:xfrm>
            <a:off x="7864498" y="7395501"/>
            <a:ext cx="1524057" cy="1402132"/>
          </a:xfrm>
          <a:custGeom>
            <a:rect b="b" l="l" r="r" t="t"/>
            <a:pathLst>
              <a:path extrusionOk="0" h="1402132" w="1524057">
                <a:moveTo>
                  <a:pt x="0" y="0"/>
                </a:moveTo>
                <a:lnTo>
                  <a:pt x="1524056" y="0"/>
                </a:lnTo>
                <a:lnTo>
                  <a:pt x="1524056" y="1402132"/>
                </a:lnTo>
                <a:lnTo>
                  <a:pt x="0" y="1402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2" name="Google Shape;692;p27"/>
          <p:cNvSpPr/>
          <p:nvPr/>
        </p:nvSpPr>
        <p:spPr>
          <a:xfrm>
            <a:off x="6541160" y="961219"/>
            <a:ext cx="1477973" cy="1292554"/>
          </a:xfrm>
          <a:custGeom>
            <a:rect b="b" l="l" r="r" t="t"/>
            <a:pathLst>
              <a:path extrusionOk="0" h="1292554" w="1477973">
                <a:moveTo>
                  <a:pt x="0" y="0"/>
                </a:moveTo>
                <a:lnTo>
                  <a:pt x="1477972" y="0"/>
                </a:lnTo>
                <a:lnTo>
                  <a:pt x="1477972" y="1292554"/>
                </a:lnTo>
                <a:lnTo>
                  <a:pt x="0" y="129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3" name="Google Shape;693;p27"/>
          <p:cNvSpPr/>
          <p:nvPr/>
        </p:nvSpPr>
        <p:spPr>
          <a:xfrm>
            <a:off x="5941155" y="7240236"/>
            <a:ext cx="1398156" cy="1712663"/>
          </a:xfrm>
          <a:custGeom>
            <a:rect b="b" l="l" r="r" t="t"/>
            <a:pathLst>
              <a:path extrusionOk="0" h="1712663" w="1398156">
                <a:moveTo>
                  <a:pt x="0" y="0"/>
                </a:moveTo>
                <a:lnTo>
                  <a:pt x="1398156" y="0"/>
                </a:lnTo>
                <a:lnTo>
                  <a:pt x="1398156" y="1712663"/>
                </a:lnTo>
                <a:lnTo>
                  <a:pt x="0" y="1712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4" name="Google Shape;694;p27"/>
          <p:cNvSpPr/>
          <p:nvPr/>
        </p:nvSpPr>
        <p:spPr>
          <a:xfrm>
            <a:off x="2905344" y="4879588"/>
            <a:ext cx="1492891" cy="1816571"/>
          </a:xfrm>
          <a:custGeom>
            <a:rect b="b" l="l" r="r" t="t"/>
            <a:pathLst>
              <a:path extrusionOk="0" h="1816571" w="1492891">
                <a:moveTo>
                  <a:pt x="0" y="0"/>
                </a:moveTo>
                <a:lnTo>
                  <a:pt x="1492891" y="0"/>
                </a:lnTo>
                <a:lnTo>
                  <a:pt x="1492891" y="1816572"/>
                </a:lnTo>
                <a:lnTo>
                  <a:pt x="0" y="1816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5" name="Google Shape;695;p27"/>
          <p:cNvSpPr/>
          <p:nvPr/>
        </p:nvSpPr>
        <p:spPr>
          <a:xfrm>
            <a:off x="14506045" y="7269303"/>
            <a:ext cx="1428911" cy="1654529"/>
          </a:xfrm>
          <a:custGeom>
            <a:rect b="b" l="l" r="r" t="t"/>
            <a:pathLst>
              <a:path extrusionOk="0" h="1654529" w="1428911">
                <a:moveTo>
                  <a:pt x="0" y="0"/>
                </a:moveTo>
                <a:lnTo>
                  <a:pt x="1428911" y="0"/>
                </a:lnTo>
                <a:lnTo>
                  <a:pt x="1428911" y="1654529"/>
                </a:lnTo>
                <a:lnTo>
                  <a:pt x="0" y="1654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6" name="Google Shape;696;p27"/>
          <p:cNvSpPr/>
          <p:nvPr/>
        </p:nvSpPr>
        <p:spPr>
          <a:xfrm>
            <a:off x="12106748" y="7244699"/>
            <a:ext cx="1874110" cy="1703736"/>
          </a:xfrm>
          <a:custGeom>
            <a:rect b="b" l="l" r="r" t="t"/>
            <a:pathLst>
              <a:path extrusionOk="0" h="1703736" w="1874110">
                <a:moveTo>
                  <a:pt x="0" y="0"/>
                </a:moveTo>
                <a:lnTo>
                  <a:pt x="1874110" y="0"/>
                </a:lnTo>
                <a:lnTo>
                  <a:pt x="1874110" y="1703736"/>
                </a:lnTo>
                <a:lnTo>
                  <a:pt x="0" y="1703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7" name="Google Shape;697;p27"/>
          <p:cNvSpPr/>
          <p:nvPr/>
        </p:nvSpPr>
        <p:spPr>
          <a:xfrm flipH="1">
            <a:off x="5268077" y="4896566"/>
            <a:ext cx="1941464" cy="1782617"/>
          </a:xfrm>
          <a:custGeom>
            <a:rect b="b" l="l" r="r" t="t"/>
            <a:pathLst>
              <a:path extrusionOk="0" h="1782617" w="1941464">
                <a:moveTo>
                  <a:pt x="1941464" y="0"/>
                </a:moveTo>
                <a:lnTo>
                  <a:pt x="0" y="0"/>
                </a:lnTo>
                <a:lnTo>
                  <a:pt x="0" y="1782616"/>
                </a:lnTo>
                <a:lnTo>
                  <a:pt x="1941464" y="1782616"/>
                </a:lnTo>
                <a:lnTo>
                  <a:pt x="1941464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8" name="Google Shape;698;p27"/>
          <p:cNvSpPr/>
          <p:nvPr/>
        </p:nvSpPr>
        <p:spPr>
          <a:xfrm>
            <a:off x="9913741" y="7488571"/>
            <a:ext cx="1667820" cy="1215993"/>
          </a:xfrm>
          <a:custGeom>
            <a:rect b="b" l="l" r="r" t="t"/>
            <a:pathLst>
              <a:path extrusionOk="0" h="1215993" w="1667820">
                <a:moveTo>
                  <a:pt x="0" y="0"/>
                </a:moveTo>
                <a:lnTo>
                  <a:pt x="1667820" y="0"/>
                </a:lnTo>
                <a:lnTo>
                  <a:pt x="1667820" y="1215992"/>
                </a:lnTo>
                <a:lnTo>
                  <a:pt x="0" y="1215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9" name="Google Shape;699;p27"/>
          <p:cNvSpPr/>
          <p:nvPr/>
        </p:nvSpPr>
        <p:spPr>
          <a:xfrm>
            <a:off x="8079384" y="5086808"/>
            <a:ext cx="1284863" cy="1402132"/>
          </a:xfrm>
          <a:custGeom>
            <a:rect b="b" l="l" r="r" t="t"/>
            <a:pathLst>
              <a:path extrusionOk="0" h="1402132" w="1284863">
                <a:moveTo>
                  <a:pt x="0" y="0"/>
                </a:moveTo>
                <a:lnTo>
                  <a:pt x="1284863" y="0"/>
                </a:lnTo>
                <a:lnTo>
                  <a:pt x="1284863" y="1402132"/>
                </a:lnTo>
                <a:lnTo>
                  <a:pt x="0" y="1402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0" name="Google Shape;700;p27"/>
          <p:cNvSpPr/>
          <p:nvPr/>
        </p:nvSpPr>
        <p:spPr>
          <a:xfrm flipH="1">
            <a:off x="16390125" y="5162810"/>
            <a:ext cx="1573389" cy="1250129"/>
          </a:xfrm>
          <a:custGeom>
            <a:rect b="b" l="l" r="r" t="t"/>
            <a:pathLst>
              <a:path extrusionOk="0" h="1250129" w="1573389">
                <a:moveTo>
                  <a:pt x="1573388" y="0"/>
                </a:moveTo>
                <a:lnTo>
                  <a:pt x="0" y="0"/>
                </a:lnTo>
                <a:lnTo>
                  <a:pt x="0" y="1250129"/>
                </a:lnTo>
                <a:lnTo>
                  <a:pt x="1573388" y="1250129"/>
                </a:lnTo>
                <a:lnTo>
                  <a:pt x="1573388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0"/>
          <p:cNvPicPr preferRelativeResize="0"/>
          <p:nvPr/>
        </p:nvPicPr>
        <p:blipFill rotWithShape="1">
          <a:blip r:embed="rId3">
            <a:alphaModFix/>
          </a:blip>
          <a:srcRect b="0" l="1028" r="1028" t="0"/>
          <a:stretch/>
        </p:blipFill>
        <p:spPr>
          <a:xfrm>
            <a:off x="0" y="393300"/>
            <a:ext cx="18288026" cy="950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10"/>
          <p:cNvGrpSpPr/>
          <p:nvPr/>
        </p:nvGrpSpPr>
        <p:grpSpPr>
          <a:xfrm>
            <a:off x="6016799" y="3304918"/>
            <a:ext cx="8017750" cy="1250335"/>
            <a:chOff x="0" y="-38100"/>
            <a:chExt cx="2111671" cy="329306"/>
          </a:xfrm>
        </p:grpSpPr>
        <p:sp>
          <p:nvSpPr>
            <p:cNvPr id="201" name="Google Shape;201;p10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2FDD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0"/>
            <p:cNvSpPr txBox="1"/>
            <p:nvPr/>
          </p:nvSpPr>
          <p:spPr>
            <a:xfrm>
              <a:off x="0" y="-38100"/>
              <a:ext cx="2111671" cy="329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10"/>
          <p:cNvGrpSpPr/>
          <p:nvPr/>
        </p:nvGrpSpPr>
        <p:grpSpPr>
          <a:xfrm>
            <a:off x="6016799" y="7824134"/>
            <a:ext cx="8017750" cy="1250335"/>
            <a:chOff x="0" y="-38100"/>
            <a:chExt cx="2111671" cy="329306"/>
          </a:xfrm>
        </p:grpSpPr>
        <p:sp>
          <p:nvSpPr>
            <p:cNvPr id="204" name="Google Shape;204;p10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2FDD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0"/>
            <p:cNvSpPr txBox="1"/>
            <p:nvPr/>
          </p:nvSpPr>
          <p:spPr>
            <a:xfrm>
              <a:off x="0" y="-38100"/>
              <a:ext cx="2111671" cy="329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6016799" y="6316152"/>
            <a:ext cx="8017750" cy="1250335"/>
            <a:chOff x="0" y="-38100"/>
            <a:chExt cx="2111671" cy="329306"/>
          </a:xfrm>
        </p:grpSpPr>
        <p:sp>
          <p:nvSpPr>
            <p:cNvPr id="207" name="Google Shape;207;p10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2FDD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0" y="-38100"/>
              <a:ext cx="2111671" cy="329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10"/>
          <p:cNvGrpSpPr/>
          <p:nvPr/>
        </p:nvGrpSpPr>
        <p:grpSpPr>
          <a:xfrm>
            <a:off x="6016799" y="4811219"/>
            <a:ext cx="8017750" cy="1250335"/>
            <a:chOff x="0" y="-38100"/>
            <a:chExt cx="2111671" cy="329306"/>
          </a:xfrm>
        </p:grpSpPr>
        <p:sp>
          <p:nvSpPr>
            <p:cNvPr id="210" name="Google Shape;210;p10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2FDD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0"/>
            <p:cNvSpPr txBox="1"/>
            <p:nvPr/>
          </p:nvSpPr>
          <p:spPr>
            <a:xfrm>
              <a:off x="0" y="-38100"/>
              <a:ext cx="2111671" cy="329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0"/>
          <p:cNvGrpSpPr/>
          <p:nvPr/>
        </p:nvGrpSpPr>
        <p:grpSpPr>
          <a:xfrm>
            <a:off x="5861550" y="3160468"/>
            <a:ext cx="8017750" cy="1250335"/>
            <a:chOff x="0" y="-38100"/>
            <a:chExt cx="2111671" cy="329306"/>
          </a:xfrm>
        </p:grpSpPr>
        <p:sp>
          <p:nvSpPr>
            <p:cNvPr id="213" name="Google Shape;213;p10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DC2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0"/>
            <p:cNvSpPr txBox="1"/>
            <p:nvPr/>
          </p:nvSpPr>
          <p:spPr>
            <a:xfrm>
              <a:off x="0" y="-38100"/>
              <a:ext cx="2111671" cy="329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0"/>
          <p:cNvGrpSpPr/>
          <p:nvPr/>
        </p:nvGrpSpPr>
        <p:grpSpPr>
          <a:xfrm>
            <a:off x="5861550" y="6173069"/>
            <a:ext cx="8017750" cy="1250335"/>
            <a:chOff x="0" y="-38100"/>
            <a:chExt cx="2111671" cy="329306"/>
          </a:xfrm>
        </p:grpSpPr>
        <p:sp>
          <p:nvSpPr>
            <p:cNvPr id="216" name="Google Shape;216;p10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DC2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0"/>
            <p:cNvSpPr txBox="1"/>
            <p:nvPr/>
          </p:nvSpPr>
          <p:spPr>
            <a:xfrm>
              <a:off x="0" y="-38100"/>
              <a:ext cx="2111671" cy="329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0"/>
          <p:cNvGrpSpPr/>
          <p:nvPr/>
        </p:nvGrpSpPr>
        <p:grpSpPr>
          <a:xfrm>
            <a:off x="5861550" y="4666768"/>
            <a:ext cx="8017750" cy="1250335"/>
            <a:chOff x="0" y="-38100"/>
            <a:chExt cx="2111671" cy="329306"/>
          </a:xfrm>
        </p:grpSpPr>
        <p:sp>
          <p:nvSpPr>
            <p:cNvPr id="219" name="Google Shape;219;p10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DC2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0"/>
            <p:cNvSpPr txBox="1"/>
            <p:nvPr/>
          </p:nvSpPr>
          <p:spPr>
            <a:xfrm>
              <a:off x="0" y="-38100"/>
              <a:ext cx="2111671" cy="329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0"/>
          <p:cNvGrpSpPr/>
          <p:nvPr/>
        </p:nvGrpSpPr>
        <p:grpSpPr>
          <a:xfrm>
            <a:off x="5861550" y="7679369"/>
            <a:ext cx="8017750" cy="1250335"/>
            <a:chOff x="0" y="-38100"/>
            <a:chExt cx="2111671" cy="329306"/>
          </a:xfrm>
        </p:grpSpPr>
        <p:sp>
          <p:nvSpPr>
            <p:cNvPr id="222" name="Google Shape;222;p10"/>
            <p:cNvSpPr/>
            <p:nvPr/>
          </p:nvSpPr>
          <p:spPr>
            <a:xfrm>
              <a:off x="0" y="0"/>
              <a:ext cx="2111671" cy="291206"/>
            </a:xfrm>
            <a:custGeom>
              <a:rect b="b" l="l" r="r" t="t"/>
              <a:pathLst>
                <a:path extrusionOk="0" h="291206" w="2111671">
                  <a:moveTo>
                    <a:pt x="33796" y="0"/>
                  </a:moveTo>
                  <a:lnTo>
                    <a:pt x="2077875" y="0"/>
                  </a:lnTo>
                  <a:cubicBezTo>
                    <a:pt x="2096540" y="0"/>
                    <a:pt x="2111671" y="15131"/>
                    <a:pt x="2111671" y="33796"/>
                  </a:cubicBezTo>
                  <a:lnTo>
                    <a:pt x="2111671" y="257410"/>
                  </a:lnTo>
                  <a:cubicBezTo>
                    <a:pt x="2111671" y="266374"/>
                    <a:pt x="2108110" y="274970"/>
                    <a:pt x="2101772" y="281308"/>
                  </a:cubicBezTo>
                  <a:cubicBezTo>
                    <a:pt x="2095434" y="287646"/>
                    <a:pt x="2086838" y="291206"/>
                    <a:pt x="2077875" y="291206"/>
                  </a:cubicBezTo>
                  <a:lnTo>
                    <a:pt x="33796" y="291206"/>
                  </a:lnTo>
                  <a:cubicBezTo>
                    <a:pt x="15131" y="291206"/>
                    <a:pt x="0" y="276075"/>
                    <a:pt x="0" y="257410"/>
                  </a:cubicBezTo>
                  <a:lnTo>
                    <a:pt x="0" y="33796"/>
                  </a:lnTo>
                  <a:cubicBezTo>
                    <a:pt x="0" y="15131"/>
                    <a:pt x="15131" y="0"/>
                    <a:pt x="33796" y="0"/>
                  </a:cubicBezTo>
                  <a:close/>
                </a:path>
              </a:pathLst>
            </a:custGeom>
            <a:solidFill>
              <a:srgbClr val="CDC2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0"/>
            <p:cNvSpPr txBox="1"/>
            <p:nvPr/>
          </p:nvSpPr>
          <p:spPr>
            <a:xfrm>
              <a:off x="0" y="-38100"/>
              <a:ext cx="2111671" cy="329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0"/>
          <p:cNvGrpSpPr/>
          <p:nvPr/>
        </p:nvGrpSpPr>
        <p:grpSpPr>
          <a:xfrm>
            <a:off x="4272501" y="3240186"/>
            <a:ext cx="1235559" cy="1235559"/>
            <a:chOff x="0" y="0"/>
            <a:chExt cx="812800" cy="812800"/>
          </a:xfrm>
        </p:grpSpPr>
        <p:sp>
          <p:nvSpPr>
            <p:cNvPr id="225" name="Google Shape;225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10"/>
          <p:cNvGrpSpPr/>
          <p:nvPr/>
        </p:nvGrpSpPr>
        <p:grpSpPr>
          <a:xfrm>
            <a:off x="4272501" y="4746775"/>
            <a:ext cx="1235559" cy="1235559"/>
            <a:chOff x="0" y="0"/>
            <a:chExt cx="812800" cy="812800"/>
          </a:xfrm>
        </p:grpSpPr>
        <p:sp>
          <p:nvSpPr>
            <p:cNvPr id="228" name="Google Shape;228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10"/>
          <p:cNvGrpSpPr/>
          <p:nvPr/>
        </p:nvGrpSpPr>
        <p:grpSpPr>
          <a:xfrm>
            <a:off x="4272501" y="6252499"/>
            <a:ext cx="1235559" cy="1235559"/>
            <a:chOff x="0" y="0"/>
            <a:chExt cx="812800" cy="812800"/>
          </a:xfrm>
        </p:grpSpPr>
        <p:sp>
          <p:nvSpPr>
            <p:cNvPr id="231" name="Google Shape;231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10"/>
          <p:cNvGrpSpPr/>
          <p:nvPr/>
        </p:nvGrpSpPr>
        <p:grpSpPr>
          <a:xfrm>
            <a:off x="4272501" y="7758222"/>
            <a:ext cx="1235559" cy="1235559"/>
            <a:chOff x="0" y="0"/>
            <a:chExt cx="812800" cy="812800"/>
          </a:xfrm>
        </p:grpSpPr>
        <p:sp>
          <p:nvSpPr>
            <p:cNvPr id="234" name="Google Shape;234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10"/>
          <p:cNvSpPr/>
          <p:nvPr/>
        </p:nvSpPr>
        <p:spPr>
          <a:xfrm>
            <a:off x="14434599" y="6073665"/>
            <a:ext cx="5484281" cy="3868911"/>
          </a:xfrm>
          <a:custGeom>
            <a:rect b="b" l="l" r="r" t="t"/>
            <a:pathLst>
              <a:path extrusionOk="0" h="3868911" w="5484281">
                <a:moveTo>
                  <a:pt x="0" y="0"/>
                </a:moveTo>
                <a:lnTo>
                  <a:pt x="5484280" y="0"/>
                </a:lnTo>
                <a:lnTo>
                  <a:pt x="5484280" y="3868911"/>
                </a:lnTo>
                <a:lnTo>
                  <a:pt x="0" y="3868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0"/>
          <p:cNvSpPr/>
          <p:nvPr/>
        </p:nvSpPr>
        <p:spPr>
          <a:xfrm>
            <a:off x="875491" y="4875656"/>
            <a:ext cx="2473632" cy="5095496"/>
          </a:xfrm>
          <a:custGeom>
            <a:rect b="b" l="l" r="r" t="t"/>
            <a:pathLst>
              <a:path extrusionOk="0" h="5095496" w="2473632">
                <a:moveTo>
                  <a:pt x="0" y="0"/>
                </a:moveTo>
                <a:lnTo>
                  <a:pt x="2473631" y="0"/>
                </a:lnTo>
                <a:lnTo>
                  <a:pt x="2473631" y="5095495"/>
                </a:lnTo>
                <a:lnTo>
                  <a:pt x="0" y="5095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0"/>
          <p:cNvSpPr/>
          <p:nvPr/>
        </p:nvSpPr>
        <p:spPr>
          <a:xfrm rot="883498">
            <a:off x="15126884" y="2323722"/>
            <a:ext cx="2300826" cy="1472529"/>
          </a:xfrm>
          <a:custGeom>
            <a:rect b="b" l="l" r="r" t="t"/>
            <a:pathLst>
              <a:path extrusionOk="0" h="1472529" w="2300826">
                <a:moveTo>
                  <a:pt x="0" y="0"/>
                </a:moveTo>
                <a:lnTo>
                  <a:pt x="2300826" y="0"/>
                </a:lnTo>
                <a:lnTo>
                  <a:pt x="2300826" y="1472529"/>
                </a:lnTo>
                <a:lnTo>
                  <a:pt x="0" y="1472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0"/>
          <p:cNvSpPr/>
          <p:nvPr/>
        </p:nvSpPr>
        <p:spPr>
          <a:xfrm rot="-2898328">
            <a:off x="1289003" y="1568678"/>
            <a:ext cx="1276448" cy="1269601"/>
          </a:xfrm>
          <a:custGeom>
            <a:rect b="b" l="l" r="r" t="t"/>
            <a:pathLst>
              <a:path extrusionOk="0" h="1269601" w="1276448">
                <a:moveTo>
                  <a:pt x="0" y="0"/>
                </a:moveTo>
                <a:lnTo>
                  <a:pt x="1276448" y="0"/>
                </a:lnTo>
                <a:lnTo>
                  <a:pt x="1276448" y="1269601"/>
                </a:lnTo>
                <a:lnTo>
                  <a:pt x="0" y="1269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8711" l="0" r="-100036" t="0"/>
            </a:stretch>
          </a:blipFill>
          <a:ln>
            <a:noFill/>
          </a:ln>
        </p:spPr>
      </p:sp>
      <p:sp>
        <p:nvSpPr>
          <p:cNvPr id="240" name="Google Shape;240;p10"/>
          <p:cNvSpPr txBox="1"/>
          <p:nvPr/>
        </p:nvSpPr>
        <p:spPr>
          <a:xfrm>
            <a:off x="3640743" y="651657"/>
            <a:ext cx="11006400" cy="21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69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Game Rules</a:t>
            </a:r>
            <a:endParaRPr/>
          </a:p>
        </p:txBody>
      </p:sp>
      <p:sp>
        <p:nvSpPr>
          <p:cNvPr id="241" name="Google Shape;241;p10"/>
          <p:cNvSpPr txBox="1"/>
          <p:nvPr/>
        </p:nvSpPr>
        <p:spPr>
          <a:xfrm>
            <a:off x="4507657" y="3315388"/>
            <a:ext cx="7653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1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01</a:t>
            </a:r>
            <a:endParaRPr/>
          </a:p>
        </p:txBody>
      </p:sp>
      <p:sp>
        <p:nvSpPr>
          <p:cNvPr id="242" name="Google Shape;242;p10"/>
          <p:cNvSpPr txBox="1"/>
          <p:nvPr/>
        </p:nvSpPr>
        <p:spPr>
          <a:xfrm>
            <a:off x="4507657" y="4821010"/>
            <a:ext cx="7653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1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02</a:t>
            </a:r>
            <a:endParaRPr/>
          </a:p>
        </p:txBody>
      </p:sp>
      <p:sp>
        <p:nvSpPr>
          <p:cNvPr id="243" name="Google Shape;243;p10"/>
          <p:cNvSpPr txBox="1"/>
          <p:nvPr/>
        </p:nvSpPr>
        <p:spPr>
          <a:xfrm>
            <a:off x="4507657" y="6324230"/>
            <a:ext cx="7653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1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03</a:t>
            </a:r>
            <a:endParaRPr/>
          </a:p>
        </p:txBody>
      </p:sp>
      <p:sp>
        <p:nvSpPr>
          <p:cNvPr id="244" name="Google Shape;244;p10"/>
          <p:cNvSpPr txBox="1"/>
          <p:nvPr/>
        </p:nvSpPr>
        <p:spPr>
          <a:xfrm>
            <a:off x="4412724" y="7829954"/>
            <a:ext cx="9552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1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04</a:t>
            </a:r>
            <a:endParaRPr/>
          </a:p>
        </p:txBody>
      </p:sp>
      <p:sp>
        <p:nvSpPr>
          <p:cNvPr id="245" name="Google Shape;245;p10"/>
          <p:cNvSpPr txBox="1"/>
          <p:nvPr/>
        </p:nvSpPr>
        <p:spPr>
          <a:xfrm>
            <a:off x="6984397" y="3651450"/>
            <a:ext cx="5772056" cy="413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21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Create teams with captains</a:t>
            </a:r>
            <a:endParaRPr/>
          </a:p>
        </p:txBody>
      </p:sp>
      <p:sp>
        <p:nvSpPr>
          <p:cNvPr id="246" name="Google Shape;246;p10"/>
          <p:cNvSpPr txBox="1"/>
          <p:nvPr/>
        </p:nvSpPr>
        <p:spPr>
          <a:xfrm>
            <a:off x="5989384" y="5158039"/>
            <a:ext cx="7762083" cy="413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21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Features Fast Money &amp; Main Game rounds</a:t>
            </a:r>
            <a:endParaRPr/>
          </a:p>
        </p:txBody>
      </p:sp>
      <p:sp>
        <p:nvSpPr>
          <p:cNvPr id="247" name="Google Shape;247;p10"/>
          <p:cNvSpPr txBox="1"/>
          <p:nvPr/>
        </p:nvSpPr>
        <p:spPr>
          <a:xfrm>
            <a:off x="7135894" y="6664628"/>
            <a:ext cx="5469062" cy="412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21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Based on real responses</a:t>
            </a:r>
            <a:endParaRPr/>
          </a:p>
        </p:txBody>
      </p:sp>
      <p:sp>
        <p:nvSpPr>
          <p:cNvPr id="248" name="Google Shape;248;p10"/>
          <p:cNvSpPr txBox="1"/>
          <p:nvPr/>
        </p:nvSpPr>
        <p:spPr>
          <a:xfrm>
            <a:off x="5725352" y="8170665"/>
            <a:ext cx="8290147" cy="413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21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Points earned from popular answers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28"/>
          <p:cNvPicPr preferRelativeResize="0"/>
          <p:nvPr/>
        </p:nvPicPr>
        <p:blipFill rotWithShape="1">
          <a:blip r:embed="rId3">
            <a:alphaModFix/>
          </a:blip>
          <a:srcRect b="0" l="1028" r="1028" t="0"/>
          <a:stretch/>
        </p:blipFill>
        <p:spPr>
          <a:xfrm>
            <a:off x="0" y="393300"/>
            <a:ext cx="18288026" cy="95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28"/>
          <p:cNvSpPr/>
          <p:nvPr/>
        </p:nvSpPr>
        <p:spPr>
          <a:xfrm>
            <a:off x="14084516" y="1491449"/>
            <a:ext cx="3325943" cy="8391141"/>
          </a:xfrm>
          <a:custGeom>
            <a:rect b="b" l="l" r="r" t="t"/>
            <a:pathLst>
              <a:path extrusionOk="0" h="8391141" w="3325943">
                <a:moveTo>
                  <a:pt x="0" y="0"/>
                </a:moveTo>
                <a:lnTo>
                  <a:pt x="3325943" y="0"/>
                </a:lnTo>
                <a:lnTo>
                  <a:pt x="3325943" y="8391141"/>
                </a:lnTo>
                <a:lnTo>
                  <a:pt x="0" y="8391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7" name="Google Shape;707;p28"/>
          <p:cNvSpPr/>
          <p:nvPr/>
        </p:nvSpPr>
        <p:spPr>
          <a:xfrm flipH="1">
            <a:off x="1770362" y="2541963"/>
            <a:ext cx="2549406" cy="3102154"/>
          </a:xfrm>
          <a:custGeom>
            <a:rect b="b" l="l" r="r" t="t"/>
            <a:pathLst>
              <a:path extrusionOk="0" h="3102154" w="2549406">
                <a:moveTo>
                  <a:pt x="2549406" y="0"/>
                </a:moveTo>
                <a:lnTo>
                  <a:pt x="0" y="0"/>
                </a:lnTo>
                <a:lnTo>
                  <a:pt x="0" y="3102154"/>
                </a:lnTo>
                <a:lnTo>
                  <a:pt x="2549406" y="3102154"/>
                </a:lnTo>
                <a:lnTo>
                  <a:pt x="254940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8" name="Google Shape;708;p28"/>
          <p:cNvSpPr/>
          <p:nvPr/>
        </p:nvSpPr>
        <p:spPr>
          <a:xfrm>
            <a:off x="-467751" y="6909640"/>
            <a:ext cx="2992901" cy="1915457"/>
          </a:xfrm>
          <a:custGeom>
            <a:rect b="b" l="l" r="r" t="t"/>
            <a:pathLst>
              <a:path extrusionOk="0" h="1915457" w="2992901">
                <a:moveTo>
                  <a:pt x="0" y="0"/>
                </a:moveTo>
                <a:lnTo>
                  <a:pt x="2992902" y="0"/>
                </a:lnTo>
                <a:lnTo>
                  <a:pt x="2992902" y="1915456"/>
                </a:lnTo>
                <a:lnTo>
                  <a:pt x="0" y="1915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9" name="Google Shape;709;p28"/>
          <p:cNvSpPr txBox="1"/>
          <p:nvPr/>
        </p:nvSpPr>
        <p:spPr>
          <a:xfrm>
            <a:off x="1770362" y="733931"/>
            <a:ext cx="14747400" cy="28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793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Credits</a:t>
            </a:r>
            <a:endParaRPr/>
          </a:p>
        </p:txBody>
      </p:sp>
      <p:sp>
        <p:nvSpPr>
          <p:cNvPr id="710" name="Google Shape;710;p28"/>
          <p:cNvSpPr txBox="1"/>
          <p:nvPr/>
        </p:nvSpPr>
        <p:spPr>
          <a:xfrm>
            <a:off x="6065276" y="3531296"/>
            <a:ext cx="6157448" cy="779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11" name="Google Shape;711;p28"/>
          <p:cNvSpPr txBox="1"/>
          <p:nvPr/>
        </p:nvSpPr>
        <p:spPr>
          <a:xfrm>
            <a:off x="6292667" y="8559319"/>
            <a:ext cx="5702666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for the photos</a:t>
            </a:r>
            <a:endParaRPr/>
          </a:p>
        </p:txBody>
      </p:sp>
      <p:sp>
        <p:nvSpPr>
          <p:cNvPr id="712" name="Google Shape;712;p28"/>
          <p:cNvSpPr txBox="1"/>
          <p:nvPr/>
        </p:nvSpPr>
        <p:spPr>
          <a:xfrm>
            <a:off x="6292667" y="7793360"/>
            <a:ext cx="5702666" cy="7088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11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Pexels &amp; Pixabay</a:t>
            </a:r>
            <a:endParaRPr/>
          </a:p>
        </p:txBody>
      </p:sp>
      <p:sp>
        <p:nvSpPr>
          <p:cNvPr id="713" name="Google Shape;713;p28"/>
          <p:cNvSpPr txBox="1"/>
          <p:nvPr/>
        </p:nvSpPr>
        <p:spPr>
          <a:xfrm>
            <a:off x="5892095" y="6658180"/>
            <a:ext cx="6503810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for the presentation template</a:t>
            </a:r>
            <a:endParaRPr/>
          </a:p>
        </p:txBody>
      </p:sp>
      <p:pic>
        <p:nvPicPr>
          <p:cNvPr id="714" name="Google Shape;71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92100" y="4890611"/>
            <a:ext cx="6503800" cy="1638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1"/>
          <p:cNvPicPr preferRelativeResize="0"/>
          <p:nvPr/>
        </p:nvPicPr>
        <p:blipFill rotWithShape="1">
          <a:blip r:embed="rId3">
            <a:alphaModFix/>
          </a:blip>
          <a:srcRect b="0" l="1028" r="1028" t="0"/>
          <a:stretch/>
        </p:blipFill>
        <p:spPr>
          <a:xfrm>
            <a:off x="0" y="393300"/>
            <a:ext cx="18288026" cy="95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1"/>
          <p:cNvSpPr/>
          <p:nvPr/>
        </p:nvSpPr>
        <p:spPr>
          <a:xfrm>
            <a:off x="1306300" y="3468134"/>
            <a:ext cx="4280570" cy="3642376"/>
          </a:xfrm>
          <a:custGeom>
            <a:rect b="b" l="l" r="r" t="t"/>
            <a:pathLst>
              <a:path extrusionOk="0" h="3642376" w="4280570">
                <a:moveTo>
                  <a:pt x="0" y="0"/>
                </a:moveTo>
                <a:lnTo>
                  <a:pt x="4280570" y="0"/>
                </a:lnTo>
                <a:lnTo>
                  <a:pt x="4280570" y="3642376"/>
                </a:lnTo>
                <a:lnTo>
                  <a:pt x="0" y="3642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1"/>
          <p:cNvSpPr/>
          <p:nvPr/>
        </p:nvSpPr>
        <p:spPr>
          <a:xfrm>
            <a:off x="12534178" y="3468134"/>
            <a:ext cx="4280570" cy="3642376"/>
          </a:xfrm>
          <a:custGeom>
            <a:rect b="b" l="l" r="r" t="t"/>
            <a:pathLst>
              <a:path extrusionOk="0" h="3642376" w="4280570">
                <a:moveTo>
                  <a:pt x="0" y="0"/>
                </a:moveTo>
                <a:lnTo>
                  <a:pt x="4280570" y="0"/>
                </a:lnTo>
                <a:lnTo>
                  <a:pt x="4280570" y="3642376"/>
                </a:lnTo>
                <a:lnTo>
                  <a:pt x="0" y="3642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11"/>
          <p:cNvSpPr txBox="1"/>
          <p:nvPr/>
        </p:nvSpPr>
        <p:spPr>
          <a:xfrm>
            <a:off x="363970" y="807227"/>
            <a:ext cx="17560060" cy="1834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69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Gaming Rounds</a:t>
            </a:r>
            <a:endParaRPr/>
          </a:p>
        </p:txBody>
      </p:sp>
      <p:sp>
        <p:nvSpPr>
          <p:cNvPr id="257" name="Google Shape;257;p11"/>
          <p:cNvSpPr txBox="1"/>
          <p:nvPr/>
        </p:nvSpPr>
        <p:spPr>
          <a:xfrm>
            <a:off x="1697091" y="7604991"/>
            <a:ext cx="3498986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Round 1</a:t>
            </a:r>
            <a:endParaRPr/>
          </a:p>
        </p:txBody>
      </p:sp>
      <p:sp>
        <p:nvSpPr>
          <p:cNvPr id="258" name="Google Shape;258;p11"/>
          <p:cNvSpPr txBox="1"/>
          <p:nvPr/>
        </p:nvSpPr>
        <p:spPr>
          <a:xfrm>
            <a:off x="1697091" y="8397023"/>
            <a:ext cx="3498986" cy="410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21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3 questions</a:t>
            </a:r>
            <a:endParaRPr/>
          </a:p>
        </p:txBody>
      </p:sp>
      <p:sp>
        <p:nvSpPr>
          <p:cNvPr id="259" name="Google Shape;259;p11"/>
          <p:cNvSpPr/>
          <p:nvPr/>
        </p:nvSpPr>
        <p:spPr>
          <a:xfrm>
            <a:off x="6726115" y="4841145"/>
            <a:ext cx="4835769" cy="4114800"/>
          </a:xfrm>
          <a:custGeom>
            <a:rect b="b" l="l" r="r" t="t"/>
            <a:pathLst>
              <a:path extrusionOk="0" h="4114800" w="4835769">
                <a:moveTo>
                  <a:pt x="0" y="0"/>
                </a:moveTo>
                <a:lnTo>
                  <a:pt x="4835770" y="0"/>
                </a:lnTo>
                <a:lnTo>
                  <a:pt x="4835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11"/>
          <p:cNvSpPr txBox="1"/>
          <p:nvPr/>
        </p:nvSpPr>
        <p:spPr>
          <a:xfrm>
            <a:off x="7394507" y="3412897"/>
            <a:ext cx="3498986" cy="740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00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Round 2</a:t>
            </a:r>
            <a:endParaRPr/>
          </a:p>
        </p:txBody>
      </p:sp>
      <p:sp>
        <p:nvSpPr>
          <p:cNvPr id="261" name="Google Shape;261;p11"/>
          <p:cNvSpPr txBox="1"/>
          <p:nvPr/>
        </p:nvSpPr>
        <p:spPr>
          <a:xfrm>
            <a:off x="7394507" y="4203970"/>
            <a:ext cx="3498986" cy="410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21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2 questions</a:t>
            </a:r>
            <a:endParaRPr/>
          </a:p>
        </p:txBody>
      </p:sp>
      <p:sp>
        <p:nvSpPr>
          <p:cNvPr id="262" name="Google Shape;262;p11"/>
          <p:cNvSpPr txBox="1"/>
          <p:nvPr/>
        </p:nvSpPr>
        <p:spPr>
          <a:xfrm>
            <a:off x="12924970" y="7604991"/>
            <a:ext cx="3498986" cy="740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00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Round 3</a:t>
            </a:r>
            <a:endParaRPr/>
          </a:p>
        </p:txBody>
      </p:sp>
      <p:sp>
        <p:nvSpPr>
          <p:cNvPr id="263" name="Google Shape;263;p11"/>
          <p:cNvSpPr txBox="1"/>
          <p:nvPr/>
        </p:nvSpPr>
        <p:spPr>
          <a:xfrm>
            <a:off x="12924970" y="8396064"/>
            <a:ext cx="3498986" cy="410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21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3 questions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2"/>
          <p:cNvPicPr preferRelativeResize="0"/>
          <p:nvPr/>
        </p:nvPicPr>
        <p:blipFill rotWithShape="1">
          <a:blip r:embed="rId3">
            <a:alphaModFix/>
          </a:blip>
          <a:srcRect b="0" l="1028" r="1028" t="0"/>
          <a:stretch/>
        </p:blipFill>
        <p:spPr>
          <a:xfrm>
            <a:off x="0" y="393300"/>
            <a:ext cx="18288026" cy="950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12"/>
          <p:cNvGrpSpPr/>
          <p:nvPr/>
        </p:nvGrpSpPr>
        <p:grpSpPr>
          <a:xfrm>
            <a:off x="-65358" y="3095534"/>
            <a:ext cx="4911333" cy="5185257"/>
            <a:chOff x="0" y="-28575"/>
            <a:chExt cx="1293520" cy="1365664"/>
          </a:xfrm>
        </p:grpSpPr>
        <p:sp>
          <p:nvSpPr>
            <p:cNvPr id="270" name="Google Shape;270;p12"/>
            <p:cNvSpPr/>
            <p:nvPr/>
          </p:nvSpPr>
          <p:spPr>
            <a:xfrm>
              <a:off x="0" y="0"/>
              <a:ext cx="1293520" cy="1337089"/>
            </a:xfrm>
            <a:custGeom>
              <a:rect b="b" l="l" r="r" t="t"/>
              <a:pathLst>
                <a:path extrusionOk="0" h="1337089" w="1293520">
                  <a:moveTo>
                    <a:pt x="0" y="0"/>
                  </a:moveTo>
                  <a:lnTo>
                    <a:pt x="1293520" y="0"/>
                  </a:lnTo>
                  <a:lnTo>
                    <a:pt x="1293520" y="1337089"/>
                  </a:lnTo>
                  <a:lnTo>
                    <a:pt x="0" y="13370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71" name="Google Shape;271;p12"/>
            <p:cNvSpPr txBox="1"/>
            <p:nvPr/>
          </p:nvSpPr>
          <p:spPr>
            <a:xfrm>
              <a:off x="0" y="-28575"/>
              <a:ext cx="1293520" cy="1365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p12"/>
          <p:cNvGrpSpPr/>
          <p:nvPr/>
        </p:nvGrpSpPr>
        <p:grpSpPr>
          <a:xfrm>
            <a:off x="13442025" y="3095534"/>
            <a:ext cx="4911333" cy="5185257"/>
            <a:chOff x="0" y="-28575"/>
            <a:chExt cx="1293520" cy="1365664"/>
          </a:xfrm>
        </p:grpSpPr>
        <p:sp>
          <p:nvSpPr>
            <p:cNvPr id="273" name="Google Shape;273;p12"/>
            <p:cNvSpPr/>
            <p:nvPr/>
          </p:nvSpPr>
          <p:spPr>
            <a:xfrm>
              <a:off x="0" y="0"/>
              <a:ext cx="1293520" cy="1337089"/>
            </a:xfrm>
            <a:custGeom>
              <a:rect b="b" l="l" r="r" t="t"/>
              <a:pathLst>
                <a:path extrusionOk="0" h="1337089" w="1293520">
                  <a:moveTo>
                    <a:pt x="0" y="0"/>
                  </a:moveTo>
                  <a:lnTo>
                    <a:pt x="1293520" y="0"/>
                  </a:lnTo>
                  <a:lnTo>
                    <a:pt x="1293520" y="1337089"/>
                  </a:lnTo>
                  <a:lnTo>
                    <a:pt x="0" y="13370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74" name="Google Shape;274;p12"/>
            <p:cNvSpPr txBox="1"/>
            <p:nvPr/>
          </p:nvSpPr>
          <p:spPr>
            <a:xfrm>
              <a:off x="0" y="-28575"/>
              <a:ext cx="1293520" cy="1365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12"/>
          <p:cNvGrpSpPr/>
          <p:nvPr/>
        </p:nvGrpSpPr>
        <p:grpSpPr>
          <a:xfrm>
            <a:off x="6688334" y="3095534"/>
            <a:ext cx="4911333" cy="5185257"/>
            <a:chOff x="0" y="-28575"/>
            <a:chExt cx="1293520" cy="1365664"/>
          </a:xfrm>
        </p:grpSpPr>
        <p:sp>
          <p:nvSpPr>
            <p:cNvPr id="276" name="Google Shape;276;p12"/>
            <p:cNvSpPr/>
            <p:nvPr/>
          </p:nvSpPr>
          <p:spPr>
            <a:xfrm>
              <a:off x="0" y="0"/>
              <a:ext cx="1293520" cy="1337089"/>
            </a:xfrm>
            <a:custGeom>
              <a:rect b="b" l="l" r="r" t="t"/>
              <a:pathLst>
                <a:path extrusionOk="0" h="1337089" w="1293520">
                  <a:moveTo>
                    <a:pt x="0" y="0"/>
                  </a:moveTo>
                  <a:lnTo>
                    <a:pt x="1293520" y="0"/>
                  </a:lnTo>
                  <a:lnTo>
                    <a:pt x="1293520" y="1337089"/>
                  </a:lnTo>
                  <a:lnTo>
                    <a:pt x="0" y="13370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77" name="Google Shape;277;p12"/>
            <p:cNvSpPr txBox="1"/>
            <p:nvPr/>
          </p:nvSpPr>
          <p:spPr>
            <a:xfrm>
              <a:off x="0" y="-28575"/>
              <a:ext cx="1293520" cy="1365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2"/>
          <p:cNvGrpSpPr/>
          <p:nvPr/>
        </p:nvGrpSpPr>
        <p:grpSpPr>
          <a:xfrm>
            <a:off x="0" y="3120890"/>
            <a:ext cx="4780618" cy="5098380"/>
            <a:chOff x="0" y="-38100"/>
            <a:chExt cx="1259093" cy="1342783"/>
          </a:xfrm>
        </p:grpSpPr>
        <p:sp>
          <p:nvSpPr>
            <p:cNvPr id="279" name="Google Shape;279;p12"/>
            <p:cNvSpPr/>
            <p:nvPr/>
          </p:nvSpPr>
          <p:spPr>
            <a:xfrm>
              <a:off x="0" y="0"/>
              <a:ext cx="1259093" cy="1304683"/>
            </a:xfrm>
            <a:custGeom>
              <a:rect b="b" l="l" r="r" t="t"/>
              <a:pathLst>
                <a:path extrusionOk="0" h="1304683" w="1259093">
                  <a:moveTo>
                    <a:pt x="0" y="0"/>
                  </a:moveTo>
                  <a:lnTo>
                    <a:pt x="1259093" y="0"/>
                  </a:lnTo>
                  <a:lnTo>
                    <a:pt x="1259093" y="1304683"/>
                  </a:lnTo>
                  <a:lnTo>
                    <a:pt x="0" y="1304683"/>
                  </a:lnTo>
                  <a:close/>
                </a:path>
              </a:pathLst>
            </a:custGeom>
            <a:solidFill>
              <a:srgbClr val="C2FDD1"/>
            </a:solidFill>
            <a:ln>
              <a:noFill/>
            </a:ln>
          </p:spPr>
        </p:sp>
        <p:sp>
          <p:nvSpPr>
            <p:cNvPr id="280" name="Google Shape;280;p12"/>
            <p:cNvSpPr txBox="1"/>
            <p:nvPr/>
          </p:nvSpPr>
          <p:spPr>
            <a:xfrm>
              <a:off x="0" y="-38100"/>
              <a:ext cx="1259093" cy="1342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1" name="Google Shape;281;p12"/>
          <p:cNvPicPr preferRelativeResize="0"/>
          <p:nvPr/>
        </p:nvPicPr>
        <p:blipFill rotWithShape="1">
          <a:blip r:embed="rId4">
            <a:alphaModFix/>
          </a:blip>
          <a:srcRect b="48891" l="35619" r="21363" t="21392"/>
          <a:stretch/>
        </p:blipFill>
        <p:spPr>
          <a:xfrm>
            <a:off x="0" y="3265551"/>
            <a:ext cx="4780618" cy="4953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12"/>
          <p:cNvGrpSpPr/>
          <p:nvPr/>
        </p:nvGrpSpPr>
        <p:grpSpPr>
          <a:xfrm>
            <a:off x="6753691" y="3120890"/>
            <a:ext cx="4780618" cy="5098380"/>
            <a:chOff x="0" y="-38100"/>
            <a:chExt cx="1259093" cy="1342783"/>
          </a:xfrm>
        </p:grpSpPr>
        <p:sp>
          <p:nvSpPr>
            <p:cNvPr id="283" name="Google Shape;283;p12"/>
            <p:cNvSpPr/>
            <p:nvPr/>
          </p:nvSpPr>
          <p:spPr>
            <a:xfrm>
              <a:off x="0" y="0"/>
              <a:ext cx="1259093" cy="1304683"/>
            </a:xfrm>
            <a:custGeom>
              <a:rect b="b" l="l" r="r" t="t"/>
              <a:pathLst>
                <a:path extrusionOk="0" h="1304683" w="1259093">
                  <a:moveTo>
                    <a:pt x="0" y="0"/>
                  </a:moveTo>
                  <a:lnTo>
                    <a:pt x="1259093" y="0"/>
                  </a:lnTo>
                  <a:lnTo>
                    <a:pt x="1259093" y="1304683"/>
                  </a:lnTo>
                  <a:lnTo>
                    <a:pt x="0" y="1304683"/>
                  </a:lnTo>
                  <a:close/>
                </a:path>
              </a:pathLst>
            </a:custGeom>
            <a:solidFill>
              <a:srgbClr val="DAC8E8"/>
            </a:solidFill>
            <a:ln>
              <a:noFill/>
            </a:ln>
          </p:spPr>
        </p:sp>
        <p:sp>
          <p:nvSpPr>
            <p:cNvPr id="284" name="Google Shape;284;p12"/>
            <p:cNvSpPr txBox="1"/>
            <p:nvPr/>
          </p:nvSpPr>
          <p:spPr>
            <a:xfrm>
              <a:off x="0" y="-38100"/>
              <a:ext cx="1259093" cy="1342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12"/>
          <p:cNvGrpSpPr/>
          <p:nvPr/>
        </p:nvGrpSpPr>
        <p:grpSpPr>
          <a:xfrm>
            <a:off x="13507382" y="3120890"/>
            <a:ext cx="4780618" cy="5098380"/>
            <a:chOff x="0" y="-38100"/>
            <a:chExt cx="1259093" cy="1342783"/>
          </a:xfrm>
        </p:grpSpPr>
        <p:sp>
          <p:nvSpPr>
            <p:cNvPr id="286" name="Google Shape;286;p12"/>
            <p:cNvSpPr/>
            <p:nvPr/>
          </p:nvSpPr>
          <p:spPr>
            <a:xfrm>
              <a:off x="0" y="0"/>
              <a:ext cx="1259093" cy="1304683"/>
            </a:xfrm>
            <a:custGeom>
              <a:rect b="b" l="l" r="r" t="t"/>
              <a:pathLst>
                <a:path extrusionOk="0" h="1304683" w="1259093">
                  <a:moveTo>
                    <a:pt x="0" y="0"/>
                  </a:moveTo>
                  <a:lnTo>
                    <a:pt x="1259093" y="0"/>
                  </a:lnTo>
                  <a:lnTo>
                    <a:pt x="1259093" y="1304683"/>
                  </a:lnTo>
                  <a:lnTo>
                    <a:pt x="0" y="1304683"/>
                  </a:lnTo>
                  <a:close/>
                </a:path>
              </a:pathLst>
            </a:custGeom>
            <a:solidFill>
              <a:srgbClr val="F7CFD0"/>
            </a:solidFill>
            <a:ln>
              <a:noFill/>
            </a:ln>
          </p:spPr>
        </p:sp>
        <p:sp>
          <p:nvSpPr>
            <p:cNvPr id="287" name="Google Shape;287;p12"/>
            <p:cNvSpPr txBox="1"/>
            <p:nvPr/>
          </p:nvSpPr>
          <p:spPr>
            <a:xfrm>
              <a:off x="0" y="-38100"/>
              <a:ext cx="1259093" cy="1342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8" name="Google Shape;288;p12"/>
          <p:cNvPicPr preferRelativeResize="0"/>
          <p:nvPr/>
        </p:nvPicPr>
        <p:blipFill rotWithShape="1">
          <a:blip r:embed="rId5">
            <a:alphaModFix/>
          </a:blip>
          <a:srcRect b="28912" l="11881" r="49133" t="10492"/>
          <a:stretch/>
        </p:blipFill>
        <p:spPr>
          <a:xfrm>
            <a:off x="13507382" y="3265551"/>
            <a:ext cx="4780618" cy="495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2"/>
          <p:cNvPicPr preferRelativeResize="0"/>
          <p:nvPr/>
        </p:nvPicPr>
        <p:blipFill rotWithShape="1">
          <a:blip r:embed="rId6">
            <a:alphaModFix/>
          </a:blip>
          <a:srcRect b="29374" l="24982" r="32724" t="4891"/>
          <a:stretch/>
        </p:blipFill>
        <p:spPr>
          <a:xfrm>
            <a:off x="6753691" y="3265551"/>
            <a:ext cx="4780618" cy="495371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2"/>
          <p:cNvSpPr/>
          <p:nvPr/>
        </p:nvSpPr>
        <p:spPr>
          <a:xfrm>
            <a:off x="1049414" y="831133"/>
            <a:ext cx="2681790" cy="2096672"/>
          </a:xfrm>
          <a:custGeom>
            <a:rect b="b" l="l" r="r" t="t"/>
            <a:pathLst>
              <a:path extrusionOk="0" h="2096672" w="2681790">
                <a:moveTo>
                  <a:pt x="0" y="0"/>
                </a:moveTo>
                <a:lnTo>
                  <a:pt x="2681790" y="0"/>
                </a:lnTo>
                <a:lnTo>
                  <a:pt x="2681790" y="2096672"/>
                </a:lnTo>
                <a:lnTo>
                  <a:pt x="0" y="2096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12"/>
          <p:cNvSpPr txBox="1"/>
          <p:nvPr/>
        </p:nvSpPr>
        <p:spPr>
          <a:xfrm>
            <a:off x="4163856" y="1050208"/>
            <a:ext cx="9960289" cy="1661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396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Our Team</a:t>
            </a:r>
            <a:endParaRPr/>
          </a:p>
        </p:txBody>
      </p:sp>
      <p:sp>
        <p:nvSpPr>
          <p:cNvPr id="292" name="Google Shape;292;p12"/>
          <p:cNvSpPr txBox="1"/>
          <p:nvPr/>
        </p:nvSpPr>
        <p:spPr>
          <a:xfrm>
            <a:off x="7592438" y="8495977"/>
            <a:ext cx="3103125" cy="5091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John</a:t>
            </a:r>
            <a:endParaRPr/>
          </a:p>
        </p:txBody>
      </p:sp>
      <p:sp>
        <p:nvSpPr>
          <p:cNvPr id="293" name="Google Shape;293;p12"/>
          <p:cNvSpPr txBox="1"/>
          <p:nvPr/>
        </p:nvSpPr>
        <p:spPr>
          <a:xfrm>
            <a:off x="14346129" y="8495977"/>
            <a:ext cx="3103125" cy="5091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Mary</a:t>
            </a:r>
            <a:endParaRPr/>
          </a:p>
        </p:txBody>
      </p:sp>
      <p:sp>
        <p:nvSpPr>
          <p:cNvPr id="294" name="Google Shape;294;p12"/>
          <p:cNvSpPr txBox="1"/>
          <p:nvPr/>
        </p:nvSpPr>
        <p:spPr>
          <a:xfrm>
            <a:off x="838746" y="8495977"/>
            <a:ext cx="3103125" cy="5091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Sally</a:t>
            </a:r>
            <a:endParaRPr/>
          </a:p>
        </p:txBody>
      </p:sp>
      <p:pic>
        <p:nvPicPr>
          <p:cNvPr id="295" name="Google Shape;295;p12"/>
          <p:cNvPicPr preferRelativeResize="0"/>
          <p:nvPr/>
        </p:nvPicPr>
        <p:blipFill rotWithShape="1">
          <a:blip r:embed="rId8">
            <a:alphaModFix/>
          </a:blip>
          <a:srcRect b="0" l="0" r="11793" t="0"/>
          <a:stretch/>
        </p:blipFill>
        <p:spPr>
          <a:xfrm>
            <a:off x="14124150" y="831125"/>
            <a:ext cx="4163850" cy="233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A5FF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"/>
          <p:cNvSpPr/>
          <p:nvPr/>
        </p:nvSpPr>
        <p:spPr>
          <a:xfrm>
            <a:off x="-1202079" y="-244151"/>
            <a:ext cx="20692157" cy="10775301"/>
          </a:xfrm>
          <a:custGeom>
            <a:rect b="b" l="l" r="r" t="t"/>
            <a:pathLst>
              <a:path extrusionOk="0" h="10775301" w="20692157">
                <a:moveTo>
                  <a:pt x="0" y="0"/>
                </a:moveTo>
                <a:lnTo>
                  <a:pt x="20692158" y="0"/>
                </a:lnTo>
                <a:lnTo>
                  <a:pt x="20692158" y="10775302"/>
                </a:lnTo>
                <a:lnTo>
                  <a:pt x="0" y="10775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7000"/>
            </a:blip>
            <a:stretch>
              <a:fillRect b="-49558" l="0" r="0" t="-34093"/>
            </a:stretch>
          </a:blipFill>
          <a:ln>
            <a:noFill/>
          </a:ln>
        </p:spPr>
      </p:sp>
      <p:grpSp>
        <p:nvGrpSpPr>
          <p:cNvPr id="301" name="Google Shape;301;p13"/>
          <p:cNvGrpSpPr/>
          <p:nvPr/>
        </p:nvGrpSpPr>
        <p:grpSpPr>
          <a:xfrm>
            <a:off x="6169382" y="3891687"/>
            <a:ext cx="5949237" cy="2827442"/>
            <a:chOff x="0" y="-38100"/>
            <a:chExt cx="935275" cy="444500"/>
          </a:xfrm>
        </p:grpSpPr>
        <p:sp>
          <p:nvSpPr>
            <p:cNvPr id="302" name="Google Shape;302;p13"/>
            <p:cNvSpPr/>
            <p:nvPr/>
          </p:nvSpPr>
          <p:spPr>
            <a:xfrm>
              <a:off x="0" y="0"/>
              <a:ext cx="935275" cy="406400"/>
            </a:xfrm>
            <a:custGeom>
              <a:rect b="b" l="l" r="r" t="t"/>
              <a:pathLst>
                <a:path extrusionOk="0" h="406400" w="935275">
                  <a:moveTo>
                    <a:pt x="732075" y="0"/>
                  </a:moveTo>
                  <a:cubicBezTo>
                    <a:pt x="844299" y="0"/>
                    <a:pt x="935275" y="90976"/>
                    <a:pt x="935275" y="203200"/>
                  </a:cubicBezTo>
                  <a:cubicBezTo>
                    <a:pt x="935275" y="315424"/>
                    <a:pt x="844299" y="406400"/>
                    <a:pt x="7320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2FDD1"/>
            </a:solidFill>
            <a:ln cap="sq" cmpd="sng" w="762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3"/>
            <p:cNvSpPr txBox="1"/>
            <p:nvPr/>
          </p:nvSpPr>
          <p:spPr>
            <a:xfrm>
              <a:off x="0" y="-38100"/>
              <a:ext cx="935275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4" name="Google Shape;304;p13"/>
          <p:cNvGrpSpPr/>
          <p:nvPr/>
        </p:nvGrpSpPr>
        <p:grpSpPr>
          <a:xfrm>
            <a:off x="6169382" y="3672612"/>
            <a:ext cx="5949237" cy="2827442"/>
            <a:chOff x="0" y="-38100"/>
            <a:chExt cx="935275" cy="444500"/>
          </a:xfrm>
        </p:grpSpPr>
        <p:sp>
          <p:nvSpPr>
            <p:cNvPr id="305" name="Google Shape;305;p13"/>
            <p:cNvSpPr/>
            <p:nvPr/>
          </p:nvSpPr>
          <p:spPr>
            <a:xfrm>
              <a:off x="0" y="0"/>
              <a:ext cx="935275" cy="406400"/>
            </a:xfrm>
            <a:custGeom>
              <a:rect b="b" l="l" r="r" t="t"/>
              <a:pathLst>
                <a:path extrusionOk="0" h="406400" w="935275">
                  <a:moveTo>
                    <a:pt x="732075" y="0"/>
                  </a:moveTo>
                  <a:cubicBezTo>
                    <a:pt x="844299" y="0"/>
                    <a:pt x="935275" y="90976"/>
                    <a:pt x="935275" y="203200"/>
                  </a:cubicBezTo>
                  <a:cubicBezTo>
                    <a:pt x="935275" y="315424"/>
                    <a:pt x="844299" y="406400"/>
                    <a:pt x="7320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6FCFD"/>
            </a:solidFill>
            <a:ln cap="sq" cmpd="sng" w="762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3"/>
            <p:cNvSpPr txBox="1"/>
            <p:nvPr/>
          </p:nvSpPr>
          <p:spPr>
            <a:xfrm>
              <a:off x="0" y="-38100"/>
              <a:ext cx="935275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307;p13"/>
          <p:cNvSpPr/>
          <p:nvPr/>
        </p:nvSpPr>
        <p:spPr>
          <a:xfrm rot="-1394096">
            <a:off x="14446109" y="2720890"/>
            <a:ext cx="4193892" cy="5171839"/>
          </a:xfrm>
          <a:custGeom>
            <a:rect b="b" l="l" r="r" t="t"/>
            <a:pathLst>
              <a:path extrusionOk="0" h="5171839" w="4193892">
                <a:moveTo>
                  <a:pt x="0" y="0"/>
                </a:moveTo>
                <a:lnTo>
                  <a:pt x="4193891" y="0"/>
                </a:lnTo>
                <a:lnTo>
                  <a:pt x="4193891" y="5171839"/>
                </a:lnTo>
                <a:lnTo>
                  <a:pt x="0" y="5171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13"/>
          <p:cNvSpPr/>
          <p:nvPr/>
        </p:nvSpPr>
        <p:spPr>
          <a:xfrm flipH="1">
            <a:off x="-278394" y="1028700"/>
            <a:ext cx="5997869" cy="4765579"/>
          </a:xfrm>
          <a:custGeom>
            <a:rect b="b" l="l" r="r" t="t"/>
            <a:pathLst>
              <a:path extrusionOk="0" h="4765579" w="5997869">
                <a:moveTo>
                  <a:pt x="5997869" y="0"/>
                </a:moveTo>
                <a:lnTo>
                  <a:pt x="0" y="0"/>
                </a:lnTo>
                <a:lnTo>
                  <a:pt x="0" y="4765579"/>
                </a:lnTo>
                <a:lnTo>
                  <a:pt x="5997869" y="4765579"/>
                </a:lnTo>
                <a:lnTo>
                  <a:pt x="599786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13"/>
          <p:cNvSpPr/>
          <p:nvPr/>
        </p:nvSpPr>
        <p:spPr>
          <a:xfrm rot="1149420">
            <a:off x="3039074" y="6821846"/>
            <a:ext cx="3747912" cy="4695561"/>
          </a:xfrm>
          <a:custGeom>
            <a:rect b="b" l="l" r="r" t="t"/>
            <a:pathLst>
              <a:path extrusionOk="0" h="4695561" w="3747912">
                <a:moveTo>
                  <a:pt x="0" y="0"/>
                </a:moveTo>
                <a:lnTo>
                  <a:pt x="3747911" y="0"/>
                </a:lnTo>
                <a:lnTo>
                  <a:pt x="3747911" y="4695562"/>
                </a:lnTo>
                <a:lnTo>
                  <a:pt x="0" y="4695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13"/>
          <p:cNvSpPr/>
          <p:nvPr/>
        </p:nvSpPr>
        <p:spPr>
          <a:xfrm rot="-6753376">
            <a:off x="9578619" y="-456870"/>
            <a:ext cx="3266577" cy="3806393"/>
          </a:xfrm>
          <a:custGeom>
            <a:rect b="b" l="l" r="r" t="t"/>
            <a:pathLst>
              <a:path extrusionOk="0" h="3806393" w="3266577">
                <a:moveTo>
                  <a:pt x="0" y="0"/>
                </a:moveTo>
                <a:lnTo>
                  <a:pt x="3266577" y="0"/>
                </a:lnTo>
                <a:lnTo>
                  <a:pt x="3266577" y="3806393"/>
                </a:lnTo>
                <a:lnTo>
                  <a:pt x="0" y="3806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 rot="10142180">
            <a:off x="9706098" y="7506824"/>
            <a:ext cx="2853975" cy="3325607"/>
          </a:xfrm>
          <a:custGeom>
            <a:rect b="b" l="l" r="r" t="t"/>
            <a:pathLst>
              <a:path extrusionOk="0" h="3325607" w="2853975">
                <a:moveTo>
                  <a:pt x="0" y="0"/>
                </a:moveTo>
                <a:lnTo>
                  <a:pt x="2853975" y="0"/>
                </a:lnTo>
                <a:lnTo>
                  <a:pt x="2853975" y="3325606"/>
                </a:lnTo>
                <a:lnTo>
                  <a:pt x="0" y="3325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p13"/>
          <p:cNvSpPr txBox="1"/>
          <p:nvPr/>
        </p:nvSpPr>
        <p:spPr>
          <a:xfrm>
            <a:off x="6938203" y="4500955"/>
            <a:ext cx="4411594" cy="1459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23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START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4"/>
          <p:cNvPicPr preferRelativeResize="0"/>
          <p:nvPr/>
        </p:nvPicPr>
        <p:blipFill rotWithShape="1">
          <a:blip r:embed="rId4">
            <a:alphaModFix/>
          </a:blip>
          <a:srcRect b="0" l="0" r="22468" t="0"/>
          <a:stretch/>
        </p:blipFill>
        <p:spPr>
          <a:xfrm>
            <a:off x="15365248" y="2462275"/>
            <a:ext cx="2968449" cy="4953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14"/>
          <p:cNvGrpSpPr/>
          <p:nvPr/>
        </p:nvGrpSpPr>
        <p:grpSpPr>
          <a:xfrm>
            <a:off x="2816054" y="6114989"/>
            <a:ext cx="5382846" cy="1489868"/>
            <a:chOff x="0" y="-38100"/>
            <a:chExt cx="1204540" cy="333394"/>
          </a:xfrm>
        </p:grpSpPr>
        <p:sp>
          <p:nvSpPr>
            <p:cNvPr id="320" name="Google Shape;320;p14"/>
            <p:cNvSpPr/>
            <p:nvPr/>
          </p:nvSpPr>
          <p:spPr>
            <a:xfrm>
              <a:off x="0" y="0"/>
              <a:ext cx="1204540" cy="295294"/>
            </a:xfrm>
            <a:custGeom>
              <a:rect b="b" l="l" r="r" t="t"/>
              <a:pathLst>
                <a:path extrusionOk="0" h="295294" w="1204540">
                  <a:moveTo>
                    <a:pt x="0" y="0"/>
                  </a:moveTo>
                  <a:lnTo>
                    <a:pt x="1204540" y="0"/>
                  </a:lnTo>
                  <a:lnTo>
                    <a:pt x="1204540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1" name="Google Shape;321;p14"/>
            <p:cNvSpPr txBox="1"/>
            <p:nvPr/>
          </p:nvSpPr>
          <p:spPr>
            <a:xfrm>
              <a:off x="0" y="-38100"/>
              <a:ext cx="1204540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14"/>
          <p:cNvGrpSpPr/>
          <p:nvPr/>
        </p:nvGrpSpPr>
        <p:grpSpPr>
          <a:xfrm>
            <a:off x="10012547" y="4234851"/>
            <a:ext cx="5382846" cy="1489868"/>
            <a:chOff x="0" y="-38100"/>
            <a:chExt cx="1204540" cy="333394"/>
          </a:xfrm>
        </p:grpSpPr>
        <p:sp>
          <p:nvSpPr>
            <p:cNvPr id="323" name="Google Shape;323;p14"/>
            <p:cNvSpPr/>
            <p:nvPr/>
          </p:nvSpPr>
          <p:spPr>
            <a:xfrm>
              <a:off x="0" y="0"/>
              <a:ext cx="1204540" cy="295294"/>
            </a:xfrm>
            <a:custGeom>
              <a:rect b="b" l="l" r="r" t="t"/>
              <a:pathLst>
                <a:path extrusionOk="0" h="295294" w="1204540">
                  <a:moveTo>
                    <a:pt x="0" y="0"/>
                  </a:moveTo>
                  <a:lnTo>
                    <a:pt x="1204540" y="0"/>
                  </a:lnTo>
                  <a:lnTo>
                    <a:pt x="1204540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4" name="Google Shape;324;p14"/>
            <p:cNvSpPr txBox="1"/>
            <p:nvPr/>
          </p:nvSpPr>
          <p:spPr>
            <a:xfrm>
              <a:off x="0" y="-38100"/>
              <a:ext cx="1204540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6608508" y="432541"/>
            <a:ext cx="5071018" cy="1192325"/>
          </a:xfrm>
          <a:custGeom>
            <a:rect b="b" l="l" r="r" t="t"/>
            <a:pathLst>
              <a:path extrusionOk="0" h="314026" w="1335568">
                <a:moveTo>
                  <a:pt x="80916" y="0"/>
                </a:moveTo>
                <a:lnTo>
                  <a:pt x="1254652" y="0"/>
                </a:lnTo>
                <a:cubicBezTo>
                  <a:pt x="1276112" y="0"/>
                  <a:pt x="1296694" y="8525"/>
                  <a:pt x="1311868" y="23700"/>
                </a:cubicBezTo>
                <a:cubicBezTo>
                  <a:pt x="1327043" y="38874"/>
                  <a:pt x="1335568" y="59455"/>
                  <a:pt x="1335568" y="80916"/>
                </a:cubicBezTo>
                <a:lnTo>
                  <a:pt x="1335568" y="233111"/>
                </a:lnTo>
                <a:cubicBezTo>
                  <a:pt x="1335568" y="254571"/>
                  <a:pt x="1327043" y="275152"/>
                  <a:pt x="1311868" y="290327"/>
                </a:cubicBezTo>
                <a:cubicBezTo>
                  <a:pt x="1296694" y="305501"/>
                  <a:pt x="1276112" y="314026"/>
                  <a:pt x="1254652" y="314026"/>
                </a:cubicBezTo>
                <a:lnTo>
                  <a:pt x="80916" y="314026"/>
                </a:lnTo>
                <a:cubicBezTo>
                  <a:pt x="59455" y="314026"/>
                  <a:pt x="38874" y="305501"/>
                  <a:pt x="23700" y="290327"/>
                </a:cubicBezTo>
                <a:cubicBezTo>
                  <a:pt x="8525" y="275152"/>
                  <a:pt x="0" y="254571"/>
                  <a:pt x="0" y="233111"/>
                </a:cubicBezTo>
                <a:lnTo>
                  <a:pt x="0" y="80916"/>
                </a:lnTo>
                <a:cubicBezTo>
                  <a:pt x="0" y="59455"/>
                  <a:pt x="8525" y="38874"/>
                  <a:pt x="23700" y="23700"/>
                </a:cubicBezTo>
                <a:cubicBezTo>
                  <a:pt x="38874" y="8525"/>
                  <a:pt x="59455" y="0"/>
                  <a:pt x="80916" y="0"/>
                </a:cubicBezTo>
                <a:close/>
              </a:path>
            </a:pathLst>
          </a:custGeom>
          <a:solidFill>
            <a:srgbClr val="C2FDD1"/>
          </a:solidFill>
          <a:ln cap="rnd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6" name="Google Shape;326;p14"/>
          <p:cNvGrpSpPr/>
          <p:nvPr/>
        </p:nvGrpSpPr>
        <p:grpSpPr>
          <a:xfrm>
            <a:off x="10012547" y="6114989"/>
            <a:ext cx="5382846" cy="1489868"/>
            <a:chOff x="0" y="-38100"/>
            <a:chExt cx="1204540" cy="333394"/>
          </a:xfrm>
        </p:grpSpPr>
        <p:sp>
          <p:nvSpPr>
            <p:cNvPr id="327" name="Google Shape;327;p14"/>
            <p:cNvSpPr/>
            <p:nvPr/>
          </p:nvSpPr>
          <p:spPr>
            <a:xfrm>
              <a:off x="0" y="0"/>
              <a:ext cx="1204540" cy="295294"/>
            </a:xfrm>
            <a:custGeom>
              <a:rect b="b" l="l" r="r" t="t"/>
              <a:pathLst>
                <a:path extrusionOk="0" h="295294" w="1204540">
                  <a:moveTo>
                    <a:pt x="0" y="0"/>
                  </a:moveTo>
                  <a:lnTo>
                    <a:pt x="1204540" y="0"/>
                  </a:lnTo>
                  <a:lnTo>
                    <a:pt x="1204540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8" name="Google Shape;328;p14"/>
            <p:cNvSpPr txBox="1"/>
            <p:nvPr/>
          </p:nvSpPr>
          <p:spPr>
            <a:xfrm>
              <a:off x="0" y="-38100"/>
              <a:ext cx="1204540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14"/>
          <p:cNvSpPr txBox="1"/>
          <p:nvPr/>
        </p:nvSpPr>
        <p:spPr>
          <a:xfrm>
            <a:off x="4630282" y="6379420"/>
            <a:ext cx="1754389" cy="1232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22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/>
          </a:p>
        </p:txBody>
      </p:sp>
      <p:grpSp>
        <p:nvGrpSpPr>
          <p:cNvPr id="330" name="Google Shape;330;p14"/>
          <p:cNvGrpSpPr/>
          <p:nvPr/>
        </p:nvGrpSpPr>
        <p:grpSpPr>
          <a:xfrm>
            <a:off x="2816054" y="4234851"/>
            <a:ext cx="5382846" cy="1489868"/>
            <a:chOff x="0" y="-38100"/>
            <a:chExt cx="1204540" cy="333394"/>
          </a:xfrm>
        </p:grpSpPr>
        <p:sp>
          <p:nvSpPr>
            <p:cNvPr id="331" name="Google Shape;331;p14"/>
            <p:cNvSpPr/>
            <p:nvPr/>
          </p:nvSpPr>
          <p:spPr>
            <a:xfrm>
              <a:off x="0" y="0"/>
              <a:ext cx="1204540" cy="295294"/>
            </a:xfrm>
            <a:custGeom>
              <a:rect b="b" l="l" r="r" t="t"/>
              <a:pathLst>
                <a:path extrusionOk="0" h="295294" w="1204540">
                  <a:moveTo>
                    <a:pt x="0" y="0"/>
                  </a:moveTo>
                  <a:lnTo>
                    <a:pt x="1204540" y="0"/>
                  </a:lnTo>
                  <a:lnTo>
                    <a:pt x="1204540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2" name="Google Shape;332;p14"/>
            <p:cNvSpPr txBox="1"/>
            <p:nvPr/>
          </p:nvSpPr>
          <p:spPr>
            <a:xfrm>
              <a:off x="0" y="-38100"/>
              <a:ext cx="1204540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14"/>
          <p:cNvSpPr txBox="1"/>
          <p:nvPr/>
        </p:nvSpPr>
        <p:spPr>
          <a:xfrm>
            <a:off x="4630282" y="4475383"/>
            <a:ext cx="1754389" cy="1232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22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/>
          </a:p>
        </p:txBody>
      </p:sp>
      <p:sp>
        <p:nvSpPr>
          <p:cNvPr id="334" name="Google Shape;334;p14"/>
          <p:cNvSpPr txBox="1"/>
          <p:nvPr/>
        </p:nvSpPr>
        <p:spPr>
          <a:xfrm>
            <a:off x="11826775" y="4475383"/>
            <a:ext cx="1754389" cy="1232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22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/>
          </a:p>
        </p:txBody>
      </p:sp>
      <p:sp>
        <p:nvSpPr>
          <p:cNvPr id="335" name="Google Shape;335;p14"/>
          <p:cNvSpPr txBox="1"/>
          <p:nvPr/>
        </p:nvSpPr>
        <p:spPr>
          <a:xfrm>
            <a:off x="11826775" y="6379420"/>
            <a:ext cx="1754389" cy="1232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22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/>
          </a:p>
        </p:txBody>
      </p:sp>
      <p:sp>
        <p:nvSpPr>
          <p:cNvPr id="336" name="Google Shape;336;p14"/>
          <p:cNvSpPr txBox="1"/>
          <p:nvPr/>
        </p:nvSpPr>
        <p:spPr>
          <a:xfrm>
            <a:off x="7106004" y="486564"/>
            <a:ext cx="4076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9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Question 1</a:t>
            </a:r>
            <a:endParaRPr/>
          </a:p>
        </p:txBody>
      </p:sp>
      <p:sp>
        <p:nvSpPr>
          <p:cNvPr id="337" name="Google Shape;337;p14"/>
          <p:cNvSpPr/>
          <p:nvPr/>
        </p:nvSpPr>
        <p:spPr>
          <a:xfrm>
            <a:off x="1392213" y="1028700"/>
            <a:ext cx="1771549" cy="2359206"/>
          </a:xfrm>
          <a:custGeom>
            <a:rect b="b" l="l" r="r" t="t"/>
            <a:pathLst>
              <a:path extrusionOk="0" h="2359206" w="1771549">
                <a:moveTo>
                  <a:pt x="0" y="0"/>
                </a:moveTo>
                <a:lnTo>
                  <a:pt x="1771549" y="0"/>
                </a:lnTo>
                <a:lnTo>
                  <a:pt x="1771549" y="2359206"/>
                </a:lnTo>
                <a:lnTo>
                  <a:pt x="0" y="2359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14"/>
          <p:cNvSpPr txBox="1"/>
          <p:nvPr/>
        </p:nvSpPr>
        <p:spPr>
          <a:xfrm>
            <a:off x="2646344" y="2571428"/>
            <a:ext cx="12995312" cy="808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84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a popular Halloween candy.</a:t>
            </a:r>
            <a:endParaRPr/>
          </a:p>
        </p:txBody>
      </p:sp>
      <p:pic>
        <p:nvPicPr>
          <p:cNvPr id="339" name="Google Shape;339;p14"/>
          <p:cNvPicPr preferRelativeResize="0"/>
          <p:nvPr/>
        </p:nvPicPr>
        <p:blipFill rotWithShape="1">
          <a:blip r:embed="rId6">
            <a:alphaModFix/>
          </a:blip>
          <a:srcRect b="0" l="23797" r="0" t="0"/>
          <a:stretch/>
        </p:blipFill>
        <p:spPr>
          <a:xfrm>
            <a:off x="0" y="6637775"/>
            <a:ext cx="2968450" cy="36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15"/>
          <p:cNvGrpSpPr/>
          <p:nvPr/>
        </p:nvGrpSpPr>
        <p:grpSpPr>
          <a:xfrm>
            <a:off x="2816054" y="4241677"/>
            <a:ext cx="1312425" cy="1489868"/>
            <a:chOff x="0" y="-38100"/>
            <a:chExt cx="293686" cy="333394"/>
          </a:xfrm>
        </p:grpSpPr>
        <p:sp>
          <p:nvSpPr>
            <p:cNvPr id="346" name="Google Shape;346;p15"/>
            <p:cNvSpPr/>
            <p:nvPr/>
          </p:nvSpPr>
          <p:spPr>
            <a:xfrm>
              <a:off x="0" y="0"/>
              <a:ext cx="293686" cy="295294"/>
            </a:xfrm>
            <a:custGeom>
              <a:rect b="b" l="l" r="r" t="t"/>
              <a:pathLst>
                <a:path extrusionOk="0" h="295294" w="293686">
                  <a:moveTo>
                    <a:pt x="0" y="0"/>
                  </a:moveTo>
                  <a:lnTo>
                    <a:pt x="293686" y="0"/>
                  </a:lnTo>
                  <a:lnTo>
                    <a:pt x="293686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7" name="Google Shape;347;p15"/>
            <p:cNvSpPr txBox="1"/>
            <p:nvPr/>
          </p:nvSpPr>
          <p:spPr>
            <a:xfrm>
              <a:off x="0" y="-38100"/>
              <a:ext cx="293686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15"/>
          <p:cNvGrpSpPr/>
          <p:nvPr/>
        </p:nvGrpSpPr>
        <p:grpSpPr>
          <a:xfrm>
            <a:off x="4060332" y="4241677"/>
            <a:ext cx="4138568" cy="1489868"/>
            <a:chOff x="0" y="-38100"/>
            <a:chExt cx="926103" cy="333394"/>
          </a:xfrm>
        </p:grpSpPr>
        <p:sp>
          <p:nvSpPr>
            <p:cNvPr id="349" name="Google Shape;349;p15"/>
            <p:cNvSpPr/>
            <p:nvPr/>
          </p:nvSpPr>
          <p:spPr>
            <a:xfrm>
              <a:off x="0" y="0"/>
              <a:ext cx="926103" cy="295294"/>
            </a:xfrm>
            <a:custGeom>
              <a:rect b="b" l="l" r="r" t="t"/>
              <a:pathLst>
                <a:path extrusionOk="0" h="295294" w="926103">
                  <a:moveTo>
                    <a:pt x="0" y="0"/>
                  </a:moveTo>
                  <a:lnTo>
                    <a:pt x="926103" y="0"/>
                  </a:lnTo>
                  <a:lnTo>
                    <a:pt x="926103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0" name="Google Shape;350;p15"/>
            <p:cNvSpPr txBox="1"/>
            <p:nvPr/>
          </p:nvSpPr>
          <p:spPr>
            <a:xfrm>
              <a:off x="0" y="-38100"/>
              <a:ext cx="926103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15"/>
          <p:cNvGrpSpPr/>
          <p:nvPr/>
        </p:nvGrpSpPr>
        <p:grpSpPr>
          <a:xfrm>
            <a:off x="10012547" y="4241677"/>
            <a:ext cx="1312425" cy="1489868"/>
            <a:chOff x="0" y="-38100"/>
            <a:chExt cx="293686" cy="333394"/>
          </a:xfrm>
        </p:grpSpPr>
        <p:sp>
          <p:nvSpPr>
            <p:cNvPr id="352" name="Google Shape;352;p15"/>
            <p:cNvSpPr/>
            <p:nvPr/>
          </p:nvSpPr>
          <p:spPr>
            <a:xfrm>
              <a:off x="0" y="0"/>
              <a:ext cx="293686" cy="295294"/>
            </a:xfrm>
            <a:custGeom>
              <a:rect b="b" l="l" r="r" t="t"/>
              <a:pathLst>
                <a:path extrusionOk="0" h="295294" w="293686">
                  <a:moveTo>
                    <a:pt x="0" y="0"/>
                  </a:moveTo>
                  <a:lnTo>
                    <a:pt x="293686" y="0"/>
                  </a:lnTo>
                  <a:lnTo>
                    <a:pt x="293686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3" name="Google Shape;353;p15"/>
            <p:cNvSpPr txBox="1"/>
            <p:nvPr/>
          </p:nvSpPr>
          <p:spPr>
            <a:xfrm>
              <a:off x="0" y="-38100"/>
              <a:ext cx="293686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15"/>
          <p:cNvGrpSpPr/>
          <p:nvPr/>
        </p:nvGrpSpPr>
        <p:grpSpPr>
          <a:xfrm>
            <a:off x="11256825" y="4241677"/>
            <a:ext cx="4138568" cy="1489868"/>
            <a:chOff x="0" y="-38100"/>
            <a:chExt cx="926103" cy="333394"/>
          </a:xfrm>
        </p:grpSpPr>
        <p:sp>
          <p:nvSpPr>
            <p:cNvPr id="355" name="Google Shape;355;p15"/>
            <p:cNvSpPr/>
            <p:nvPr/>
          </p:nvSpPr>
          <p:spPr>
            <a:xfrm>
              <a:off x="0" y="0"/>
              <a:ext cx="926103" cy="295294"/>
            </a:xfrm>
            <a:custGeom>
              <a:rect b="b" l="l" r="r" t="t"/>
              <a:pathLst>
                <a:path extrusionOk="0" h="295294" w="926103">
                  <a:moveTo>
                    <a:pt x="0" y="0"/>
                  </a:moveTo>
                  <a:lnTo>
                    <a:pt x="926103" y="0"/>
                  </a:lnTo>
                  <a:lnTo>
                    <a:pt x="926103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6" name="Google Shape;356;p15"/>
            <p:cNvSpPr txBox="1"/>
            <p:nvPr/>
          </p:nvSpPr>
          <p:spPr>
            <a:xfrm>
              <a:off x="0" y="-38100"/>
              <a:ext cx="926103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15"/>
          <p:cNvGrpSpPr/>
          <p:nvPr/>
        </p:nvGrpSpPr>
        <p:grpSpPr>
          <a:xfrm>
            <a:off x="10012547" y="6121815"/>
            <a:ext cx="1312425" cy="1489868"/>
            <a:chOff x="0" y="-38100"/>
            <a:chExt cx="293686" cy="333394"/>
          </a:xfrm>
        </p:grpSpPr>
        <p:sp>
          <p:nvSpPr>
            <p:cNvPr id="358" name="Google Shape;358;p15"/>
            <p:cNvSpPr/>
            <p:nvPr/>
          </p:nvSpPr>
          <p:spPr>
            <a:xfrm>
              <a:off x="0" y="0"/>
              <a:ext cx="293686" cy="295294"/>
            </a:xfrm>
            <a:custGeom>
              <a:rect b="b" l="l" r="r" t="t"/>
              <a:pathLst>
                <a:path extrusionOk="0" h="295294" w="293686">
                  <a:moveTo>
                    <a:pt x="0" y="0"/>
                  </a:moveTo>
                  <a:lnTo>
                    <a:pt x="293686" y="0"/>
                  </a:lnTo>
                  <a:lnTo>
                    <a:pt x="293686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9" name="Google Shape;359;p15"/>
            <p:cNvSpPr txBox="1"/>
            <p:nvPr/>
          </p:nvSpPr>
          <p:spPr>
            <a:xfrm>
              <a:off x="0" y="-38100"/>
              <a:ext cx="293686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15"/>
          <p:cNvGrpSpPr/>
          <p:nvPr/>
        </p:nvGrpSpPr>
        <p:grpSpPr>
          <a:xfrm>
            <a:off x="11256825" y="6121815"/>
            <a:ext cx="4138568" cy="1489868"/>
            <a:chOff x="0" y="-38100"/>
            <a:chExt cx="926103" cy="333394"/>
          </a:xfrm>
        </p:grpSpPr>
        <p:sp>
          <p:nvSpPr>
            <p:cNvPr id="361" name="Google Shape;361;p15"/>
            <p:cNvSpPr/>
            <p:nvPr/>
          </p:nvSpPr>
          <p:spPr>
            <a:xfrm>
              <a:off x="0" y="0"/>
              <a:ext cx="926103" cy="295294"/>
            </a:xfrm>
            <a:custGeom>
              <a:rect b="b" l="l" r="r" t="t"/>
              <a:pathLst>
                <a:path extrusionOk="0" h="295294" w="926103">
                  <a:moveTo>
                    <a:pt x="0" y="0"/>
                  </a:moveTo>
                  <a:lnTo>
                    <a:pt x="926103" y="0"/>
                  </a:lnTo>
                  <a:lnTo>
                    <a:pt x="926103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2" name="Google Shape;362;p15"/>
            <p:cNvSpPr txBox="1"/>
            <p:nvPr/>
          </p:nvSpPr>
          <p:spPr>
            <a:xfrm>
              <a:off x="0" y="-38100"/>
              <a:ext cx="926103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15"/>
          <p:cNvGrpSpPr/>
          <p:nvPr/>
        </p:nvGrpSpPr>
        <p:grpSpPr>
          <a:xfrm>
            <a:off x="2816054" y="6121815"/>
            <a:ext cx="1312425" cy="1489868"/>
            <a:chOff x="0" y="-38100"/>
            <a:chExt cx="293686" cy="333394"/>
          </a:xfrm>
        </p:grpSpPr>
        <p:sp>
          <p:nvSpPr>
            <p:cNvPr id="364" name="Google Shape;364;p15"/>
            <p:cNvSpPr/>
            <p:nvPr/>
          </p:nvSpPr>
          <p:spPr>
            <a:xfrm>
              <a:off x="0" y="0"/>
              <a:ext cx="293686" cy="295294"/>
            </a:xfrm>
            <a:custGeom>
              <a:rect b="b" l="l" r="r" t="t"/>
              <a:pathLst>
                <a:path extrusionOk="0" h="295294" w="293686">
                  <a:moveTo>
                    <a:pt x="0" y="0"/>
                  </a:moveTo>
                  <a:lnTo>
                    <a:pt x="293686" y="0"/>
                  </a:lnTo>
                  <a:lnTo>
                    <a:pt x="293686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2FDD1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5" name="Google Shape;365;p15"/>
            <p:cNvSpPr txBox="1"/>
            <p:nvPr/>
          </p:nvSpPr>
          <p:spPr>
            <a:xfrm>
              <a:off x="0" y="-38100"/>
              <a:ext cx="293686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15"/>
          <p:cNvGrpSpPr/>
          <p:nvPr/>
        </p:nvGrpSpPr>
        <p:grpSpPr>
          <a:xfrm>
            <a:off x="4060332" y="6121815"/>
            <a:ext cx="4138568" cy="1489868"/>
            <a:chOff x="0" y="-38100"/>
            <a:chExt cx="926103" cy="333394"/>
          </a:xfrm>
        </p:grpSpPr>
        <p:sp>
          <p:nvSpPr>
            <p:cNvPr id="367" name="Google Shape;367;p15"/>
            <p:cNvSpPr/>
            <p:nvPr/>
          </p:nvSpPr>
          <p:spPr>
            <a:xfrm>
              <a:off x="0" y="0"/>
              <a:ext cx="926103" cy="295294"/>
            </a:xfrm>
            <a:custGeom>
              <a:rect b="b" l="l" r="r" t="t"/>
              <a:pathLst>
                <a:path extrusionOk="0" h="295294" w="926103">
                  <a:moveTo>
                    <a:pt x="0" y="0"/>
                  </a:moveTo>
                  <a:lnTo>
                    <a:pt x="926103" y="0"/>
                  </a:lnTo>
                  <a:lnTo>
                    <a:pt x="926103" y="295294"/>
                  </a:lnTo>
                  <a:lnTo>
                    <a:pt x="0" y="295294"/>
                  </a:lnTo>
                  <a:close/>
                </a:path>
              </a:pathLst>
            </a:custGeom>
            <a:solidFill>
              <a:srgbClr val="CDC2FD"/>
            </a:solidFill>
            <a:ln cap="sq" cmpd="sng" w="476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8" name="Google Shape;368;p15"/>
            <p:cNvSpPr txBox="1"/>
            <p:nvPr/>
          </p:nvSpPr>
          <p:spPr>
            <a:xfrm>
              <a:off x="0" y="-38100"/>
              <a:ext cx="926103" cy="333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775" lIns="59775" spcFirstLastPara="1" rIns="59775" wrap="square" tIns="597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15"/>
          <p:cNvSpPr txBox="1"/>
          <p:nvPr/>
        </p:nvSpPr>
        <p:spPr>
          <a:xfrm>
            <a:off x="4128479" y="4839023"/>
            <a:ext cx="4070421" cy="429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24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Peanut Butter Cups</a:t>
            </a:r>
            <a:endParaRPr/>
          </a:p>
        </p:txBody>
      </p:sp>
      <p:sp>
        <p:nvSpPr>
          <p:cNvPr id="370" name="Google Shape;370;p15"/>
          <p:cNvSpPr txBox="1"/>
          <p:nvPr/>
        </p:nvSpPr>
        <p:spPr>
          <a:xfrm>
            <a:off x="2948435" y="4494881"/>
            <a:ext cx="10053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15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53</a:t>
            </a:r>
            <a:endParaRPr/>
          </a:p>
        </p:txBody>
      </p:sp>
      <p:sp>
        <p:nvSpPr>
          <p:cNvPr id="371" name="Google Shape;371;p15"/>
          <p:cNvSpPr txBox="1"/>
          <p:nvPr/>
        </p:nvSpPr>
        <p:spPr>
          <a:xfrm>
            <a:off x="2948435" y="6464703"/>
            <a:ext cx="10053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15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16</a:t>
            </a:r>
            <a:endParaRPr/>
          </a:p>
        </p:txBody>
      </p:sp>
      <p:sp>
        <p:nvSpPr>
          <p:cNvPr id="372" name="Google Shape;372;p15"/>
          <p:cNvSpPr txBox="1"/>
          <p:nvPr/>
        </p:nvSpPr>
        <p:spPr>
          <a:xfrm>
            <a:off x="10162504" y="4494881"/>
            <a:ext cx="10053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15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21</a:t>
            </a:r>
            <a:endParaRPr/>
          </a:p>
        </p:txBody>
      </p:sp>
      <p:sp>
        <p:nvSpPr>
          <p:cNvPr id="373" name="Google Shape;373;p15"/>
          <p:cNvSpPr txBox="1"/>
          <p:nvPr/>
        </p:nvSpPr>
        <p:spPr>
          <a:xfrm>
            <a:off x="10162504" y="6464703"/>
            <a:ext cx="10053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15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10</a:t>
            </a:r>
            <a:endParaRPr/>
          </a:p>
        </p:txBody>
      </p:sp>
      <p:sp>
        <p:nvSpPr>
          <p:cNvPr id="374" name="Google Shape;374;p15"/>
          <p:cNvSpPr txBox="1"/>
          <p:nvPr/>
        </p:nvSpPr>
        <p:spPr>
          <a:xfrm>
            <a:off x="4128479" y="6728123"/>
            <a:ext cx="4070421" cy="429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24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Peanut Butter Cups</a:t>
            </a:r>
            <a:endParaRPr/>
          </a:p>
        </p:txBody>
      </p:sp>
      <p:sp>
        <p:nvSpPr>
          <p:cNvPr id="375" name="Google Shape;375;p15"/>
          <p:cNvSpPr txBox="1"/>
          <p:nvPr/>
        </p:nvSpPr>
        <p:spPr>
          <a:xfrm>
            <a:off x="11324972" y="4839023"/>
            <a:ext cx="4070421" cy="429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24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Peanut M&amp;M's</a:t>
            </a:r>
            <a:endParaRPr/>
          </a:p>
        </p:txBody>
      </p:sp>
      <p:sp>
        <p:nvSpPr>
          <p:cNvPr id="376" name="Google Shape;376;p15"/>
          <p:cNvSpPr txBox="1"/>
          <p:nvPr/>
        </p:nvSpPr>
        <p:spPr>
          <a:xfrm>
            <a:off x="11324972" y="6728123"/>
            <a:ext cx="4070421" cy="429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24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Regular M&amp;M's</a:t>
            </a:r>
            <a:endParaRPr/>
          </a:p>
        </p:txBody>
      </p:sp>
      <p:grpSp>
        <p:nvGrpSpPr>
          <p:cNvPr id="377" name="Google Shape;377;p15"/>
          <p:cNvGrpSpPr/>
          <p:nvPr/>
        </p:nvGrpSpPr>
        <p:grpSpPr>
          <a:xfrm>
            <a:off x="6608508" y="287880"/>
            <a:ext cx="5070984" cy="1336979"/>
            <a:chOff x="0" y="-38100"/>
            <a:chExt cx="1335568" cy="352126"/>
          </a:xfrm>
        </p:grpSpPr>
        <p:sp>
          <p:nvSpPr>
            <p:cNvPr id="378" name="Google Shape;378;p15"/>
            <p:cNvSpPr/>
            <p:nvPr/>
          </p:nvSpPr>
          <p:spPr>
            <a:xfrm>
              <a:off x="0" y="0"/>
              <a:ext cx="1335568" cy="314026"/>
            </a:xfrm>
            <a:custGeom>
              <a:rect b="b" l="l" r="r" t="t"/>
              <a:pathLst>
                <a:path extrusionOk="0" h="314026" w="1335568">
                  <a:moveTo>
                    <a:pt x="80916" y="0"/>
                  </a:moveTo>
                  <a:lnTo>
                    <a:pt x="1254652" y="0"/>
                  </a:lnTo>
                  <a:cubicBezTo>
                    <a:pt x="1276112" y="0"/>
                    <a:pt x="1296694" y="8525"/>
                    <a:pt x="1311868" y="23700"/>
                  </a:cubicBezTo>
                  <a:cubicBezTo>
                    <a:pt x="1327043" y="38874"/>
                    <a:pt x="1335568" y="59455"/>
                    <a:pt x="1335568" y="80916"/>
                  </a:cubicBezTo>
                  <a:lnTo>
                    <a:pt x="1335568" y="233111"/>
                  </a:lnTo>
                  <a:cubicBezTo>
                    <a:pt x="1335568" y="254571"/>
                    <a:pt x="1327043" y="275152"/>
                    <a:pt x="1311868" y="290327"/>
                  </a:cubicBezTo>
                  <a:cubicBezTo>
                    <a:pt x="1296694" y="305501"/>
                    <a:pt x="1276112" y="314026"/>
                    <a:pt x="1254652" y="314026"/>
                  </a:cubicBezTo>
                  <a:lnTo>
                    <a:pt x="80916" y="314026"/>
                  </a:lnTo>
                  <a:cubicBezTo>
                    <a:pt x="59455" y="314026"/>
                    <a:pt x="38874" y="305501"/>
                    <a:pt x="23700" y="290327"/>
                  </a:cubicBezTo>
                  <a:cubicBezTo>
                    <a:pt x="8525" y="275152"/>
                    <a:pt x="0" y="254571"/>
                    <a:pt x="0" y="233111"/>
                  </a:cubicBezTo>
                  <a:lnTo>
                    <a:pt x="0" y="80916"/>
                  </a:lnTo>
                  <a:cubicBezTo>
                    <a:pt x="0" y="59455"/>
                    <a:pt x="8525" y="38874"/>
                    <a:pt x="23700" y="23700"/>
                  </a:cubicBezTo>
                  <a:cubicBezTo>
                    <a:pt x="38874" y="8525"/>
                    <a:pt x="59455" y="0"/>
                    <a:pt x="80916" y="0"/>
                  </a:cubicBezTo>
                  <a:close/>
                </a:path>
              </a:pathLst>
            </a:custGeom>
            <a:solidFill>
              <a:srgbClr val="F6FCFD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5"/>
            <p:cNvSpPr txBox="1"/>
            <p:nvPr/>
          </p:nvSpPr>
          <p:spPr>
            <a:xfrm>
              <a:off x="0" y="-38100"/>
              <a:ext cx="1335568" cy="352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p15"/>
          <p:cNvSpPr txBox="1"/>
          <p:nvPr/>
        </p:nvSpPr>
        <p:spPr>
          <a:xfrm>
            <a:off x="2646344" y="2571428"/>
            <a:ext cx="12995312" cy="808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84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a popular Halloween candy.</a:t>
            </a:r>
            <a:endParaRPr/>
          </a:p>
        </p:txBody>
      </p:sp>
      <p:sp>
        <p:nvSpPr>
          <p:cNvPr id="381" name="Google Shape;381;p15"/>
          <p:cNvSpPr/>
          <p:nvPr/>
        </p:nvSpPr>
        <p:spPr>
          <a:xfrm rot="1953906">
            <a:off x="14274742" y="2084368"/>
            <a:ext cx="2836924" cy="1377198"/>
          </a:xfrm>
          <a:custGeom>
            <a:rect b="b" l="l" r="r" t="t"/>
            <a:pathLst>
              <a:path extrusionOk="0" h="1377198" w="2836924">
                <a:moveTo>
                  <a:pt x="0" y="0"/>
                </a:moveTo>
                <a:lnTo>
                  <a:pt x="2836924" y="0"/>
                </a:lnTo>
                <a:lnTo>
                  <a:pt x="2836924" y="1377197"/>
                </a:lnTo>
                <a:lnTo>
                  <a:pt x="0" y="1377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15"/>
          <p:cNvSpPr/>
          <p:nvPr/>
        </p:nvSpPr>
        <p:spPr>
          <a:xfrm>
            <a:off x="1363272" y="1624859"/>
            <a:ext cx="2070298" cy="1550842"/>
          </a:xfrm>
          <a:custGeom>
            <a:rect b="b" l="l" r="r" t="t"/>
            <a:pathLst>
              <a:path extrusionOk="0" h="1550842" w="2070298">
                <a:moveTo>
                  <a:pt x="0" y="0"/>
                </a:moveTo>
                <a:lnTo>
                  <a:pt x="2070299" y="0"/>
                </a:lnTo>
                <a:lnTo>
                  <a:pt x="2070299" y="1550842"/>
                </a:lnTo>
                <a:lnTo>
                  <a:pt x="0" y="1550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15"/>
          <p:cNvSpPr txBox="1"/>
          <p:nvPr/>
        </p:nvSpPr>
        <p:spPr>
          <a:xfrm>
            <a:off x="7106004" y="527096"/>
            <a:ext cx="4076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9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Answer 1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8E4F1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"/>
          <p:cNvSpPr/>
          <p:nvPr/>
        </p:nvSpPr>
        <p:spPr>
          <a:xfrm>
            <a:off x="2203077" y="2558313"/>
            <a:ext cx="13881846" cy="5805135"/>
          </a:xfrm>
          <a:custGeom>
            <a:rect b="b" l="l" r="r" t="t"/>
            <a:pathLst>
              <a:path extrusionOk="0" h="5805135" w="13881846">
                <a:moveTo>
                  <a:pt x="0" y="0"/>
                </a:moveTo>
                <a:lnTo>
                  <a:pt x="13881846" y="0"/>
                </a:lnTo>
                <a:lnTo>
                  <a:pt x="13881846" y="5805136"/>
                </a:lnTo>
                <a:lnTo>
                  <a:pt x="0" y="5805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16"/>
          <p:cNvSpPr/>
          <p:nvPr/>
        </p:nvSpPr>
        <p:spPr>
          <a:xfrm>
            <a:off x="2203077" y="2240932"/>
            <a:ext cx="13881846" cy="5805135"/>
          </a:xfrm>
          <a:custGeom>
            <a:rect b="b" l="l" r="r" t="t"/>
            <a:pathLst>
              <a:path extrusionOk="0" h="5805135" w="13881846">
                <a:moveTo>
                  <a:pt x="0" y="0"/>
                </a:moveTo>
                <a:lnTo>
                  <a:pt x="13881846" y="0"/>
                </a:lnTo>
                <a:lnTo>
                  <a:pt x="13881846" y="5805136"/>
                </a:lnTo>
                <a:lnTo>
                  <a:pt x="0" y="5805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16"/>
          <p:cNvSpPr txBox="1"/>
          <p:nvPr/>
        </p:nvSpPr>
        <p:spPr>
          <a:xfrm>
            <a:off x="5343510" y="3300331"/>
            <a:ext cx="8973900" cy="3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430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Strike!</a:t>
            </a:r>
            <a:endParaRPr/>
          </a:p>
        </p:txBody>
      </p:sp>
      <p:sp>
        <p:nvSpPr>
          <p:cNvPr id="391" name="Google Shape;391;p16"/>
          <p:cNvSpPr/>
          <p:nvPr/>
        </p:nvSpPr>
        <p:spPr>
          <a:xfrm rot="599695">
            <a:off x="12422829" y="8549402"/>
            <a:ext cx="1778719" cy="1490890"/>
          </a:xfrm>
          <a:custGeom>
            <a:rect b="b" l="l" r="r" t="t"/>
            <a:pathLst>
              <a:path extrusionOk="0" h="1490890" w="1778719">
                <a:moveTo>
                  <a:pt x="0" y="0"/>
                </a:moveTo>
                <a:lnTo>
                  <a:pt x="1778719" y="0"/>
                </a:lnTo>
                <a:lnTo>
                  <a:pt x="1778719" y="1490890"/>
                </a:lnTo>
                <a:lnTo>
                  <a:pt x="0" y="1490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16"/>
          <p:cNvSpPr/>
          <p:nvPr/>
        </p:nvSpPr>
        <p:spPr>
          <a:xfrm>
            <a:off x="3376817" y="583239"/>
            <a:ext cx="1872784" cy="1266683"/>
          </a:xfrm>
          <a:custGeom>
            <a:rect b="b" l="l" r="r" t="t"/>
            <a:pathLst>
              <a:path extrusionOk="0" h="1266683" w="1872784">
                <a:moveTo>
                  <a:pt x="0" y="0"/>
                </a:moveTo>
                <a:lnTo>
                  <a:pt x="1872783" y="0"/>
                </a:lnTo>
                <a:lnTo>
                  <a:pt x="1872783" y="1266683"/>
                </a:lnTo>
                <a:lnTo>
                  <a:pt x="0" y="1266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16"/>
          <p:cNvSpPr/>
          <p:nvPr/>
        </p:nvSpPr>
        <p:spPr>
          <a:xfrm>
            <a:off x="11135413" y="1022882"/>
            <a:ext cx="1612255" cy="2436100"/>
          </a:xfrm>
          <a:custGeom>
            <a:rect b="b" l="l" r="r" t="t"/>
            <a:pathLst>
              <a:path extrusionOk="0" h="2436100" w="1612255">
                <a:moveTo>
                  <a:pt x="0" y="0"/>
                </a:moveTo>
                <a:lnTo>
                  <a:pt x="1612256" y="0"/>
                </a:lnTo>
                <a:lnTo>
                  <a:pt x="1612256" y="2436100"/>
                </a:lnTo>
                <a:lnTo>
                  <a:pt x="0" y="2436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16"/>
          <p:cNvSpPr/>
          <p:nvPr/>
        </p:nvSpPr>
        <p:spPr>
          <a:xfrm>
            <a:off x="13454719" y="602050"/>
            <a:ext cx="1725423" cy="853300"/>
          </a:xfrm>
          <a:custGeom>
            <a:rect b="b" l="l" r="r" t="t"/>
            <a:pathLst>
              <a:path extrusionOk="0" h="853300" w="1725423">
                <a:moveTo>
                  <a:pt x="0" y="0"/>
                </a:moveTo>
                <a:lnTo>
                  <a:pt x="1725423" y="0"/>
                </a:lnTo>
                <a:lnTo>
                  <a:pt x="1725423" y="853300"/>
                </a:lnTo>
                <a:lnTo>
                  <a:pt x="0" y="853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16"/>
          <p:cNvSpPr/>
          <p:nvPr/>
        </p:nvSpPr>
        <p:spPr>
          <a:xfrm rot="-1336495">
            <a:off x="4804292" y="8814871"/>
            <a:ext cx="1526603" cy="1934635"/>
          </a:xfrm>
          <a:custGeom>
            <a:rect b="b" l="l" r="r" t="t"/>
            <a:pathLst>
              <a:path extrusionOk="0" h="1934635" w="1526603">
                <a:moveTo>
                  <a:pt x="0" y="0"/>
                </a:moveTo>
                <a:lnTo>
                  <a:pt x="1526603" y="0"/>
                </a:lnTo>
                <a:lnTo>
                  <a:pt x="1526603" y="1934635"/>
                </a:lnTo>
                <a:lnTo>
                  <a:pt x="0" y="1934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96" name="Google Shape;396;p16"/>
          <p:cNvPicPr preferRelativeResize="0"/>
          <p:nvPr/>
        </p:nvPicPr>
        <p:blipFill rotWithShape="1">
          <a:blip r:embed="rId10">
            <a:alphaModFix/>
          </a:blip>
          <a:srcRect b="0" l="21036" r="0" t="0"/>
          <a:stretch/>
        </p:blipFill>
        <p:spPr>
          <a:xfrm>
            <a:off x="0" y="1077875"/>
            <a:ext cx="5998201" cy="820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6"/>
          <p:cNvPicPr preferRelativeResize="0"/>
          <p:nvPr/>
        </p:nvPicPr>
        <p:blipFill rotWithShape="1">
          <a:blip r:embed="rId11">
            <a:alphaModFix/>
          </a:blip>
          <a:srcRect b="0" l="0" r="26448" t="0"/>
          <a:stretch/>
        </p:blipFill>
        <p:spPr>
          <a:xfrm>
            <a:off x="14034700" y="1601025"/>
            <a:ext cx="4253299" cy="7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D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17"/>
          <p:cNvGrpSpPr/>
          <p:nvPr/>
        </p:nvGrpSpPr>
        <p:grpSpPr>
          <a:xfrm>
            <a:off x="6608508" y="287880"/>
            <a:ext cx="5070984" cy="1336979"/>
            <a:chOff x="0" y="-38100"/>
            <a:chExt cx="1335568" cy="352126"/>
          </a:xfrm>
        </p:grpSpPr>
        <p:sp>
          <p:nvSpPr>
            <p:cNvPr id="404" name="Google Shape;404;p17"/>
            <p:cNvSpPr/>
            <p:nvPr/>
          </p:nvSpPr>
          <p:spPr>
            <a:xfrm>
              <a:off x="0" y="0"/>
              <a:ext cx="1335568" cy="314026"/>
            </a:xfrm>
            <a:custGeom>
              <a:rect b="b" l="l" r="r" t="t"/>
              <a:pathLst>
                <a:path extrusionOk="0" h="314026" w="1335568">
                  <a:moveTo>
                    <a:pt x="80916" y="0"/>
                  </a:moveTo>
                  <a:lnTo>
                    <a:pt x="1254652" y="0"/>
                  </a:lnTo>
                  <a:cubicBezTo>
                    <a:pt x="1276112" y="0"/>
                    <a:pt x="1296694" y="8525"/>
                    <a:pt x="1311868" y="23700"/>
                  </a:cubicBezTo>
                  <a:cubicBezTo>
                    <a:pt x="1327043" y="38874"/>
                    <a:pt x="1335568" y="59455"/>
                    <a:pt x="1335568" y="80916"/>
                  </a:cubicBezTo>
                  <a:lnTo>
                    <a:pt x="1335568" y="233111"/>
                  </a:lnTo>
                  <a:cubicBezTo>
                    <a:pt x="1335568" y="254571"/>
                    <a:pt x="1327043" y="275152"/>
                    <a:pt x="1311868" y="290327"/>
                  </a:cubicBezTo>
                  <a:cubicBezTo>
                    <a:pt x="1296694" y="305501"/>
                    <a:pt x="1276112" y="314026"/>
                    <a:pt x="1254652" y="314026"/>
                  </a:cubicBezTo>
                  <a:lnTo>
                    <a:pt x="80916" y="314026"/>
                  </a:lnTo>
                  <a:cubicBezTo>
                    <a:pt x="59455" y="314026"/>
                    <a:pt x="38874" y="305501"/>
                    <a:pt x="23700" y="290327"/>
                  </a:cubicBezTo>
                  <a:cubicBezTo>
                    <a:pt x="8525" y="275152"/>
                    <a:pt x="0" y="254571"/>
                    <a:pt x="0" y="233111"/>
                  </a:cubicBezTo>
                  <a:lnTo>
                    <a:pt x="0" y="80916"/>
                  </a:lnTo>
                  <a:cubicBezTo>
                    <a:pt x="0" y="59455"/>
                    <a:pt x="8525" y="38874"/>
                    <a:pt x="23700" y="23700"/>
                  </a:cubicBezTo>
                  <a:cubicBezTo>
                    <a:pt x="38874" y="8525"/>
                    <a:pt x="59455" y="0"/>
                    <a:pt x="80916" y="0"/>
                  </a:cubicBezTo>
                  <a:close/>
                </a:path>
              </a:pathLst>
            </a:custGeom>
            <a:solidFill>
              <a:srgbClr val="C2FDD1"/>
            </a:solidFill>
            <a:ln cap="rnd" cmpd="sng" w="476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7"/>
            <p:cNvSpPr txBox="1"/>
            <p:nvPr/>
          </p:nvSpPr>
          <p:spPr>
            <a:xfrm>
              <a:off x="0" y="-38100"/>
              <a:ext cx="1335568" cy="352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6" name="Google Shape;406;p17"/>
          <p:cNvSpPr txBox="1"/>
          <p:nvPr/>
        </p:nvSpPr>
        <p:spPr>
          <a:xfrm>
            <a:off x="7106004" y="506830"/>
            <a:ext cx="4076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98" u="none" cap="none" strike="noStrike">
                <a:solidFill>
                  <a:srgbClr val="000000"/>
                </a:solidFill>
                <a:latin typeface="Berkshire Swash"/>
                <a:ea typeface="Berkshire Swash"/>
                <a:cs typeface="Berkshire Swash"/>
                <a:sym typeface="Berkshire Swash"/>
              </a:rPr>
              <a:t>Question 2</a:t>
            </a:r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2816054" y="4234851"/>
            <a:ext cx="12579339" cy="3376832"/>
            <a:chOff x="0" y="-227015"/>
            <a:chExt cx="16772452" cy="4502443"/>
          </a:xfrm>
        </p:grpSpPr>
        <p:grpSp>
          <p:nvGrpSpPr>
            <p:cNvPr id="408" name="Google Shape;408;p17"/>
            <p:cNvGrpSpPr/>
            <p:nvPr/>
          </p:nvGrpSpPr>
          <p:grpSpPr>
            <a:xfrm>
              <a:off x="0" y="2279836"/>
              <a:ext cx="7177128" cy="1986491"/>
              <a:chOff x="0" y="-38100"/>
              <a:chExt cx="1204540" cy="333394"/>
            </a:xfrm>
          </p:grpSpPr>
          <p:sp>
            <p:nvSpPr>
              <p:cNvPr id="409" name="Google Shape;409;p17"/>
              <p:cNvSpPr/>
              <p:nvPr/>
            </p:nvSpPr>
            <p:spPr>
              <a:xfrm>
                <a:off x="0" y="0"/>
                <a:ext cx="1204540" cy="295294"/>
              </a:xfrm>
              <a:custGeom>
                <a:rect b="b" l="l" r="r" t="t"/>
                <a:pathLst>
                  <a:path extrusionOk="0" h="295294" w="1204540">
                    <a:moveTo>
                      <a:pt x="0" y="0"/>
                    </a:moveTo>
                    <a:lnTo>
                      <a:pt x="1204540" y="0"/>
                    </a:lnTo>
                    <a:lnTo>
                      <a:pt x="1204540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10" name="Google Shape;410;p17"/>
              <p:cNvSpPr txBox="1"/>
              <p:nvPr/>
            </p:nvSpPr>
            <p:spPr>
              <a:xfrm>
                <a:off x="0" y="-38100"/>
                <a:ext cx="1204540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" name="Google Shape;411;p17"/>
            <p:cNvGrpSpPr/>
            <p:nvPr/>
          </p:nvGrpSpPr>
          <p:grpSpPr>
            <a:xfrm>
              <a:off x="9595324" y="-227015"/>
              <a:ext cx="7177128" cy="1986491"/>
              <a:chOff x="0" y="-38100"/>
              <a:chExt cx="1204540" cy="333394"/>
            </a:xfrm>
          </p:grpSpPr>
          <p:sp>
            <p:nvSpPr>
              <p:cNvPr id="412" name="Google Shape;412;p17"/>
              <p:cNvSpPr/>
              <p:nvPr/>
            </p:nvSpPr>
            <p:spPr>
              <a:xfrm>
                <a:off x="0" y="0"/>
                <a:ext cx="1204540" cy="295294"/>
              </a:xfrm>
              <a:custGeom>
                <a:rect b="b" l="l" r="r" t="t"/>
                <a:pathLst>
                  <a:path extrusionOk="0" h="295294" w="1204540">
                    <a:moveTo>
                      <a:pt x="0" y="0"/>
                    </a:moveTo>
                    <a:lnTo>
                      <a:pt x="1204540" y="0"/>
                    </a:lnTo>
                    <a:lnTo>
                      <a:pt x="1204540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13" name="Google Shape;413;p17"/>
              <p:cNvSpPr txBox="1"/>
              <p:nvPr/>
            </p:nvSpPr>
            <p:spPr>
              <a:xfrm>
                <a:off x="0" y="-38100"/>
                <a:ext cx="1204540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" name="Google Shape;414;p17"/>
            <p:cNvGrpSpPr/>
            <p:nvPr/>
          </p:nvGrpSpPr>
          <p:grpSpPr>
            <a:xfrm>
              <a:off x="9595324" y="2279836"/>
              <a:ext cx="7177128" cy="1986491"/>
              <a:chOff x="0" y="-38100"/>
              <a:chExt cx="1204540" cy="333394"/>
            </a:xfrm>
          </p:grpSpPr>
          <p:sp>
            <p:nvSpPr>
              <p:cNvPr id="415" name="Google Shape;415;p17"/>
              <p:cNvSpPr/>
              <p:nvPr/>
            </p:nvSpPr>
            <p:spPr>
              <a:xfrm>
                <a:off x="0" y="0"/>
                <a:ext cx="1204540" cy="295294"/>
              </a:xfrm>
              <a:custGeom>
                <a:rect b="b" l="l" r="r" t="t"/>
                <a:pathLst>
                  <a:path extrusionOk="0" h="295294" w="1204540">
                    <a:moveTo>
                      <a:pt x="0" y="0"/>
                    </a:moveTo>
                    <a:lnTo>
                      <a:pt x="1204540" y="0"/>
                    </a:lnTo>
                    <a:lnTo>
                      <a:pt x="1204540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16" name="Google Shape;416;p17"/>
              <p:cNvSpPr txBox="1"/>
              <p:nvPr/>
            </p:nvSpPr>
            <p:spPr>
              <a:xfrm>
                <a:off x="0" y="-38100"/>
                <a:ext cx="1204540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7" name="Google Shape;417;p17"/>
            <p:cNvSpPr txBox="1"/>
            <p:nvPr/>
          </p:nvSpPr>
          <p:spPr>
            <a:xfrm>
              <a:off x="2418971" y="2626061"/>
              <a:ext cx="2339185" cy="1649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2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3</a:t>
              </a:r>
              <a:endParaRPr/>
            </a:p>
          </p:txBody>
        </p:sp>
        <p:grpSp>
          <p:nvGrpSpPr>
            <p:cNvPr id="418" name="Google Shape;418;p17"/>
            <p:cNvGrpSpPr/>
            <p:nvPr/>
          </p:nvGrpSpPr>
          <p:grpSpPr>
            <a:xfrm>
              <a:off x="0" y="-227015"/>
              <a:ext cx="7177128" cy="1986491"/>
              <a:chOff x="0" y="-38100"/>
              <a:chExt cx="1204540" cy="333394"/>
            </a:xfrm>
          </p:grpSpPr>
          <p:sp>
            <p:nvSpPr>
              <p:cNvPr id="419" name="Google Shape;419;p17"/>
              <p:cNvSpPr/>
              <p:nvPr/>
            </p:nvSpPr>
            <p:spPr>
              <a:xfrm>
                <a:off x="0" y="0"/>
                <a:ext cx="1204540" cy="295294"/>
              </a:xfrm>
              <a:custGeom>
                <a:rect b="b" l="l" r="r" t="t"/>
                <a:pathLst>
                  <a:path extrusionOk="0" h="295294" w="1204540">
                    <a:moveTo>
                      <a:pt x="0" y="0"/>
                    </a:moveTo>
                    <a:lnTo>
                      <a:pt x="1204540" y="0"/>
                    </a:lnTo>
                    <a:lnTo>
                      <a:pt x="1204540" y="295294"/>
                    </a:lnTo>
                    <a:lnTo>
                      <a:pt x="0" y="295294"/>
                    </a:lnTo>
                    <a:close/>
                  </a:path>
                </a:pathLst>
              </a:custGeom>
              <a:solidFill>
                <a:srgbClr val="CDC2FD"/>
              </a:solidFill>
              <a:ln cap="sq" cmpd="sng" w="4762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20" name="Google Shape;420;p17"/>
              <p:cNvSpPr txBox="1"/>
              <p:nvPr/>
            </p:nvSpPr>
            <p:spPr>
              <a:xfrm>
                <a:off x="0" y="-38100"/>
                <a:ext cx="1204540" cy="333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1" name="Google Shape;421;p17"/>
            <p:cNvSpPr txBox="1"/>
            <p:nvPr/>
          </p:nvSpPr>
          <p:spPr>
            <a:xfrm>
              <a:off x="2418971" y="87344"/>
              <a:ext cx="2339185" cy="1649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2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1</a:t>
              </a:r>
              <a:endParaRPr/>
            </a:p>
          </p:txBody>
        </p:sp>
        <p:sp>
          <p:nvSpPr>
            <p:cNvPr id="422" name="Google Shape;422;p17"/>
            <p:cNvSpPr txBox="1"/>
            <p:nvPr/>
          </p:nvSpPr>
          <p:spPr>
            <a:xfrm>
              <a:off x="12014295" y="87344"/>
              <a:ext cx="2339185" cy="1649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2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2</a:t>
              </a:r>
              <a:endParaRPr/>
            </a:p>
          </p:txBody>
        </p:sp>
        <p:sp>
          <p:nvSpPr>
            <p:cNvPr id="423" name="Google Shape;423;p17"/>
            <p:cNvSpPr txBox="1"/>
            <p:nvPr/>
          </p:nvSpPr>
          <p:spPr>
            <a:xfrm>
              <a:off x="12014295" y="2626061"/>
              <a:ext cx="2339185" cy="1649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2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4</a:t>
              </a:r>
              <a:endParaRPr/>
            </a:p>
          </p:txBody>
        </p:sp>
      </p:grpSp>
      <p:sp>
        <p:nvSpPr>
          <p:cNvPr id="424" name="Google Shape;424;p17"/>
          <p:cNvSpPr/>
          <p:nvPr/>
        </p:nvSpPr>
        <p:spPr>
          <a:xfrm>
            <a:off x="1217417" y="1733139"/>
            <a:ext cx="1655787" cy="1901217"/>
          </a:xfrm>
          <a:custGeom>
            <a:rect b="b" l="l" r="r" t="t"/>
            <a:pathLst>
              <a:path extrusionOk="0" h="1901217" w="1655787">
                <a:moveTo>
                  <a:pt x="0" y="0"/>
                </a:moveTo>
                <a:lnTo>
                  <a:pt x="1655787" y="0"/>
                </a:lnTo>
                <a:lnTo>
                  <a:pt x="1655787" y="1901217"/>
                </a:lnTo>
                <a:lnTo>
                  <a:pt x="0" y="1901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17"/>
          <p:cNvSpPr/>
          <p:nvPr/>
        </p:nvSpPr>
        <p:spPr>
          <a:xfrm>
            <a:off x="14671981" y="6558937"/>
            <a:ext cx="1939349" cy="1861776"/>
          </a:xfrm>
          <a:custGeom>
            <a:rect b="b" l="l" r="r" t="t"/>
            <a:pathLst>
              <a:path extrusionOk="0" h="1861776" w="1939349">
                <a:moveTo>
                  <a:pt x="0" y="0"/>
                </a:moveTo>
                <a:lnTo>
                  <a:pt x="1939350" y="0"/>
                </a:lnTo>
                <a:lnTo>
                  <a:pt x="1939350" y="1861776"/>
                </a:lnTo>
                <a:lnTo>
                  <a:pt x="0" y="1861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17"/>
          <p:cNvSpPr txBox="1"/>
          <p:nvPr/>
        </p:nvSpPr>
        <p:spPr>
          <a:xfrm>
            <a:off x="2646344" y="2568015"/>
            <a:ext cx="12995312" cy="808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84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a popular Halloween decoration.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