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6500" cx="10693400"/>
  <p:notesSz cx="6858000" cy="9144000"/>
  <p:embeddedFontLst>
    <p:embeddedFont>
      <p:font typeface="Gloria Hallelujah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GloriaHallelujah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382525" y="633050"/>
            <a:ext cx="975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382525" y="633050"/>
            <a:ext cx="975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382525" y="19586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382525" y="633050"/>
            <a:ext cx="975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382525" y="633050"/>
            <a:ext cx="975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382525" y="633050"/>
            <a:ext cx="975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-1312575" y="-116737"/>
            <a:ext cx="13317151" cy="778997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382525" y="633050"/>
            <a:ext cx="975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FDE17B"/>
              </a:buClr>
              <a:buSzPts val="4400"/>
              <a:buFont typeface="Gloria Hallelujah"/>
              <a:buNone/>
              <a:defRPr i="0" sz="44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DE17B"/>
              </a:buClr>
              <a:buSzPts val="1400"/>
              <a:buFont typeface="Gloria Hallelujah"/>
              <a:buNone/>
              <a:defRPr sz="1800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DE17B"/>
              </a:buClr>
              <a:buSzPts val="1400"/>
              <a:buFont typeface="Gloria Hallelujah"/>
              <a:buNone/>
              <a:defRPr sz="1800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DE17B"/>
              </a:buClr>
              <a:buSzPts val="1400"/>
              <a:buFont typeface="Gloria Hallelujah"/>
              <a:buNone/>
              <a:defRPr sz="1800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DE17B"/>
              </a:buClr>
              <a:buSzPts val="1400"/>
              <a:buFont typeface="Gloria Hallelujah"/>
              <a:buNone/>
              <a:defRPr sz="1800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DE17B"/>
              </a:buClr>
              <a:buSzPts val="1400"/>
              <a:buFont typeface="Gloria Hallelujah"/>
              <a:buNone/>
              <a:defRPr sz="1800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DE17B"/>
              </a:buClr>
              <a:buSzPts val="1400"/>
              <a:buFont typeface="Gloria Hallelujah"/>
              <a:buNone/>
              <a:defRPr sz="1800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DE17B"/>
              </a:buClr>
              <a:buSzPts val="1400"/>
              <a:buFont typeface="Gloria Hallelujah"/>
              <a:buNone/>
              <a:defRPr sz="1800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DE17B"/>
              </a:buClr>
              <a:buSzPts val="1400"/>
              <a:buFont typeface="Gloria Hallelujah"/>
              <a:buNone/>
              <a:defRPr sz="1800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82525" y="19586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FDE17B"/>
              </a:buClr>
              <a:buSzPts val="3200"/>
              <a:buFont typeface="Gloria Hallelujah"/>
              <a:buChar char="•"/>
              <a:defRPr i="0" sz="32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FDE17B"/>
              </a:buClr>
              <a:buSzPts val="2800"/>
              <a:buFont typeface="Gloria Hallelujah"/>
              <a:buChar char="–"/>
              <a:defRPr i="0" sz="28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FDE17B"/>
              </a:buClr>
              <a:buSzPts val="2400"/>
              <a:buFont typeface="Gloria Hallelujah"/>
              <a:buChar char="•"/>
              <a:defRPr i="0" sz="24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DE17B"/>
              </a:buClr>
              <a:buSzPts val="2000"/>
              <a:buFont typeface="Gloria Hallelujah"/>
              <a:buChar char="–"/>
              <a:defRPr i="0" sz="20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DE17B"/>
              </a:buClr>
              <a:buSzPts val="2000"/>
              <a:buFont typeface="Gloria Hallelujah"/>
              <a:buChar char="»"/>
              <a:defRPr i="0" sz="20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FDE17B"/>
              </a:buClr>
              <a:buSzPts val="2000"/>
              <a:buFont typeface="Gloria Hallelujah"/>
              <a:buChar char="•"/>
              <a:defRPr i="0" sz="20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FDE17B"/>
              </a:buClr>
              <a:buSzPts val="2000"/>
              <a:buFont typeface="Gloria Hallelujah"/>
              <a:buChar char="•"/>
              <a:defRPr i="0" sz="20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FDE17B"/>
              </a:buClr>
              <a:buSzPts val="2000"/>
              <a:buFont typeface="Gloria Hallelujah"/>
              <a:buChar char="•"/>
              <a:defRPr i="0" sz="20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FDE17B"/>
              </a:buClr>
              <a:buSzPts val="2000"/>
              <a:buFont typeface="Gloria Hallelujah"/>
              <a:buChar char="•"/>
              <a:defRPr i="0" sz="2000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2.png"/><Relationship Id="rId10" Type="http://schemas.openxmlformats.org/officeDocument/2006/relationships/image" Target="../media/image21.png"/><Relationship Id="rId13" Type="http://schemas.openxmlformats.org/officeDocument/2006/relationships/image" Target="../media/image10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14.png"/><Relationship Id="rId9" Type="http://schemas.openxmlformats.org/officeDocument/2006/relationships/image" Target="../media/image9.png"/><Relationship Id="rId15" Type="http://schemas.openxmlformats.org/officeDocument/2006/relationships/image" Target="../media/image7.png"/><Relationship Id="rId1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31.png"/><Relationship Id="rId7" Type="http://schemas.openxmlformats.org/officeDocument/2006/relationships/image" Target="../media/image8.png"/><Relationship Id="rId8" Type="http://schemas.openxmlformats.org/officeDocument/2006/relationships/image" Target="../media/image23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5.png"/><Relationship Id="rId10" Type="http://schemas.openxmlformats.org/officeDocument/2006/relationships/image" Target="../media/image27.png"/><Relationship Id="rId13" Type="http://schemas.openxmlformats.org/officeDocument/2006/relationships/image" Target="../media/image13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16.png"/><Relationship Id="rId15" Type="http://schemas.openxmlformats.org/officeDocument/2006/relationships/image" Target="../media/image21.png"/><Relationship Id="rId14" Type="http://schemas.openxmlformats.org/officeDocument/2006/relationships/image" Target="../media/image2.png"/><Relationship Id="rId16" Type="http://schemas.openxmlformats.org/officeDocument/2006/relationships/image" Target="../media/image9.png"/><Relationship Id="rId5" Type="http://schemas.openxmlformats.org/officeDocument/2006/relationships/image" Target="../media/image7.png"/><Relationship Id="rId6" Type="http://schemas.openxmlformats.org/officeDocument/2006/relationships/image" Target="../media/image31.png"/><Relationship Id="rId7" Type="http://schemas.openxmlformats.org/officeDocument/2006/relationships/image" Target="../media/image8.png"/><Relationship Id="rId8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23.png"/><Relationship Id="rId13" Type="http://schemas.openxmlformats.org/officeDocument/2006/relationships/image" Target="../media/image2.png"/><Relationship Id="rId1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14.png"/><Relationship Id="rId15" Type="http://schemas.openxmlformats.org/officeDocument/2006/relationships/image" Target="../media/image10.png"/><Relationship Id="rId14" Type="http://schemas.openxmlformats.org/officeDocument/2006/relationships/image" Target="../media/image13.png"/><Relationship Id="rId17" Type="http://schemas.openxmlformats.org/officeDocument/2006/relationships/image" Target="../media/image27.png"/><Relationship Id="rId16" Type="http://schemas.openxmlformats.org/officeDocument/2006/relationships/image" Target="../media/image5.png"/><Relationship Id="rId5" Type="http://schemas.openxmlformats.org/officeDocument/2006/relationships/image" Target="../media/image7.png"/><Relationship Id="rId6" Type="http://schemas.openxmlformats.org/officeDocument/2006/relationships/image" Target="../media/image26.png"/><Relationship Id="rId18" Type="http://schemas.openxmlformats.org/officeDocument/2006/relationships/image" Target="../media/image16.png"/><Relationship Id="rId7" Type="http://schemas.openxmlformats.org/officeDocument/2006/relationships/image" Target="../media/image8.png"/><Relationship Id="rId8" Type="http://schemas.openxmlformats.org/officeDocument/2006/relationships/image" Target="../media/image2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12575" y="-116737"/>
            <a:ext cx="13317151" cy="77899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6" name="Google Shape;86;p13"/>
          <p:cNvGrpSpPr/>
          <p:nvPr/>
        </p:nvGrpSpPr>
        <p:grpSpPr>
          <a:xfrm>
            <a:off x="1046602" y="1865511"/>
            <a:ext cx="4113101" cy="1018161"/>
            <a:chOff x="0" y="0"/>
            <a:chExt cx="1474043" cy="364886"/>
          </a:xfrm>
        </p:grpSpPr>
        <p:sp>
          <p:nvSpPr>
            <p:cNvPr id="87" name="Google Shape;87;p13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2736900" y="2008340"/>
            <a:ext cx="732505" cy="732505"/>
            <a:chOff x="0" y="0"/>
            <a:chExt cx="812800" cy="812800"/>
          </a:xfrm>
        </p:grpSpPr>
        <p:sp>
          <p:nvSpPr>
            <p:cNvPr id="90" name="Google Shape;90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2" name="Google Shape;92;p13"/>
          <p:cNvSpPr/>
          <p:nvPr/>
        </p:nvSpPr>
        <p:spPr>
          <a:xfrm>
            <a:off x="3050708" y="2171462"/>
            <a:ext cx="104889" cy="406259"/>
          </a:xfrm>
          <a:custGeom>
            <a:rect b="b" l="l" r="r" t="t"/>
            <a:pathLst>
              <a:path extrusionOk="0" h="406259" w="104889">
                <a:moveTo>
                  <a:pt x="0" y="0"/>
                </a:moveTo>
                <a:lnTo>
                  <a:pt x="104889" y="0"/>
                </a:lnTo>
                <a:lnTo>
                  <a:pt x="104889" y="406260"/>
                </a:lnTo>
                <a:lnTo>
                  <a:pt x="0" y="40626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3" name="Google Shape;93;p13"/>
          <p:cNvGrpSpPr/>
          <p:nvPr/>
        </p:nvGrpSpPr>
        <p:grpSpPr>
          <a:xfrm>
            <a:off x="1046602" y="3126536"/>
            <a:ext cx="4113101" cy="1018161"/>
            <a:chOff x="0" y="0"/>
            <a:chExt cx="1474043" cy="364886"/>
          </a:xfrm>
        </p:grpSpPr>
        <p:sp>
          <p:nvSpPr>
            <p:cNvPr id="94" name="Google Shape;94;p13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2736900" y="3269364"/>
            <a:ext cx="732505" cy="732505"/>
            <a:chOff x="0" y="0"/>
            <a:chExt cx="812800" cy="812800"/>
          </a:xfrm>
        </p:grpSpPr>
        <p:sp>
          <p:nvSpPr>
            <p:cNvPr id="97" name="Google Shape;97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1046602" y="4387561"/>
            <a:ext cx="4113101" cy="1018161"/>
            <a:chOff x="0" y="0"/>
            <a:chExt cx="1474043" cy="364886"/>
          </a:xfrm>
        </p:grpSpPr>
        <p:sp>
          <p:nvSpPr>
            <p:cNvPr id="100" name="Google Shape;100;p13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2736900" y="4530389"/>
            <a:ext cx="732505" cy="732505"/>
            <a:chOff x="0" y="0"/>
            <a:chExt cx="812800" cy="812800"/>
          </a:xfrm>
        </p:grpSpPr>
        <p:sp>
          <p:nvSpPr>
            <p:cNvPr id="103" name="Google Shape;103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1046602" y="5648585"/>
            <a:ext cx="4113101" cy="1018161"/>
            <a:chOff x="0" y="0"/>
            <a:chExt cx="1474043" cy="364886"/>
          </a:xfrm>
        </p:grpSpPr>
        <p:sp>
          <p:nvSpPr>
            <p:cNvPr id="106" name="Google Shape;106;p13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13"/>
          <p:cNvGrpSpPr/>
          <p:nvPr/>
        </p:nvGrpSpPr>
        <p:grpSpPr>
          <a:xfrm>
            <a:off x="2736900" y="5791414"/>
            <a:ext cx="732505" cy="732505"/>
            <a:chOff x="0" y="0"/>
            <a:chExt cx="812800" cy="812800"/>
          </a:xfrm>
        </p:grpSpPr>
        <p:sp>
          <p:nvSpPr>
            <p:cNvPr id="109" name="Google Shape;10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13"/>
          <p:cNvGrpSpPr/>
          <p:nvPr/>
        </p:nvGrpSpPr>
        <p:grpSpPr>
          <a:xfrm>
            <a:off x="5532297" y="1865511"/>
            <a:ext cx="4113101" cy="1018161"/>
            <a:chOff x="0" y="0"/>
            <a:chExt cx="1474043" cy="364886"/>
          </a:xfrm>
        </p:grpSpPr>
        <p:sp>
          <p:nvSpPr>
            <p:cNvPr id="112" name="Google Shape;112;p13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7222595" y="2008340"/>
            <a:ext cx="732505" cy="732505"/>
            <a:chOff x="0" y="0"/>
            <a:chExt cx="812800" cy="812800"/>
          </a:xfrm>
        </p:grpSpPr>
        <p:sp>
          <p:nvSpPr>
            <p:cNvPr id="115" name="Google Shape;11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13"/>
          <p:cNvGrpSpPr/>
          <p:nvPr/>
        </p:nvGrpSpPr>
        <p:grpSpPr>
          <a:xfrm>
            <a:off x="5532297" y="3126536"/>
            <a:ext cx="4113101" cy="1018161"/>
            <a:chOff x="0" y="0"/>
            <a:chExt cx="1474043" cy="364886"/>
          </a:xfrm>
        </p:grpSpPr>
        <p:sp>
          <p:nvSpPr>
            <p:cNvPr id="118" name="Google Shape;118;p13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3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13"/>
          <p:cNvGrpSpPr/>
          <p:nvPr/>
        </p:nvGrpSpPr>
        <p:grpSpPr>
          <a:xfrm>
            <a:off x="7222595" y="3269364"/>
            <a:ext cx="732505" cy="732505"/>
            <a:chOff x="0" y="0"/>
            <a:chExt cx="812800" cy="812800"/>
          </a:xfrm>
        </p:grpSpPr>
        <p:sp>
          <p:nvSpPr>
            <p:cNvPr id="121" name="Google Shape;121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13"/>
          <p:cNvGrpSpPr/>
          <p:nvPr/>
        </p:nvGrpSpPr>
        <p:grpSpPr>
          <a:xfrm>
            <a:off x="5532297" y="4387561"/>
            <a:ext cx="4113101" cy="1018161"/>
            <a:chOff x="0" y="0"/>
            <a:chExt cx="1474043" cy="364886"/>
          </a:xfrm>
        </p:grpSpPr>
        <p:sp>
          <p:nvSpPr>
            <p:cNvPr id="124" name="Google Shape;124;p13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13"/>
          <p:cNvGrpSpPr/>
          <p:nvPr/>
        </p:nvGrpSpPr>
        <p:grpSpPr>
          <a:xfrm>
            <a:off x="7222595" y="4530389"/>
            <a:ext cx="732505" cy="732505"/>
            <a:chOff x="0" y="0"/>
            <a:chExt cx="812800" cy="812800"/>
          </a:xfrm>
        </p:grpSpPr>
        <p:sp>
          <p:nvSpPr>
            <p:cNvPr id="127" name="Google Shape;127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13"/>
          <p:cNvGrpSpPr/>
          <p:nvPr/>
        </p:nvGrpSpPr>
        <p:grpSpPr>
          <a:xfrm>
            <a:off x="5532297" y="5648585"/>
            <a:ext cx="4113101" cy="1018161"/>
            <a:chOff x="0" y="0"/>
            <a:chExt cx="1474043" cy="364886"/>
          </a:xfrm>
        </p:grpSpPr>
        <p:sp>
          <p:nvSpPr>
            <p:cNvPr id="130" name="Google Shape;130;p13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3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13"/>
          <p:cNvGrpSpPr/>
          <p:nvPr/>
        </p:nvGrpSpPr>
        <p:grpSpPr>
          <a:xfrm>
            <a:off x="7222595" y="5791414"/>
            <a:ext cx="732505" cy="732505"/>
            <a:chOff x="0" y="0"/>
            <a:chExt cx="812800" cy="812800"/>
          </a:xfrm>
        </p:grpSpPr>
        <p:sp>
          <p:nvSpPr>
            <p:cNvPr id="133" name="Google Shape;133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3"/>
            <p:cNvSpPr txBox="1"/>
            <p:nvPr/>
          </p:nvSpPr>
          <p:spPr>
            <a:xfrm>
              <a:off x="76200" y="95250"/>
              <a:ext cx="66040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13"/>
          <p:cNvSpPr/>
          <p:nvPr/>
        </p:nvSpPr>
        <p:spPr>
          <a:xfrm>
            <a:off x="-196379" y="4855503"/>
            <a:ext cx="952379" cy="1100438"/>
          </a:xfrm>
          <a:custGeom>
            <a:rect b="b" l="l" r="r" t="t"/>
            <a:pathLst>
              <a:path extrusionOk="0" h="1100438" w="952379">
                <a:moveTo>
                  <a:pt x="0" y="0"/>
                </a:moveTo>
                <a:lnTo>
                  <a:pt x="952379" y="0"/>
                </a:lnTo>
                <a:lnTo>
                  <a:pt x="952379" y="1100438"/>
                </a:lnTo>
                <a:lnTo>
                  <a:pt x="0" y="11004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6" name="Google Shape;136;p13"/>
          <p:cNvSpPr/>
          <p:nvPr/>
        </p:nvSpPr>
        <p:spPr>
          <a:xfrm rot="-2124470">
            <a:off x="-367950" y="809056"/>
            <a:ext cx="1560431" cy="1086627"/>
          </a:xfrm>
          <a:custGeom>
            <a:rect b="b" l="l" r="r" t="t"/>
            <a:pathLst>
              <a:path extrusionOk="0" h="1086627" w="1560431">
                <a:moveTo>
                  <a:pt x="0" y="0"/>
                </a:moveTo>
                <a:lnTo>
                  <a:pt x="1560431" y="0"/>
                </a:lnTo>
                <a:lnTo>
                  <a:pt x="1560431" y="1086627"/>
                </a:lnTo>
                <a:lnTo>
                  <a:pt x="0" y="10866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7" name="Google Shape;137;p13"/>
          <p:cNvSpPr/>
          <p:nvPr/>
        </p:nvSpPr>
        <p:spPr>
          <a:xfrm>
            <a:off x="9852034" y="3905959"/>
            <a:ext cx="921074" cy="1516739"/>
          </a:xfrm>
          <a:custGeom>
            <a:rect b="b" l="l" r="r" t="t"/>
            <a:pathLst>
              <a:path extrusionOk="0" h="1516739" w="921074">
                <a:moveTo>
                  <a:pt x="0" y="0"/>
                </a:moveTo>
                <a:lnTo>
                  <a:pt x="921074" y="0"/>
                </a:lnTo>
                <a:lnTo>
                  <a:pt x="921074" y="1516739"/>
                </a:lnTo>
                <a:lnTo>
                  <a:pt x="0" y="15167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8" name="Google Shape;138;p13"/>
          <p:cNvSpPr/>
          <p:nvPr/>
        </p:nvSpPr>
        <p:spPr>
          <a:xfrm>
            <a:off x="3016646" y="3398908"/>
            <a:ext cx="173013" cy="473417"/>
          </a:xfrm>
          <a:custGeom>
            <a:rect b="b" l="l" r="r" t="t"/>
            <a:pathLst>
              <a:path extrusionOk="0" h="473417" w="173013">
                <a:moveTo>
                  <a:pt x="0" y="0"/>
                </a:moveTo>
                <a:lnTo>
                  <a:pt x="173013" y="0"/>
                </a:lnTo>
                <a:lnTo>
                  <a:pt x="173013" y="473417"/>
                </a:lnTo>
                <a:lnTo>
                  <a:pt x="0" y="47341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9" name="Google Shape;139;p13"/>
          <p:cNvSpPr/>
          <p:nvPr/>
        </p:nvSpPr>
        <p:spPr>
          <a:xfrm>
            <a:off x="2983496" y="4643556"/>
            <a:ext cx="239313" cy="502374"/>
          </a:xfrm>
          <a:custGeom>
            <a:rect b="b" l="l" r="r" t="t"/>
            <a:pathLst>
              <a:path extrusionOk="0" h="502374" w="239313">
                <a:moveTo>
                  <a:pt x="0" y="0"/>
                </a:moveTo>
                <a:lnTo>
                  <a:pt x="239313" y="0"/>
                </a:lnTo>
                <a:lnTo>
                  <a:pt x="239313" y="502374"/>
                </a:lnTo>
                <a:lnTo>
                  <a:pt x="0" y="5023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0" name="Google Shape;140;p13"/>
          <p:cNvSpPr/>
          <p:nvPr/>
        </p:nvSpPr>
        <p:spPr>
          <a:xfrm>
            <a:off x="2992301" y="5893733"/>
            <a:ext cx="221704" cy="527866"/>
          </a:xfrm>
          <a:custGeom>
            <a:rect b="b" l="l" r="r" t="t"/>
            <a:pathLst>
              <a:path extrusionOk="0" h="527866" w="221704">
                <a:moveTo>
                  <a:pt x="0" y="0"/>
                </a:moveTo>
                <a:lnTo>
                  <a:pt x="221704" y="0"/>
                </a:lnTo>
                <a:lnTo>
                  <a:pt x="221704" y="527866"/>
                </a:lnTo>
                <a:lnTo>
                  <a:pt x="0" y="5278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1" name="Google Shape;141;p13"/>
          <p:cNvSpPr/>
          <p:nvPr/>
        </p:nvSpPr>
        <p:spPr>
          <a:xfrm>
            <a:off x="7468939" y="2115967"/>
            <a:ext cx="239816" cy="517250"/>
          </a:xfrm>
          <a:custGeom>
            <a:rect b="b" l="l" r="r" t="t"/>
            <a:pathLst>
              <a:path extrusionOk="0" h="517250" w="239816">
                <a:moveTo>
                  <a:pt x="0" y="0"/>
                </a:moveTo>
                <a:lnTo>
                  <a:pt x="239816" y="0"/>
                </a:lnTo>
                <a:lnTo>
                  <a:pt x="239816" y="517250"/>
                </a:lnTo>
                <a:lnTo>
                  <a:pt x="0" y="5172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2" name="Google Shape;142;p13"/>
          <p:cNvSpPr/>
          <p:nvPr/>
        </p:nvSpPr>
        <p:spPr>
          <a:xfrm>
            <a:off x="7477482" y="3365274"/>
            <a:ext cx="240851" cy="540685"/>
          </a:xfrm>
          <a:custGeom>
            <a:rect b="b" l="l" r="r" t="t"/>
            <a:pathLst>
              <a:path extrusionOk="0" h="540685" w="240851">
                <a:moveTo>
                  <a:pt x="0" y="0"/>
                </a:moveTo>
                <a:lnTo>
                  <a:pt x="240851" y="0"/>
                </a:lnTo>
                <a:lnTo>
                  <a:pt x="240851" y="540685"/>
                </a:lnTo>
                <a:lnTo>
                  <a:pt x="0" y="54068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3" name="Google Shape;143;p13"/>
          <p:cNvSpPr/>
          <p:nvPr/>
        </p:nvSpPr>
        <p:spPr>
          <a:xfrm>
            <a:off x="7487060" y="4649522"/>
            <a:ext cx="206686" cy="496408"/>
          </a:xfrm>
          <a:custGeom>
            <a:rect b="b" l="l" r="r" t="t"/>
            <a:pathLst>
              <a:path extrusionOk="0" h="496408" w="206686">
                <a:moveTo>
                  <a:pt x="0" y="0"/>
                </a:moveTo>
                <a:lnTo>
                  <a:pt x="206686" y="0"/>
                </a:lnTo>
                <a:lnTo>
                  <a:pt x="206686" y="496408"/>
                </a:lnTo>
                <a:lnTo>
                  <a:pt x="0" y="49640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4" name="Google Shape;144;p13"/>
          <p:cNvSpPr/>
          <p:nvPr/>
        </p:nvSpPr>
        <p:spPr>
          <a:xfrm>
            <a:off x="7487060" y="5863143"/>
            <a:ext cx="221695" cy="589046"/>
          </a:xfrm>
          <a:custGeom>
            <a:rect b="b" l="l" r="r" t="t"/>
            <a:pathLst>
              <a:path extrusionOk="0" h="589046" w="221695">
                <a:moveTo>
                  <a:pt x="0" y="0"/>
                </a:moveTo>
                <a:lnTo>
                  <a:pt x="221695" y="0"/>
                </a:lnTo>
                <a:lnTo>
                  <a:pt x="221695" y="589046"/>
                </a:lnTo>
                <a:lnTo>
                  <a:pt x="0" y="589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5" name="Google Shape;145;p13"/>
          <p:cNvSpPr txBox="1"/>
          <p:nvPr/>
        </p:nvSpPr>
        <p:spPr>
          <a:xfrm>
            <a:off x="1510997" y="660750"/>
            <a:ext cx="7670006" cy="821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99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Family Feud Answer Board</a:t>
            </a:r>
            <a:endParaRPr/>
          </a:p>
        </p:txBody>
      </p:sp>
      <p:sp>
        <p:nvSpPr>
          <p:cNvPr id="146" name="Google Shape;146;p13"/>
          <p:cNvSpPr/>
          <p:nvPr/>
        </p:nvSpPr>
        <p:spPr>
          <a:xfrm>
            <a:off x="9797798" y="1011275"/>
            <a:ext cx="975310" cy="997064"/>
          </a:xfrm>
          <a:custGeom>
            <a:rect b="b" l="l" r="r" t="t"/>
            <a:pathLst>
              <a:path extrusionOk="0" h="997064" w="975310">
                <a:moveTo>
                  <a:pt x="0" y="0"/>
                </a:moveTo>
                <a:lnTo>
                  <a:pt x="975310" y="0"/>
                </a:lnTo>
                <a:lnTo>
                  <a:pt x="975310" y="997065"/>
                </a:lnTo>
                <a:lnTo>
                  <a:pt x="0" y="9970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12575" y="-116737"/>
            <a:ext cx="13317151" cy="77899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2" name="Google Shape;152;p14"/>
          <p:cNvGrpSpPr/>
          <p:nvPr/>
        </p:nvGrpSpPr>
        <p:grpSpPr>
          <a:xfrm>
            <a:off x="1046602" y="1865511"/>
            <a:ext cx="4113101" cy="1018161"/>
            <a:chOff x="0" y="0"/>
            <a:chExt cx="1474043" cy="364886"/>
          </a:xfrm>
        </p:grpSpPr>
        <p:sp>
          <p:nvSpPr>
            <p:cNvPr id="153" name="Google Shape;153;p14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14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" name="Google Shape;155;p14"/>
          <p:cNvGrpSpPr/>
          <p:nvPr/>
        </p:nvGrpSpPr>
        <p:grpSpPr>
          <a:xfrm>
            <a:off x="1046602" y="3126536"/>
            <a:ext cx="4113101" cy="1018161"/>
            <a:chOff x="0" y="0"/>
            <a:chExt cx="1474043" cy="364886"/>
          </a:xfrm>
        </p:grpSpPr>
        <p:sp>
          <p:nvSpPr>
            <p:cNvPr id="156" name="Google Shape;156;p14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4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8" name="Google Shape;158;p14"/>
          <p:cNvGrpSpPr/>
          <p:nvPr/>
        </p:nvGrpSpPr>
        <p:grpSpPr>
          <a:xfrm>
            <a:off x="1046602" y="4387561"/>
            <a:ext cx="4113101" cy="1018161"/>
            <a:chOff x="0" y="0"/>
            <a:chExt cx="1474043" cy="364886"/>
          </a:xfrm>
        </p:grpSpPr>
        <p:sp>
          <p:nvSpPr>
            <p:cNvPr id="159" name="Google Shape;159;p14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14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1" name="Google Shape;161;p14"/>
          <p:cNvGrpSpPr/>
          <p:nvPr/>
        </p:nvGrpSpPr>
        <p:grpSpPr>
          <a:xfrm>
            <a:off x="1046602" y="5648585"/>
            <a:ext cx="4113101" cy="1018161"/>
            <a:chOff x="0" y="0"/>
            <a:chExt cx="1474043" cy="364886"/>
          </a:xfrm>
        </p:grpSpPr>
        <p:sp>
          <p:nvSpPr>
            <p:cNvPr id="162" name="Google Shape;162;p14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14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4" name="Google Shape;164;p14"/>
          <p:cNvGrpSpPr/>
          <p:nvPr/>
        </p:nvGrpSpPr>
        <p:grpSpPr>
          <a:xfrm>
            <a:off x="5532297" y="1865511"/>
            <a:ext cx="4113101" cy="1018161"/>
            <a:chOff x="0" y="0"/>
            <a:chExt cx="1474043" cy="364886"/>
          </a:xfrm>
        </p:grpSpPr>
        <p:sp>
          <p:nvSpPr>
            <p:cNvPr id="165" name="Google Shape;165;p14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4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14"/>
          <p:cNvGrpSpPr/>
          <p:nvPr/>
        </p:nvGrpSpPr>
        <p:grpSpPr>
          <a:xfrm>
            <a:off x="5532297" y="3126536"/>
            <a:ext cx="4113101" cy="1018161"/>
            <a:chOff x="0" y="0"/>
            <a:chExt cx="1474043" cy="364886"/>
          </a:xfrm>
        </p:grpSpPr>
        <p:sp>
          <p:nvSpPr>
            <p:cNvPr id="168" name="Google Shape;168;p14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4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0" name="Google Shape;170;p14"/>
          <p:cNvGrpSpPr/>
          <p:nvPr/>
        </p:nvGrpSpPr>
        <p:grpSpPr>
          <a:xfrm>
            <a:off x="5532297" y="4387561"/>
            <a:ext cx="4113101" cy="1018161"/>
            <a:chOff x="0" y="0"/>
            <a:chExt cx="1474043" cy="364886"/>
          </a:xfrm>
        </p:grpSpPr>
        <p:sp>
          <p:nvSpPr>
            <p:cNvPr id="171" name="Google Shape;171;p14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14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3" name="Google Shape;173;p14"/>
          <p:cNvGrpSpPr/>
          <p:nvPr/>
        </p:nvGrpSpPr>
        <p:grpSpPr>
          <a:xfrm>
            <a:off x="5532297" y="5648585"/>
            <a:ext cx="4113101" cy="1018161"/>
            <a:chOff x="0" y="0"/>
            <a:chExt cx="1474043" cy="364886"/>
          </a:xfrm>
        </p:grpSpPr>
        <p:sp>
          <p:nvSpPr>
            <p:cNvPr id="174" name="Google Shape;174;p14"/>
            <p:cNvSpPr/>
            <p:nvPr/>
          </p:nvSpPr>
          <p:spPr>
            <a:xfrm>
              <a:off x="0" y="0"/>
              <a:ext cx="1474043" cy="364886"/>
            </a:xfrm>
            <a:custGeom>
              <a:rect b="b" l="l" r="r" t="t"/>
              <a:pathLst>
                <a:path extrusionOk="0" h="364886" w="1474043">
                  <a:moveTo>
                    <a:pt x="28234" y="0"/>
                  </a:moveTo>
                  <a:lnTo>
                    <a:pt x="1445809" y="0"/>
                  </a:lnTo>
                  <a:cubicBezTo>
                    <a:pt x="1461402" y="0"/>
                    <a:pt x="1474043" y="12641"/>
                    <a:pt x="1474043" y="28234"/>
                  </a:cubicBezTo>
                  <a:lnTo>
                    <a:pt x="1474043" y="336652"/>
                  </a:lnTo>
                  <a:cubicBezTo>
                    <a:pt x="1474043" y="352245"/>
                    <a:pt x="1461402" y="364886"/>
                    <a:pt x="1445809" y="364886"/>
                  </a:cubicBezTo>
                  <a:lnTo>
                    <a:pt x="28234" y="364886"/>
                  </a:lnTo>
                  <a:cubicBezTo>
                    <a:pt x="12641" y="364886"/>
                    <a:pt x="0" y="352245"/>
                    <a:pt x="0" y="336652"/>
                  </a:cubicBezTo>
                  <a:lnTo>
                    <a:pt x="0" y="28234"/>
                  </a:lnTo>
                  <a:cubicBezTo>
                    <a:pt x="0" y="12641"/>
                    <a:pt x="12641" y="0"/>
                    <a:pt x="2823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7BCFFB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4"/>
            <p:cNvSpPr txBox="1"/>
            <p:nvPr/>
          </p:nvSpPr>
          <p:spPr>
            <a:xfrm>
              <a:off x="0" y="19050"/>
              <a:ext cx="1474043" cy="3458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6" name="Google Shape;176;p14"/>
          <p:cNvSpPr/>
          <p:nvPr/>
        </p:nvSpPr>
        <p:spPr>
          <a:xfrm>
            <a:off x="-196379" y="4855503"/>
            <a:ext cx="952379" cy="1100438"/>
          </a:xfrm>
          <a:custGeom>
            <a:rect b="b" l="l" r="r" t="t"/>
            <a:pathLst>
              <a:path extrusionOk="0" h="1100438" w="952379">
                <a:moveTo>
                  <a:pt x="0" y="0"/>
                </a:moveTo>
                <a:lnTo>
                  <a:pt x="952379" y="0"/>
                </a:lnTo>
                <a:lnTo>
                  <a:pt x="952379" y="1100438"/>
                </a:lnTo>
                <a:lnTo>
                  <a:pt x="0" y="11004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7" name="Google Shape;177;p14"/>
          <p:cNvSpPr/>
          <p:nvPr/>
        </p:nvSpPr>
        <p:spPr>
          <a:xfrm>
            <a:off x="9797798" y="1011275"/>
            <a:ext cx="975310" cy="997064"/>
          </a:xfrm>
          <a:custGeom>
            <a:rect b="b" l="l" r="r" t="t"/>
            <a:pathLst>
              <a:path extrusionOk="0" h="997064" w="975310">
                <a:moveTo>
                  <a:pt x="0" y="0"/>
                </a:moveTo>
                <a:lnTo>
                  <a:pt x="975310" y="0"/>
                </a:lnTo>
                <a:lnTo>
                  <a:pt x="975310" y="997065"/>
                </a:lnTo>
                <a:lnTo>
                  <a:pt x="0" y="9970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p14"/>
          <p:cNvSpPr/>
          <p:nvPr/>
        </p:nvSpPr>
        <p:spPr>
          <a:xfrm rot="-2124470">
            <a:off x="-367950" y="809056"/>
            <a:ext cx="1560431" cy="1086627"/>
          </a:xfrm>
          <a:custGeom>
            <a:rect b="b" l="l" r="r" t="t"/>
            <a:pathLst>
              <a:path extrusionOk="0" h="1086627" w="1560431">
                <a:moveTo>
                  <a:pt x="0" y="0"/>
                </a:moveTo>
                <a:lnTo>
                  <a:pt x="1560431" y="0"/>
                </a:lnTo>
                <a:lnTo>
                  <a:pt x="1560431" y="1086627"/>
                </a:lnTo>
                <a:lnTo>
                  <a:pt x="0" y="10866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p14"/>
          <p:cNvSpPr/>
          <p:nvPr/>
        </p:nvSpPr>
        <p:spPr>
          <a:xfrm>
            <a:off x="9852034" y="3905959"/>
            <a:ext cx="921074" cy="1516739"/>
          </a:xfrm>
          <a:custGeom>
            <a:rect b="b" l="l" r="r" t="t"/>
            <a:pathLst>
              <a:path extrusionOk="0" h="1516739" w="921074">
                <a:moveTo>
                  <a:pt x="0" y="0"/>
                </a:moveTo>
                <a:lnTo>
                  <a:pt x="921074" y="0"/>
                </a:lnTo>
                <a:lnTo>
                  <a:pt x="921074" y="1516739"/>
                </a:lnTo>
                <a:lnTo>
                  <a:pt x="0" y="15167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80" name="Google Shape;180;p14"/>
          <p:cNvGrpSpPr/>
          <p:nvPr/>
        </p:nvGrpSpPr>
        <p:grpSpPr>
          <a:xfrm>
            <a:off x="4019715" y="1982263"/>
            <a:ext cx="1018146" cy="784657"/>
            <a:chOff x="0" y="0"/>
            <a:chExt cx="364881" cy="281203"/>
          </a:xfrm>
        </p:grpSpPr>
        <p:sp>
          <p:nvSpPr>
            <p:cNvPr id="181" name="Google Shape;181;p14"/>
            <p:cNvSpPr/>
            <p:nvPr/>
          </p:nvSpPr>
          <p:spPr>
            <a:xfrm>
              <a:off x="0" y="0"/>
              <a:ext cx="364881" cy="281203"/>
            </a:xfrm>
            <a:custGeom>
              <a:rect b="b" l="l" r="r" t="t"/>
              <a:pathLst>
                <a:path extrusionOk="0" h="281203" w="364881">
                  <a:moveTo>
                    <a:pt x="76039" y="0"/>
                  </a:moveTo>
                  <a:lnTo>
                    <a:pt x="288841" y="0"/>
                  </a:lnTo>
                  <a:cubicBezTo>
                    <a:pt x="330837" y="0"/>
                    <a:pt x="364881" y="34044"/>
                    <a:pt x="364881" y="76039"/>
                  </a:cubicBezTo>
                  <a:lnTo>
                    <a:pt x="364881" y="205164"/>
                  </a:lnTo>
                  <a:cubicBezTo>
                    <a:pt x="364881" y="225331"/>
                    <a:pt x="356869" y="244672"/>
                    <a:pt x="342609" y="258932"/>
                  </a:cubicBezTo>
                  <a:cubicBezTo>
                    <a:pt x="328349" y="273192"/>
                    <a:pt x="309008" y="281203"/>
                    <a:pt x="288841" y="281203"/>
                  </a:cubicBezTo>
                  <a:lnTo>
                    <a:pt x="76039" y="281203"/>
                  </a:lnTo>
                  <a:cubicBezTo>
                    <a:pt x="34044" y="281203"/>
                    <a:pt x="0" y="247159"/>
                    <a:pt x="0" y="205164"/>
                  </a:cubicBezTo>
                  <a:lnTo>
                    <a:pt x="0" y="76039"/>
                  </a:lnTo>
                  <a:cubicBezTo>
                    <a:pt x="0" y="55872"/>
                    <a:pt x="8011" y="36532"/>
                    <a:pt x="22271" y="22271"/>
                  </a:cubicBezTo>
                  <a:cubicBezTo>
                    <a:pt x="36532" y="8011"/>
                    <a:pt x="55872" y="0"/>
                    <a:pt x="7603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4"/>
            <p:cNvSpPr txBox="1"/>
            <p:nvPr/>
          </p:nvSpPr>
          <p:spPr>
            <a:xfrm>
              <a:off x="0" y="19050"/>
              <a:ext cx="364881" cy="2621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3" name="Google Shape;183;p14"/>
          <p:cNvGrpSpPr/>
          <p:nvPr/>
        </p:nvGrpSpPr>
        <p:grpSpPr>
          <a:xfrm>
            <a:off x="4019715" y="3243288"/>
            <a:ext cx="1018146" cy="784657"/>
            <a:chOff x="0" y="0"/>
            <a:chExt cx="364881" cy="281203"/>
          </a:xfrm>
        </p:grpSpPr>
        <p:sp>
          <p:nvSpPr>
            <p:cNvPr id="184" name="Google Shape;184;p14"/>
            <p:cNvSpPr/>
            <p:nvPr/>
          </p:nvSpPr>
          <p:spPr>
            <a:xfrm>
              <a:off x="0" y="0"/>
              <a:ext cx="364881" cy="281203"/>
            </a:xfrm>
            <a:custGeom>
              <a:rect b="b" l="l" r="r" t="t"/>
              <a:pathLst>
                <a:path extrusionOk="0" h="281203" w="364881">
                  <a:moveTo>
                    <a:pt x="76039" y="0"/>
                  </a:moveTo>
                  <a:lnTo>
                    <a:pt x="288841" y="0"/>
                  </a:lnTo>
                  <a:cubicBezTo>
                    <a:pt x="330837" y="0"/>
                    <a:pt x="364881" y="34044"/>
                    <a:pt x="364881" y="76039"/>
                  </a:cubicBezTo>
                  <a:lnTo>
                    <a:pt x="364881" y="205164"/>
                  </a:lnTo>
                  <a:cubicBezTo>
                    <a:pt x="364881" y="225331"/>
                    <a:pt x="356869" y="244672"/>
                    <a:pt x="342609" y="258932"/>
                  </a:cubicBezTo>
                  <a:cubicBezTo>
                    <a:pt x="328349" y="273192"/>
                    <a:pt x="309008" y="281203"/>
                    <a:pt x="288841" y="281203"/>
                  </a:cubicBezTo>
                  <a:lnTo>
                    <a:pt x="76039" y="281203"/>
                  </a:lnTo>
                  <a:cubicBezTo>
                    <a:pt x="34044" y="281203"/>
                    <a:pt x="0" y="247159"/>
                    <a:pt x="0" y="205164"/>
                  </a:cubicBezTo>
                  <a:lnTo>
                    <a:pt x="0" y="76039"/>
                  </a:lnTo>
                  <a:cubicBezTo>
                    <a:pt x="0" y="55872"/>
                    <a:pt x="8011" y="36532"/>
                    <a:pt x="22271" y="22271"/>
                  </a:cubicBezTo>
                  <a:cubicBezTo>
                    <a:pt x="36532" y="8011"/>
                    <a:pt x="55872" y="0"/>
                    <a:pt x="7603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4"/>
            <p:cNvSpPr txBox="1"/>
            <p:nvPr/>
          </p:nvSpPr>
          <p:spPr>
            <a:xfrm>
              <a:off x="0" y="19050"/>
              <a:ext cx="364881" cy="2621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6" name="Google Shape;186;p14"/>
          <p:cNvGrpSpPr/>
          <p:nvPr/>
        </p:nvGrpSpPr>
        <p:grpSpPr>
          <a:xfrm>
            <a:off x="4019715" y="4504313"/>
            <a:ext cx="1018146" cy="784657"/>
            <a:chOff x="0" y="0"/>
            <a:chExt cx="364881" cy="281203"/>
          </a:xfrm>
        </p:grpSpPr>
        <p:sp>
          <p:nvSpPr>
            <p:cNvPr id="187" name="Google Shape;187;p14"/>
            <p:cNvSpPr/>
            <p:nvPr/>
          </p:nvSpPr>
          <p:spPr>
            <a:xfrm>
              <a:off x="0" y="0"/>
              <a:ext cx="364881" cy="281203"/>
            </a:xfrm>
            <a:custGeom>
              <a:rect b="b" l="l" r="r" t="t"/>
              <a:pathLst>
                <a:path extrusionOk="0" h="281203" w="364881">
                  <a:moveTo>
                    <a:pt x="76039" y="0"/>
                  </a:moveTo>
                  <a:lnTo>
                    <a:pt x="288841" y="0"/>
                  </a:lnTo>
                  <a:cubicBezTo>
                    <a:pt x="330837" y="0"/>
                    <a:pt x="364881" y="34044"/>
                    <a:pt x="364881" y="76039"/>
                  </a:cubicBezTo>
                  <a:lnTo>
                    <a:pt x="364881" y="205164"/>
                  </a:lnTo>
                  <a:cubicBezTo>
                    <a:pt x="364881" y="225331"/>
                    <a:pt x="356869" y="244672"/>
                    <a:pt x="342609" y="258932"/>
                  </a:cubicBezTo>
                  <a:cubicBezTo>
                    <a:pt x="328349" y="273192"/>
                    <a:pt x="309008" y="281203"/>
                    <a:pt x="288841" y="281203"/>
                  </a:cubicBezTo>
                  <a:lnTo>
                    <a:pt x="76039" y="281203"/>
                  </a:lnTo>
                  <a:cubicBezTo>
                    <a:pt x="34044" y="281203"/>
                    <a:pt x="0" y="247159"/>
                    <a:pt x="0" y="205164"/>
                  </a:cubicBezTo>
                  <a:lnTo>
                    <a:pt x="0" y="76039"/>
                  </a:lnTo>
                  <a:cubicBezTo>
                    <a:pt x="0" y="55872"/>
                    <a:pt x="8011" y="36532"/>
                    <a:pt x="22271" y="22271"/>
                  </a:cubicBezTo>
                  <a:cubicBezTo>
                    <a:pt x="36532" y="8011"/>
                    <a:pt x="55872" y="0"/>
                    <a:pt x="7603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4"/>
            <p:cNvSpPr txBox="1"/>
            <p:nvPr/>
          </p:nvSpPr>
          <p:spPr>
            <a:xfrm>
              <a:off x="0" y="19050"/>
              <a:ext cx="364881" cy="2621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9" name="Google Shape;189;p14"/>
          <p:cNvGrpSpPr/>
          <p:nvPr/>
        </p:nvGrpSpPr>
        <p:grpSpPr>
          <a:xfrm>
            <a:off x="4019715" y="5765337"/>
            <a:ext cx="1018146" cy="784657"/>
            <a:chOff x="0" y="0"/>
            <a:chExt cx="364881" cy="281203"/>
          </a:xfrm>
        </p:grpSpPr>
        <p:sp>
          <p:nvSpPr>
            <p:cNvPr id="190" name="Google Shape;190;p14"/>
            <p:cNvSpPr/>
            <p:nvPr/>
          </p:nvSpPr>
          <p:spPr>
            <a:xfrm>
              <a:off x="0" y="0"/>
              <a:ext cx="364881" cy="281203"/>
            </a:xfrm>
            <a:custGeom>
              <a:rect b="b" l="l" r="r" t="t"/>
              <a:pathLst>
                <a:path extrusionOk="0" h="281203" w="364881">
                  <a:moveTo>
                    <a:pt x="76039" y="0"/>
                  </a:moveTo>
                  <a:lnTo>
                    <a:pt x="288841" y="0"/>
                  </a:lnTo>
                  <a:cubicBezTo>
                    <a:pt x="330837" y="0"/>
                    <a:pt x="364881" y="34044"/>
                    <a:pt x="364881" y="76039"/>
                  </a:cubicBezTo>
                  <a:lnTo>
                    <a:pt x="364881" y="205164"/>
                  </a:lnTo>
                  <a:cubicBezTo>
                    <a:pt x="364881" y="225331"/>
                    <a:pt x="356869" y="244672"/>
                    <a:pt x="342609" y="258932"/>
                  </a:cubicBezTo>
                  <a:cubicBezTo>
                    <a:pt x="328349" y="273192"/>
                    <a:pt x="309008" y="281203"/>
                    <a:pt x="288841" y="281203"/>
                  </a:cubicBezTo>
                  <a:lnTo>
                    <a:pt x="76039" y="281203"/>
                  </a:lnTo>
                  <a:cubicBezTo>
                    <a:pt x="34044" y="281203"/>
                    <a:pt x="0" y="247159"/>
                    <a:pt x="0" y="205164"/>
                  </a:cubicBezTo>
                  <a:lnTo>
                    <a:pt x="0" y="76039"/>
                  </a:lnTo>
                  <a:cubicBezTo>
                    <a:pt x="0" y="55872"/>
                    <a:pt x="8011" y="36532"/>
                    <a:pt x="22271" y="22271"/>
                  </a:cubicBezTo>
                  <a:cubicBezTo>
                    <a:pt x="36532" y="8011"/>
                    <a:pt x="55872" y="0"/>
                    <a:pt x="7603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4"/>
            <p:cNvSpPr txBox="1"/>
            <p:nvPr/>
          </p:nvSpPr>
          <p:spPr>
            <a:xfrm>
              <a:off x="0" y="19050"/>
              <a:ext cx="364881" cy="2621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2" name="Google Shape;192;p14"/>
          <p:cNvGrpSpPr/>
          <p:nvPr/>
        </p:nvGrpSpPr>
        <p:grpSpPr>
          <a:xfrm>
            <a:off x="8512266" y="1982263"/>
            <a:ext cx="1018146" cy="784657"/>
            <a:chOff x="0" y="0"/>
            <a:chExt cx="364881" cy="281203"/>
          </a:xfrm>
        </p:grpSpPr>
        <p:sp>
          <p:nvSpPr>
            <p:cNvPr id="193" name="Google Shape;193;p14"/>
            <p:cNvSpPr/>
            <p:nvPr/>
          </p:nvSpPr>
          <p:spPr>
            <a:xfrm>
              <a:off x="0" y="0"/>
              <a:ext cx="364881" cy="281203"/>
            </a:xfrm>
            <a:custGeom>
              <a:rect b="b" l="l" r="r" t="t"/>
              <a:pathLst>
                <a:path extrusionOk="0" h="281203" w="364881">
                  <a:moveTo>
                    <a:pt x="76039" y="0"/>
                  </a:moveTo>
                  <a:lnTo>
                    <a:pt x="288841" y="0"/>
                  </a:lnTo>
                  <a:cubicBezTo>
                    <a:pt x="330837" y="0"/>
                    <a:pt x="364881" y="34044"/>
                    <a:pt x="364881" y="76039"/>
                  </a:cubicBezTo>
                  <a:lnTo>
                    <a:pt x="364881" y="205164"/>
                  </a:lnTo>
                  <a:cubicBezTo>
                    <a:pt x="364881" y="225331"/>
                    <a:pt x="356869" y="244672"/>
                    <a:pt x="342609" y="258932"/>
                  </a:cubicBezTo>
                  <a:cubicBezTo>
                    <a:pt x="328349" y="273192"/>
                    <a:pt x="309008" y="281203"/>
                    <a:pt x="288841" y="281203"/>
                  </a:cubicBezTo>
                  <a:lnTo>
                    <a:pt x="76039" y="281203"/>
                  </a:lnTo>
                  <a:cubicBezTo>
                    <a:pt x="34044" y="281203"/>
                    <a:pt x="0" y="247159"/>
                    <a:pt x="0" y="205164"/>
                  </a:cubicBezTo>
                  <a:lnTo>
                    <a:pt x="0" y="76039"/>
                  </a:lnTo>
                  <a:cubicBezTo>
                    <a:pt x="0" y="55872"/>
                    <a:pt x="8011" y="36532"/>
                    <a:pt x="22271" y="22271"/>
                  </a:cubicBezTo>
                  <a:cubicBezTo>
                    <a:pt x="36532" y="8011"/>
                    <a:pt x="55872" y="0"/>
                    <a:pt x="7603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4"/>
            <p:cNvSpPr txBox="1"/>
            <p:nvPr/>
          </p:nvSpPr>
          <p:spPr>
            <a:xfrm>
              <a:off x="0" y="19050"/>
              <a:ext cx="364881" cy="2621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5" name="Google Shape;195;p14"/>
          <p:cNvGrpSpPr/>
          <p:nvPr/>
        </p:nvGrpSpPr>
        <p:grpSpPr>
          <a:xfrm>
            <a:off x="8512266" y="3243288"/>
            <a:ext cx="1018146" cy="784657"/>
            <a:chOff x="0" y="0"/>
            <a:chExt cx="364881" cy="281203"/>
          </a:xfrm>
        </p:grpSpPr>
        <p:sp>
          <p:nvSpPr>
            <p:cNvPr id="196" name="Google Shape;196;p14"/>
            <p:cNvSpPr/>
            <p:nvPr/>
          </p:nvSpPr>
          <p:spPr>
            <a:xfrm>
              <a:off x="0" y="0"/>
              <a:ext cx="364881" cy="281203"/>
            </a:xfrm>
            <a:custGeom>
              <a:rect b="b" l="l" r="r" t="t"/>
              <a:pathLst>
                <a:path extrusionOk="0" h="281203" w="364881">
                  <a:moveTo>
                    <a:pt x="76039" y="0"/>
                  </a:moveTo>
                  <a:lnTo>
                    <a:pt x="288841" y="0"/>
                  </a:lnTo>
                  <a:cubicBezTo>
                    <a:pt x="330837" y="0"/>
                    <a:pt x="364881" y="34044"/>
                    <a:pt x="364881" y="76039"/>
                  </a:cubicBezTo>
                  <a:lnTo>
                    <a:pt x="364881" y="205164"/>
                  </a:lnTo>
                  <a:cubicBezTo>
                    <a:pt x="364881" y="225331"/>
                    <a:pt x="356869" y="244672"/>
                    <a:pt x="342609" y="258932"/>
                  </a:cubicBezTo>
                  <a:cubicBezTo>
                    <a:pt x="328349" y="273192"/>
                    <a:pt x="309008" y="281203"/>
                    <a:pt x="288841" y="281203"/>
                  </a:cubicBezTo>
                  <a:lnTo>
                    <a:pt x="76039" y="281203"/>
                  </a:lnTo>
                  <a:cubicBezTo>
                    <a:pt x="34044" y="281203"/>
                    <a:pt x="0" y="247159"/>
                    <a:pt x="0" y="205164"/>
                  </a:cubicBezTo>
                  <a:lnTo>
                    <a:pt x="0" y="76039"/>
                  </a:lnTo>
                  <a:cubicBezTo>
                    <a:pt x="0" y="55872"/>
                    <a:pt x="8011" y="36532"/>
                    <a:pt x="22271" y="22271"/>
                  </a:cubicBezTo>
                  <a:cubicBezTo>
                    <a:pt x="36532" y="8011"/>
                    <a:pt x="55872" y="0"/>
                    <a:pt x="7603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4"/>
            <p:cNvSpPr txBox="1"/>
            <p:nvPr/>
          </p:nvSpPr>
          <p:spPr>
            <a:xfrm>
              <a:off x="0" y="19050"/>
              <a:ext cx="364881" cy="2621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8" name="Google Shape;198;p14"/>
          <p:cNvGrpSpPr/>
          <p:nvPr/>
        </p:nvGrpSpPr>
        <p:grpSpPr>
          <a:xfrm>
            <a:off x="8512266" y="4504313"/>
            <a:ext cx="1018146" cy="784657"/>
            <a:chOff x="0" y="0"/>
            <a:chExt cx="364881" cy="281203"/>
          </a:xfrm>
        </p:grpSpPr>
        <p:sp>
          <p:nvSpPr>
            <p:cNvPr id="199" name="Google Shape;199;p14"/>
            <p:cNvSpPr/>
            <p:nvPr/>
          </p:nvSpPr>
          <p:spPr>
            <a:xfrm>
              <a:off x="0" y="0"/>
              <a:ext cx="364881" cy="281203"/>
            </a:xfrm>
            <a:custGeom>
              <a:rect b="b" l="l" r="r" t="t"/>
              <a:pathLst>
                <a:path extrusionOk="0" h="281203" w="364881">
                  <a:moveTo>
                    <a:pt x="76039" y="0"/>
                  </a:moveTo>
                  <a:lnTo>
                    <a:pt x="288841" y="0"/>
                  </a:lnTo>
                  <a:cubicBezTo>
                    <a:pt x="330837" y="0"/>
                    <a:pt x="364881" y="34044"/>
                    <a:pt x="364881" y="76039"/>
                  </a:cubicBezTo>
                  <a:lnTo>
                    <a:pt x="364881" y="205164"/>
                  </a:lnTo>
                  <a:cubicBezTo>
                    <a:pt x="364881" y="225331"/>
                    <a:pt x="356869" y="244672"/>
                    <a:pt x="342609" y="258932"/>
                  </a:cubicBezTo>
                  <a:cubicBezTo>
                    <a:pt x="328349" y="273192"/>
                    <a:pt x="309008" y="281203"/>
                    <a:pt x="288841" y="281203"/>
                  </a:cubicBezTo>
                  <a:lnTo>
                    <a:pt x="76039" y="281203"/>
                  </a:lnTo>
                  <a:cubicBezTo>
                    <a:pt x="34044" y="281203"/>
                    <a:pt x="0" y="247159"/>
                    <a:pt x="0" y="205164"/>
                  </a:cubicBezTo>
                  <a:lnTo>
                    <a:pt x="0" y="76039"/>
                  </a:lnTo>
                  <a:cubicBezTo>
                    <a:pt x="0" y="55872"/>
                    <a:pt x="8011" y="36532"/>
                    <a:pt x="22271" y="22271"/>
                  </a:cubicBezTo>
                  <a:cubicBezTo>
                    <a:pt x="36532" y="8011"/>
                    <a:pt x="55872" y="0"/>
                    <a:pt x="7603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4"/>
            <p:cNvSpPr txBox="1"/>
            <p:nvPr/>
          </p:nvSpPr>
          <p:spPr>
            <a:xfrm>
              <a:off x="0" y="19050"/>
              <a:ext cx="364881" cy="2621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1" name="Google Shape;201;p14"/>
          <p:cNvGrpSpPr/>
          <p:nvPr/>
        </p:nvGrpSpPr>
        <p:grpSpPr>
          <a:xfrm>
            <a:off x="8512266" y="5765337"/>
            <a:ext cx="1018146" cy="784657"/>
            <a:chOff x="0" y="0"/>
            <a:chExt cx="364881" cy="281203"/>
          </a:xfrm>
        </p:grpSpPr>
        <p:sp>
          <p:nvSpPr>
            <p:cNvPr id="202" name="Google Shape;202;p14"/>
            <p:cNvSpPr/>
            <p:nvPr/>
          </p:nvSpPr>
          <p:spPr>
            <a:xfrm>
              <a:off x="0" y="0"/>
              <a:ext cx="364881" cy="281203"/>
            </a:xfrm>
            <a:custGeom>
              <a:rect b="b" l="l" r="r" t="t"/>
              <a:pathLst>
                <a:path extrusionOk="0" h="281203" w="364881">
                  <a:moveTo>
                    <a:pt x="76039" y="0"/>
                  </a:moveTo>
                  <a:lnTo>
                    <a:pt x="288841" y="0"/>
                  </a:lnTo>
                  <a:cubicBezTo>
                    <a:pt x="330837" y="0"/>
                    <a:pt x="364881" y="34044"/>
                    <a:pt x="364881" y="76039"/>
                  </a:cubicBezTo>
                  <a:lnTo>
                    <a:pt x="364881" y="205164"/>
                  </a:lnTo>
                  <a:cubicBezTo>
                    <a:pt x="364881" y="225331"/>
                    <a:pt x="356869" y="244672"/>
                    <a:pt x="342609" y="258932"/>
                  </a:cubicBezTo>
                  <a:cubicBezTo>
                    <a:pt x="328349" y="273192"/>
                    <a:pt x="309008" y="281203"/>
                    <a:pt x="288841" y="281203"/>
                  </a:cubicBezTo>
                  <a:lnTo>
                    <a:pt x="76039" y="281203"/>
                  </a:lnTo>
                  <a:cubicBezTo>
                    <a:pt x="34044" y="281203"/>
                    <a:pt x="0" y="247159"/>
                    <a:pt x="0" y="205164"/>
                  </a:cubicBezTo>
                  <a:lnTo>
                    <a:pt x="0" y="76039"/>
                  </a:lnTo>
                  <a:cubicBezTo>
                    <a:pt x="0" y="55872"/>
                    <a:pt x="8011" y="36532"/>
                    <a:pt x="22271" y="22271"/>
                  </a:cubicBezTo>
                  <a:cubicBezTo>
                    <a:pt x="36532" y="8011"/>
                    <a:pt x="55872" y="0"/>
                    <a:pt x="7603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DE17B"/>
              </a:solidFill>
              <a:prstDash val="dash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14"/>
            <p:cNvSpPr txBox="1"/>
            <p:nvPr/>
          </p:nvSpPr>
          <p:spPr>
            <a:xfrm>
              <a:off x="0" y="19050"/>
              <a:ext cx="364881" cy="2621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11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4" name="Google Shape;204;p14"/>
          <p:cNvGrpSpPr/>
          <p:nvPr/>
        </p:nvGrpSpPr>
        <p:grpSpPr>
          <a:xfrm>
            <a:off x="4200059" y="2147148"/>
            <a:ext cx="657459" cy="454888"/>
            <a:chOff x="0" y="0"/>
            <a:chExt cx="876612" cy="606518"/>
          </a:xfrm>
        </p:grpSpPr>
        <p:sp>
          <p:nvSpPr>
            <p:cNvPr id="205" name="Google Shape;205;p14"/>
            <p:cNvSpPr/>
            <p:nvPr/>
          </p:nvSpPr>
          <p:spPr>
            <a:xfrm>
              <a:off x="0" y="16210"/>
              <a:ext cx="148222" cy="574098"/>
            </a:xfrm>
            <a:custGeom>
              <a:rect b="b" l="l" r="r" t="t"/>
              <a:pathLst>
                <a:path extrusionOk="0" h="574098" w="148222">
                  <a:moveTo>
                    <a:pt x="0" y="0"/>
                  </a:moveTo>
                  <a:lnTo>
                    <a:pt x="148222" y="0"/>
                  </a:lnTo>
                  <a:lnTo>
                    <a:pt x="148222" y="574098"/>
                  </a:lnTo>
                  <a:lnTo>
                    <a:pt x="0" y="5740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6" name="Google Shape;206;p14"/>
            <p:cNvSpPr/>
            <p:nvPr/>
          </p:nvSpPr>
          <p:spPr>
            <a:xfrm>
              <a:off x="225699" y="0"/>
              <a:ext cx="286718" cy="606518"/>
            </a:xfrm>
            <a:custGeom>
              <a:rect b="b" l="l" r="r" t="t"/>
              <a:pathLst>
                <a:path extrusionOk="0" h="606518" w="286718">
                  <a:moveTo>
                    <a:pt x="0" y="0"/>
                  </a:moveTo>
                  <a:lnTo>
                    <a:pt x="286717" y="0"/>
                  </a:lnTo>
                  <a:lnTo>
                    <a:pt x="286717" y="606518"/>
                  </a:lnTo>
                  <a:lnTo>
                    <a:pt x="0" y="60651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07" name="Google Shape;207;p14"/>
            <p:cNvSpPr/>
            <p:nvPr/>
          </p:nvSpPr>
          <p:spPr>
            <a:xfrm>
              <a:off x="589894" y="0"/>
              <a:ext cx="286718" cy="606518"/>
            </a:xfrm>
            <a:custGeom>
              <a:rect b="b" l="l" r="r" t="t"/>
              <a:pathLst>
                <a:path extrusionOk="0" h="606518" w="286718">
                  <a:moveTo>
                    <a:pt x="0" y="0"/>
                  </a:moveTo>
                  <a:lnTo>
                    <a:pt x="286717" y="0"/>
                  </a:lnTo>
                  <a:lnTo>
                    <a:pt x="286717" y="606518"/>
                  </a:lnTo>
                  <a:lnTo>
                    <a:pt x="0" y="60651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08" name="Google Shape;208;p14"/>
          <p:cNvGrpSpPr/>
          <p:nvPr/>
        </p:nvGrpSpPr>
        <p:grpSpPr>
          <a:xfrm>
            <a:off x="4290494" y="3365955"/>
            <a:ext cx="476588" cy="522813"/>
            <a:chOff x="0" y="0"/>
            <a:chExt cx="635451" cy="697084"/>
          </a:xfrm>
        </p:grpSpPr>
        <p:sp>
          <p:nvSpPr>
            <p:cNvPr id="209" name="Google Shape;209;p14"/>
            <p:cNvSpPr/>
            <p:nvPr/>
          </p:nvSpPr>
          <p:spPr>
            <a:xfrm>
              <a:off x="305920" y="0"/>
              <a:ext cx="329531" cy="697084"/>
            </a:xfrm>
            <a:custGeom>
              <a:rect b="b" l="l" r="r" t="t"/>
              <a:pathLst>
                <a:path extrusionOk="0" h="697084" w="329531">
                  <a:moveTo>
                    <a:pt x="0" y="0"/>
                  </a:moveTo>
                  <a:lnTo>
                    <a:pt x="329531" y="0"/>
                  </a:lnTo>
                  <a:lnTo>
                    <a:pt x="329531" y="697084"/>
                  </a:lnTo>
                  <a:lnTo>
                    <a:pt x="0" y="697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0" name="Google Shape;210;p14"/>
            <p:cNvSpPr/>
            <p:nvPr/>
          </p:nvSpPr>
          <p:spPr>
            <a:xfrm>
              <a:off x="0" y="0"/>
              <a:ext cx="207858" cy="697084"/>
            </a:xfrm>
            <a:custGeom>
              <a:rect b="b" l="l" r="r" t="t"/>
              <a:pathLst>
                <a:path extrusionOk="0" h="697084" w="207858">
                  <a:moveTo>
                    <a:pt x="0" y="0"/>
                  </a:moveTo>
                  <a:lnTo>
                    <a:pt x="207858" y="0"/>
                  </a:lnTo>
                  <a:lnTo>
                    <a:pt x="207858" y="697084"/>
                  </a:lnTo>
                  <a:lnTo>
                    <a:pt x="0" y="697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11" name="Google Shape;211;p14"/>
          <p:cNvGrpSpPr/>
          <p:nvPr/>
        </p:nvGrpSpPr>
        <p:grpSpPr>
          <a:xfrm>
            <a:off x="4290494" y="4615073"/>
            <a:ext cx="478552" cy="546626"/>
            <a:chOff x="0" y="0"/>
            <a:chExt cx="638069" cy="728834"/>
          </a:xfrm>
        </p:grpSpPr>
        <p:sp>
          <p:nvSpPr>
            <p:cNvPr id="212" name="Google Shape;212;p14"/>
            <p:cNvSpPr/>
            <p:nvPr/>
          </p:nvSpPr>
          <p:spPr>
            <a:xfrm>
              <a:off x="308538" y="0"/>
              <a:ext cx="329531" cy="697084"/>
            </a:xfrm>
            <a:custGeom>
              <a:rect b="b" l="l" r="r" t="t"/>
              <a:pathLst>
                <a:path extrusionOk="0" h="697084" w="329531">
                  <a:moveTo>
                    <a:pt x="0" y="0"/>
                  </a:moveTo>
                  <a:lnTo>
                    <a:pt x="329530" y="0"/>
                  </a:lnTo>
                  <a:lnTo>
                    <a:pt x="329530" y="697084"/>
                  </a:lnTo>
                  <a:lnTo>
                    <a:pt x="0" y="697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3" name="Google Shape;213;p14"/>
            <p:cNvSpPr/>
            <p:nvPr/>
          </p:nvSpPr>
          <p:spPr>
            <a:xfrm>
              <a:off x="0" y="12700"/>
              <a:ext cx="269527" cy="716134"/>
            </a:xfrm>
            <a:custGeom>
              <a:rect b="b" l="l" r="r" t="t"/>
              <a:pathLst>
                <a:path extrusionOk="0" h="716134" w="269527">
                  <a:moveTo>
                    <a:pt x="0" y="0"/>
                  </a:moveTo>
                  <a:lnTo>
                    <a:pt x="269527" y="0"/>
                  </a:lnTo>
                  <a:lnTo>
                    <a:pt x="269527" y="716134"/>
                  </a:lnTo>
                  <a:lnTo>
                    <a:pt x="0" y="71613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14" name="Google Shape;214;p14"/>
          <p:cNvGrpSpPr/>
          <p:nvPr/>
        </p:nvGrpSpPr>
        <p:grpSpPr>
          <a:xfrm>
            <a:off x="4290494" y="5891497"/>
            <a:ext cx="478552" cy="522813"/>
            <a:chOff x="0" y="0"/>
            <a:chExt cx="638069" cy="697084"/>
          </a:xfrm>
        </p:grpSpPr>
        <p:sp>
          <p:nvSpPr>
            <p:cNvPr id="215" name="Google Shape;215;p14"/>
            <p:cNvSpPr/>
            <p:nvPr/>
          </p:nvSpPr>
          <p:spPr>
            <a:xfrm>
              <a:off x="308538" y="0"/>
              <a:ext cx="329531" cy="697084"/>
            </a:xfrm>
            <a:custGeom>
              <a:rect b="b" l="l" r="r" t="t"/>
              <a:pathLst>
                <a:path extrusionOk="0" h="697084" w="329531">
                  <a:moveTo>
                    <a:pt x="0" y="0"/>
                  </a:moveTo>
                  <a:lnTo>
                    <a:pt x="329530" y="0"/>
                  </a:lnTo>
                  <a:lnTo>
                    <a:pt x="329530" y="697084"/>
                  </a:lnTo>
                  <a:lnTo>
                    <a:pt x="0" y="697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6" name="Google Shape;216;p14"/>
            <p:cNvSpPr/>
            <p:nvPr/>
          </p:nvSpPr>
          <p:spPr>
            <a:xfrm>
              <a:off x="0" y="35207"/>
              <a:ext cx="275582" cy="661877"/>
            </a:xfrm>
            <a:custGeom>
              <a:rect b="b" l="l" r="r" t="t"/>
              <a:pathLst>
                <a:path extrusionOk="0" h="661877" w="275582">
                  <a:moveTo>
                    <a:pt x="0" y="0"/>
                  </a:moveTo>
                  <a:lnTo>
                    <a:pt x="275582" y="0"/>
                  </a:lnTo>
                  <a:lnTo>
                    <a:pt x="275582" y="661877"/>
                  </a:lnTo>
                  <a:lnTo>
                    <a:pt x="0" y="66187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17" name="Google Shape;217;p14"/>
          <p:cNvGrpSpPr/>
          <p:nvPr/>
        </p:nvGrpSpPr>
        <p:grpSpPr>
          <a:xfrm>
            <a:off x="8763276" y="2104249"/>
            <a:ext cx="516127" cy="540685"/>
            <a:chOff x="0" y="0"/>
            <a:chExt cx="688169" cy="720914"/>
          </a:xfrm>
        </p:grpSpPr>
        <p:sp>
          <p:nvSpPr>
            <p:cNvPr id="218" name="Google Shape;218;p14"/>
            <p:cNvSpPr/>
            <p:nvPr/>
          </p:nvSpPr>
          <p:spPr>
            <a:xfrm>
              <a:off x="358638" y="23829"/>
              <a:ext cx="329531" cy="697084"/>
            </a:xfrm>
            <a:custGeom>
              <a:rect b="b" l="l" r="r" t="t"/>
              <a:pathLst>
                <a:path extrusionOk="0" h="697084" w="329531">
                  <a:moveTo>
                    <a:pt x="0" y="0"/>
                  </a:moveTo>
                  <a:lnTo>
                    <a:pt x="329530" y="0"/>
                  </a:lnTo>
                  <a:lnTo>
                    <a:pt x="329530" y="697085"/>
                  </a:lnTo>
                  <a:lnTo>
                    <a:pt x="0" y="69708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19" name="Google Shape;219;p14"/>
            <p:cNvSpPr/>
            <p:nvPr/>
          </p:nvSpPr>
          <p:spPr>
            <a:xfrm>
              <a:off x="0" y="0"/>
              <a:ext cx="321134" cy="720914"/>
            </a:xfrm>
            <a:custGeom>
              <a:rect b="b" l="l" r="r" t="t"/>
              <a:pathLst>
                <a:path extrusionOk="0" h="720914" w="321134">
                  <a:moveTo>
                    <a:pt x="0" y="0"/>
                  </a:moveTo>
                  <a:lnTo>
                    <a:pt x="321134" y="0"/>
                  </a:lnTo>
                  <a:lnTo>
                    <a:pt x="321134" y="720914"/>
                  </a:lnTo>
                  <a:lnTo>
                    <a:pt x="0" y="7209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20" name="Google Shape;220;p14"/>
          <p:cNvGrpSpPr/>
          <p:nvPr/>
        </p:nvGrpSpPr>
        <p:grpSpPr>
          <a:xfrm>
            <a:off x="8763276" y="3365955"/>
            <a:ext cx="516127" cy="522813"/>
            <a:chOff x="0" y="0"/>
            <a:chExt cx="688169" cy="697084"/>
          </a:xfrm>
        </p:grpSpPr>
        <p:sp>
          <p:nvSpPr>
            <p:cNvPr id="221" name="Google Shape;221;p14"/>
            <p:cNvSpPr/>
            <p:nvPr/>
          </p:nvSpPr>
          <p:spPr>
            <a:xfrm>
              <a:off x="358638" y="0"/>
              <a:ext cx="329531" cy="697084"/>
            </a:xfrm>
            <a:custGeom>
              <a:rect b="b" l="l" r="r" t="t"/>
              <a:pathLst>
                <a:path extrusionOk="0" h="697084" w="329531">
                  <a:moveTo>
                    <a:pt x="0" y="0"/>
                  </a:moveTo>
                  <a:lnTo>
                    <a:pt x="329530" y="0"/>
                  </a:lnTo>
                  <a:lnTo>
                    <a:pt x="329530" y="697084"/>
                  </a:lnTo>
                  <a:lnTo>
                    <a:pt x="0" y="697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2" name="Google Shape;222;p14"/>
            <p:cNvSpPr/>
            <p:nvPr/>
          </p:nvSpPr>
          <p:spPr>
            <a:xfrm>
              <a:off x="0" y="0"/>
              <a:ext cx="319754" cy="689666"/>
            </a:xfrm>
            <a:custGeom>
              <a:rect b="b" l="l" r="r" t="t"/>
              <a:pathLst>
                <a:path extrusionOk="0" h="689666" w="319754">
                  <a:moveTo>
                    <a:pt x="0" y="0"/>
                  </a:moveTo>
                  <a:lnTo>
                    <a:pt x="319754" y="0"/>
                  </a:lnTo>
                  <a:lnTo>
                    <a:pt x="319754" y="689666"/>
                  </a:lnTo>
                  <a:lnTo>
                    <a:pt x="0" y="6896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23" name="Google Shape;223;p14"/>
          <p:cNvGrpSpPr/>
          <p:nvPr/>
        </p:nvGrpSpPr>
        <p:grpSpPr>
          <a:xfrm>
            <a:off x="8763276" y="4635916"/>
            <a:ext cx="516127" cy="527866"/>
            <a:chOff x="0" y="0"/>
            <a:chExt cx="688169" cy="703821"/>
          </a:xfrm>
        </p:grpSpPr>
        <p:sp>
          <p:nvSpPr>
            <p:cNvPr id="224" name="Google Shape;224;p14"/>
            <p:cNvSpPr/>
            <p:nvPr/>
          </p:nvSpPr>
          <p:spPr>
            <a:xfrm>
              <a:off x="358638" y="0"/>
              <a:ext cx="329531" cy="697084"/>
            </a:xfrm>
            <a:custGeom>
              <a:rect b="b" l="l" r="r" t="t"/>
              <a:pathLst>
                <a:path extrusionOk="0" h="697084" w="329531">
                  <a:moveTo>
                    <a:pt x="0" y="0"/>
                  </a:moveTo>
                  <a:lnTo>
                    <a:pt x="329530" y="0"/>
                  </a:lnTo>
                  <a:lnTo>
                    <a:pt x="329530" y="697084"/>
                  </a:lnTo>
                  <a:lnTo>
                    <a:pt x="0" y="697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5" name="Google Shape;225;p14"/>
            <p:cNvSpPr/>
            <p:nvPr/>
          </p:nvSpPr>
          <p:spPr>
            <a:xfrm>
              <a:off x="0" y="0"/>
              <a:ext cx="295605" cy="703821"/>
            </a:xfrm>
            <a:custGeom>
              <a:rect b="b" l="l" r="r" t="t"/>
              <a:pathLst>
                <a:path extrusionOk="0" h="703821" w="295605">
                  <a:moveTo>
                    <a:pt x="0" y="0"/>
                  </a:moveTo>
                  <a:lnTo>
                    <a:pt x="295605" y="0"/>
                  </a:lnTo>
                  <a:lnTo>
                    <a:pt x="295605" y="703821"/>
                  </a:lnTo>
                  <a:lnTo>
                    <a:pt x="0" y="70382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226" name="Google Shape;226;p14"/>
          <p:cNvGrpSpPr/>
          <p:nvPr/>
        </p:nvGrpSpPr>
        <p:grpSpPr>
          <a:xfrm>
            <a:off x="8763276" y="5905195"/>
            <a:ext cx="516127" cy="522813"/>
            <a:chOff x="0" y="0"/>
            <a:chExt cx="688169" cy="697084"/>
          </a:xfrm>
        </p:grpSpPr>
        <p:sp>
          <p:nvSpPr>
            <p:cNvPr id="227" name="Google Shape;227;p14"/>
            <p:cNvSpPr/>
            <p:nvPr/>
          </p:nvSpPr>
          <p:spPr>
            <a:xfrm>
              <a:off x="358638" y="0"/>
              <a:ext cx="329531" cy="697084"/>
            </a:xfrm>
            <a:custGeom>
              <a:rect b="b" l="l" r="r" t="t"/>
              <a:pathLst>
                <a:path extrusionOk="0" h="697084" w="329531">
                  <a:moveTo>
                    <a:pt x="0" y="0"/>
                  </a:moveTo>
                  <a:lnTo>
                    <a:pt x="329530" y="0"/>
                  </a:lnTo>
                  <a:lnTo>
                    <a:pt x="329530" y="697084"/>
                  </a:lnTo>
                  <a:lnTo>
                    <a:pt x="0" y="69708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8" name="Google Shape;228;p14"/>
            <p:cNvSpPr/>
            <p:nvPr/>
          </p:nvSpPr>
          <p:spPr>
            <a:xfrm>
              <a:off x="0" y="27252"/>
              <a:ext cx="319084" cy="669832"/>
            </a:xfrm>
            <a:custGeom>
              <a:rect b="b" l="l" r="r" t="t"/>
              <a:pathLst>
                <a:path extrusionOk="0" h="669832" w="319084">
                  <a:moveTo>
                    <a:pt x="0" y="0"/>
                  </a:moveTo>
                  <a:lnTo>
                    <a:pt x="319084" y="0"/>
                  </a:lnTo>
                  <a:lnTo>
                    <a:pt x="319084" y="669832"/>
                  </a:lnTo>
                  <a:lnTo>
                    <a:pt x="0" y="66983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229" name="Google Shape;229;p14"/>
          <p:cNvSpPr txBox="1"/>
          <p:nvPr/>
        </p:nvSpPr>
        <p:spPr>
          <a:xfrm>
            <a:off x="1510997" y="660750"/>
            <a:ext cx="7670006" cy="8210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99" u="none" cap="none" strike="noStrike">
                <a:solidFill>
                  <a:srgbClr val="FDE17B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Family Feud Answer Board</a:t>
            </a:r>
            <a:endParaRPr/>
          </a:p>
        </p:txBody>
      </p:sp>
      <p:sp>
        <p:nvSpPr>
          <p:cNvPr id="230" name="Google Shape;230;p14"/>
          <p:cNvSpPr txBox="1"/>
          <p:nvPr/>
        </p:nvSpPr>
        <p:spPr>
          <a:xfrm>
            <a:off x="1108374" y="2157425"/>
            <a:ext cx="2880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FFFFF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Place Answer here</a:t>
            </a:r>
            <a:endParaRPr/>
          </a:p>
        </p:txBody>
      </p:sp>
      <p:sp>
        <p:nvSpPr>
          <p:cNvPr id="231" name="Google Shape;231;p14"/>
          <p:cNvSpPr txBox="1"/>
          <p:nvPr/>
        </p:nvSpPr>
        <p:spPr>
          <a:xfrm>
            <a:off x="1046601" y="3418450"/>
            <a:ext cx="300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FFFFF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Place Answer here</a:t>
            </a:r>
            <a:endParaRPr/>
          </a:p>
        </p:txBody>
      </p:sp>
      <p:sp>
        <p:nvSpPr>
          <p:cNvPr id="232" name="Google Shape;232;p14"/>
          <p:cNvSpPr txBox="1"/>
          <p:nvPr/>
        </p:nvSpPr>
        <p:spPr>
          <a:xfrm>
            <a:off x="1046537" y="4679475"/>
            <a:ext cx="300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FFFFF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Place Answer here</a:t>
            </a:r>
            <a:endParaRPr/>
          </a:p>
        </p:txBody>
      </p:sp>
      <p:sp>
        <p:nvSpPr>
          <p:cNvPr id="233" name="Google Shape;233;p14"/>
          <p:cNvSpPr txBox="1"/>
          <p:nvPr/>
        </p:nvSpPr>
        <p:spPr>
          <a:xfrm>
            <a:off x="1046601" y="5940500"/>
            <a:ext cx="300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FFFFF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Place Answer here</a:t>
            </a:r>
            <a:endParaRPr/>
          </a:p>
        </p:txBody>
      </p:sp>
      <p:sp>
        <p:nvSpPr>
          <p:cNvPr id="234" name="Google Shape;234;p14"/>
          <p:cNvSpPr txBox="1"/>
          <p:nvPr/>
        </p:nvSpPr>
        <p:spPr>
          <a:xfrm>
            <a:off x="5625849" y="2157425"/>
            <a:ext cx="2880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FFFFF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Place Answer here</a:t>
            </a:r>
            <a:endParaRPr/>
          </a:p>
        </p:txBody>
      </p:sp>
      <p:sp>
        <p:nvSpPr>
          <p:cNvPr id="235" name="Google Shape;235;p14"/>
          <p:cNvSpPr txBox="1"/>
          <p:nvPr/>
        </p:nvSpPr>
        <p:spPr>
          <a:xfrm>
            <a:off x="5619424" y="3418450"/>
            <a:ext cx="28929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FFFFF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Place Answer here</a:t>
            </a:r>
            <a:endParaRPr/>
          </a:p>
        </p:txBody>
      </p:sp>
      <p:sp>
        <p:nvSpPr>
          <p:cNvPr id="236" name="Google Shape;236;p14"/>
          <p:cNvSpPr txBox="1"/>
          <p:nvPr/>
        </p:nvSpPr>
        <p:spPr>
          <a:xfrm>
            <a:off x="5625849" y="4679475"/>
            <a:ext cx="2880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FFFFF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Place Answer here</a:t>
            </a:r>
            <a:endParaRPr/>
          </a:p>
        </p:txBody>
      </p:sp>
      <p:sp>
        <p:nvSpPr>
          <p:cNvPr id="237" name="Google Shape;237;p14"/>
          <p:cNvSpPr txBox="1"/>
          <p:nvPr/>
        </p:nvSpPr>
        <p:spPr>
          <a:xfrm>
            <a:off x="5585424" y="5940500"/>
            <a:ext cx="2961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300" u="none" cap="none" strike="noStrike">
                <a:solidFill>
                  <a:srgbClr val="FFFFFF"/>
                </a:solidFill>
                <a:latin typeface="Gloria Hallelujah"/>
                <a:ea typeface="Gloria Hallelujah"/>
                <a:cs typeface="Gloria Hallelujah"/>
                <a:sym typeface="Gloria Hallelujah"/>
              </a:rPr>
              <a:t>Place Answer here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Google Shape;24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12575" y="-116737"/>
            <a:ext cx="13317151" cy="77899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3" name="Google Shape;243;p15"/>
          <p:cNvGrpSpPr/>
          <p:nvPr/>
        </p:nvGrpSpPr>
        <p:grpSpPr>
          <a:xfrm>
            <a:off x="378000" y="2002404"/>
            <a:ext cx="3004470" cy="4382949"/>
            <a:chOff x="0" y="-9525"/>
            <a:chExt cx="1342589" cy="1958581"/>
          </a:xfrm>
        </p:grpSpPr>
        <p:sp>
          <p:nvSpPr>
            <p:cNvPr id="244" name="Google Shape;244;p15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8652" y="0"/>
                  </a:moveTo>
                  <a:lnTo>
                    <a:pt x="1303937" y="0"/>
                  </a:lnTo>
                  <a:cubicBezTo>
                    <a:pt x="1325284" y="0"/>
                    <a:pt x="1342589" y="17305"/>
                    <a:pt x="1342589" y="38652"/>
                  </a:cubicBezTo>
                  <a:lnTo>
                    <a:pt x="1342589" y="1910404"/>
                  </a:lnTo>
                  <a:cubicBezTo>
                    <a:pt x="1342589" y="1931751"/>
                    <a:pt x="1325284" y="1949056"/>
                    <a:pt x="1303937" y="1949056"/>
                  </a:cubicBezTo>
                  <a:lnTo>
                    <a:pt x="38652" y="1949056"/>
                  </a:lnTo>
                  <a:cubicBezTo>
                    <a:pt x="17305" y="1949056"/>
                    <a:pt x="0" y="1931751"/>
                    <a:pt x="0" y="1910404"/>
                  </a:cubicBezTo>
                  <a:lnTo>
                    <a:pt x="0" y="38652"/>
                  </a:lnTo>
                  <a:cubicBezTo>
                    <a:pt x="0" y="17305"/>
                    <a:pt x="17305" y="0"/>
                    <a:pt x="3865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5"/>
            <p:cNvSpPr txBox="1"/>
            <p:nvPr/>
          </p:nvSpPr>
          <p:spPr>
            <a:xfrm>
              <a:off x="0" y="-9525"/>
              <a:ext cx="1342589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6" name="Google Shape;246;p15"/>
          <p:cNvGrpSpPr/>
          <p:nvPr/>
        </p:nvGrpSpPr>
        <p:grpSpPr>
          <a:xfrm>
            <a:off x="3528431" y="2002404"/>
            <a:ext cx="6785569" cy="4382949"/>
            <a:chOff x="0" y="-9525"/>
            <a:chExt cx="3032225" cy="1958581"/>
          </a:xfrm>
        </p:grpSpPr>
        <p:sp>
          <p:nvSpPr>
            <p:cNvPr id="247" name="Google Shape;247;p15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7114" y="0"/>
                  </a:moveTo>
                  <a:lnTo>
                    <a:pt x="3015111" y="0"/>
                  </a:lnTo>
                  <a:cubicBezTo>
                    <a:pt x="3019650" y="0"/>
                    <a:pt x="3024003" y="1803"/>
                    <a:pt x="3027212" y="5013"/>
                  </a:cubicBezTo>
                  <a:cubicBezTo>
                    <a:pt x="3030422" y="8222"/>
                    <a:pt x="3032225" y="12575"/>
                    <a:pt x="3032225" y="17114"/>
                  </a:cubicBezTo>
                  <a:lnTo>
                    <a:pt x="3032225" y="1931942"/>
                  </a:lnTo>
                  <a:cubicBezTo>
                    <a:pt x="3032225" y="1936481"/>
                    <a:pt x="3030422" y="1940834"/>
                    <a:pt x="3027212" y="1944043"/>
                  </a:cubicBezTo>
                  <a:cubicBezTo>
                    <a:pt x="3024003" y="1947253"/>
                    <a:pt x="3019650" y="1949056"/>
                    <a:pt x="3015111" y="1949056"/>
                  </a:cubicBezTo>
                  <a:lnTo>
                    <a:pt x="17114" y="1949056"/>
                  </a:lnTo>
                  <a:cubicBezTo>
                    <a:pt x="12575" y="1949056"/>
                    <a:pt x="8222" y="1947253"/>
                    <a:pt x="5013" y="1944043"/>
                  </a:cubicBezTo>
                  <a:cubicBezTo>
                    <a:pt x="1803" y="1940834"/>
                    <a:pt x="0" y="1936481"/>
                    <a:pt x="0" y="1931942"/>
                  </a:cubicBezTo>
                  <a:lnTo>
                    <a:pt x="0" y="17114"/>
                  </a:lnTo>
                  <a:cubicBezTo>
                    <a:pt x="0" y="12575"/>
                    <a:pt x="1803" y="8222"/>
                    <a:pt x="5013" y="5013"/>
                  </a:cubicBezTo>
                  <a:cubicBezTo>
                    <a:pt x="8222" y="1803"/>
                    <a:pt x="12575" y="0"/>
                    <a:pt x="171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5"/>
            <p:cNvSpPr txBox="1"/>
            <p:nvPr/>
          </p:nvSpPr>
          <p:spPr>
            <a:xfrm>
              <a:off x="0" y="-9525"/>
              <a:ext cx="3032225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9" name="Google Shape;249;p15"/>
          <p:cNvGrpSpPr/>
          <p:nvPr/>
        </p:nvGrpSpPr>
        <p:grpSpPr>
          <a:xfrm>
            <a:off x="593000" y="2167855"/>
            <a:ext cx="2574470" cy="402786"/>
            <a:chOff x="0" y="-9525"/>
            <a:chExt cx="1150437" cy="179991"/>
          </a:xfrm>
        </p:grpSpPr>
        <p:sp>
          <p:nvSpPr>
            <p:cNvPr id="250" name="Google Shape;250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5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2" name="Google Shape;252;p15"/>
          <p:cNvGrpSpPr/>
          <p:nvPr/>
        </p:nvGrpSpPr>
        <p:grpSpPr>
          <a:xfrm>
            <a:off x="5628366" y="2167855"/>
            <a:ext cx="2574470" cy="402786"/>
            <a:chOff x="0" y="-9525"/>
            <a:chExt cx="1150437" cy="179991"/>
          </a:xfrm>
        </p:grpSpPr>
        <p:sp>
          <p:nvSpPr>
            <p:cNvPr id="253" name="Google Shape;253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5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5" name="Google Shape;255;p15"/>
          <p:cNvGrpSpPr/>
          <p:nvPr/>
        </p:nvGrpSpPr>
        <p:grpSpPr>
          <a:xfrm>
            <a:off x="593000" y="4899297"/>
            <a:ext cx="2574470" cy="402786"/>
            <a:chOff x="0" y="-9525"/>
            <a:chExt cx="1150437" cy="179991"/>
          </a:xfrm>
        </p:grpSpPr>
        <p:sp>
          <p:nvSpPr>
            <p:cNvPr id="256" name="Google Shape;256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5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8" name="Google Shape;258;p15"/>
          <p:cNvGrpSpPr/>
          <p:nvPr/>
        </p:nvGrpSpPr>
        <p:grpSpPr>
          <a:xfrm>
            <a:off x="876688" y="5461168"/>
            <a:ext cx="719858" cy="624111"/>
            <a:chOff x="0" y="-6946"/>
            <a:chExt cx="959811" cy="832149"/>
          </a:xfrm>
        </p:grpSpPr>
        <p:grpSp>
          <p:nvGrpSpPr>
            <p:cNvPr id="259" name="Google Shape;259;p15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260" name="Google Shape;260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DE17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5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2" name="Google Shape;262;p15"/>
            <p:cNvSpPr txBox="1"/>
            <p:nvPr/>
          </p:nvSpPr>
          <p:spPr>
            <a:xfrm>
              <a:off x="0" y="694949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#FDE17B</a:t>
              </a:r>
              <a:endParaRPr/>
            </a:p>
          </p:txBody>
        </p:sp>
      </p:grpSp>
      <p:grpSp>
        <p:nvGrpSpPr>
          <p:cNvPr id="263" name="Google Shape;263;p15"/>
          <p:cNvGrpSpPr/>
          <p:nvPr/>
        </p:nvGrpSpPr>
        <p:grpSpPr>
          <a:xfrm>
            <a:off x="1520306" y="5458800"/>
            <a:ext cx="719858" cy="628848"/>
            <a:chOff x="0" y="-6946"/>
            <a:chExt cx="959811" cy="838464"/>
          </a:xfrm>
        </p:grpSpPr>
        <p:grpSp>
          <p:nvGrpSpPr>
            <p:cNvPr id="264" name="Google Shape;264;p15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265" name="Google Shape;265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7BCFF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5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67" name="Google Shape;267;p15"/>
            <p:cNvSpPr txBox="1"/>
            <p:nvPr/>
          </p:nvSpPr>
          <p:spPr>
            <a:xfrm>
              <a:off x="0" y="701264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#7BCFFB</a:t>
              </a:r>
              <a:endParaRPr/>
            </a:p>
          </p:txBody>
        </p:sp>
      </p:grpSp>
      <p:grpSp>
        <p:nvGrpSpPr>
          <p:cNvPr id="268" name="Google Shape;268;p15"/>
          <p:cNvGrpSpPr/>
          <p:nvPr/>
        </p:nvGrpSpPr>
        <p:grpSpPr>
          <a:xfrm>
            <a:off x="2163923" y="5461168"/>
            <a:ext cx="719858" cy="624111"/>
            <a:chOff x="0" y="-6946"/>
            <a:chExt cx="959811" cy="832149"/>
          </a:xfrm>
        </p:grpSpPr>
        <p:grpSp>
          <p:nvGrpSpPr>
            <p:cNvPr id="269" name="Google Shape;269;p15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270" name="Google Shape;270;p1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5B825D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1" name="Google Shape;271;p15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72" name="Google Shape;272;p15"/>
            <p:cNvSpPr txBox="1"/>
            <p:nvPr/>
          </p:nvSpPr>
          <p:spPr>
            <a:xfrm>
              <a:off x="0" y="694949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140B42"/>
                  </a:solidFill>
                  <a:latin typeface="Arial"/>
                  <a:ea typeface="Arial"/>
                  <a:cs typeface="Arial"/>
                  <a:sym typeface="Arial"/>
                </a:rPr>
                <a:t>#5B825D</a:t>
              </a:r>
              <a:endParaRPr/>
            </a:p>
          </p:txBody>
        </p:sp>
      </p:grpSp>
      <p:sp>
        <p:nvSpPr>
          <p:cNvPr id="273" name="Google Shape;273;p15"/>
          <p:cNvSpPr txBox="1"/>
          <p:nvPr/>
        </p:nvSpPr>
        <p:spPr>
          <a:xfrm>
            <a:off x="648043" y="2703420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74" name="Google Shape;274;p15"/>
          <p:cNvSpPr txBox="1"/>
          <p:nvPr/>
        </p:nvSpPr>
        <p:spPr>
          <a:xfrm>
            <a:off x="622544" y="4602004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75" name="Google Shape;275;p15"/>
          <p:cNvSpPr txBox="1"/>
          <p:nvPr/>
        </p:nvSpPr>
        <p:spPr>
          <a:xfrm>
            <a:off x="951797" y="3108434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GLORIA HALLELUJAH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GLORIA HALLELUJAH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140B4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GLORIA HALLELUJAH</a:t>
            </a:r>
            <a:endParaRPr/>
          </a:p>
        </p:txBody>
      </p:sp>
      <p:sp>
        <p:nvSpPr>
          <p:cNvPr id="276" name="Google Shape;276;p15"/>
          <p:cNvSpPr txBox="1"/>
          <p:nvPr/>
        </p:nvSpPr>
        <p:spPr>
          <a:xfrm>
            <a:off x="2402999" y="1528722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77" name="Google Shape;277;p15"/>
          <p:cNvSpPr txBox="1"/>
          <p:nvPr/>
        </p:nvSpPr>
        <p:spPr>
          <a:xfrm>
            <a:off x="4262647" y="6633000"/>
            <a:ext cx="60513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278" name="Google Shape;278;p15"/>
          <p:cNvSpPr txBox="1"/>
          <p:nvPr/>
        </p:nvSpPr>
        <p:spPr>
          <a:xfrm>
            <a:off x="3145604" y="1007550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</a:rPr>
              <a:t>RESOURCE PAGE</a:t>
            </a:r>
            <a:endParaRPr b="1"/>
          </a:p>
        </p:txBody>
      </p:sp>
      <p:sp>
        <p:nvSpPr>
          <p:cNvPr id="279" name="Google Shape;279;p15"/>
          <p:cNvSpPr txBox="1"/>
          <p:nvPr/>
        </p:nvSpPr>
        <p:spPr>
          <a:xfrm>
            <a:off x="951797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80" name="Google Shape;280;p15"/>
          <p:cNvSpPr txBox="1"/>
          <p:nvPr/>
        </p:nvSpPr>
        <p:spPr>
          <a:xfrm>
            <a:off x="5987163" y="2269499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81" name="Google Shape;281;p15"/>
          <p:cNvSpPr txBox="1"/>
          <p:nvPr/>
        </p:nvSpPr>
        <p:spPr>
          <a:xfrm>
            <a:off x="951797" y="4982518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282" name="Google Shape;282;p15"/>
          <p:cNvSpPr/>
          <p:nvPr/>
        </p:nvSpPr>
        <p:spPr>
          <a:xfrm>
            <a:off x="9148334" y="3577324"/>
            <a:ext cx="616389" cy="712214"/>
          </a:xfrm>
          <a:custGeom>
            <a:rect b="b" l="l" r="r" t="t"/>
            <a:pathLst>
              <a:path extrusionOk="0" h="712214" w="616389">
                <a:moveTo>
                  <a:pt x="0" y="0"/>
                </a:moveTo>
                <a:lnTo>
                  <a:pt x="616389" y="0"/>
                </a:lnTo>
                <a:lnTo>
                  <a:pt x="616389" y="712214"/>
                </a:lnTo>
                <a:lnTo>
                  <a:pt x="0" y="71221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3" name="Google Shape;283;p15"/>
          <p:cNvSpPr/>
          <p:nvPr/>
        </p:nvSpPr>
        <p:spPr>
          <a:xfrm>
            <a:off x="8211172" y="4772352"/>
            <a:ext cx="631230" cy="645309"/>
          </a:xfrm>
          <a:custGeom>
            <a:rect b="b" l="l" r="r" t="t"/>
            <a:pathLst>
              <a:path extrusionOk="0" h="645309" w="631230">
                <a:moveTo>
                  <a:pt x="0" y="0"/>
                </a:moveTo>
                <a:lnTo>
                  <a:pt x="631230" y="0"/>
                </a:lnTo>
                <a:lnTo>
                  <a:pt x="631230" y="645309"/>
                </a:lnTo>
                <a:lnTo>
                  <a:pt x="0" y="64530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4" name="Google Shape;284;p15"/>
          <p:cNvSpPr/>
          <p:nvPr/>
        </p:nvSpPr>
        <p:spPr>
          <a:xfrm rot="-2124470">
            <a:off x="8028066" y="3493502"/>
            <a:ext cx="1009926" cy="703276"/>
          </a:xfrm>
          <a:custGeom>
            <a:rect b="b" l="l" r="r" t="t"/>
            <a:pathLst>
              <a:path extrusionOk="0" h="703276" w="1009926">
                <a:moveTo>
                  <a:pt x="0" y="0"/>
                </a:moveTo>
                <a:lnTo>
                  <a:pt x="1009925" y="0"/>
                </a:lnTo>
                <a:lnTo>
                  <a:pt x="1009925" y="703276"/>
                </a:lnTo>
                <a:lnTo>
                  <a:pt x="0" y="70327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5" name="Google Shape;285;p15"/>
          <p:cNvSpPr/>
          <p:nvPr/>
        </p:nvSpPr>
        <p:spPr>
          <a:xfrm>
            <a:off x="9247115" y="4470839"/>
            <a:ext cx="596128" cy="981648"/>
          </a:xfrm>
          <a:custGeom>
            <a:rect b="b" l="l" r="r" t="t"/>
            <a:pathLst>
              <a:path extrusionOk="0" h="981648" w="596128">
                <a:moveTo>
                  <a:pt x="0" y="0"/>
                </a:moveTo>
                <a:lnTo>
                  <a:pt x="596128" y="0"/>
                </a:lnTo>
                <a:lnTo>
                  <a:pt x="596128" y="981648"/>
                </a:lnTo>
                <a:lnTo>
                  <a:pt x="0" y="98164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6" name="Google Shape;286;p15"/>
          <p:cNvSpPr/>
          <p:nvPr/>
        </p:nvSpPr>
        <p:spPr>
          <a:xfrm>
            <a:off x="3953970" y="3366322"/>
            <a:ext cx="3687528" cy="2157204"/>
          </a:xfrm>
          <a:custGeom>
            <a:rect b="b" l="l" r="r" t="t"/>
            <a:pathLst>
              <a:path extrusionOk="0" h="2157204" w="3687528">
                <a:moveTo>
                  <a:pt x="0" y="0"/>
                </a:moveTo>
                <a:lnTo>
                  <a:pt x="3687528" y="0"/>
                </a:lnTo>
                <a:lnTo>
                  <a:pt x="3687528" y="2157204"/>
                </a:lnTo>
                <a:lnTo>
                  <a:pt x="0" y="2157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7" name="Google Shape;287;p15"/>
          <p:cNvSpPr/>
          <p:nvPr/>
        </p:nvSpPr>
        <p:spPr>
          <a:xfrm>
            <a:off x="4403851" y="3716680"/>
            <a:ext cx="149116" cy="577561"/>
          </a:xfrm>
          <a:custGeom>
            <a:rect b="b" l="l" r="r" t="t"/>
            <a:pathLst>
              <a:path extrusionOk="0" h="577561" w="149116">
                <a:moveTo>
                  <a:pt x="0" y="0"/>
                </a:moveTo>
                <a:lnTo>
                  <a:pt x="149115" y="0"/>
                </a:lnTo>
                <a:lnTo>
                  <a:pt x="149115" y="577561"/>
                </a:lnTo>
                <a:lnTo>
                  <a:pt x="0" y="57756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8" name="Google Shape;288;p15"/>
          <p:cNvSpPr/>
          <p:nvPr/>
        </p:nvSpPr>
        <p:spPr>
          <a:xfrm>
            <a:off x="4941441" y="3723653"/>
            <a:ext cx="205976" cy="563615"/>
          </a:xfrm>
          <a:custGeom>
            <a:rect b="b" l="l" r="r" t="t"/>
            <a:pathLst>
              <a:path extrusionOk="0" h="563615" w="205976">
                <a:moveTo>
                  <a:pt x="0" y="0"/>
                </a:moveTo>
                <a:lnTo>
                  <a:pt x="205976" y="0"/>
                </a:lnTo>
                <a:lnTo>
                  <a:pt x="205976" y="563615"/>
                </a:lnTo>
                <a:lnTo>
                  <a:pt x="0" y="5636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9" name="Google Shape;289;p15"/>
          <p:cNvSpPr/>
          <p:nvPr/>
        </p:nvSpPr>
        <p:spPr>
          <a:xfrm>
            <a:off x="5535891" y="3730626"/>
            <a:ext cx="261842" cy="549669"/>
          </a:xfrm>
          <a:custGeom>
            <a:rect b="b" l="l" r="r" t="t"/>
            <a:pathLst>
              <a:path extrusionOk="0" h="549669" w="261842">
                <a:moveTo>
                  <a:pt x="0" y="0"/>
                </a:moveTo>
                <a:lnTo>
                  <a:pt x="261843" y="0"/>
                </a:lnTo>
                <a:lnTo>
                  <a:pt x="261843" y="549669"/>
                </a:lnTo>
                <a:lnTo>
                  <a:pt x="0" y="5496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0" name="Google Shape;290;p15"/>
          <p:cNvSpPr/>
          <p:nvPr/>
        </p:nvSpPr>
        <p:spPr>
          <a:xfrm>
            <a:off x="6186208" y="3716680"/>
            <a:ext cx="242576" cy="577561"/>
          </a:xfrm>
          <a:custGeom>
            <a:rect b="b" l="l" r="r" t="t"/>
            <a:pathLst>
              <a:path extrusionOk="0" h="577561" w="242576">
                <a:moveTo>
                  <a:pt x="0" y="0"/>
                </a:moveTo>
                <a:lnTo>
                  <a:pt x="242576" y="0"/>
                </a:lnTo>
                <a:lnTo>
                  <a:pt x="242576" y="577561"/>
                </a:lnTo>
                <a:lnTo>
                  <a:pt x="0" y="57756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1" name="Google Shape;291;p15"/>
          <p:cNvSpPr/>
          <p:nvPr/>
        </p:nvSpPr>
        <p:spPr>
          <a:xfrm>
            <a:off x="6817259" y="3722488"/>
            <a:ext cx="262393" cy="565945"/>
          </a:xfrm>
          <a:custGeom>
            <a:rect b="b" l="l" r="r" t="t"/>
            <a:pathLst>
              <a:path extrusionOk="0" h="565945" w="262393">
                <a:moveTo>
                  <a:pt x="0" y="0"/>
                </a:moveTo>
                <a:lnTo>
                  <a:pt x="262393" y="0"/>
                </a:lnTo>
                <a:lnTo>
                  <a:pt x="262393" y="565945"/>
                </a:lnTo>
                <a:lnTo>
                  <a:pt x="0" y="5659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2" name="Google Shape;292;p15"/>
          <p:cNvSpPr/>
          <p:nvPr/>
        </p:nvSpPr>
        <p:spPr>
          <a:xfrm>
            <a:off x="4436902" y="4627828"/>
            <a:ext cx="232128" cy="521103"/>
          </a:xfrm>
          <a:custGeom>
            <a:rect b="b" l="l" r="r" t="t"/>
            <a:pathLst>
              <a:path extrusionOk="0" h="521103" w="232128">
                <a:moveTo>
                  <a:pt x="0" y="0"/>
                </a:moveTo>
                <a:lnTo>
                  <a:pt x="232128" y="0"/>
                </a:lnTo>
                <a:lnTo>
                  <a:pt x="232128" y="521104"/>
                </a:lnTo>
                <a:lnTo>
                  <a:pt x="0" y="5211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3" name="Google Shape;293;p15"/>
          <p:cNvSpPr/>
          <p:nvPr/>
        </p:nvSpPr>
        <p:spPr>
          <a:xfrm>
            <a:off x="5064115" y="4626530"/>
            <a:ext cx="208250" cy="500164"/>
          </a:xfrm>
          <a:custGeom>
            <a:rect b="b" l="l" r="r" t="t"/>
            <a:pathLst>
              <a:path extrusionOk="0" h="500164" w="208250">
                <a:moveTo>
                  <a:pt x="0" y="0"/>
                </a:moveTo>
                <a:lnTo>
                  <a:pt x="208251" y="0"/>
                </a:lnTo>
                <a:lnTo>
                  <a:pt x="208251" y="500165"/>
                </a:lnTo>
                <a:lnTo>
                  <a:pt x="0" y="5001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4" name="Google Shape;294;p15"/>
          <p:cNvSpPr/>
          <p:nvPr/>
        </p:nvSpPr>
        <p:spPr>
          <a:xfrm>
            <a:off x="5667451" y="4604294"/>
            <a:ext cx="204982" cy="544638"/>
          </a:xfrm>
          <a:custGeom>
            <a:rect b="b" l="l" r="r" t="t"/>
            <a:pathLst>
              <a:path extrusionOk="0" h="544638" w="204982">
                <a:moveTo>
                  <a:pt x="0" y="0"/>
                </a:moveTo>
                <a:lnTo>
                  <a:pt x="204982" y="0"/>
                </a:lnTo>
                <a:lnTo>
                  <a:pt x="204982" y="544638"/>
                </a:lnTo>
                <a:lnTo>
                  <a:pt x="0" y="5446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5" name="Google Shape;295;p15"/>
          <p:cNvSpPr/>
          <p:nvPr/>
        </p:nvSpPr>
        <p:spPr>
          <a:xfrm>
            <a:off x="6267518" y="4604294"/>
            <a:ext cx="162401" cy="544638"/>
          </a:xfrm>
          <a:custGeom>
            <a:rect b="b" l="l" r="r" t="t"/>
            <a:pathLst>
              <a:path extrusionOk="0" h="544638" w="162401">
                <a:moveTo>
                  <a:pt x="0" y="0"/>
                </a:moveTo>
                <a:lnTo>
                  <a:pt x="162401" y="0"/>
                </a:lnTo>
                <a:lnTo>
                  <a:pt x="162401" y="544638"/>
                </a:lnTo>
                <a:lnTo>
                  <a:pt x="0" y="5446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96" name="Google Shape;296;p15"/>
          <p:cNvSpPr/>
          <p:nvPr/>
        </p:nvSpPr>
        <p:spPr>
          <a:xfrm>
            <a:off x="6825004" y="4615466"/>
            <a:ext cx="246902" cy="522293"/>
          </a:xfrm>
          <a:custGeom>
            <a:rect b="b" l="l" r="r" t="t"/>
            <a:pathLst>
              <a:path extrusionOk="0" h="522293" w="246902">
                <a:moveTo>
                  <a:pt x="0" y="0"/>
                </a:moveTo>
                <a:lnTo>
                  <a:pt x="246902" y="0"/>
                </a:lnTo>
                <a:lnTo>
                  <a:pt x="246902" y="522293"/>
                </a:lnTo>
                <a:lnTo>
                  <a:pt x="0" y="5222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8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Google Shape;30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12575" y="-116737"/>
            <a:ext cx="13317151" cy="778997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02" name="Google Shape;302;p16"/>
          <p:cNvGrpSpPr/>
          <p:nvPr/>
        </p:nvGrpSpPr>
        <p:grpSpPr>
          <a:xfrm>
            <a:off x="3345570" y="2154667"/>
            <a:ext cx="4000860" cy="1659193"/>
            <a:chOff x="0" y="-28575"/>
            <a:chExt cx="1658589" cy="687832"/>
          </a:xfrm>
        </p:grpSpPr>
        <p:sp>
          <p:nvSpPr>
            <p:cNvPr id="303" name="Google Shape;303;p16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16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5" name="Google Shape;305;p16"/>
          <p:cNvGrpSpPr/>
          <p:nvPr/>
        </p:nvGrpSpPr>
        <p:grpSpPr>
          <a:xfrm>
            <a:off x="3345570" y="4108013"/>
            <a:ext cx="4000860" cy="1659193"/>
            <a:chOff x="0" y="-28575"/>
            <a:chExt cx="1658589" cy="687832"/>
          </a:xfrm>
        </p:grpSpPr>
        <p:sp>
          <p:nvSpPr>
            <p:cNvPr id="306" name="Google Shape;306;p16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636" y="0"/>
                  </a:moveTo>
                  <a:lnTo>
                    <a:pt x="1617953" y="0"/>
                  </a:lnTo>
                  <a:cubicBezTo>
                    <a:pt x="1628730" y="0"/>
                    <a:pt x="1639066" y="4281"/>
                    <a:pt x="1646687" y="11902"/>
                  </a:cubicBezTo>
                  <a:cubicBezTo>
                    <a:pt x="1654308" y="19523"/>
                    <a:pt x="1658589" y="29859"/>
                    <a:pt x="1658589" y="40636"/>
                  </a:cubicBezTo>
                  <a:lnTo>
                    <a:pt x="1658589" y="618621"/>
                  </a:lnTo>
                  <a:cubicBezTo>
                    <a:pt x="1658589" y="641064"/>
                    <a:pt x="1640396" y="659257"/>
                    <a:pt x="1617953" y="659257"/>
                  </a:cubicBezTo>
                  <a:lnTo>
                    <a:pt x="40636" y="659257"/>
                  </a:lnTo>
                  <a:cubicBezTo>
                    <a:pt x="18194" y="659257"/>
                    <a:pt x="0" y="641064"/>
                    <a:pt x="0" y="618621"/>
                  </a:cubicBezTo>
                  <a:lnTo>
                    <a:pt x="0" y="40636"/>
                  </a:lnTo>
                  <a:cubicBezTo>
                    <a:pt x="0" y="18194"/>
                    <a:pt x="18194" y="0"/>
                    <a:pt x="406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16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8" name="Google Shape;308;p16"/>
          <p:cNvSpPr txBox="1"/>
          <p:nvPr/>
        </p:nvSpPr>
        <p:spPr>
          <a:xfrm>
            <a:off x="1682451" y="1672802"/>
            <a:ext cx="7873614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09" name="Google Shape;309;p16"/>
          <p:cNvSpPr txBox="1"/>
          <p:nvPr/>
        </p:nvSpPr>
        <p:spPr>
          <a:xfrm>
            <a:off x="4052967" y="6258727"/>
            <a:ext cx="25860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 u="none" cap="none" strike="noStrike">
                <a:solidFill>
                  <a:srgbClr val="FFFFFF"/>
                </a:solidFill>
              </a:rPr>
              <a:t>Happy designing!</a:t>
            </a:r>
            <a:endParaRPr b="1" i="1"/>
          </a:p>
        </p:txBody>
      </p:sp>
      <p:sp>
        <p:nvSpPr>
          <p:cNvPr id="310" name="Google Shape;310;p16"/>
          <p:cNvSpPr txBox="1"/>
          <p:nvPr/>
        </p:nvSpPr>
        <p:spPr>
          <a:xfrm>
            <a:off x="2211366" y="3388057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11" name="Google Shape;311;p16"/>
          <p:cNvSpPr txBox="1"/>
          <p:nvPr/>
        </p:nvSpPr>
        <p:spPr>
          <a:xfrm>
            <a:off x="2211366" y="5106268"/>
            <a:ext cx="6269268" cy="199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70" u="none" cap="none" strike="noStrike">
                <a:solidFill>
                  <a:srgbClr val="140B42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12" name="Google Shape;312;p16"/>
          <p:cNvSpPr txBox="1"/>
          <p:nvPr/>
        </p:nvSpPr>
        <p:spPr>
          <a:xfrm>
            <a:off x="3011840" y="1105820"/>
            <a:ext cx="4668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</a:rPr>
              <a:t>CREDITS</a:t>
            </a:r>
            <a:endParaRPr b="1"/>
          </a:p>
        </p:txBody>
      </p:sp>
      <p:sp>
        <p:nvSpPr>
          <p:cNvPr id="313" name="Google Shape;313;p16"/>
          <p:cNvSpPr txBox="1"/>
          <p:nvPr/>
        </p:nvSpPr>
        <p:spPr>
          <a:xfrm>
            <a:off x="3418476" y="4647083"/>
            <a:ext cx="3855048" cy="3900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99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314" name="Google Shape;314;p16"/>
          <p:cNvSpPr/>
          <p:nvPr/>
        </p:nvSpPr>
        <p:spPr>
          <a:xfrm>
            <a:off x="3813483" y="2497853"/>
            <a:ext cx="3065034" cy="766259"/>
          </a:xfrm>
          <a:custGeom>
            <a:rect b="b" l="l" r="r" t="t"/>
            <a:pathLst>
              <a:path extrusionOk="0" h="766259" w="3065034">
                <a:moveTo>
                  <a:pt x="0" y="0"/>
                </a:moveTo>
                <a:lnTo>
                  <a:pt x="3065034" y="0"/>
                </a:lnTo>
                <a:lnTo>
                  <a:pt x="3065034" y="766258"/>
                </a:lnTo>
                <a:lnTo>
                  <a:pt x="0" y="7662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