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56500" cx="10693400"/>
  <p:notesSz cx="6858000" cy="9144000"/>
  <p:embeddedFontLst>
    <p:embeddedFont>
      <p:font typeface="Fredok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redoka-regular.fntdata"/><Relationship Id="rId10" Type="http://schemas.openxmlformats.org/officeDocument/2006/relationships/slide" Target="slides/slide5.xml"/><Relationship Id="rId12" Type="http://schemas.openxmlformats.org/officeDocument/2006/relationships/font" Target="fonts/Fredok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57200" y="115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57200" y="115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457200" y="24812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115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457200" y="115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115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223061" y="0"/>
            <a:ext cx="11138122" cy="7560000"/>
          </a:xfrm>
          <a:custGeom>
            <a:rect b="b" l="l" r="r" t="t"/>
            <a:pathLst>
              <a:path extrusionOk="0" h="7560000" w="11138122">
                <a:moveTo>
                  <a:pt x="0" y="0"/>
                </a:moveTo>
                <a:lnTo>
                  <a:pt x="11138122" y="0"/>
                </a:lnTo>
                <a:lnTo>
                  <a:pt x="11138122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" name="Google Shape;7;p1"/>
          <p:cNvGrpSpPr/>
          <p:nvPr/>
        </p:nvGrpSpPr>
        <p:grpSpPr>
          <a:xfrm>
            <a:off x="0" y="6795946"/>
            <a:ext cx="10915061" cy="764054"/>
            <a:chOff x="0" y="0"/>
            <a:chExt cx="14553414" cy="1018739"/>
          </a:xfrm>
        </p:grpSpPr>
        <p:sp>
          <p:nvSpPr>
            <p:cNvPr id="8" name="Google Shape;8;p1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" name="Google Shape;9;p1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" name="Google Shape;10;p1"/>
          <p:cNvGrpSpPr/>
          <p:nvPr/>
        </p:nvGrpSpPr>
        <p:grpSpPr>
          <a:xfrm>
            <a:off x="-111530" y="0"/>
            <a:ext cx="10915061" cy="764054"/>
            <a:chOff x="0" y="0"/>
            <a:chExt cx="14553414" cy="1018739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" name="Google Shape;12;p1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3" name="Google Shape;13;p1"/>
          <p:cNvSpPr txBox="1"/>
          <p:nvPr>
            <p:ph type="title"/>
          </p:nvPr>
        </p:nvSpPr>
        <p:spPr>
          <a:xfrm>
            <a:off x="457200" y="11557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redoka"/>
              <a:buNone/>
              <a:defRPr b="1" i="0" sz="44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Fredoka"/>
              <a:buNone/>
              <a:defRPr b="1" sz="1800">
                <a:latin typeface="Fredoka"/>
                <a:ea typeface="Fredoka"/>
                <a:cs typeface="Fredoka"/>
                <a:sym typeface="Fredok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" type="body"/>
          </p:nvPr>
        </p:nvSpPr>
        <p:spPr>
          <a:xfrm>
            <a:off x="457200" y="24812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"/>
              <a:buChar char="•"/>
              <a:defRPr b="1" i="0" sz="32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"/>
              <a:buChar char="–"/>
              <a:defRPr b="1" i="0" sz="28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"/>
              <a:buChar char="•"/>
              <a:defRPr b="1" i="0" sz="24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"/>
              <a:buChar char="–"/>
              <a:defRPr b="1" i="0" sz="20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"/>
              <a:buChar char="»"/>
              <a:defRPr b="1" i="0" sz="20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"/>
              <a:buChar char="•"/>
              <a:defRPr b="1" i="0" sz="20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"/>
              <a:buChar char="•"/>
              <a:defRPr b="1" i="0" sz="20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"/>
              <a:buChar char="•"/>
              <a:defRPr b="1" i="0" sz="20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redoka"/>
              <a:buChar char="•"/>
              <a:defRPr b="1" i="0" sz="2000" u="none" cap="none" strike="noStrike">
                <a:solidFill>
                  <a:schemeClr val="dk1"/>
                </a:solidFill>
                <a:latin typeface="Fredoka"/>
                <a:ea typeface="Fredoka"/>
                <a:cs typeface="Fredoka"/>
                <a:sym typeface="Fredoka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3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-223061" y="0"/>
            <a:ext cx="11138122" cy="7560000"/>
          </a:xfrm>
          <a:custGeom>
            <a:rect b="b" l="l" r="r" t="t"/>
            <a:pathLst>
              <a:path extrusionOk="0" h="7560000" w="11138122">
                <a:moveTo>
                  <a:pt x="0" y="0"/>
                </a:moveTo>
                <a:lnTo>
                  <a:pt x="11138122" y="0"/>
                </a:lnTo>
                <a:lnTo>
                  <a:pt x="11138122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1597682" y="1427291"/>
            <a:ext cx="7496636" cy="4985263"/>
          </a:xfrm>
          <a:custGeom>
            <a:rect b="b" l="l" r="r" t="t"/>
            <a:pathLst>
              <a:path extrusionOk="0" h="4985263" w="7496636">
                <a:moveTo>
                  <a:pt x="0" y="0"/>
                </a:moveTo>
                <a:lnTo>
                  <a:pt x="7496636" y="0"/>
                </a:lnTo>
                <a:lnTo>
                  <a:pt x="7496636" y="4985263"/>
                </a:lnTo>
                <a:lnTo>
                  <a:pt x="0" y="4985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2435676" y="2820339"/>
            <a:ext cx="5820600" cy="20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69" u="none" cap="none" strike="noStrike">
                <a:solidFill>
                  <a:srgbClr val="DD3F4B"/>
                </a:solidFill>
                <a:latin typeface="Fredoka"/>
                <a:ea typeface="Fredoka"/>
                <a:cs typeface="Fredoka"/>
                <a:sym typeface="Fredoka"/>
              </a:rPr>
              <a:t>FAMILY FEUD GAME SHOW </a:t>
            </a:r>
            <a:endParaRPr b="1"/>
          </a:p>
        </p:txBody>
      </p:sp>
      <p:sp>
        <p:nvSpPr>
          <p:cNvPr id="94" name="Google Shape;94;p13"/>
          <p:cNvSpPr/>
          <p:nvPr/>
        </p:nvSpPr>
        <p:spPr>
          <a:xfrm rot="-1214150">
            <a:off x="8198839" y="576725"/>
            <a:ext cx="2979053" cy="4548173"/>
          </a:xfrm>
          <a:custGeom>
            <a:rect b="b" l="l" r="r" t="t"/>
            <a:pathLst>
              <a:path extrusionOk="0" h="4548173" w="2979053">
                <a:moveTo>
                  <a:pt x="0" y="0"/>
                </a:moveTo>
                <a:lnTo>
                  <a:pt x="2979054" y="0"/>
                </a:lnTo>
                <a:lnTo>
                  <a:pt x="2979054" y="4548173"/>
                </a:lnTo>
                <a:lnTo>
                  <a:pt x="0" y="45481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 flipH="1" rot="1226239">
            <a:off x="-480215" y="576725"/>
            <a:ext cx="2979053" cy="4548173"/>
          </a:xfrm>
          <a:custGeom>
            <a:rect b="b" l="l" r="r" t="t"/>
            <a:pathLst>
              <a:path extrusionOk="0" h="4548173" w="2979053">
                <a:moveTo>
                  <a:pt x="2979053" y="0"/>
                </a:moveTo>
                <a:lnTo>
                  <a:pt x="0" y="0"/>
                </a:lnTo>
                <a:lnTo>
                  <a:pt x="0" y="4548173"/>
                </a:lnTo>
                <a:lnTo>
                  <a:pt x="2979053" y="4548173"/>
                </a:lnTo>
                <a:lnTo>
                  <a:pt x="297905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3"/>
          <p:cNvSpPr txBox="1"/>
          <p:nvPr/>
        </p:nvSpPr>
        <p:spPr>
          <a:xfrm>
            <a:off x="2435676" y="4923555"/>
            <a:ext cx="582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477CA4"/>
                </a:solidFill>
                <a:latin typeface="Fredoka"/>
                <a:ea typeface="Fredoka"/>
                <a:cs typeface="Fredoka"/>
                <a:sym typeface="Fredoka"/>
              </a:rPr>
              <a:t>BACKGROUND POSTER</a:t>
            </a:r>
            <a:endParaRPr b="1"/>
          </a:p>
        </p:txBody>
      </p:sp>
      <p:grpSp>
        <p:nvGrpSpPr>
          <p:cNvPr id="97" name="Google Shape;97;p13"/>
          <p:cNvGrpSpPr/>
          <p:nvPr/>
        </p:nvGrpSpPr>
        <p:grpSpPr>
          <a:xfrm>
            <a:off x="0" y="6795946"/>
            <a:ext cx="10915061" cy="764054"/>
            <a:chOff x="0" y="0"/>
            <a:chExt cx="14553414" cy="1018739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9" name="Google Shape;99;p13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00" name="Google Shape;100;p13"/>
          <p:cNvGrpSpPr/>
          <p:nvPr/>
        </p:nvGrpSpPr>
        <p:grpSpPr>
          <a:xfrm>
            <a:off x="-111530" y="0"/>
            <a:ext cx="10915061" cy="764054"/>
            <a:chOff x="0" y="0"/>
            <a:chExt cx="14553414" cy="1018739"/>
          </a:xfrm>
        </p:grpSpPr>
        <p:sp>
          <p:nvSpPr>
            <p:cNvPr id="101" name="Google Shape;101;p13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02" name="Google Shape;102;p13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>
            <a:off x="-223061" y="0"/>
            <a:ext cx="11138122" cy="7560000"/>
          </a:xfrm>
          <a:custGeom>
            <a:rect b="b" l="l" r="r" t="t"/>
            <a:pathLst>
              <a:path extrusionOk="0" h="7560000" w="11138122">
                <a:moveTo>
                  <a:pt x="0" y="0"/>
                </a:moveTo>
                <a:lnTo>
                  <a:pt x="11138122" y="0"/>
                </a:lnTo>
                <a:lnTo>
                  <a:pt x="11138122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4"/>
          <p:cNvSpPr/>
          <p:nvPr/>
        </p:nvSpPr>
        <p:spPr>
          <a:xfrm>
            <a:off x="1597682" y="1287369"/>
            <a:ext cx="7496636" cy="4985263"/>
          </a:xfrm>
          <a:custGeom>
            <a:rect b="b" l="l" r="r" t="t"/>
            <a:pathLst>
              <a:path extrusionOk="0" h="4985263" w="7496636">
                <a:moveTo>
                  <a:pt x="0" y="0"/>
                </a:moveTo>
                <a:lnTo>
                  <a:pt x="7496636" y="0"/>
                </a:lnTo>
                <a:lnTo>
                  <a:pt x="7496636" y="4985262"/>
                </a:lnTo>
                <a:lnTo>
                  <a:pt x="0" y="49852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 txBox="1"/>
          <p:nvPr/>
        </p:nvSpPr>
        <p:spPr>
          <a:xfrm>
            <a:off x="3052149" y="3041100"/>
            <a:ext cx="45891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477CA4"/>
                </a:solidFill>
                <a:latin typeface="Fredoka"/>
                <a:ea typeface="Fredoka"/>
                <a:cs typeface="Fredoka"/>
                <a:sym typeface="Fredoka"/>
              </a:rPr>
              <a:t>Add your question here</a:t>
            </a:r>
            <a:endParaRPr b="1"/>
          </a:p>
        </p:txBody>
      </p:sp>
      <p:grpSp>
        <p:nvGrpSpPr>
          <p:cNvPr id="110" name="Google Shape;110;p14"/>
          <p:cNvGrpSpPr/>
          <p:nvPr/>
        </p:nvGrpSpPr>
        <p:grpSpPr>
          <a:xfrm>
            <a:off x="0" y="6795946"/>
            <a:ext cx="10915061" cy="764054"/>
            <a:chOff x="0" y="0"/>
            <a:chExt cx="14553414" cy="1018739"/>
          </a:xfrm>
        </p:grpSpPr>
        <p:sp>
          <p:nvSpPr>
            <p:cNvPr id="111" name="Google Shape;111;p14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2" name="Google Shape;112;p14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13" name="Google Shape;113;p14"/>
          <p:cNvGrpSpPr/>
          <p:nvPr/>
        </p:nvGrpSpPr>
        <p:grpSpPr>
          <a:xfrm>
            <a:off x="-111530" y="0"/>
            <a:ext cx="10915061" cy="764054"/>
            <a:chOff x="0" y="0"/>
            <a:chExt cx="14553414" cy="1018739"/>
          </a:xfrm>
        </p:grpSpPr>
        <p:sp>
          <p:nvSpPr>
            <p:cNvPr id="114" name="Google Shape;114;p14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5" name="Google Shape;115;p14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-223061" y="0"/>
            <a:ext cx="11138122" cy="7560000"/>
          </a:xfrm>
          <a:custGeom>
            <a:rect b="b" l="l" r="r" t="t"/>
            <a:pathLst>
              <a:path extrusionOk="0" h="7560000" w="11138122">
                <a:moveTo>
                  <a:pt x="0" y="0"/>
                </a:moveTo>
                <a:lnTo>
                  <a:pt x="11138122" y="0"/>
                </a:lnTo>
                <a:lnTo>
                  <a:pt x="11138122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5"/>
          <p:cNvSpPr/>
          <p:nvPr/>
        </p:nvSpPr>
        <p:spPr>
          <a:xfrm>
            <a:off x="4527221" y="2127961"/>
            <a:ext cx="5408779" cy="3596838"/>
          </a:xfrm>
          <a:custGeom>
            <a:rect b="b" l="l" r="r" t="t"/>
            <a:pathLst>
              <a:path extrusionOk="0" h="3596838" w="5408779">
                <a:moveTo>
                  <a:pt x="0" y="0"/>
                </a:moveTo>
                <a:lnTo>
                  <a:pt x="5408779" y="0"/>
                </a:lnTo>
                <a:lnTo>
                  <a:pt x="5408779" y="3596838"/>
                </a:lnTo>
                <a:lnTo>
                  <a:pt x="0" y="3596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2" name="Google Shape;122;p15"/>
          <p:cNvGrpSpPr/>
          <p:nvPr/>
        </p:nvGrpSpPr>
        <p:grpSpPr>
          <a:xfrm>
            <a:off x="0" y="6795946"/>
            <a:ext cx="10915061" cy="764054"/>
            <a:chOff x="0" y="0"/>
            <a:chExt cx="14553414" cy="1018739"/>
          </a:xfrm>
        </p:grpSpPr>
        <p:sp>
          <p:nvSpPr>
            <p:cNvPr id="123" name="Google Shape;123;p15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4" name="Google Shape;124;p15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25" name="Google Shape;125;p15"/>
          <p:cNvGrpSpPr/>
          <p:nvPr/>
        </p:nvGrpSpPr>
        <p:grpSpPr>
          <a:xfrm>
            <a:off x="-111530" y="0"/>
            <a:ext cx="10915061" cy="764054"/>
            <a:chOff x="0" y="0"/>
            <a:chExt cx="14553414" cy="1018739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27" name="Google Shape;127;p15"/>
            <p:cNvSpPr/>
            <p:nvPr/>
          </p:nvSpPr>
          <p:spPr>
            <a:xfrm>
              <a:off x="7276707" y="0"/>
              <a:ext cx="7276707" cy="1018739"/>
            </a:xfrm>
            <a:custGeom>
              <a:rect b="b" l="l" r="r" t="t"/>
              <a:pathLst>
                <a:path extrusionOk="0" h="1018739" w="7276707">
                  <a:moveTo>
                    <a:pt x="0" y="0"/>
                  </a:moveTo>
                  <a:lnTo>
                    <a:pt x="7276707" y="0"/>
                  </a:lnTo>
                  <a:lnTo>
                    <a:pt x="7276707" y="1018739"/>
                  </a:lnTo>
                  <a:lnTo>
                    <a:pt x="0" y="101873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28" name="Google Shape;128;p15"/>
          <p:cNvSpPr/>
          <p:nvPr/>
        </p:nvSpPr>
        <p:spPr>
          <a:xfrm>
            <a:off x="756000" y="1090151"/>
            <a:ext cx="3480006" cy="7333571"/>
          </a:xfrm>
          <a:custGeom>
            <a:rect b="b" l="l" r="r" t="t"/>
            <a:pathLst>
              <a:path extrusionOk="0" h="7333571" w="3480006">
                <a:moveTo>
                  <a:pt x="0" y="0"/>
                </a:moveTo>
                <a:lnTo>
                  <a:pt x="3480006" y="0"/>
                </a:lnTo>
                <a:lnTo>
                  <a:pt x="3480006" y="7333571"/>
                </a:lnTo>
                <a:lnTo>
                  <a:pt x="0" y="7333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5"/>
          <p:cNvSpPr txBox="1"/>
          <p:nvPr/>
        </p:nvSpPr>
        <p:spPr>
          <a:xfrm>
            <a:off x="5131829" y="3437614"/>
            <a:ext cx="41997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DD3F4B"/>
                </a:solidFill>
                <a:latin typeface="Fredoka"/>
                <a:ea typeface="Fredoka"/>
                <a:cs typeface="Fredoka"/>
                <a:sym typeface="Fredoka"/>
              </a:rPr>
              <a:t>TEAM 01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3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/>
          <p:nvPr/>
        </p:nvSpPr>
        <p:spPr>
          <a:xfrm>
            <a:off x="-223061" y="0"/>
            <a:ext cx="11138122" cy="7560000"/>
          </a:xfrm>
          <a:custGeom>
            <a:rect b="b" l="l" r="r" t="t"/>
            <a:pathLst>
              <a:path extrusionOk="0" h="7560000" w="11138122">
                <a:moveTo>
                  <a:pt x="0" y="0"/>
                </a:moveTo>
                <a:lnTo>
                  <a:pt x="11138122" y="0"/>
                </a:lnTo>
                <a:lnTo>
                  <a:pt x="11138122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5" name="Google Shape;135;p16"/>
          <p:cNvGrpSpPr/>
          <p:nvPr/>
        </p:nvGrpSpPr>
        <p:grpSpPr>
          <a:xfrm>
            <a:off x="378000" y="2002404"/>
            <a:ext cx="3004470" cy="4382949"/>
            <a:chOff x="0" y="-9525"/>
            <a:chExt cx="1342589" cy="1958581"/>
          </a:xfrm>
        </p:grpSpPr>
        <p:sp>
          <p:nvSpPr>
            <p:cNvPr id="136" name="Google Shape;136;p16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8652" y="0"/>
                  </a:moveTo>
                  <a:lnTo>
                    <a:pt x="1303937" y="0"/>
                  </a:lnTo>
                  <a:cubicBezTo>
                    <a:pt x="1325284" y="0"/>
                    <a:pt x="1342589" y="17305"/>
                    <a:pt x="1342589" y="38652"/>
                  </a:cubicBezTo>
                  <a:lnTo>
                    <a:pt x="1342589" y="1910404"/>
                  </a:lnTo>
                  <a:cubicBezTo>
                    <a:pt x="1342589" y="1931751"/>
                    <a:pt x="1325284" y="1949056"/>
                    <a:pt x="1303937" y="1949056"/>
                  </a:cubicBezTo>
                  <a:lnTo>
                    <a:pt x="38652" y="1949056"/>
                  </a:lnTo>
                  <a:cubicBezTo>
                    <a:pt x="17305" y="1949056"/>
                    <a:pt x="0" y="1931751"/>
                    <a:pt x="0" y="1910404"/>
                  </a:cubicBezTo>
                  <a:lnTo>
                    <a:pt x="0" y="38652"/>
                  </a:lnTo>
                  <a:cubicBezTo>
                    <a:pt x="0" y="17305"/>
                    <a:pt x="17305" y="0"/>
                    <a:pt x="386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0" y="-9525"/>
              <a:ext cx="1342589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3528431" y="2002404"/>
            <a:ext cx="6785569" cy="4382949"/>
            <a:chOff x="0" y="-9525"/>
            <a:chExt cx="3032225" cy="1958581"/>
          </a:xfrm>
        </p:grpSpPr>
        <p:sp>
          <p:nvSpPr>
            <p:cNvPr id="139" name="Google Shape;139;p16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7114" y="0"/>
                  </a:moveTo>
                  <a:lnTo>
                    <a:pt x="3015111" y="0"/>
                  </a:lnTo>
                  <a:cubicBezTo>
                    <a:pt x="3019650" y="0"/>
                    <a:pt x="3024003" y="1803"/>
                    <a:pt x="3027212" y="5013"/>
                  </a:cubicBezTo>
                  <a:cubicBezTo>
                    <a:pt x="3030422" y="8222"/>
                    <a:pt x="3032225" y="12575"/>
                    <a:pt x="3032225" y="17114"/>
                  </a:cubicBezTo>
                  <a:lnTo>
                    <a:pt x="3032225" y="1931942"/>
                  </a:lnTo>
                  <a:cubicBezTo>
                    <a:pt x="3032225" y="1936481"/>
                    <a:pt x="3030422" y="1940834"/>
                    <a:pt x="3027212" y="1944043"/>
                  </a:cubicBezTo>
                  <a:cubicBezTo>
                    <a:pt x="3024003" y="1947253"/>
                    <a:pt x="3019650" y="1949056"/>
                    <a:pt x="3015111" y="1949056"/>
                  </a:cubicBezTo>
                  <a:lnTo>
                    <a:pt x="17114" y="1949056"/>
                  </a:lnTo>
                  <a:cubicBezTo>
                    <a:pt x="12575" y="1949056"/>
                    <a:pt x="8222" y="1947253"/>
                    <a:pt x="5013" y="1944043"/>
                  </a:cubicBezTo>
                  <a:cubicBezTo>
                    <a:pt x="1803" y="1940834"/>
                    <a:pt x="0" y="1936481"/>
                    <a:pt x="0" y="1931942"/>
                  </a:cubicBezTo>
                  <a:lnTo>
                    <a:pt x="0" y="17114"/>
                  </a:lnTo>
                  <a:cubicBezTo>
                    <a:pt x="0" y="12575"/>
                    <a:pt x="1803" y="8222"/>
                    <a:pt x="5013" y="5013"/>
                  </a:cubicBezTo>
                  <a:cubicBezTo>
                    <a:pt x="8222" y="1803"/>
                    <a:pt x="12575" y="0"/>
                    <a:pt x="17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0" y="-9525"/>
              <a:ext cx="3032225" cy="1958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6"/>
          <p:cNvGrpSpPr/>
          <p:nvPr/>
        </p:nvGrpSpPr>
        <p:grpSpPr>
          <a:xfrm>
            <a:off x="593000" y="2167855"/>
            <a:ext cx="2574470" cy="402786"/>
            <a:chOff x="0" y="-9525"/>
            <a:chExt cx="1150437" cy="179991"/>
          </a:xfrm>
        </p:grpSpPr>
        <p:sp>
          <p:nvSpPr>
            <p:cNvPr id="142" name="Google Shape;142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5628366" y="2167855"/>
            <a:ext cx="2574470" cy="402786"/>
            <a:chOff x="0" y="-9525"/>
            <a:chExt cx="1150437" cy="179991"/>
          </a:xfrm>
        </p:grpSpPr>
        <p:sp>
          <p:nvSpPr>
            <p:cNvPr id="145" name="Google Shape;14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593000" y="4899297"/>
            <a:ext cx="2574470" cy="402786"/>
            <a:chOff x="0" y="-9525"/>
            <a:chExt cx="1150437" cy="179991"/>
          </a:xfrm>
        </p:grpSpPr>
        <p:sp>
          <p:nvSpPr>
            <p:cNvPr id="148" name="Google Shape;14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6"/>
          <p:cNvGrpSpPr/>
          <p:nvPr/>
        </p:nvGrpSpPr>
        <p:grpSpPr>
          <a:xfrm>
            <a:off x="910601" y="5508793"/>
            <a:ext cx="719858" cy="624111"/>
            <a:chOff x="0" y="-6946"/>
            <a:chExt cx="959811" cy="832149"/>
          </a:xfrm>
        </p:grpSpPr>
        <p:grpSp>
          <p:nvGrpSpPr>
            <p:cNvPr id="151" name="Google Shape;151;p16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52" name="Google Shape;15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DD3F4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4" name="Google Shape;154;p16"/>
            <p:cNvSpPr txBox="1"/>
            <p:nvPr/>
          </p:nvSpPr>
          <p:spPr>
            <a:xfrm>
              <a:off x="0" y="694949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#DD3F4B</a:t>
              </a:r>
              <a:endParaRPr/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1520306" y="5506425"/>
            <a:ext cx="719858" cy="628848"/>
            <a:chOff x="0" y="-6946"/>
            <a:chExt cx="959811" cy="838464"/>
          </a:xfrm>
        </p:grpSpPr>
        <p:grpSp>
          <p:nvGrpSpPr>
            <p:cNvPr id="156" name="Google Shape;156;p16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477CA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0" y="701264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#477CA4</a:t>
              </a:r>
              <a:endParaRPr/>
            </a:p>
          </p:txBody>
        </p:sp>
      </p:grpSp>
      <p:grpSp>
        <p:nvGrpSpPr>
          <p:cNvPr id="160" name="Google Shape;160;p16"/>
          <p:cNvGrpSpPr/>
          <p:nvPr/>
        </p:nvGrpSpPr>
        <p:grpSpPr>
          <a:xfrm>
            <a:off x="2130010" y="5506425"/>
            <a:ext cx="719858" cy="628848"/>
            <a:chOff x="0" y="-6946"/>
            <a:chExt cx="959811" cy="838464"/>
          </a:xfrm>
        </p:grpSpPr>
        <p:grpSp>
          <p:nvGrpSpPr>
            <p:cNvPr id="161" name="Google Shape;161;p16"/>
            <p:cNvGrpSpPr/>
            <p:nvPr/>
          </p:nvGrpSpPr>
          <p:grpSpPr>
            <a:xfrm>
              <a:off x="183561" y="-6946"/>
              <a:ext cx="592688" cy="599634"/>
              <a:chOff x="0" y="-9525"/>
              <a:chExt cx="812800" cy="822325"/>
            </a:xfrm>
          </p:grpSpPr>
          <p:sp>
            <p:nvSpPr>
              <p:cNvPr id="162" name="Google Shape;16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CEFD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6"/>
            <p:cNvSpPr txBox="1"/>
            <p:nvPr/>
          </p:nvSpPr>
          <p:spPr>
            <a:xfrm>
              <a:off x="0" y="701264"/>
              <a:ext cx="959811" cy="130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66" u="none" cap="none" strike="noStrike">
                  <a:solidFill>
                    <a:srgbClr val="140B42"/>
                  </a:solidFill>
                  <a:latin typeface="Arial"/>
                  <a:ea typeface="Arial"/>
                  <a:cs typeface="Arial"/>
                  <a:sym typeface="Arial"/>
                </a:rPr>
                <a:t>#FCEFD3</a:t>
              </a:r>
              <a:endParaRPr/>
            </a:p>
          </p:txBody>
        </p:sp>
      </p:grpSp>
      <p:sp>
        <p:nvSpPr>
          <p:cNvPr id="165" name="Google Shape;165;p16"/>
          <p:cNvSpPr/>
          <p:nvPr/>
        </p:nvSpPr>
        <p:spPr>
          <a:xfrm>
            <a:off x="4038537" y="3462476"/>
            <a:ext cx="1692896" cy="1149053"/>
          </a:xfrm>
          <a:custGeom>
            <a:rect b="b" l="l" r="r" t="t"/>
            <a:pathLst>
              <a:path extrusionOk="0" h="1149053" w="1692896">
                <a:moveTo>
                  <a:pt x="0" y="0"/>
                </a:moveTo>
                <a:lnTo>
                  <a:pt x="1692896" y="0"/>
                </a:lnTo>
                <a:lnTo>
                  <a:pt x="1692896" y="1149053"/>
                </a:lnTo>
                <a:lnTo>
                  <a:pt x="0" y="11490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6"/>
          <p:cNvSpPr/>
          <p:nvPr/>
        </p:nvSpPr>
        <p:spPr>
          <a:xfrm>
            <a:off x="4038537" y="4920612"/>
            <a:ext cx="3530546" cy="494276"/>
          </a:xfrm>
          <a:custGeom>
            <a:rect b="b" l="l" r="r" t="t"/>
            <a:pathLst>
              <a:path extrusionOk="0" h="494276" w="3530546">
                <a:moveTo>
                  <a:pt x="0" y="0"/>
                </a:moveTo>
                <a:lnTo>
                  <a:pt x="3530546" y="0"/>
                </a:lnTo>
                <a:lnTo>
                  <a:pt x="3530546" y="494277"/>
                </a:lnTo>
                <a:lnTo>
                  <a:pt x="0" y="4942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7" name="Google Shape;167;p16"/>
          <p:cNvSpPr txBox="1"/>
          <p:nvPr/>
        </p:nvSpPr>
        <p:spPr>
          <a:xfrm>
            <a:off x="648043" y="2703420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68" name="Google Shape;168;p16"/>
          <p:cNvSpPr txBox="1"/>
          <p:nvPr/>
        </p:nvSpPr>
        <p:spPr>
          <a:xfrm>
            <a:off x="622544" y="4602004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69" name="Google Shape;169;p16"/>
          <p:cNvSpPr txBox="1"/>
          <p:nvPr/>
        </p:nvSpPr>
        <p:spPr>
          <a:xfrm>
            <a:off x="951797" y="310843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FREDOKA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140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FREDOKA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140B4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82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FREDOKA</a:t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>
            <a:off x="2402999" y="1528722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90F1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71" name="Google Shape;171;p16"/>
          <p:cNvSpPr txBox="1"/>
          <p:nvPr/>
        </p:nvSpPr>
        <p:spPr>
          <a:xfrm>
            <a:off x="4747023" y="6633000"/>
            <a:ext cx="5566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90F1F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172" name="Google Shape;172;p16"/>
          <p:cNvSpPr txBox="1"/>
          <p:nvPr/>
        </p:nvSpPr>
        <p:spPr>
          <a:xfrm>
            <a:off x="3145604" y="1007550"/>
            <a:ext cx="433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D3F4B"/>
                </a:solidFill>
              </a:rPr>
              <a:t>RESOURCE PAGE</a:t>
            </a:r>
            <a:endParaRPr b="1"/>
          </a:p>
        </p:txBody>
      </p:sp>
      <p:sp>
        <p:nvSpPr>
          <p:cNvPr id="173" name="Google Shape;173;p16"/>
          <p:cNvSpPr txBox="1"/>
          <p:nvPr/>
        </p:nvSpPr>
        <p:spPr>
          <a:xfrm>
            <a:off x="951797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74" name="Google Shape;174;p16"/>
          <p:cNvSpPr txBox="1"/>
          <p:nvPr/>
        </p:nvSpPr>
        <p:spPr>
          <a:xfrm>
            <a:off x="5987163" y="2269499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951797" y="4982518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>
            <a:off x="8951156" y="3366946"/>
            <a:ext cx="984844" cy="2075406"/>
          </a:xfrm>
          <a:custGeom>
            <a:rect b="b" l="l" r="r" t="t"/>
            <a:pathLst>
              <a:path extrusionOk="0" h="2075406" w="984844">
                <a:moveTo>
                  <a:pt x="0" y="0"/>
                </a:moveTo>
                <a:lnTo>
                  <a:pt x="984844" y="0"/>
                </a:lnTo>
                <a:lnTo>
                  <a:pt x="984844" y="2075406"/>
                </a:lnTo>
                <a:lnTo>
                  <a:pt x="0" y="2075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6"/>
          <p:cNvSpPr/>
          <p:nvPr/>
        </p:nvSpPr>
        <p:spPr>
          <a:xfrm>
            <a:off x="5891739" y="3479285"/>
            <a:ext cx="1677344" cy="1115434"/>
          </a:xfrm>
          <a:custGeom>
            <a:rect b="b" l="l" r="r" t="t"/>
            <a:pathLst>
              <a:path extrusionOk="0" h="1115434" w="1677344">
                <a:moveTo>
                  <a:pt x="0" y="0"/>
                </a:moveTo>
                <a:lnTo>
                  <a:pt x="1677344" y="0"/>
                </a:lnTo>
                <a:lnTo>
                  <a:pt x="1677344" y="1115434"/>
                </a:lnTo>
                <a:lnTo>
                  <a:pt x="0" y="1115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6"/>
          <p:cNvSpPr/>
          <p:nvPr/>
        </p:nvSpPr>
        <p:spPr>
          <a:xfrm>
            <a:off x="7699324" y="3715174"/>
            <a:ext cx="1039426" cy="1586910"/>
          </a:xfrm>
          <a:custGeom>
            <a:rect b="b" l="l" r="r" t="t"/>
            <a:pathLst>
              <a:path extrusionOk="0" h="1586910" w="1039426">
                <a:moveTo>
                  <a:pt x="0" y="0"/>
                </a:moveTo>
                <a:lnTo>
                  <a:pt x="1039426" y="0"/>
                </a:lnTo>
                <a:lnTo>
                  <a:pt x="1039426" y="1586910"/>
                </a:lnTo>
                <a:lnTo>
                  <a:pt x="0" y="1586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8F3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/>
          <p:nvPr/>
        </p:nvSpPr>
        <p:spPr>
          <a:xfrm>
            <a:off x="-223061" y="0"/>
            <a:ext cx="11138122" cy="7560000"/>
          </a:xfrm>
          <a:custGeom>
            <a:rect b="b" l="l" r="r" t="t"/>
            <a:pathLst>
              <a:path extrusionOk="0" h="7560000" w="11138122">
                <a:moveTo>
                  <a:pt x="0" y="0"/>
                </a:moveTo>
                <a:lnTo>
                  <a:pt x="11138122" y="0"/>
                </a:lnTo>
                <a:lnTo>
                  <a:pt x="11138122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84" name="Google Shape;184;p17"/>
          <p:cNvGrpSpPr/>
          <p:nvPr/>
        </p:nvGrpSpPr>
        <p:grpSpPr>
          <a:xfrm>
            <a:off x="3345570" y="2573310"/>
            <a:ext cx="4000860" cy="1659193"/>
            <a:chOff x="0" y="-28575"/>
            <a:chExt cx="1658589" cy="687832"/>
          </a:xfrm>
        </p:grpSpPr>
        <p:sp>
          <p:nvSpPr>
            <p:cNvPr id="185" name="Google Shape;185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636" y="0"/>
                  </a:moveTo>
                  <a:lnTo>
                    <a:pt x="1617953" y="0"/>
                  </a:lnTo>
                  <a:cubicBezTo>
                    <a:pt x="1628730" y="0"/>
                    <a:pt x="1639066" y="4281"/>
                    <a:pt x="1646687" y="11902"/>
                  </a:cubicBezTo>
                  <a:cubicBezTo>
                    <a:pt x="1654308" y="19523"/>
                    <a:pt x="1658589" y="29859"/>
                    <a:pt x="1658589" y="40636"/>
                  </a:cubicBezTo>
                  <a:lnTo>
                    <a:pt x="1658589" y="618621"/>
                  </a:lnTo>
                  <a:cubicBezTo>
                    <a:pt x="1658589" y="641064"/>
                    <a:pt x="1640396" y="659257"/>
                    <a:pt x="1617953" y="659257"/>
                  </a:cubicBezTo>
                  <a:lnTo>
                    <a:pt x="40636" y="659257"/>
                  </a:lnTo>
                  <a:cubicBezTo>
                    <a:pt x="18194" y="659257"/>
                    <a:pt x="0" y="641064"/>
                    <a:pt x="0" y="618621"/>
                  </a:cubicBezTo>
                  <a:lnTo>
                    <a:pt x="0" y="40636"/>
                  </a:lnTo>
                  <a:cubicBezTo>
                    <a:pt x="0" y="18194"/>
                    <a:pt x="18194" y="0"/>
                    <a:pt x="40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3345570" y="4526656"/>
            <a:ext cx="4000860" cy="1659193"/>
            <a:chOff x="0" y="-28575"/>
            <a:chExt cx="1658589" cy="687832"/>
          </a:xfrm>
        </p:grpSpPr>
        <p:sp>
          <p:nvSpPr>
            <p:cNvPr id="188" name="Google Shape;188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40636" y="0"/>
                  </a:moveTo>
                  <a:lnTo>
                    <a:pt x="1617953" y="0"/>
                  </a:lnTo>
                  <a:cubicBezTo>
                    <a:pt x="1628730" y="0"/>
                    <a:pt x="1639066" y="4281"/>
                    <a:pt x="1646687" y="11902"/>
                  </a:cubicBezTo>
                  <a:cubicBezTo>
                    <a:pt x="1654308" y="19523"/>
                    <a:pt x="1658589" y="29859"/>
                    <a:pt x="1658589" y="40636"/>
                  </a:cubicBezTo>
                  <a:lnTo>
                    <a:pt x="1658589" y="618621"/>
                  </a:lnTo>
                  <a:cubicBezTo>
                    <a:pt x="1658589" y="641064"/>
                    <a:pt x="1640396" y="659257"/>
                    <a:pt x="1617953" y="659257"/>
                  </a:cubicBezTo>
                  <a:lnTo>
                    <a:pt x="40636" y="659257"/>
                  </a:lnTo>
                  <a:cubicBezTo>
                    <a:pt x="18194" y="659257"/>
                    <a:pt x="0" y="641064"/>
                    <a:pt x="0" y="618621"/>
                  </a:cubicBezTo>
                  <a:lnTo>
                    <a:pt x="0" y="40636"/>
                  </a:lnTo>
                  <a:cubicBezTo>
                    <a:pt x="0" y="18194"/>
                    <a:pt x="18194" y="0"/>
                    <a:pt x="40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7"/>
          <p:cNvSpPr txBox="1"/>
          <p:nvPr/>
        </p:nvSpPr>
        <p:spPr>
          <a:xfrm>
            <a:off x="3033748" y="1789053"/>
            <a:ext cx="4624504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290F1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191" name="Google Shape;191;p17"/>
          <p:cNvSpPr txBox="1"/>
          <p:nvPr/>
        </p:nvSpPr>
        <p:spPr>
          <a:xfrm>
            <a:off x="4052967" y="6677370"/>
            <a:ext cx="2586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DD3F4B"/>
                </a:solidFill>
              </a:rPr>
              <a:t>Happy designing!</a:t>
            </a:r>
            <a:endParaRPr b="1" i="1"/>
          </a:p>
        </p:txBody>
      </p:sp>
      <p:sp>
        <p:nvSpPr>
          <p:cNvPr id="192" name="Google Shape;192;p17"/>
          <p:cNvSpPr txBox="1"/>
          <p:nvPr/>
        </p:nvSpPr>
        <p:spPr>
          <a:xfrm>
            <a:off x="2211366" y="3806700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193" name="Google Shape;193;p17"/>
          <p:cNvSpPr txBox="1"/>
          <p:nvPr/>
        </p:nvSpPr>
        <p:spPr>
          <a:xfrm>
            <a:off x="2211366" y="5524911"/>
            <a:ext cx="6269268" cy="199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70" u="none" cap="none" strike="noStrike">
                <a:solidFill>
                  <a:srgbClr val="140B42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194" name="Google Shape;194;p17"/>
          <p:cNvSpPr txBox="1"/>
          <p:nvPr/>
        </p:nvSpPr>
        <p:spPr>
          <a:xfrm>
            <a:off x="3011840" y="1173738"/>
            <a:ext cx="466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DD3F4B"/>
                </a:solidFill>
              </a:rPr>
              <a:t>CREDITS</a:t>
            </a:r>
            <a:endParaRPr b="1"/>
          </a:p>
        </p:txBody>
      </p:sp>
      <p:sp>
        <p:nvSpPr>
          <p:cNvPr id="195" name="Google Shape;195;p17"/>
          <p:cNvSpPr txBox="1"/>
          <p:nvPr/>
        </p:nvSpPr>
        <p:spPr>
          <a:xfrm>
            <a:off x="3418476" y="5065726"/>
            <a:ext cx="3855048" cy="390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196" name="Google Shape;196;p17"/>
          <p:cNvSpPr/>
          <p:nvPr/>
        </p:nvSpPr>
        <p:spPr>
          <a:xfrm>
            <a:off x="3813483" y="2916496"/>
            <a:ext cx="3065034" cy="766259"/>
          </a:xfrm>
          <a:custGeom>
            <a:rect b="b" l="l" r="r" t="t"/>
            <a:pathLst>
              <a:path extrusionOk="0" h="766259" w="3065034">
                <a:moveTo>
                  <a:pt x="0" y="0"/>
                </a:moveTo>
                <a:lnTo>
                  <a:pt x="3065034" y="0"/>
                </a:lnTo>
                <a:lnTo>
                  <a:pt x="3065034" y="766258"/>
                </a:lnTo>
                <a:lnTo>
                  <a:pt x="0" y="766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