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Montserrat"/>
      <p:bold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ca1783ae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dca1783aef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.png"/><Relationship Id="rId22" Type="http://schemas.openxmlformats.org/officeDocument/2006/relationships/image" Target="../media/image33.png"/><Relationship Id="rId21" Type="http://schemas.openxmlformats.org/officeDocument/2006/relationships/image" Target="../media/image10.png"/><Relationship Id="rId24" Type="http://schemas.openxmlformats.org/officeDocument/2006/relationships/image" Target="../media/image20.png"/><Relationship Id="rId23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26" Type="http://schemas.openxmlformats.org/officeDocument/2006/relationships/image" Target="../media/image30.png"/><Relationship Id="rId25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4.png"/><Relationship Id="rId11" Type="http://schemas.openxmlformats.org/officeDocument/2006/relationships/image" Target="../media/image7.png"/><Relationship Id="rId10" Type="http://schemas.openxmlformats.org/officeDocument/2006/relationships/image" Target="../media/image9.png"/><Relationship Id="rId13" Type="http://schemas.openxmlformats.org/officeDocument/2006/relationships/image" Target="../media/image2.png"/><Relationship Id="rId12" Type="http://schemas.openxmlformats.org/officeDocument/2006/relationships/image" Target="../media/image15.png"/><Relationship Id="rId15" Type="http://schemas.openxmlformats.org/officeDocument/2006/relationships/image" Target="../media/image1.png"/><Relationship Id="rId14" Type="http://schemas.openxmlformats.org/officeDocument/2006/relationships/image" Target="../media/image4.png"/><Relationship Id="rId17" Type="http://schemas.openxmlformats.org/officeDocument/2006/relationships/image" Target="../media/image18.png"/><Relationship Id="rId16" Type="http://schemas.openxmlformats.org/officeDocument/2006/relationships/image" Target="../media/image12.png"/><Relationship Id="rId19" Type="http://schemas.openxmlformats.org/officeDocument/2006/relationships/image" Target="../media/image17.png"/><Relationship Id="rId18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7.png"/><Relationship Id="rId8" Type="http://schemas.openxmlformats.org/officeDocument/2006/relationships/image" Target="../media/image4.png"/><Relationship Id="rId11" Type="http://schemas.openxmlformats.org/officeDocument/2006/relationships/image" Target="../media/image18.png"/><Relationship Id="rId10" Type="http://schemas.openxmlformats.org/officeDocument/2006/relationships/image" Target="../media/image12.png"/><Relationship Id="rId13" Type="http://schemas.openxmlformats.org/officeDocument/2006/relationships/image" Target="../media/image17.png"/><Relationship Id="rId12" Type="http://schemas.openxmlformats.org/officeDocument/2006/relationships/image" Target="../media/image19.png"/><Relationship Id="rId15" Type="http://schemas.openxmlformats.org/officeDocument/2006/relationships/image" Target="../media/image10.png"/><Relationship Id="rId14" Type="http://schemas.openxmlformats.org/officeDocument/2006/relationships/image" Target="../media/image11.png"/><Relationship Id="rId17" Type="http://schemas.openxmlformats.org/officeDocument/2006/relationships/image" Target="../media/image16.png"/><Relationship Id="rId16" Type="http://schemas.openxmlformats.org/officeDocument/2006/relationships/image" Target="../media/image33.png"/><Relationship Id="rId19" Type="http://schemas.openxmlformats.org/officeDocument/2006/relationships/image" Target="../media/image22.png"/><Relationship Id="rId18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31.png"/><Relationship Id="rId8" Type="http://schemas.openxmlformats.org/officeDocument/2006/relationships/image" Target="../media/image34.png"/><Relationship Id="rId11" Type="http://schemas.openxmlformats.org/officeDocument/2006/relationships/image" Target="../media/image35.png"/><Relationship Id="rId10" Type="http://schemas.openxmlformats.org/officeDocument/2006/relationships/image" Target="../media/image26.png"/><Relationship Id="rId13" Type="http://schemas.openxmlformats.org/officeDocument/2006/relationships/image" Target="../media/image37.png"/><Relationship Id="rId12" Type="http://schemas.openxmlformats.org/officeDocument/2006/relationships/image" Target="../media/image29.png"/><Relationship Id="rId15" Type="http://schemas.openxmlformats.org/officeDocument/2006/relationships/image" Target="../media/image36.png"/><Relationship Id="rId1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046" y="5379119"/>
            <a:ext cx="9743850" cy="9629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1429" y="6738291"/>
            <a:ext cx="1285250" cy="1675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041150" y="2720027"/>
            <a:ext cx="9982848" cy="962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4100" y="6657469"/>
            <a:ext cx="1340500" cy="207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7375" y="6731025"/>
            <a:ext cx="1285250" cy="188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09750" y="6626100"/>
            <a:ext cx="1345400" cy="208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6800" y="6702884"/>
            <a:ext cx="1285250" cy="1726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23700" y="6648035"/>
            <a:ext cx="1359300" cy="208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66350" y="-1297842"/>
            <a:ext cx="7351601" cy="707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44825" y="3725600"/>
            <a:ext cx="1273325" cy="196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12500" y="3693600"/>
            <a:ext cx="1340500" cy="206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987125" y="3759271"/>
            <a:ext cx="1285250" cy="191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957025" y="3693600"/>
            <a:ext cx="1345400" cy="206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303975" y="3763700"/>
            <a:ext cx="1265675" cy="1936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266600" y="3693600"/>
            <a:ext cx="1340500" cy="206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980250" y="801736"/>
            <a:ext cx="1246300" cy="192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-2552300" y="-2881419"/>
            <a:ext cx="6048000" cy="666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004350" y="835584"/>
            <a:ext cx="1246300" cy="188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948050" y="756000"/>
            <a:ext cx="1340500" cy="207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36225" y="800025"/>
            <a:ext cx="1194500" cy="1898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946600" y="756000"/>
            <a:ext cx="1359325" cy="206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61775" y="756000"/>
            <a:ext cx="1340500" cy="207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321650" y="800025"/>
            <a:ext cx="1265750" cy="1879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273246" y="756000"/>
            <a:ext cx="1340500" cy="20739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3"/>
          <p:cNvCxnSpPr/>
          <p:nvPr/>
        </p:nvCxnSpPr>
        <p:spPr>
          <a:xfrm>
            <a:off x="1568630" y="1810546"/>
            <a:ext cx="417330" cy="0"/>
          </a:xfrm>
          <a:prstGeom prst="straightConnector1">
            <a:avLst/>
          </a:prstGeom>
          <a:noFill/>
          <a:ln cap="flat" cmpd="sng" w="38100">
            <a:solidFill>
              <a:srgbClr val="3A353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13"/>
          <p:cNvCxnSpPr/>
          <p:nvPr/>
        </p:nvCxnSpPr>
        <p:spPr>
          <a:xfrm rot="10800000">
            <a:off x="1772709" y="1810546"/>
            <a:ext cx="0" cy="2918546"/>
          </a:xfrm>
          <a:prstGeom prst="straightConnector1">
            <a:avLst/>
          </a:prstGeom>
          <a:noFill/>
          <a:ln cap="flat" cmpd="sng" w="38100">
            <a:solidFill>
              <a:srgbClr val="3A353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13"/>
          <p:cNvCxnSpPr/>
          <p:nvPr/>
        </p:nvCxnSpPr>
        <p:spPr>
          <a:xfrm>
            <a:off x="1772709" y="4710042"/>
            <a:ext cx="531274" cy="0"/>
          </a:xfrm>
          <a:prstGeom prst="straightConnector1">
            <a:avLst/>
          </a:prstGeom>
          <a:noFill/>
          <a:ln cap="flat" cmpd="sng" w="38100">
            <a:solidFill>
              <a:srgbClr val="3A353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3"/>
          <p:cNvCxnSpPr/>
          <p:nvPr/>
        </p:nvCxnSpPr>
        <p:spPr>
          <a:xfrm>
            <a:off x="3569729" y="4710042"/>
            <a:ext cx="417330" cy="0"/>
          </a:xfrm>
          <a:prstGeom prst="straightConnector1">
            <a:avLst/>
          </a:prstGeom>
          <a:noFill/>
          <a:ln cap="flat" cmpd="sng" w="38100">
            <a:solidFill>
              <a:srgbClr val="3A353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13"/>
          <p:cNvCxnSpPr/>
          <p:nvPr/>
        </p:nvCxnSpPr>
        <p:spPr>
          <a:xfrm>
            <a:off x="5562920" y="1810546"/>
            <a:ext cx="417330" cy="0"/>
          </a:xfrm>
          <a:prstGeom prst="straightConnector1">
            <a:avLst/>
          </a:prstGeom>
          <a:noFill/>
          <a:ln cap="flat" cmpd="sng" w="38100">
            <a:solidFill>
              <a:srgbClr val="3A353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p13"/>
          <p:cNvCxnSpPr/>
          <p:nvPr/>
        </p:nvCxnSpPr>
        <p:spPr>
          <a:xfrm rot="10800000">
            <a:off x="5766999" y="1810546"/>
            <a:ext cx="0" cy="1527316"/>
          </a:xfrm>
          <a:prstGeom prst="straightConnector1">
            <a:avLst/>
          </a:prstGeom>
          <a:noFill/>
          <a:ln cap="flat" cmpd="sng" w="38100">
            <a:solidFill>
              <a:srgbClr val="3A353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13"/>
          <p:cNvCxnSpPr/>
          <p:nvPr/>
        </p:nvCxnSpPr>
        <p:spPr>
          <a:xfrm>
            <a:off x="4623144" y="3318812"/>
            <a:ext cx="1759597" cy="0"/>
          </a:xfrm>
          <a:prstGeom prst="straightConnector1">
            <a:avLst/>
          </a:prstGeom>
          <a:noFill/>
          <a:ln cap="flat" cmpd="sng" w="38100">
            <a:solidFill>
              <a:srgbClr val="3A353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3"/>
          <p:cNvCxnSpPr/>
          <p:nvPr/>
        </p:nvCxnSpPr>
        <p:spPr>
          <a:xfrm rot="10800000">
            <a:off x="3780000" y="4702883"/>
            <a:ext cx="0" cy="1950000"/>
          </a:xfrm>
          <a:prstGeom prst="straightConnector1">
            <a:avLst/>
          </a:prstGeom>
          <a:noFill/>
          <a:ln cap="flat" cmpd="sng" w="38100">
            <a:solidFill>
              <a:srgbClr val="3A353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13"/>
          <p:cNvCxnSpPr/>
          <p:nvPr/>
        </p:nvCxnSpPr>
        <p:spPr>
          <a:xfrm rot="10800000">
            <a:off x="4642194" y="3318812"/>
            <a:ext cx="0" cy="406793"/>
          </a:xfrm>
          <a:prstGeom prst="straightConnector1">
            <a:avLst/>
          </a:prstGeom>
          <a:noFill/>
          <a:ln cap="flat" cmpd="sng" w="38100">
            <a:solidFill>
              <a:srgbClr val="3A353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13"/>
          <p:cNvCxnSpPr/>
          <p:nvPr/>
        </p:nvCxnSpPr>
        <p:spPr>
          <a:xfrm rot="10800000">
            <a:off x="6363691" y="3318812"/>
            <a:ext cx="0" cy="406793"/>
          </a:xfrm>
          <a:prstGeom prst="straightConnector1">
            <a:avLst/>
          </a:prstGeom>
          <a:noFill/>
          <a:ln cap="flat" cmpd="sng" w="38100">
            <a:solidFill>
              <a:srgbClr val="3A353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13"/>
          <p:cNvCxnSpPr/>
          <p:nvPr/>
        </p:nvCxnSpPr>
        <p:spPr>
          <a:xfrm>
            <a:off x="1715826" y="6266474"/>
            <a:ext cx="4051173" cy="0"/>
          </a:xfrm>
          <a:prstGeom prst="straightConnector1">
            <a:avLst/>
          </a:prstGeom>
          <a:noFill/>
          <a:ln cap="flat" cmpd="sng" w="38100">
            <a:solidFill>
              <a:srgbClr val="3A353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13"/>
          <p:cNvCxnSpPr/>
          <p:nvPr/>
        </p:nvCxnSpPr>
        <p:spPr>
          <a:xfrm rot="10800000">
            <a:off x="5747949" y="6246091"/>
            <a:ext cx="0" cy="406793"/>
          </a:xfrm>
          <a:prstGeom prst="straightConnector1">
            <a:avLst/>
          </a:prstGeom>
          <a:noFill/>
          <a:ln cap="flat" cmpd="sng" w="38100">
            <a:solidFill>
              <a:srgbClr val="3A353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13"/>
          <p:cNvCxnSpPr/>
          <p:nvPr/>
        </p:nvCxnSpPr>
        <p:spPr>
          <a:xfrm rot="10800000">
            <a:off x="1734876" y="6246091"/>
            <a:ext cx="0" cy="406793"/>
          </a:xfrm>
          <a:prstGeom prst="straightConnector1">
            <a:avLst/>
          </a:prstGeom>
          <a:noFill/>
          <a:ln cap="flat" cmpd="sng" w="38100">
            <a:solidFill>
              <a:srgbClr val="3A353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13"/>
          <p:cNvSpPr txBox="1"/>
          <p:nvPr/>
        </p:nvSpPr>
        <p:spPr>
          <a:xfrm>
            <a:off x="261770" y="2843787"/>
            <a:ext cx="1340497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3A3532"/>
                </a:solidFill>
                <a:latin typeface="Montserrat"/>
                <a:ea typeface="Montserrat"/>
                <a:cs typeface="Montserrat"/>
                <a:sym typeface="Montserrat"/>
              </a:rPr>
              <a:t>John Doe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1948057" y="2843787"/>
            <a:ext cx="1340497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3A3532"/>
                </a:solidFill>
                <a:latin typeface="Montserrat"/>
                <a:ea typeface="Montserrat"/>
                <a:cs typeface="Montserrat"/>
                <a:sym typeface="Montserrat"/>
              </a:rPr>
              <a:t>Jane Doe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4271446" y="2843787"/>
            <a:ext cx="1340497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3A3532"/>
                </a:solidFill>
                <a:latin typeface="Montserrat"/>
                <a:ea typeface="Montserrat"/>
                <a:cs typeface="Montserrat"/>
                <a:sym typeface="Montserrat"/>
              </a:rPr>
              <a:t>John Doe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5957733" y="2843787"/>
            <a:ext cx="1340497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3A3532"/>
                </a:solidFill>
                <a:latin typeface="Montserrat"/>
                <a:ea typeface="Montserrat"/>
                <a:cs typeface="Montserrat"/>
                <a:sym typeface="Montserrat"/>
              </a:rPr>
              <a:t>Jane Doe</a:t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2266608" y="5783638"/>
            <a:ext cx="1340497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3A3532"/>
                </a:solidFill>
                <a:latin typeface="Montserrat"/>
                <a:ea typeface="Montserrat"/>
                <a:cs typeface="Montserrat"/>
                <a:sym typeface="Montserrat"/>
              </a:rPr>
              <a:t>John Doe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3952895" y="5783638"/>
            <a:ext cx="1340497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3A3532"/>
                </a:solidFill>
                <a:latin typeface="Montserrat"/>
                <a:ea typeface="Montserrat"/>
                <a:cs typeface="Montserrat"/>
                <a:sym typeface="Montserrat"/>
              </a:rPr>
              <a:t>Jane Doe</a:t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3109752" y="8750492"/>
            <a:ext cx="1340497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3A3532"/>
                </a:solidFill>
                <a:latin typeface="Montserrat"/>
                <a:ea typeface="Montserrat"/>
                <a:cs typeface="Montserrat"/>
                <a:sym typeface="Montserrat"/>
              </a:rPr>
              <a:t>Jane Doe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261770" y="9497122"/>
            <a:ext cx="70365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791" u="none" cap="none" strike="noStrike">
                <a:solidFill>
                  <a:srgbClr val="3A3532"/>
                </a:solidFill>
                <a:latin typeface="Montserrat"/>
                <a:ea typeface="Montserrat"/>
                <a:cs typeface="Montserrat"/>
                <a:sym typeface="Montserrat"/>
              </a:rPr>
              <a:t>FAMILY TREE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5693442" y="5783638"/>
            <a:ext cx="1340497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3A3532"/>
                </a:solidFill>
                <a:latin typeface="Montserrat"/>
                <a:ea typeface="Montserrat"/>
                <a:cs typeface="Montserrat"/>
                <a:sym typeface="Montserrat"/>
              </a:rPr>
              <a:t>John Doe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1064628" y="8750492"/>
            <a:ext cx="1340497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3A3532"/>
                </a:solidFill>
                <a:latin typeface="Montserrat"/>
                <a:ea typeface="Montserrat"/>
                <a:cs typeface="Montserrat"/>
                <a:sym typeface="Montserrat"/>
              </a:rPr>
              <a:t>Jane Doe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5127351" y="8750492"/>
            <a:ext cx="1340497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3A3532"/>
                </a:solidFill>
                <a:latin typeface="Montserrat"/>
                <a:ea typeface="Montserrat"/>
                <a:cs typeface="Montserrat"/>
                <a:sym typeface="Montserrat"/>
              </a:rPr>
              <a:t>John Doe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353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4371" y="6060544"/>
            <a:ext cx="9743850" cy="9629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375750" y="-103548"/>
            <a:ext cx="9982848" cy="962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7375" y="6731025"/>
            <a:ext cx="1285250" cy="188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09750" y="6626100"/>
            <a:ext cx="1345400" cy="208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6350" y="-1297842"/>
            <a:ext cx="7351601" cy="707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87125" y="3759271"/>
            <a:ext cx="1285250" cy="191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57025" y="3693600"/>
            <a:ext cx="1345400" cy="206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03975" y="3763700"/>
            <a:ext cx="1265675" cy="1936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66600" y="3693600"/>
            <a:ext cx="1340500" cy="206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80250" y="801736"/>
            <a:ext cx="1246300" cy="192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2552300" y="-2881419"/>
            <a:ext cx="6048000" cy="666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004350" y="835584"/>
            <a:ext cx="1246300" cy="188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48050" y="756000"/>
            <a:ext cx="1340500" cy="207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36225" y="800025"/>
            <a:ext cx="1194500" cy="1898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946600" y="756000"/>
            <a:ext cx="1359325" cy="206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61775" y="756000"/>
            <a:ext cx="1340500" cy="207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321650" y="800025"/>
            <a:ext cx="1265750" cy="1879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273246" y="756000"/>
            <a:ext cx="1340500" cy="20739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14"/>
          <p:cNvCxnSpPr/>
          <p:nvPr/>
        </p:nvCxnSpPr>
        <p:spPr>
          <a:xfrm>
            <a:off x="1568630" y="1810546"/>
            <a:ext cx="4173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" name="Google Shape;155;p14"/>
          <p:cNvCxnSpPr/>
          <p:nvPr/>
        </p:nvCxnSpPr>
        <p:spPr>
          <a:xfrm rot="10800000">
            <a:off x="1772709" y="1810692"/>
            <a:ext cx="0" cy="29184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14"/>
          <p:cNvCxnSpPr/>
          <p:nvPr/>
        </p:nvCxnSpPr>
        <p:spPr>
          <a:xfrm>
            <a:off x="1772709" y="4710042"/>
            <a:ext cx="5313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14"/>
          <p:cNvCxnSpPr/>
          <p:nvPr/>
        </p:nvCxnSpPr>
        <p:spPr>
          <a:xfrm>
            <a:off x="3569729" y="4710042"/>
            <a:ext cx="4173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14"/>
          <p:cNvCxnSpPr/>
          <p:nvPr/>
        </p:nvCxnSpPr>
        <p:spPr>
          <a:xfrm>
            <a:off x="5562920" y="1810546"/>
            <a:ext cx="4173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14"/>
          <p:cNvCxnSpPr/>
          <p:nvPr/>
        </p:nvCxnSpPr>
        <p:spPr>
          <a:xfrm rot="10800000">
            <a:off x="5767000" y="1810600"/>
            <a:ext cx="0" cy="28806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14"/>
          <p:cNvCxnSpPr/>
          <p:nvPr/>
        </p:nvCxnSpPr>
        <p:spPr>
          <a:xfrm rot="10800000">
            <a:off x="3780000" y="4702883"/>
            <a:ext cx="0" cy="19500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14"/>
          <p:cNvSpPr txBox="1"/>
          <p:nvPr/>
        </p:nvSpPr>
        <p:spPr>
          <a:xfrm>
            <a:off x="261770" y="2843787"/>
            <a:ext cx="1340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John Doe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2" name="Google Shape;162;p14"/>
          <p:cNvSpPr txBox="1"/>
          <p:nvPr/>
        </p:nvSpPr>
        <p:spPr>
          <a:xfrm>
            <a:off x="1948057" y="2843787"/>
            <a:ext cx="1340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Jane Doe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3" name="Google Shape;163;p14"/>
          <p:cNvSpPr txBox="1"/>
          <p:nvPr/>
        </p:nvSpPr>
        <p:spPr>
          <a:xfrm>
            <a:off x="4271446" y="2843787"/>
            <a:ext cx="1340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John Doe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4" name="Google Shape;164;p14"/>
          <p:cNvSpPr txBox="1"/>
          <p:nvPr/>
        </p:nvSpPr>
        <p:spPr>
          <a:xfrm>
            <a:off x="5957733" y="2843787"/>
            <a:ext cx="1340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Jane Doe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5" name="Google Shape;165;p14"/>
          <p:cNvSpPr txBox="1"/>
          <p:nvPr/>
        </p:nvSpPr>
        <p:spPr>
          <a:xfrm>
            <a:off x="2266608" y="5783638"/>
            <a:ext cx="1340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John Doe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6" name="Google Shape;166;p14"/>
          <p:cNvSpPr txBox="1"/>
          <p:nvPr/>
        </p:nvSpPr>
        <p:spPr>
          <a:xfrm>
            <a:off x="3952895" y="5783638"/>
            <a:ext cx="1340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Jane Doe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7" name="Google Shape;167;p14"/>
          <p:cNvSpPr txBox="1"/>
          <p:nvPr/>
        </p:nvSpPr>
        <p:spPr>
          <a:xfrm>
            <a:off x="3109752" y="8750492"/>
            <a:ext cx="1340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Jane Doe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261770" y="9497122"/>
            <a:ext cx="70365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791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FAMILY TREE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69" name="Google Shape;169;p14"/>
          <p:cNvCxnSpPr/>
          <p:nvPr/>
        </p:nvCxnSpPr>
        <p:spPr>
          <a:xfrm>
            <a:off x="5263113" y="4710042"/>
            <a:ext cx="5223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5"/>
          <p:cNvGrpSpPr/>
          <p:nvPr/>
        </p:nvGrpSpPr>
        <p:grpSpPr>
          <a:xfrm>
            <a:off x="251665" y="2099895"/>
            <a:ext cx="3062359" cy="7836105"/>
            <a:chOff x="0" y="-28575"/>
            <a:chExt cx="806547" cy="2063830"/>
          </a:xfrm>
        </p:grpSpPr>
        <p:sp>
          <p:nvSpPr>
            <p:cNvPr id="175" name="Google Shape;175;p15"/>
            <p:cNvSpPr/>
            <p:nvPr/>
          </p:nvSpPr>
          <p:spPr>
            <a:xfrm>
              <a:off x="0" y="0"/>
              <a:ext cx="806547" cy="2035255"/>
            </a:xfrm>
            <a:custGeom>
              <a:rect b="b" l="l" r="r" t="t"/>
              <a:pathLst>
                <a:path extrusionOk="0" h="2035255" w="806547">
                  <a:moveTo>
                    <a:pt x="60674" y="0"/>
                  </a:moveTo>
                  <a:lnTo>
                    <a:pt x="745873" y="0"/>
                  </a:lnTo>
                  <a:cubicBezTo>
                    <a:pt x="761965" y="0"/>
                    <a:pt x="777398" y="6392"/>
                    <a:pt x="788776" y="17771"/>
                  </a:cubicBezTo>
                  <a:cubicBezTo>
                    <a:pt x="800155" y="29150"/>
                    <a:pt x="806547" y="44582"/>
                    <a:pt x="806547" y="60674"/>
                  </a:cubicBezTo>
                  <a:lnTo>
                    <a:pt x="806547" y="1974581"/>
                  </a:lnTo>
                  <a:cubicBezTo>
                    <a:pt x="806547" y="2008090"/>
                    <a:pt x="779383" y="2035255"/>
                    <a:pt x="745873" y="2035255"/>
                  </a:cubicBezTo>
                  <a:lnTo>
                    <a:pt x="60674" y="2035255"/>
                  </a:lnTo>
                  <a:cubicBezTo>
                    <a:pt x="27165" y="2035255"/>
                    <a:pt x="0" y="2008090"/>
                    <a:pt x="0" y="1974581"/>
                  </a:cubicBezTo>
                  <a:lnTo>
                    <a:pt x="0" y="60674"/>
                  </a:lnTo>
                  <a:cubicBezTo>
                    <a:pt x="0" y="27165"/>
                    <a:pt x="27165" y="0"/>
                    <a:pt x="606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5"/>
            <p:cNvSpPr txBox="1"/>
            <p:nvPr/>
          </p:nvSpPr>
          <p:spPr>
            <a:xfrm>
              <a:off x="0" y="-28575"/>
              <a:ext cx="806547" cy="2063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5"/>
          <p:cNvGrpSpPr/>
          <p:nvPr/>
        </p:nvGrpSpPr>
        <p:grpSpPr>
          <a:xfrm>
            <a:off x="470808" y="2380613"/>
            <a:ext cx="2624074" cy="755733"/>
            <a:chOff x="0" y="-28575"/>
            <a:chExt cx="691114" cy="199041"/>
          </a:xfrm>
        </p:grpSpPr>
        <p:sp>
          <p:nvSpPr>
            <p:cNvPr id="178" name="Google Shape;178;p15"/>
            <p:cNvSpPr/>
            <p:nvPr/>
          </p:nvSpPr>
          <p:spPr>
            <a:xfrm>
              <a:off x="0" y="0"/>
              <a:ext cx="691114" cy="170466"/>
            </a:xfrm>
            <a:custGeom>
              <a:rect b="b" l="l" r="r" t="t"/>
              <a:pathLst>
                <a:path extrusionOk="0" h="170466" w="691114">
                  <a:moveTo>
                    <a:pt x="53106" y="0"/>
                  </a:moveTo>
                  <a:lnTo>
                    <a:pt x="638008" y="0"/>
                  </a:lnTo>
                  <a:cubicBezTo>
                    <a:pt x="652093" y="0"/>
                    <a:pt x="665600" y="5595"/>
                    <a:pt x="675560" y="15554"/>
                  </a:cubicBezTo>
                  <a:cubicBezTo>
                    <a:pt x="685519" y="25514"/>
                    <a:pt x="691114" y="39022"/>
                    <a:pt x="691114" y="53106"/>
                  </a:cubicBezTo>
                  <a:lnTo>
                    <a:pt x="691114" y="117360"/>
                  </a:lnTo>
                  <a:cubicBezTo>
                    <a:pt x="691114" y="131444"/>
                    <a:pt x="685519" y="144952"/>
                    <a:pt x="675560" y="154911"/>
                  </a:cubicBezTo>
                  <a:cubicBezTo>
                    <a:pt x="665600" y="164871"/>
                    <a:pt x="652093" y="170466"/>
                    <a:pt x="638008" y="170466"/>
                  </a:cubicBezTo>
                  <a:lnTo>
                    <a:pt x="53106" y="170466"/>
                  </a:lnTo>
                  <a:cubicBezTo>
                    <a:pt x="39022" y="170466"/>
                    <a:pt x="25514" y="164871"/>
                    <a:pt x="15554" y="154911"/>
                  </a:cubicBezTo>
                  <a:cubicBezTo>
                    <a:pt x="5595" y="144952"/>
                    <a:pt x="0" y="131444"/>
                    <a:pt x="0" y="117360"/>
                  </a:cubicBezTo>
                  <a:lnTo>
                    <a:pt x="0" y="53106"/>
                  </a:lnTo>
                  <a:cubicBezTo>
                    <a:pt x="0" y="39022"/>
                    <a:pt x="5595" y="25514"/>
                    <a:pt x="15554" y="15554"/>
                  </a:cubicBezTo>
                  <a:cubicBezTo>
                    <a:pt x="25514" y="5595"/>
                    <a:pt x="39022" y="0"/>
                    <a:pt x="53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 txBox="1"/>
            <p:nvPr/>
          </p:nvSpPr>
          <p:spPr>
            <a:xfrm>
              <a:off x="0" y="-28575"/>
              <a:ext cx="691114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15"/>
          <p:cNvGrpSpPr/>
          <p:nvPr/>
        </p:nvGrpSpPr>
        <p:grpSpPr>
          <a:xfrm>
            <a:off x="470808" y="7398484"/>
            <a:ext cx="2624074" cy="755733"/>
            <a:chOff x="0" y="-28575"/>
            <a:chExt cx="691114" cy="199041"/>
          </a:xfrm>
        </p:grpSpPr>
        <p:sp>
          <p:nvSpPr>
            <p:cNvPr id="181" name="Google Shape;181;p15"/>
            <p:cNvSpPr/>
            <p:nvPr/>
          </p:nvSpPr>
          <p:spPr>
            <a:xfrm>
              <a:off x="0" y="0"/>
              <a:ext cx="691114" cy="170466"/>
            </a:xfrm>
            <a:custGeom>
              <a:rect b="b" l="l" r="r" t="t"/>
              <a:pathLst>
                <a:path extrusionOk="0" h="170466" w="691114">
                  <a:moveTo>
                    <a:pt x="53106" y="0"/>
                  </a:moveTo>
                  <a:lnTo>
                    <a:pt x="638008" y="0"/>
                  </a:lnTo>
                  <a:cubicBezTo>
                    <a:pt x="652093" y="0"/>
                    <a:pt x="665600" y="5595"/>
                    <a:pt x="675560" y="15554"/>
                  </a:cubicBezTo>
                  <a:cubicBezTo>
                    <a:pt x="685519" y="25514"/>
                    <a:pt x="691114" y="39022"/>
                    <a:pt x="691114" y="53106"/>
                  </a:cubicBezTo>
                  <a:lnTo>
                    <a:pt x="691114" y="117360"/>
                  </a:lnTo>
                  <a:cubicBezTo>
                    <a:pt x="691114" y="131444"/>
                    <a:pt x="685519" y="144952"/>
                    <a:pt x="675560" y="154911"/>
                  </a:cubicBezTo>
                  <a:cubicBezTo>
                    <a:pt x="665600" y="164871"/>
                    <a:pt x="652093" y="170466"/>
                    <a:pt x="638008" y="170466"/>
                  </a:cubicBezTo>
                  <a:lnTo>
                    <a:pt x="53106" y="170466"/>
                  </a:lnTo>
                  <a:cubicBezTo>
                    <a:pt x="39022" y="170466"/>
                    <a:pt x="25514" y="164871"/>
                    <a:pt x="15554" y="154911"/>
                  </a:cubicBezTo>
                  <a:cubicBezTo>
                    <a:pt x="5595" y="144952"/>
                    <a:pt x="0" y="131444"/>
                    <a:pt x="0" y="117360"/>
                  </a:cubicBezTo>
                  <a:lnTo>
                    <a:pt x="0" y="53106"/>
                  </a:lnTo>
                  <a:cubicBezTo>
                    <a:pt x="0" y="39022"/>
                    <a:pt x="5595" y="25514"/>
                    <a:pt x="15554" y="15554"/>
                  </a:cubicBezTo>
                  <a:cubicBezTo>
                    <a:pt x="25514" y="5595"/>
                    <a:pt x="39022" y="0"/>
                    <a:pt x="53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5"/>
            <p:cNvSpPr txBox="1"/>
            <p:nvPr/>
          </p:nvSpPr>
          <p:spPr>
            <a:xfrm>
              <a:off x="0" y="-28575"/>
              <a:ext cx="691114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5"/>
          <p:cNvGrpSpPr/>
          <p:nvPr/>
        </p:nvGrpSpPr>
        <p:grpSpPr>
          <a:xfrm>
            <a:off x="3516052" y="2099895"/>
            <a:ext cx="3792283" cy="7836105"/>
            <a:chOff x="0" y="-28575"/>
            <a:chExt cx="998791" cy="2063830"/>
          </a:xfrm>
        </p:grpSpPr>
        <p:sp>
          <p:nvSpPr>
            <p:cNvPr id="184" name="Google Shape;184;p15"/>
            <p:cNvSpPr/>
            <p:nvPr/>
          </p:nvSpPr>
          <p:spPr>
            <a:xfrm>
              <a:off x="0" y="0"/>
              <a:ext cx="998791" cy="2035255"/>
            </a:xfrm>
            <a:custGeom>
              <a:rect b="b" l="l" r="r" t="t"/>
              <a:pathLst>
                <a:path extrusionOk="0" h="2035255" w="998791">
                  <a:moveTo>
                    <a:pt x="48996" y="0"/>
                  </a:moveTo>
                  <a:lnTo>
                    <a:pt x="949795" y="0"/>
                  </a:lnTo>
                  <a:cubicBezTo>
                    <a:pt x="962789" y="0"/>
                    <a:pt x="975252" y="5162"/>
                    <a:pt x="984440" y="14351"/>
                  </a:cubicBezTo>
                  <a:cubicBezTo>
                    <a:pt x="993628" y="23539"/>
                    <a:pt x="998791" y="36001"/>
                    <a:pt x="998791" y="48996"/>
                  </a:cubicBezTo>
                  <a:lnTo>
                    <a:pt x="998791" y="1986259"/>
                  </a:lnTo>
                  <a:cubicBezTo>
                    <a:pt x="998791" y="1999254"/>
                    <a:pt x="993628" y="2011716"/>
                    <a:pt x="984440" y="2020905"/>
                  </a:cubicBezTo>
                  <a:cubicBezTo>
                    <a:pt x="975252" y="2030093"/>
                    <a:pt x="962789" y="2035255"/>
                    <a:pt x="949795" y="2035255"/>
                  </a:cubicBezTo>
                  <a:lnTo>
                    <a:pt x="48996" y="2035255"/>
                  </a:lnTo>
                  <a:cubicBezTo>
                    <a:pt x="36001" y="2035255"/>
                    <a:pt x="23539" y="2030093"/>
                    <a:pt x="14351" y="2020905"/>
                  </a:cubicBezTo>
                  <a:cubicBezTo>
                    <a:pt x="5162" y="2011716"/>
                    <a:pt x="0" y="1999254"/>
                    <a:pt x="0" y="1986259"/>
                  </a:cubicBezTo>
                  <a:lnTo>
                    <a:pt x="0" y="48996"/>
                  </a:lnTo>
                  <a:cubicBezTo>
                    <a:pt x="0" y="36001"/>
                    <a:pt x="5162" y="23539"/>
                    <a:pt x="14351" y="14351"/>
                  </a:cubicBezTo>
                  <a:cubicBezTo>
                    <a:pt x="23539" y="5162"/>
                    <a:pt x="36001" y="0"/>
                    <a:pt x="489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 txBox="1"/>
            <p:nvPr/>
          </p:nvSpPr>
          <p:spPr>
            <a:xfrm>
              <a:off x="0" y="-28575"/>
              <a:ext cx="998791" cy="2063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5"/>
          <p:cNvGrpSpPr/>
          <p:nvPr/>
        </p:nvGrpSpPr>
        <p:grpSpPr>
          <a:xfrm>
            <a:off x="3794608" y="2380613"/>
            <a:ext cx="3235171" cy="755733"/>
            <a:chOff x="0" y="-28575"/>
            <a:chExt cx="852061" cy="199041"/>
          </a:xfrm>
        </p:grpSpPr>
        <p:sp>
          <p:nvSpPr>
            <p:cNvPr id="187" name="Google Shape;187;p15"/>
            <p:cNvSpPr/>
            <p:nvPr/>
          </p:nvSpPr>
          <p:spPr>
            <a:xfrm>
              <a:off x="0" y="0"/>
              <a:ext cx="852061" cy="170466"/>
            </a:xfrm>
            <a:custGeom>
              <a:rect b="b" l="l" r="r" t="t"/>
              <a:pathLst>
                <a:path extrusionOk="0" h="170466" w="852061">
                  <a:moveTo>
                    <a:pt x="43075" y="0"/>
                  </a:moveTo>
                  <a:lnTo>
                    <a:pt x="808986" y="0"/>
                  </a:lnTo>
                  <a:cubicBezTo>
                    <a:pt x="832776" y="0"/>
                    <a:pt x="852061" y="19285"/>
                    <a:pt x="852061" y="43075"/>
                  </a:cubicBezTo>
                  <a:lnTo>
                    <a:pt x="852061" y="127391"/>
                  </a:lnTo>
                  <a:cubicBezTo>
                    <a:pt x="852061" y="138815"/>
                    <a:pt x="847523" y="149771"/>
                    <a:pt x="839445" y="157849"/>
                  </a:cubicBezTo>
                  <a:cubicBezTo>
                    <a:pt x="831367" y="165927"/>
                    <a:pt x="820411" y="170466"/>
                    <a:pt x="808986" y="170466"/>
                  </a:cubicBezTo>
                  <a:lnTo>
                    <a:pt x="43075" y="170466"/>
                  </a:lnTo>
                  <a:cubicBezTo>
                    <a:pt x="19285" y="170466"/>
                    <a:pt x="0" y="151180"/>
                    <a:pt x="0" y="127391"/>
                  </a:cubicBezTo>
                  <a:lnTo>
                    <a:pt x="0" y="43075"/>
                  </a:lnTo>
                  <a:cubicBezTo>
                    <a:pt x="0" y="31651"/>
                    <a:pt x="4538" y="20694"/>
                    <a:pt x="12616" y="12616"/>
                  </a:cubicBezTo>
                  <a:cubicBezTo>
                    <a:pt x="20694" y="4538"/>
                    <a:pt x="31651" y="0"/>
                    <a:pt x="430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 txBox="1"/>
            <p:nvPr/>
          </p:nvSpPr>
          <p:spPr>
            <a:xfrm>
              <a:off x="0" y="-28575"/>
              <a:ext cx="852061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15"/>
          <p:cNvGrpSpPr/>
          <p:nvPr/>
        </p:nvGrpSpPr>
        <p:grpSpPr>
          <a:xfrm>
            <a:off x="1135093" y="8342823"/>
            <a:ext cx="595744" cy="616688"/>
            <a:chOff x="0" y="-28575"/>
            <a:chExt cx="812800" cy="841375"/>
          </a:xfrm>
        </p:grpSpPr>
        <p:sp>
          <p:nvSpPr>
            <p:cNvPr id="190" name="Google Shape;19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3A35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5"/>
          <p:cNvGrpSpPr/>
          <p:nvPr/>
        </p:nvGrpSpPr>
        <p:grpSpPr>
          <a:xfrm>
            <a:off x="1834853" y="8342823"/>
            <a:ext cx="595744" cy="616688"/>
            <a:chOff x="0" y="-28575"/>
            <a:chExt cx="812800" cy="841375"/>
          </a:xfrm>
        </p:grpSpPr>
        <p:sp>
          <p:nvSpPr>
            <p:cNvPr id="193" name="Google Shape;19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3A3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15"/>
          <p:cNvSpPr/>
          <p:nvPr/>
        </p:nvSpPr>
        <p:spPr>
          <a:xfrm>
            <a:off x="3780000" y="3507826"/>
            <a:ext cx="657971" cy="632848"/>
          </a:xfrm>
          <a:custGeom>
            <a:rect b="b" l="l" r="r" t="t"/>
            <a:pathLst>
              <a:path extrusionOk="0" h="632848" w="657971">
                <a:moveTo>
                  <a:pt x="0" y="0"/>
                </a:moveTo>
                <a:lnTo>
                  <a:pt x="657971" y="0"/>
                </a:lnTo>
                <a:lnTo>
                  <a:pt x="657971" y="632848"/>
                </a:lnTo>
                <a:lnTo>
                  <a:pt x="0" y="6328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5"/>
          <p:cNvSpPr/>
          <p:nvPr/>
        </p:nvSpPr>
        <p:spPr>
          <a:xfrm>
            <a:off x="4524960" y="3507826"/>
            <a:ext cx="655713" cy="631869"/>
          </a:xfrm>
          <a:custGeom>
            <a:rect b="b" l="l" r="r" t="t"/>
            <a:pathLst>
              <a:path extrusionOk="0" h="631869" w="655713">
                <a:moveTo>
                  <a:pt x="0" y="0"/>
                </a:moveTo>
                <a:lnTo>
                  <a:pt x="655713" y="0"/>
                </a:lnTo>
                <a:lnTo>
                  <a:pt x="655713" y="631869"/>
                </a:lnTo>
                <a:lnTo>
                  <a:pt x="0" y="631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5"/>
          <p:cNvSpPr/>
          <p:nvPr/>
        </p:nvSpPr>
        <p:spPr>
          <a:xfrm>
            <a:off x="5295145" y="3507826"/>
            <a:ext cx="573277" cy="631869"/>
          </a:xfrm>
          <a:custGeom>
            <a:rect b="b" l="l" r="r" t="t"/>
            <a:pathLst>
              <a:path extrusionOk="0" h="631869" w="573277">
                <a:moveTo>
                  <a:pt x="0" y="0"/>
                </a:moveTo>
                <a:lnTo>
                  <a:pt x="573277" y="0"/>
                </a:lnTo>
                <a:lnTo>
                  <a:pt x="573277" y="631869"/>
                </a:lnTo>
                <a:lnTo>
                  <a:pt x="0" y="631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5"/>
          <p:cNvSpPr/>
          <p:nvPr/>
        </p:nvSpPr>
        <p:spPr>
          <a:xfrm>
            <a:off x="3780000" y="4898455"/>
            <a:ext cx="926609" cy="1431559"/>
          </a:xfrm>
          <a:custGeom>
            <a:rect b="b" l="l" r="r" t="t"/>
            <a:pathLst>
              <a:path extrusionOk="0" h="1431559" w="926609">
                <a:moveTo>
                  <a:pt x="0" y="0"/>
                </a:moveTo>
                <a:lnTo>
                  <a:pt x="926609" y="0"/>
                </a:lnTo>
                <a:lnTo>
                  <a:pt x="926609" y="1431559"/>
                </a:lnTo>
                <a:lnTo>
                  <a:pt x="0" y="14315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5"/>
          <p:cNvSpPr/>
          <p:nvPr/>
        </p:nvSpPr>
        <p:spPr>
          <a:xfrm>
            <a:off x="4943612" y="4898455"/>
            <a:ext cx="926609" cy="1431559"/>
          </a:xfrm>
          <a:custGeom>
            <a:rect b="b" l="l" r="r" t="t"/>
            <a:pathLst>
              <a:path extrusionOk="0" h="1431559" w="926609">
                <a:moveTo>
                  <a:pt x="0" y="0"/>
                </a:moveTo>
                <a:lnTo>
                  <a:pt x="926609" y="0"/>
                </a:lnTo>
                <a:lnTo>
                  <a:pt x="926609" y="1431559"/>
                </a:lnTo>
                <a:lnTo>
                  <a:pt x="0" y="14315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5"/>
          <p:cNvSpPr/>
          <p:nvPr/>
        </p:nvSpPr>
        <p:spPr>
          <a:xfrm>
            <a:off x="6103170" y="4898455"/>
            <a:ext cx="926609" cy="1431559"/>
          </a:xfrm>
          <a:custGeom>
            <a:rect b="b" l="l" r="r" t="t"/>
            <a:pathLst>
              <a:path extrusionOk="0" h="1431559" w="926609">
                <a:moveTo>
                  <a:pt x="0" y="0"/>
                </a:moveTo>
                <a:lnTo>
                  <a:pt x="926608" y="0"/>
                </a:lnTo>
                <a:lnTo>
                  <a:pt x="926608" y="1431559"/>
                </a:lnTo>
                <a:lnTo>
                  <a:pt x="0" y="14315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5"/>
          <p:cNvSpPr/>
          <p:nvPr/>
        </p:nvSpPr>
        <p:spPr>
          <a:xfrm>
            <a:off x="3794608" y="6549089"/>
            <a:ext cx="912001" cy="1408990"/>
          </a:xfrm>
          <a:custGeom>
            <a:rect b="b" l="l" r="r" t="t"/>
            <a:pathLst>
              <a:path extrusionOk="0" h="1408990" w="912001">
                <a:moveTo>
                  <a:pt x="0" y="0"/>
                </a:moveTo>
                <a:lnTo>
                  <a:pt x="912001" y="0"/>
                </a:lnTo>
                <a:lnTo>
                  <a:pt x="912001" y="1408990"/>
                </a:lnTo>
                <a:lnTo>
                  <a:pt x="0" y="1408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5"/>
          <p:cNvSpPr/>
          <p:nvPr/>
        </p:nvSpPr>
        <p:spPr>
          <a:xfrm>
            <a:off x="4943612" y="6549089"/>
            <a:ext cx="924810" cy="1408990"/>
          </a:xfrm>
          <a:custGeom>
            <a:rect b="b" l="l" r="r" t="t"/>
            <a:pathLst>
              <a:path extrusionOk="0" h="1408990" w="924810">
                <a:moveTo>
                  <a:pt x="0" y="0"/>
                </a:moveTo>
                <a:lnTo>
                  <a:pt x="924810" y="0"/>
                </a:lnTo>
                <a:lnTo>
                  <a:pt x="924810" y="1408990"/>
                </a:lnTo>
                <a:lnTo>
                  <a:pt x="0" y="1408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5"/>
          <p:cNvSpPr/>
          <p:nvPr/>
        </p:nvSpPr>
        <p:spPr>
          <a:xfrm>
            <a:off x="6070976" y="6549089"/>
            <a:ext cx="912001" cy="1408990"/>
          </a:xfrm>
          <a:custGeom>
            <a:rect b="b" l="l" r="r" t="t"/>
            <a:pathLst>
              <a:path extrusionOk="0" h="1408990" w="912001">
                <a:moveTo>
                  <a:pt x="0" y="0"/>
                </a:moveTo>
                <a:lnTo>
                  <a:pt x="912001" y="0"/>
                </a:lnTo>
                <a:lnTo>
                  <a:pt x="912001" y="1408990"/>
                </a:lnTo>
                <a:lnTo>
                  <a:pt x="0" y="1408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5"/>
          <p:cNvSpPr/>
          <p:nvPr/>
        </p:nvSpPr>
        <p:spPr>
          <a:xfrm>
            <a:off x="3780000" y="8177154"/>
            <a:ext cx="926609" cy="1431559"/>
          </a:xfrm>
          <a:custGeom>
            <a:rect b="b" l="l" r="r" t="t"/>
            <a:pathLst>
              <a:path extrusionOk="0" h="1431559" w="926609">
                <a:moveTo>
                  <a:pt x="0" y="0"/>
                </a:moveTo>
                <a:lnTo>
                  <a:pt x="926609" y="0"/>
                </a:lnTo>
                <a:lnTo>
                  <a:pt x="926609" y="1431559"/>
                </a:lnTo>
                <a:lnTo>
                  <a:pt x="0" y="14315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5"/>
          <p:cNvSpPr txBox="1"/>
          <p:nvPr/>
        </p:nvSpPr>
        <p:spPr>
          <a:xfrm>
            <a:off x="251665" y="3202277"/>
            <a:ext cx="3062359" cy="1100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uses the following free fonts:</a:t>
            </a: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470808" y="6713192"/>
            <a:ext cx="2624074" cy="547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can find these fonts online too.</a:t>
            </a:r>
            <a:endParaRPr/>
          </a:p>
        </p:txBody>
      </p:sp>
      <p:sp>
        <p:nvSpPr>
          <p:cNvPr id="207" name="Google Shape;207;p15"/>
          <p:cNvSpPr txBox="1"/>
          <p:nvPr/>
        </p:nvSpPr>
        <p:spPr>
          <a:xfrm>
            <a:off x="470808" y="4540730"/>
            <a:ext cx="2624074" cy="1839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TITLES: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MONTSERRAT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HEADERS: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MONTSERRAT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BODY COPY: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MONTSERRAT</a:t>
            </a:r>
            <a:endParaRPr/>
          </a:p>
        </p:txBody>
      </p:sp>
      <p:sp>
        <p:nvSpPr>
          <p:cNvPr id="208" name="Google Shape;208;p15"/>
          <p:cNvSpPr txBox="1"/>
          <p:nvPr/>
        </p:nvSpPr>
        <p:spPr>
          <a:xfrm>
            <a:off x="836518" y="2625402"/>
            <a:ext cx="18926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FONTS</a:t>
            </a:r>
            <a:endParaRPr/>
          </a:p>
        </p:txBody>
      </p:sp>
      <p:sp>
        <p:nvSpPr>
          <p:cNvPr id="209" name="Google Shape;209;p15"/>
          <p:cNvSpPr txBox="1"/>
          <p:nvPr/>
        </p:nvSpPr>
        <p:spPr>
          <a:xfrm>
            <a:off x="836518" y="7612014"/>
            <a:ext cx="1892655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COLORS</a:t>
            </a: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0" y="1655188"/>
            <a:ext cx="7560000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these design resources in your Canva Presentation.</a:t>
            </a:r>
            <a:endParaRPr/>
          </a:p>
        </p:txBody>
      </p:sp>
      <p:sp>
        <p:nvSpPr>
          <p:cNvPr id="211" name="Google Shape;211;p15"/>
          <p:cNvSpPr txBox="1"/>
          <p:nvPr/>
        </p:nvSpPr>
        <p:spPr>
          <a:xfrm>
            <a:off x="965278" y="851250"/>
            <a:ext cx="5629444" cy="636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Resource Page</a:t>
            </a:r>
            <a:endParaRPr/>
          </a:p>
        </p:txBody>
      </p:sp>
      <p:sp>
        <p:nvSpPr>
          <p:cNvPr id="212" name="Google Shape;212;p15"/>
          <p:cNvSpPr txBox="1"/>
          <p:nvPr/>
        </p:nvSpPr>
        <p:spPr>
          <a:xfrm>
            <a:off x="3794608" y="2625402"/>
            <a:ext cx="3235171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DESIGN ELEMENTS</a:t>
            </a:r>
            <a:endParaRPr/>
          </a:p>
        </p:txBody>
      </p:sp>
      <p:sp>
        <p:nvSpPr>
          <p:cNvPr id="213" name="Google Shape;213;p15"/>
          <p:cNvSpPr txBox="1"/>
          <p:nvPr/>
        </p:nvSpPr>
        <p:spPr>
          <a:xfrm>
            <a:off x="862790" y="9053577"/>
            <a:ext cx="1140351" cy="145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2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#3A3532</a:t>
            </a:r>
            <a:endParaRPr/>
          </a:p>
        </p:txBody>
      </p:sp>
      <p:sp>
        <p:nvSpPr>
          <p:cNvPr id="214" name="Google Shape;214;p15"/>
          <p:cNvSpPr txBox="1"/>
          <p:nvPr/>
        </p:nvSpPr>
        <p:spPr>
          <a:xfrm>
            <a:off x="1562549" y="9053577"/>
            <a:ext cx="1140351" cy="145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26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#FFFFFF</a:t>
            </a:r>
            <a:endParaRPr/>
          </a:p>
        </p:txBody>
      </p:sp>
      <p:sp>
        <p:nvSpPr>
          <p:cNvPr id="215" name="Google Shape;215;p15"/>
          <p:cNvSpPr/>
          <p:nvPr/>
        </p:nvSpPr>
        <p:spPr>
          <a:xfrm>
            <a:off x="6108346" y="3307796"/>
            <a:ext cx="926609" cy="1431559"/>
          </a:xfrm>
          <a:custGeom>
            <a:rect b="b" l="l" r="r" t="t"/>
            <a:pathLst>
              <a:path extrusionOk="0" h="1431559" w="926609">
                <a:moveTo>
                  <a:pt x="0" y="0"/>
                </a:moveTo>
                <a:lnTo>
                  <a:pt x="926609" y="0"/>
                </a:lnTo>
                <a:lnTo>
                  <a:pt x="926609" y="1431558"/>
                </a:lnTo>
                <a:lnTo>
                  <a:pt x="0" y="1431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15"/>
          <p:cNvSpPr/>
          <p:nvPr/>
        </p:nvSpPr>
        <p:spPr>
          <a:xfrm>
            <a:off x="4945459" y="8185640"/>
            <a:ext cx="921117" cy="1423073"/>
          </a:xfrm>
          <a:custGeom>
            <a:rect b="b" l="l" r="r" t="t"/>
            <a:pathLst>
              <a:path extrusionOk="0" h="1423073" w="921117">
                <a:moveTo>
                  <a:pt x="0" y="0"/>
                </a:moveTo>
                <a:lnTo>
                  <a:pt x="921116" y="0"/>
                </a:lnTo>
                <a:lnTo>
                  <a:pt x="921116" y="1423073"/>
                </a:lnTo>
                <a:lnTo>
                  <a:pt x="0" y="1423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15"/>
          <p:cNvSpPr/>
          <p:nvPr/>
        </p:nvSpPr>
        <p:spPr>
          <a:xfrm>
            <a:off x="6070976" y="8185640"/>
            <a:ext cx="921117" cy="1423073"/>
          </a:xfrm>
          <a:custGeom>
            <a:rect b="b" l="l" r="r" t="t"/>
            <a:pathLst>
              <a:path extrusionOk="0" h="1423073" w="921117">
                <a:moveTo>
                  <a:pt x="0" y="0"/>
                </a:moveTo>
                <a:lnTo>
                  <a:pt x="921117" y="0"/>
                </a:lnTo>
                <a:lnTo>
                  <a:pt x="921117" y="1423073"/>
                </a:lnTo>
                <a:lnTo>
                  <a:pt x="0" y="14230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6"/>
          <p:cNvGrpSpPr/>
          <p:nvPr/>
        </p:nvGrpSpPr>
        <p:grpSpPr>
          <a:xfrm>
            <a:off x="791050" y="2819900"/>
            <a:ext cx="5977899" cy="2479089"/>
            <a:chOff x="0" y="-28575"/>
            <a:chExt cx="1658589" cy="687832"/>
          </a:xfrm>
        </p:grpSpPr>
        <p:sp>
          <p:nvSpPr>
            <p:cNvPr id="223" name="Google Shape;223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0721" y="0"/>
                  </a:moveTo>
                  <a:lnTo>
                    <a:pt x="1637868" y="0"/>
                  </a:lnTo>
                  <a:cubicBezTo>
                    <a:pt x="1643363" y="0"/>
                    <a:pt x="1648634" y="2183"/>
                    <a:pt x="1652520" y="6069"/>
                  </a:cubicBezTo>
                  <a:cubicBezTo>
                    <a:pt x="1656406" y="9955"/>
                    <a:pt x="1658589" y="15226"/>
                    <a:pt x="1658589" y="20721"/>
                  </a:cubicBezTo>
                  <a:lnTo>
                    <a:pt x="1658589" y="638536"/>
                  </a:lnTo>
                  <a:cubicBezTo>
                    <a:pt x="1658589" y="649980"/>
                    <a:pt x="1649312" y="659257"/>
                    <a:pt x="1637868" y="659257"/>
                  </a:cubicBezTo>
                  <a:lnTo>
                    <a:pt x="20721" y="659257"/>
                  </a:lnTo>
                  <a:cubicBezTo>
                    <a:pt x="9277" y="659257"/>
                    <a:pt x="0" y="649980"/>
                    <a:pt x="0" y="638536"/>
                  </a:cubicBezTo>
                  <a:lnTo>
                    <a:pt x="0" y="20721"/>
                  </a:lnTo>
                  <a:cubicBezTo>
                    <a:pt x="0" y="9277"/>
                    <a:pt x="9277" y="0"/>
                    <a:pt x="207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6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00" lIns="33300" spcFirstLastPara="1" rIns="33300" wrap="square" tIns="33300">
              <a:noAutofit/>
            </a:bodyPr>
            <a:lstStyle/>
            <a:p>
              <a:pPr indent="0" lvl="0" marL="0" marR="0" rtl="0" algn="ctr">
                <a:lnSpc>
                  <a:spcPct val="89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6"/>
          <p:cNvGrpSpPr/>
          <p:nvPr/>
        </p:nvGrpSpPr>
        <p:grpSpPr>
          <a:xfrm>
            <a:off x="791050" y="5738499"/>
            <a:ext cx="5977899" cy="2479089"/>
            <a:chOff x="0" y="-28575"/>
            <a:chExt cx="1658589" cy="687832"/>
          </a:xfrm>
        </p:grpSpPr>
        <p:sp>
          <p:nvSpPr>
            <p:cNvPr id="226" name="Google Shape;226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0721" y="0"/>
                  </a:moveTo>
                  <a:lnTo>
                    <a:pt x="1637868" y="0"/>
                  </a:lnTo>
                  <a:cubicBezTo>
                    <a:pt x="1643363" y="0"/>
                    <a:pt x="1648634" y="2183"/>
                    <a:pt x="1652520" y="6069"/>
                  </a:cubicBezTo>
                  <a:cubicBezTo>
                    <a:pt x="1656406" y="9955"/>
                    <a:pt x="1658589" y="15226"/>
                    <a:pt x="1658589" y="20721"/>
                  </a:cubicBezTo>
                  <a:lnTo>
                    <a:pt x="1658589" y="638536"/>
                  </a:lnTo>
                  <a:cubicBezTo>
                    <a:pt x="1658589" y="649980"/>
                    <a:pt x="1649312" y="659257"/>
                    <a:pt x="1637868" y="659257"/>
                  </a:cubicBezTo>
                  <a:lnTo>
                    <a:pt x="20721" y="659257"/>
                  </a:lnTo>
                  <a:cubicBezTo>
                    <a:pt x="9277" y="659257"/>
                    <a:pt x="0" y="649980"/>
                    <a:pt x="0" y="638536"/>
                  </a:cubicBezTo>
                  <a:lnTo>
                    <a:pt x="0" y="20721"/>
                  </a:lnTo>
                  <a:cubicBezTo>
                    <a:pt x="0" y="9277"/>
                    <a:pt x="9277" y="0"/>
                    <a:pt x="2072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00" lIns="33300" spcFirstLastPara="1" rIns="33300" wrap="square" tIns="33300">
              <a:noAutofit/>
            </a:bodyPr>
            <a:lstStyle/>
            <a:p>
              <a:pPr indent="0" lvl="0" marL="0" marR="0" rtl="0" algn="ctr">
                <a:lnSpc>
                  <a:spcPct val="89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16"/>
          <p:cNvSpPr txBox="1"/>
          <p:nvPr/>
        </p:nvSpPr>
        <p:spPr>
          <a:xfrm>
            <a:off x="756000" y="1869267"/>
            <a:ext cx="6048000" cy="547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29" name="Google Shape;229;p16"/>
          <p:cNvSpPr txBox="1"/>
          <p:nvPr/>
        </p:nvSpPr>
        <p:spPr>
          <a:xfrm>
            <a:off x="2445866" y="8760514"/>
            <a:ext cx="2668269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Happy designing!</a:t>
            </a:r>
            <a:endParaRPr/>
          </a:p>
        </p:txBody>
      </p:sp>
      <p:sp>
        <p:nvSpPr>
          <p:cNvPr id="230" name="Google Shape;230;p16"/>
          <p:cNvSpPr txBox="1"/>
          <p:nvPr/>
        </p:nvSpPr>
        <p:spPr>
          <a:xfrm>
            <a:off x="-903625" y="4677006"/>
            <a:ext cx="9367250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the presentation template</a:t>
            </a:r>
            <a:endParaRPr/>
          </a:p>
        </p:txBody>
      </p:sp>
      <p:sp>
        <p:nvSpPr>
          <p:cNvPr id="231" name="Google Shape;231;p16"/>
          <p:cNvSpPr txBox="1"/>
          <p:nvPr/>
        </p:nvSpPr>
        <p:spPr>
          <a:xfrm>
            <a:off x="-903625" y="7244278"/>
            <a:ext cx="9367250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the photos</a:t>
            </a:r>
            <a:endParaRPr/>
          </a:p>
        </p:txBody>
      </p:sp>
      <p:sp>
        <p:nvSpPr>
          <p:cNvPr id="232" name="Google Shape;232;p16"/>
          <p:cNvSpPr txBox="1"/>
          <p:nvPr/>
        </p:nvSpPr>
        <p:spPr>
          <a:xfrm>
            <a:off x="317556" y="851250"/>
            <a:ext cx="6924888" cy="636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endParaRPr/>
          </a:p>
        </p:txBody>
      </p:sp>
      <p:sp>
        <p:nvSpPr>
          <p:cNvPr id="233" name="Google Shape;233;p16"/>
          <p:cNvSpPr txBox="1"/>
          <p:nvPr/>
        </p:nvSpPr>
        <p:spPr>
          <a:xfrm>
            <a:off x="-233731" y="6553812"/>
            <a:ext cx="8027461" cy="5803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7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Pexels, Pixabay</a:t>
            </a:r>
            <a:endParaRPr/>
          </a:p>
        </p:txBody>
      </p:sp>
      <p:pic>
        <p:nvPicPr>
          <p:cNvPr id="234" name="Google Shape;23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175" y="3332675"/>
            <a:ext cx="4541857" cy="11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