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Nunito"/>
      <p:regular r:id="rId34"/>
      <p:bold r:id="rId35"/>
      <p:italic r:id="rId36"/>
      <p:boldItalic r:id="rId37"/>
    </p:embeddedFont>
    <p:embeddedFont>
      <p:font typeface="Poppins ExtraBold"/>
      <p:bold r:id="rId38"/>
      <p:boldItalic r:id="rId39"/>
    </p:embeddedFont>
    <p:embeddedFont>
      <p:font typeface="Nunito Light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Light-regular.fntdata"/><Relationship Id="rId20" Type="http://schemas.openxmlformats.org/officeDocument/2006/relationships/slide" Target="slides/slide15.xml"/><Relationship Id="rId42" Type="http://schemas.openxmlformats.org/officeDocument/2006/relationships/font" Target="fonts/NunitoLight-italic.fntdata"/><Relationship Id="rId41" Type="http://schemas.openxmlformats.org/officeDocument/2006/relationships/font" Target="fonts/NunitoLight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NunitoLight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Nunito-bold.fntdata"/><Relationship Id="rId12" Type="http://schemas.openxmlformats.org/officeDocument/2006/relationships/slide" Target="slides/slide7.xml"/><Relationship Id="rId34" Type="http://schemas.openxmlformats.org/officeDocument/2006/relationships/font" Target="fonts/Nunito-regular.fntdata"/><Relationship Id="rId15" Type="http://schemas.openxmlformats.org/officeDocument/2006/relationships/slide" Target="slides/slide10.xml"/><Relationship Id="rId37" Type="http://schemas.openxmlformats.org/officeDocument/2006/relationships/font" Target="fonts/Nunito-boldItalic.fntdata"/><Relationship Id="rId14" Type="http://schemas.openxmlformats.org/officeDocument/2006/relationships/slide" Target="slides/slide9.xml"/><Relationship Id="rId36" Type="http://schemas.openxmlformats.org/officeDocument/2006/relationships/font" Target="fonts/Nunito-italic.fntdata"/><Relationship Id="rId17" Type="http://schemas.openxmlformats.org/officeDocument/2006/relationships/slide" Target="slides/slide12.xml"/><Relationship Id="rId39" Type="http://schemas.openxmlformats.org/officeDocument/2006/relationships/font" Target="fonts/PoppinsExtraBold-boldItalic.fntdata"/><Relationship Id="rId16" Type="http://schemas.openxmlformats.org/officeDocument/2006/relationships/slide" Target="slides/slide11.xml"/><Relationship Id="rId38" Type="http://schemas.openxmlformats.org/officeDocument/2006/relationships/font" Target="fonts/PoppinsExtraBol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3cd0b0e79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g23cd0b0e79d_1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3cd0b0e79d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3cd0b0e79d_1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3cd0b0e79d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3cd0b0e79d_1_1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cd0b0e79d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3cd0b0e79d_1_1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3cd0b0e79d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3cd0b0e79d_1_1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3cd0b0e79d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23cd0b0e79d_1_1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3cd0b0e79d_1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3cd0b0e79d_1_1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3cd0b0e79d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3cd0b0e79d_1_1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3cd0b0e79d_1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3cd0b0e79d_1_2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3cd0b0e79d_1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3cd0b0e79d_1_2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3cd0b0e79d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23cd0b0e79d_1_2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3cd0b0e79d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23cd0b0e79d_1_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3cd0b0e79d_1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3cd0b0e79d_1_2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3cd0b0e79d_1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23cd0b0e79d_1_2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3cd0b0e79d_1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3cd0b0e79d_1_2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3cd0b0e79d_1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23cd0b0e79d_1_2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3cd0b0e79d_1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23cd0b0e79d_1_3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3cd0b0e79d_1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23cd0b0e79d_1_3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3cd0b0e79d_1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23cd0b0e79d_1_3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3cd0b0e79d_1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23cd0b0e79d_1_3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3cd0b0e79d_1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23cd0b0e79d_1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cd0b0e79d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23cd0b0e79d_1_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3cd0b0e79d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23cd0b0e79d_1_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3cd0b0e79d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23cd0b0e79d_1_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cd0b0e79d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23cd0b0e79d_1_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3cd0b0e79d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3cd0b0e79d_1_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cd0b0e79d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3cd0b0e79d_1_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3cd0b0e79d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3cd0b0e79d_1_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38400" y="3789489"/>
            <a:ext cx="6066577" cy="15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89937" y="3663664"/>
            <a:ext cx="6066577" cy="15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3730" y="-515504"/>
            <a:ext cx="6066577" cy="15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754378" y="-684154"/>
            <a:ext cx="6066577" cy="154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7375227">
            <a:off x="5596985" y="-92463"/>
            <a:ext cx="7236518" cy="27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0675" y="3437718"/>
            <a:ext cx="9485325" cy="317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3982401">
            <a:off x="-731753" y="-3041852"/>
            <a:ext cx="7236519" cy="273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405863">
            <a:off x="6174878" y="3775140"/>
            <a:ext cx="7236518" cy="273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7375227">
            <a:off x="-1909524" y="4229052"/>
            <a:ext cx="7236518" cy="273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289516" y="-599598"/>
            <a:ext cx="4854475" cy="18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" y="4248213"/>
            <a:ext cx="3657600" cy="122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55895" y="4166746"/>
            <a:ext cx="3657600" cy="122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1874" y="-611816"/>
            <a:ext cx="3657600" cy="122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0240496">
            <a:off x="7081588" y="-742776"/>
            <a:ext cx="6760267" cy="25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796295" y="4122053"/>
            <a:ext cx="3657599" cy="39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796295" y="622197"/>
            <a:ext cx="3657599" cy="399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14556" y="-526066"/>
            <a:ext cx="6066577" cy="154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ExtraBold"/>
              <a:buNone/>
              <a:defRPr sz="1800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ExtraBold"/>
              <a:buChar char="●"/>
              <a:defRPr sz="1800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1.jp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Relationship Id="rId4" Type="http://schemas.openxmlformats.org/officeDocument/2006/relationships/image" Target="../media/image12.png"/><Relationship Id="rId5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Relationship Id="rId5" Type="http://schemas.openxmlformats.org/officeDocument/2006/relationships/image" Target="../media/image34.jpg"/><Relationship Id="rId6" Type="http://schemas.openxmlformats.org/officeDocument/2006/relationships/image" Target="../media/image31.jpg"/><Relationship Id="rId7" Type="http://schemas.openxmlformats.org/officeDocument/2006/relationships/image" Target="../media/image27.jpg"/><Relationship Id="rId8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Relationship Id="rId4" Type="http://schemas.openxmlformats.org/officeDocument/2006/relationships/image" Target="../media/image37.jp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4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jpg"/><Relationship Id="rId4" Type="http://schemas.openxmlformats.org/officeDocument/2006/relationships/image" Target="../media/image12.png"/><Relationship Id="rId5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jp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44.jpg"/><Relationship Id="rId5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51.jpg"/><Relationship Id="rId5" Type="http://schemas.openxmlformats.org/officeDocument/2006/relationships/image" Target="../media/image40.jpg"/><Relationship Id="rId6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Relationship Id="rId4" Type="http://schemas.openxmlformats.org/officeDocument/2006/relationships/image" Target="../media/image46.jpg"/><Relationship Id="rId5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Relationship Id="rId4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jpg"/><Relationship Id="rId4" Type="http://schemas.openxmlformats.org/officeDocument/2006/relationships/image" Target="../media/image55.jpg"/><Relationship Id="rId5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58.png"/><Relationship Id="rId5" Type="http://schemas.openxmlformats.org/officeDocument/2006/relationships/image" Target="../media/image7.png"/><Relationship Id="rId6" Type="http://schemas.openxmlformats.org/officeDocument/2006/relationships/image" Target="../media/image57.png"/><Relationship Id="rId7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23.jpg"/><Relationship Id="rId5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8368" y="-334150"/>
            <a:ext cx="3657600" cy="122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0"/>
          <p:cNvPicPr preferRelativeResize="0"/>
          <p:nvPr/>
        </p:nvPicPr>
        <p:blipFill rotWithShape="1">
          <a:blip r:embed="rId4">
            <a:alphaModFix/>
          </a:blip>
          <a:srcRect b="0" l="0" r="21327" t="0"/>
          <a:stretch/>
        </p:blipFill>
        <p:spPr>
          <a:xfrm>
            <a:off x="4572000" y="-1789579"/>
            <a:ext cx="4572000" cy="872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820" y="3405517"/>
            <a:ext cx="3657600" cy="122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 rotWithShape="1">
          <a:blip r:embed="rId5">
            <a:alphaModFix/>
          </a:blip>
          <a:srcRect b="13774" l="0" r="0" t="7692"/>
          <a:stretch/>
        </p:blipFill>
        <p:spPr>
          <a:xfrm>
            <a:off x="5058251" y="514350"/>
            <a:ext cx="350337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423885">
            <a:off x="-1044753" y="3209977"/>
            <a:ext cx="3865480" cy="14618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10"/>
          <p:cNvGrpSpPr/>
          <p:nvPr/>
        </p:nvGrpSpPr>
        <p:grpSpPr>
          <a:xfrm>
            <a:off x="354069" y="1376449"/>
            <a:ext cx="3883953" cy="2329881"/>
            <a:chOff x="0" y="-161925"/>
            <a:chExt cx="10357209" cy="6213015"/>
          </a:xfrm>
        </p:grpSpPr>
        <p:sp>
          <p:nvSpPr>
            <p:cNvPr id="65" name="Google Shape;65;p10"/>
            <p:cNvSpPr txBox="1"/>
            <p:nvPr/>
          </p:nvSpPr>
          <p:spPr>
            <a:xfrm>
              <a:off x="0" y="-161925"/>
              <a:ext cx="10357209" cy="37517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Clothing</a:t>
              </a:r>
              <a:endParaRPr sz="700"/>
            </a:p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E-Commerce </a:t>
              </a:r>
              <a:endParaRPr sz="700"/>
            </a:p>
          </p:txBody>
        </p:sp>
        <p:sp>
          <p:nvSpPr>
            <p:cNvPr id="66" name="Google Shape;66;p10"/>
            <p:cNvSpPr txBox="1"/>
            <p:nvPr/>
          </p:nvSpPr>
          <p:spPr>
            <a:xfrm>
              <a:off x="2247238" y="4752515"/>
              <a:ext cx="5862733" cy="12985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Business Plan Clean Minimal Presentation</a:t>
              </a:r>
              <a:endParaRPr sz="7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/>
          <p:cNvPicPr preferRelativeResize="0"/>
          <p:nvPr/>
        </p:nvPicPr>
        <p:blipFill rotWithShape="1">
          <a:blip r:embed="rId3">
            <a:alphaModFix/>
          </a:blip>
          <a:srcRect b="26043" l="0" r="0" t="3645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0662" y="2931793"/>
            <a:ext cx="9485325" cy="317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9"/>
          <p:cNvSpPr txBox="1"/>
          <p:nvPr/>
        </p:nvSpPr>
        <p:spPr>
          <a:xfrm>
            <a:off x="755164" y="1112376"/>
            <a:ext cx="3453362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Products</a:t>
            </a:r>
            <a:endParaRPr sz="700"/>
          </a:p>
        </p:txBody>
      </p:sp>
      <p:grpSp>
        <p:nvGrpSpPr>
          <p:cNvPr id="189" name="Google Shape;189;p19"/>
          <p:cNvGrpSpPr/>
          <p:nvPr/>
        </p:nvGrpSpPr>
        <p:grpSpPr>
          <a:xfrm>
            <a:off x="755164" y="1925572"/>
            <a:ext cx="3453362" cy="646178"/>
            <a:chOff x="0" y="-28575"/>
            <a:chExt cx="9208966" cy="1723140"/>
          </a:xfrm>
        </p:grpSpPr>
        <p:sp>
          <p:nvSpPr>
            <p:cNvPr id="190" name="Google Shape;190;p19"/>
            <p:cNvSpPr txBox="1"/>
            <p:nvPr/>
          </p:nvSpPr>
          <p:spPr>
            <a:xfrm>
              <a:off x="0" y="-28575"/>
              <a:ext cx="9208966" cy="755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02.</a:t>
              </a:r>
              <a:endParaRPr sz="700"/>
            </a:p>
          </p:txBody>
        </p:sp>
        <p:sp>
          <p:nvSpPr>
            <p:cNvPr id="191" name="Google Shape;191;p19"/>
            <p:cNvSpPr txBox="1"/>
            <p:nvPr/>
          </p:nvSpPr>
          <p:spPr>
            <a:xfrm>
              <a:off x="0" y="1062105"/>
              <a:ext cx="9208966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32715"/>
            <a:ext cx="4079088" cy="612245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583671" y="1905002"/>
            <a:ext cx="2911746" cy="1262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Services</a:t>
            </a:r>
            <a:endParaRPr sz="700"/>
          </a:p>
        </p:txBody>
      </p:sp>
      <p:grpSp>
        <p:nvGrpSpPr>
          <p:cNvPr id="198" name="Google Shape;198;p20"/>
          <p:cNvGrpSpPr/>
          <p:nvPr/>
        </p:nvGrpSpPr>
        <p:grpSpPr>
          <a:xfrm>
            <a:off x="4786993" y="981136"/>
            <a:ext cx="3630748" cy="3170513"/>
            <a:chOff x="0" y="-28575"/>
            <a:chExt cx="9681995" cy="8454700"/>
          </a:xfrm>
        </p:grpSpPr>
        <p:sp>
          <p:nvSpPr>
            <p:cNvPr id="199" name="Google Shape;199;p20"/>
            <p:cNvSpPr txBox="1"/>
            <p:nvPr/>
          </p:nvSpPr>
          <p:spPr>
            <a:xfrm>
              <a:off x="0" y="1388208"/>
              <a:ext cx="3712995" cy="910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200" name="Google Shape;200;p20"/>
            <p:cNvSpPr txBox="1"/>
            <p:nvPr/>
          </p:nvSpPr>
          <p:spPr>
            <a:xfrm>
              <a:off x="0" y="-28575"/>
              <a:ext cx="3712995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Service One</a:t>
              </a:r>
              <a:endParaRPr sz="700"/>
            </a:p>
          </p:txBody>
        </p:sp>
        <p:sp>
          <p:nvSpPr>
            <p:cNvPr id="201" name="Google Shape;201;p20"/>
            <p:cNvSpPr txBox="1"/>
            <p:nvPr/>
          </p:nvSpPr>
          <p:spPr>
            <a:xfrm>
              <a:off x="0" y="7509608"/>
              <a:ext cx="3712995" cy="910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202" name="Google Shape;202;p20"/>
            <p:cNvSpPr txBox="1"/>
            <p:nvPr/>
          </p:nvSpPr>
          <p:spPr>
            <a:xfrm>
              <a:off x="0" y="6092825"/>
              <a:ext cx="3712995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Service Two</a:t>
              </a:r>
              <a:endParaRPr sz="700"/>
            </a:p>
          </p:txBody>
        </p:sp>
        <p:sp>
          <p:nvSpPr>
            <p:cNvPr id="203" name="Google Shape;203;p20"/>
            <p:cNvSpPr txBox="1"/>
            <p:nvPr/>
          </p:nvSpPr>
          <p:spPr>
            <a:xfrm>
              <a:off x="5969000" y="1388208"/>
              <a:ext cx="3712995" cy="910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204" name="Google Shape;204;p20"/>
            <p:cNvSpPr txBox="1"/>
            <p:nvPr/>
          </p:nvSpPr>
          <p:spPr>
            <a:xfrm>
              <a:off x="5969000" y="-28575"/>
              <a:ext cx="3712995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Service Three</a:t>
              </a:r>
              <a:endParaRPr sz="700"/>
            </a:p>
          </p:txBody>
        </p:sp>
        <p:sp>
          <p:nvSpPr>
            <p:cNvPr id="205" name="Google Shape;205;p20"/>
            <p:cNvSpPr txBox="1"/>
            <p:nvPr/>
          </p:nvSpPr>
          <p:spPr>
            <a:xfrm>
              <a:off x="5969000" y="7515958"/>
              <a:ext cx="3712995" cy="910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206" name="Google Shape;206;p20"/>
            <p:cNvSpPr txBox="1"/>
            <p:nvPr/>
          </p:nvSpPr>
          <p:spPr>
            <a:xfrm>
              <a:off x="5969000" y="6099175"/>
              <a:ext cx="3712995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Service Four</a:t>
              </a:r>
              <a:endParaRPr sz="700"/>
            </a:p>
          </p:txBody>
        </p:sp>
      </p:grpSp>
      <p:pic>
        <p:nvPicPr>
          <p:cNvPr id="207" name="Google Shape;20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779995">
            <a:off x="-658106" y="-1260500"/>
            <a:ext cx="6760268" cy="25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779995">
            <a:off x="6554251" y="2600802"/>
            <a:ext cx="6760268" cy="2556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1"/>
          <p:cNvPicPr preferRelativeResize="0"/>
          <p:nvPr/>
        </p:nvPicPr>
        <p:blipFill rotWithShape="1">
          <a:blip r:embed="rId3">
            <a:alphaModFix/>
          </a:blip>
          <a:srcRect b="31250" l="0" r="0" t="3124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1"/>
          <p:cNvGrpSpPr/>
          <p:nvPr/>
        </p:nvGrpSpPr>
        <p:grpSpPr>
          <a:xfrm>
            <a:off x="799782" y="2223797"/>
            <a:ext cx="3343593" cy="2405353"/>
            <a:chOff x="0" y="-76200"/>
            <a:chExt cx="8916248" cy="6414275"/>
          </a:xfrm>
        </p:grpSpPr>
        <p:sp>
          <p:nvSpPr>
            <p:cNvPr id="215" name="Google Shape;215;p21"/>
            <p:cNvSpPr txBox="1"/>
            <p:nvPr/>
          </p:nvSpPr>
          <p:spPr>
            <a:xfrm>
              <a:off x="0" y="-76200"/>
              <a:ext cx="8916248" cy="1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900" u="none" cap="none" strike="noStrike">
                  <a:solidFill>
                    <a:srgbClr val="F1702A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Your Project</a:t>
              </a:r>
              <a:endParaRPr sz="700"/>
            </a:p>
          </p:txBody>
        </p:sp>
        <p:sp>
          <p:nvSpPr>
            <p:cNvPr id="216" name="Google Shape;216;p21"/>
            <p:cNvSpPr txBox="1"/>
            <p:nvPr/>
          </p:nvSpPr>
          <p:spPr>
            <a:xfrm>
              <a:off x="0" y="5256375"/>
              <a:ext cx="6202718" cy="10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300" u="none" cap="none" strike="noStrike">
                  <a:solidFill>
                    <a:srgbClr val="F1702A"/>
                  </a:solidFill>
                  <a:latin typeface="Nunito"/>
                  <a:ea typeface="Nunito"/>
                  <a:cs typeface="Nunito"/>
                  <a:sym typeface="Nunito"/>
                </a:rPr>
                <a:t>YEAR: 2022</a:t>
              </a:r>
              <a:endParaRPr sz="700"/>
            </a:p>
            <a:p>
              <a:pPr indent="0" lvl="0" marL="0" marR="0" rtl="0" algn="l">
                <a:lnSpc>
                  <a:spcPct val="12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300" u="none" cap="none" strike="noStrike">
                  <a:solidFill>
                    <a:srgbClr val="F1702A"/>
                  </a:solidFill>
                  <a:latin typeface="Nunito"/>
                  <a:ea typeface="Nunito"/>
                  <a:cs typeface="Nunito"/>
                  <a:sym typeface="Nunito"/>
                </a:rPr>
                <a:t>ROLE: WRITE YOUR ROLE</a:t>
              </a:r>
              <a:endParaRPr sz="700"/>
            </a:p>
          </p:txBody>
        </p:sp>
        <p:sp>
          <p:nvSpPr>
            <p:cNvPr id="217" name="Google Shape;217;p21"/>
            <p:cNvSpPr txBox="1"/>
            <p:nvPr/>
          </p:nvSpPr>
          <p:spPr>
            <a:xfrm>
              <a:off x="0" y="2250892"/>
              <a:ext cx="8713048" cy="2319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1702A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  </a:r>
              <a:endParaRPr sz="700"/>
            </a:p>
          </p:txBody>
        </p:sp>
      </p:grpSp>
      <p:pic>
        <p:nvPicPr>
          <p:cNvPr id="218" name="Google Shape;21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886988" y="665736"/>
            <a:ext cx="9485325" cy="317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86450" y="514350"/>
            <a:ext cx="27432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/>
          <p:nvPr/>
        </p:nvSpPr>
        <p:spPr>
          <a:xfrm>
            <a:off x="419587" y="450110"/>
            <a:ext cx="2405223" cy="1262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Gallery Image</a:t>
            </a:r>
            <a:endParaRPr sz="700"/>
          </a:p>
        </p:txBody>
      </p:sp>
      <p:pic>
        <p:nvPicPr>
          <p:cNvPr id="225" name="Google Shape;225;p22"/>
          <p:cNvPicPr preferRelativeResize="0"/>
          <p:nvPr/>
        </p:nvPicPr>
        <p:blipFill rotWithShape="1">
          <a:blip r:embed="rId3">
            <a:alphaModFix/>
          </a:blip>
          <a:srcRect b="8871" l="0" r="0" t="60617"/>
          <a:stretch/>
        </p:blipFill>
        <p:spPr>
          <a:xfrm>
            <a:off x="3383234" y="0"/>
            <a:ext cx="4880881" cy="223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 rotWithShape="1">
          <a:blip r:embed="rId4">
            <a:alphaModFix/>
          </a:blip>
          <a:srcRect b="21290" l="0" r="0" t="21290"/>
          <a:stretch/>
        </p:blipFill>
        <p:spPr>
          <a:xfrm>
            <a:off x="5019719" y="2349132"/>
            <a:ext cx="3244395" cy="279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 rotWithShape="1">
          <a:blip r:embed="rId5">
            <a:alphaModFix/>
          </a:blip>
          <a:srcRect b="21290" l="0" r="0" t="21290"/>
          <a:stretch/>
        </p:blipFill>
        <p:spPr>
          <a:xfrm>
            <a:off x="0" y="2349133"/>
            <a:ext cx="3244395" cy="279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 rotWithShape="1">
          <a:blip r:embed="rId6">
            <a:alphaModFix/>
          </a:blip>
          <a:srcRect b="0" l="9096" r="9096" t="0"/>
          <a:stretch/>
        </p:blipFill>
        <p:spPr>
          <a:xfrm>
            <a:off x="3383233" y="2349133"/>
            <a:ext cx="1523983" cy="279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 rotWithShape="1">
          <a:blip r:embed="rId7">
            <a:alphaModFix/>
          </a:blip>
          <a:srcRect b="0" l="23114" r="54559" t="0"/>
          <a:stretch/>
        </p:blipFill>
        <p:spPr>
          <a:xfrm>
            <a:off x="8378415" y="0"/>
            <a:ext cx="76558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08628" y="0"/>
            <a:ext cx="6066577" cy="1544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/>
        </p:nvSpPr>
        <p:spPr>
          <a:xfrm>
            <a:off x="5644846" y="2574492"/>
            <a:ext cx="2984805" cy="1404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 picture is worth a thousand words</a:t>
            </a:r>
            <a:endParaRPr sz="700"/>
          </a:p>
        </p:txBody>
      </p:sp>
      <p:sp>
        <p:nvSpPr>
          <p:cNvPr id="236" name="Google Shape;236;p23"/>
          <p:cNvSpPr txBox="1"/>
          <p:nvPr/>
        </p:nvSpPr>
        <p:spPr>
          <a:xfrm>
            <a:off x="6177210" y="4253343"/>
            <a:ext cx="2452440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What can you say about your projects?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Share it here!</a:t>
            </a:r>
            <a:endParaRPr sz="700"/>
          </a:p>
        </p:txBody>
      </p:sp>
      <p:pic>
        <p:nvPicPr>
          <p:cNvPr id="237" name="Google Shape;237;p23"/>
          <p:cNvPicPr preferRelativeResize="0"/>
          <p:nvPr/>
        </p:nvPicPr>
        <p:blipFill rotWithShape="1">
          <a:blip r:embed="rId3">
            <a:alphaModFix/>
          </a:blip>
          <a:srcRect b="0" l="3331" r="13831" t="3274"/>
          <a:stretch/>
        </p:blipFill>
        <p:spPr>
          <a:xfrm>
            <a:off x="0" y="0"/>
            <a:ext cx="29366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 rotWithShape="1">
          <a:blip r:embed="rId4">
            <a:alphaModFix/>
          </a:blip>
          <a:srcRect b="0" l="14656" r="14656" t="0"/>
          <a:stretch/>
        </p:blipFill>
        <p:spPr>
          <a:xfrm>
            <a:off x="3079631" y="0"/>
            <a:ext cx="242234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521040">
            <a:off x="2692421" y="-725071"/>
            <a:ext cx="7236518" cy="273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24"/>
          <p:cNvGrpSpPr/>
          <p:nvPr/>
        </p:nvGrpSpPr>
        <p:grpSpPr>
          <a:xfrm>
            <a:off x="4572000" y="-72330"/>
            <a:ext cx="4572000" cy="5215830"/>
            <a:chOff x="0" y="-38100"/>
            <a:chExt cx="2408296" cy="2747433"/>
          </a:xfrm>
        </p:grpSpPr>
        <p:sp>
          <p:nvSpPr>
            <p:cNvPr id="245" name="Google Shape;245;p24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702A"/>
            </a:solidFill>
            <a:ln>
              <a:noFill/>
            </a:ln>
          </p:spPr>
        </p:sp>
        <p:sp>
          <p:nvSpPr>
            <p:cNvPr id="246" name="Google Shape;246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7" name="Google Shape;24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6526" y="-334150"/>
            <a:ext cx="3657600" cy="122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7257" y="514350"/>
            <a:ext cx="274148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7726" y="4254627"/>
            <a:ext cx="3657600" cy="1223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4"/>
          <p:cNvGrpSpPr/>
          <p:nvPr/>
        </p:nvGrpSpPr>
        <p:grpSpPr>
          <a:xfrm>
            <a:off x="0" y="-72330"/>
            <a:ext cx="4572000" cy="5215830"/>
            <a:chOff x="0" y="-38100"/>
            <a:chExt cx="2408296" cy="2747433"/>
          </a:xfrm>
        </p:grpSpPr>
        <p:sp>
          <p:nvSpPr>
            <p:cNvPr id="251" name="Google Shape;251;p24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BB4FF"/>
            </a:solidFill>
            <a:ln>
              <a:noFill/>
            </a:ln>
          </p:spPr>
        </p:sp>
        <p:sp>
          <p:nvSpPr>
            <p:cNvPr id="252" name="Google Shape;252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24"/>
          <p:cNvGrpSpPr/>
          <p:nvPr/>
        </p:nvGrpSpPr>
        <p:grpSpPr>
          <a:xfrm>
            <a:off x="877050" y="669506"/>
            <a:ext cx="2906975" cy="3750910"/>
            <a:chOff x="0" y="-142875"/>
            <a:chExt cx="7751935" cy="10002425"/>
          </a:xfrm>
        </p:grpSpPr>
        <p:sp>
          <p:nvSpPr>
            <p:cNvPr id="254" name="Google Shape;254;p24"/>
            <p:cNvSpPr txBox="1"/>
            <p:nvPr/>
          </p:nvSpPr>
          <p:spPr>
            <a:xfrm>
              <a:off x="0" y="7291265"/>
              <a:ext cx="7751935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12 million</a:t>
              </a:r>
              <a:endParaRPr sz="700"/>
            </a:p>
          </p:txBody>
        </p:sp>
        <p:sp>
          <p:nvSpPr>
            <p:cNvPr id="255" name="Google Shape;255;p24"/>
            <p:cNvSpPr txBox="1"/>
            <p:nvPr/>
          </p:nvSpPr>
          <p:spPr>
            <a:xfrm>
              <a:off x="0" y="9227090"/>
              <a:ext cx="7751935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  <p:sp>
          <p:nvSpPr>
            <p:cNvPr id="256" name="Google Shape;256;p24"/>
            <p:cNvSpPr txBox="1"/>
            <p:nvPr/>
          </p:nvSpPr>
          <p:spPr>
            <a:xfrm>
              <a:off x="0" y="-142875"/>
              <a:ext cx="7751935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2 out of 5</a:t>
              </a:r>
              <a:endParaRPr sz="700"/>
            </a:p>
          </p:txBody>
        </p:sp>
        <p:sp>
          <p:nvSpPr>
            <p:cNvPr id="257" name="Google Shape;257;p24"/>
            <p:cNvSpPr txBox="1"/>
            <p:nvPr/>
          </p:nvSpPr>
          <p:spPr>
            <a:xfrm>
              <a:off x="0" y="1792950"/>
              <a:ext cx="7751935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  <p:sp>
          <p:nvSpPr>
            <p:cNvPr id="258" name="Google Shape;258;p24"/>
            <p:cNvSpPr txBox="1"/>
            <p:nvPr/>
          </p:nvSpPr>
          <p:spPr>
            <a:xfrm>
              <a:off x="0" y="3574195"/>
              <a:ext cx="7751935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95%</a:t>
              </a:r>
              <a:endParaRPr sz="700"/>
            </a:p>
          </p:txBody>
        </p:sp>
        <p:sp>
          <p:nvSpPr>
            <p:cNvPr id="259" name="Google Shape;259;p24"/>
            <p:cNvSpPr txBox="1"/>
            <p:nvPr/>
          </p:nvSpPr>
          <p:spPr>
            <a:xfrm>
              <a:off x="0" y="5510020"/>
              <a:ext cx="7751935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240496">
            <a:off x="-2865784" y="2412804"/>
            <a:ext cx="6760268" cy="255661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1042537" y="2622104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MONTHLY</a:t>
            </a:r>
            <a:endParaRPr sz="700"/>
          </a:p>
        </p:txBody>
      </p:sp>
      <p:sp>
        <p:nvSpPr>
          <p:cNvPr id="266" name="Google Shape;266;p25"/>
          <p:cNvSpPr txBox="1"/>
          <p:nvPr/>
        </p:nvSpPr>
        <p:spPr>
          <a:xfrm>
            <a:off x="1042537" y="1810559"/>
            <a:ext cx="1653037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20$</a:t>
            </a:r>
            <a:endParaRPr sz="700"/>
          </a:p>
        </p:txBody>
      </p:sp>
      <p:sp>
        <p:nvSpPr>
          <p:cNvPr id="267" name="Google Shape;267;p25"/>
          <p:cNvSpPr txBox="1"/>
          <p:nvPr/>
        </p:nvSpPr>
        <p:spPr>
          <a:xfrm>
            <a:off x="1042537" y="3029326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68" name="Google Shape;268;p25"/>
          <p:cNvSpPr txBox="1"/>
          <p:nvPr/>
        </p:nvSpPr>
        <p:spPr>
          <a:xfrm>
            <a:off x="1042537" y="3287002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69" name="Google Shape;269;p25"/>
          <p:cNvSpPr txBox="1"/>
          <p:nvPr/>
        </p:nvSpPr>
        <p:spPr>
          <a:xfrm>
            <a:off x="6448426" y="2622104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YEARLY</a:t>
            </a:r>
            <a:endParaRPr sz="700"/>
          </a:p>
        </p:txBody>
      </p:sp>
      <p:sp>
        <p:nvSpPr>
          <p:cNvPr id="270" name="Google Shape;270;p25"/>
          <p:cNvSpPr txBox="1"/>
          <p:nvPr/>
        </p:nvSpPr>
        <p:spPr>
          <a:xfrm>
            <a:off x="6448426" y="1810559"/>
            <a:ext cx="1653037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300$</a:t>
            </a:r>
            <a:endParaRPr sz="700"/>
          </a:p>
        </p:txBody>
      </p:sp>
      <p:sp>
        <p:nvSpPr>
          <p:cNvPr id="271" name="Google Shape;271;p25"/>
          <p:cNvSpPr txBox="1"/>
          <p:nvPr/>
        </p:nvSpPr>
        <p:spPr>
          <a:xfrm>
            <a:off x="6448426" y="3029326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72" name="Google Shape;272;p25"/>
          <p:cNvSpPr txBox="1"/>
          <p:nvPr/>
        </p:nvSpPr>
        <p:spPr>
          <a:xfrm>
            <a:off x="6448426" y="3287002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73" name="Google Shape;273;p25"/>
          <p:cNvSpPr txBox="1"/>
          <p:nvPr/>
        </p:nvSpPr>
        <p:spPr>
          <a:xfrm>
            <a:off x="6448426" y="3807001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74" name="Google Shape;274;p25"/>
          <p:cNvSpPr txBox="1"/>
          <p:nvPr/>
        </p:nvSpPr>
        <p:spPr>
          <a:xfrm>
            <a:off x="6448426" y="3547001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75" name="Google Shape;275;p25"/>
          <p:cNvSpPr txBox="1"/>
          <p:nvPr/>
        </p:nvSpPr>
        <p:spPr>
          <a:xfrm>
            <a:off x="6448426" y="4067000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76" name="Google Shape;276;p25"/>
          <p:cNvSpPr txBox="1"/>
          <p:nvPr/>
        </p:nvSpPr>
        <p:spPr>
          <a:xfrm>
            <a:off x="3745482" y="2622590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MONTHLY</a:t>
            </a:r>
            <a:endParaRPr sz="700"/>
          </a:p>
        </p:txBody>
      </p:sp>
      <p:sp>
        <p:nvSpPr>
          <p:cNvPr id="277" name="Google Shape;277;p25"/>
          <p:cNvSpPr txBox="1"/>
          <p:nvPr/>
        </p:nvSpPr>
        <p:spPr>
          <a:xfrm>
            <a:off x="3745482" y="1810559"/>
            <a:ext cx="1653037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30$</a:t>
            </a:r>
            <a:endParaRPr sz="700"/>
          </a:p>
        </p:txBody>
      </p:sp>
      <p:sp>
        <p:nvSpPr>
          <p:cNvPr id="278" name="Google Shape;278;p25"/>
          <p:cNvSpPr txBox="1"/>
          <p:nvPr/>
        </p:nvSpPr>
        <p:spPr>
          <a:xfrm>
            <a:off x="3745482" y="3029812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79" name="Google Shape;279;p25"/>
          <p:cNvSpPr txBox="1"/>
          <p:nvPr/>
        </p:nvSpPr>
        <p:spPr>
          <a:xfrm>
            <a:off x="3745482" y="3287488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80" name="Google Shape;280;p25"/>
          <p:cNvSpPr txBox="1"/>
          <p:nvPr/>
        </p:nvSpPr>
        <p:spPr>
          <a:xfrm>
            <a:off x="3745482" y="3807487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81" name="Google Shape;281;p25"/>
          <p:cNvSpPr txBox="1"/>
          <p:nvPr/>
        </p:nvSpPr>
        <p:spPr>
          <a:xfrm>
            <a:off x="3745482" y="3547488"/>
            <a:ext cx="165303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282" name="Google Shape;282;p25"/>
          <p:cNvSpPr txBox="1"/>
          <p:nvPr/>
        </p:nvSpPr>
        <p:spPr>
          <a:xfrm>
            <a:off x="1661324" y="442913"/>
            <a:ext cx="5821354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Pricing Page</a:t>
            </a:r>
            <a:endParaRPr sz="700"/>
          </a:p>
        </p:txBody>
      </p:sp>
      <p:pic>
        <p:nvPicPr>
          <p:cNvPr id="283" name="Google Shape;28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240496">
            <a:off x="7081587" y="-742776"/>
            <a:ext cx="6760268" cy="2556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B4FF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6"/>
          <p:cNvGrpSpPr/>
          <p:nvPr/>
        </p:nvGrpSpPr>
        <p:grpSpPr>
          <a:xfrm>
            <a:off x="1562515" y="481772"/>
            <a:ext cx="6018970" cy="4126377"/>
            <a:chOff x="0" y="-142875"/>
            <a:chExt cx="16050587" cy="11003672"/>
          </a:xfrm>
        </p:grpSpPr>
        <p:sp>
          <p:nvSpPr>
            <p:cNvPr id="289" name="Google Shape;289;p26"/>
            <p:cNvSpPr txBox="1"/>
            <p:nvPr/>
          </p:nvSpPr>
          <p:spPr>
            <a:xfrm>
              <a:off x="2323160" y="-142875"/>
              <a:ext cx="1784480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S</a:t>
              </a:r>
              <a:endParaRPr sz="700"/>
            </a:p>
          </p:txBody>
        </p:sp>
        <p:sp>
          <p:nvSpPr>
            <p:cNvPr id="290" name="Google Shape;290;p26"/>
            <p:cNvSpPr txBox="1"/>
            <p:nvPr/>
          </p:nvSpPr>
          <p:spPr>
            <a:xfrm>
              <a:off x="1702810" y="1806313"/>
              <a:ext cx="302518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Strengths</a:t>
              </a:r>
              <a:endParaRPr sz="700"/>
            </a:p>
          </p:txBody>
        </p:sp>
        <p:sp>
          <p:nvSpPr>
            <p:cNvPr id="291" name="Google Shape;291;p26"/>
            <p:cNvSpPr txBox="1"/>
            <p:nvPr/>
          </p:nvSpPr>
          <p:spPr>
            <a:xfrm>
              <a:off x="0" y="2726601"/>
              <a:ext cx="6430800" cy="1380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 doing well? 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sets you apart?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your good qualities?</a:t>
              </a:r>
              <a:endParaRPr sz="700"/>
            </a:p>
          </p:txBody>
        </p:sp>
        <p:sp>
          <p:nvSpPr>
            <p:cNvPr id="292" name="Google Shape;292;p26"/>
            <p:cNvSpPr txBox="1"/>
            <p:nvPr/>
          </p:nvSpPr>
          <p:spPr>
            <a:xfrm>
              <a:off x="8190596" y="2726601"/>
              <a:ext cx="7859991" cy="1849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Where do you need to improve? 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Are resources adequate?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others do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better than you?</a:t>
              </a:r>
              <a:endParaRPr sz="700"/>
            </a:p>
          </p:txBody>
        </p:sp>
        <p:sp>
          <p:nvSpPr>
            <p:cNvPr id="293" name="Google Shape;293;p26"/>
            <p:cNvSpPr txBox="1"/>
            <p:nvPr/>
          </p:nvSpPr>
          <p:spPr>
            <a:xfrm>
              <a:off x="11228351" y="-142875"/>
              <a:ext cx="1784480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W</a:t>
              </a:r>
              <a:endParaRPr sz="700"/>
            </a:p>
          </p:txBody>
        </p:sp>
        <p:sp>
          <p:nvSpPr>
            <p:cNvPr id="294" name="Google Shape;294;p26"/>
            <p:cNvSpPr txBox="1"/>
            <p:nvPr/>
          </p:nvSpPr>
          <p:spPr>
            <a:xfrm>
              <a:off x="9673546" y="1800217"/>
              <a:ext cx="489409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Weaknesses</a:t>
              </a:r>
              <a:endParaRPr sz="700"/>
            </a:p>
          </p:txBody>
        </p:sp>
        <p:sp>
          <p:nvSpPr>
            <p:cNvPr id="295" name="Google Shape;295;p26"/>
            <p:cNvSpPr txBox="1"/>
            <p:nvPr/>
          </p:nvSpPr>
          <p:spPr>
            <a:xfrm>
              <a:off x="2323160" y="6166754"/>
              <a:ext cx="1784480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O</a:t>
              </a:r>
              <a:endParaRPr sz="700"/>
            </a:p>
          </p:txBody>
        </p:sp>
        <p:sp>
          <p:nvSpPr>
            <p:cNvPr id="296" name="Google Shape;296;p26"/>
            <p:cNvSpPr txBox="1"/>
            <p:nvPr/>
          </p:nvSpPr>
          <p:spPr>
            <a:xfrm>
              <a:off x="1100305" y="8109846"/>
              <a:ext cx="4230191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Opportunities</a:t>
              </a:r>
              <a:endParaRPr sz="700"/>
            </a:p>
          </p:txBody>
        </p:sp>
        <p:sp>
          <p:nvSpPr>
            <p:cNvPr id="297" name="Google Shape;297;p26"/>
            <p:cNvSpPr txBox="1"/>
            <p:nvPr/>
          </p:nvSpPr>
          <p:spPr>
            <a:xfrm>
              <a:off x="622816" y="9010830"/>
              <a:ext cx="5185168" cy="1380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your goals? 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Are demands shifting?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How can it be improved?</a:t>
              </a:r>
              <a:endParaRPr sz="700"/>
            </a:p>
          </p:txBody>
        </p:sp>
        <p:sp>
          <p:nvSpPr>
            <p:cNvPr id="298" name="Google Shape;298;p26"/>
            <p:cNvSpPr txBox="1"/>
            <p:nvPr/>
          </p:nvSpPr>
          <p:spPr>
            <a:xfrm>
              <a:off x="9129851" y="9010830"/>
              <a:ext cx="5981482" cy="1849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the blockers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you're facing? 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factors outside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of your control?</a:t>
              </a:r>
              <a:endParaRPr sz="700"/>
            </a:p>
          </p:txBody>
        </p:sp>
        <p:sp>
          <p:nvSpPr>
            <p:cNvPr id="299" name="Google Shape;299;p26"/>
            <p:cNvSpPr txBox="1"/>
            <p:nvPr/>
          </p:nvSpPr>
          <p:spPr>
            <a:xfrm>
              <a:off x="11228351" y="6166754"/>
              <a:ext cx="1784480" cy="1666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T</a:t>
              </a:r>
              <a:endParaRPr sz="700"/>
            </a:p>
          </p:txBody>
        </p:sp>
        <p:sp>
          <p:nvSpPr>
            <p:cNvPr id="300" name="Google Shape;300;p26"/>
            <p:cNvSpPr txBox="1"/>
            <p:nvPr/>
          </p:nvSpPr>
          <p:spPr>
            <a:xfrm>
              <a:off x="8639986" y="8109846"/>
              <a:ext cx="6961210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Threats</a:t>
              </a:r>
              <a:endParaRPr sz="700"/>
            </a:p>
          </p:txBody>
        </p:sp>
      </p:grpSp>
      <p:pic>
        <p:nvPicPr>
          <p:cNvPr id="301" name="Google Shape;30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9675" y="2344189"/>
            <a:ext cx="6066577" cy="15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285112" y="2344189"/>
            <a:ext cx="6066578" cy="15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4029" y="1355770"/>
            <a:ext cx="6066578" cy="154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94577" y="1355770"/>
            <a:ext cx="6066578" cy="1544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/>
          <p:cNvPicPr preferRelativeResize="0"/>
          <p:nvPr/>
        </p:nvPicPr>
        <p:blipFill rotWithShape="1">
          <a:blip r:embed="rId3">
            <a:alphaModFix/>
          </a:blip>
          <a:srcRect b="0" l="0" r="0" t="6252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/>
          <p:cNvSpPr txBox="1"/>
          <p:nvPr/>
        </p:nvSpPr>
        <p:spPr>
          <a:xfrm>
            <a:off x="2037339" y="1905002"/>
            <a:ext cx="5069324" cy="1262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 picture is worth a thousand words</a:t>
            </a:r>
            <a:endParaRPr sz="700"/>
          </a:p>
        </p:txBody>
      </p:sp>
      <p:pic>
        <p:nvPicPr>
          <p:cNvPr id="311" name="Google Shape;31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093012">
            <a:off x="-4348569" y="-611861"/>
            <a:ext cx="9485325" cy="317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9093012">
            <a:off x="2929672" y="3556864"/>
            <a:ext cx="9485325" cy="317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8"/>
          <p:cNvPicPr preferRelativeResize="0"/>
          <p:nvPr/>
        </p:nvPicPr>
        <p:blipFill rotWithShape="1">
          <a:blip r:embed="rId3">
            <a:alphaModFix/>
          </a:blip>
          <a:srcRect b="31250" l="0" r="0" t="3124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8"/>
          <p:cNvSpPr txBox="1"/>
          <p:nvPr/>
        </p:nvSpPr>
        <p:spPr>
          <a:xfrm>
            <a:off x="755164" y="1112376"/>
            <a:ext cx="3234956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About Us</a:t>
            </a:r>
            <a:endParaRPr sz="700"/>
          </a:p>
        </p:txBody>
      </p:sp>
      <p:grpSp>
        <p:nvGrpSpPr>
          <p:cNvPr id="319" name="Google Shape;319;p28"/>
          <p:cNvGrpSpPr/>
          <p:nvPr/>
        </p:nvGrpSpPr>
        <p:grpSpPr>
          <a:xfrm>
            <a:off x="755164" y="1925572"/>
            <a:ext cx="3453362" cy="646178"/>
            <a:chOff x="0" y="-28575"/>
            <a:chExt cx="9208966" cy="1723140"/>
          </a:xfrm>
        </p:grpSpPr>
        <p:sp>
          <p:nvSpPr>
            <p:cNvPr id="320" name="Google Shape;320;p28"/>
            <p:cNvSpPr txBox="1"/>
            <p:nvPr/>
          </p:nvSpPr>
          <p:spPr>
            <a:xfrm>
              <a:off x="0" y="-28575"/>
              <a:ext cx="9208966" cy="755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03.</a:t>
              </a:r>
              <a:endParaRPr sz="700"/>
            </a:p>
          </p:txBody>
        </p:sp>
        <p:sp>
          <p:nvSpPr>
            <p:cNvPr id="321" name="Google Shape;321;p28"/>
            <p:cNvSpPr txBox="1"/>
            <p:nvPr/>
          </p:nvSpPr>
          <p:spPr>
            <a:xfrm>
              <a:off x="0" y="1062105"/>
              <a:ext cx="9208966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</p:grpSp>
      <p:pic>
        <p:nvPicPr>
          <p:cNvPr id="322" name="Google Shape;32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0662" y="2931793"/>
            <a:ext cx="9485325" cy="317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B4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21040">
            <a:off x="3144120" y="475014"/>
            <a:ext cx="7236518" cy="273672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/>
          <p:nvPr/>
        </p:nvSpPr>
        <p:spPr>
          <a:xfrm>
            <a:off x="381805" y="4079705"/>
            <a:ext cx="2538123" cy="681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"Google Slides" button below this presentation preview.  Click on "Make a copy." Start editing your presentation. You need to sign in to your Google account.</a:t>
            </a:r>
            <a:endParaRPr sz="700"/>
          </a:p>
        </p:txBody>
      </p:sp>
      <p:sp>
        <p:nvSpPr>
          <p:cNvPr id="73" name="Google Shape;73;p11"/>
          <p:cNvSpPr txBox="1"/>
          <p:nvPr/>
        </p:nvSpPr>
        <p:spPr>
          <a:xfrm>
            <a:off x="395062" y="3469521"/>
            <a:ext cx="2511608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Google Slides</a:t>
            </a:r>
            <a:endParaRPr sz="700"/>
          </a:p>
        </p:txBody>
      </p:sp>
      <p:sp>
        <p:nvSpPr>
          <p:cNvPr id="74" name="Google Shape;74;p11"/>
          <p:cNvSpPr txBox="1"/>
          <p:nvPr/>
        </p:nvSpPr>
        <p:spPr>
          <a:xfrm>
            <a:off x="3301732" y="4092706"/>
            <a:ext cx="2539330" cy="681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"Canva" button under this presentation preview.  Start editing your presentation. You need to sign in to your Canva account.</a:t>
            </a:r>
            <a:endParaRPr sz="700"/>
          </a:p>
        </p:txBody>
      </p:sp>
      <p:sp>
        <p:nvSpPr>
          <p:cNvPr id="75" name="Google Shape;75;p11"/>
          <p:cNvSpPr txBox="1"/>
          <p:nvPr/>
        </p:nvSpPr>
        <p:spPr>
          <a:xfrm>
            <a:off x="3301732" y="3469521"/>
            <a:ext cx="2539330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Canva</a:t>
            </a:r>
            <a:endParaRPr sz="700"/>
          </a:p>
        </p:txBody>
      </p:sp>
      <p:sp>
        <p:nvSpPr>
          <p:cNvPr id="76" name="Google Shape;76;p11"/>
          <p:cNvSpPr txBox="1"/>
          <p:nvPr/>
        </p:nvSpPr>
        <p:spPr>
          <a:xfrm>
            <a:off x="6222061" y="3908255"/>
            <a:ext cx="2540134" cy="853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"PowerPoint" button below this presentation preview. 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Start editing your presentation. Download and install the fonts used in this presentation as listed on the next page.</a:t>
            </a:r>
            <a:endParaRPr sz="700"/>
          </a:p>
        </p:txBody>
      </p:sp>
      <p:sp>
        <p:nvSpPr>
          <p:cNvPr id="77" name="Google Shape;77;p11"/>
          <p:cNvSpPr txBox="1"/>
          <p:nvPr/>
        </p:nvSpPr>
        <p:spPr>
          <a:xfrm>
            <a:off x="6236349" y="3469505"/>
            <a:ext cx="2525846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PowerPoint</a:t>
            </a:r>
            <a:endParaRPr sz="700"/>
          </a:p>
        </p:txBody>
      </p:sp>
      <p:sp>
        <p:nvSpPr>
          <p:cNvPr id="78" name="Google Shape;78;p11"/>
          <p:cNvSpPr txBox="1"/>
          <p:nvPr/>
        </p:nvSpPr>
        <p:spPr>
          <a:xfrm>
            <a:off x="395062" y="313214"/>
            <a:ext cx="3792538" cy="212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How to</a:t>
            </a:r>
            <a:endParaRPr sz="700"/>
          </a:p>
          <a:p>
            <a:pPr indent="0" lvl="0" marL="0" marR="0" rtl="0" algn="l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Use This Presentation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9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 rotWithShape="1">
          <a:blip r:embed="rId4">
            <a:alphaModFix/>
          </a:blip>
          <a:srcRect b="12523" l="0" r="0" t="12523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29"/>
          <p:cNvGrpSpPr/>
          <p:nvPr/>
        </p:nvGrpSpPr>
        <p:grpSpPr>
          <a:xfrm>
            <a:off x="735284" y="1446496"/>
            <a:ext cx="3101432" cy="2196929"/>
            <a:chOff x="0" y="-142875"/>
            <a:chExt cx="8270484" cy="5858477"/>
          </a:xfrm>
        </p:grpSpPr>
        <p:sp>
          <p:nvSpPr>
            <p:cNvPr id="330" name="Google Shape;330;p29"/>
            <p:cNvSpPr txBox="1"/>
            <p:nvPr/>
          </p:nvSpPr>
          <p:spPr>
            <a:xfrm>
              <a:off x="0" y="-142875"/>
              <a:ext cx="8270484" cy="3317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Our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History</a:t>
              </a:r>
              <a:endParaRPr sz="700"/>
            </a:p>
          </p:txBody>
        </p:sp>
        <p:sp>
          <p:nvSpPr>
            <p:cNvPr id="331" name="Google Shape;331;p29"/>
            <p:cNvSpPr txBox="1"/>
            <p:nvPr/>
          </p:nvSpPr>
          <p:spPr>
            <a:xfrm>
              <a:off x="0" y="4335535"/>
              <a:ext cx="8270484" cy="1380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pic>
        <p:nvPicPr>
          <p:cNvPr id="332" name="Google Shape;3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982401">
            <a:off x="-731753" y="-3041852"/>
            <a:ext cx="7236518" cy="27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05863">
            <a:off x="6174878" y="3775141"/>
            <a:ext cx="7236518" cy="27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375227">
            <a:off x="-1909523" y="4229053"/>
            <a:ext cx="7236518" cy="273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30"/>
          <p:cNvGrpSpPr/>
          <p:nvPr/>
        </p:nvGrpSpPr>
        <p:grpSpPr>
          <a:xfrm>
            <a:off x="0" y="-72330"/>
            <a:ext cx="9143998" cy="3077305"/>
            <a:chOff x="0" y="-38100"/>
            <a:chExt cx="4816592" cy="1620968"/>
          </a:xfrm>
        </p:grpSpPr>
        <p:sp>
          <p:nvSpPr>
            <p:cNvPr id="340" name="Google Shape;340;p30"/>
            <p:cNvSpPr/>
            <p:nvPr/>
          </p:nvSpPr>
          <p:spPr>
            <a:xfrm>
              <a:off x="0" y="0"/>
              <a:ext cx="4816592" cy="1582868"/>
            </a:xfrm>
            <a:custGeom>
              <a:rect b="b" l="l" r="r" t="t"/>
              <a:pathLst>
                <a:path extrusionOk="0" h="158286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82868"/>
                  </a:lnTo>
                  <a:lnTo>
                    <a:pt x="0" y="1582868"/>
                  </a:lnTo>
                  <a:close/>
                </a:path>
              </a:pathLst>
            </a:custGeom>
            <a:solidFill>
              <a:srgbClr val="9BB4FF"/>
            </a:solidFill>
            <a:ln>
              <a:noFill/>
            </a:ln>
          </p:spPr>
        </p:sp>
        <p:sp>
          <p:nvSpPr>
            <p:cNvPr id="341" name="Google Shape;341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2" name="Google Shape;34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4249" y="2805470"/>
            <a:ext cx="3657600" cy="39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5607" y="2805470"/>
            <a:ext cx="3657600" cy="39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5489" y="2805470"/>
            <a:ext cx="3657600" cy="39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0"/>
          <p:cNvPicPr preferRelativeResize="0"/>
          <p:nvPr/>
        </p:nvPicPr>
        <p:blipFill rotWithShape="1">
          <a:blip r:embed="rId4">
            <a:alphaModFix/>
          </a:blip>
          <a:srcRect b="20489" l="0" r="0" t="20488"/>
          <a:stretch/>
        </p:blipFill>
        <p:spPr>
          <a:xfrm>
            <a:off x="514350" y="1769867"/>
            <a:ext cx="2331806" cy="20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0"/>
          <p:cNvPicPr preferRelativeResize="0"/>
          <p:nvPr/>
        </p:nvPicPr>
        <p:blipFill rotWithShape="1">
          <a:blip r:embed="rId5">
            <a:alphaModFix/>
          </a:blip>
          <a:srcRect b="20489" l="0" r="0" t="20488"/>
          <a:stretch/>
        </p:blipFill>
        <p:spPr>
          <a:xfrm>
            <a:off x="3406097" y="1769867"/>
            <a:ext cx="2331806" cy="20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0"/>
          <p:cNvPicPr preferRelativeResize="0"/>
          <p:nvPr/>
        </p:nvPicPr>
        <p:blipFill rotWithShape="1">
          <a:blip r:embed="rId6">
            <a:alphaModFix/>
          </a:blip>
          <a:srcRect b="20489" l="0" r="0" t="20488"/>
          <a:stretch/>
        </p:blipFill>
        <p:spPr>
          <a:xfrm>
            <a:off x="6297845" y="1769867"/>
            <a:ext cx="2331806" cy="20656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661324" y="498282"/>
            <a:ext cx="5821354" cy="64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Meet Our Team</a:t>
            </a:r>
            <a:endParaRPr sz="700"/>
          </a:p>
        </p:txBody>
      </p:sp>
      <p:sp>
        <p:nvSpPr>
          <p:cNvPr id="349" name="Google Shape;349;p30"/>
          <p:cNvSpPr txBox="1"/>
          <p:nvPr/>
        </p:nvSpPr>
        <p:spPr>
          <a:xfrm>
            <a:off x="514350" y="4003760"/>
            <a:ext cx="2331806" cy="277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350" name="Google Shape;350;p30"/>
          <p:cNvSpPr txBox="1"/>
          <p:nvPr/>
        </p:nvSpPr>
        <p:spPr>
          <a:xfrm>
            <a:off x="514350" y="4440635"/>
            <a:ext cx="2331806" cy="194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351" name="Google Shape;351;p30"/>
          <p:cNvSpPr txBox="1"/>
          <p:nvPr/>
        </p:nvSpPr>
        <p:spPr>
          <a:xfrm>
            <a:off x="3406098" y="3999632"/>
            <a:ext cx="2331806" cy="277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352" name="Google Shape;352;p30"/>
          <p:cNvSpPr txBox="1"/>
          <p:nvPr/>
        </p:nvSpPr>
        <p:spPr>
          <a:xfrm>
            <a:off x="3406098" y="4444763"/>
            <a:ext cx="2331806" cy="194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353" name="Google Shape;353;p30"/>
          <p:cNvSpPr txBox="1"/>
          <p:nvPr/>
        </p:nvSpPr>
        <p:spPr>
          <a:xfrm>
            <a:off x="6297845" y="3999632"/>
            <a:ext cx="2331806" cy="277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354" name="Google Shape;354;p30"/>
          <p:cNvSpPr txBox="1"/>
          <p:nvPr/>
        </p:nvSpPr>
        <p:spPr>
          <a:xfrm>
            <a:off x="6297845" y="4444763"/>
            <a:ext cx="2331806" cy="194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B4FF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1"/>
          <p:cNvPicPr preferRelativeResize="0"/>
          <p:nvPr/>
        </p:nvPicPr>
        <p:blipFill rotWithShape="1">
          <a:blip r:embed="rId3">
            <a:alphaModFix/>
          </a:blip>
          <a:srcRect b="0" l="9999" r="10000" t="0"/>
          <a:stretch/>
        </p:blipFill>
        <p:spPr>
          <a:xfrm>
            <a:off x="0" y="0"/>
            <a:ext cx="274148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31"/>
          <p:cNvGrpSpPr/>
          <p:nvPr/>
        </p:nvGrpSpPr>
        <p:grpSpPr>
          <a:xfrm>
            <a:off x="5346710" y="1011953"/>
            <a:ext cx="2940040" cy="3066016"/>
            <a:chOff x="0" y="-142875"/>
            <a:chExt cx="7840107" cy="8176042"/>
          </a:xfrm>
        </p:grpSpPr>
        <p:sp>
          <p:nvSpPr>
            <p:cNvPr id="361" name="Google Shape;361;p31"/>
            <p:cNvSpPr txBox="1"/>
            <p:nvPr/>
          </p:nvSpPr>
          <p:spPr>
            <a:xfrm>
              <a:off x="0" y="-142875"/>
              <a:ext cx="7840107" cy="3317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800" u="none" cap="none" strike="noStrike">
                  <a:solidFill>
                    <a:srgbClr val="FFFDFC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Our Founder</a:t>
              </a:r>
              <a:endParaRPr sz="700"/>
            </a:p>
          </p:txBody>
        </p:sp>
        <p:sp>
          <p:nvSpPr>
            <p:cNvPr id="362" name="Google Shape;362;p31"/>
            <p:cNvSpPr txBox="1"/>
            <p:nvPr/>
          </p:nvSpPr>
          <p:spPr>
            <a:xfrm>
              <a:off x="1853964" y="4085515"/>
              <a:ext cx="4132180" cy="717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7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Name Surname</a:t>
              </a:r>
              <a:endParaRPr sz="700"/>
            </a:p>
          </p:txBody>
        </p:sp>
        <p:sp>
          <p:nvSpPr>
            <p:cNvPr id="363" name="Google Shape;363;p31"/>
            <p:cNvSpPr txBox="1"/>
            <p:nvPr/>
          </p:nvSpPr>
          <p:spPr>
            <a:xfrm>
              <a:off x="1161242" y="5713300"/>
              <a:ext cx="5517622" cy="2319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pic>
        <p:nvPicPr>
          <p:cNvPr id="364" name="Google Shape;364;p31"/>
          <p:cNvPicPr preferRelativeResize="0"/>
          <p:nvPr/>
        </p:nvPicPr>
        <p:blipFill rotWithShape="1">
          <a:blip r:embed="rId4">
            <a:alphaModFix/>
          </a:blip>
          <a:srcRect b="0" l="48128" r="0" t="0"/>
          <a:stretch/>
        </p:blipFill>
        <p:spPr>
          <a:xfrm flipH="1">
            <a:off x="1370743" y="514350"/>
            <a:ext cx="320358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982401">
            <a:off x="4297447" y="-1975052"/>
            <a:ext cx="7236518" cy="27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375227">
            <a:off x="-1757123" y="4271915"/>
            <a:ext cx="7236518" cy="273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/>
          <p:nvPr/>
        </p:nvSpPr>
        <p:spPr>
          <a:xfrm>
            <a:off x="514350" y="461963"/>
            <a:ext cx="2011023" cy="1167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6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Stores</a:t>
            </a:r>
            <a:endParaRPr sz="700"/>
          </a:p>
        </p:txBody>
      </p:sp>
      <p:pic>
        <p:nvPicPr>
          <p:cNvPr id="372" name="Google Shape;37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7159" y="557815"/>
            <a:ext cx="6312491" cy="312684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 txBox="1"/>
          <p:nvPr/>
        </p:nvSpPr>
        <p:spPr>
          <a:xfrm>
            <a:off x="514350" y="4265295"/>
            <a:ext cx="1585620" cy="363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74" name="Google Shape;374;p32"/>
          <p:cNvSpPr txBox="1"/>
          <p:nvPr/>
        </p:nvSpPr>
        <p:spPr>
          <a:xfrm>
            <a:off x="514350" y="3958289"/>
            <a:ext cx="158562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Store One</a:t>
            </a:r>
            <a:endParaRPr sz="700"/>
          </a:p>
        </p:txBody>
      </p:sp>
      <p:sp>
        <p:nvSpPr>
          <p:cNvPr id="375" name="Google Shape;375;p32"/>
          <p:cNvSpPr txBox="1"/>
          <p:nvPr/>
        </p:nvSpPr>
        <p:spPr>
          <a:xfrm>
            <a:off x="2690910" y="4265295"/>
            <a:ext cx="1585620" cy="363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76" name="Google Shape;376;p32"/>
          <p:cNvSpPr txBox="1"/>
          <p:nvPr/>
        </p:nvSpPr>
        <p:spPr>
          <a:xfrm>
            <a:off x="2690910" y="3958289"/>
            <a:ext cx="158562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Store Two</a:t>
            </a:r>
            <a:endParaRPr sz="700"/>
          </a:p>
        </p:txBody>
      </p:sp>
      <p:sp>
        <p:nvSpPr>
          <p:cNvPr id="377" name="Google Shape;377;p32"/>
          <p:cNvSpPr txBox="1"/>
          <p:nvPr/>
        </p:nvSpPr>
        <p:spPr>
          <a:xfrm>
            <a:off x="4867470" y="4265295"/>
            <a:ext cx="1585620" cy="363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78" name="Google Shape;378;p32"/>
          <p:cNvSpPr txBox="1"/>
          <p:nvPr/>
        </p:nvSpPr>
        <p:spPr>
          <a:xfrm>
            <a:off x="4867470" y="3958289"/>
            <a:ext cx="158562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Store Three</a:t>
            </a:r>
            <a:endParaRPr sz="700"/>
          </a:p>
        </p:txBody>
      </p:sp>
      <p:sp>
        <p:nvSpPr>
          <p:cNvPr id="379" name="Google Shape;379;p32"/>
          <p:cNvSpPr txBox="1"/>
          <p:nvPr/>
        </p:nvSpPr>
        <p:spPr>
          <a:xfrm>
            <a:off x="7044030" y="4265295"/>
            <a:ext cx="1585620" cy="363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80" name="Google Shape;380;p32"/>
          <p:cNvSpPr txBox="1"/>
          <p:nvPr/>
        </p:nvSpPr>
        <p:spPr>
          <a:xfrm>
            <a:off x="7044030" y="3958289"/>
            <a:ext cx="158562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Store Four</a:t>
            </a:r>
            <a:endParaRPr sz="700"/>
          </a:p>
        </p:txBody>
      </p:sp>
      <p:pic>
        <p:nvPicPr>
          <p:cNvPr id="381" name="Google Shape;38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6098" y="864133"/>
            <a:ext cx="415245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1776" y="2702888"/>
            <a:ext cx="415245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2157" y="1072134"/>
            <a:ext cx="41524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1286" y="2494888"/>
            <a:ext cx="415244" cy="4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3"/>
          <p:cNvPicPr preferRelativeResize="0"/>
          <p:nvPr/>
        </p:nvPicPr>
        <p:blipFill rotWithShape="1">
          <a:blip r:embed="rId3">
            <a:alphaModFix/>
          </a:blip>
          <a:srcRect b="6778" l="0" r="0" t="6777"/>
          <a:stretch/>
        </p:blipFill>
        <p:spPr>
          <a:xfrm>
            <a:off x="1777656" y="0"/>
            <a:ext cx="396682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3"/>
          <p:cNvPicPr preferRelativeResize="0"/>
          <p:nvPr/>
        </p:nvPicPr>
        <p:blipFill rotWithShape="1">
          <a:blip r:embed="rId4">
            <a:alphaModFix/>
          </a:blip>
          <a:srcRect b="0" l="24062" r="24062" t="0"/>
          <a:stretch/>
        </p:blipFill>
        <p:spPr>
          <a:xfrm>
            <a:off x="0" y="0"/>
            <a:ext cx="177765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3"/>
          <p:cNvSpPr txBox="1"/>
          <p:nvPr/>
        </p:nvSpPr>
        <p:spPr>
          <a:xfrm>
            <a:off x="6136409" y="485775"/>
            <a:ext cx="2566096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Contact Us</a:t>
            </a:r>
            <a:endParaRPr sz="700"/>
          </a:p>
        </p:txBody>
      </p:sp>
      <p:grpSp>
        <p:nvGrpSpPr>
          <p:cNvPr id="392" name="Google Shape;392;p33"/>
          <p:cNvGrpSpPr/>
          <p:nvPr/>
        </p:nvGrpSpPr>
        <p:grpSpPr>
          <a:xfrm>
            <a:off x="6136409" y="2496491"/>
            <a:ext cx="2653521" cy="2132659"/>
            <a:chOff x="0" y="-76200"/>
            <a:chExt cx="7076058" cy="5687091"/>
          </a:xfrm>
        </p:grpSpPr>
        <p:sp>
          <p:nvSpPr>
            <p:cNvPr id="393" name="Google Shape;393;p33"/>
            <p:cNvSpPr txBox="1"/>
            <p:nvPr/>
          </p:nvSpPr>
          <p:spPr>
            <a:xfrm>
              <a:off x="0" y="-76200"/>
              <a:ext cx="7076058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Social Media</a:t>
              </a:r>
              <a:endParaRPr sz="700"/>
            </a:p>
          </p:txBody>
        </p:sp>
        <p:sp>
          <p:nvSpPr>
            <p:cNvPr id="394" name="Google Shape;394;p33"/>
            <p:cNvSpPr txBox="1"/>
            <p:nvPr/>
          </p:nvSpPr>
          <p:spPr>
            <a:xfrm>
              <a:off x="0" y="707421"/>
              <a:ext cx="7076058" cy="4838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@reallygreatsite</a:t>
              </a:r>
              <a:endParaRPr sz="700"/>
            </a:p>
          </p:txBody>
        </p:sp>
        <p:sp>
          <p:nvSpPr>
            <p:cNvPr id="395" name="Google Shape;395;p33"/>
            <p:cNvSpPr txBox="1"/>
            <p:nvPr/>
          </p:nvSpPr>
          <p:spPr>
            <a:xfrm>
              <a:off x="0" y="2133600"/>
              <a:ext cx="7076058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Email</a:t>
              </a:r>
              <a:endParaRPr sz="700"/>
            </a:p>
          </p:txBody>
        </p:sp>
        <p:sp>
          <p:nvSpPr>
            <p:cNvPr id="396" name="Google Shape;396;p33"/>
            <p:cNvSpPr txBox="1"/>
            <p:nvPr/>
          </p:nvSpPr>
          <p:spPr>
            <a:xfrm>
              <a:off x="0" y="2917221"/>
              <a:ext cx="7076058" cy="4838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hello@reallygreatsite.com</a:t>
              </a:r>
              <a:endParaRPr sz="700"/>
            </a:p>
          </p:txBody>
        </p:sp>
        <p:sp>
          <p:nvSpPr>
            <p:cNvPr id="397" name="Google Shape;397;p33"/>
            <p:cNvSpPr txBox="1"/>
            <p:nvPr/>
          </p:nvSpPr>
          <p:spPr>
            <a:xfrm>
              <a:off x="0" y="4343400"/>
              <a:ext cx="7076058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Call us</a:t>
              </a:r>
              <a:endParaRPr sz="700"/>
            </a:p>
          </p:txBody>
        </p:sp>
        <p:sp>
          <p:nvSpPr>
            <p:cNvPr id="398" name="Google Shape;398;p33"/>
            <p:cNvSpPr txBox="1"/>
            <p:nvPr/>
          </p:nvSpPr>
          <p:spPr>
            <a:xfrm>
              <a:off x="0" y="5127021"/>
              <a:ext cx="7076058" cy="4838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123-456-7890</a:t>
              </a:r>
              <a:endParaRPr sz="700"/>
            </a:p>
          </p:txBody>
        </p:sp>
      </p:grpSp>
      <p:pic>
        <p:nvPicPr>
          <p:cNvPr id="399" name="Google Shape;39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6409" y="1000125"/>
            <a:ext cx="3657600" cy="1223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7143" y="0"/>
            <a:ext cx="3426857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p34"/>
          <p:cNvGrpSpPr/>
          <p:nvPr/>
        </p:nvGrpSpPr>
        <p:grpSpPr>
          <a:xfrm>
            <a:off x="995192" y="808252"/>
            <a:ext cx="5196787" cy="3505565"/>
            <a:chOff x="0" y="-57150"/>
            <a:chExt cx="13858097" cy="9348173"/>
          </a:xfrm>
        </p:grpSpPr>
        <p:sp>
          <p:nvSpPr>
            <p:cNvPr id="406" name="Google Shape;406;p34"/>
            <p:cNvSpPr txBox="1"/>
            <p:nvPr/>
          </p:nvSpPr>
          <p:spPr>
            <a:xfrm>
              <a:off x="0" y="-57150"/>
              <a:ext cx="13858097" cy="135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200" u="none" cap="none" strike="noStrike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Credits</a:t>
              </a:r>
              <a:endParaRPr sz="700"/>
            </a:p>
          </p:txBody>
        </p:sp>
        <p:sp>
          <p:nvSpPr>
            <p:cNvPr id="407" name="Google Shape;407;p34"/>
            <p:cNvSpPr txBox="1"/>
            <p:nvPr/>
          </p:nvSpPr>
          <p:spPr>
            <a:xfrm>
              <a:off x="0" y="3455319"/>
              <a:ext cx="6929048" cy="202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408" name="Google Shape;408;p34"/>
            <p:cNvSpPr txBox="1"/>
            <p:nvPr/>
          </p:nvSpPr>
          <p:spPr>
            <a:xfrm>
              <a:off x="0" y="6614722"/>
              <a:ext cx="8126695" cy="1017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SlidesCarnival for the presentation template</a:t>
              </a:r>
              <a:endParaRPr sz="700"/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Pexels for the photos</a:t>
              </a:r>
              <a:endParaRPr sz="700"/>
            </a:p>
          </p:txBody>
        </p:sp>
        <p:sp>
          <p:nvSpPr>
            <p:cNvPr id="409" name="Google Shape;409;p34"/>
            <p:cNvSpPr txBox="1"/>
            <p:nvPr/>
          </p:nvSpPr>
          <p:spPr>
            <a:xfrm>
              <a:off x="0" y="8658563"/>
              <a:ext cx="6929048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Happy designing! </a:t>
              </a:r>
              <a:endParaRPr sz="700"/>
            </a:p>
          </p:txBody>
        </p:sp>
      </p:grpSp>
      <p:pic>
        <p:nvPicPr>
          <p:cNvPr id="410" name="Google Shape;41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375227">
            <a:off x="-1851240" y="4709894"/>
            <a:ext cx="7236518" cy="27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375227">
            <a:off x="1791498" y="-5788"/>
            <a:ext cx="7236518" cy="273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1055" y="731683"/>
            <a:ext cx="2451889" cy="368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5"/>
          <p:cNvPicPr preferRelativeResize="0"/>
          <p:nvPr/>
        </p:nvPicPr>
        <p:blipFill rotWithShape="1">
          <a:blip r:embed="rId4">
            <a:alphaModFix/>
          </a:blip>
          <a:srcRect b="0" l="31" r="30" t="0"/>
          <a:stretch/>
        </p:blipFill>
        <p:spPr>
          <a:xfrm>
            <a:off x="566" y="731683"/>
            <a:ext cx="2451889" cy="36801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35"/>
          <p:cNvGrpSpPr/>
          <p:nvPr/>
        </p:nvGrpSpPr>
        <p:grpSpPr>
          <a:xfrm>
            <a:off x="5361545" y="710252"/>
            <a:ext cx="3330876" cy="3701565"/>
            <a:chOff x="0" y="-57150"/>
            <a:chExt cx="8882337" cy="9870841"/>
          </a:xfrm>
        </p:grpSpPr>
        <p:sp>
          <p:nvSpPr>
            <p:cNvPr id="419" name="Google Shape;419;p35"/>
            <p:cNvSpPr txBox="1"/>
            <p:nvPr/>
          </p:nvSpPr>
          <p:spPr>
            <a:xfrm>
              <a:off x="173747" y="-57150"/>
              <a:ext cx="8534843" cy="2647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200" u="none" cap="none" strike="noStrike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Fonts In this Presentation</a:t>
              </a:r>
              <a:endParaRPr sz="700"/>
            </a:p>
          </p:txBody>
        </p:sp>
        <p:sp>
          <p:nvSpPr>
            <p:cNvPr id="420" name="Google Shape;420;p35"/>
            <p:cNvSpPr txBox="1"/>
            <p:nvPr/>
          </p:nvSpPr>
          <p:spPr>
            <a:xfrm>
              <a:off x="765518" y="3880224"/>
              <a:ext cx="7351302" cy="1330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This presentation template uses the following free fonts:</a:t>
              </a:r>
              <a:endParaRPr sz="700"/>
            </a:p>
          </p:txBody>
        </p:sp>
        <p:sp>
          <p:nvSpPr>
            <p:cNvPr id="421" name="Google Shape;421;p35"/>
            <p:cNvSpPr txBox="1"/>
            <p:nvPr/>
          </p:nvSpPr>
          <p:spPr>
            <a:xfrm>
              <a:off x="0" y="6081148"/>
              <a:ext cx="8882337" cy="1550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Titles: Poppins Extra Bold</a:t>
              </a:r>
              <a:endParaRPr sz="700"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Headers: Nunito </a:t>
              </a:r>
              <a:endParaRPr sz="700"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Body Copy: Nunito Light</a:t>
              </a:r>
              <a:endParaRPr sz="700"/>
            </a:p>
          </p:txBody>
        </p:sp>
        <p:sp>
          <p:nvSpPr>
            <p:cNvPr id="422" name="Google Shape;422;p35"/>
            <p:cNvSpPr txBox="1"/>
            <p:nvPr/>
          </p:nvSpPr>
          <p:spPr>
            <a:xfrm>
              <a:off x="512955" y="8482731"/>
              <a:ext cx="7856428" cy="1330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You can find these fonts online too. Happy designing! </a:t>
              </a:r>
              <a:endParaRPr sz="700"/>
            </a:p>
          </p:txBody>
        </p:sp>
      </p:grpSp>
      <p:pic>
        <p:nvPicPr>
          <p:cNvPr id="423" name="Google Shape;42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375227">
            <a:off x="-2040662" y="4059507"/>
            <a:ext cx="7236518" cy="27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375227">
            <a:off x="6177354" y="-520138"/>
            <a:ext cx="7236518" cy="273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36"/>
          <p:cNvGrpSpPr/>
          <p:nvPr/>
        </p:nvGrpSpPr>
        <p:grpSpPr>
          <a:xfrm>
            <a:off x="514350" y="1367176"/>
            <a:ext cx="2529566" cy="2387717"/>
            <a:chOff x="0" y="-57150"/>
            <a:chExt cx="6745509" cy="6367246"/>
          </a:xfrm>
        </p:grpSpPr>
        <p:sp>
          <p:nvSpPr>
            <p:cNvPr id="430" name="Google Shape;430;p36"/>
            <p:cNvSpPr txBox="1"/>
            <p:nvPr/>
          </p:nvSpPr>
          <p:spPr>
            <a:xfrm>
              <a:off x="0" y="-57150"/>
              <a:ext cx="6745509" cy="2647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200" u="none" cap="none" strike="noStrike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Resource </a:t>
              </a:r>
              <a:endParaRPr sz="700"/>
            </a:p>
            <a:p>
              <a:pPr indent="0" lvl="0" marL="0" marR="0" rtl="0" algn="l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200" u="none" cap="none" strike="noStrike">
                  <a:solidFill>
                    <a:srgbClr val="FFFFFF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Page</a:t>
              </a:r>
              <a:endParaRPr sz="700"/>
            </a:p>
          </p:txBody>
        </p:sp>
        <p:sp>
          <p:nvSpPr>
            <p:cNvPr id="431" name="Google Shape;431;p36"/>
            <p:cNvSpPr txBox="1"/>
            <p:nvPr/>
          </p:nvSpPr>
          <p:spPr>
            <a:xfrm>
              <a:off x="0" y="3159226"/>
              <a:ext cx="4802715" cy="31508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Use these design resources in your Canva Presentation. Happy designing! </a:t>
              </a:r>
              <a:endParaRPr sz="700"/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Don't forget to delete this page before presenting. </a:t>
              </a:r>
              <a:endParaRPr sz="700"/>
            </a:p>
          </p:txBody>
        </p:sp>
      </p:grpSp>
      <p:pic>
        <p:nvPicPr>
          <p:cNvPr id="432" name="Google Shape;43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916" y="877753"/>
            <a:ext cx="2684394" cy="89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1997" y="877753"/>
            <a:ext cx="930346" cy="93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164734" y="2178025"/>
            <a:ext cx="2563574" cy="96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5382" y="2336500"/>
            <a:ext cx="2563574" cy="65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3916" y="3666288"/>
            <a:ext cx="5495041" cy="59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37"/>
          <p:cNvGrpSpPr/>
          <p:nvPr/>
        </p:nvGrpSpPr>
        <p:grpSpPr>
          <a:xfrm>
            <a:off x="0" y="-72330"/>
            <a:ext cx="9143998" cy="3601860"/>
            <a:chOff x="0" y="-38100"/>
            <a:chExt cx="4816592" cy="1897276"/>
          </a:xfrm>
        </p:grpSpPr>
        <p:sp>
          <p:nvSpPr>
            <p:cNvPr id="442" name="Google Shape;442;p37"/>
            <p:cNvSpPr/>
            <p:nvPr/>
          </p:nvSpPr>
          <p:spPr>
            <a:xfrm>
              <a:off x="0" y="0"/>
              <a:ext cx="4816592" cy="1859176"/>
            </a:xfrm>
            <a:custGeom>
              <a:rect b="b" l="l" r="r" t="t"/>
              <a:pathLst>
                <a:path extrusionOk="0" h="185917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59176"/>
                  </a:lnTo>
                  <a:lnTo>
                    <a:pt x="0" y="1859176"/>
                  </a:lnTo>
                  <a:close/>
                </a:path>
              </a:pathLst>
            </a:custGeom>
            <a:solidFill>
              <a:srgbClr val="9BB4FF"/>
            </a:solidFill>
            <a:ln>
              <a:noFill/>
            </a:ln>
          </p:spPr>
        </p:sp>
        <p:sp>
          <p:nvSpPr>
            <p:cNvPr id="443" name="Google Shape;443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4" name="Google Shape;444;p37"/>
          <p:cNvSpPr txBox="1"/>
          <p:nvPr/>
        </p:nvSpPr>
        <p:spPr>
          <a:xfrm>
            <a:off x="1459943" y="1697792"/>
            <a:ext cx="6233326" cy="1208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Free templates for all your presentation needs</a:t>
            </a:r>
            <a:endParaRPr sz="700"/>
          </a:p>
        </p:txBody>
      </p:sp>
      <p:pic>
        <p:nvPicPr>
          <p:cNvPr id="445" name="Google Shape;44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2961" y="672958"/>
            <a:ext cx="2388732" cy="59718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7"/>
          <p:cNvSpPr txBox="1"/>
          <p:nvPr/>
        </p:nvSpPr>
        <p:spPr>
          <a:xfrm>
            <a:off x="514350" y="4104706"/>
            <a:ext cx="1919521" cy="386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For PowerPoint, Google Slides, and Canva</a:t>
            </a:r>
            <a:endParaRPr sz="700"/>
          </a:p>
        </p:txBody>
      </p:sp>
      <p:sp>
        <p:nvSpPr>
          <p:cNvPr id="447" name="Google Shape;447;p37"/>
          <p:cNvSpPr txBox="1"/>
          <p:nvPr/>
        </p:nvSpPr>
        <p:spPr>
          <a:xfrm>
            <a:off x="2529576" y="4104706"/>
            <a:ext cx="1919521" cy="386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100% free for personal or commercial use</a:t>
            </a:r>
            <a:endParaRPr sz="700"/>
          </a:p>
        </p:txBody>
      </p:sp>
      <p:sp>
        <p:nvSpPr>
          <p:cNvPr id="448" name="Google Shape;448;p37"/>
          <p:cNvSpPr txBox="1"/>
          <p:nvPr/>
        </p:nvSpPr>
        <p:spPr>
          <a:xfrm>
            <a:off x="4576606" y="4104706"/>
            <a:ext cx="1919521" cy="386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Ready to use, professional, and customizable</a:t>
            </a:r>
            <a:endParaRPr sz="700"/>
          </a:p>
        </p:txBody>
      </p:sp>
      <p:sp>
        <p:nvSpPr>
          <p:cNvPr id="449" name="Google Shape;449;p37"/>
          <p:cNvSpPr txBox="1"/>
          <p:nvPr/>
        </p:nvSpPr>
        <p:spPr>
          <a:xfrm>
            <a:off x="6733508" y="4104706"/>
            <a:ext cx="1919521" cy="386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Blow your audience away with attractive visuals</a:t>
            </a:r>
            <a:endParaRPr sz="700"/>
          </a:p>
        </p:txBody>
      </p:sp>
      <p:pic>
        <p:nvPicPr>
          <p:cNvPr id="450" name="Google Shape;4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54249" y="3345559"/>
            <a:ext cx="3657600" cy="39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5607" y="3345559"/>
            <a:ext cx="3657600" cy="39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5489" y="3345559"/>
            <a:ext cx="3657600" cy="399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B4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2"/>
          <p:cNvPicPr preferRelativeResize="0"/>
          <p:nvPr/>
        </p:nvPicPr>
        <p:blipFill rotWithShape="1">
          <a:blip r:embed="rId3">
            <a:alphaModFix/>
          </a:blip>
          <a:srcRect b="0" l="18689" r="18689" t="0"/>
          <a:stretch/>
        </p:blipFill>
        <p:spPr>
          <a:xfrm>
            <a:off x="-98971" y="-131267"/>
            <a:ext cx="5031316" cy="5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803815" y="-318778"/>
            <a:ext cx="7236518" cy="27367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2"/>
          <p:cNvSpPr txBox="1"/>
          <p:nvPr/>
        </p:nvSpPr>
        <p:spPr>
          <a:xfrm>
            <a:off x="5451860" y="471488"/>
            <a:ext cx="3246160" cy="1481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Download this presentation as a Powerpoint template in 3 steps</a:t>
            </a:r>
            <a:endParaRPr sz="700"/>
          </a:p>
        </p:txBody>
      </p:sp>
      <p:grpSp>
        <p:nvGrpSpPr>
          <p:cNvPr id="86" name="Google Shape;86;p12"/>
          <p:cNvGrpSpPr/>
          <p:nvPr/>
        </p:nvGrpSpPr>
        <p:grpSpPr>
          <a:xfrm>
            <a:off x="5451860" y="2410798"/>
            <a:ext cx="3133341" cy="508159"/>
            <a:chOff x="0" y="-19050"/>
            <a:chExt cx="8355574" cy="1355090"/>
          </a:xfrm>
        </p:grpSpPr>
        <p:sp>
          <p:nvSpPr>
            <p:cNvPr id="87" name="Google Shape;87;p12"/>
            <p:cNvSpPr txBox="1"/>
            <p:nvPr/>
          </p:nvSpPr>
          <p:spPr>
            <a:xfrm>
              <a:off x="840307" y="-19050"/>
              <a:ext cx="7515267" cy="1355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"Canva" button next to this presentation. Start editing your presentation. You may need to sign in to your Canva account.</a:t>
              </a:r>
              <a:endParaRPr sz="700"/>
            </a:p>
          </p:txBody>
        </p:sp>
        <p:sp>
          <p:nvSpPr>
            <p:cNvPr id="88" name="Google Shape;88;p12"/>
            <p:cNvSpPr txBox="1"/>
            <p:nvPr/>
          </p:nvSpPr>
          <p:spPr>
            <a:xfrm>
              <a:off x="0" y="9525"/>
              <a:ext cx="1030269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1.</a:t>
              </a:r>
              <a:endParaRPr sz="700"/>
            </a:p>
          </p:txBody>
        </p:sp>
      </p:grpSp>
      <p:grpSp>
        <p:nvGrpSpPr>
          <p:cNvPr id="89" name="Google Shape;89;p12"/>
          <p:cNvGrpSpPr/>
          <p:nvPr/>
        </p:nvGrpSpPr>
        <p:grpSpPr>
          <a:xfrm>
            <a:off x="5451860" y="3435625"/>
            <a:ext cx="3177791" cy="508159"/>
            <a:chOff x="0" y="-19050"/>
            <a:chExt cx="8474108" cy="1355090"/>
          </a:xfrm>
        </p:grpSpPr>
        <p:sp>
          <p:nvSpPr>
            <p:cNvPr id="90" name="Google Shape;90;p12"/>
            <p:cNvSpPr txBox="1"/>
            <p:nvPr/>
          </p:nvSpPr>
          <p:spPr>
            <a:xfrm>
              <a:off x="840307" y="-19050"/>
              <a:ext cx="7633801" cy="1355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"Share" button on the top right corner in Canva and click on "More" at the bottom of the menu.</a:t>
              </a:r>
              <a:endParaRPr sz="700"/>
            </a:p>
          </p:txBody>
        </p:sp>
        <p:sp>
          <p:nvSpPr>
            <p:cNvPr id="91" name="Google Shape;91;p12"/>
            <p:cNvSpPr txBox="1"/>
            <p:nvPr/>
          </p:nvSpPr>
          <p:spPr>
            <a:xfrm>
              <a:off x="0" y="9525"/>
              <a:ext cx="1030269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2.</a:t>
              </a:r>
              <a:endParaRPr sz="700"/>
            </a:p>
          </p:txBody>
        </p:sp>
      </p:grpSp>
      <p:grpSp>
        <p:nvGrpSpPr>
          <p:cNvPr id="92" name="Google Shape;92;p12"/>
          <p:cNvGrpSpPr/>
          <p:nvPr/>
        </p:nvGrpSpPr>
        <p:grpSpPr>
          <a:xfrm>
            <a:off x="5451860" y="4460452"/>
            <a:ext cx="3171441" cy="336709"/>
            <a:chOff x="0" y="-19050"/>
            <a:chExt cx="8457174" cy="897890"/>
          </a:xfrm>
        </p:grpSpPr>
        <p:sp>
          <p:nvSpPr>
            <p:cNvPr id="93" name="Google Shape;93;p12"/>
            <p:cNvSpPr txBox="1"/>
            <p:nvPr/>
          </p:nvSpPr>
          <p:spPr>
            <a:xfrm>
              <a:off x="840307" y="-19050"/>
              <a:ext cx="7616867" cy="897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Enter "PowerPoint" in the search bar and click on the PowerPoint icon to download.</a:t>
              </a:r>
              <a:endParaRPr sz="700"/>
            </a:p>
          </p:txBody>
        </p:sp>
        <p:sp>
          <p:nvSpPr>
            <p:cNvPr id="94" name="Google Shape;94;p12"/>
            <p:cNvSpPr txBox="1"/>
            <p:nvPr/>
          </p:nvSpPr>
          <p:spPr>
            <a:xfrm>
              <a:off x="0" y="9525"/>
              <a:ext cx="1030269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3.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B4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3"/>
          <p:cNvPicPr preferRelativeResize="0"/>
          <p:nvPr/>
        </p:nvPicPr>
        <p:blipFill rotWithShape="1">
          <a:blip r:embed="rId3">
            <a:alphaModFix/>
          </a:blip>
          <a:srcRect b="0" l="1448" r="1447" t="0"/>
          <a:stretch/>
        </p:blipFill>
        <p:spPr>
          <a:xfrm>
            <a:off x="514350" y="1589669"/>
            <a:ext cx="5176263" cy="355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5895" y="4166746"/>
            <a:ext cx="3657600" cy="122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81874" y="-611816"/>
            <a:ext cx="3657600" cy="122363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/>
          <p:nvPr/>
        </p:nvSpPr>
        <p:spPr>
          <a:xfrm>
            <a:off x="514350" y="471488"/>
            <a:ext cx="5176263" cy="747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Use this presentation as a Google Slide template in 3 steps</a:t>
            </a:r>
            <a:endParaRPr sz="700"/>
          </a:p>
        </p:txBody>
      </p:sp>
      <p:grpSp>
        <p:nvGrpSpPr>
          <p:cNvPr id="103" name="Google Shape;103;p13"/>
          <p:cNvGrpSpPr/>
          <p:nvPr/>
        </p:nvGrpSpPr>
        <p:grpSpPr>
          <a:xfrm>
            <a:off x="6345177" y="503634"/>
            <a:ext cx="2284474" cy="1086035"/>
            <a:chOff x="0" y="-28575"/>
            <a:chExt cx="6091929" cy="2896092"/>
          </a:xfrm>
        </p:grpSpPr>
        <p:sp>
          <p:nvSpPr>
            <p:cNvPr id="104" name="Google Shape;104;p13"/>
            <p:cNvSpPr txBox="1"/>
            <p:nvPr/>
          </p:nvSpPr>
          <p:spPr>
            <a:xfrm>
              <a:off x="0" y="-28575"/>
              <a:ext cx="4928132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1.</a:t>
              </a:r>
              <a:endParaRPr sz="700"/>
            </a:p>
          </p:txBody>
        </p:sp>
        <p:sp>
          <p:nvSpPr>
            <p:cNvPr id="105" name="Google Shape;105;p13"/>
            <p:cNvSpPr txBox="1"/>
            <p:nvPr/>
          </p:nvSpPr>
          <p:spPr>
            <a:xfrm>
              <a:off x="0" y="1017550"/>
              <a:ext cx="6091929" cy="1849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"Canva" button next to this presentation. Start editing your presentation. You may need to sign in to your Canva account.</a:t>
              </a:r>
              <a:endParaRPr sz="700"/>
            </a:p>
          </p:txBody>
        </p:sp>
      </p:grpSp>
      <p:grpSp>
        <p:nvGrpSpPr>
          <p:cNvPr id="106" name="Google Shape;106;p13"/>
          <p:cNvGrpSpPr/>
          <p:nvPr/>
        </p:nvGrpSpPr>
        <p:grpSpPr>
          <a:xfrm>
            <a:off x="6345177" y="2023375"/>
            <a:ext cx="2284474" cy="909822"/>
            <a:chOff x="0" y="-28575"/>
            <a:chExt cx="6091929" cy="2426192"/>
          </a:xfrm>
        </p:grpSpPr>
        <p:sp>
          <p:nvSpPr>
            <p:cNvPr id="107" name="Google Shape;107;p13"/>
            <p:cNvSpPr txBox="1"/>
            <p:nvPr/>
          </p:nvSpPr>
          <p:spPr>
            <a:xfrm>
              <a:off x="0" y="-28575"/>
              <a:ext cx="4928132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2.</a:t>
              </a:r>
              <a:endParaRPr sz="700"/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0" y="1017550"/>
              <a:ext cx="6091929" cy="1380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"Share" button on the top right corner in Canva and click on "More" at the bottom of the menu.</a:t>
              </a:r>
              <a:endParaRPr sz="700"/>
            </a:p>
          </p:txBody>
        </p:sp>
      </p:grpSp>
      <p:grpSp>
        <p:nvGrpSpPr>
          <p:cNvPr id="109" name="Google Shape;109;p13"/>
          <p:cNvGrpSpPr/>
          <p:nvPr/>
        </p:nvGrpSpPr>
        <p:grpSpPr>
          <a:xfrm>
            <a:off x="6345177" y="3366903"/>
            <a:ext cx="2284474" cy="1262247"/>
            <a:chOff x="0" y="-28575"/>
            <a:chExt cx="6091929" cy="3365992"/>
          </a:xfrm>
        </p:grpSpPr>
        <p:sp>
          <p:nvSpPr>
            <p:cNvPr id="110" name="Google Shape;110;p13"/>
            <p:cNvSpPr txBox="1"/>
            <p:nvPr/>
          </p:nvSpPr>
          <p:spPr>
            <a:xfrm>
              <a:off x="0" y="-28575"/>
              <a:ext cx="4928132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3.</a:t>
              </a:r>
              <a:endParaRPr sz="700"/>
            </a:p>
          </p:txBody>
        </p:sp>
        <p:sp>
          <p:nvSpPr>
            <p:cNvPr id="111" name="Google Shape;111;p13"/>
            <p:cNvSpPr txBox="1"/>
            <p:nvPr/>
          </p:nvSpPr>
          <p:spPr>
            <a:xfrm>
              <a:off x="0" y="1017550"/>
              <a:ext cx="6091929" cy="2319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Enter "Google Drive" in the search bar and click on the Google Drive icon to add this design as a Google slide in your G Drive. It will ask you to link your Google account to Canva the first time.</a:t>
              </a:r>
              <a:endParaRPr sz="7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B4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4"/>
          <p:cNvPicPr preferRelativeResize="0"/>
          <p:nvPr/>
        </p:nvPicPr>
        <p:blipFill rotWithShape="1">
          <a:blip r:embed="rId3">
            <a:alphaModFix/>
          </a:blip>
          <a:srcRect b="22027" l="0" r="0" t="22028"/>
          <a:stretch/>
        </p:blipFill>
        <p:spPr>
          <a:xfrm>
            <a:off x="0" y="0"/>
            <a:ext cx="9144000" cy="341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957755">
            <a:off x="4583319" y="336782"/>
            <a:ext cx="7236518" cy="27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368300">
            <a:off x="-2675837" y="545698"/>
            <a:ext cx="7236518" cy="273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942422" y="1325729"/>
            <a:ext cx="7259155" cy="7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Table Of Contents</a:t>
            </a:r>
            <a:endParaRPr sz="700"/>
          </a:p>
        </p:txBody>
      </p:sp>
      <p:grpSp>
        <p:nvGrpSpPr>
          <p:cNvPr id="120" name="Google Shape;120;p14"/>
          <p:cNvGrpSpPr/>
          <p:nvPr/>
        </p:nvGrpSpPr>
        <p:grpSpPr>
          <a:xfrm>
            <a:off x="942422" y="3807927"/>
            <a:ext cx="1791805" cy="773598"/>
            <a:chOff x="0" y="9525"/>
            <a:chExt cx="4778147" cy="2062928"/>
          </a:xfrm>
        </p:grpSpPr>
        <p:sp>
          <p:nvSpPr>
            <p:cNvPr id="121" name="Google Shape;121;p14"/>
            <p:cNvSpPr txBox="1"/>
            <p:nvPr/>
          </p:nvSpPr>
          <p:spPr>
            <a:xfrm>
              <a:off x="0" y="1067460"/>
              <a:ext cx="4778147" cy="10049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9525"/>
              <a:ext cx="4778147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Introduction</a:t>
              </a:r>
              <a:endParaRPr sz="700"/>
            </a:p>
          </p:txBody>
        </p:sp>
      </p:grpSp>
      <p:grpSp>
        <p:nvGrpSpPr>
          <p:cNvPr id="123" name="Google Shape;123;p14"/>
          <p:cNvGrpSpPr/>
          <p:nvPr/>
        </p:nvGrpSpPr>
        <p:grpSpPr>
          <a:xfrm>
            <a:off x="3676098" y="3807927"/>
            <a:ext cx="1791805" cy="773598"/>
            <a:chOff x="0" y="9525"/>
            <a:chExt cx="4778147" cy="2062928"/>
          </a:xfrm>
        </p:grpSpPr>
        <p:sp>
          <p:nvSpPr>
            <p:cNvPr id="124" name="Google Shape;124;p14"/>
            <p:cNvSpPr txBox="1"/>
            <p:nvPr/>
          </p:nvSpPr>
          <p:spPr>
            <a:xfrm>
              <a:off x="0" y="1067460"/>
              <a:ext cx="4778147" cy="10049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125" name="Google Shape;125;p14"/>
            <p:cNvSpPr txBox="1"/>
            <p:nvPr/>
          </p:nvSpPr>
          <p:spPr>
            <a:xfrm>
              <a:off x="0" y="9525"/>
              <a:ext cx="4778147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Our Products</a:t>
              </a:r>
              <a:endParaRPr sz="700"/>
            </a:p>
          </p:txBody>
        </p:sp>
      </p:grpSp>
      <p:grpSp>
        <p:nvGrpSpPr>
          <p:cNvPr id="126" name="Google Shape;126;p14"/>
          <p:cNvGrpSpPr/>
          <p:nvPr/>
        </p:nvGrpSpPr>
        <p:grpSpPr>
          <a:xfrm>
            <a:off x="6409773" y="3807927"/>
            <a:ext cx="1791805" cy="821223"/>
            <a:chOff x="0" y="9525"/>
            <a:chExt cx="4778147" cy="2189928"/>
          </a:xfrm>
        </p:grpSpPr>
        <p:sp>
          <p:nvSpPr>
            <p:cNvPr id="127" name="Google Shape;127;p14"/>
            <p:cNvSpPr txBox="1"/>
            <p:nvPr/>
          </p:nvSpPr>
          <p:spPr>
            <a:xfrm>
              <a:off x="0" y="1194460"/>
              <a:ext cx="4778147" cy="10049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0" y="9525"/>
              <a:ext cx="4778147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About Us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5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0662" y="2931793"/>
            <a:ext cx="9485325" cy="317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 txBox="1"/>
          <p:nvPr/>
        </p:nvSpPr>
        <p:spPr>
          <a:xfrm>
            <a:off x="755164" y="1112376"/>
            <a:ext cx="3234956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1702A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Introduction</a:t>
            </a:r>
            <a:endParaRPr sz="7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755164" y="1925572"/>
            <a:ext cx="3453362" cy="646178"/>
            <a:chOff x="0" y="-28575"/>
            <a:chExt cx="9208966" cy="1723140"/>
          </a:xfrm>
        </p:grpSpPr>
        <p:sp>
          <p:nvSpPr>
            <p:cNvPr id="137" name="Google Shape;137;p15"/>
            <p:cNvSpPr txBox="1"/>
            <p:nvPr/>
          </p:nvSpPr>
          <p:spPr>
            <a:xfrm>
              <a:off x="0" y="-28575"/>
              <a:ext cx="9208966" cy="755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800" u="none" cap="none" strike="noStrike">
                  <a:solidFill>
                    <a:srgbClr val="F1702A"/>
                  </a:solidFill>
                  <a:latin typeface="Nunito"/>
                  <a:ea typeface="Nunito"/>
                  <a:cs typeface="Nunito"/>
                  <a:sym typeface="Nunito"/>
                </a:rPr>
                <a:t>01.</a:t>
              </a:r>
              <a:endParaRPr sz="700"/>
            </a:p>
          </p:txBody>
        </p:sp>
        <p:sp>
          <p:nvSpPr>
            <p:cNvPr id="138" name="Google Shape;138;p15"/>
            <p:cNvSpPr txBox="1"/>
            <p:nvPr/>
          </p:nvSpPr>
          <p:spPr>
            <a:xfrm>
              <a:off x="0" y="1062105"/>
              <a:ext cx="9208966" cy="632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1702A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</a:t>
              </a:r>
              <a:endParaRPr sz="7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 rotWithShape="1">
          <a:blip r:embed="rId3">
            <a:alphaModFix/>
          </a:blip>
          <a:srcRect b="15625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285594" y="2967108"/>
            <a:ext cx="8550110" cy="217639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6"/>
          <p:cNvSpPr txBox="1"/>
          <p:nvPr/>
        </p:nvSpPr>
        <p:spPr>
          <a:xfrm>
            <a:off x="514350" y="514350"/>
            <a:ext cx="3336092" cy="1135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F1702A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Welcome To Presentation</a:t>
            </a:r>
            <a:endParaRPr sz="700"/>
          </a:p>
        </p:txBody>
      </p:sp>
      <p:sp>
        <p:nvSpPr>
          <p:cNvPr id="146" name="Google Shape;146;p16"/>
          <p:cNvSpPr txBox="1"/>
          <p:nvPr/>
        </p:nvSpPr>
        <p:spPr>
          <a:xfrm>
            <a:off x="514350" y="1923913"/>
            <a:ext cx="2950221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1702A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Rain, and I'll be sharing with you my beautiful ideas. Follow me at @reallygreatsite to learn more.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/>
          <p:nvPr/>
        </p:nvSpPr>
        <p:spPr>
          <a:xfrm>
            <a:off x="0" y="0"/>
            <a:ext cx="4980876" cy="5143500"/>
          </a:xfrm>
          <a:prstGeom prst="rect">
            <a:avLst/>
          </a:prstGeom>
          <a:solidFill>
            <a:srgbClr val="9BB4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779995">
            <a:off x="-1750928" y="-92223"/>
            <a:ext cx="6760268" cy="25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 rotWithShape="1">
          <a:blip r:embed="rId4">
            <a:alphaModFix/>
          </a:blip>
          <a:srcRect b="13600" l="0" r="0" t="28070"/>
          <a:stretch/>
        </p:blipFill>
        <p:spPr>
          <a:xfrm>
            <a:off x="3870461" y="2686050"/>
            <a:ext cx="2220831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 rotWithShape="1">
          <a:blip r:embed="rId5">
            <a:alphaModFix/>
          </a:blip>
          <a:srcRect b="10091" l="0" r="0" t="31578"/>
          <a:stretch/>
        </p:blipFill>
        <p:spPr>
          <a:xfrm>
            <a:off x="3870461" y="514350"/>
            <a:ext cx="2220831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/>
        </p:nvSpPr>
        <p:spPr>
          <a:xfrm>
            <a:off x="514350" y="3201988"/>
            <a:ext cx="3198176" cy="1427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Company</a:t>
            </a:r>
            <a:endParaRPr sz="700"/>
          </a:p>
        </p:txBody>
      </p:sp>
      <p:sp>
        <p:nvSpPr>
          <p:cNvPr id="156" name="Google Shape;156;p17"/>
          <p:cNvSpPr txBox="1"/>
          <p:nvPr/>
        </p:nvSpPr>
        <p:spPr>
          <a:xfrm>
            <a:off x="6568804" y="1456788"/>
            <a:ext cx="2060846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</a:t>
            </a:r>
            <a:endParaRPr sz="700"/>
          </a:p>
        </p:txBody>
      </p:sp>
      <p:sp>
        <p:nvSpPr>
          <p:cNvPr id="157" name="Google Shape;157;p17"/>
          <p:cNvSpPr txBox="1"/>
          <p:nvPr/>
        </p:nvSpPr>
        <p:spPr>
          <a:xfrm>
            <a:off x="6568804" y="1057495"/>
            <a:ext cx="206084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Who we are?</a:t>
            </a:r>
            <a:endParaRPr sz="700"/>
          </a:p>
        </p:txBody>
      </p:sp>
      <p:sp>
        <p:nvSpPr>
          <p:cNvPr id="158" name="Google Shape;158;p17"/>
          <p:cNvSpPr txBox="1"/>
          <p:nvPr/>
        </p:nvSpPr>
        <p:spPr>
          <a:xfrm>
            <a:off x="6568804" y="3628488"/>
            <a:ext cx="2060846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</a:t>
            </a:r>
            <a:endParaRPr sz="700"/>
          </a:p>
        </p:txBody>
      </p:sp>
      <p:sp>
        <p:nvSpPr>
          <p:cNvPr id="159" name="Google Shape;159;p17"/>
          <p:cNvSpPr txBox="1"/>
          <p:nvPr/>
        </p:nvSpPr>
        <p:spPr>
          <a:xfrm>
            <a:off x="6568804" y="3229195"/>
            <a:ext cx="2060846" cy="242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What we do?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702A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8"/>
          <p:cNvGrpSpPr/>
          <p:nvPr/>
        </p:nvGrpSpPr>
        <p:grpSpPr>
          <a:xfrm>
            <a:off x="5136344" y="0"/>
            <a:ext cx="4007656" cy="5143500"/>
            <a:chOff x="0" y="0"/>
            <a:chExt cx="2111029" cy="2709333"/>
          </a:xfrm>
        </p:grpSpPr>
        <p:sp>
          <p:nvSpPr>
            <p:cNvPr id="165" name="Google Shape;165;p18"/>
            <p:cNvSpPr/>
            <p:nvPr/>
          </p:nvSpPr>
          <p:spPr>
            <a:xfrm>
              <a:off x="0" y="0"/>
              <a:ext cx="2111029" cy="2709333"/>
            </a:xfrm>
            <a:custGeom>
              <a:rect b="b" l="l" r="r" t="t"/>
              <a:pathLst>
                <a:path extrusionOk="0" h="2709333" w="2111029">
                  <a:moveTo>
                    <a:pt x="0" y="0"/>
                  </a:moveTo>
                  <a:lnTo>
                    <a:pt x="2111029" y="0"/>
                  </a:lnTo>
                  <a:lnTo>
                    <a:pt x="21110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BB4FF"/>
            </a:solidFill>
            <a:ln>
              <a:noFill/>
            </a:ln>
          </p:spPr>
        </p:sp>
        <p:sp>
          <p:nvSpPr>
            <p:cNvPr id="166" name="Google Shape;166;p1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03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18"/>
          <p:cNvSpPr txBox="1"/>
          <p:nvPr/>
        </p:nvSpPr>
        <p:spPr>
          <a:xfrm>
            <a:off x="514350" y="442913"/>
            <a:ext cx="3591582" cy="12593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FFFDFC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Timeline Page</a:t>
            </a:r>
            <a:endParaRPr sz="700"/>
          </a:p>
        </p:txBody>
      </p:sp>
      <p:sp>
        <p:nvSpPr>
          <p:cNvPr id="168" name="Google Shape;168;p18"/>
          <p:cNvSpPr/>
          <p:nvPr/>
        </p:nvSpPr>
        <p:spPr>
          <a:xfrm>
            <a:off x="514790" y="2116175"/>
            <a:ext cx="196406" cy="197287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BB4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"/>
          <p:cNvSpPr/>
          <p:nvPr/>
        </p:nvSpPr>
        <p:spPr>
          <a:xfrm>
            <a:off x="514790" y="3620313"/>
            <a:ext cx="196406" cy="19728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BB4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519113" y="2778938"/>
            <a:ext cx="1640172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71" name="Google Shape;171;p18"/>
          <p:cNvSpPr txBox="1"/>
          <p:nvPr/>
        </p:nvSpPr>
        <p:spPr>
          <a:xfrm>
            <a:off x="519113" y="4283075"/>
            <a:ext cx="1640172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72" name="Google Shape;172;p18"/>
          <p:cNvSpPr txBox="1"/>
          <p:nvPr/>
        </p:nvSpPr>
        <p:spPr>
          <a:xfrm>
            <a:off x="514350" y="2490778"/>
            <a:ext cx="184186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173" name="Google Shape;173;p18"/>
          <p:cNvSpPr txBox="1"/>
          <p:nvPr/>
        </p:nvSpPr>
        <p:spPr>
          <a:xfrm>
            <a:off x="514350" y="3994916"/>
            <a:ext cx="184186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174" name="Google Shape;174;p18"/>
          <p:cNvSpPr txBox="1"/>
          <p:nvPr/>
        </p:nvSpPr>
        <p:spPr>
          <a:xfrm>
            <a:off x="3080282" y="2778938"/>
            <a:ext cx="1618933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75" name="Google Shape;175;p18"/>
          <p:cNvSpPr txBox="1"/>
          <p:nvPr/>
        </p:nvSpPr>
        <p:spPr>
          <a:xfrm>
            <a:off x="3080282" y="4283075"/>
            <a:ext cx="1491719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176" name="Google Shape;176;p18"/>
          <p:cNvSpPr txBox="1"/>
          <p:nvPr/>
        </p:nvSpPr>
        <p:spPr>
          <a:xfrm>
            <a:off x="3075519" y="2490778"/>
            <a:ext cx="206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177" name="Google Shape;177;p18"/>
          <p:cNvSpPr txBox="1"/>
          <p:nvPr/>
        </p:nvSpPr>
        <p:spPr>
          <a:xfrm>
            <a:off x="3075519" y="3994916"/>
            <a:ext cx="206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178" name="Google Shape;178;p18"/>
          <p:cNvSpPr/>
          <p:nvPr/>
        </p:nvSpPr>
        <p:spPr>
          <a:xfrm>
            <a:off x="3080722" y="2106650"/>
            <a:ext cx="196406" cy="197287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BB4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/>
          <p:nvPr/>
        </p:nvSpPr>
        <p:spPr>
          <a:xfrm>
            <a:off x="3080722" y="3610788"/>
            <a:ext cx="196406" cy="19728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BB4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4556" y="-526066"/>
            <a:ext cx="6066578" cy="154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4">
            <a:alphaModFix/>
          </a:blip>
          <a:srcRect b="2471" l="0" r="0" t="2471"/>
          <a:stretch/>
        </p:blipFill>
        <p:spPr>
          <a:xfrm>
            <a:off x="5897454" y="514350"/>
            <a:ext cx="3246546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9BB4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