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Lato"/>
      <p:bold r:id="rId21"/>
      <p:boldItalic r:id="rId22"/>
    </p:embeddedFont>
    <p:embeddedFont>
      <p:font typeface="Inter"/>
      <p:regular r:id="rId23"/>
      <p:bold r:id="rId24"/>
    </p:embeddedFont>
    <p:embeddedFont>
      <p:font typeface="Caveat Brush"/>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20" Type="http://schemas.openxmlformats.org/officeDocument/2006/relationships/slide" Target="slides/slide15.xml"/><Relationship Id="rId22" Type="http://schemas.openxmlformats.org/officeDocument/2006/relationships/font" Target="fonts/Lato-boldItalic.fntdata"/><Relationship Id="rId21" Type="http://schemas.openxmlformats.org/officeDocument/2006/relationships/font" Target="fonts/Lato-bold.fntdata"/><Relationship Id="rId24" Type="http://schemas.openxmlformats.org/officeDocument/2006/relationships/font" Target="fonts/Inter-bold.fntdata"/><Relationship Id="rId23" Type="http://schemas.openxmlformats.org/officeDocument/2006/relationships/font" Target="fonts/Inter-regular.fntdata"/><Relationship Id="rId25" Type="http://schemas.openxmlformats.org/officeDocument/2006/relationships/font" Target="fonts/CaveatBrush-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png"/><Relationship Id="rId4" Type="http://schemas.openxmlformats.org/officeDocument/2006/relationships/image" Target="../media/image8.png"/><Relationship Id="rId11" Type="http://schemas.openxmlformats.org/officeDocument/2006/relationships/image" Target="../media/image7.png"/><Relationship Id="rId10" Type="http://schemas.openxmlformats.org/officeDocument/2006/relationships/image" Target="../media/image12.png"/><Relationship Id="rId9"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1.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1.png"/><Relationship Id="rId4" Type="http://schemas.openxmlformats.org/officeDocument/2006/relationships/image" Target="../media/image45.png"/><Relationship Id="rId5" Type="http://schemas.openxmlformats.org/officeDocument/2006/relationships/image" Target="../media/image48.png"/><Relationship Id="rId6" Type="http://schemas.openxmlformats.org/officeDocument/2006/relationships/image" Target="../media/image47.png"/><Relationship Id="rId7" Type="http://schemas.openxmlformats.org/officeDocument/2006/relationships/image" Target="../media/image51.gif"/><Relationship Id="rId8" Type="http://schemas.openxmlformats.org/officeDocument/2006/relationships/image" Target="../media/image52.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0.png"/><Relationship Id="rId4" Type="http://schemas.openxmlformats.org/officeDocument/2006/relationships/image" Target="../media/image101.png"/><Relationship Id="rId9"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57.png"/><Relationship Id="rId7" Type="http://schemas.openxmlformats.org/officeDocument/2006/relationships/image" Target="../media/image60.png"/><Relationship Id="rId8"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8.png"/><Relationship Id="rId4" Type="http://schemas.openxmlformats.org/officeDocument/2006/relationships/image" Target="../media/image120.png"/><Relationship Id="rId5" Type="http://schemas.openxmlformats.org/officeDocument/2006/relationships/image" Target="../media/image56.png"/><Relationship Id="rId6" Type="http://schemas.openxmlformats.org/officeDocument/2006/relationships/image" Target="../media/image1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1.png"/><Relationship Id="rId4" Type="http://schemas.openxmlformats.org/officeDocument/2006/relationships/image" Target="../media/image97.png"/><Relationship Id="rId9" Type="http://schemas.openxmlformats.org/officeDocument/2006/relationships/image" Target="../media/image75.png"/><Relationship Id="rId5" Type="http://schemas.openxmlformats.org/officeDocument/2006/relationships/image" Target="../media/image110.png"/><Relationship Id="rId6" Type="http://schemas.openxmlformats.org/officeDocument/2006/relationships/image" Target="../media/image93.png"/><Relationship Id="rId7" Type="http://schemas.openxmlformats.org/officeDocument/2006/relationships/image" Target="../media/image103.png"/><Relationship Id="rId8" Type="http://schemas.openxmlformats.org/officeDocument/2006/relationships/image" Target="../media/image66.png"/></Relationships>
</file>

<file path=ppt/slides/_rels/slide14.xml.rels><?xml version="1.0" encoding="UTF-8" standalone="yes"?><Relationships xmlns="http://schemas.openxmlformats.org/package/2006/relationships"><Relationship Id="rId40" Type="http://schemas.openxmlformats.org/officeDocument/2006/relationships/image" Target="../media/image2.png"/><Relationship Id="rId42" Type="http://schemas.openxmlformats.org/officeDocument/2006/relationships/image" Target="../media/image7.png"/><Relationship Id="rId41" Type="http://schemas.openxmlformats.org/officeDocument/2006/relationships/image" Target="../media/image12.png"/><Relationship Id="rId44" Type="http://schemas.openxmlformats.org/officeDocument/2006/relationships/image" Target="../media/image33.png"/><Relationship Id="rId43" Type="http://schemas.openxmlformats.org/officeDocument/2006/relationships/image" Target="../media/image9.png"/><Relationship Id="rId46" Type="http://schemas.openxmlformats.org/officeDocument/2006/relationships/image" Target="../media/image114.png"/><Relationship Id="rId45"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1.png"/><Relationship Id="rId48" Type="http://schemas.openxmlformats.org/officeDocument/2006/relationships/image" Target="../media/image66.png"/><Relationship Id="rId47" Type="http://schemas.openxmlformats.org/officeDocument/2006/relationships/image" Target="../media/image54.png"/><Relationship Id="rId49" Type="http://schemas.openxmlformats.org/officeDocument/2006/relationships/image" Target="../media/image112.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13.png"/><Relationship Id="rId8" Type="http://schemas.openxmlformats.org/officeDocument/2006/relationships/image" Target="../media/image11.png"/><Relationship Id="rId31" Type="http://schemas.openxmlformats.org/officeDocument/2006/relationships/image" Target="../media/image47.png"/><Relationship Id="rId30" Type="http://schemas.openxmlformats.org/officeDocument/2006/relationships/image" Target="../media/image48.png"/><Relationship Id="rId33" Type="http://schemas.openxmlformats.org/officeDocument/2006/relationships/image" Target="../media/image57.png"/><Relationship Id="rId32" Type="http://schemas.openxmlformats.org/officeDocument/2006/relationships/image" Target="../media/image53.png"/><Relationship Id="rId35" Type="http://schemas.openxmlformats.org/officeDocument/2006/relationships/image" Target="../media/image122.png"/><Relationship Id="rId34" Type="http://schemas.openxmlformats.org/officeDocument/2006/relationships/image" Target="../media/image56.png"/><Relationship Id="rId37" Type="http://schemas.openxmlformats.org/officeDocument/2006/relationships/image" Target="../media/image103.png"/><Relationship Id="rId36" Type="http://schemas.openxmlformats.org/officeDocument/2006/relationships/image" Target="../media/image93.png"/><Relationship Id="rId39" Type="http://schemas.openxmlformats.org/officeDocument/2006/relationships/image" Target="../media/image115.png"/><Relationship Id="rId38" Type="http://schemas.openxmlformats.org/officeDocument/2006/relationships/image" Target="../media/image75.png"/><Relationship Id="rId20" Type="http://schemas.openxmlformats.org/officeDocument/2006/relationships/image" Target="../media/image30.png"/><Relationship Id="rId22" Type="http://schemas.openxmlformats.org/officeDocument/2006/relationships/image" Target="../media/image27.png"/><Relationship Id="rId21" Type="http://schemas.openxmlformats.org/officeDocument/2006/relationships/image" Target="../media/image32.png"/><Relationship Id="rId24" Type="http://schemas.openxmlformats.org/officeDocument/2006/relationships/image" Target="../media/image34.png"/><Relationship Id="rId23" Type="http://schemas.openxmlformats.org/officeDocument/2006/relationships/image" Target="../media/image31.png"/><Relationship Id="rId26" Type="http://schemas.openxmlformats.org/officeDocument/2006/relationships/image" Target="../media/image36.png"/><Relationship Id="rId25" Type="http://schemas.openxmlformats.org/officeDocument/2006/relationships/image" Target="../media/image37.png"/><Relationship Id="rId28" Type="http://schemas.openxmlformats.org/officeDocument/2006/relationships/image" Target="../media/image46.png"/><Relationship Id="rId27" Type="http://schemas.openxmlformats.org/officeDocument/2006/relationships/image" Target="../media/image43.png"/><Relationship Id="rId29" Type="http://schemas.openxmlformats.org/officeDocument/2006/relationships/image" Target="../media/image45.png"/><Relationship Id="rId11" Type="http://schemas.openxmlformats.org/officeDocument/2006/relationships/image" Target="../media/image16.png"/><Relationship Id="rId10" Type="http://schemas.openxmlformats.org/officeDocument/2006/relationships/image" Target="../media/image10.png"/><Relationship Id="rId13" Type="http://schemas.openxmlformats.org/officeDocument/2006/relationships/image" Target="../media/image19.png"/><Relationship Id="rId12" Type="http://schemas.openxmlformats.org/officeDocument/2006/relationships/image" Target="../media/image21.png"/><Relationship Id="rId15" Type="http://schemas.openxmlformats.org/officeDocument/2006/relationships/image" Target="../media/image22.png"/><Relationship Id="rId14" Type="http://schemas.openxmlformats.org/officeDocument/2006/relationships/image" Target="../media/image29.png"/><Relationship Id="rId17" Type="http://schemas.openxmlformats.org/officeDocument/2006/relationships/image" Target="../media/image20.png"/><Relationship Id="rId16" Type="http://schemas.openxmlformats.org/officeDocument/2006/relationships/image" Target="../media/image24.png"/><Relationship Id="rId19" Type="http://schemas.openxmlformats.org/officeDocument/2006/relationships/image" Target="../media/image25.png"/><Relationship Id="rId18"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5.png"/><Relationship Id="rId4" Type="http://schemas.openxmlformats.org/officeDocument/2006/relationships/image" Target="../media/image48.png"/><Relationship Id="rId5" Type="http://schemas.openxmlformats.org/officeDocument/2006/relationships/image" Target="../media/image2.png"/><Relationship Id="rId6" Type="http://schemas.openxmlformats.org/officeDocument/2006/relationships/image" Target="../media/image112.png"/><Relationship Id="rId7" Type="http://schemas.openxmlformats.org/officeDocument/2006/relationships/image" Target="../media/image1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gif"/><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16.png"/><Relationship Id="rId8"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gif"/><Relationship Id="rId4" Type="http://schemas.openxmlformats.org/officeDocument/2006/relationships/image" Target="../media/image55.png"/><Relationship Id="rId5" Type="http://schemas.openxmlformats.org/officeDocument/2006/relationships/image" Target="../media/image21.png"/><Relationship Id="rId6" Type="http://schemas.openxmlformats.org/officeDocument/2006/relationships/image" Target="../media/image19.png"/><Relationship Id="rId7" Type="http://schemas.openxmlformats.org/officeDocument/2006/relationships/image" Target="../media/image29.png"/><Relationship Id="rId8"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0.png"/><Relationship Id="rId4"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25.png"/><Relationship Id="rId8"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gif"/><Relationship Id="rId4" Type="http://schemas.openxmlformats.org/officeDocument/2006/relationships/image" Target="../media/image44.png"/><Relationship Id="rId10" Type="http://schemas.openxmlformats.org/officeDocument/2006/relationships/image" Target="../media/image7.png"/><Relationship Id="rId9" Type="http://schemas.openxmlformats.org/officeDocument/2006/relationships/image" Target="../media/image12.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5.png"/><Relationship Id="rId8"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8.png"/><Relationship Id="rId4"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39.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9.png"/><Relationship Id="rId4" Type="http://schemas.openxmlformats.org/officeDocument/2006/relationships/image" Target="../media/image116.png"/><Relationship Id="rId9" Type="http://schemas.openxmlformats.org/officeDocument/2006/relationships/image" Target="../media/image40.png"/><Relationship Id="rId5" Type="http://schemas.openxmlformats.org/officeDocument/2006/relationships/image" Target="../media/image37.png"/><Relationship Id="rId6" Type="http://schemas.openxmlformats.org/officeDocument/2006/relationships/image" Target="../media/image36.png"/><Relationship Id="rId7" Type="http://schemas.openxmlformats.org/officeDocument/2006/relationships/image" Target="../media/image41.png"/><Relationship Id="rId8"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gif"/><Relationship Id="rId4" Type="http://schemas.openxmlformats.org/officeDocument/2006/relationships/image" Target="../media/image99.png"/><Relationship Id="rId5" Type="http://schemas.openxmlformats.org/officeDocument/2006/relationships/image" Target="../media/image43.png"/><Relationship Id="rId6"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FEB"/>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45108" l="23333" r="20896" t="33333"/>
          <a:stretch/>
        </p:blipFill>
        <p:spPr>
          <a:xfrm>
            <a:off x="4267075" y="3429000"/>
            <a:ext cx="10199549" cy="2217750"/>
          </a:xfrm>
          <a:prstGeom prst="rect">
            <a:avLst/>
          </a:prstGeom>
          <a:noFill/>
          <a:ln>
            <a:noFill/>
          </a:ln>
        </p:spPr>
      </p:pic>
      <p:pic>
        <p:nvPicPr>
          <p:cNvPr id="85" name="Google Shape;85;p13"/>
          <p:cNvPicPr preferRelativeResize="0"/>
          <p:nvPr/>
        </p:nvPicPr>
        <p:blipFill rotWithShape="1">
          <a:blip r:embed="rId3">
            <a:alphaModFix/>
          </a:blip>
          <a:srcRect b="23714" l="21173" r="22120" t="53232"/>
          <a:stretch/>
        </p:blipFill>
        <p:spPr>
          <a:xfrm>
            <a:off x="3872550" y="5476175"/>
            <a:ext cx="10371226" cy="2371550"/>
          </a:xfrm>
          <a:prstGeom prst="rect">
            <a:avLst/>
          </a:prstGeom>
          <a:noFill/>
          <a:ln>
            <a:noFill/>
          </a:ln>
        </p:spPr>
      </p:pic>
      <p:sp>
        <p:nvSpPr>
          <p:cNvPr id="86" name="Google Shape;86;p13"/>
          <p:cNvSpPr txBox="1"/>
          <p:nvPr/>
        </p:nvSpPr>
        <p:spPr>
          <a:xfrm>
            <a:off x="4294562" y="2748276"/>
            <a:ext cx="9699000" cy="4974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0197" u="none" cap="none" strike="noStrike">
                <a:solidFill>
                  <a:srgbClr val="F04F2B"/>
                </a:solidFill>
                <a:latin typeface="Caveat Brush"/>
                <a:ea typeface="Caveat Brush"/>
                <a:cs typeface="Caveat Brush"/>
                <a:sym typeface="Caveat Brush"/>
              </a:rPr>
              <a:t>Field </a:t>
            </a:r>
            <a:r>
              <a:rPr lang="en-US" sz="20197">
                <a:solidFill>
                  <a:srgbClr val="F04F2B"/>
                </a:solidFill>
                <a:latin typeface="Caveat Brush"/>
                <a:ea typeface="Caveat Brush"/>
                <a:cs typeface="Caveat Brush"/>
                <a:sym typeface="Caveat Brush"/>
              </a:rPr>
              <a:t>T</a:t>
            </a:r>
            <a:r>
              <a:rPr b="0" i="0" lang="en-US" sz="20197" u="none" cap="none" strike="noStrike">
                <a:solidFill>
                  <a:srgbClr val="F04F2B"/>
                </a:solidFill>
                <a:latin typeface="Caveat Brush"/>
                <a:ea typeface="Caveat Brush"/>
                <a:cs typeface="Caveat Brush"/>
                <a:sym typeface="Caveat Brush"/>
              </a:rPr>
              <a:t>rip to the Sea</a:t>
            </a:r>
            <a:endParaRPr/>
          </a:p>
        </p:txBody>
      </p:sp>
      <p:sp>
        <p:nvSpPr>
          <p:cNvPr id="87" name="Google Shape;87;p13"/>
          <p:cNvSpPr/>
          <p:nvPr/>
        </p:nvSpPr>
        <p:spPr>
          <a:xfrm rot="-1518500">
            <a:off x="13592962" y="5433173"/>
            <a:ext cx="5471255" cy="5259244"/>
          </a:xfrm>
          <a:custGeom>
            <a:rect b="b" l="l" r="r" t="t"/>
            <a:pathLst>
              <a:path extrusionOk="0" h="5259244" w="5471255">
                <a:moveTo>
                  <a:pt x="0" y="0"/>
                </a:moveTo>
                <a:lnTo>
                  <a:pt x="5471256" y="0"/>
                </a:lnTo>
                <a:lnTo>
                  <a:pt x="5471256" y="5259244"/>
                </a:lnTo>
                <a:lnTo>
                  <a:pt x="0" y="5259244"/>
                </a:lnTo>
                <a:lnTo>
                  <a:pt x="0" y="0"/>
                </a:lnTo>
                <a:close/>
              </a:path>
            </a:pathLst>
          </a:custGeom>
          <a:blipFill rotWithShape="1">
            <a:blip r:embed="rId4">
              <a:alphaModFix/>
            </a:blip>
            <a:stretch>
              <a:fillRect b="0" l="0" r="0" t="0"/>
            </a:stretch>
          </a:blipFill>
          <a:ln>
            <a:noFill/>
          </a:ln>
        </p:spPr>
      </p:sp>
      <p:sp>
        <p:nvSpPr>
          <p:cNvPr id="88" name="Google Shape;88;p13"/>
          <p:cNvSpPr/>
          <p:nvPr/>
        </p:nvSpPr>
        <p:spPr>
          <a:xfrm>
            <a:off x="497119" y="652286"/>
            <a:ext cx="4610782" cy="3452323"/>
          </a:xfrm>
          <a:custGeom>
            <a:rect b="b" l="l" r="r" t="t"/>
            <a:pathLst>
              <a:path extrusionOk="0" h="3452323" w="4610782">
                <a:moveTo>
                  <a:pt x="0" y="0"/>
                </a:moveTo>
                <a:lnTo>
                  <a:pt x="4610782" y="0"/>
                </a:lnTo>
                <a:lnTo>
                  <a:pt x="4610782" y="3452324"/>
                </a:lnTo>
                <a:lnTo>
                  <a:pt x="0" y="3452324"/>
                </a:lnTo>
                <a:lnTo>
                  <a:pt x="0" y="0"/>
                </a:lnTo>
                <a:close/>
              </a:path>
            </a:pathLst>
          </a:custGeom>
          <a:blipFill rotWithShape="1">
            <a:blip r:embed="rId5">
              <a:alphaModFix/>
            </a:blip>
            <a:stretch>
              <a:fillRect b="0" l="0" r="0" t="0"/>
            </a:stretch>
          </a:blipFill>
          <a:ln>
            <a:noFill/>
          </a:ln>
        </p:spPr>
      </p:sp>
      <p:sp>
        <p:nvSpPr>
          <p:cNvPr id="89" name="Google Shape;89;p13"/>
          <p:cNvSpPr/>
          <p:nvPr/>
        </p:nvSpPr>
        <p:spPr>
          <a:xfrm>
            <a:off x="10885987" y="8072528"/>
            <a:ext cx="1654152" cy="2371544"/>
          </a:xfrm>
          <a:custGeom>
            <a:rect b="b" l="l" r="r" t="t"/>
            <a:pathLst>
              <a:path extrusionOk="0" h="2371544" w="1654152">
                <a:moveTo>
                  <a:pt x="0" y="0"/>
                </a:moveTo>
                <a:lnTo>
                  <a:pt x="1654152" y="0"/>
                </a:lnTo>
                <a:lnTo>
                  <a:pt x="1654152" y="2371544"/>
                </a:lnTo>
                <a:lnTo>
                  <a:pt x="0" y="2371544"/>
                </a:lnTo>
                <a:lnTo>
                  <a:pt x="0" y="0"/>
                </a:lnTo>
                <a:close/>
              </a:path>
            </a:pathLst>
          </a:custGeom>
          <a:blipFill rotWithShape="1">
            <a:blip r:embed="rId6">
              <a:alphaModFix/>
            </a:blip>
            <a:stretch>
              <a:fillRect b="0" l="0" r="0" t="0"/>
            </a:stretch>
          </a:blipFill>
          <a:ln>
            <a:noFill/>
          </a:ln>
        </p:spPr>
      </p:sp>
      <p:sp>
        <p:nvSpPr>
          <p:cNvPr id="90" name="Google Shape;90;p13"/>
          <p:cNvSpPr/>
          <p:nvPr/>
        </p:nvSpPr>
        <p:spPr>
          <a:xfrm>
            <a:off x="763819" y="7026173"/>
            <a:ext cx="2630325" cy="3356077"/>
          </a:xfrm>
          <a:custGeom>
            <a:rect b="b" l="l" r="r" t="t"/>
            <a:pathLst>
              <a:path extrusionOk="0" h="3356077" w="2630325">
                <a:moveTo>
                  <a:pt x="0" y="0"/>
                </a:moveTo>
                <a:lnTo>
                  <a:pt x="2630325" y="0"/>
                </a:lnTo>
                <a:lnTo>
                  <a:pt x="2630325" y="3356077"/>
                </a:lnTo>
                <a:lnTo>
                  <a:pt x="0" y="3356077"/>
                </a:lnTo>
                <a:lnTo>
                  <a:pt x="0" y="0"/>
                </a:lnTo>
                <a:close/>
              </a:path>
            </a:pathLst>
          </a:custGeom>
          <a:blipFill rotWithShape="1">
            <a:blip r:embed="rId7">
              <a:alphaModFix/>
            </a:blip>
            <a:stretch>
              <a:fillRect b="0" l="0" r="0" t="0"/>
            </a:stretch>
          </a:blipFill>
          <a:ln>
            <a:noFill/>
          </a:ln>
        </p:spPr>
      </p:sp>
      <p:sp>
        <p:nvSpPr>
          <p:cNvPr id="91" name="Google Shape;91;p13"/>
          <p:cNvSpPr/>
          <p:nvPr/>
        </p:nvSpPr>
        <p:spPr>
          <a:xfrm flipH="1">
            <a:off x="13898188" y="2282034"/>
            <a:ext cx="2750599" cy="1987308"/>
          </a:xfrm>
          <a:custGeom>
            <a:rect b="b" l="l" r="r" t="t"/>
            <a:pathLst>
              <a:path extrusionOk="0" h="1987308" w="2750599">
                <a:moveTo>
                  <a:pt x="2750598" y="0"/>
                </a:moveTo>
                <a:lnTo>
                  <a:pt x="0" y="0"/>
                </a:lnTo>
                <a:lnTo>
                  <a:pt x="0" y="1987307"/>
                </a:lnTo>
                <a:lnTo>
                  <a:pt x="2750598" y="1987307"/>
                </a:lnTo>
                <a:lnTo>
                  <a:pt x="2750598" y="0"/>
                </a:lnTo>
                <a:close/>
              </a:path>
            </a:pathLst>
          </a:custGeom>
          <a:blipFill rotWithShape="1">
            <a:blip r:embed="rId8">
              <a:alphaModFix/>
            </a:blip>
            <a:stretch>
              <a:fillRect b="0" l="0" r="0" t="0"/>
            </a:stretch>
          </a:blipFill>
          <a:ln>
            <a:noFill/>
          </a:ln>
        </p:spPr>
      </p:sp>
      <p:sp>
        <p:nvSpPr>
          <p:cNvPr id="92" name="Google Shape;92;p13"/>
          <p:cNvSpPr/>
          <p:nvPr/>
        </p:nvSpPr>
        <p:spPr>
          <a:xfrm>
            <a:off x="5254901" y="8072528"/>
            <a:ext cx="3558540" cy="1783718"/>
          </a:xfrm>
          <a:custGeom>
            <a:rect b="b" l="l" r="r" t="t"/>
            <a:pathLst>
              <a:path extrusionOk="0" h="1783718" w="3558540">
                <a:moveTo>
                  <a:pt x="0" y="0"/>
                </a:moveTo>
                <a:lnTo>
                  <a:pt x="3558540" y="0"/>
                </a:lnTo>
                <a:lnTo>
                  <a:pt x="3558540" y="1783718"/>
                </a:lnTo>
                <a:lnTo>
                  <a:pt x="0" y="1783718"/>
                </a:lnTo>
                <a:lnTo>
                  <a:pt x="0" y="0"/>
                </a:lnTo>
                <a:close/>
              </a:path>
            </a:pathLst>
          </a:custGeom>
          <a:blipFill rotWithShape="1">
            <a:blip r:embed="rId9">
              <a:alphaModFix/>
            </a:blip>
            <a:stretch>
              <a:fillRect b="0" l="0" r="0" t="0"/>
            </a:stretch>
          </a:blipFill>
          <a:ln>
            <a:noFill/>
          </a:ln>
        </p:spPr>
      </p:sp>
      <p:sp>
        <p:nvSpPr>
          <p:cNvPr id="93" name="Google Shape;93;p13"/>
          <p:cNvSpPr/>
          <p:nvPr/>
        </p:nvSpPr>
        <p:spPr>
          <a:xfrm>
            <a:off x="1028700" y="4992361"/>
            <a:ext cx="1298054" cy="1509365"/>
          </a:xfrm>
          <a:custGeom>
            <a:rect b="b" l="l" r="r" t="t"/>
            <a:pathLst>
              <a:path extrusionOk="0" h="1509365" w="1298054">
                <a:moveTo>
                  <a:pt x="0" y="0"/>
                </a:moveTo>
                <a:lnTo>
                  <a:pt x="1298054" y="0"/>
                </a:lnTo>
                <a:lnTo>
                  <a:pt x="1298054" y="1509365"/>
                </a:lnTo>
                <a:lnTo>
                  <a:pt x="0" y="1509365"/>
                </a:lnTo>
                <a:lnTo>
                  <a:pt x="0" y="0"/>
                </a:lnTo>
                <a:close/>
              </a:path>
            </a:pathLst>
          </a:custGeom>
          <a:blipFill rotWithShape="1">
            <a:blip r:embed="rId10">
              <a:alphaModFix/>
            </a:blip>
            <a:stretch>
              <a:fillRect b="0" l="0" r="0" t="0"/>
            </a:stretch>
          </a:blipFill>
          <a:ln>
            <a:noFill/>
          </a:ln>
        </p:spPr>
      </p:sp>
      <p:sp>
        <p:nvSpPr>
          <p:cNvPr id="94" name="Google Shape;94;p13"/>
          <p:cNvSpPr/>
          <p:nvPr/>
        </p:nvSpPr>
        <p:spPr>
          <a:xfrm rot="5400000">
            <a:off x="15950653" y="824097"/>
            <a:ext cx="2177847" cy="1231474"/>
          </a:xfrm>
          <a:custGeom>
            <a:rect b="b" l="l" r="r" t="t"/>
            <a:pathLst>
              <a:path extrusionOk="0" h="1231474" w="2177847">
                <a:moveTo>
                  <a:pt x="0" y="0"/>
                </a:moveTo>
                <a:lnTo>
                  <a:pt x="2177847" y="0"/>
                </a:lnTo>
                <a:lnTo>
                  <a:pt x="2177847" y="1231473"/>
                </a:lnTo>
                <a:lnTo>
                  <a:pt x="0" y="1231473"/>
                </a:lnTo>
                <a:lnTo>
                  <a:pt x="0" y="0"/>
                </a:lnTo>
                <a:close/>
              </a:path>
            </a:pathLst>
          </a:custGeom>
          <a:blipFill rotWithShape="1">
            <a:blip r:embed="rId11">
              <a:alphaModFix/>
            </a:blip>
            <a:stretch>
              <a:fillRect b="0" l="0" r="0" t="0"/>
            </a:stretch>
          </a:blipFill>
          <a:ln>
            <a:noFill/>
          </a:ln>
        </p:spPr>
      </p:sp>
      <p:grpSp>
        <p:nvGrpSpPr>
          <p:cNvPr id="95" name="Google Shape;95;p13"/>
          <p:cNvGrpSpPr/>
          <p:nvPr/>
        </p:nvGrpSpPr>
        <p:grpSpPr>
          <a:xfrm>
            <a:off x="5380798" y="1754941"/>
            <a:ext cx="7526404" cy="745288"/>
            <a:chOff x="0" y="0"/>
            <a:chExt cx="10035205" cy="993718"/>
          </a:xfrm>
        </p:grpSpPr>
        <p:sp>
          <p:nvSpPr>
            <p:cNvPr id="96" name="Google Shape;96;p13"/>
            <p:cNvSpPr/>
            <p:nvPr/>
          </p:nvSpPr>
          <p:spPr>
            <a:xfrm>
              <a:off x="0" y="0"/>
              <a:ext cx="10035205" cy="993718"/>
            </a:xfrm>
            <a:custGeom>
              <a:rect b="b" l="l" r="r" t="t"/>
              <a:pathLst>
                <a:path extrusionOk="0" h="196290" w="1982263">
                  <a:moveTo>
                    <a:pt x="52460" y="0"/>
                  </a:moveTo>
                  <a:lnTo>
                    <a:pt x="1929802" y="0"/>
                  </a:lnTo>
                  <a:cubicBezTo>
                    <a:pt x="1958775" y="0"/>
                    <a:pt x="1982263" y="23487"/>
                    <a:pt x="1982263" y="52460"/>
                  </a:cubicBezTo>
                  <a:lnTo>
                    <a:pt x="1982263" y="143830"/>
                  </a:lnTo>
                  <a:cubicBezTo>
                    <a:pt x="1982263" y="157743"/>
                    <a:pt x="1976736" y="171086"/>
                    <a:pt x="1966897" y="180925"/>
                  </a:cubicBezTo>
                  <a:cubicBezTo>
                    <a:pt x="1957059" y="190763"/>
                    <a:pt x="1943716" y="196290"/>
                    <a:pt x="1929802" y="196290"/>
                  </a:cubicBezTo>
                  <a:lnTo>
                    <a:pt x="52460" y="196290"/>
                  </a:lnTo>
                  <a:cubicBezTo>
                    <a:pt x="23487" y="196290"/>
                    <a:pt x="0" y="172803"/>
                    <a:pt x="0" y="143830"/>
                  </a:cubicBezTo>
                  <a:lnTo>
                    <a:pt x="0" y="52460"/>
                  </a:lnTo>
                  <a:cubicBezTo>
                    <a:pt x="0" y="23487"/>
                    <a:pt x="23487" y="0"/>
                    <a:pt x="52460" y="0"/>
                  </a:cubicBezTo>
                  <a:close/>
                </a:path>
              </a:pathLst>
            </a:custGeom>
            <a:solidFill>
              <a:srgbClr val="08A4B4"/>
            </a:solidFill>
            <a:ln>
              <a:noFill/>
            </a:ln>
          </p:spPr>
          <p:txBody>
            <a:bodyPr anchorCtr="0" anchor="ctr" bIns="91425" lIns="91425" spcFirstLastPara="1" rIns="91425" wrap="square" tIns="91425">
              <a:noAutofit/>
            </a:bodyPr>
            <a:lstStyle/>
            <a:p>
              <a:pPr indent="0" lvl="0" marL="0" rtl="0" algn="l">
                <a:lnSpc>
                  <a:spcPct val="140000"/>
                </a:lnSpc>
                <a:spcBef>
                  <a:spcPts val="0"/>
                </a:spcBef>
                <a:spcAft>
                  <a:spcPts val="0"/>
                </a:spcAft>
                <a:buNone/>
              </a:pPr>
              <a:r>
                <a:t/>
              </a:r>
              <a:endParaRPr/>
            </a:p>
          </p:txBody>
        </p:sp>
        <p:sp>
          <p:nvSpPr>
            <p:cNvPr id="97" name="Google Shape;97;p13"/>
            <p:cNvSpPr txBox="1"/>
            <p:nvPr/>
          </p:nvSpPr>
          <p:spPr>
            <a:xfrm>
              <a:off x="703323" y="138640"/>
              <a:ext cx="8628600" cy="69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400" u="none" cap="none" strike="noStrike">
                  <a:solidFill>
                    <a:srgbClr val="FFFFFF"/>
                  </a:solidFill>
                  <a:latin typeface="Lato"/>
                  <a:ea typeface="Lato"/>
                  <a:cs typeface="Lato"/>
                  <a:sym typeface="Lato"/>
                </a:rPr>
                <a:t>DISCOVERING MARINE LIFE</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FEB"/>
        </a:solidFill>
      </p:bgPr>
    </p:bg>
    <p:spTree>
      <p:nvGrpSpPr>
        <p:cNvPr id="261" name="Shape 261"/>
        <p:cNvGrpSpPr/>
        <p:nvPr/>
      </p:nvGrpSpPr>
      <p:grpSpPr>
        <a:xfrm>
          <a:off x="0" y="0"/>
          <a:ext cx="0" cy="0"/>
          <a:chOff x="0" y="0"/>
          <a:chExt cx="0" cy="0"/>
        </a:xfrm>
      </p:grpSpPr>
      <p:pic>
        <p:nvPicPr>
          <p:cNvPr id="262" name="Google Shape;262;p22"/>
          <p:cNvPicPr preferRelativeResize="0"/>
          <p:nvPr/>
        </p:nvPicPr>
        <p:blipFill rotWithShape="1">
          <a:blip r:embed="rId3">
            <a:alphaModFix/>
          </a:blip>
          <a:srcRect b="5678" l="49603" r="5623" t="46566"/>
          <a:stretch/>
        </p:blipFill>
        <p:spPr>
          <a:xfrm>
            <a:off x="9071424" y="4790475"/>
            <a:ext cx="8187900" cy="4912800"/>
          </a:xfrm>
          <a:prstGeom prst="roundRect">
            <a:avLst>
              <a:gd fmla="val 49398" name="adj"/>
            </a:avLst>
          </a:prstGeom>
          <a:noFill/>
          <a:ln>
            <a:noFill/>
          </a:ln>
        </p:spPr>
      </p:pic>
      <p:sp>
        <p:nvSpPr>
          <p:cNvPr id="263" name="Google Shape;263;p22"/>
          <p:cNvSpPr/>
          <p:nvPr/>
        </p:nvSpPr>
        <p:spPr>
          <a:xfrm flipH="1">
            <a:off x="9723383" y="643928"/>
            <a:ext cx="7440058" cy="3654928"/>
          </a:xfrm>
          <a:custGeom>
            <a:rect b="b" l="l" r="r" t="t"/>
            <a:pathLst>
              <a:path extrusionOk="0" h="3654928" w="7440058">
                <a:moveTo>
                  <a:pt x="7440058" y="0"/>
                </a:moveTo>
                <a:lnTo>
                  <a:pt x="0" y="0"/>
                </a:lnTo>
                <a:lnTo>
                  <a:pt x="0" y="3654929"/>
                </a:lnTo>
                <a:lnTo>
                  <a:pt x="7440058" y="3654929"/>
                </a:lnTo>
                <a:lnTo>
                  <a:pt x="7440058" y="0"/>
                </a:lnTo>
                <a:close/>
              </a:path>
            </a:pathLst>
          </a:custGeom>
          <a:blipFill rotWithShape="1">
            <a:blip r:embed="rId4">
              <a:alphaModFix/>
            </a:blip>
            <a:stretch>
              <a:fillRect b="0" l="0" r="0" t="0"/>
            </a:stretch>
          </a:blipFill>
          <a:ln>
            <a:noFill/>
          </a:ln>
        </p:spPr>
      </p:sp>
      <p:sp>
        <p:nvSpPr>
          <p:cNvPr id="264" name="Google Shape;264;p22"/>
          <p:cNvSpPr/>
          <p:nvPr/>
        </p:nvSpPr>
        <p:spPr>
          <a:xfrm>
            <a:off x="602597" y="6488803"/>
            <a:ext cx="2428141" cy="4250575"/>
          </a:xfrm>
          <a:custGeom>
            <a:rect b="b" l="l" r="r" t="t"/>
            <a:pathLst>
              <a:path extrusionOk="0" h="4250575" w="2428141">
                <a:moveTo>
                  <a:pt x="0" y="0"/>
                </a:moveTo>
                <a:lnTo>
                  <a:pt x="2428141" y="0"/>
                </a:lnTo>
                <a:lnTo>
                  <a:pt x="2428141" y="4250575"/>
                </a:lnTo>
                <a:lnTo>
                  <a:pt x="0" y="4250575"/>
                </a:lnTo>
                <a:lnTo>
                  <a:pt x="0" y="0"/>
                </a:lnTo>
                <a:close/>
              </a:path>
            </a:pathLst>
          </a:custGeom>
          <a:blipFill rotWithShape="1">
            <a:blip r:embed="rId5">
              <a:alphaModFix/>
            </a:blip>
            <a:stretch>
              <a:fillRect b="0" l="0" r="0" t="0"/>
            </a:stretch>
          </a:blipFill>
          <a:ln>
            <a:noFill/>
          </a:ln>
        </p:spPr>
      </p:sp>
      <p:sp>
        <p:nvSpPr>
          <p:cNvPr id="265" name="Google Shape;265;p22"/>
          <p:cNvSpPr/>
          <p:nvPr/>
        </p:nvSpPr>
        <p:spPr>
          <a:xfrm>
            <a:off x="5085104" y="6761335"/>
            <a:ext cx="3868396" cy="4383452"/>
          </a:xfrm>
          <a:custGeom>
            <a:rect b="b" l="l" r="r" t="t"/>
            <a:pathLst>
              <a:path extrusionOk="0" h="4383452" w="3868396">
                <a:moveTo>
                  <a:pt x="0" y="0"/>
                </a:moveTo>
                <a:lnTo>
                  <a:pt x="3868396" y="0"/>
                </a:lnTo>
                <a:lnTo>
                  <a:pt x="3868396" y="4383452"/>
                </a:lnTo>
                <a:lnTo>
                  <a:pt x="0" y="4383452"/>
                </a:lnTo>
                <a:lnTo>
                  <a:pt x="0" y="0"/>
                </a:lnTo>
                <a:close/>
              </a:path>
            </a:pathLst>
          </a:custGeom>
          <a:blipFill rotWithShape="1">
            <a:blip r:embed="rId6">
              <a:alphaModFix/>
            </a:blip>
            <a:stretch>
              <a:fillRect b="0" l="0" r="0" t="0"/>
            </a:stretch>
          </a:blipFill>
          <a:ln>
            <a:noFill/>
          </a:ln>
        </p:spPr>
      </p:sp>
      <p:pic>
        <p:nvPicPr>
          <p:cNvPr id="266" name="Google Shape;266;p22"/>
          <p:cNvPicPr preferRelativeResize="0"/>
          <p:nvPr/>
        </p:nvPicPr>
        <p:blipFill rotWithShape="1">
          <a:blip r:embed="rId7">
            <a:alphaModFix/>
          </a:blip>
          <a:srcRect b="0" l="0" r="0" t="0"/>
          <a:stretch/>
        </p:blipFill>
        <p:spPr>
          <a:xfrm rot="777040">
            <a:off x="16925237" y="8444356"/>
            <a:ext cx="1131050" cy="2196213"/>
          </a:xfrm>
          <a:prstGeom prst="rect">
            <a:avLst/>
          </a:prstGeom>
          <a:noFill/>
          <a:ln>
            <a:noFill/>
          </a:ln>
        </p:spPr>
      </p:pic>
      <p:pic>
        <p:nvPicPr>
          <p:cNvPr id="267" name="Google Shape;267;p22"/>
          <p:cNvPicPr preferRelativeResize="0"/>
          <p:nvPr/>
        </p:nvPicPr>
        <p:blipFill rotWithShape="1">
          <a:blip r:embed="rId8">
            <a:alphaModFix/>
          </a:blip>
          <a:srcRect b="0" l="0" r="0" t="0"/>
          <a:stretch/>
        </p:blipFill>
        <p:spPr>
          <a:xfrm>
            <a:off x="3497790" y="8345547"/>
            <a:ext cx="1282440" cy="2202643"/>
          </a:xfrm>
          <a:prstGeom prst="rect">
            <a:avLst/>
          </a:prstGeom>
          <a:noFill/>
          <a:ln>
            <a:noFill/>
          </a:ln>
        </p:spPr>
      </p:pic>
      <p:sp>
        <p:nvSpPr>
          <p:cNvPr id="268" name="Google Shape;268;p22"/>
          <p:cNvSpPr txBox="1"/>
          <p:nvPr/>
        </p:nvSpPr>
        <p:spPr>
          <a:xfrm>
            <a:off x="1285875" y="3582081"/>
            <a:ext cx="5556897" cy="159893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300" u="none" cap="none" strike="noStrike">
                <a:solidFill>
                  <a:srgbClr val="0D667B"/>
                </a:solidFill>
                <a:latin typeface="Lato"/>
                <a:ea typeface="Lato"/>
                <a:cs typeface="Lato"/>
                <a:sym typeface="Lato"/>
              </a:rPr>
              <a:t>Presentations are communication tools that can be used as demonstrations, lectures, speeches, reports, and more. It is mostly presented before an audience. </a:t>
            </a:r>
            <a:endParaRPr/>
          </a:p>
        </p:txBody>
      </p:sp>
      <p:sp>
        <p:nvSpPr>
          <p:cNvPr id="269" name="Google Shape;269;p22"/>
          <p:cNvSpPr txBox="1"/>
          <p:nvPr/>
        </p:nvSpPr>
        <p:spPr>
          <a:xfrm>
            <a:off x="1285875" y="800831"/>
            <a:ext cx="7337700" cy="2465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899" u="none" cap="none" strike="noStrike">
                <a:solidFill>
                  <a:srgbClr val="F04F2B"/>
                </a:solidFill>
                <a:latin typeface="Caveat Brush"/>
                <a:ea typeface="Caveat Brush"/>
                <a:cs typeface="Caveat Brush"/>
                <a:sym typeface="Caveat Brush"/>
              </a:rPr>
              <a:t>Rules and Expectations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B0C4"/>
        </a:solidFill>
      </p:bgPr>
    </p:bg>
    <p:spTree>
      <p:nvGrpSpPr>
        <p:cNvPr id="273" name="Shape 273"/>
        <p:cNvGrpSpPr/>
        <p:nvPr/>
      </p:nvGrpSpPr>
      <p:grpSpPr>
        <a:xfrm>
          <a:off x="0" y="0"/>
          <a:ext cx="0" cy="0"/>
          <a:chOff x="0" y="0"/>
          <a:chExt cx="0" cy="0"/>
        </a:xfrm>
      </p:grpSpPr>
      <p:grpSp>
        <p:nvGrpSpPr>
          <p:cNvPr id="274" name="Google Shape;274;p23"/>
          <p:cNvGrpSpPr/>
          <p:nvPr/>
        </p:nvGrpSpPr>
        <p:grpSpPr>
          <a:xfrm>
            <a:off x="-651215" y="2797655"/>
            <a:ext cx="19590557" cy="7686266"/>
            <a:chOff x="0" y="-57150"/>
            <a:chExt cx="5159619" cy="2024353"/>
          </a:xfrm>
        </p:grpSpPr>
        <p:sp>
          <p:nvSpPr>
            <p:cNvPr id="275" name="Google Shape;275;p23"/>
            <p:cNvSpPr/>
            <p:nvPr/>
          </p:nvSpPr>
          <p:spPr>
            <a:xfrm>
              <a:off x="0" y="0"/>
              <a:ext cx="5159619" cy="1967203"/>
            </a:xfrm>
            <a:custGeom>
              <a:rect b="b" l="l" r="r" t="t"/>
              <a:pathLst>
                <a:path extrusionOk="0" h="1967203" w="5159619">
                  <a:moveTo>
                    <a:pt x="0" y="0"/>
                  </a:moveTo>
                  <a:lnTo>
                    <a:pt x="5159619" y="0"/>
                  </a:lnTo>
                  <a:lnTo>
                    <a:pt x="5159619" y="1967203"/>
                  </a:lnTo>
                  <a:lnTo>
                    <a:pt x="0" y="1967203"/>
                  </a:lnTo>
                  <a:close/>
                </a:path>
              </a:pathLst>
            </a:custGeom>
            <a:solidFill>
              <a:srgbClr val="ABDFEB"/>
            </a:solidFill>
            <a:ln>
              <a:noFill/>
            </a:ln>
          </p:spPr>
        </p:sp>
        <p:sp>
          <p:nvSpPr>
            <p:cNvPr id="276" name="Google Shape;276;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23"/>
          <p:cNvGrpSpPr/>
          <p:nvPr/>
        </p:nvGrpSpPr>
        <p:grpSpPr>
          <a:xfrm>
            <a:off x="10031249" y="6335241"/>
            <a:ext cx="1850012" cy="1980091"/>
            <a:chOff x="0" y="-57150"/>
            <a:chExt cx="812800" cy="869950"/>
          </a:xfrm>
        </p:grpSpPr>
        <p:sp>
          <p:nvSpPr>
            <p:cNvPr id="278" name="Google Shape;278;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5BB0C4"/>
            </a:solidFill>
            <a:ln>
              <a:noFill/>
            </a:ln>
          </p:spPr>
        </p:sp>
        <p:sp>
          <p:nvSpPr>
            <p:cNvPr id="279" name="Google Shape;279;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0" name="Google Shape;280;p23"/>
          <p:cNvPicPr preferRelativeResize="0"/>
          <p:nvPr/>
        </p:nvPicPr>
        <p:blipFill rotWithShape="1">
          <a:blip r:embed="rId3">
            <a:alphaModFix/>
          </a:blip>
          <a:srcRect b="19898" l="56042" r="36207" t="64015"/>
          <a:stretch/>
        </p:blipFill>
        <p:spPr>
          <a:xfrm>
            <a:off x="10211475" y="6585050"/>
            <a:ext cx="1417277" cy="1654776"/>
          </a:xfrm>
          <a:prstGeom prst="rect">
            <a:avLst/>
          </a:prstGeom>
          <a:noFill/>
          <a:ln>
            <a:noFill/>
          </a:ln>
        </p:spPr>
      </p:pic>
      <p:pic>
        <p:nvPicPr>
          <p:cNvPr id="281" name="Google Shape;281;p23"/>
          <p:cNvPicPr preferRelativeResize="0"/>
          <p:nvPr/>
        </p:nvPicPr>
        <p:blipFill>
          <a:blip r:embed="rId4">
            <a:alphaModFix/>
          </a:blip>
          <a:stretch>
            <a:fillRect/>
          </a:stretch>
        </p:blipFill>
        <p:spPr>
          <a:xfrm>
            <a:off x="0" y="0"/>
            <a:ext cx="18288000" cy="10287000"/>
          </a:xfrm>
          <a:prstGeom prst="rect">
            <a:avLst/>
          </a:prstGeom>
          <a:noFill/>
          <a:ln>
            <a:noFill/>
          </a:ln>
        </p:spPr>
      </p:pic>
      <p:grpSp>
        <p:nvGrpSpPr>
          <p:cNvPr id="282" name="Google Shape;282;p23"/>
          <p:cNvGrpSpPr/>
          <p:nvPr/>
        </p:nvGrpSpPr>
        <p:grpSpPr>
          <a:xfrm>
            <a:off x="3124640" y="6335241"/>
            <a:ext cx="1850012" cy="1980091"/>
            <a:chOff x="0" y="-57150"/>
            <a:chExt cx="812800" cy="869950"/>
          </a:xfrm>
        </p:grpSpPr>
        <p:sp>
          <p:nvSpPr>
            <p:cNvPr id="283" name="Google Shape;283;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5BB0C4"/>
            </a:solidFill>
            <a:ln>
              <a:noFill/>
            </a:ln>
          </p:spPr>
        </p:sp>
        <p:sp>
          <p:nvSpPr>
            <p:cNvPr id="284" name="Google Shape;284;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5" name="Google Shape;285;p23"/>
          <p:cNvPicPr preferRelativeResize="0"/>
          <p:nvPr/>
        </p:nvPicPr>
        <p:blipFill rotWithShape="1">
          <a:blip r:embed="rId3">
            <a:alphaModFix/>
          </a:blip>
          <a:srcRect b="21465" l="18671" r="73973" t="65188"/>
          <a:stretch/>
        </p:blipFill>
        <p:spPr>
          <a:xfrm>
            <a:off x="3414651" y="6705875"/>
            <a:ext cx="1344998" cy="1372899"/>
          </a:xfrm>
          <a:prstGeom prst="rect">
            <a:avLst/>
          </a:prstGeom>
          <a:noFill/>
          <a:ln>
            <a:noFill/>
          </a:ln>
        </p:spPr>
      </p:pic>
      <p:sp>
        <p:nvSpPr>
          <p:cNvPr id="286" name="Google Shape;286;p23"/>
          <p:cNvSpPr/>
          <p:nvPr/>
        </p:nvSpPr>
        <p:spPr>
          <a:xfrm>
            <a:off x="-515788" y="6944097"/>
            <a:ext cx="3269866" cy="3539774"/>
          </a:xfrm>
          <a:custGeom>
            <a:rect b="b" l="l" r="r" t="t"/>
            <a:pathLst>
              <a:path extrusionOk="0" h="3539774" w="3269866">
                <a:moveTo>
                  <a:pt x="0" y="0"/>
                </a:moveTo>
                <a:lnTo>
                  <a:pt x="3269866" y="0"/>
                </a:lnTo>
                <a:lnTo>
                  <a:pt x="3269866" y="3539774"/>
                </a:lnTo>
                <a:lnTo>
                  <a:pt x="0" y="3539774"/>
                </a:lnTo>
                <a:lnTo>
                  <a:pt x="0" y="0"/>
                </a:lnTo>
                <a:close/>
              </a:path>
            </a:pathLst>
          </a:custGeom>
          <a:blipFill rotWithShape="1">
            <a:blip r:embed="rId5">
              <a:alphaModFix/>
            </a:blip>
            <a:stretch>
              <a:fillRect b="0" l="0" r="0" t="0"/>
            </a:stretch>
          </a:blipFill>
          <a:ln>
            <a:noFill/>
          </a:ln>
        </p:spPr>
      </p:sp>
      <p:sp>
        <p:nvSpPr>
          <p:cNvPr id="287" name="Google Shape;287;p23"/>
          <p:cNvSpPr txBox="1"/>
          <p:nvPr/>
        </p:nvSpPr>
        <p:spPr>
          <a:xfrm>
            <a:off x="12424186" y="3158488"/>
            <a:ext cx="3764383" cy="9861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0D667B"/>
                </a:solidFill>
                <a:latin typeface="Lato"/>
                <a:ea typeface="Lato"/>
                <a:cs typeface="Lato"/>
                <a:sym typeface="Lato"/>
              </a:rPr>
              <a:t>Wear comfortable clothing &amp; shoes </a:t>
            </a:r>
            <a:endParaRPr/>
          </a:p>
        </p:txBody>
      </p:sp>
      <p:sp>
        <p:nvSpPr>
          <p:cNvPr id="288" name="Google Shape;288;p23"/>
          <p:cNvSpPr/>
          <p:nvPr/>
        </p:nvSpPr>
        <p:spPr>
          <a:xfrm rot="-206392">
            <a:off x="15534662" y="814561"/>
            <a:ext cx="2252405" cy="6046725"/>
          </a:xfrm>
          <a:custGeom>
            <a:rect b="b" l="l" r="r" t="t"/>
            <a:pathLst>
              <a:path extrusionOk="0" h="6046725" w="2252405">
                <a:moveTo>
                  <a:pt x="0" y="0"/>
                </a:moveTo>
                <a:lnTo>
                  <a:pt x="2252405" y="0"/>
                </a:lnTo>
                <a:lnTo>
                  <a:pt x="2252405" y="6046725"/>
                </a:lnTo>
                <a:lnTo>
                  <a:pt x="0" y="6046725"/>
                </a:lnTo>
                <a:lnTo>
                  <a:pt x="0" y="0"/>
                </a:lnTo>
                <a:close/>
              </a:path>
            </a:pathLst>
          </a:custGeom>
          <a:blipFill rotWithShape="1">
            <a:blip r:embed="rId6">
              <a:alphaModFix/>
            </a:blip>
            <a:stretch>
              <a:fillRect b="0" l="0" r="0" t="0"/>
            </a:stretch>
          </a:blipFill>
          <a:ln>
            <a:noFill/>
          </a:ln>
        </p:spPr>
      </p:sp>
      <p:grpSp>
        <p:nvGrpSpPr>
          <p:cNvPr id="289" name="Google Shape;289;p23"/>
          <p:cNvGrpSpPr/>
          <p:nvPr/>
        </p:nvGrpSpPr>
        <p:grpSpPr>
          <a:xfrm>
            <a:off x="3124640" y="3095084"/>
            <a:ext cx="1850012" cy="1980091"/>
            <a:chOff x="0" y="-57150"/>
            <a:chExt cx="812800" cy="869950"/>
          </a:xfrm>
        </p:grpSpPr>
        <p:sp>
          <p:nvSpPr>
            <p:cNvPr id="290" name="Google Shape;290;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5BB0C4"/>
            </a:solidFill>
            <a:ln>
              <a:noFill/>
            </a:ln>
          </p:spPr>
        </p:sp>
        <p:sp>
          <p:nvSpPr>
            <p:cNvPr id="291" name="Google Shape;291;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23"/>
          <p:cNvGrpSpPr/>
          <p:nvPr/>
        </p:nvGrpSpPr>
        <p:grpSpPr>
          <a:xfrm>
            <a:off x="10031249" y="3095084"/>
            <a:ext cx="1850012" cy="1980091"/>
            <a:chOff x="0" y="-57150"/>
            <a:chExt cx="812800" cy="869950"/>
          </a:xfrm>
        </p:grpSpPr>
        <p:sp>
          <p:nvSpPr>
            <p:cNvPr id="293" name="Google Shape;293;p2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5BB0C4"/>
            </a:solidFill>
            <a:ln>
              <a:noFill/>
            </a:ln>
          </p:spPr>
        </p:sp>
        <p:sp>
          <p:nvSpPr>
            <p:cNvPr id="294" name="Google Shape;294;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5" name="Google Shape;295;p23"/>
          <p:cNvSpPr/>
          <p:nvPr/>
        </p:nvSpPr>
        <p:spPr>
          <a:xfrm>
            <a:off x="10283758" y="3845077"/>
            <a:ext cx="1344993" cy="599133"/>
          </a:xfrm>
          <a:custGeom>
            <a:rect b="b" l="l" r="r" t="t"/>
            <a:pathLst>
              <a:path extrusionOk="0" h="599133" w="1344993">
                <a:moveTo>
                  <a:pt x="0" y="0"/>
                </a:moveTo>
                <a:lnTo>
                  <a:pt x="1344993" y="0"/>
                </a:lnTo>
                <a:lnTo>
                  <a:pt x="1344993" y="599133"/>
                </a:lnTo>
                <a:lnTo>
                  <a:pt x="0" y="599133"/>
                </a:lnTo>
                <a:lnTo>
                  <a:pt x="0" y="0"/>
                </a:lnTo>
                <a:close/>
              </a:path>
            </a:pathLst>
          </a:custGeom>
          <a:blipFill rotWithShape="1">
            <a:blip r:embed="rId7">
              <a:alphaModFix/>
            </a:blip>
            <a:stretch>
              <a:fillRect b="0" l="0" r="0" t="0"/>
            </a:stretch>
          </a:blipFill>
          <a:ln>
            <a:noFill/>
          </a:ln>
        </p:spPr>
      </p:sp>
      <p:sp>
        <p:nvSpPr>
          <p:cNvPr id="296" name="Google Shape;296;p23"/>
          <p:cNvSpPr/>
          <p:nvPr/>
        </p:nvSpPr>
        <p:spPr>
          <a:xfrm>
            <a:off x="3704707" y="3463724"/>
            <a:ext cx="689877" cy="1372890"/>
          </a:xfrm>
          <a:custGeom>
            <a:rect b="b" l="l" r="r" t="t"/>
            <a:pathLst>
              <a:path extrusionOk="0" h="1372890" w="689877">
                <a:moveTo>
                  <a:pt x="0" y="0"/>
                </a:moveTo>
                <a:lnTo>
                  <a:pt x="689878" y="0"/>
                </a:lnTo>
                <a:lnTo>
                  <a:pt x="689878" y="1372890"/>
                </a:lnTo>
                <a:lnTo>
                  <a:pt x="0" y="1372890"/>
                </a:lnTo>
                <a:lnTo>
                  <a:pt x="0" y="0"/>
                </a:lnTo>
                <a:close/>
              </a:path>
            </a:pathLst>
          </a:custGeom>
          <a:blipFill rotWithShape="1">
            <a:blip r:embed="rId8">
              <a:alphaModFix/>
            </a:blip>
            <a:stretch>
              <a:fillRect b="0" l="0" r="0" t="0"/>
            </a:stretch>
          </a:blipFill>
          <a:ln>
            <a:noFill/>
          </a:ln>
        </p:spPr>
      </p:sp>
      <p:sp>
        <p:nvSpPr>
          <p:cNvPr id="297" name="Google Shape;297;p23"/>
          <p:cNvSpPr/>
          <p:nvPr/>
        </p:nvSpPr>
        <p:spPr>
          <a:xfrm>
            <a:off x="398155" y="2521839"/>
            <a:ext cx="2107360" cy="3948216"/>
          </a:xfrm>
          <a:custGeom>
            <a:rect b="b" l="l" r="r" t="t"/>
            <a:pathLst>
              <a:path extrusionOk="0" h="3948216" w="2107360">
                <a:moveTo>
                  <a:pt x="0" y="0"/>
                </a:moveTo>
                <a:lnTo>
                  <a:pt x="2107360" y="0"/>
                </a:lnTo>
                <a:lnTo>
                  <a:pt x="2107360" y="3948216"/>
                </a:lnTo>
                <a:lnTo>
                  <a:pt x="0" y="3948216"/>
                </a:lnTo>
                <a:lnTo>
                  <a:pt x="0" y="0"/>
                </a:lnTo>
                <a:close/>
              </a:path>
            </a:pathLst>
          </a:custGeom>
          <a:blipFill rotWithShape="1">
            <a:blip r:embed="rId9">
              <a:alphaModFix/>
            </a:blip>
            <a:stretch>
              <a:fillRect b="0" l="0" r="0" t="0"/>
            </a:stretch>
          </a:blipFill>
          <a:ln>
            <a:noFill/>
          </a:ln>
        </p:spPr>
      </p:sp>
      <p:sp>
        <p:nvSpPr>
          <p:cNvPr id="298" name="Google Shape;298;p23"/>
          <p:cNvSpPr/>
          <p:nvPr/>
        </p:nvSpPr>
        <p:spPr>
          <a:xfrm>
            <a:off x="15483359" y="8312892"/>
            <a:ext cx="2107360" cy="3948216"/>
          </a:xfrm>
          <a:custGeom>
            <a:rect b="b" l="l" r="r" t="t"/>
            <a:pathLst>
              <a:path extrusionOk="0" h="3948216" w="2107360">
                <a:moveTo>
                  <a:pt x="0" y="0"/>
                </a:moveTo>
                <a:lnTo>
                  <a:pt x="2107360" y="0"/>
                </a:lnTo>
                <a:lnTo>
                  <a:pt x="2107360" y="3948216"/>
                </a:lnTo>
                <a:lnTo>
                  <a:pt x="0" y="3948216"/>
                </a:lnTo>
                <a:lnTo>
                  <a:pt x="0" y="0"/>
                </a:lnTo>
                <a:close/>
              </a:path>
            </a:pathLst>
          </a:custGeom>
          <a:blipFill rotWithShape="1">
            <a:blip r:embed="rId9">
              <a:alphaModFix/>
            </a:blip>
            <a:stretch>
              <a:fillRect b="0" l="0" r="0" t="0"/>
            </a:stretch>
          </a:blipFill>
          <a:ln>
            <a:noFill/>
          </a:ln>
        </p:spPr>
      </p:sp>
      <p:sp>
        <p:nvSpPr>
          <p:cNvPr id="299" name="Google Shape;299;p23"/>
          <p:cNvSpPr txBox="1"/>
          <p:nvPr/>
        </p:nvSpPr>
        <p:spPr>
          <a:xfrm>
            <a:off x="5438955" y="6396997"/>
            <a:ext cx="2902525" cy="9861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0D667B"/>
                </a:solidFill>
                <a:latin typeface="Lato"/>
                <a:ea typeface="Lato"/>
                <a:cs typeface="Lato"/>
                <a:sym typeface="Lato"/>
              </a:rPr>
              <a:t>Bring your permission slips</a:t>
            </a:r>
            <a:endParaRPr/>
          </a:p>
        </p:txBody>
      </p:sp>
      <p:sp>
        <p:nvSpPr>
          <p:cNvPr id="300" name="Google Shape;300;p23"/>
          <p:cNvSpPr txBox="1"/>
          <p:nvPr/>
        </p:nvSpPr>
        <p:spPr>
          <a:xfrm>
            <a:off x="5438955" y="7516502"/>
            <a:ext cx="2902525" cy="798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D667B"/>
                </a:solidFill>
                <a:latin typeface="Lato"/>
                <a:ea typeface="Lato"/>
                <a:cs typeface="Lato"/>
                <a:sym typeface="Lato"/>
              </a:rPr>
              <a:t>Elaborate on what</a:t>
            </a:r>
            <a:endParaRPr/>
          </a:p>
          <a:p>
            <a:pPr indent="0" lvl="1" marL="0" marR="0" rtl="0" algn="l">
              <a:lnSpc>
                <a:spcPct val="140000"/>
              </a:lnSpc>
              <a:spcBef>
                <a:spcPts val="0"/>
              </a:spcBef>
              <a:spcAft>
                <a:spcPts val="0"/>
              </a:spcAft>
              <a:buNone/>
            </a:pPr>
            <a:r>
              <a:rPr b="0" i="0" lang="en-US" sz="2300" u="none" cap="none" strike="noStrike">
                <a:solidFill>
                  <a:srgbClr val="0D667B"/>
                </a:solidFill>
                <a:latin typeface="Lato"/>
                <a:ea typeface="Lato"/>
                <a:cs typeface="Lato"/>
                <a:sym typeface="Lato"/>
              </a:rPr>
              <a:t>you want to discuss. </a:t>
            </a:r>
            <a:endParaRPr/>
          </a:p>
        </p:txBody>
      </p:sp>
      <p:sp>
        <p:nvSpPr>
          <p:cNvPr id="301" name="Google Shape;301;p23"/>
          <p:cNvSpPr txBox="1"/>
          <p:nvPr/>
        </p:nvSpPr>
        <p:spPr>
          <a:xfrm>
            <a:off x="5438955" y="4276345"/>
            <a:ext cx="2902525" cy="798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D667B"/>
                </a:solidFill>
                <a:latin typeface="Lato"/>
                <a:ea typeface="Lato"/>
                <a:cs typeface="Lato"/>
                <a:sym typeface="Lato"/>
              </a:rPr>
              <a:t>Elaborate on what</a:t>
            </a:r>
            <a:endParaRPr/>
          </a:p>
          <a:p>
            <a:pPr indent="0" lvl="1" marL="0" marR="0" rtl="0" algn="l">
              <a:lnSpc>
                <a:spcPct val="140000"/>
              </a:lnSpc>
              <a:spcBef>
                <a:spcPts val="0"/>
              </a:spcBef>
              <a:spcAft>
                <a:spcPts val="0"/>
              </a:spcAft>
              <a:buNone/>
            </a:pPr>
            <a:r>
              <a:rPr b="0" i="0" lang="en-US" sz="2300" u="none" cap="none" strike="noStrike">
                <a:solidFill>
                  <a:srgbClr val="0D667B"/>
                </a:solidFill>
                <a:latin typeface="Lato"/>
                <a:ea typeface="Lato"/>
                <a:cs typeface="Lato"/>
                <a:sym typeface="Lato"/>
              </a:rPr>
              <a:t>you want to discuss. </a:t>
            </a:r>
            <a:endParaRPr/>
          </a:p>
        </p:txBody>
      </p:sp>
      <p:sp>
        <p:nvSpPr>
          <p:cNvPr id="302" name="Google Shape;302;p23"/>
          <p:cNvSpPr txBox="1"/>
          <p:nvPr/>
        </p:nvSpPr>
        <p:spPr>
          <a:xfrm>
            <a:off x="12424186" y="7516502"/>
            <a:ext cx="2902525" cy="798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D667B"/>
                </a:solidFill>
                <a:latin typeface="Lato"/>
                <a:ea typeface="Lato"/>
                <a:cs typeface="Lato"/>
                <a:sym typeface="Lato"/>
              </a:rPr>
              <a:t>Elaborate on what</a:t>
            </a:r>
            <a:endParaRPr/>
          </a:p>
          <a:p>
            <a:pPr indent="0" lvl="1" marL="0" marR="0" rtl="0" algn="l">
              <a:lnSpc>
                <a:spcPct val="140000"/>
              </a:lnSpc>
              <a:spcBef>
                <a:spcPts val="0"/>
              </a:spcBef>
              <a:spcAft>
                <a:spcPts val="0"/>
              </a:spcAft>
              <a:buNone/>
            </a:pPr>
            <a:r>
              <a:rPr b="0" i="0" lang="en-US" sz="2300" u="none" cap="none" strike="noStrike">
                <a:solidFill>
                  <a:srgbClr val="0D667B"/>
                </a:solidFill>
                <a:latin typeface="Lato"/>
                <a:ea typeface="Lato"/>
                <a:cs typeface="Lato"/>
                <a:sym typeface="Lato"/>
              </a:rPr>
              <a:t>you want to discuss. </a:t>
            </a:r>
            <a:endParaRPr/>
          </a:p>
        </p:txBody>
      </p:sp>
      <p:sp>
        <p:nvSpPr>
          <p:cNvPr id="303" name="Google Shape;303;p23"/>
          <p:cNvSpPr txBox="1"/>
          <p:nvPr/>
        </p:nvSpPr>
        <p:spPr>
          <a:xfrm>
            <a:off x="12424186" y="4276345"/>
            <a:ext cx="2902525" cy="798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D667B"/>
                </a:solidFill>
                <a:latin typeface="Lato"/>
                <a:ea typeface="Lato"/>
                <a:cs typeface="Lato"/>
                <a:sym typeface="Lato"/>
              </a:rPr>
              <a:t>Elaborate on what</a:t>
            </a:r>
            <a:endParaRPr/>
          </a:p>
          <a:p>
            <a:pPr indent="0" lvl="1" marL="0" marR="0" rtl="0" algn="l">
              <a:lnSpc>
                <a:spcPct val="140000"/>
              </a:lnSpc>
              <a:spcBef>
                <a:spcPts val="0"/>
              </a:spcBef>
              <a:spcAft>
                <a:spcPts val="0"/>
              </a:spcAft>
              <a:buNone/>
            </a:pPr>
            <a:r>
              <a:rPr b="0" i="0" lang="en-US" sz="2300" u="none" cap="none" strike="noStrike">
                <a:solidFill>
                  <a:srgbClr val="0D667B"/>
                </a:solidFill>
                <a:latin typeface="Lato"/>
                <a:ea typeface="Lato"/>
                <a:cs typeface="Lato"/>
                <a:sym typeface="Lato"/>
              </a:rPr>
              <a:t>you want to discuss. </a:t>
            </a:r>
            <a:endParaRPr/>
          </a:p>
        </p:txBody>
      </p:sp>
      <p:sp>
        <p:nvSpPr>
          <p:cNvPr id="304" name="Google Shape;304;p23"/>
          <p:cNvSpPr txBox="1"/>
          <p:nvPr/>
        </p:nvSpPr>
        <p:spPr>
          <a:xfrm>
            <a:off x="5892389" y="1123950"/>
            <a:ext cx="6503222" cy="125958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899" u="none" cap="none" strike="noStrike">
                <a:solidFill>
                  <a:srgbClr val="F04F2B"/>
                </a:solidFill>
                <a:latin typeface="Caveat Brush"/>
                <a:ea typeface="Caveat Brush"/>
                <a:cs typeface="Caveat Brush"/>
                <a:sym typeface="Caveat Brush"/>
              </a:rPr>
              <a:t>Reminders</a:t>
            </a:r>
            <a:endParaRPr/>
          </a:p>
        </p:txBody>
      </p:sp>
      <p:sp>
        <p:nvSpPr>
          <p:cNvPr id="305" name="Google Shape;305;p23"/>
          <p:cNvSpPr txBox="1"/>
          <p:nvPr/>
        </p:nvSpPr>
        <p:spPr>
          <a:xfrm>
            <a:off x="5438955" y="3158488"/>
            <a:ext cx="4221732" cy="9861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0D667B"/>
                </a:solidFill>
                <a:latin typeface="Lato"/>
                <a:ea typeface="Lato"/>
                <a:cs typeface="Lato"/>
                <a:sym typeface="Lato"/>
              </a:rPr>
              <a:t>Bring your own</a:t>
            </a:r>
            <a:endParaRPr/>
          </a:p>
          <a:p>
            <a:pPr indent="0" lvl="0" marL="0" marR="0" rtl="0" algn="l">
              <a:lnSpc>
                <a:spcPct val="140014"/>
              </a:lnSpc>
              <a:spcBef>
                <a:spcPts val="0"/>
              </a:spcBef>
              <a:spcAft>
                <a:spcPts val="0"/>
              </a:spcAft>
              <a:buNone/>
            </a:pPr>
            <a:r>
              <a:rPr b="1" i="0" lang="en-US" sz="2799" u="none" cap="none" strike="noStrike">
                <a:solidFill>
                  <a:srgbClr val="0D667B"/>
                </a:solidFill>
                <a:latin typeface="Lato"/>
                <a:ea typeface="Lato"/>
                <a:cs typeface="Lato"/>
                <a:sym typeface="Lato"/>
              </a:rPr>
              <a:t>packed lunch &amp; drinks</a:t>
            </a:r>
            <a:endParaRPr/>
          </a:p>
        </p:txBody>
      </p:sp>
      <p:sp>
        <p:nvSpPr>
          <p:cNvPr id="306" name="Google Shape;306;p23"/>
          <p:cNvSpPr txBox="1"/>
          <p:nvPr/>
        </p:nvSpPr>
        <p:spPr>
          <a:xfrm>
            <a:off x="12424186" y="6396997"/>
            <a:ext cx="3659490" cy="9861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0D667B"/>
                </a:solidFill>
                <a:latin typeface="Lato"/>
                <a:ea typeface="Lato"/>
                <a:cs typeface="Lato"/>
                <a:sym typeface="Lato"/>
              </a:rPr>
              <a:t>Bring notepads</a:t>
            </a:r>
            <a:endParaRPr/>
          </a:p>
          <a:p>
            <a:pPr indent="0" lvl="0" marL="0" marR="0" rtl="0" algn="l">
              <a:lnSpc>
                <a:spcPct val="140014"/>
              </a:lnSpc>
              <a:spcBef>
                <a:spcPts val="0"/>
              </a:spcBef>
              <a:spcAft>
                <a:spcPts val="0"/>
              </a:spcAft>
              <a:buNone/>
            </a:pPr>
            <a:r>
              <a:rPr b="1" i="0" lang="en-US" sz="2799" u="none" cap="none" strike="noStrike">
                <a:solidFill>
                  <a:srgbClr val="0D667B"/>
                </a:solidFill>
                <a:latin typeface="Lato"/>
                <a:ea typeface="Lato"/>
                <a:cs typeface="Lato"/>
                <a:sym typeface="Lato"/>
              </a:rPr>
              <a:t>and a pencil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FEB"/>
        </a:solidFill>
      </p:bgPr>
    </p:bg>
    <p:spTree>
      <p:nvGrpSpPr>
        <p:cNvPr id="310" name="Shape 310"/>
        <p:cNvGrpSpPr/>
        <p:nvPr/>
      </p:nvGrpSpPr>
      <p:grpSpPr>
        <a:xfrm>
          <a:off x="0" y="0"/>
          <a:ext cx="0" cy="0"/>
          <a:chOff x="0" y="0"/>
          <a:chExt cx="0" cy="0"/>
        </a:xfrm>
      </p:grpSpPr>
      <p:pic>
        <p:nvPicPr>
          <p:cNvPr id="311" name="Google Shape;311;p24"/>
          <p:cNvPicPr preferRelativeResize="0"/>
          <p:nvPr/>
        </p:nvPicPr>
        <p:blipFill>
          <a:blip r:embed="rId3">
            <a:alphaModFix/>
          </a:blip>
          <a:stretch>
            <a:fillRect/>
          </a:stretch>
        </p:blipFill>
        <p:spPr>
          <a:xfrm>
            <a:off x="-101" y="0"/>
            <a:ext cx="18288202" cy="10287000"/>
          </a:xfrm>
          <a:prstGeom prst="rect">
            <a:avLst/>
          </a:prstGeom>
          <a:noFill/>
          <a:ln>
            <a:noFill/>
          </a:ln>
        </p:spPr>
      </p:pic>
      <p:sp>
        <p:nvSpPr>
          <p:cNvPr id="312" name="Google Shape;312;p24"/>
          <p:cNvSpPr/>
          <p:nvPr/>
        </p:nvSpPr>
        <p:spPr>
          <a:xfrm>
            <a:off x="1669094" y="2148826"/>
            <a:ext cx="7354519" cy="7387485"/>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27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3" name="Google Shape;313;p24"/>
          <p:cNvPicPr preferRelativeResize="0"/>
          <p:nvPr/>
        </p:nvPicPr>
        <p:blipFill rotWithShape="1">
          <a:blip r:embed="rId4">
            <a:alphaModFix/>
          </a:blip>
          <a:srcRect b="7296" l="9217" r="50569" t="20890"/>
          <a:stretch/>
        </p:blipFill>
        <p:spPr>
          <a:xfrm>
            <a:off x="1685650" y="2148825"/>
            <a:ext cx="7354500" cy="7387500"/>
          </a:xfrm>
          <a:prstGeom prst="ellipse">
            <a:avLst/>
          </a:prstGeom>
          <a:noFill/>
          <a:ln>
            <a:noFill/>
          </a:ln>
        </p:spPr>
      </p:pic>
      <p:sp>
        <p:nvSpPr>
          <p:cNvPr id="314" name="Google Shape;314;p24"/>
          <p:cNvSpPr/>
          <p:nvPr/>
        </p:nvSpPr>
        <p:spPr>
          <a:xfrm flipH="1">
            <a:off x="12549304" y="4078423"/>
            <a:ext cx="5128379" cy="5989347"/>
          </a:xfrm>
          <a:custGeom>
            <a:rect b="b" l="l" r="r" t="t"/>
            <a:pathLst>
              <a:path extrusionOk="0" h="5989347" w="5128379">
                <a:moveTo>
                  <a:pt x="5128379" y="0"/>
                </a:moveTo>
                <a:lnTo>
                  <a:pt x="0" y="0"/>
                </a:lnTo>
                <a:lnTo>
                  <a:pt x="0" y="5989348"/>
                </a:lnTo>
                <a:lnTo>
                  <a:pt x="5128379" y="5989348"/>
                </a:lnTo>
                <a:lnTo>
                  <a:pt x="5128379" y="0"/>
                </a:lnTo>
                <a:close/>
              </a:path>
            </a:pathLst>
          </a:custGeom>
          <a:blipFill rotWithShape="1">
            <a:blip r:embed="rId5">
              <a:alphaModFix/>
            </a:blip>
            <a:stretch>
              <a:fillRect b="0" l="0" r="0" t="0"/>
            </a:stretch>
          </a:blipFill>
          <a:ln>
            <a:noFill/>
          </a:ln>
        </p:spPr>
      </p:sp>
      <p:sp>
        <p:nvSpPr>
          <p:cNvPr id="315" name="Google Shape;315;p24"/>
          <p:cNvSpPr/>
          <p:nvPr/>
        </p:nvSpPr>
        <p:spPr>
          <a:xfrm rot="2879320">
            <a:off x="1269994" y="-110764"/>
            <a:ext cx="2131302" cy="3919636"/>
          </a:xfrm>
          <a:custGeom>
            <a:rect b="b" l="l" r="r" t="t"/>
            <a:pathLst>
              <a:path extrusionOk="0" h="3919636" w="2131302">
                <a:moveTo>
                  <a:pt x="0" y="0"/>
                </a:moveTo>
                <a:lnTo>
                  <a:pt x="2131302" y="0"/>
                </a:lnTo>
                <a:lnTo>
                  <a:pt x="2131302" y="3919636"/>
                </a:lnTo>
                <a:lnTo>
                  <a:pt x="0" y="3919636"/>
                </a:lnTo>
                <a:lnTo>
                  <a:pt x="0" y="0"/>
                </a:lnTo>
                <a:close/>
              </a:path>
            </a:pathLst>
          </a:custGeom>
          <a:blipFill rotWithShape="1">
            <a:blip r:embed="rId6">
              <a:alphaModFix/>
            </a:blip>
            <a:stretch>
              <a:fillRect b="0" l="0" r="0" t="0"/>
            </a:stretch>
          </a:blipFill>
          <a:ln>
            <a:noFill/>
          </a:ln>
        </p:spPr>
      </p:sp>
      <p:sp>
        <p:nvSpPr>
          <p:cNvPr id="316" name="Google Shape;316;p24"/>
          <p:cNvSpPr txBox="1"/>
          <p:nvPr/>
        </p:nvSpPr>
        <p:spPr>
          <a:xfrm>
            <a:off x="5862737" y="698746"/>
            <a:ext cx="6562526" cy="125958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899" u="none" cap="none" strike="noStrike">
                <a:solidFill>
                  <a:srgbClr val="F04F2B"/>
                </a:solidFill>
                <a:latin typeface="Caveat Brush"/>
                <a:ea typeface="Caveat Brush"/>
                <a:cs typeface="Caveat Brush"/>
                <a:sym typeface="Caveat Brush"/>
              </a:rPr>
              <a:t>Contact Us</a:t>
            </a:r>
            <a:endParaRPr/>
          </a:p>
        </p:txBody>
      </p:sp>
      <p:sp>
        <p:nvSpPr>
          <p:cNvPr id="317" name="Google Shape;317;p24"/>
          <p:cNvSpPr txBox="1"/>
          <p:nvPr/>
        </p:nvSpPr>
        <p:spPr>
          <a:xfrm>
            <a:off x="8763000" y="8321505"/>
            <a:ext cx="4892954" cy="422275"/>
          </a:xfrm>
          <a:prstGeom prst="rect">
            <a:avLst/>
          </a:prstGeom>
          <a:noFill/>
          <a:ln>
            <a:noFill/>
          </a:ln>
        </p:spPr>
        <p:txBody>
          <a:bodyPr anchorCtr="0" anchor="t" bIns="0" lIns="0" spcFirstLastPara="1" rIns="0" wrap="square" tIns="0">
            <a:spAutoFit/>
          </a:bodyPr>
          <a:lstStyle/>
          <a:p>
            <a:pPr indent="0" lvl="1" marL="0" marR="0" rtl="0" algn="l">
              <a:lnSpc>
                <a:spcPct val="140016"/>
              </a:lnSpc>
              <a:spcBef>
                <a:spcPts val="0"/>
              </a:spcBef>
              <a:spcAft>
                <a:spcPts val="0"/>
              </a:spcAft>
              <a:buNone/>
            </a:pPr>
            <a:r>
              <a:rPr b="0" i="0" lang="en-US" sz="2499" u="none" cap="none" strike="noStrike">
                <a:solidFill>
                  <a:srgbClr val="0D667B"/>
                </a:solidFill>
                <a:latin typeface="Lato"/>
                <a:ea typeface="Lato"/>
                <a:cs typeface="Lato"/>
                <a:sym typeface="Lato"/>
              </a:rPr>
              <a:t>reallygreatsite.com</a:t>
            </a:r>
            <a:endParaRPr/>
          </a:p>
        </p:txBody>
      </p:sp>
      <p:sp>
        <p:nvSpPr>
          <p:cNvPr id="318" name="Google Shape;318;p24"/>
          <p:cNvSpPr txBox="1"/>
          <p:nvPr/>
        </p:nvSpPr>
        <p:spPr>
          <a:xfrm>
            <a:off x="9693036" y="7025472"/>
            <a:ext cx="4892954" cy="422275"/>
          </a:xfrm>
          <a:prstGeom prst="rect">
            <a:avLst/>
          </a:prstGeom>
          <a:noFill/>
          <a:ln>
            <a:noFill/>
          </a:ln>
        </p:spPr>
        <p:txBody>
          <a:bodyPr anchorCtr="0" anchor="t" bIns="0" lIns="0" spcFirstLastPara="1" rIns="0" wrap="square" tIns="0">
            <a:spAutoFit/>
          </a:bodyPr>
          <a:lstStyle/>
          <a:p>
            <a:pPr indent="0" lvl="1" marL="0" marR="0" rtl="0" algn="l">
              <a:lnSpc>
                <a:spcPct val="140016"/>
              </a:lnSpc>
              <a:spcBef>
                <a:spcPts val="0"/>
              </a:spcBef>
              <a:spcAft>
                <a:spcPts val="0"/>
              </a:spcAft>
              <a:buNone/>
            </a:pPr>
            <a:r>
              <a:rPr b="0" i="0" lang="en-US" sz="2499" u="none" cap="none" strike="noStrike">
                <a:solidFill>
                  <a:srgbClr val="0D667B"/>
                </a:solidFill>
                <a:latin typeface="Lato"/>
                <a:ea typeface="Lato"/>
                <a:cs typeface="Lato"/>
                <a:sym typeface="Lato"/>
              </a:rPr>
              <a:t>@reallygreatsite</a:t>
            </a:r>
            <a:endParaRPr/>
          </a:p>
        </p:txBody>
      </p:sp>
      <p:sp>
        <p:nvSpPr>
          <p:cNvPr id="319" name="Google Shape;319;p24"/>
          <p:cNvSpPr txBox="1"/>
          <p:nvPr/>
        </p:nvSpPr>
        <p:spPr>
          <a:xfrm>
            <a:off x="9312036" y="3137374"/>
            <a:ext cx="5801458" cy="422275"/>
          </a:xfrm>
          <a:prstGeom prst="rect">
            <a:avLst/>
          </a:prstGeom>
          <a:noFill/>
          <a:ln>
            <a:noFill/>
          </a:ln>
        </p:spPr>
        <p:txBody>
          <a:bodyPr anchorCtr="0" anchor="t" bIns="0" lIns="0" spcFirstLastPara="1" rIns="0" wrap="square" tIns="0">
            <a:spAutoFit/>
          </a:bodyPr>
          <a:lstStyle/>
          <a:p>
            <a:pPr indent="0" lvl="1" marL="0" marR="0" rtl="0" algn="l">
              <a:lnSpc>
                <a:spcPct val="140016"/>
              </a:lnSpc>
              <a:spcBef>
                <a:spcPts val="0"/>
              </a:spcBef>
              <a:spcAft>
                <a:spcPts val="0"/>
              </a:spcAft>
              <a:buNone/>
            </a:pPr>
            <a:r>
              <a:rPr b="0" i="0" lang="en-US" sz="2499" u="none" cap="none" strike="noStrike">
                <a:solidFill>
                  <a:srgbClr val="0D667B"/>
                </a:solidFill>
                <a:latin typeface="Lato"/>
                <a:ea typeface="Lato"/>
                <a:cs typeface="Lato"/>
                <a:sym typeface="Lato"/>
              </a:rPr>
              <a:t>123 Anywhere St., Any City,ST 12345</a:t>
            </a:r>
            <a:endParaRPr/>
          </a:p>
        </p:txBody>
      </p:sp>
      <p:sp>
        <p:nvSpPr>
          <p:cNvPr id="320" name="Google Shape;320;p24"/>
          <p:cNvSpPr txBox="1"/>
          <p:nvPr/>
        </p:nvSpPr>
        <p:spPr>
          <a:xfrm>
            <a:off x="9956787" y="4433407"/>
            <a:ext cx="4892954" cy="422275"/>
          </a:xfrm>
          <a:prstGeom prst="rect">
            <a:avLst/>
          </a:prstGeom>
          <a:noFill/>
          <a:ln>
            <a:noFill/>
          </a:ln>
        </p:spPr>
        <p:txBody>
          <a:bodyPr anchorCtr="0" anchor="t" bIns="0" lIns="0" spcFirstLastPara="1" rIns="0" wrap="square" tIns="0">
            <a:spAutoFit/>
          </a:bodyPr>
          <a:lstStyle/>
          <a:p>
            <a:pPr indent="0" lvl="1" marL="0" marR="0" rtl="0" algn="l">
              <a:lnSpc>
                <a:spcPct val="140016"/>
              </a:lnSpc>
              <a:spcBef>
                <a:spcPts val="0"/>
              </a:spcBef>
              <a:spcAft>
                <a:spcPts val="0"/>
              </a:spcAft>
              <a:buNone/>
            </a:pPr>
            <a:r>
              <a:rPr b="0" i="0" lang="en-US" sz="2499" u="none" cap="none" strike="noStrike">
                <a:solidFill>
                  <a:srgbClr val="0D667B"/>
                </a:solidFill>
                <a:latin typeface="Lato"/>
                <a:ea typeface="Lato"/>
                <a:cs typeface="Lato"/>
                <a:sym typeface="Lato"/>
              </a:rPr>
              <a:t>123-456-7890</a:t>
            </a:r>
            <a:endParaRPr/>
          </a:p>
        </p:txBody>
      </p:sp>
      <p:sp>
        <p:nvSpPr>
          <p:cNvPr id="321" name="Google Shape;321;p24"/>
          <p:cNvSpPr txBox="1"/>
          <p:nvPr/>
        </p:nvSpPr>
        <p:spPr>
          <a:xfrm>
            <a:off x="10052037" y="5729439"/>
            <a:ext cx="4892954" cy="422275"/>
          </a:xfrm>
          <a:prstGeom prst="rect">
            <a:avLst/>
          </a:prstGeom>
          <a:noFill/>
          <a:ln>
            <a:noFill/>
          </a:ln>
        </p:spPr>
        <p:txBody>
          <a:bodyPr anchorCtr="0" anchor="t" bIns="0" lIns="0" spcFirstLastPara="1" rIns="0" wrap="square" tIns="0">
            <a:spAutoFit/>
          </a:bodyPr>
          <a:lstStyle/>
          <a:p>
            <a:pPr indent="0" lvl="1" marL="0" marR="0" rtl="0" algn="l">
              <a:lnSpc>
                <a:spcPct val="140016"/>
              </a:lnSpc>
              <a:spcBef>
                <a:spcPts val="0"/>
              </a:spcBef>
              <a:spcAft>
                <a:spcPts val="0"/>
              </a:spcAft>
              <a:buNone/>
            </a:pPr>
            <a:r>
              <a:rPr b="0" i="0" lang="en-US" sz="2499" u="none" cap="none" strike="noStrike">
                <a:solidFill>
                  <a:srgbClr val="0D667B"/>
                </a:solidFill>
                <a:latin typeface="Lato"/>
                <a:ea typeface="Lato"/>
                <a:cs typeface="Lato"/>
                <a:sym typeface="Lato"/>
              </a:rPr>
              <a:t>hello@reallygreatsite.com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B0C4"/>
        </a:solidFill>
      </p:bgPr>
    </p:bg>
    <p:spTree>
      <p:nvGrpSpPr>
        <p:cNvPr id="325" name="Shape 325"/>
        <p:cNvGrpSpPr/>
        <p:nvPr/>
      </p:nvGrpSpPr>
      <p:grpSpPr>
        <a:xfrm>
          <a:off x="0" y="0"/>
          <a:ext cx="0" cy="0"/>
          <a:chOff x="0" y="0"/>
          <a:chExt cx="0" cy="0"/>
        </a:xfrm>
      </p:grpSpPr>
      <p:pic>
        <p:nvPicPr>
          <p:cNvPr id="326" name="Google Shape;326;p25"/>
          <p:cNvPicPr preferRelativeResize="0"/>
          <p:nvPr/>
        </p:nvPicPr>
        <p:blipFill>
          <a:blip r:embed="rId3">
            <a:alphaModFix/>
          </a:blip>
          <a:stretch>
            <a:fillRect/>
          </a:stretch>
        </p:blipFill>
        <p:spPr>
          <a:xfrm>
            <a:off x="-88" y="0"/>
            <a:ext cx="18288178" cy="10287000"/>
          </a:xfrm>
          <a:prstGeom prst="rect">
            <a:avLst/>
          </a:prstGeom>
          <a:noFill/>
          <a:ln>
            <a:noFill/>
          </a:ln>
        </p:spPr>
      </p:pic>
      <p:grpSp>
        <p:nvGrpSpPr>
          <p:cNvPr id="327" name="Google Shape;327;p25"/>
          <p:cNvGrpSpPr/>
          <p:nvPr/>
        </p:nvGrpSpPr>
        <p:grpSpPr>
          <a:xfrm>
            <a:off x="-664057" y="4926509"/>
            <a:ext cx="19616113" cy="5867650"/>
            <a:chOff x="0" y="-57150"/>
            <a:chExt cx="5166384" cy="1545389"/>
          </a:xfrm>
        </p:grpSpPr>
        <p:sp>
          <p:nvSpPr>
            <p:cNvPr id="328" name="Google Shape;328;p25"/>
            <p:cNvSpPr/>
            <p:nvPr/>
          </p:nvSpPr>
          <p:spPr>
            <a:xfrm>
              <a:off x="0" y="0"/>
              <a:ext cx="5166384" cy="1488239"/>
            </a:xfrm>
            <a:custGeom>
              <a:rect b="b" l="l" r="r" t="t"/>
              <a:pathLst>
                <a:path extrusionOk="0" h="1488239" w="5166384">
                  <a:moveTo>
                    <a:pt x="0" y="0"/>
                  </a:moveTo>
                  <a:lnTo>
                    <a:pt x="5166384" y="0"/>
                  </a:lnTo>
                  <a:lnTo>
                    <a:pt x="5166384" y="1488239"/>
                  </a:lnTo>
                  <a:lnTo>
                    <a:pt x="0" y="1488239"/>
                  </a:lnTo>
                  <a:close/>
                </a:path>
              </a:pathLst>
            </a:custGeom>
            <a:solidFill>
              <a:srgbClr val="ABDFEB"/>
            </a:solidFill>
            <a:ln>
              <a:noFill/>
            </a:ln>
          </p:spPr>
        </p:sp>
        <p:sp>
          <p:nvSpPr>
            <p:cNvPr id="329" name="Google Shape;329;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0" name="Google Shape;330;p25"/>
          <p:cNvSpPr txBox="1"/>
          <p:nvPr/>
        </p:nvSpPr>
        <p:spPr>
          <a:xfrm>
            <a:off x="3091503" y="4061449"/>
            <a:ext cx="12105000" cy="3454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2468" u="none" cap="none" strike="noStrike">
                <a:solidFill>
                  <a:srgbClr val="F04F2B"/>
                </a:solidFill>
                <a:latin typeface="Caveat Brush"/>
                <a:ea typeface="Caveat Brush"/>
                <a:cs typeface="Caveat Brush"/>
                <a:sym typeface="Caveat Brush"/>
              </a:rPr>
              <a:t>We Can't Wait</a:t>
            </a:r>
            <a:endParaRPr/>
          </a:p>
          <a:p>
            <a:pPr indent="0" lvl="0" marL="0" marR="0" rtl="0" algn="ctr">
              <a:lnSpc>
                <a:spcPct val="90000"/>
              </a:lnSpc>
              <a:spcBef>
                <a:spcPts val="0"/>
              </a:spcBef>
              <a:spcAft>
                <a:spcPts val="0"/>
              </a:spcAft>
              <a:buNone/>
            </a:pPr>
            <a:r>
              <a:rPr b="0" i="0" lang="en-US" sz="12468" u="none" cap="none" strike="noStrike">
                <a:solidFill>
                  <a:srgbClr val="F04F2B"/>
                </a:solidFill>
                <a:latin typeface="Caveat Brush"/>
                <a:ea typeface="Caveat Brush"/>
                <a:cs typeface="Caveat Brush"/>
                <a:sym typeface="Caveat Brush"/>
              </a:rPr>
              <a:t>for Our Field Trip!</a:t>
            </a:r>
            <a:endParaRPr/>
          </a:p>
        </p:txBody>
      </p:sp>
      <p:sp>
        <p:nvSpPr>
          <p:cNvPr id="331" name="Google Shape;331;p25"/>
          <p:cNvSpPr/>
          <p:nvPr/>
        </p:nvSpPr>
        <p:spPr>
          <a:xfrm>
            <a:off x="3759286" y="7998722"/>
            <a:ext cx="3136786" cy="1572314"/>
          </a:xfrm>
          <a:custGeom>
            <a:rect b="b" l="l" r="r" t="t"/>
            <a:pathLst>
              <a:path extrusionOk="0" h="1572314" w="3136786">
                <a:moveTo>
                  <a:pt x="0" y="0"/>
                </a:moveTo>
                <a:lnTo>
                  <a:pt x="3136785" y="0"/>
                </a:lnTo>
                <a:lnTo>
                  <a:pt x="3136785" y="1572314"/>
                </a:lnTo>
                <a:lnTo>
                  <a:pt x="0" y="1572314"/>
                </a:lnTo>
                <a:lnTo>
                  <a:pt x="0" y="0"/>
                </a:lnTo>
                <a:close/>
              </a:path>
            </a:pathLst>
          </a:custGeom>
          <a:blipFill rotWithShape="1">
            <a:blip r:embed="rId4">
              <a:alphaModFix/>
            </a:blip>
            <a:stretch>
              <a:fillRect b="0" l="0" r="0" t="0"/>
            </a:stretch>
          </a:blipFill>
          <a:ln>
            <a:noFill/>
          </a:ln>
        </p:spPr>
      </p:sp>
      <p:sp>
        <p:nvSpPr>
          <p:cNvPr id="332" name="Google Shape;332;p25"/>
          <p:cNvSpPr/>
          <p:nvPr/>
        </p:nvSpPr>
        <p:spPr>
          <a:xfrm>
            <a:off x="14279415" y="6103470"/>
            <a:ext cx="4947996" cy="5606794"/>
          </a:xfrm>
          <a:custGeom>
            <a:rect b="b" l="l" r="r" t="t"/>
            <a:pathLst>
              <a:path extrusionOk="0" h="5606794" w="4947996">
                <a:moveTo>
                  <a:pt x="0" y="0"/>
                </a:moveTo>
                <a:lnTo>
                  <a:pt x="4947996" y="0"/>
                </a:lnTo>
                <a:lnTo>
                  <a:pt x="4947996" y="5606794"/>
                </a:lnTo>
                <a:lnTo>
                  <a:pt x="0" y="5606794"/>
                </a:lnTo>
                <a:lnTo>
                  <a:pt x="0" y="0"/>
                </a:lnTo>
                <a:close/>
              </a:path>
            </a:pathLst>
          </a:custGeom>
          <a:blipFill rotWithShape="1">
            <a:blip r:embed="rId5">
              <a:alphaModFix/>
            </a:blip>
            <a:stretch>
              <a:fillRect b="0" l="0" r="0" t="0"/>
            </a:stretch>
          </a:blipFill>
          <a:ln>
            <a:noFill/>
          </a:ln>
        </p:spPr>
      </p:sp>
      <p:sp>
        <p:nvSpPr>
          <p:cNvPr id="333" name="Google Shape;333;p25"/>
          <p:cNvSpPr/>
          <p:nvPr/>
        </p:nvSpPr>
        <p:spPr>
          <a:xfrm>
            <a:off x="13980057" y="4005112"/>
            <a:ext cx="2432878" cy="2098358"/>
          </a:xfrm>
          <a:custGeom>
            <a:rect b="b" l="l" r="r" t="t"/>
            <a:pathLst>
              <a:path extrusionOk="0" h="2098358" w="2432878">
                <a:moveTo>
                  <a:pt x="0" y="0"/>
                </a:moveTo>
                <a:lnTo>
                  <a:pt x="2432879" y="0"/>
                </a:lnTo>
                <a:lnTo>
                  <a:pt x="2432879" y="2098358"/>
                </a:lnTo>
                <a:lnTo>
                  <a:pt x="0" y="2098358"/>
                </a:lnTo>
                <a:lnTo>
                  <a:pt x="0" y="0"/>
                </a:lnTo>
                <a:close/>
              </a:path>
            </a:pathLst>
          </a:custGeom>
          <a:blipFill rotWithShape="1">
            <a:blip r:embed="rId6">
              <a:alphaModFix/>
            </a:blip>
            <a:stretch>
              <a:fillRect b="0" l="0" r="0" t="0"/>
            </a:stretch>
          </a:blipFill>
          <a:ln>
            <a:noFill/>
          </a:ln>
        </p:spPr>
      </p:sp>
      <p:sp>
        <p:nvSpPr>
          <p:cNvPr id="334" name="Google Shape;334;p25"/>
          <p:cNvSpPr/>
          <p:nvPr/>
        </p:nvSpPr>
        <p:spPr>
          <a:xfrm>
            <a:off x="-501491" y="7170047"/>
            <a:ext cx="3060383" cy="4114800"/>
          </a:xfrm>
          <a:custGeom>
            <a:rect b="b" l="l" r="r" t="t"/>
            <a:pathLst>
              <a:path extrusionOk="0" h="4114800" w="3060383">
                <a:moveTo>
                  <a:pt x="0" y="0"/>
                </a:moveTo>
                <a:lnTo>
                  <a:pt x="3060382" y="0"/>
                </a:lnTo>
                <a:lnTo>
                  <a:pt x="3060382" y="4114800"/>
                </a:lnTo>
                <a:lnTo>
                  <a:pt x="0" y="4114800"/>
                </a:lnTo>
                <a:lnTo>
                  <a:pt x="0" y="0"/>
                </a:lnTo>
                <a:close/>
              </a:path>
            </a:pathLst>
          </a:custGeom>
          <a:blipFill rotWithShape="1">
            <a:blip r:embed="rId7">
              <a:alphaModFix/>
            </a:blip>
            <a:stretch>
              <a:fillRect b="0" l="0" r="0" t="0"/>
            </a:stretch>
          </a:blipFill>
          <a:ln>
            <a:noFill/>
          </a:ln>
        </p:spPr>
      </p:sp>
      <p:sp>
        <p:nvSpPr>
          <p:cNvPr id="335" name="Google Shape;335;p25"/>
          <p:cNvSpPr/>
          <p:nvPr/>
        </p:nvSpPr>
        <p:spPr>
          <a:xfrm>
            <a:off x="9522285" y="747737"/>
            <a:ext cx="8130264" cy="2937058"/>
          </a:xfrm>
          <a:custGeom>
            <a:rect b="b" l="l" r="r" t="t"/>
            <a:pathLst>
              <a:path extrusionOk="0" h="2937058" w="8130264">
                <a:moveTo>
                  <a:pt x="0" y="0"/>
                </a:moveTo>
                <a:lnTo>
                  <a:pt x="8130264" y="0"/>
                </a:lnTo>
                <a:lnTo>
                  <a:pt x="8130264" y="2937058"/>
                </a:lnTo>
                <a:lnTo>
                  <a:pt x="0" y="2937058"/>
                </a:lnTo>
                <a:lnTo>
                  <a:pt x="0" y="0"/>
                </a:lnTo>
                <a:close/>
              </a:path>
            </a:pathLst>
          </a:custGeom>
          <a:blipFill rotWithShape="1">
            <a:blip r:embed="rId8">
              <a:alphaModFix/>
            </a:blip>
            <a:stretch>
              <a:fillRect b="0" l="0" r="0" t="0"/>
            </a:stretch>
          </a:blipFill>
          <a:ln>
            <a:noFill/>
          </a:ln>
        </p:spPr>
      </p:sp>
      <p:sp>
        <p:nvSpPr>
          <p:cNvPr id="336" name="Google Shape;336;p25"/>
          <p:cNvSpPr/>
          <p:nvPr/>
        </p:nvSpPr>
        <p:spPr>
          <a:xfrm>
            <a:off x="1412027" y="4154499"/>
            <a:ext cx="1885629" cy="1948971"/>
          </a:xfrm>
          <a:custGeom>
            <a:rect b="b" l="l" r="r" t="t"/>
            <a:pathLst>
              <a:path extrusionOk="0" h="1948971" w="1885629">
                <a:moveTo>
                  <a:pt x="0" y="0"/>
                </a:moveTo>
                <a:lnTo>
                  <a:pt x="1885629" y="0"/>
                </a:lnTo>
                <a:lnTo>
                  <a:pt x="1885629" y="1948971"/>
                </a:lnTo>
                <a:lnTo>
                  <a:pt x="0" y="1948971"/>
                </a:lnTo>
                <a:lnTo>
                  <a:pt x="0" y="0"/>
                </a:lnTo>
                <a:close/>
              </a:path>
            </a:pathLst>
          </a:custGeom>
          <a:blipFill rotWithShape="1">
            <a:blip r:embed="rId9">
              <a:alphaModFix/>
            </a:blip>
            <a:stretch>
              <a:fillRect b="0" l="0" r="0" t="0"/>
            </a:stretch>
          </a:blipFill>
          <a:ln>
            <a:noFill/>
          </a:ln>
        </p:spPr>
      </p:sp>
      <p:sp>
        <p:nvSpPr>
          <p:cNvPr id="337" name="Google Shape;337;p25"/>
          <p:cNvSpPr txBox="1"/>
          <p:nvPr/>
        </p:nvSpPr>
        <p:spPr>
          <a:xfrm>
            <a:off x="5703818" y="7589147"/>
            <a:ext cx="6880363" cy="504825"/>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0" i="0" lang="en-US" sz="2999" u="none" cap="none" strike="noStrike">
                <a:solidFill>
                  <a:srgbClr val="0D667B"/>
                </a:solidFill>
                <a:latin typeface="Lato"/>
                <a:ea typeface="Lato"/>
                <a:cs typeface="Lato"/>
                <a:sym typeface="Lato"/>
              </a:rPr>
              <a:t>See you soon!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FEB"/>
        </a:solidFill>
      </p:bgPr>
    </p:bg>
    <p:spTree>
      <p:nvGrpSpPr>
        <p:cNvPr id="341" name="Shape 341"/>
        <p:cNvGrpSpPr/>
        <p:nvPr/>
      </p:nvGrpSpPr>
      <p:grpSpPr>
        <a:xfrm>
          <a:off x="0" y="0"/>
          <a:ext cx="0" cy="0"/>
          <a:chOff x="0" y="0"/>
          <a:chExt cx="0" cy="0"/>
        </a:xfrm>
      </p:grpSpPr>
      <p:sp>
        <p:nvSpPr>
          <p:cNvPr id="342" name="Google Shape;342;p26"/>
          <p:cNvSpPr txBox="1"/>
          <p:nvPr/>
        </p:nvSpPr>
        <p:spPr>
          <a:xfrm>
            <a:off x="1046886" y="1200150"/>
            <a:ext cx="4192802" cy="2477022"/>
          </a:xfrm>
          <a:prstGeom prst="rect">
            <a:avLst/>
          </a:prstGeom>
          <a:noFill/>
          <a:ln>
            <a:noFill/>
          </a:ln>
        </p:spPr>
        <p:txBody>
          <a:bodyPr anchorCtr="0" anchor="t" bIns="0" lIns="0" spcFirstLastPara="1" rIns="0" wrap="square" tIns="0">
            <a:spAutoFit/>
          </a:bodyPr>
          <a:lstStyle/>
          <a:p>
            <a:pPr indent="0" lvl="0" marL="0" marR="0" rtl="0" algn="l">
              <a:lnSpc>
                <a:spcPct val="91994"/>
              </a:lnSpc>
              <a:spcBef>
                <a:spcPts val="0"/>
              </a:spcBef>
              <a:spcAft>
                <a:spcPts val="0"/>
              </a:spcAft>
              <a:buNone/>
            </a:pPr>
            <a:r>
              <a:rPr b="0" i="0" lang="en-US" sz="10193" u="none" cap="none" strike="noStrike">
                <a:solidFill>
                  <a:srgbClr val="F04F2B"/>
                </a:solidFill>
                <a:latin typeface="Caveat Brush"/>
                <a:ea typeface="Caveat Brush"/>
                <a:cs typeface="Caveat Brush"/>
                <a:sym typeface="Caveat Brush"/>
              </a:rPr>
              <a:t>Resource  Page</a:t>
            </a:r>
            <a:endParaRPr/>
          </a:p>
        </p:txBody>
      </p:sp>
      <p:sp>
        <p:nvSpPr>
          <p:cNvPr id="343" name="Google Shape;343;p26"/>
          <p:cNvSpPr txBox="1"/>
          <p:nvPr/>
        </p:nvSpPr>
        <p:spPr>
          <a:xfrm>
            <a:off x="1046886" y="6665871"/>
            <a:ext cx="3669612" cy="2228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0D667B"/>
                </a:solidFill>
                <a:latin typeface="Lato"/>
                <a:ea typeface="Lato"/>
                <a:cs typeface="Lato"/>
                <a:sym typeface="Lato"/>
              </a:rPr>
              <a:t>Titles: Caveat Brush</a:t>
            </a:r>
            <a:endParaRPr/>
          </a:p>
          <a:p>
            <a:pPr indent="0" lvl="0" marL="0" marR="0" rtl="0" algn="l">
              <a:lnSpc>
                <a:spcPct val="130000"/>
              </a:lnSpc>
              <a:spcBef>
                <a:spcPts val="0"/>
              </a:spcBef>
              <a:spcAft>
                <a:spcPts val="0"/>
              </a:spcAft>
              <a:buNone/>
            </a:pPr>
            <a:r>
              <a:rPr b="0" i="0" lang="en-US" sz="2300" u="none" cap="none" strike="noStrike">
                <a:solidFill>
                  <a:srgbClr val="0D667B"/>
                </a:solidFill>
                <a:latin typeface="Lato"/>
                <a:ea typeface="Lato"/>
                <a:cs typeface="Lato"/>
                <a:sym typeface="Lato"/>
              </a:rPr>
              <a:t>Headers: Lato</a:t>
            </a:r>
            <a:endParaRPr/>
          </a:p>
          <a:p>
            <a:pPr indent="0" lvl="0" marL="0" marR="0" rtl="0" algn="l">
              <a:lnSpc>
                <a:spcPct val="130000"/>
              </a:lnSpc>
              <a:spcBef>
                <a:spcPts val="0"/>
              </a:spcBef>
              <a:spcAft>
                <a:spcPts val="0"/>
              </a:spcAft>
              <a:buNone/>
            </a:pPr>
            <a:r>
              <a:rPr b="0" i="0" lang="en-US" sz="2300" u="none" cap="none" strike="noStrike">
                <a:solidFill>
                  <a:srgbClr val="0D667B"/>
                </a:solidFill>
                <a:latin typeface="Lato"/>
                <a:ea typeface="Lato"/>
                <a:cs typeface="Lato"/>
                <a:sym typeface="Lato"/>
              </a:rPr>
              <a:t>Body Copy: Lato</a:t>
            </a:r>
            <a:endParaRPr/>
          </a:p>
          <a:p>
            <a:pPr indent="0" lvl="0" marL="0" marR="0" rtl="0" algn="l">
              <a:lnSpc>
                <a:spcPct val="130000"/>
              </a:lnSpc>
              <a:spcBef>
                <a:spcPts val="0"/>
              </a:spcBef>
              <a:spcAft>
                <a:spcPts val="0"/>
              </a:spcAft>
              <a:buNone/>
            </a:pPr>
            <a:r>
              <a:t/>
            </a:r>
            <a:endParaRPr b="0" i="0" sz="2300" u="none" cap="none" strike="noStrike">
              <a:solidFill>
                <a:srgbClr val="0D667B"/>
              </a:solidFill>
              <a:latin typeface="Lato"/>
              <a:ea typeface="Lato"/>
              <a:cs typeface="Lato"/>
              <a:sym typeface="Lato"/>
            </a:endParaRPr>
          </a:p>
          <a:p>
            <a:pPr indent="0" lvl="1" marL="0" marR="0" rtl="0" algn="l">
              <a:lnSpc>
                <a:spcPct val="130000"/>
              </a:lnSpc>
              <a:spcBef>
                <a:spcPts val="0"/>
              </a:spcBef>
              <a:spcAft>
                <a:spcPts val="0"/>
              </a:spcAft>
              <a:buNone/>
            </a:pPr>
            <a:r>
              <a:rPr b="0" i="0" lang="en-US" sz="2300" u="none" cap="none" strike="noStrike">
                <a:solidFill>
                  <a:srgbClr val="0D667B"/>
                </a:solidFill>
                <a:latin typeface="Lato"/>
                <a:ea typeface="Lato"/>
                <a:cs typeface="Lato"/>
                <a:sym typeface="Lato"/>
              </a:rPr>
              <a:t>You can find these fonts online too. Happy designing! </a:t>
            </a:r>
            <a:endParaRPr/>
          </a:p>
        </p:txBody>
      </p:sp>
      <p:sp>
        <p:nvSpPr>
          <p:cNvPr id="344" name="Google Shape;344;p26"/>
          <p:cNvSpPr txBox="1"/>
          <p:nvPr/>
        </p:nvSpPr>
        <p:spPr>
          <a:xfrm>
            <a:off x="1046886" y="5368181"/>
            <a:ext cx="3669612" cy="742315"/>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300" u="none" cap="none" strike="noStrike">
                <a:solidFill>
                  <a:srgbClr val="0D667B"/>
                </a:solidFill>
                <a:latin typeface="Lato"/>
                <a:ea typeface="Lato"/>
                <a:cs typeface="Lato"/>
                <a:sym typeface="Lato"/>
              </a:rPr>
              <a:t>Use these design resources in your Canva Presentation.</a:t>
            </a:r>
            <a:endParaRPr/>
          </a:p>
        </p:txBody>
      </p:sp>
      <p:sp>
        <p:nvSpPr>
          <p:cNvPr id="345" name="Google Shape;345;p26"/>
          <p:cNvSpPr/>
          <p:nvPr/>
        </p:nvSpPr>
        <p:spPr>
          <a:xfrm>
            <a:off x="11743955" y="6725330"/>
            <a:ext cx="1189556" cy="1143461"/>
          </a:xfrm>
          <a:custGeom>
            <a:rect b="b" l="l" r="r" t="t"/>
            <a:pathLst>
              <a:path extrusionOk="0" h="1143461" w="1189556">
                <a:moveTo>
                  <a:pt x="0" y="0"/>
                </a:moveTo>
                <a:lnTo>
                  <a:pt x="1189556" y="0"/>
                </a:lnTo>
                <a:lnTo>
                  <a:pt x="1189556" y="1143461"/>
                </a:lnTo>
                <a:lnTo>
                  <a:pt x="0" y="1143461"/>
                </a:lnTo>
                <a:lnTo>
                  <a:pt x="0" y="0"/>
                </a:lnTo>
                <a:close/>
              </a:path>
            </a:pathLst>
          </a:custGeom>
          <a:blipFill rotWithShape="1">
            <a:blip r:embed="rId3">
              <a:alphaModFix/>
            </a:blip>
            <a:stretch>
              <a:fillRect b="0" l="0" r="0" t="0"/>
            </a:stretch>
          </a:blipFill>
          <a:ln>
            <a:noFill/>
          </a:ln>
        </p:spPr>
      </p:sp>
      <p:sp>
        <p:nvSpPr>
          <p:cNvPr id="346" name="Google Shape;346;p26"/>
          <p:cNvSpPr/>
          <p:nvPr/>
        </p:nvSpPr>
        <p:spPr>
          <a:xfrm>
            <a:off x="13271393" y="5503449"/>
            <a:ext cx="511087" cy="732742"/>
          </a:xfrm>
          <a:custGeom>
            <a:rect b="b" l="l" r="r" t="t"/>
            <a:pathLst>
              <a:path extrusionOk="0" h="732742" w="511087">
                <a:moveTo>
                  <a:pt x="0" y="0"/>
                </a:moveTo>
                <a:lnTo>
                  <a:pt x="511087" y="0"/>
                </a:lnTo>
                <a:lnTo>
                  <a:pt x="511087" y="732741"/>
                </a:lnTo>
                <a:lnTo>
                  <a:pt x="0" y="732741"/>
                </a:lnTo>
                <a:lnTo>
                  <a:pt x="0" y="0"/>
                </a:lnTo>
                <a:close/>
              </a:path>
            </a:pathLst>
          </a:custGeom>
          <a:blipFill rotWithShape="1">
            <a:blip r:embed="rId4">
              <a:alphaModFix/>
            </a:blip>
            <a:stretch>
              <a:fillRect b="0" l="0" r="0" t="0"/>
            </a:stretch>
          </a:blipFill>
          <a:ln>
            <a:noFill/>
          </a:ln>
        </p:spPr>
      </p:sp>
      <p:sp>
        <p:nvSpPr>
          <p:cNvPr id="347" name="Google Shape;347;p26"/>
          <p:cNvSpPr/>
          <p:nvPr/>
        </p:nvSpPr>
        <p:spPr>
          <a:xfrm flipH="1">
            <a:off x="10540942" y="1239882"/>
            <a:ext cx="1198069" cy="865605"/>
          </a:xfrm>
          <a:custGeom>
            <a:rect b="b" l="l" r="r" t="t"/>
            <a:pathLst>
              <a:path extrusionOk="0" h="865605" w="1198069">
                <a:moveTo>
                  <a:pt x="1198068" y="0"/>
                </a:moveTo>
                <a:lnTo>
                  <a:pt x="0" y="0"/>
                </a:lnTo>
                <a:lnTo>
                  <a:pt x="0" y="865605"/>
                </a:lnTo>
                <a:lnTo>
                  <a:pt x="1198068" y="865605"/>
                </a:lnTo>
                <a:lnTo>
                  <a:pt x="1198068" y="0"/>
                </a:lnTo>
                <a:close/>
              </a:path>
            </a:pathLst>
          </a:custGeom>
          <a:blipFill rotWithShape="1">
            <a:blip r:embed="rId5">
              <a:alphaModFix/>
            </a:blip>
            <a:stretch>
              <a:fillRect b="0" l="0" r="0" t="0"/>
            </a:stretch>
          </a:blipFill>
          <a:ln>
            <a:noFill/>
          </a:ln>
        </p:spPr>
      </p:sp>
      <p:sp>
        <p:nvSpPr>
          <p:cNvPr id="348" name="Google Shape;348;p26"/>
          <p:cNvSpPr/>
          <p:nvPr/>
        </p:nvSpPr>
        <p:spPr>
          <a:xfrm>
            <a:off x="12075075" y="1355084"/>
            <a:ext cx="1267234" cy="635201"/>
          </a:xfrm>
          <a:custGeom>
            <a:rect b="b" l="l" r="r" t="t"/>
            <a:pathLst>
              <a:path extrusionOk="0" h="635201" w="1267234">
                <a:moveTo>
                  <a:pt x="0" y="0"/>
                </a:moveTo>
                <a:lnTo>
                  <a:pt x="1267234" y="0"/>
                </a:lnTo>
                <a:lnTo>
                  <a:pt x="1267234" y="635201"/>
                </a:lnTo>
                <a:lnTo>
                  <a:pt x="0" y="635201"/>
                </a:lnTo>
                <a:lnTo>
                  <a:pt x="0" y="0"/>
                </a:lnTo>
                <a:close/>
              </a:path>
            </a:pathLst>
          </a:custGeom>
          <a:blipFill rotWithShape="1">
            <a:blip r:embed="rId6">
              <a:alphaModFix/>
            </a:blip>
            <a:stretch>
              <a:fillRect b="0" l="0" r="0" t="0"/>
            </a:stretch>
          </a:blipFill>
          <a:ln>
            <a:noFill/>
          </a:ln>
        </p:spPr>
      </p:sp>
      <p:sp>
        <p:nvSpPr>
          <p:cNvPr id="349" name="Google Shape;349;p26"/>
          <p:cNvSpPr/>
          <p:nvPr/>
        </p:nvSpPr>
        <p:spPr>
          <a:xfrm>
            <a:off x="6534730" y="6734425"/>
            <a:ext cx="1063381" cy="1125271"/>
          </a:xfrm>
          <a:custGeom>
            <a:rect b="b" l="l" r="r" t="t"/>
            <a:pathLst>
              <a:path extrusionOk="0" h="1125271" w="1063381">
                <a:moveTo>
                  <a:pt x="0" y="0"/>
                </a:moveTo>
                <a:lnTo>
                  <a:pt x="1063381" y="0"/>
                </a:lnTo>
                <a:lnTo>
                  <a:pt x="1063381" y="1125271"/>
                </a:lnTo>
                <a:lnTo>
                  <a:pt x="0" y="1125271"/>
                </a:lnTo>
                <a:lnTo>
                  <a:pt x="0" y="0"/>
                </a:lnTo>
                <a:close/>
              </a:path>
            </a:pathLst>
          </a:custGeom>
          <a:blipFill rotWithShape="1">
            <a:blip r:embed="rId7">
              <a:alphaModFix/>
            </a:blip>
            <a:stretch>
              <a:fillRect b="0" l="0" r="0" t="0"/>
            </a:stretch>
          </a:blipFill>
          <a:ln>
            <a:noFill/>
          </a:ln>
        </p:spPr>
      </p:sp>
      <p:sp>
        <p:nvSpPr>
          <p:cNvPr id="350" name="Google Shape;350;p26"/>
          <p:cNvSpPr/>
          <p:nvPr/>
        </p:nvSpPr>
        <p:spPr>
          <a:xfrm>
            <a:off x="13678374" y="1238200"/>
            <a:ext cx="1040682" cy="868970"/>
          </a:xfrm>
          <a:custGeom>
            <a:rect b="b" l="l" r="r" t="t"/>
            <a:pathLst>
              <a:path extrusionOk="0" h="868970" w="1040682">
                <a:moveTo>
                  <a:pt x="0" y="0"/>
                </a:moveTo>
                <a:lnTo>
                  <a:pt x="1040682" y="0"/>
                </a:lnTo>
                <a:lnTo>
                  <a:pt x="1040682" y="868969"/>
                </a:lnTo>
                <a:lnTo>
                  <a:pt x="0" y="868969"/>
                </a:lnTo>
                <a:lnTo>
                  <a:pt x="0" y="0"/>
                </a:lnTo>
                <a:close/>
              </a:path>
            </a:pathLst>
          </a:custGeom>
          <a:blipFill rotWithShape="1">
            <a:blip r:embed="rId8">
              <a:alphaModFix/>
            </a:blip>
            <a:stretch>
              <a:fillRect b="0" l="0" r="0" t="0"/>
            </a:stretch>
          </a:blipFill>
          <a:ln>
            <a:noFill/>
          </a:ln>
        </p:spPr>
      </p:sp>
      <p:sp>
        <p:nvSpPr>
          <p:cNvPr id="351" name="Google Shape;351;p26"/>
          <p:cNvSpPr/>
          <p:nvPr/>
        </p:nvSpPr>
        <p:spPr>
          <a:xfrm>
            <a:off x="13550010" y="6791707"/>
            <a:ext cx="792142" cy="1010708"/>
          </a:xfrm>
          <a:custGeom>
            <a:rect b="b" l="l" r="r" t="t"/>
            <a:pathLst>
              <a:path extrusionOk="0" h="1010708" w="792142">
                <a:moveTo>
                  <a:pt x="0" y="0"/>
                </a:moveTo>
                <a:lnTo>
                  <a:pt x="792142" y="0"/>
                </a:lnTo>
                <a:lnTo>
                  <a:pt x="792142" y="1010707"/>
                </a:lnTo>
                <a:lnTo>
                  <a:pt x="0" y="1010707"/>
                </a:lnTo>
                <a:lnTo>
                  <a:pt x="0" y="0"/>
                </a:lnTo>
                <a:close/>
              </a:path>
            </a:pathLst>
          </a:custGeom>
          <a:blipFill rotWithShape="1">
            <a:blip r:embed="rId9">
              <a:alphaModFix/>
            </a:blip>
            <a:stretch>
              <a:fillRect b="0" l="0" r="0" t="0"/>
            </a:stretch>
          </a:blipFill>
          <a:ln>
            <a:noFill/>
          </a:ln>
        </p:spPr>
      </p:sp>
      <p:sp>
        <p:nvSpPr>
          <p:cNvPr id="352" name="Google Shape;352;p26"/>
          <p:cNvSpPr/>
          <p:nvPr/>
        </p:nvSpPr>
        <p:spPr>
          <a:xfrm>
            <a:off x="12231636" y="2372366"/>
            <a:ext cx="1422007" cy="990072"/>
          </a:xfrm>
          <a:custGeom>
            <a:rect b="b" l="l" r="r" t="t"/>
            <a:pathLst>
              <a:path extrusionOk="0" h="990072" w="1422007">
                <a:moveTo>
                  <a:pt x="0" y="0"/>
                </a:moveTo>
                <a:lnTo>
                  <a:pt x="1422007" y="0"/>
                </a:lnTo>
                <a:lnTo>
                  <a:pt x="1422007" y="990072"/>
                </a:lnTo>
                <a:lnTo>
                  <a:pt x="0" y="990072"/>
                </a:lnTo>
                <a:lnTo>
                  <a:pt x="0" y="0"/>
                </a:lnTo>
                <a:close/>
              </a:path>
            </a:pathLst>
          </a:custGeom>
          <a:blipFill rotWithShape="1">
            <a:blip r:embed="rId10">
              <a:alphaModFix/>
            </a:blip>
            <a:stretch>
              <a:fillRect b="0" l="0" r="0" t="0"/>
            </a:stretch>
          </a:blipFill>
          <a:ln>
            <a:noFill/>
          </a:ln>
        </p:spPr>
      </p:sp>
      <p:sp>
        <p:nvSpPr>
          <p:cNvPr id="353" name="Google Shape;353;p26"/>
          <p:cNvSpPr/>
          <p:nvPr/>
        </p:nvSpPr>
        <p:spPr>
          <a:xfrm>
            <a:off x="8138286" y="1203324"/>
            <a:ext cx="1047388" cy="938721"/>
          </a:xfrm>
          <a:custGeom>
            <a:rect b="b" l="l" r="r" t="t"/>
            <a:pathLst>
              <a:path extrusionOk="0" h="938721" w="1047388">
                <a:moveTo>
                  <a:pt x="0" y="0"/>
                </a:moveTo>
                <a:lnTo>
                  <a:pt x="1047388" y="0"/>
                </a:lnTo>
                <a:lnTo>
                  <a:pt x="1047388" y="938721"/>
                </a:lnTo>
                <a:lnTo>
                  <a:pt x="0" y="938721"/>
                </a:lnTo>
                <a:lnTo>
                  <a:pt x="0" y="0"/>
                </a:lnTo>
                <a:close/>
              </a:path>
            </a:pathLst>
          </a:custGeom>
          <a:blipFill rotWithShape="1">
            <a:blip r:embed="rId11">
              <a:alphaModFix/>
            </a:blip>
            <a:stretch>
              <a:fillRect b="0" l="0" r="0" t="0"/>
            </a:stretch>
          </a:blipFill>
          <a:ln>
            <a:noFill/>
          </a:ln>
        </p:spPr>
      </p:sp>
      <p:sp>
        <p:nvSpPr>
          <p:cNvPr id="354" name="Google Shape;354;p26"/>
          <p:cNvSpPr/>
          <p:nvPr/>
        </p:nvSpPr>
        <p:spPr>
          <a:xfrm>
            <a:off x="13162415" y="3992088"/>
            <a:ext cx="842294" cy="805444"/>
          </a:xfrm>
          <a:custGeom>
            <a:rect b="b" l="l" r="r" t="t"/>
            <a:pathLst>
              <a:path extrusionOk="0" h="805444" w="842294">
                <a:moveTo>
                  <a:pt x="0" y="0"/>
                </a:moveTo>
                <a:lnTo>
                  <a:pt x="842294" y="0"/>
                </a:lnTo>
                <a:lnTo>
                  <a:pt x="842294" y="805444"/>
                </a:lnTo>
                <a:lnTo>
                  <a:pt x="0" y="805444"/>
                </a:lnTo>
                <a:lnTo>
                  <a:pt x="0" y="0"/>
                </a:lnTo>
                <a:close/>
              </a:path>
            </a:pathLst>
          </a:custGeom>
          <a:blipFill rotWithShape="1">
            <a:blip r:embed="rId12">
              <a:alphaModFix/>
            </a:blip>
            <a:stretch>
              <a:fillRect b="0" l="0" r="0" t="0"/>
            </a:stretch>
          </a:blipFill>
          <a:ln>
            <a:noFill/>
          </a:ln>
        </p:spPr>
      </p:sp>
      <p:sp>
        <p:nvSpPr>
          <p:cNvPr id="355" name="Google Shape;355;p26"/>
          <p:cNvSpPr/>
          <p:nvPr/>
        </p:nvSpPr>
        <p:spPr>
          <a:xfrm>
            <a:off x="8692263" y="3985456"/>
            <a:ext cx="1312557" cy="818708"/>
          </a:xfrm>
          <a:custGeom>
            <a:rect b="b" l="l" r="r" t="t"/>
            <a:pathLst>
              <a:path extrusionOk="0" h="818708" w="1312557">
                <a:moveTo>
                  <a:pt x="0" y="0"/>
                </a:moveTo>
                <a:lnTo>
                  <a:pt x="1312557" y="0"/>
                </a:lnTo>
                <a:lnTo>
                  <a:pt x="1312557" y="818708"/>
                </a:lnTo>
                <a:lnTo>
                  <a:pt x="0" y="818708"/>
                </a:lnTo>
                <a:lnTo>
                  <a:pt x="0" y="0"/>
                </a:lnTo>
                <a:close/>
              </a:path>
            </a:pathLst>
          </a:custGeom>
          <a:blipFill rotWithShape="1">
            <a:blip r:embed="rId13">
              <a:alphaModFix/>
            </a:blip>
            <a:stretch>
              <a:fillRect b="0" l="0" r="0" t="0"/>
            </a:stretch>
          </a:blipFill>
          <a:ln>
            <a:noFill/>
          </a:ln>
        </p:spPr>
      </p:sp>
      <p:sp>
        <p:nvSpPr>
          <p:cNvPr id="356" name="Google Shape;356;p26"/>
          <p:cNvSpPr/>
          <p:nvPr/>
        </p:nvSpPr>
        <p:spPr>
          <a:xfrm>
            <a:off x="14958650" y="6763311"/>
            <a:ext cx="648505" cy="1067498"/>
          </a:xfrm>
          <a:custGeom>
            <a:rect b="b" l="l" r="r" t="t"/>
            <a:pathLst>
              <a:path extrusionOk="0" h="1067498" w="648505">
                <a:moveTo>
                  <a:pt x="0" y="0"/>
                </a:moveTo>
                <a:lnTo>
                  <a:pt x="648505" y="0"/>
                </a:lnTo>
                <a:lnTo>
                  <a:pt x="648505" y="1067499"/>
                </a:lnTo>
                <a:lnTo>
                  <a:pt x="0" y="1067499"/>
                </a:lnTo>
                <a:lnTo>
                  <a:pt x="0" y="0"/>
                </a:lnTo>
                <a:close/>
              </a:path>
            </a:pathLst>
          </a:custGeom>
          <a:blipFill rotWithShape="1">
            <a:blip r:embed="rId14">
              <a:alphaModFix/>
            </a:blip>
            <a:stretch>
              <a:fillRect b="0" l="0" r="0" t="0"/>
            </a:stretch>
          </a:blipFill>
          <a:ln>
            <a:noFill/>
          </a:ln>
        </p:spPr>
      </p:sp>
      <p:sp>
        <p:nvSpPr>
          <p:cNvPr id="357" name="Google Shape;357;p26"/>
          <p:cNvSpPr/>
          <p:nvPr/>
        </p:nvSpPr>
        <p:spPr>
          <a:xfrm flipH="1">
            <a:off x="14570078" y="5346997"/>
            <a:ext cx="835209" cy="1045645"/>
          </a:xfrm>
          <a:custGeom>
            <a:rect b="b" l="l" r="r" t="t"/>
            <a:pathLst>
              <a:path extrusionOk="0" h="1045645" w="835209">
                <a:moveTo>
                  <a:pt x="835209" y="0"/>
                </a:moveTo>
                <a:lnTo>
                  <a:pt x="0" y="0"/>
                </a:lnTo>
                <a:lnTo>
                  <a:pt x="0" y="1045645"/>
                </a:lnTo>
                <a:lnTo>
                  <a:pt x="835209" y="1045645"/>
                </a:lnTo>
                <a:lnTo>
                  <a:pt x="835209" y="0"/>
                </a:lnTo>
                <a:close/>
              </a:path>
            </a:pathLst>
          </a:custGeom>
          <a:blipFill rotWithShape="1">
            <a:blip r:embed="rId15">
              <a:alphaModFix/>
            </a:blip>
            <a:stretch>
              <a:fillRect b="0" l="0" r="0" t="0"/>
            </a:stretch>
          </a:blipFill>
          <a:ln>
            <a:noFill/>
          </a:ln>
        </p:spPr>
      </p:sp>
      <p:sp>
        <p:nvSpPr>
          <p:cNvPr id="358" name="Google Shape;358;p26"/>
          <p:cNvSpPr/>
          <p:nvPr/>
        </p:nvSpPr>
        <p:spPr>
          <a:xfrm>
            <a:off x="7899563" y="2502382"/>
            <a:ext cx="805562" cy="730041"/>
          </a:xfrm>
          <a:custGeom>
            <a:rect b="b" l="l" r="r" t="t"/>
            <a:pathLst>
              <a:path extrusionOk="0" h="730041" w="805562">
                <a:moveTo>
                  <a:pt x="0" y="0"/>
                </a:moveTo>
                <a:lnTo>
                  <a:pt x="805562" y="0"/>
                </a:lnTo>
                <a:lnTo>
                  <a:pt x="805562" y="730040"/>
                </a:lnTo>
                <a:lnTo>
                  <a:pt x="0" y="730040"/>
                </a:lnTo>
                <a:lnTo>
                  <a:pt x="0" y="0"/>
                </a:lnTo>
                <a:close/>
              </a:path>
            </a:pathLst>
          </a:custGeom>
          <a:blipFill rotWithShape="1">
            <a:blip r:embed="rId16">
              <a:alphaModFix/>
            </a:blip>
            <a:stretch>
              <a:fillRect b="0" l="0" r="0" t="0"/>
            </a:stretch>
          </a:blipFill>
          <a:ln>
            <a:noFill/>
          </a:ln>
        </p:spPr>
      </p:sp>
      <p:sp>
        <p:nvSpPr>
          <p:cNvPr id="359" name="Google Shape;359;p26"/>
          <p:cNvSpPr/>
          <p:nvPr/>
        </p:nvSpPr>
        <p:spPr>
          <a:xfrm flipH="1">
            <a:off x="6470283" y="2527711"/>
            <a:ext cx="940322" cy="679382"/>
          </a:xfrm>
          <a:custGeom>
            <a:rect b="b" l="l" r="r" t="t"/>
            <a:pathLst>
              <a:path extrusionOk="0" h="679382" w="940322">
                <a:moveTo>
                  <a:pt x="940322" y="0"/>
                </a:moveTo>
                <a:lnTo>
                  <a:pt x="0" y="0"/>
                </a:lnTo>
                <a:lnTo>
                  <a:pt x="0" y="679382"/>
                </a:lnTo>
                <a:lnTo>
                  <a:pt x="940322" y="679382"/>
                </a:lnTo>
                <a:lnTo>
                  <a:pt x="940322" y="0"/>
                </a:lnTo>
                <a:close/>
              </a:path>
            </a:pathLst>
          </a:custGeom>
          <a:blipFill rotWithShape="1">
            <a:blip r:embed="rId17">
              <a:alphaModFix/>
            </a:blip>
            <a:stretch>
              <a:fillRect b="0" l="0" r="0" t="0"/>
            </a:stretch>
          </a:blipFill>
          <a:ln>
            <a:noFill/>
          </a:ln>
        </p:spPr>
      </p:sp>
      <p:sp>
        <p:nvSpPr>
          <p:cNvPr id="360" name="Google Shape;360;p26"/>
          <p:cNvSpPr/>
          <p:nvPr/>
        </p:nvSpPr>
        <p:spPr>
          <a:xfrm>
            <a:off x="11624172" y="5319661"/>
            <a:ext cx="859623" cy="1100317"/>
          </a:xfrm>
          <a:custGeom>
            <a:rect b="b" l="l" r="r" t="t"/>
            <a:pathLst>
              <a:path extrusionOk="0" h="1100317" w="859623">
                <a:moveTo>
                  <a:pt x="0" y="0"/>
                </a:moveTo>
                <a:lnTo>
                  <a:pt x="859623" y="0"/>
                </a:lnTo>
                <a:lnTo>
                  <a:pt x="859623" y="1100317"/>
                </a:lnTo>
                <a:lnTo>
                  <a:pt x="0" y="1100317"/>
                </a:lnTo>
                <a:lnTo>
                  <a:pt x="0" y="0"/>
                </a:lnTo>
                <a:close/>
              </a:path>
            </a:pathLst>
          </a:custGeom>
          <a:blipFill rotWithShape="1">
            <a:blip r:embed="rId18">
              <a:alphaModFix/>
            </a:blip>
            <a:stretch>
              <a:fillRect b="0" l="0" r="0" t="0"/>
            </a:stretch>
          </a:blipFill>
          <a:ln>
            <a:noFill/>
          </a:ln>
        </p:spPr>
      </p:sp>
      <p:sp>
        <p:nvSpPr>
          <p:cNvPr id="361" name="Google Shape;361;p26"/>
          <p:cNvSpPr/>
          <p:nvPr/>
        </p:nvSpPr>
        <p:spPr>
          <a:xfrm>
            <a:off x="6436189" y="5405835"/>
            <a:ext cx="962873" cy="927969"/>
          </a:xfrm>
          <a:custGeom>
            <a:rect b="b" l="l" r="r" t="t"/>
            <a:pathLst>
              <a:path extrusionOk="0" h="927969" w="962873">
                <a:moveTo>
                  <a:pt x="0" y="0"/>
                </a:moveTo>
                <a:lnTo>
                  <a:pt x="962874" y="0"/>
                </a:lnTo>
                <a:lnTo>
                  <a:pt x="962874" y="927969"/>
                </a:lnTo>
                <a:lnTo>
                  <a:pt x="0" y="927969"/>
                </a:lnTo>
                <a:lnTo>
                  <a:pt x="0" y="0"/>
                </a:lnTo>
                <a:close/>
              </a:path>
            </a:pathLst>
          </a:custGeom>
          <a:blipFill rotWithShape="1">
            <a:blip r:embed="rId19">
              <a:alphaModFix/>
            </a:blip>
            <a:stretch>
              <a:fillRect b="0" l="0" r="0" t="0"/>
            </a:stretch>
          </a:blipFill>
          <a:ln>
            <a:noFill/>
          </a:ln>
        </p:spPr>
      </p:sp>
      <p:sp>
        <p:nvSpPr>
          <p:cNvPr id="362" name="Google Shape;362;p26"/>
          <p:cNvSpPr/>
          <p:nvPr/>
        </p:nvSpPr>
        <p:spPr>
          <a:xfrm>
            <a:off x="8186660" y="5339370"/>
            <a:ext cx="1125622" cy="1060899"/>
          </a:xfrm>
          <a:custGeom>
            <a:rect b="b" l="l" r="r" t="t"/>
            <a:pathLst>
              <a:path extrusionOk="0" h="1060899" w="1125622">
                <a:moveTo>
                  <a:pt x="0" y="0"/>
                </a:moveTo>
                <a:lnTo>
                  <a:pt x="1125623" y="0"/>
                </a:lnTo>
                <a:lnTo>
                  <a:pt x="1125623" y="1060899"/>
                </a:lnTo>
                <a:lnTo>
                  <a:pt x="0" y="1060899"/>
                </a:lnTo>
                <a:lnTo>
                  <a:pt x="0" y="0"/>
                </a:lnTo>
                <a:close/>
              </a:path>
            </a:pathLst>
          </a:custGeom>
          <a:blipFill rotWithShape="1">
            <a:blip r:embed="rId20">
              <a:alphaModFix/>
            </a:blip>
            <a:stretch>
              <a:fillRect b="0" l="0" r="0" t="0"/>
            </a:stretch>
          </a:blipFill>
          <a:ln>
            <a:noFill/>
          </a:ln>
        </p:spPr>
      </p:sp>
      <p:sp>
        <p:nvSpPr>
          <p:cNvPr id="363" name="Google Shape;363;p26"/>
          <p:cNvSpPr/>
          <p:nvPr/>
        </p:nvSpPr>
        <p:spPr>
          <a:xfrm>
            <a:off x="10099880" y="5296517"/>
            <a:ext cx="736694" cy="1146606"/>
          </a:xfrm>
          <a:custGeom>
            <a:rect b="b" l="l" r="r" t="t"/>
            <a:pathLst>
              <a:path extrusionOk="0" h="1146606" w="736694">
                <a:moveTo>
                  <a:pt x="0" y="0"/>
                </a:moveTo>
                <a:lnTo>
                  <a:pt x="736695" y="0"/>
                </a:lnTo>
                <a:lnTo>
                  <a:pt x="736695" y="1146606"/>
                </a:lnTo>
                <a:lnTo>
                  <a:pt x="0" y="1146606"/>
                </a:lnTo>
                <a:lnTo>
                  <a:pt x="0" y="0"/>
                </a:lnTo>
                <a:close/>
              </a:path>
            </a:pathLst>
          </a:custGeom>
          <a:blipFill rotWithShape="1">
            <a:blip r:embed="rId21">
              <a:alphaModFix/>
            </a:blip>
            <a:stretch>
              <a:fillRect b="0" l="0" r="0" t="0"/>
            </a:stretch>
          </a:blipFill>
          <a:ln>
            <a:noFill/>
          </a:ln>
        </p:spPr>
      </p:sp>
      <p:sp>
        <p:nvSpPr>
          <p:cNvPr id="364" name="Google Shape;364;p26"/>
          <p:cNvSpPr/>
          <p:nvPr/>
        </p:nvSpPr>
        <p:spPr>
          <a:xfrm>
            <a:off x="16223653" y="3846100"/>
            <a:ext cx="964358" cy="1097421"/>
          </a:xfrm>
          <a:custGeom>
            <a:rect b="b" l="l" r="r" t="t"/>
            <a:pathLst>
              <a:path extrusionOk="0" h="1097421" w="964358">
                <a:moveTo>
                  <a:pt x="0" y="0"/>
                </a:moveTo>
                <a:lnTo>
                  <a:pt x="964358" y="0"/>
                </a:lnTo>
                <a:lnTo>
                  <a:pt x="964358" y="1097420"/>
                </a:lnTo>
                <a:lnTo>
                  <a:pt x="0" y="1097420"/>
                </a:lnTo>
                <a:lnTo>
                  <a:pt x="0" y="0"/>
                </a:lnTo>
                <a:close/>
              </a:path>
            </a:pathLst>
          </a:custGeom>
          <a:blipFill rotWithShape="1">
            <a:blip r:embed="rId22">
              <a:alphaModFix/>
            </a:blip>
            <a:stretch>
              <a:fillRect b="0" l="0" r="0" t="0"/>
            </a:stretch>
          </a:blipFill>
          <a:ln>
            <a:noFill/>
          </a:ln>
        </p:spPr>
      </p:sp>
      <p:sp>
        <p:nvSpPr>
          <p:cNvPr id="365" name="Google Shape;365;p26"/>
          <p:cNvSpPr/>
          <p:nvPr/>
        </p:nvSpPr>
        <p:spPr>
          <a:xfrm>
            <a:off x="6540629" y="3854520"/>
            <a:ext cx="799629" cy="1080580"/>
          </a:xfrm>
          <a:custGeom>
            <a:rect b="b" l="l" r="r" t="t"/>
            <a:pathLst>
              <a:path extrusionOk="0" h="1080580" w="799629">
                <a:moveTo>
                  <a:pt x="0" y="0"/>
                </a:moveTo>
                <a:lnTo>
                  <a:pt x="799629" y="0"/>
                </a:lnTo>
                <a:lnTo>
                  <a:pt x="799629" y="1080580"/>
                </a:lnTo>
                <a:lnTo>
                  <a:pt x="0" y="1080580"/>
                </a:lnTo>
                <a:lnTo>
                  <a:pt x="0" y="0"/>
                </a:lnTo>
                <a:close/>
              </a:path>
            </a:pathLst>
          </a:custGeom>
          <a:blipFill rotWithShape="1">
            <a:blip r:embed="rId23">
              <a:alphaModFix/>
            </a:blip>
            <a:stretch>
              <a:fillRect b="0" l="0" r="0" t="0"/>
            </a:stretch>
          </a:blipFill>
          <a:ln>
            <a:noFill/>
          </a:ln>
        </p:spPr>
      </p:sp>
      <p:sp>
        <p:nvSpPr>
          <p:cNvPr id="366" name="Google Shape;366;p26"/>
          <p:cNvSpPr/>
          <p:nvPr/>
        </p:nvSpPr>
        <p:spPr>
          <a:xfrm>
            <a:off x="9194084" y="2411047"/>
            <a:ext cx="967110" cy="912711"/>
          </a:xfrm>
          <a:custGeom>
            <a:rect b="b" l="l" r="r" t="t"/>
            <a:pathLst>
              <a:path extrusionOk="0" h="912711" w="967110">
                <a:moveTo>
                  <a:pt x="0" y="0"/>
                </a:moveTo>
                <a:lnTo>
                  <a:pt x="967110" y="0"/>
                </a:lnTo>
                <a:lnTo>
                  <a:pt x="967110" y="912710"/>
                </a:lnTo>
                <a:lnTo>
                  <a:pt x="0" y="912710"/>
                </a:lnTo>
                <a:lnTo>
                  <a:pt x="0" y="0"/>
                </a:lnTo>
                <a:close/>
              </a:path>
            </a:pathLst>
          </a:custGeom>
          <a:blipFill rotWithShape="1">
            <a:blip r:embed="rId24">
              <a:alphaModFix/>
            </a:blip>
            <a:stretch>
              <a:fillRect b="0" l="0" r="0" t="0"/>
            </a:stretch>
          </a:blipFill>
          <a:ln>
            <a:noFill/>
          </a:ln>
        </p:spPr>
      </p:sp>
      <p:sp>
        <p:nvSpPr>
          <p:cNvPr id="367" name="Google Shape;367;p26"/>
          <p:cNvSpPr/>
          <p:nvPr/>
        </p:nvSpPr>
        <p:spPr>
          <a:xfrm>
            <a:off x="6253217" y="1146991"/>
            <a:ext cx="1549005" cy="1051387"/>
          </a:xfrm>
          <a:custGeom>
            <a:rect b="b" l="l" r="r" t="t"/>
            <a:pathLst>
              <a:path extrusionOk="0" h="1051387" w="1549005">
                <a:moveTo>
                  <a:pt x="0" y="0"/>
                </a:moveTo>
                <a:lnTo>
                  <a:pt x="1549005" y="0"/>
                </a:lnTo>
                <a:lnTo>
                  <a:pt x="1549005" y="1051387"/>
                </a:lnTo>
                <a:lnTo>
                  <a:pt x="0" y="1051387"/>
                </a:lnTo>
                <a:lnTo>
                  <a:pt x="0" y="0"/>
                </a:lnTo>
                <a:close/>
              </a:path>
            </a:pathLst>
          </a:custGeom>
          <a:blipFill rotWithShape="1">
            <a:blip r:embed="rId25">
              <a:alphaModFix/>
            </a:blip>
            <a:stretch>
              <a:fillRect b="0" l="0" r="0" t="0"/>
            </a:stretch>
          </a:blipFill>
          <a:ln>
            <a:noFill/>
          </a:ln>
        </p:spPr>
      </p:sp>
      <p:sp>
        <p:nvSpPr>
          <p:cNvPr id="368" name="Google Shape;368;p26"/>
          <p:cNvSpPr/>
          <p:nvPr/>
        </p:nvSpPr>
        <p:spPr>
          <a:xfrm>
            <a:off x="9521738" y="1068137"/>
            <a:ext cx="683139" cy="1209096"/>
          </a:xfrm>
          <a:custGeom>
            <a:rect b="b" l="l" r="r" t="t"/>
            <a:pathLst>
              <a:path extrusionOk="0" h="1209096" w="683139">
                <a:moveTo>
                  <a:pt x="0" y="0"/>
                </a:moveTo>
                <a:lnTo>
                  <a:pt x="683139" y="0"/>
                </a:lnTo>
                <a:lnTo>
                  <a:pt x="683139" y="1209095"/>
                </a:lnTo>
                <a:lnTo>
                  <a:pt x="0" y="1209095"/>
                </a:lnTo>
                <a:lnTo>
                  <a:pt x="0" y="0"/>
                </a:lnTo>
                <a:close/>
              </a:path>
            </a:pathLst>
          </a:custGeom>
          <a:blipFill rotWithShape="1">
            <a:blip r:embed="rId26">
              <a:alphaModFix/>
            </a:blip>
            <a:stretch>
              <a:fillRect b="0" l="0" r="0" t="0"/>
            </a:stretch>
          </a:blipFill>
          <a:ln>
            <a:noFill/>
          </a:ln>
        </p:spPr>
      </p:sp>
      <p:sp>
        <p:nvSpPr>
          <p:cNvPr id="369" name="Google Shape;369;p26"/>
          <p:cNvSpPr/>
          <p:nvPr/>
        </p:nvSpPr>
        <p:spPr>
          <a:xfrm>
            <a:off x="11699130" y="4115953"/>
            <a:ext cx="1090882" cy="557713"/>
          </a:xfrm>
          <a:custGeom>
            <a:rect b="b" l="l" r="r" t="t"/>
            <a:pathLst>
              <a:path extrusionOk="0" h="557713" w="1090882">
                <a:moveTo>
                  <a:pt x="0" y="0"/>
                </a:moveTo>
                <a:lnTo>
                  <a:pt x="1090882" y="0"/>
                </a:lnTo>
                <a:lnTo>
                  <a:pt x="1090882" y="557714"/>
                </a:lnTo>
                <a:lnTo>
                  <a:pt x="0" y="557714"/>
                </a:lnTo>
                <a:lnTo>
                  <a:pt x="0" y="0"/>
                </a:lnTo>
                <a:close/>
              </a:path>
            </a:pathLst>
          </a:custGeom>
          <a:blipFill rotWithShape="1">
            <a:blip r:embed="rId27">
              <a:alphaModFix/>
            </a:blip>
            <a:stretch>
              <a:fillRect b="0" l="0" r="0" t="0"/>
            </a:stretch>
          </a:blipFill>
          <a:ln>
            <a:noFill/>
          </a:ln>
        </p:spPr>
      </p:sp>
      <p:sp>
        <p:nvSpPr>
          <p:cNvPr id="370" name="Google Shape;370;p26"/>
          <p:cNvSpPr/>
          <p:nvPr/>
        </p:nvSpPr>
        <p:spPr>
          <a:xfrm>
            <a:off x="10377223" y="3915262"/>
            <a:ext cx="949504" cy="959095"/>
          </a:xfrm>
          <a:custGeom>
            <a:rect b="b" l="l" r="r" t="t"/>
            <a:pathLst>
              <a:path extrusionOk="0" h="959095" w="949504">
                <a:moveTo>
                  <a:pt x="0" y="0"/>
                </a:moveTo>
                <a:lnTo>
                  <a:pt x="949504" y="0"/>
                </a:lnTo>
                <a:lnTo>
                  <a:pt x="949504" y="959095"/>
                </a:lnTo>
                <a:lnTo>
                  <a:pt x="0" y="959095"/>
                </a:lnTo>
                <a:lnTo>
                  <a:pt x="0" y="0"/>
                </a:lnTo>
                <a:close/>
              </a:path>
            </a:pathLst>
          </a:custGeom>
          <a:blipFill rotWithShape="1">
            <a:blip r:embed="rId28">
              <a:alphaModFix/>
            </a:blip>
            <a:stretch>
              <a:fillRect b="0" l="0" r="0" t="0"/>
            </a:stretch>
          </a:blipFill>
          <a:ln>
            <a:noFill/>
          </a:ln>
        </p:spPr>
      </p:sp>
      <p:sp>
        <p:nvSpPr>
          <p:cNvPr id="371" name="Google Shape;371;p26"/>
          <p:cNvSpPr/>
          <p:nvPr/>
        </p:nvSpPr>
        <p:spPr>
          <a:xfrm flipH="1">
            <a:off x="15777263" y="2485817"/>
            <a:ext cx="1553525" cy="763169"/>
          </a:xfrm>
          <a:custGeom>
            <a:rect b="b" l="l" r="r" t="t"/>
            <a:pathLst>
              <a:path extrusionOk="0" h="763169" w="1553525">
                <a:moveTo>
                  <a:pt x="1553525" y="0"/>
                </a:moveTo>
                <a:lnTo>
                  <a:pt x="0" y="0"/>
                </a:lnTo>
                <a:lnTo>
                  <a:pt x="0" y="763169"/>
                </a:lnTo>
                <a:lnTo>
                  <a:pt x="1553525" y="763169"/>
                </a:lnTo>
                <a:lnTo>
                  <a:pt x="1553525" y="0"/>
                </a:lnTo>
                <a:close/>
              </a:path>
            </a:pathLst>
          </a:custGeom>
          <a:blipFill rotWithShape="1">
            <a:blip r:embed="rId29">
              <a:alphaModFix/>
            </a:blip>
            <a:stretch>
              <a:fillRect b="0" l="0" r="0" t="0"/>
            </a:stretch>
          </a:blipFill>
          <a:ln>
            <a:noFill/>
          </a:ln>
        </p:spPr>
      </p:sp>
      <p:sp>
        <p:nvSpPr>
          <p:cNvPr id="372" name="Google Shape;372;p26"/>
          <p:cNvSpPr/>
          <p:nvPr/>
        </p:nvSpPr>
        <p:spPr>
          <a:xfrm>
            <a:off x="15217896" y="3840452"/>
            <a:ext cx="633354" cy="1108716"/>
          </a:xfrm>
          <a:custGeom>
            <a:rect b="b" l="l" r="r" t="t"/>
            <a:pathLst>
              <a:path extrusionOk="0" h="1108716" w="633354">
                <a:moveTo>
                  <a:pt x="0" y="0"/>
                </a:moveTo>
                <a:lnTo>
                  <a:pt x="633354" y="0"/>
                </a:lnTo>
                <a:lnTo>
                  <a:pt x="633354" y="1108716"/>
                </a:lnTo>
                <a:lnTo>
                  <a:pt x="0" y="1108716"/>
                </a:lnTo>
                <a:lnTo>
                  <a:pt x="0" y="0"/>
                </a:lnTo>
                <a:close/>
              </a:path>
            </a:pathLst>
          </a:custGeom>
          <a:blipFill rotWithShape="1">
            <a:blip r:embed="rId30">
              <a:alphaModFix/>
            </a:blip>
            <a:stretch>
              <a:fillRect b="0" l="0" r="0" t="0"/>
            </a:stretch>
          </a:blipFill>
          <a:ln>
            <a:noFill/>
          </a:ln>
        </p:spPr>
      </p:sp>
      <p:sp>
        <p:nvSpPr>
          <p:cNvPr id="373" name="Google Shape;373;p26"/>
          <p:cNvSpPr/>
          <p:nvPr/>
        </p:nvSpPr>
        <p:spPr>
          <a:xfrm>
            <a:off x="10085704" y="6706832"/>
            <a:ext cx="1041753" cy="1180457"/>
          </a:xfrm>
          <a:custGeom>
            <a:rect b="b" l="l" r="r" t="t"/>
            <a:pathLst>
              <a:path extrusionOk="0" h="1180457" w="1041753">
                <a:moveTo>
                  <a:pt x="0" y="0"/>
                </a:moveTo>
                <a:lnTo>
                  <a:pt x="1041753" y="0"/>
                </a:lnTo>
                <a:lnTo>
                  <a:pt x="1041753" y="1180457"/>
                </a:lnTo>
                <a:lnTo>
                  <a:pt x="0" y="1180457"/>
                </a:lnTo>
                <a:lnTo>
                  <a:pt x="0" y="0"/>
                </a:lnTo>
                <a:close/>
              </a:path>
            </a:pathLst>
          </a:custGeom>
          <a:blipFill rotWithShape="1">
            <a:blip r:embed="rId31">
              <a:alphaModFix/>
            </a:blip>
            <a:stretch>
              <a:fillRect b="0" l="0" r="0" t="0"/>
            </a:stretch>
          </a:blipFill>
          <a:ln>
            <a:noFill/>
          </a:ln>
        </p:spPr>
      </p:sp>
      <p:sp>
        <p:nvSpPr>
          <p:cNvPr id="374" name="Google Shape;374;p26"/>
          <p:cNvSpPr/>
          <p:nvPr/>
        </p:nvSpPr>
        <p:spPr>
          <a:xfrm>
            <a:off x="16192885" y="5331185"/>
            <a:ext cx="995127" cy="1077269"/>
          </a:xfrm>
          <a:custGeom>
            <a:rect b="b" l="l" r="r" t="t"/>
            <a:pathLst>
              <a:path extrusionOk="0" h="1077269" w="995127">
                <a:moveTo>
                  <a:pt x="0" y="0"/>
                </a:moveTo>
                <a:lnTo>
                  <a:pt x="995126" y="0"/>
                </a:lnTo>
                <a:lnTo>
                  <a:pt x="995126" y="1077269"/>
                </a:lnTo>
                <a:lnTo>
                  <a:pt x="0" y="1077269"/>
                </a:lnTo>
                <a:lnTo>
                  <a:pt x="0" y="0"/>
                </a:lnTo>
                <a:close/>
              </a:path>
            </a:pathLst>
          </a:custGeom>
          <a:blipFill rotWithShape="1">
            <a:blip r:embed="rId32">
              <a:alphaModFix/>
            </a:blip>
            <a:stretch>
              <a:fillRect b="0" l="0" r="0" t="0"/>
            </a:stretch>
          </a:blipFill>
          <a:ln>
            <a:noFill/>
          </a:ln>
        </p:spPr>
      </p:sp>
      <p:sp>
        <p:nvSpPr>
          <p:cNvPr id="375" name="Google Shape;375;p26"/>
          <p:cNvSpPr/>
          <p:nvPr/>
        </p:nvSpPr>
        <p:spPr>
          <a:xfrm>
            <a:off x="14377112" y="3766110"/>
            <a:ext cx="468382" cy="1257400"/>
          </a:xfrm>
          <a:custGeom>
            <a:rect b="b" l="l" r="r" t="t"/>
            <a:pathLst>
              <a:path extrusionOk="0" h="1257400" w="468382">
                <a:moveTo>
                  <a:pt x="0" y="0"/>
                </a:moveTo>
                <a:lnTo>
                  <a:pt x="468381" y="0"/>
                </a:lnTo>
                <a:lnTo>
                  <a:pt x="468381" y="1257400"/>
                </a:lnTo>
                <a:lnTo>
                  <a:pt x="0" y="1257400"/>
                </a:lnTo>
                <a:lnTo>
                  <a:pt x="0" y="0"/>
                </a:lnTo>
                <a:close/>
              </a:path>
            </a:pathLst>
          </a:custGeom>
          <a:blipFill rotWithShape="1">
            <a:blip r:embed="rId33">
              <a:alphaModFix/>
            </a:blip>
            <a:stretch>
              <a:fillRect b="0" l="0" r="0" t="0"/>
            </a:stretch>
          </a:blipFill>
          <a:ln>
            <a:noFill/>
          </a:ln>
        </p:spPr>
      </p:sp>
      <p:sp>
        <p:nvSpPr>
          <p:cNvPr id="376" name="Google Shape;376;p26"/>
          <p:cNvSpPr/>
          <p:nvPr/>
        </p:nvSpPr>
        <p:spPr>
          <a:xfrm flipH="1">
            <a:off x="14142601" y="2198378"/>
            <a:ext cx="1145703" cy="1338048"/>
          </a:xfrm>
          <a:custGeom>
            <a:rect b="b" l="l" r="r" t="t"/>
            <a:pathLst>
              <a:path extrusionOk="0" h="1338048" w="1145703">
                <a:moveTo>
                  <a:pt x="1145704" y="0"/>
                </a:moveTo>
                <a:lnTo>
                  <a:pt x="0" y="0"/>
                </a:lnTo>
                <a:lnTo>
                  <a:pt x="0" y="1338048"/>
                </a:lnTo>
                <a:lnTo>
                  <a:pt x="1145704" y="1338048"/>
                </a:lnTo>
                <a:lnTo>
                  <a:pt x="1145704" y="0"/>
                </a:lnTo>
                <a:close/>
              </a:path>
            </a:pathLst>
          </a:custGeom>
          <a:blipFill rotWithShape="1">
            <a:blip r:embed="rId34">
              <a:alphaModFix/>
            </a:blip>
            <a:stretch>
              <a:fillRect b="0" l="0" r="0" t="0"/>
            </a:stretch>
          </a:blipFill>
          <a:ln>
            <a:noFill/>
          </a:ln>
        </p:spPr>
      </p:sp>
      <p:sp>
        <p:nvSpPr>
          <p:cNvPr id="377" name="Google Shape;377;p26"/>
          <p:cNvSpPr/>
          <p:nvPr/>
        </p:nvSpPr>
        <p:spPr>
          <a:xfrm>
            <a:off x="7712661" y="3836466"/>
            <a:ext cx="607199" cy="1116688"/>
          </a:xfrm>
          <a:custGeom>
            <a:rect b="b" l="l" r="r" t="t"/>
            <a:pathLst>
              <a:path extrusionOk="0" h="1116688" w="607199">
                <a:moveTo>
                  <a:pt x="0" y="0"/>
                </a:moveTo>
                <a:lnTo>
                  <a:pt x="607199" y="0"/>
                </a:lnTo>
                <a:lnTo>
                  <a:pt x="607199" y="1116688"/>
                </a:lnTo>
                <a:lnTo>
                  <a:pt x="0" y="1116688"/>
                </a:lnTo>
                <a:lnTo>
                  <a:pt x="0" y="0"/>
                </a:lnTo>
                <a:close/>
              </a:path>
            </a:pathLst>
          </a:custGeom>
          <a:blipFill rotWithShape="1">
            <a:blip r:embed="rId35">
              <a:alphaModFix/>
            </a:blip>
            <a:stretch>
              <a:fillRect b="0" l="0" r="0" t="0"/>
            </a:stretch>
          </a:blipFill>
          <a:ln>
            <a:noFill/>
          </a:ln>
        </p:spPr>
      </p:sp>
      <p:sp>
        <p:nvSpPr>
          <p:cNvPr id="378" name="Google Shape;378;p26"/>
          <p:cNvSpPr/>
          <p:nvPr/>
        </p:nvSpPr>
        <p:spPr>
          <a:xfrm>
            <a:off x="15055121" y="1267687"/>
            <a:ext cx="939126" cy="809996"/>
          </a:xfrm>
          <a:custGeom>
            <a:rect b="b" l="l" r="r" t="t"/>
            <a:pathLst>
              <a:path extrusionOk="0" h="809996" w="939126">
                <a:moveTo>
                  <a:pt x="0" y="0"/>
                </a:moveTo>
                <a:lnTo>
                  <a:pt x="939125" y="0"/>
                </a:lnTo>
                <a:lnTo>
                  <a:pt x="939125" y="809996"/>
                </a:lnTo>
                <a:lnTo>
                  <a:pt x="0" y="809996"/>
                </a:lnTo>
                <a:lnTo>
                  <a:pt x="0" y="0"/>
                </a:lnTo>
                <a:close/>
              </a:path>
            </a:pathLst>
          </a:custGeom>
          <a:blipFill rotWithShape="1">
            <a:blip r:embed="rId36">
              <a:alphaModFix/>
            </a:blip>
            <a:stretch>
              <a:fillRect b="0" l="0" r="0" t="0"/>
            </a:stretch>
          </a:blipFill>
          <a:ln>
            <a:noFill/>
          </a:ln>
        </p:spPr>
      </p:sp>
      <p:sp>
        <p:nvSpPr>
          <p:cNvPr id="379" name="Google Shape;379;p26"/>
          <p:cNvSpPr/>
          <p:nvPr/>
        </p:nvSpPr>
        <p:spPr>
          <a:xfrm>
            <a:off x="16223653" y="6806661"/>
            <a:ext cx="729469" cy="980799"/>
          </a:xfrm>
          <a:custGeom>
            <a:rect b="b" l="l" r="r" t="t"/>
            <a:pathLst>
              <a:path extrusionOk="0" h="980799" w="729469">
                <a:moveTo>
                  <a:pt x="0" y="0"/>
                </a:moveTo>
                <a:lnTo>
                  <a:pt x="729469" y="0"/>
                </a:lnTo>
                <a:lnTo>
                  <a:pt x="729469" y="980799"/>
                </a:lnTo>
                <a:lnTo>
                  <a:pt x="0" y="980799"/>
                </a:lnTo>
                <a:lnTo>
                  <a:pt x="0" y="0"/>
                </a:lnTo>
                <a:close/>
              </a:path>
            </a:pathLst>
          </a:custGeom>
          <a:blipFill rotWithShape="1">
            <a:blip r:embed="rId37">
              <a:alphaModFix/>
            </a:blip>
            <a:stretch>
              <a:fillRect b="0" l="0" r="0" t="0"/>
            </a:stretch>
          </a:blipFill>
          <a:ln>
            <a:noFill/>
          </a:ln>
        </p:spPr>
      </p:sp>
      <p:sp>
        <p:nvSpPr>
          <p:cNvPr id="380" name="Google Shape;380;p26"/>
          <p:cNvSpPr/>
          <p:nvPr/>
        </p:nvSpPr>
        <p:spPr>
          <a:xfrm>
            <a:off x="16330311" y="1219014"/>
            <a:ext cx="877853" cy="907342"/>
          </a:xfrm>
          <a:custGeom>
            <a:rect b="b" l="l" r="r" t="t"/>
            <a:pathLst>
              <a:path extrusionOk="0" h="907342" w="877853">
                <a:moveTo>
                  <a:pt x="0" y="0"/>
                </a:moveTo>
                <a:lnTo>
                  <a:pt x="877853" y="0"/>
                </a:lnTo>
                <a:lnTo>
                  <a:pt x="877853" y="907341"/>
                </a:lnTo>
                <a:lnTo>
                  <a:pt x="0" y="907341"/>
                </a:lnTo>
                <a:lnTo>
                  <a:pt x="0" y="0"/>
                </a:lnTo>
                <a:close/>
              </a:path>
            </a:pathLst>
          </a:custGeom>
          <a:blipFill rotWithShape="1">
            <a:blip r:embed="rId38">
              <a:alphaModFix/>
            </a:blip>
            <a:stretch>
              <a:fillRect b="0" l="0" r="0" t="0"/>
            </a:stretch>
          </a:blipFill>
          <a:ln>
            <a:noFill/>
          </a:ln>
        </p:spPr>
      </p:sp>
      <p:sp>
        <p:nvSpPr>
          <p:cNvPr id="381" name="Google Shape;381;p26"/>
          <p:cNvSpPr/>
          <p:nvPr/>
        </p:nvSpPr>
        <p:spPr>
          <a:xfrm>
            <a:off x="8214609" y="6694070"/>
            <a:ext cx="1254598" cy="1205982"/>
          </a:xfrm>
          <a:custGeom>
            <a:rect b="b" l="l" r="r" t="t"/>
            <a:pathLst>
              <a:path extrusionOk="0" h="1205982" w="1254598">
                <a:moveTo>
                  <a:pt x="0" y="0"/>
                </a:moveTo>
                <a:lnTo>
                  <a:pt x="1254597" y="0"/>
                </a:lnTo>
                <a:lnTo>
                  <a:pt x="1254597" y="1205981"/>
                </a:lnTo>
                <a:lnTo>
                  <a:pt x="0" y="1205981"/>
                </a:lnTo>
                <a:lnTo>
                  <a:pt x="0" y="0"/>
                </a:lnTo>
                <a:close/>
              </a:path>
            </a:pathLst>
          </a:custGeom>
          <a:blipFill rotWithShape="1">
            <a:blip r:embed="rId39">
              <a:alphaModFix/>
            </a:blip>
            <a:stretch>
              <a:fillRect b="0" l="0" r="0" t="0"/>
            </a:stretch>
          </a:blipFill>
          <a:ln>
            <a:noFill/>
          </a:ln>
        </p:spPr>
      </p:sp>
      <p:sp>
        <p:nvSpPr>
          <p:cNvPr id="382" name="Google Shape;382;p26"/>
          <p:cNvSpPr/>
          <p:nvPr/>
        </p:nvSpPr>
        <p:spPr>
          <a:xfrm>
            <a:off x="10650153" y="2458388"/>
            <a:ext cx="1092525" cy="818028"/>
          </a:xfrm>
          <a:custGeom>
            <a:rect b="b" l="l" r="r" t="t"/>
            <a:pathLst>
              <a:path extrusionOk="0" h="818028" w="1092525">
                <a:moveTo>
                  <a:pt x="0" y="0"/>
                </a:moveTo>
                <a:lnTo>
                  <a:pt x="1092525" y="0"/>
                </a:lnTo>
                <a:lnTo>
                  <a:pt x="1092525" y="818028"/>
                </a:lnTo>
                <a:lnTo>
                  <a:pt x="0" y="818028"/>
                </a:lnTo>
                <a:lnTo>
                  <a:pt x="0" y="0"/>
                </a:lnTo>
                <a:close/>
              </a:path>
            </a:pathLst>
          </a:custGeom>
          <a:blipFill rotWithShape="1">
            <a:blip r:embed="rId40">
              <a:alphaModFix/>
            </a:blip>
            <a:stretch>
              <a:fillRect b="0" l="0" r="0" t="0"/>
            </a:stretch>
          </a:blipFill>
          <a:ln>
            <a:noFill/>
          </a:ln>
        </p:spPr>
      </p:sp>
      <p:sp>
        <p:nvSpPr>
          <p:cNvPr id="383" name="Google Shape;383;p26"/>
          <p:cNvSpPr/>
          <p:nvPr/>
        </p:nvSpPr>
        <p:spPr>
          <a:xfrm>
            <a:off x="13979362" y="8418130"/>
            <a:ext cx="677155" cy="787390"/>
          </a:xfrm>
          <a:custGeom>
            <a:rect b="b" l="l" r="r" t="t"/>
            <a:pathLst>
              <a:path extrusionOk="0" h="787390" w="677155">
                <a:moveTo>
                  <a:pt x="0" y="0"/>
                </a:moveTo>
                <a:lnTo>
                  <a:pt x="677155" y="0"/>
                </a:lnTo>
                <a:lnTo>
                  <a:pt x="677155" y="787390"/>
                </a:lnTo>
                <a:lnTo>
                  <a:pt x="0" y="787390"/>
                </a:lnTo>
                <a:lnTo>
                  <a:pt x="0" y="0"/>
                </a:lnTo>
                <a:close/>
              </a:path>
            </a:pathLst>
          </a:custGeom>
          <a:blipFill rotWithShape="1">
            <a:blip r:embed="rId41">
              <a:alphaModFix/>
            </a:blip>
            <a:stretch>
              <a:fillRect b="0" l="0" r="0" t="0"/>
            </a:stretch>
          </a:blipFill>
          <a:ln>
            <a:noFill/>
          </a:ln>
        </p:spPr>
      </p:sp>
      <p:sp>
        <p:nvSpPr>
          <p:cNvPr id="384" name="Google Shape;384;p26"/>
          <p:cNvSpPr/>
          <p:nvPr/>
        </p:nvSpPr>
        <p:spPr>
          <a:xfrm rot="5400000">
            <a:off x="12317134" y="8564796"/>
            <a:ext cx="873737" cy="494059"/>
          </a:xfrm>
          <a:custGeom>
            <a:rect b="b" l="l" r="r" t="t"/>
            <a:pathLst>
              <a:path extrusionOk="0" h="494059" w="873737">
                <a:moveTo>
                  <a:pt x="0" y="0"/>
                </a:moveTo>
                <a:lnTo>
                  <a:pt x="873738" y="0"/>
                </a:lnTo>
                <a:lnTo>
                  <a:pt x="873738" y="494059"/>
                </a:lnTo>
                <a:lnTo>
                  <a:pt x="0" y="494059"/>
                </a:lnTo>
                <a:lnTo>
                  <a:pt x="0" y="0"/>
                </a:lnTo>
                <a:close/>
              </a:path>
            </a:pathLst>
          </a:custGeom>
          <a:blipFill rotWithShape="1">
            <a:blip r:embed="rId42">
              <a:alphaModFix/>
            </a:blip>
            <a:stretch>
              <a:fillRect b="0" l="0" r="0" t="0"/>
            </a:stretch>
          </a:blipFill>
          <a:ln>
            <a:noFill/>
          </a:ln>
        </p:spPr>
      </p:sp>
      <p:sp>
        <p:nvSpPr>
          <p:cNvPr id="385" name="Google Shape;385;p26"/>
          <p:cNvSpPr/>
          <p:nvPr/>
        </p:nvSpPr>
        <p:spPr>
          <a:xfrm>
            <a:off x="13233444" y="8619357"/>
            <a:ext cx="513507" cy="384937"/>
          </a:xfrm>
          <a:custGeom>
            <a:rect b="b" l="l" r="r" t="t"/>
            <a:pathLst>
              <a:path extrusionOk="0" h="384937" w="513507">
                <a:moveTo>
                  <a:pt x="0" y="0"/>
                </a:moveTo>
                <a:lnTo>
                  <a:pt x="513507" y="0"/>
                </a:lnTo>
                <a:lnTo>
                  <a:pt x="513507" y="384937"/>
                </a:lnTo>
                <a:lnTo>
                  <a:pt x="0" y="384937"/>
                </a:lnTo>
                <a:lnTo>
                  <a:pt x="0" y="0"/>
                </a:lnTo>
                <a:close/>
              </a:path>
            </a:pathLst>
          </a:custGeom>
          <a:blipFill rotWithShape="1">
            <a:blip r:embed="rId43">
              <a:alphaModFix/>
            </a:blip>
            <a:stretch>
              <a:fillRect b="0" l="0" r="0" t="0"/>
            </a:stretch>
          </a:blipFill>
          <a:ln>
            <a:noFill/>
          </a:ln>
        </p:spPr>
      </p:sp>
      <p:sp>
        <p:nvSpPr>
          <p:cNvPr id="386" name="Google Shape;386;p26"/>
          <p:cNvSpPr/>
          <p:nvPr/>
        </p:nvSpPr>
        <p:spPr>
          <a:xfrm>
            <a:off x="14888929" y="8534285"/>
            <a:ext cx="574943" cy="555081"/>
          </a:xfrm>
          <a:custGeom>
            <a:rect b="b" l="l" r="r" t="t"/>
            <a:pathLst>
              <a:path extrusionOk="0" h="555081" w="574943">
                <a:moveTo>
                  <a:pt x="0" y="0"/>
                </a:moveTo>
                <a:lnTo>
                  <a:pt x="574942" y="0"/>
                </a:lnTo>
                <a:lnTo>
                  <a:pt x="574942" y="555081"/>
                </a:lnTo>
                <a:lnTo>
                  <a:pt x="0" y="555081"/>
                </a:lnTo>
                <a:lnTo>
                  <a:pt x="0" y="0"/>
                </a:lnTo>
                <a:close/>
              </a:path>
            </a:pathLst>
          </a:custGeom>
          <a:blipFill rotWithShape="1">
            <a:blip r:embed="rId44">
              <a:alphaModFix/>
            </a:blip>
            <a:stretch>
              <a:fillRect b="0" l="0" r="0" t="0"/>
            </a:stretch>
          </a:blipFill>
          <a:ln>
            <a:noFill/>
          </a:ln>
        </p:spPr>
      </p:sp>
      <p:sp>
        <p:nvSpPr>
          <p:cNvPr id="387" name="Google Shape;387;p26"/>
          <p:cNvSpPr/>
          <p:nvPr/>
        </p:nvSpPr>
        <p:spPr>
          <a:xfrm>
            <a:off x="16496490" y="8537637"/>
            <a:ext cx="572310" cy="548377"/>
          </a:xfrm>
          <a:custGeom>
            <a:rect b="b" l="l" r="r" t="t"/>
            <a:pathLst>
              <a:path extrusionOk="0" h="548377" w="572310">
                <a:moveTo>
                  <a:pt x="0" y="0"/>
                </a:moveTo>
                <a:lnTo>
                  <a:pt x="572310" y="0"/>
                </a:lnTo>
                <a:lnTo>
                  <a:pt x="572310" y="548377"/>
                </a:lnTo>
                <a:lnTo>
                  <a:pt x="0" y="548377"/>
                </a:lnTo>
                <a:lnTo>
                  <a:pt x="0" y="0"/>
                </a:lnTo>
                <a:close/>
              </a:path>
            </a:pathLst>
          </a:custGeom>
          <a:blipFill rotWithShape="1">
            <a:blip r:embed="rId45">
              <a:alphaModFix/>
            </a:blip>
            <a:stretch>
              <a:fillRect b="0" l="0" r="0" t="0"/>
            </a:stretch>
          </a:blipFill>
          <a:ln>
            <a:noFill/>
          </a:ln>
        </p:spPr>
      </p:sp>
      <p:sp>
        <p:nvSpPr>
          <p:cNvPr id="388" name="Google Shape;388;p26"/>
          <p:cNvSpPr/>
          <p:nvPr/>
        </p:nvSpPr>
        <p:spPr>
          <a:xfrm>
            <a:off x="15696283" y="8535670"/>
            <a:ext cx="567796" cy="552311"/>
          </a:xfrm>
          <a:custGeom>
            <a:rect b="b" l="l" r="r" t="t"/>
            <a:pathLst>
              <a:path extrusionOk="0" h="552311" w="567796">
                <a:moveTo>
                  <a:pt x="0" y="0"/>
                </a:moveTo>
                <a:lnTo>
                  <a:pt x="567796" y="0"/>
                </a:lnTo>
                <a:lnTo>
                  <a:pt x="567796" y="552311"/>
                </a:lnTo>
                <a:lnTo>
                  <a:pt x="0" y="552311"/>
                </a:lnTo>
                <a:lnTo>
                  <a:pt x="0" y="0"/>
                </a:lnTo>
                <a:close/>
              </a:path>
            </a:pathLst>
          </a:custGeom>
          <a:blipFill rotWithShape="1">
            <a:blip r:embed="rId46">
              <a:alphaModFix/>
            </a:blip>
            <a:stretch>
              <a:fillRect b="0" l="0" r="0" t="0"/>
            </a:stretch>
          </a:blipFill>
          <a:ln>
            <a:noFill/>
          </a:ln>
        </p:spPr>
      </p:sp>
      <p:sp>
        <p:nvSpPr>
          <p:cNvPr id="389" name="Google Shape;389;p26"/>
          <p:cNvSpPr/>
          <p:nvPr/>
        </p:nvSpPr>
        <p:spPr>
          <a:xfrm>
            <a:off x="11569129" y="8150998"/>
            <a:ext cx="705433" cy="1321654"/>
          </a:xfrm>
          <a:custGeom>
            <a:rect b="b" l="l" r="r" t="t"/>
            <a:pathLst>
              <a:path extrusionOk="0" h="1321654" w="705433">
                <a:moveTo>
                  <a:pt x="0" y="0"/>
                </a:moveTo>
                <a:lnTo>
                  <a:pt x="705433" y="0"/>
                </a:lnTo>
                <a:lnTo>
                  <a:pt x="705433" y="1321654"/>
                </a:lnTo>
                <a:lnTo>
                  <a:pt x="0" y="1321654"/>
                </a:lnTo>
                <a:lnTo>
                  <a:pt x="0" y="0"/>
                </a:lnTo>
                <a:close/>
              </a:path>
            </a:pathLst>
          </a:custGeom>
          <a:blipFill rotWithShape="1">
            <a:blip r:embed="rId47">
              <a:alphaModFix/>
            </a:blip>
            <a:stretch>
              <a:fillRect b="0" l="0" r="0" t="0"/>
            </a:stretch>
          </a:blipFill>
          <a:ln>
            <a:noFill/>
          </a:ln>
        </p:spPr>
      </p:sp>
      <p:sp>
        <p:nvSpPr>
          <p:cNvPr id="390" name="Google Shape;390;p26"/>
          <p:cNvSpPr/>
          <p:nvPr/>
        </p:nvSpPr>
        <p:spPr>
          <a:xfrm>
            <a:off x="6347718" y="8543221"/>
            <a:ext cx="1487084" cy="537209"/>
          </a:xfrm>
          <a:custGeom>
            <a:rect b="b" l="l" r="r" t="t"/>
            <a:pathLst>
              <a:path extrusionOk="0" h="537209" w="1487084">
                <a:moveTo>
                  <a:pt x="0" y="0"/>
                </a:moveTo>
                <a:lnTo>
                  <a:pt x="1487085" y="0"/>
                </a:lnTo>
                <a:lnTo>
                  <a:pt x="1487085" y="537209"/>
                </a:lnTo>
                <a:lnTo>
                  <a:pt x="0" y="537209"/>
                </a:lnTo>
                <a:lnTo>
                  <a:pt x="0" y="0"/>
                </a:lnTo>
                <a:close/>
              </a:path>
            </a:pathLst>
          </a:custGeom>
          <a:blipFill rotWithShape="1">
            <a:blip r:embed="rId48">
              <a:alphaModFix/>
            </a:blip>
            <a:stretch>
              <a:fillRect b="0" l="0" r="0" t="0"/>
            </a:stretch>
          </a:blipFill>
          <a:ln>
            <a:noFill/>
          </a:ln>
        </p:spPr>
      </p:sp>
      <p:sp>
        <p:nvSpPr>
          <p:cNvPr id="391" name="Google Shape;391;p26"/>
          <p:cNvSpPr/>
          <p:nvPr/>
        </p:nvSpPr>
        <p:spPr>
          <a:xfrm>
            <a:off x="10518050" y="8415888"/>
            <a:ext cx="818668" cy="791875"/>
          </a:xfrm>
          <a:custGeom>
            <a:rect b="b" l="l" r="r" t="t"/>
            <a:pathLst>
              <a:path extrusionOk="0" h="791875" w="818668">
                <a:moveTo>
                  <a:pt x="0" y="0"/>
                </a:moveTo>
                <a:lnTo>
                  <a:pt x="818668" y="0"/>
                </a:lnTo>
                <a:lnTo>
                  <a:pt x="818668" y="791875"/>
                </a:lnTo>
                <a:lnTo>
                  <a:pt x="0" y="791875"/>
                </a:lnTo>
                <a:lnTo>
                  <a:pt x="0" y="0"/>
                </a:lnTo>
                <a:close/>
              </a:path>
            </a:pathLst>
          </a:custGeom>
          <a:blipFill rotWithShape="1">
            <a:blip r:embed="rId49">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FEB"/>
        </a:solidFill>
      </p:bgPr>
    </p:bg>
    <p:spTree>
      <p:nvGrpSpPr>
        <p:cNvPr id="395" name="Shape 395"/>
        <p:cNvGrpSpPr/>
        <p:nvPr/>
      </p:nvGrpSpPr>
      <p:grpSpPr>
        <a:xfrm>
          <a:off x="0" y="0"/>
          <a:ext cx="0" cy="0"/>
          <a:chOff x="0" y="0"/>
          <a:chExt cx="0" cy="0"/>
        </a:xfrm>
      </p:grpSpPr>
      <p:grpSp>
        <p:nvGrpSpPr>
          <p:cNvPr id="396" name="Google Shape;396;p27"/>
          <p:cNvGrpSpPr/>
          <p:nvPr/>
        </p:nvGrpSpPr>
        <p:grpSpPr>
          <a:xfrm>
            <a:off x="-915241" y="6781763"/>
            <a:ext cx="20011918" cy="3650631"/>
            <a:chOff x="0" y="-57150"/>
            <a:chExt cx="5270629" cy="961483"/>
          </a:xfrm>
        </p:grpSpPr>
        <p:sp>
          <p:nvSpPr>
            <p:cNvPr id="397" name="Google Shape;397;p27"/>
            <p:cNvSpPr/>
            <p:nvPr/>
          </p:nvSpPr>
          <p:spPr>
            <a:xfrm>
              <a:off x="0" y="0"/>
              <a:ext cx="5270629" cy="904333"/>
            </a:xfrm>
            <a:custGeom>
              <a:rect b="b" l="l" r="r" t="t"/>
              <a:pathLst>
                <a:path extrusionOk="0" h="904333" w="5270629">
                  <a:moveTo>
                    <a:pt x="0" y="0"/>
                  </a:moveTo>
                  <a:lnTo>
                    <a:pt x="5270629" y="0"/>
                  </a:lnTo>
                  <a:lnTo>
                    <a:pt x="5270629" y="904333"/>
                  </a:lnTo>
                  <a:lnTo>
                    <a:pt x="0" y="904333"/>
                  </a:lnTo>
                  <a:close/>
                </a:path>
              </a:pathLst>
            </a:custGeom>
            <a:solidFill>
              <a:srgbClr val="DCF8FF"/>
            </a:solidFill>
            <a:ln>
              <a:noFill/>
            </a:ln>
          </p:spPr>
        </p:sp>
        <p:sp>
          <p:nvSpPr>
            <p:cNvPr id="398" name="Google Shape;398;p27"/>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27"/>
          <p:cNvSpPr/>
          <p:nvPr/>
        </p:nvSpPr>
        <p:spPr>
          <a:xfrm>
            <a:off x="3991233" y="2274135"/>
            <a:ext cx="10305534" cy="7151813"/>
          </a:xfrm>
          <a:custGeom>
            <a:rect b="b" l="l" r="r" t="t"/>
            <a:pathLst>
              <a:path extrusionOk="0" h="1883605" w="2714215">
                <a:moveTo>
                  <a:pt x="38313" y="0"/>
                </a:moveTo>
                <a:lnTo>
                  <a:pt x="2675901" y="0"/>
                </a:lnTo>
                <a:cubicBezTo>
                  <a:pt x="2697061" y="0"/>
                  <a:pt x="2714215" y="17153"/>
                  <a:pt x="2714215" y="38313"/>
                </a:cubicBezTo>
                <a:lnTo>
                  <a:pt x="2714215" y="1845292"/>
                </a:lnTo>
                <a:cubicBezTo>
                  <a:pt x="2714215" y="1855453"/>
                  <a:pt x="2710178" y="1865198"/>
                  <a:pt x="2702993" y="1872384"/>
                </a:cubicBezTo>
                <a:cubicBezTo>
                  <a:pt x="2695808" y="1879569"/>
                  <a:pt x="2686063" y="1883605"/>
                  <a:pt x="2675901" y="1883605"/>
                </a:cubicBezTo>
                <a:lnTo>
                  <a:pt x="38313" y="1883605"/>
                </a:lnTo>
                <a:cubicBezTo>
                  <a:pt x="28152" y="1883605"/>
                  <a:pt x="18407" y="1879569"/>
                  <a:pt x="11222" y="1872384"/>
                </a:cubicBezTo>
                <a:cubicBezTo>
                  <a:pt x="4037" y="1865198"/>
                  <a:pt x="0" y="1855453"/>
                  <a:pt x="0" y="1845292"/>
                </a:cubicBezTo>
                <a:lnTo>
                  <a:pt x="0" y="38313"/>
                </a:lnTo>
                <a:cubicBezTo>
                  <a:pt x="0" y="28152"/>
                  <a:pt x="4037" y="18407"/>
                  <a:pt x="11222" y="11222"/>
                </a:cubicBezTo>
                <a:cubicBezTo>
                  <a:pt x="18407" y="4037"/>
                  <a:pt x="28152" y="0"/>
                  <a:pt x="38313" y="0"/>
                </a:cubicBezTo>
                <a:close/>
              </a:path>
            </a:pathLst>
          </a:custGeom>
          <a:solidFill>
            <a:srgbClr val="5BB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7"/>
          <p:cNvSpPr/>
          <p:nvPr/>
        </p:nvSpPr>
        <p:spPr>
          <a:xfrm>
            <a:off x="-643926" y="6951205"/>
            <a:ext cx="5172619" cy="4972180"/>
          </a:xfrm>
          <a:custGeom>
            <a:rect b="b" l="l" r="r" t="t"/>
            <a:pathLst>
              <a:path extrusionOk="0" h="4972180" w="5172619">
                <a:moveTo>
                  <a:pt x="0" y="0"/>
                </a:moveTo>
                <a:lnTo>
                  <a:pt x="5172619" y="0"/>
                </a:lnTo>
                <a:lnTo>
                  <a:pt x="5172619" y="4972180"/>
                </a:lnTo>
                <a:lnTo>
                  <a:pt x="0" y="4972180"/>
                </a:lnTo>
                <a:lnTo>
                  <a:pt x="0" y="0"/>
                </a:lnTo>
                <a:close/>
              </a:path>
            </a:pathLst>
          </a:custGeom>
          <a:blipFill rotWithShape="1">
            <a:blip r:embed="rId3">
              <a:alphaModFix/>
            </a:blip>
            <a:stretch>
              <a:fillRect b="0" l="0" r="0" t="0"/>
            </a:stretch>
          </a:blipFill>
          <a:ln>
            <a:noFill/>
          </a:ln>
        </p:spPr>
      </p:sp>
      <p:sp>
        <p:nvSpPr>
          <p:cNvPr id="401" name="Google Shape;401;p27"/>
          <p:cNvSpPr/>
          <p:nvPr/>
        </p:nvSpPr>
        <p:spPr>
          <a:xfrm>
            <a:off x="14652712" y="6998754"/>
            <a:ext cx="2709429" cy="4742982"/>
          </a:xfrm>
          <a:custGeom>
            <a:rect b="b" l="l" r="r" t="t"/>
            <a:pathLst>
              <a:path extrusionOk="0" h="4742982" w="2709429">
                <a:moveTo>
                  <a:pt x="0" y="0"/>
                </a:moveTo>
                <a:lnTo>
                  <a:pt x="2709429" y="0"/>
                </a:lnTo>
                <a:lnTo>
                  <a:pt x="2709429" y="4742982"/>
                </a:lnTo>
                <a:lnTo>
                  <a:pt x="0" y="4742982"/>
                </a:lnTo>
                <a:lnTo>
                  <a:pt x="0" y="0"/>
                </a:lnTo>
                <a:close/>
              </a:path>
            </a:pathLst>
          </a:custGeom>
          <a:blipFill rotWithShape="1">
            <a:blip r:embed="rId4">
              <a:alphaModFix/>
            </a:blip>
            <a:stretch>
              <a:fillRect b="0" l="0" r="0" t="0"/>
            </a:stretch>
          </a:blipFill>
          <a:ln>
            <a:noFill/>
          </a:ln>
        </p:spPr>
      </p:sp>
      <p:sp>
        <p:nvSpPr>
          <p:cNvPr id="402" name="Google Shape;402;p27"/>
          <p:cNvSpPr/>
          <p:nvPr/>
        </p:nvSpPr>
        <p:spPr>
          <a:xfrm>
            <a:off x="1028700" y="1255433"/>
            <a:ext cx="3980753" cy="2980589"/>
          </a:xfrm>
          <a:custGeom>
            <a:rect b="b" l="l" r="r" t="t"/>
            <a:pathLst>
              <a:path extrusionOk="0" h="2980589" w="3980753">
                <a:moveTo>
                  <a:pt x="0" y="0"/>
                </a:moveTo>
                <a:lnTo>
                  <a:pt x="3980753" y="0"/>
                </a:lnTo>
                <a:lnTo>
                  <a:pt x="3980753" y="2980589"/>
                </a:lnTo>
                <a:lnTo>
                  <a:pt x="0" y="2980589"/>
                </a:lnTo>
                <a:lnTo>
                  <a:pt x="0" y="0"/>
                </a:lnTo>
                <a:close/>
              </a:path>
            </a:pathLst>
          </a:custGeom>
          <a:blipFill rotWithShape="1">
            <a:blip r:embed="rId5">
              <a:alphaModFix/>
            </a:blip>
            <a:stretch>
              <a:fillRect b="0" l="0" r="0" t="0"/>
            </a:stretch>
          </a:blipFill>
          <a:ln>
            <a:noFill/>
          </a:ln>
        </p:spPr>
      </p:sp>
      <p:sp>
        <p:nvSpPr>
          <p:cNvPr id="403" name="Google Shape;403;p27"/>
          <p:cNvSpPr/>
          <p:nvPr/>
        </p:nvSpPr>
        <p:spPr>
          <a:xfrm rot="-1492410">
            <a:off x="14785923" y="3065750"/>
            <a:ext cx="3138049" cy="3035349"/>
          </a:xfrm>
          <a:custGeom>
            <a:rect b="b" l="l" r="r" t="t"/>
            <a:pathLst>
              <a:path extrusionOk="0" h="3035349" w="3138049">
                <a:moveTo>
                  <a:pt x="0" y="0"/>
                </a:moveTo>
                <a:lnTo>
                  <a:pt x="3138049" y="0"/>
                </a:lnTo>
                <a:lnTo>
                  <a:pt x="3138049" y="3035349"/>
                </a:lnTo>
                <a:lnTo>
                  <a:pt x="0" y="3035349"/>
                </a:lnTo>
                <a:lnTo>
                  <a:pt x="0" y="0"/>
                </a:lnTo>
                <a:close/>
              </a:path>
            </a:pathLst>
          </a:custGeom>
          <a:blipFill rotWithShape="1">
            <a:blip r:embed="rId6">
              <a:alphaModFix/>
            </a:blip>
            <a:stretch>
              <a:fillRect b="0" l="0" r="0" t="0"/>
            </a:stretch>
          </a:blipFill>
          <a:ln>
            <a:noFill/>
          </a:ln>
        </p:spPr>
      </p:sp>
      <p:sp>
        <p:nvSpPr>
          <p:cNvPr id="404" name="Google Shape;404;p27"/>
          <p:cNvSpPr txBox="1"/>
          <p:nvPr/>
        </p:nvSpPr>
        <p:spPr>
          <a:xfrm>
            <a:off x="15085341" y="3672268"/>
            <a:ext cx="2504534" cy="1234253"/>
          </a:xfrm>
          <a:prstGeom prst="rect">
            <a:avLst/>
          </a:prstGeom>
          <a:noFill/>
          <a:ln>
            <a:noFill/>
          </a:ln>
        </p:spPr>
        <p:txBody>
          <a:bodyPr anchorCtr="0" anchor="t" bIns="0" lIns="0" spcFirstLastPara="1" rIns="0" wrap="square" tIns="0">
            <a:spAutoFit/>
          </a:bodyPr>
          <a:lstStyle/>
          <a:p>
            <a:pPr indent="0" lvl="1" marL="0" marR="0" rtl="0" algn="ctr">
              <a:lnSpc>
                <a:spcPct val="117005"/>
              </a:lnSpc>
              <a:spcBef>
                <a:spcPts val="0"/>
              </a:spcBef>
              <a:spcAft>
                <a:spcPts val="0"/>
              </a:spcAft>
              <a:buNone/>
            </a:pPr>
            <a:r>
              <a:rPr b="0" i="0" lang="en-US" sz="4187" u="none" cap="none" strike="noStrike">
                <a:solidFill>
                  <a:srgbClr val="FFFFFF"/>
                </a:solidFill>
                <a:latin typeface="Caveat Brush"/>
                <a:ea typeface="Caveat Brush"/>
                <a:cs typeface="Caveat Brush"/>
                <a:sym typeface="Caveat Brush"/>
              </a:rPr>
              <a:t>Happy designing! </a:t>
            </a:r>
            <a:endParaRPr/>
          </a:p>
        </p:txBody>
      </p:sp>
      <p:sp>
        <p:nvSpPr>
          <p:cNvPr id="405" name="Google Shape;405;p27"/>
          <p:cNvSpPr txBox="1"/>
          <p:nvPr/>
        </p:nvSpPr>
        <p:spPr>
          <a:xfrm>
            <a:off x="5280936" y="592555"/>
            <a:ext cx="7726128" cy="1286397"/>
          </a:xfrm>
          <a:prstGeom prst="rect">
            <a:avLst/>
          </a:prstGeom>
          <a:noFill/>
          <a:ln>
            <a:noFill/>
          </a:ln>
        </p:spPr>
        <p:txBody>
          <a:bodyPr anchorCtr="0" anchor="t" bIns="0" lIns="0" spcFirstLastPara="1" rIns="0" wrap="square" tIns="0">
            <a:spAutoFit/>
          </a:bodyPr>
          <a:lstStyle/>
          <a:p>
            <a:pPr indent="0" lvl="0" marL="0" marR="0" rtl="0" algn="ctr">
              <a:lnSpc>
                <a:spcPct val="91994"/>
              </a:lnSpc>
              <a:spcBef>
                <a:spcPts val="0"/>
              </a:spcBef>
              <a:spcAft>
                <a:spcPts val="0"/>
              </a:spcAft>
              <a:buNone/>
            </a:pPr>
            <a:r>
              <a:rPr b="0" i="0" lang="en-US" sz="10193" u="none" cap="none" strike="noStrike">
                <a:solidFill>
                  <a:srgbClr val="F04F2B"/>
                </a:solidFill>
                <a:latin typeface="Caveat Brush"/>
                <a:ea typeface="Caveat Brush"/>
                <a:cs typeface="Caveat Brush"/>
                <a:sym typeface="Caveat Brush"/>
              </a:rPr>
              <a:t>Credits</a:t>
            </a:r>
            <a:endParaRPr/>
          </a:p>
        </p:txBody>
      </p:sp>
      <p:sp>
        <p:nvSpPr>
          <p:cNvPr id="406" name="Google Shape;406;p27"/>
          <p:cNvSpPr txBox="1"/>
          <p:nvPr/>
        </p:nvSpPr>
        <p:spPr>
          <a:xfrm>
            <a:off x="5439060" y="4373105"/>
            <a:ext cx="7409879" cy="1384300"/>
          </a:xfrm>
          <a:prstGeom prst="rect">
            <a:avLst/>
          </a:prstGeom>
          <a:noFill/>
          <a:ln>
            <a:noFill/>
          </a:ln>
        </p:spPr>
        <p:txBody>
          <a:bodyPr anchorCtr="0" anchor="t" bIns="0" lIns="0" spcFirstLastPara="1" rIns="0" wrap="square" tIns="0">
            <a:spAutoFit/>
          </a:bodyPr>
          <a:lstStyle/>
          <a:p>
            <a:pPr indent="0" lvl="1" marL="0" marR="0" rtl="0" algn="ctr">
              <a:lnSpc>
                <a:spcPct val="140010"/>
              </a:lnSpc>
              <a:spcBef>
                <a:spcPts val="0"/>
              </a:spcBef>
              <a:spcAft>
                <a:spcPts val="0"/>
              </a:spcAft>
              <a:buNone/>
            </a:pPr>
            <a:r>
              <a:rPr b="0" i="0" lang="en-US" sz="3999" u="none" cap="none" strike="noStrike">
                <a:solidFill>
                  <a:srgbClr val="FFFFFF"/>
                </a:solidFill>
                <a:latin typeface="Caveat Brush"/>
                <a:ea typeface="Caveat Brush"/>
                <a:cs typeface="Caveat Brush"/>
                <a:sym typeface="Caveat Brush"/>
              </a:rPr>
              <a:t>This presentation template is free for everyone to use thanks to the following:</a:t>
            </a:r>
            <a:endParaRPr/>
          </a:p>
        </p:txBody>
      </p:sp>
      <p:sp>
        <p:nvSpPr>
          <p:cNvPr id="407" name="Google Shape;407;p27"/>
          <p:cNvSpPr txBox="1"/>
          <p:nvPr/>
        </p:nvSpPr>
        <p:spPr>
          <a:xfrm>
            <a:off x="7263635" y="6271755"/>
            <a:ext cx="3760729" cy="679450"/>
          </a:xfrm>
          <a:prstGeom prst="rect">
            <a:avLst/>
          </a:prstGeom>
          <a:noFill/>
          <a:ln>
            <a:noFill/>
          </a:ln>
        </p:spPr>
        <p:txBody>
          <a:bodyPr anchorCtr="0" anchor="t" bIns="0" lIns="0" spcFirstLastPara="1" rIns="0" wrap="square" tIns="0">
            <a:spAutoFit/>
          </a:bodyPr>
          <a:lstStyle/>
          <a:p>
            <a:pPr indent="0" lvl="1" marL="0" marR="0" rtl="0" algn="ctr">
              <a:lnSpc>
                <a:spcPct val="140010"/>
              </a:lnSpc>
              <a:spcBef>
                <a:spcPts val="0"/>
              </a:spcBef>
              <a:spcAft>
                <a:spcPts val="0"/>
              </a:spcAft>
              <a:buNone/>
            </a:pPr>
            <a:r>
              <a:rPr b="0" i="0" lang="en-US" sz="3999" u="none" cap="none" strike="noStrike">
                <a:solidFill>
                  <a:srgbClr val="FFFFFF"/>
                </a:solidFill>
                <a:latin typeface="Caveat Brush"/>
                <a:ea typeface="Caveat Brush"/>
                <a:cs typeface="Caveat Brush"/>
                <a:sym typeface="Caveat Brush"/>
              </a:rPr>
              <a:t>SlidesCarnival</a:t>
            </a:r>
            <a:endParaRPr/>
          </a:p>
        </p:txBody>
      </p:sp>
      <p:sp>
        <p:nvSpPr>
          <p:cNvPr id="408" name="Google Shape;408;p27"/>
          <p:cNvSpPr txBox="1"/>
          <p:nvPr/>
        </p:nvSpPr>
        <p:spPr>
          <a:xfrm>
            <a:off x="8121475" y="7505625"/>
            <a:ext cx="2045100" cy="615600"/>
          </a:xfrm>
          <a:prstGeom prst="rect">
            <a:avLst/>
          </a:prstGeom>
          <a:noFill/>
          <a:ln>
            <a:noFill/>
          </a:ln>
        </p:spPr>
        <p:txBody>
          <a:bodyPr anchorCtr="0" anchor="t" bIns="0" lIns="0" spcFirstLastPara="1" rIns="0" wrap="square" tIns="0">
            <a:spAutoFit/>
          </a:bodyPr>
          <a:lstStyle/>
          <a:p>
            <a:pPr indent="0" lvl="1" marL="0" marR="0" rtl="0" algn="ctr">
              <a:lnSpc>
                <a:spcPct val="140010"/>
              </a:lnSpc>
              <a:spcBef>
                <a:spcPts val="0"/>
              </a:spcBef>
              <a:spcAft>
                <a:spcPts val="0"/>
              </a:spcAft>
              <a:buNone/>
            </a:pPr>
            <a:r>
              <a:rPr b="0" i="0" lang="en-US" sz="3999" u="none" cap="none" strike="noStrike">
                <a:solidFill>
                  <a:srgbClr val="FFFFFF"/>
                </a:solidFill>
                <a:latin typeface="Caveat Brush"/>
                <a:ea typeface="Caveat Brush"/>
                <a:cs typeface="Caveat Brush"/>
                <a:sym typeface="Caveat Brush"/>
              </a:rPr>
              <a:t>Pexels</a:t>
            </a:r>
            <a:endParaRPr/>
          </a:p>
        </p:txBody>
      </p:sp>
      <p:sp>
        <p:nvSpPr>
          <p:cNvPr id="409" name="Google Shape;409;p27"/>
          <p:cNvSpPr txBox="1"/>
          <p:nvPr/>
        </p:nvSpPr>
        <p:spPr>
          <a:xfrm>
            <a:off x="7118486" y="6984606"/>
            <a:ext cx="4051027"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Inter"/>
                <a:ea typeface="Inter"/>
                <a:cs typeface="Inter"/>
                <a:sym typeface="Inter"/>
              </a:rPr>
              <a:t>for the presentation template</a:t>
            </a:r>
            <a:endParaRPr/>
          </a:p>
        </p:txBody>
      </p:sp>
      <p:sp>
        <p:nvSpPr>
          <p:cNvPr id="410" name="Google Shape;410;p27"/>
          <p:cNvSpPr txBox="1"/>
          <p:nvPr/>
        </p:nvSpPr>
        <p:spPr>
          <a:xfrm>
            <a:off x="8121476" y="8225495"/>
            <a:ext cx="2045047"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FFFFF"/>
                </a:solidFill>
                <a:latin typeface="Inter"/>
                <a:ea typeface="Inter"/>
                <a:cs typeface="Inter"/>
                <a:sym typeface="Inter"/>
              </a:rPr>
              <a:t> for the photos</a:t>
            </a:r>
            <a:endParaRPr/>
          </a:p>
        </p:txBody>
      </p:sp>
      <p:pic>
        <p:nvPicPr>
          <p:cNvPr id="411" name="Google Shape;411;p27"/>
          <p:cNvPicPr preferRelativeResize="0"/>
          <p:nvPr/>
        </p:nvPicPr>
        <p:blipFill rotWithShape="1">
          <a:blip r:embed="rId7">
            <a:alphaModFix/>
          </a:blip>
          <a:srcRect b="56595" l="39196" r="39445" t="33335"/>
          <a:stretch/>
        </p:blipFill>
        <p:spPr>
          <a:xfrm>
            <a:off x="7168525" y="2911100"/>
            <a:ext cx="3905875" cy="10358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FEB"/>
        </a:solidFill>
      </p:bgPr>
    </p:bg>
    <p:spTree>
      <p:nvGrpSpPr>
        <p:cNvPr id="101" name="Shape 101"/>
        <p:cNvGrpSpPr/>
        <p:nvPr/>
      </p:nvGrpSpPr>
      <p:grpSpPr>
        <a:xfrm>
          <a:off x="0" y="0"/>
          <a:ext cx="0" cy="0"/>
          <a:chOff x="0" y="0"/>
          <a:chExt cx="0" cy="0"/>
        </a:xfrm>
      </p:grpSpPr>
      <p:grpSp>
        <p:nvGrpSpPr>
          <p:cNvPr id="102" name="Google Shape;102;p14"/>
          <p:cNvGrpSpPr/>
          <p:nvPr/>
        </p:nvGrpSpPr>
        <p:grpSpPr>
          <a:xfrm>
            <a:off x="2227177" y="2948171"/>
            <a:ext cx="3219112" cy="3303096"/>
            <a:chOff x="0" y="-57150"/>
            <a:chExt cx="847832" cy="869950"/>
          </a:xfrm>
        </p:grpSpPr>
        <p:sp>
          <p:nvSpPr>
            <p:cNvPr id="103" name="Google Shape;103;p14"/>
            <p:cNvSpPr/>
            <p:nvPr/>
          </p:nvSpPr>
          <p:spPr>
            <a:xfrm>
              <a:off x="0" y="0"/>
              <a:ext cx="847832" cy="168521"/>
            </a:xfrm>
            <a:custGeom>
              <a:rect b="b" l="l" r="r" t="t"/>
              <a:pathLst>
                <a:path extrusionOk="0" h="168521" w="847832">
                  <a:moveTo>
                    <a:pt x="84261" y="0"/>
                  </a:moveTo>
                  <a:lnTo>
                    <a:pt x="763571" y="0"/>
                  </a:lnTo>
                  <a:cubicBezTo>
                    <a:pt x="785919" y="0"/>
                    <a:pt x="807351" y="8877"/>
                    <a:pt x="823153" y="24679"/>
                  </a:cubicBezTo>
                  <a:cubicBezTo>
                    <a:pt x="838955" y="40481"/>
                    <a:pt x="847832" y="61913"/>
                    <a:pt x="847832" y="84261"/>
                  </a:cubicBezTo>
                  <a:lnTo>
                    <a:pt x="847832" y="84261"/>
                  </a:lnTo>
                  <a:cubicBezTo>
                    <a:pt x="847832" y="106608"/>
                    <a:pt x="838955" y="128040"/>
                    <a:pt x="823153" y="143842"/>
                  </a:cubicBezTo>
                  <a:cubicBezTo>
                    <a:pt x="807351" y="159644"/>
                    <a:pt x="785919" y="168521"/>
                    <a:pt x="763571" y="168521"/>
                  </a:cubicBezTo>
                  <a:lnTo>
                    <a:pt x="84261" y="168521"/>
                  </a:lnTo>
                  <a:cubicBezTo>
                    <a:pt x="61913" y="168521"/>
                    <a:pt x="40481" y="159644"/>
                    <a:pt x="24679" y="143842"/>
                  </a:cubicBezTo>
                  <a:cubicBezTo>
                    <a:pt x="8877" y="128040"/>
                    <a:pt x="0" y="106608"/>
                    <a:pt x="0" y="84261"/>
                  </a:cubicBezTo>
                  <a:lnTo>
                    <a:pt x="0" y="84261"/>
                  </a:lnTo>
                  <a:cubicBezTo>
                    <a:pt x="0" y="61913"/>
                    <a:pt x="8877" y="40481"/>
                    <a:pt x="24679" y="24679"/>
                  </a:cubicBezTo>
                  <a:cubicBezTo>
                    <a:pt x="40481" y="8877"/>
                    <a:pt x="61913" y="0"/>
                    <a:pt x="84261" y="0"/>
                  </a:cubicBezTo>
                  <a:close/>
                </a:path>
              </a:pathLst>
            </a:custGeom>
            <a:solidFill>
              <a:srgbClr val="08A4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14"/>
          <p:cNvGrpSpPr/>
          <p:nvPr/>
        </p:nvGrpSpPr>
        <p:grpSpPr>
          <a:xfrm>
            <a:off x="8150961" y="2948171"/>
            <a:ext cx="3219112" cy="3303096"/>
            <a:chOff x="0" y="-57150"/>
            <a:chExt cx="847832" cy="869950"/>
          </a:xfrm>
        </p:grpSpPr>
        <p:sp>
          <p:nvSpPr>
            <p:cNvPr id="106" name="Google Shape;106;p14"/>
            <p:cNvSpPr/>
            <p:nvPr/>
          </p:nvSpPr>
          <p:spPr>
            <a:xfrm>
              <a:off x="0" y="0"/>
              <a:ext cx="847832" cy="168521"/>
            </a:xfrm>
            <a:custGeom>
              <a:rect b="b" l="l" r="r" t="t"/>
              <a:pathLst>
                <a:path extrusionOk="0" h="168521" w="847832">
                  <a:moveTo>
                    <a:pt x="84261" y="0"/>
                  </a:moveTo>
                  <a:lnTo>
                    <a:pt x="763571" y="0"/>
                  </a:lnTo>
                  <a:cubicBezTo>
                    <a:pt x="785919" y="0"/>
                    <a:pt x="807351" y="8877"/>
                    <a:pt x="823153" y="24679"/>
                  </a:cubicBezTo>
                  <a:cubicBezTo>
                    <a:pt x="838955" y="40481"/>
                    <a:pt x="847832" y="61913"/>
                    <a:pt x="847832" y="84261"/>
                  </a:cubicBezTo>
                  <a:lnTo>
                    <a:pt x="847832" y="84261"/>
                  </a:lnTo>
                  <a:cubicBezTo>
                    <a:pt x="847832" y="106608"/>
                    <a:pt x="838955" y="128040"/>
                    <a:pt x="823153" y="143842"/>
                  </a:cubicBezTo>
                  <a:cubicBezTo>
                    <a:pt x="807351" y="159644"/>
                    <a:pt x="785919" y="168521"/>
                    <a:pt x="763571" y="168521"/>
                  </a:cubicBezTo>
                  <a:lnTo>
                    <a:pt x="84261" y="168521"/>
                  </a:lnTo>
                  <a:cubicBezTo>
                    <a:pt x="61913" y="168521"/>
                    <a:pt x="40481" y="159644"/>
                    <a:pt x="24679" y="143842"/>
                  </a:cubicBezTo>
                  <a:cubicBezTo>
                    <a:pt x="8877" y="128040"/>
                    <a:pt x="0" y="106608"/>
                    <a:pt x="0" y="84261"/>
                  </a:cubicBezTo>
                  <a:lnTo>
                    <a:pt x="0" y="84261"/>
                  </a:lnTo>
                  <a:cubicBezTo>
                    <a:pt x="0" y="61913"/>
                    <a:pt x="8877" y="40481"/>
                    <a:pt x="24679" y="24679"/>
                  </a:cubicBezTo>
                  <a:cubicBezTo>
                    <a:pt x="40481" y="8877"/>
                    <a:pt x="61913" y="0"/>
                    <a:pt x="84261" y="0"/>
                  </a:cubicBezTo>
                  <a:close/>
                </a:path>
              </a:pathLst>
            </a:custGeom>
            <a:solidFill>
              <a:srgbClr val="08A4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14"/>
          <p:cNvGrpSpPr/>
          <p:nvPr/>
        </p:nvGrpSpPr>
        <p:grpSpPr>
          <a:xfrm>
            <a:off x="13381036" y="2948171"/>
            <a:ext cx="3219112" cy="3303096"/>
            <a:chOff x="0" y="-57150"/>
            <a:chExt cx="847832" cy="869950"/>
          </a:xfrm>
        </p:grpSpPr>
        <p:sp>
          <p:nvSpPr>
            <p:cNvPr id="109" name="Google Shape;109;p14"/>
            <p:cNvSpPr/>
            <p:nvPr/>
          </p:nvSpPr>
          <p:spPr>
            <a:xfrm>
              <a:off x="0" y="0"/>
              <a:ext cx="847832" cy="168521"/>
            </a:xfrm>
            <a:custGeom>
              <a:rect b="b" l="l" r="r" t="t"/>
              <a:pathLst>
                <a:path extrusionOk="0" h="168521" w="847832">
                  <a:moveTo>
                    <a:pt x="84261" y="0"/>
                  </a:moveTo>
                  <a:lnTo>
                    <a:pt x="763571" y="0"/>
                  </a:lnTo>
                  <a:cubicBezTo>
                    <a:pt x="785919" y="0"/>
                    <a:pt x="807351" y="8877"/>
                    <a:pt x="823153" y="24679"/>
                  </a:cubicBezTo>
                  <a:cubicBezTo>
                    <a:pt x="838955" y="40481"/>
                    <a:pt x="847832" y="61913"/>
                    <a:pt x="847832" y="84261"/>
                  </a:cubicBezTo>
                  <a:lnTo>
                    <a:pt x="847832" y="84261"/>
                  </a:lnTo>
                  <a:cubicBezTo>
                    <a:pt x="847832" y="106608"/>
                    <a:pt x="838955" y="128040"/>
                    <a:pt x="823153" y="143842"/>
                  </a:cubicBezTo>
                  <a:cubicBezTo>
                    <a:pt x="807351" y="159644"/>
                    <a:pt x="785919" y="168521"/>
                    <a:pt x="763571" y="168521"/>
                  </a:cubicBezTo>
                  <a:lnTo>
                    <a:pt x="84261" y="168521"/>
                  </a:lnTo>
                  <a:cubicBezTo>
                    <a:pt x="61913" y="168521"/>
                    <a:pt x="40481" y="159644"/>
                    <a:pt x="24679" y="143842"/>
                  </a:cubicBezTo>
                  <a:cubicBezTo>
                    <a:pt x="8877" y="128040"/>
                    <a:pt x="0" y="106608"/>
                    <a:pt x="0" y="84261"/>
                  </a:cubicBezTo>
                  <a:lnTo>
                    <a:pt x="0" y="84261"/>
                  </a:lnTo>
                  <a:cubicBezTo>
                    <a:pt x="0" y="61913"/>
                    <a:pt x="8877" y="40481"/>
                    <a:pt x="24679" y="24679"/>
                  </a:cubicBezTo>
                  <a:cubicBezTo>
                    <a:pt x="40481" y="8877"/>
                    <a:pt x="61913" y="0"/>
                    <a:pt x="84261" y="0"/>
                  </a:cubicBezTo>
                  <a:close/>
                </a:path>
              </a:pathLst>
            </a:custGeom>
            <a:solidFill>
              <a:srgbClr val="08A4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 name="Google Shape;111;p14"/>
          <p:cNvSpPr/>
          <p:nvPr/>
        </p:nvSpPr>
        <p:spPr>
          <a:xfrm>
            <a:off x="13164593" y="6381424"/>
            <a:ext cx="3912792" cy="4140521"/>
          </a:xfrm>
          <a:custGeom>
            <a:rect b="b" l="l" r="r" t="t"/>
            <a:pathLst>
              <a:path extrusionOk="0" h="4140521" w="3912792">
                <a:moveTo>
                  <a:pt x="0" y="0"/>
                </a:moveTo>
                <a:lnTo>
                  <a:pt x="3912793" y="0"/>
                </a:lnTo>
                <a:lnTo>
                  <a:pt x="3912793" y="4140521"/>
                </a:lnTo>
                <a:lnTo>
                  <a:pt x="0" y="4140521"/>
                </a:lnTo>
                <a:lnTo>
                  <a:pt x="0" y="0"/>
                </a:lnTo>
                <a:close/>
              </a:path>
            </a:pathLst>
          </a:custGeom>
          <a:blipFill rotWithShape="1">
            <a:blip r:embed="rId3">
              <a:alphaModFix/>
            </a:blip>
            <a:stretch>
              <a:fillRect b="0" l="0" r="0" t="0"/>
            </a:stretch>
          </a:blipFill>
          <a:ln>
            <a:noFill/>
          </a:ln>
        </p:spPr>
      </p:sp>
      <p:sp>
        <p:nvSpPr>
          <p:cNvPr id="112" name="Google Shape;112;p14"/>
          <p:cNvSpPr/>
          <p:nvPr/>
        </p:nvSpPr>
        <p:spPr>
          <a:xfrm>
            <a:off x="499178" y="507784"/>
            <a:ext cx="2370516" cy="1979381"/>
          </a:xfrm>
          <a:custGeom>
            <a:rect b="b" l="l" r="r" t="t"/>
            <a:pathLst>
              <a:path extrusionOk="0" h="1979381" w="2370516">
                <a:moveTo>
                  <a:pt x="0" y="0"/>
                </a:moveTo>
                <a:lnTo>
                  <a:pt x="2370516" y="0"/>
                </a:lnTo>
                <a:lnTo>
                  <a:pt x="2370516" y="1979381"/>
                </a:lnTo>
                <a:lnTo>
                  <a:pt x="0" y="1979381"/>
                </a:lnTo>
                <a:lnTo>
                  <a:pt x="0" y="0"/>
                </a:lnTo>
                <a:close/>
              </a:path>
            </a:pathLst>
          </a:custGeom>
          <a:blipFill rotWithShape="1">
            <a:blip r:embed="rId4">
              <a:alphaModFix/>
            </a:blip>
            <a:stretch>
              <a:fillRect b="0" l="0" r="0" t="0"/>
            </a:stretch>
          </a:blipFill>
          <a:ln>
            <a:noFill/>
          </a:ln>
        </p:spPr>
      </p:sp>
      <p:sp>
        <p:nvSpPr>
          <p:cNvPr id="113" name="Google Shape;113;p14"/>
          <p:cNvSpPr/>
          <p:nvPr/>
        </p:nvSpPr>
        <p:spPr>
          <a:xfrm>
            <a:off x="17077386" y="5602136"/>
            <a:ext cx="866980" cy="649908"/>
          </a:xfrm>
          <a:custGeom>
            <a:rect b="b" l="l" r="r" t="t"/>
            <a:pathLst>
              <a:path extrusionOk="0" h="649908" w="866980">
                <a:moveTo>
                  <a:pt x="0" y="0"/>
                </a:moveTo>
                <a:lnTo>
                  <a:pt x="866980" y="0"/>
                </a:lnTo>
                <a:lnTo>
                  <a:pt x="866980" y="649908"/>
                </a:lnTo>
                <a:lnTo>
                  <a:pt x="0" y="649908"/>
                </a:lnTo>
                <a:lnTo>
                  <a:pt x="0" y="0"/>
                </a:lnTo>
                <a:close/>
              </a:path>
            </a:pathLst>
          </a:custGeom>
          <a:blipFill rotWithShape="1">
            <a:blip r:embed="rId5">
              <a:alphaModFix/>
            </a:blip>
            <a:stretch>
              <a:fillRect b="0" l="0" r="0" t="0"/>
            </a:stretch>
          </a:blipFill>
          <a:ln>
            <a:noFill/>
          </a:ln>
        </p:spPr>
      </p:sp>
      <p:sp>
        <p:nvSpPr>
          <p:cNvPr id="114" name="Google Shape;114;p14"/>
          <p:cNvSpPr txBox="1"/>
          <p:nvPr/>
        </p:nvSpPr>
        <p:spPr>
          <a:xfrm>
            <a:off x="2985096" y="1227585"/>
            <a:ext cx="12317808" cy="125958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899" u="none" cap="none" strike="noStrike">
                <a:solidFill>
                  <a:srgbClr val="F04F2B"/>
                </a:solidFill>
                <a:latin typeface="Caveat Brush"/>
                <a:ea typeface="Caveat Brush"/>
                <a:cs typeface="Caveat Brush"/>
                <a:sym typeface="Caveat Brush"/>
              </a:rPr>
              <a:t>How to Use This Presentation</a:t>
            </a:r>
            <a:endParaRPr/>
          </a:p>
        </p:txBody>
      </p:sp>
      <p:sp>
        <p:nvSpPr>
          <p:cNvPr id="115" name="Google Shape;115;p14"/>
          <p:cNvSpPr txBox="1"/>
          <p:nvPr/>
        </p:nvSpPr>
        <p:spPr>
          <a:xfrm>
            <a:off x="7430511" y="4023829"/>
            <a:ext cx="4659900" cy="4602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Click on the "PowerPoint" button below this presentation preview. Start editing your presentation.</a:t>
            </a:r>
            <a:endParaRPr/>
          </a:p>
          <a:p>
            <a:pPr indent="0" lvl="0" marL="0" marR="0" rtl="0" algn="ctr">
              <a:lnSpc>
                <a:spcPct val="120000"/>
              </a:lnSpc>
              <a:spcBef>
                <a:spcPts val="0"/>
              </a:spcBef>
              <a:spcAft>
                <a:spcPts val="0"/>
              </a:spcAft>
              <a:buNone/>
            </a:pPr>
            <a:r>
              <a:t/>
            </a:r>
            <a:endParaRPr b="0" i="0" sz="2300" u="none" cap="none" strike="noStrike">
              <a:solidFill>
                <a:srgbClr val="0D667B"/>
              </a:solidFill>
              <a:latin typeface="Lato"/>
              <a:ea typeface="Lato"/>
              <a:cs typeface="Lato"/>
              <a:sym typeface="Lato"/>
            </a:endParaRPr>
          </a:p>
          <a:p>
            <a:pPr indent="0" lvl="0" marL="0" marR="0" rtl="0" algn="ctr">
              <a:lnSpc>
                <a:spcPct val="120000"/>
              </a:lnSpc>
              <a:spcBef>
                <a:spcPts val="0"/>
              </a:spcBef>
              <a:spcAft>
                <a:spcPts val="0"/>
              </a:spcAft>
              <a:buNone/>
            </a:pPr>
            <a:r>
              <a:rPr b="1" i="0" lang="en-US" sz="2300" u="sng" cap="none" strike="noStrike">
                <a:solidFill>
                  <a:srgbClr val="0D667B"/>
                </a:solidFill>
                <a:latin typeface="Lato"/>
                <a:ea typeface="Lato"/>
                <a:cs typeface="Lato"/>
                <a:sym typeface="Lato"/>
              </a:rPr>
              <a:t>Alternative:</a:t>
            </a:r>
            <a:r>
              <a:rPr b="0" i="0" lang="en-US" sz="2300" u="none" cap="none" strike="noStrike">
                <a:solidFill>
                  <a:srgbClr val="0D667B"/>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116" name="Google Shape;116;p14"/>
          <p:cNvSpPr txBox="1"/>
          <p:nvPr/>
        </p:nvSpPr>
        <p:spPr>
          <a:xfrm>
            <a:off x="2591403" y="3271010"/>
            <a:ext cx="24906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FFFFFF"/>
                </a:solidFill>
                <a:latin typeface="Lato"/>
                <a:ea typeface="Lato"/>
                <a:cs typeface="Lato"/>
                <a:sym typeface="Lato"/>
              </a:rPr>
              <a:t>Google Slides</a:t>
            </a:r>
            <a:endParaRPr/>
          </a:p>
        </p:txBody>
      </p:sp>
      <p:sp>
        <p:nvSpPr>
          <p:cNvPr id="117" name="Google Shape;117;p14"/>
          <p:cNvSpPr txBox="1"/>
          <p:nvPr/>
        </p:nvSpPr>
        <p:spPr>
          <a:xfrm>
            <a:off x="8150961" y="3271010"/>
            <a:ext cx="32190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FFFFFF"/>
                </a:solidFill>
                <a:latin typeface="Lato"/>
                <a:ea typeface="Lato"/>
                <a:cs typeface="Lato"/>
                <a:sym typeface="Lato"/>
              </a:rPr>
              <a:t>PowerPoint</a:t>
            </a:r>
            <a:endParaRPr/>
          </a:p>
        </p:txBody>
      </p:sp>
      <p:sp>
        <p:nvSpPr>
          <p:cNvPr id="118" name="Google Shape;118;p14"/>
          <p:cNvSpPr txBox="1"/>
          <p:nvPr/>
        </p:nvSpPr>
        <p:spPr>
          <a:xfrm>
            <a:off x="13779317" y="3271010"/>
            <a:ext cx="24225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FFFFFF"/>
                </a:solidFill>
                <a:latin typeface="Lato"/>
                <a:ea typeface="Lato"/>
                <a:cs typeface="Lato"/>
                <a:sym typeface="Lato"/>
              </a:rPr>
              <a:t>Canva</a:t>
            </a:r>
            <a:endParaRPr/>
          </a:p>
        </p:txBody>
      </p:sp>
      <p:sp>
        <p:nvSpPr>
          <p:cNvPr id="119" name="Google Shape;119;p14"/>
          <p:cNvSpPr txBox="1"/>
          <p:nvPr/>
        </p:nvSpPr>
        <p:spPr>
          <a:xfrm>
            <a:off x="1056232" y="4030345"/>
            <a:ext cx="5561100" cy="5027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t/>
            </a:r>
            <a:endParaRPr b="0" i="0" sz="2300" u="none" cap="none" strike="noStrike">
              <a:solidFill>
                <a:srgbClr val="0D667B"/>
              </a:solidFill>
              <a:latin typeface="Lato"/>
              <a:ea typeface="Lato"/>
              <a:cs typeface="Lato"/>
              <a:sym typeface="Lato"/>
            </a:endParaRPr>
          </a:p>
          <a:p>
            <a:pPr indent="0" lvl="0" marL="0" marR="0" rtl="0" algn="ctr">
              <a:lnSpc>
                <a:spcPct val="120000"/>
              </a:lnSpc>
              <a:spcBef>
                <a:spcPts val="0"/>
              </a:spcBef>
              <a:spcAft>
                <a:spcPts val="0"/>
              </a:spcAft>
              <a:buNone/>
            </a:pPr>
            <a:r>
              <a:rPr b="1" i="0" lang="en-US" sz="2300" u="sng" cap="none" strike="noStrike">
                <a:solidFill>
                  <a:srgbClr val="0D667B"/>
                </a:solidFill>
                <a:latin typeface="Lato"/>
                <a:ea typeface="Lato"/>
                <a:cs typeface="Lato"/>
                <a:sym typeface="Lato"/>
              </a:rPr>
              <a:t>Alternative:</a:t>
            </a:r>
            <a:r>
              <a:rPr b="0" i="0" lang="en-US" sz="2300" u="none" cap="none" strike="noStrike">
                <a:solidFill>
                  <a:srgbClr val="0D667B"/>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20" name="Google Shape;120;p14"/>
          <p:cNvSpPr txBox="1"/>
          <p:nvPr/>
        </p:nvSpPr>
        <p:spPr>
          <a:xfrm>
            <a:off x="12903799" y="4023829"/>
            <a:ext cx="4173600" cy="205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Click on the "Canva" button under this presentation preview. Start editing your presentation. You need to sign in to your Canva account.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FEB"/>
        </a:solidFill>
      </p:bgPr>
    </p:bg>
    <p:spTree>
      <p:nvGrpSpPr>
        <p:cNvPr id="124" name="Shape 124"/>
        <p:cNvGrpSpPr/>
        <p:nvPr/>
      </p:nvGrpSpPr>
      <p:grpSpPr>
        <a:xfrm>
          <a:off x="0" y="0"/>
          <a:ext cx="0" cy="0"/>
          <a:chOff x="0" y="0"/>
          <a:chExt cx="0" cy="0"/>
        </a:xfrm>
      </p:grpSpPr>
      <p:grpSp>
        <p:nvGrpSpPr>
          <p:cNvPr id="125" name="Google Shape;125;p15"/>
          <p:cNvGrpSpPr/>
          <p:nvPr/>
        </p:nvGrpSpPr>
        <p:grpSpPr>
          <a:xfrm>
            <a:off x="-419416" y="5820026"/>
            <a:ext cx="19126832" cy="4466974"/>
            <a:chOff x="0" y="-57150"/>
            <a:chExt cx="5037520" cy="1176487"/>
          </a:xfrm>
        </p:grpSpPr>
        <p:sp>
          <p:nvSpPr>
            <p:cNvPr id="126" name="Google Shape;126;p15"/>
            <p:cNvSpPr/>
            <p:nvPr/>
          </p:nvSpPr>
          <p:spPr>
            <a:xfrm>
              <a:off x="0" y="0"/>
              <a:ext cx="5037520" cy="1119337"/>
            </a:xfrm>
            <a:custGeom>
              <a:rect b="b" l="l" r="r" t="t"/>
              <a:pathLst>
                <a:path extrusionOk="0" h="1119337" w="5037520">
                  <a:moveTo>
                    <a:pt x="0" y="0"/>
                  </a:moveTo>
                  <a:lnTo>
                    <a:pt x="5037520" y="0"/>
                  </a:lnTo>
                  <a:lnTo>
                    <a:pt x="5037520" y="1119337"/>
                  </a:lnTo>
                  <a:lnTo>
                    <a:pt x="0" y="1119337"/>
                  </a:lnTo>
                  <a:close/>
                </a:path>
              </a:pathLst>
            </a:custGeom>
            <a:solidFill>
              <a:srgbClr val="5BB0C4"/>
            </a:solidFill>
            <a:ln>
              <a:noFill/>
            </a:ln>
          </p:spPr>
        </p:sp>
        <p:sp>
          <p:nvSpPr>
            <p:cNvPr id="127" name="Google Shape;127;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8" name="Google Shape;128;p15"/>
          <p:cNvPicPr preferRelativeResize="0"/>
          <p:nvPr/>
        </p:nvPicPr>
        <p:blipFill rotWithShape="1">
          <a:blip r:embed="rId3">
            <a:alphaModFix/>
          </a:blip>
          <a:srcRect b="0" l="0" r="0" t="0"/>
          <a:stretch/>
        </p:blipFill>
        <p:spPr>
          <a:xfrm>
            <a:off x="1518557" y="2878545"/>
            <a:ext cx="4486130" cy="4486130"/>
          </a:xfrm>
          <a:prstGeom prst="rect">
            <a:avLst/>
          </a:prstGeom>
          <a:noFill/>
          <a:ln>
            <a:noFill/>
          </a:ln>
        </p:spPr>
      </p:pic>
      <p:sp>
        <p:nvSpPr>
          <p:cNvPr id="129" name="Google Shape;129;p15"/>
          <p:cNvSpPr txBox="1"/>
          <p:nvPr/>
        </p:nvSpPr>
        <p:spPr>
          <a:xfrm>
            <a:off x="4038416" y="1188947"/>
            <a:ext cx="10211168" cy="125958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899" u="none" cap="none" strike="noStrike">
                <a:solidFill>
                  <a:srgbClr val="F04F2B"/>
                </a:solidFill>
                <a:latin typeface="Caveat Brush"/>
                <a:ea typeface="Caveat Brush"/>
                <a:cs typeface="Caveat Brush"/>
                <a:sym typeface="Caveat Brush"/>
              </a:rPr>
              <a:t>Our Agenda</a:t>
            </a:r>
            <a:endParaRPr/>
          </a:p>
        </p:txBody>
      </p:sp>
      <p:sp>
        <p:nvSpPr>
          <p:cNvPr id="130" name="Google Shape;130;p15"/>
          <p:cNvSpPr txBox="1"/>
          <p:nvPr/>
        </p:nvSpPr>
        <p:spPr>
          <a:xfrm>
            <a:off x="12114037" y="7533991"/>
            <a:ext cx="4824683" cy="4908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800" u="none" cap="none" strike="noStrike">
                <a:solidFill>
                  <a:srgbClr val="FFFFFF"/>
                </a:solidFill>
                <a:latin typeface="Lato"/>
                <a:ea typeface="Lato"/>
                <a:cs typeface="Lato"/>
                <a:sym typeface="Lato"/>
              </a:rPr>
              <a:t>Rules &amp; Expectations</a:t>
            </a:r>
            <a:endParaRPr/>
          </a:p>
        </p:txBody>
      </p:sp>
      <p:sp>
        <p:nvSpPr>
          <p:cNvPr id="131" name="Google Shape;131;p15"/>
          <p:cNvSpPr/>
          <p:nvPr/>
        </p:nvSpPr>
        <p:spPr>
          <a:xfrm>
            <a:off x="16175168" y="7424773"/>
            <a:ext cx="2874054" cy="3667054"/>
          </a:xfrm>
          <a:custGeom>
            <a:rect b="b" l="l" r="r" t="t"/>
            <a:pathLst>
              <a:path extrusionOk="0" h="3667054" w="2874054">
                <a:moveTo>
                  <a:pt x="0" y="0"/>
                </a:moveTo>
                <a:lnTo>
                  <a:pt x="2874054" y="0"/>
                </a:lnTo>
                <a:lnTo>
                  <a:pt x="2874054" y="3667054"/>
                </a:lnTo>
                <a:lnTo>
                  <a:pt x="0" y="3667054"/>
                </a:lnTo>
                <a:lnTo>
                  <a:pt x="0" y="0"/>
                </a:lnTo>
                <a:close/>
              </a:path>
            </a:pathLst>
          </a:custGeom>
          <a:blipFill rotWithShape="1">
            <a:blip r:embed="rId4">
              <a:alphaModFix/>
            </a:blip>
            <a:stretch>
              <a:fillRect b="0" l="0" r="0" t="0"/>
            </a:stretch>
          </a:blipFill>
          <a:ln>
            <a:noFill/>
          </a:ln>
        </p:spPr>
      </p:sp>
      <p:sp>
        <p:nvSpPr>
          <p:cNvPr id="132" name="Google Shape;132;p15"/>
          <p:cNvSpPr/>
          <p:nvPr/>
        </p:nvSpPr>
        <p:spPr>
          <a:xfrm>
            <a:off x="-1108369" y="7086316"/>
            <a:ext cx="2874054" cy="3667054"/>
          </a:xfrm>
          <a:custGeom>
            <a:rect b="b" l="l" r="r" t="t"/>
            <a:pathLst>
              <a:path extrusionOk="0" h="3667054" w="2874054">
                <a:moveTo>
                  <a:pt x="0" y="0"/>
                </a:moveTo>
                <a:lnTo>
                  <a:pt x="2874054" y="0"/>
                </a:lnTo>
                <a:lnTo>
                  <a:pt x="2874054" y="3667054"/>
                </a:lnTo>
                <a:lnTo>
                  <a:pt x="0" y="3667054"/>
                </a:lnTo>
                <a:lnTo>
                  <a:pt x="0" y="0"/>
                </a:lnTo>
                <a:close/>
              </a:path>
            </a:pathLst>
          </a:custGeom>
          <a:blipFill rotWithShape="1">
            <a:blip r:embed="rId5">
              <a:alphaModFix/>
            </a:blip>
            <a:stretch>
              <a:fillRect b="0" l="0" r="0" t="0"/>
            </a:stretch>
          </a:blipFill>
          <a:ln>
            <a:noFill/>
          </a:ln>
        </p:spPr>
      </p:sp>
      <p:sp>
        <p:nvSpPr>
          <p:cNvPr id="133" name="Google Shape;133;p15"/>
          <p:cNvSpPr/>
          <p:nvPr/>
        </p:nvSpPr>
        <p:spPr>
          <a:xfrm rot="181804">
            <a:off x="317350" y="878369"/>
            <a:ext cx="4510328" cy="3140316"/>
          </a:xfrm>
          <a:custGeom>
            <a:rect b="b" l="l" r="r" t="t"/>
            <a:pathLst>
              <a:path extrusionOk="0" h="3140316" w="4510328">
                <a:moveTo>
                  <a:pt x="0" y="0"/>
                </a:moveTo>
                <a:lnTo>
                  <a:pt x="4510328" y="0"/>
                </a:lnTo>
                <a:lnTo>
                  <a:pt x="4510328" y="3140316"/>
                </a:lnTo>
                <a:lnTo>
                  <a:pt x="0" y="3140316"/>
                </a:lnTo>
                <a:lnTo>
                  <a:pt x="0" y="0"/>
                </a:lnTo>
                <a:close/>
              </a:path>
            </a:pathLst>
          </a:custGeom>
          <a:blipFill rotWithShape="1">
            <a:blip r:embed="rId6">
              <a:alphaModFix/>
            </a:blip>
            <a:stretch>
              <a:fillRect b="0" l="0" r="0" t="0"/>
            </a:stretch>
          </a:blipFill>
          <a:ln>
            <a:noFill/>
          </a:ln>
        </p:spPr>
      </p:sp>
      <p:sp>
        <p:nvSpPr>
          <p:cNvPr id="134" name="Google Shape;134;p15"/>
          <p:cNvSpPr/>
          <p:nvPr/>
        </p:nvSpPr>
        <p:spPr>
          <a:xfrm>
            <a:off x="14979967" y="591545"/>
            <a:ext cx="2632228" cy="2359134"/>
          </a:xfrm>
          <a:custGeom>
            <a:rect b="b" l="l" r="r" t="t"/>
            <a:pathLst>
              <a:path extrusionOk="0" h="2359134" w="2632228">
                <a:moveTo>
                  <a:pt x="0" y="0"/>
                </a:moveTo>
                <a:lnTo>
                  <a:pt x="2632228" y="0"/>
                </a:lnTo>
                <a:lnTo>
                  <a:pt x="2632228" y="2359134"/>
                </a:lnTo>
                <a:lnTo>
                  <a:pt x="0" y="2359134"/>
                </a:lnTo>
                <a:lnTo>
                  <a:pt x="0" y="0"/>
                </a:lnTo>
                <a:close/>
              </a:path>
            </a:pathLst>
          </a:custGeom>
          <a:blipFill rotWithShape="1">
            <a:blip r:embed="rId7">
              <a:alphaModFix/>
            </a:blip>
            <a:stretch>
              <a:fillRect b="0" l="0" r="0" t="0"/>
            </a:stretch>
          </a:blipFill>
          <a:ln>
            <a:noFill/>
          </a:ln>
        </p:spPr>
      </p:sp>
      <p:sp>
        <p:nvSpPr>
          <p:cNvPr id="135" name="Google Shape;135;p15"/>
          <p:cNvSpPr txBox="1"/>
          <p:nvPr/>
        </p:nvSpPr>
        <p:spPr>
          <a:xfrm>
            <a:off x="12873341" y="8151188"/>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Elaborate on what</a:t>
            </a:r>
            <a:endParaRPr/>
          </a:p>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you want to discuss.</a:t>
            </a:r>
            <a:endParaRPr/>
          </a:p>
        </p:txBody>
      </p:sp>
      <p:sp>
        <p:nvSpPr>
          <p:cNvPr id="136" name="Google Shape;136;p15"/>
          <p:cNvSpPr txBox="1"/>
          <p:nvPr/>
        </p:nvSpPr>
        <p:spPr>
          <a:xfrm>
            <a:off x="2108585" y="7534669"/>
            <a:ext cx="3306074" cy="4908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800" u="none" cap="none" strike="noStrike">
                <a:solidFill>
                  <a:srgbClr val="FFFFFF"/>
                </a:solidFill>
                <a:latin typeface="Lato"/>
                <a:ea typeface="Lato"/>
                <a:cs typeface="Lato"/>
                <a:sym typeface="Lato"/>
              </a:rPr>
              <a:t>Introduction</a:t>
            </a:r>
            <a:endParaRPr/>
          </a:p>
        </p:txBody>
      </p:sp>
      <p:sp>
        <p:nvSpPr>
          <p:cNvPr id="137" name="Google Shape;137;p15"/>
          <p:cNvSpPr txBox="1"/>
          <p:nvPr/>
        </p:nvSpPr>
        <p:spPr>
          <a:xfrm>
            <a:off x="2108585" y="8182456"/>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Elaborate on what</a:t>
            </a:r>
            <a:endParaRPr/>
          </a:p>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you want to discuss.</a:t>
            </a:r>
            <a:endParaRPr/>
          </a:p>
        </p:txBody>
      </p:sp>
      <p:sp>
        <p:nvSpPr>
          <p:cNvPr id="138" name="Google Shape;138;p15"/>
          <p:cNvSpPr txBox="1"/>
          <p:nvPr/>
        </p:nvSpPr>
        <p:spPr>
          <a:xfrm>
            <a:off x="6520481" y="7533991"/>
            <a:ext cx="5247039" cy="4908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800" u="none" cap="none" strike="noStrike">
                <a:solidFill>
                  <a:srgbClr val="FFFFFF"/>
                </a:solidFill>
                <a:latin typeface="Lato"/>
                <a:ea typeface="Lato"/>
                <a:cs typeface="Lato"/>
                <a:sym typeface="Lato"/>
              </a:rPr>
              <a:t>Purpose of the Field trip</a:t>
            </a:r>
            <a:endParaRPr/>
          </a:p>
        </p:txBody>
      </p:sp>
      <p:sp>
        <p:nvSpPr>
          <p:cNvPr id="139" name="Google Shape;139;p15"/>
          <p:cNvSpPr txBox="1"/>
          <p:nvPr/>
        </p:nvSpPr>
        <p:spPr>
          <a:xfrm>
            <a:off x="7490963" y="8181777"/>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Elaborate on what</a:t>
            </a:r>
            <a:endParaRPr/>
          </a:p>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you want to discuss.</a:t>
            </a:r>
            <a:endParaRPr/>
          </a:p>
        </p:txBody>
      </p:sp>
      <p:pic>
        <p:nvPicPr>
          <p:cNvPr id="140" name="Google Shape;140;p15"/>
          <p:cNvPicPr preferRelativeResize="0"/>
          <p:nvPr/>
        </p:nvPicPr>
        <p:blipFill rotWithShape="1">
          <a:blip r:embed="rId8">
            <a:alphaModFix/>
          </a:blip>
          <a:srcRect b="29260" l="8784" r="67644" t="28837"/>
          <a:stretch/>
        </p:blipFill>
        <p:spPr>
          <a:xfrm>
            <a:off x="1606375" y="2966400"/>
            <a:ext cx="4310400" cy="4310400"/>
          </a:xfrm>
          <a:prstGeom prst="ellipse">
            <a:avLst/>
          </a:prstGeom>
          <a:noFill/>
          <a:ln>
            <a:noFill/>
          </a:ln>
        </p:spPr>
      </p:pic>
      <p:pic>
        <p:nvPicPr>
          <p:cNvPr id="141" name="Google Shape;141;p15"/>
          <p:cNvPicPr preferRelativeResize="0"/>
          <p:nvPr/>
        </p:nvPicPr>
        <p:blipFill rotWithShape="1">
          <a:blip r:embed="rId3">
            <a:alphaModFix/>
          </a:blip>
          <a:srcRect b="0" l="0" r="0" t="0"/>
          <a:stretch/>
        </p:blipFill>
        <p:spPr>
          <a:xfrm>
            <a:off x="6900495" y="2878545"/>
            <a:ext cx="4486130" cy="4486130"/>
          </a:xfrm>
          <a:prstGeom prst="rect">
            <a:avLst/>
          </a:prstGeom>
          <a:noFill/>
          <a:ln>
            <a:noFill/>
          </a:ln>
        </p:spPr>
      </p:pic>
      <p:pic>
        <p:nvPicPr>
          <p:cNvPr id="142" name="Google Shape;142;p15"/>
          <p:cNvPicPr preferRelativeResize="0"/>
          <p:nvPr/>
        </p:nvPicPr>
        <p:blipFill rotWithShape="1">
          <a:blip r:embed="rId8">
            <a:alphaModFix/>
          </a:blip>
          <a:srcRect b="29260" l="38214" r="38214" t="28837"/>
          <a:stretch/>
        </p:blipFill>
        <p:spPr>
          <a:xfrm>
            <a:off x="6988313" y="2966400"/>
            <a:ext cx="4310400" cy="4310400"/>
          </a:xfrm>
          <a:prstGeom prst="ellipse">
            <a:avLst/>
          </a:prstGeom>
          <a:noFill/>
          <a:ln>
            <a:noFill/>
          </a:ln>
        </p:spPr>
      </p:pic>
      <p:pic>
        <p:nvPicPr>
          <p:cNvPr id="143" name="Google Shape;143;p15"/>
          <p:cNvPicPr preferRelativeResize="0"/>
          <p:nvPr/>
        </p:nvPicPr>
        <p:blipFill rotWithShape="1">
          <a:blip r:embed="rId3">
            <a:alphaModFix/>
          </a:blip>
          <a:srcRect b="0" l="0" r="0" t="0"/>
          <a:stretch/>
        </p:blipFill>
        <p:spPr>
          <a:xfrm>
            <a:off x="12282445" y="2878545"/>
            <a:ext cx="4486130" cy="4486130"/>
          </a:xfrm>
          <a:prstGeom prst="rect">
            <a:avLst/>
          </a:prstGeom>
          <a:noFill/>
          <a:ln>
            <a:noFill/>
          </a:ln>
        </p:spPr>
      </p:pic>
      <p:pic>
        <p:nvPicPr>
          <p:cNvPr id="144" name="Google Shape;144;p15"/>
          <p:cNvPicPr preferRelativeResize="0"/>
          <p:nvPr/>
        </p:nvPicPr>
        <p:blipFill rotWithShape="1">
          <a:blip r:embed="rId8">
            <a:alphaModFix/>
          </a:blip>
          <a:srcRect b="29260" l="67694" r="8735" t="28837"/>
          <a:stretch/>
        </p:blipFill>
        <p:spPr>
          <a:xfrm>
            <a:off x="12370263" y="2966400"/>
            <a:ext cx="4310400" cy="43104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FEB"/>
        </a:solidFill>
      </p:bgPr>
    </p:bg>
    <p:spTree>
      <p:nvGrpSpPr>
        <p:cNvPr id="148" name="Shape 148"/>
        <p:cNvGrpSpPr/>
        <p:nvPr/>
      </p:nvGrpSpPr>
      <p:grpSpPr>
        <a:xfrm>
          <a:off x="0" y="0"/>
          <a:ext cx="0" cy="0"/>
          <a:chOff x="0" y="0"/>
          <a:chExt cx="0" cy="0"/>
        </a:xfrm>
      </p:grpSpPr>
      <p:pic>
        <p:nvPicPr>
          <p:cNvPr id="149" name="Google Shape;149;p16"/>
          <p:cNvPicPr preferRelativeResize="0"/>
          <p:nvPr/>
        </p:nvPicPr>
        <p:blipFill rotWithShape="1">
          <a:blip r:embed="rId3">
            <a:alphaModFix/>
          </a:blip>
          <a:srcRect b="0" l="0" r="0" t="0"/>
          <a:stretch/>
        </p:blipFill>
        <p:spPr>
          <a:xfrm>
            <a:off x="-40821" y="0"/>
            <a:ext cx="18369643" cy="10287000"/>
          </a:xfrm>
          <a:prstGeom prst="rect">
            <a:avLst/>
          </a:prstGeom>
          <a:noFill/>
          <a:ln>
            <a:noFill/>
          </a:ln>
        </p:spPr>
      </p:pic>
      <p:pic>
        <p:nvPicPr>
          <p:cNvPr id="150" name="Google Shape;150;p16"/>
          <p:cNvPicPr preferRelativeResize="0"/>
          <p:nvPr/>
        </p:nvPicPr>
        <p:blipFill rotWithShape="1">
          <a:blip r:embed="rId4">
            <a:alphaModFix/>
          </a:blip>
          <a:srcRect b="14681" l="15594" r="15587" t="21624"/>
          <a:stretch/>
        </p:blipFill>
        <p:spPr>
          <a:xfrm>
            <a:off x="2851400" y="2224700"/>
            <a:ext cx="12585300" cy="6552000"/>
          </a:xfrm>
          <a:prstGeom prst="ellipse">
            <a:avLst/>
          </a:prstGeom>
          <a:noFill/>
          <a:ln>
            <a:noFill/>
          </a:ln>
        </p:spPr>
      </p:pic>
      <p:sp>
        <p:nvSpPr>
          <p:cNvPr id="151" name="Google Shape;151;p16"/>
          <p:cNvSpPr/>
          <p:nvPr/>
        </p:nvSpPr>
        <p:spPr>
          <a:xfrm rot="-670175">
            <a:off x="940178" y="866773"/>
            <a:ext cx="2840112" cy="2715857"/>
          </a:xfrm>
          <a:custGeom>
            <a:rect b="b" l="l" r="r" t="t"/>
            <a:pathLst>
              <a:path extrusionOk="0" h="2715857" w="2840112">
                <a:moveTo>
                  <a:pt x="0" y="0"/>
                </a:moveTo>
                <a:lnTo>
                  <a:pt x="2840112" y="0"/>
                </a:lnTo>
                <a:lnTo>
                  <a:pt x="2840112" y="2715857"/>
                </a:lnTo>
                <a:lnTo>
                  <a:pt x="0" y="2715857"/>
                </a:lnTo>
                <a:lnTo>
                  <a:pt x="0" y="0"/>
                </a:lnTo>
                <a:close/>
              </a:path>
            </a:pathLst>
          </a:custGeom>
          <a:blipFill rotWithShape="1">
            <a:blip r:embed="rId5">
              <a:alphaModFix/>
            </a:blip>
            <a:stretch>
              <a:fillRect b="0" l="0" r="0" t="0"/>
            </a:stretch>
          </a:blipFill>
          <a:ln>
            <a:noFill/>
          </a:ln>
        </p:spPr>
      </p:sp>
      <p:sp>
        <p:nvSpPr>
          <p:cNvPr id="152" name="Google Shape;152;p16"/>
          <p:cNvSpPr/>
          <p:nvPr/>
        </p:nvSpPr>
        <p:spPr>
          <a:xfrm>
            <a:off x="12878245" y="1939642"/>
            <a:ext cx="5021916" cy="3132420"/>
          </a:xfrm>
          <a:custGeom>
            <a:rect b="b" l="l" r="r" t="t"/>
            <a:pathLst>
              <a:path extrusionOk="0" h="3132420" w="5021916">
                <a:moveTo>
                  <a:pt x="0" y="0"/>
                </a:moveTo>
                <a:lnTo>
                  <a:pt x="5021916" y="0"/>
                </a:lnTo>
                <a:lnTo>
                  <a:pt x="5021916" y="3132420"/>
                </a:lnTo>
                <a:lnTo>
                  <a:pt x="0" y="3132420"/>
                </a:lnTo>
                <a:lnTo>
                  <a:pt x="0" y="0"/>
                </a:lnTo>
                <a:close/>
              </a:path>
            </a:pathLst>
          </a:custGeom>
          <a:blipFill rotWithShape="1">
            <a:blip r:embed="rId6">
              <a:alphaModFix/>
            </a:blip>
            <a:stretch>
              <a:fillRect b="0" l="0" r="0" t="0"/>
            </a:stretch>
          </a:blipFill>
          <a:ln>
            <a:noFill/>
          </a:ln>
        </p:spPr>
      </p:sp>
      <p:sp>
        <p:nvSpPr>
          <p:cNvPr id="153" name="Google Shape;153;p16"/>
          <p:cNvSpPr/>
          <p:nvPr/>
        </p:nvSpPr>
        <p:spPr>
          <a:xfrm>
            <a:off x="15013257" y="6918935"/>
            <a:ext cx="2499741" cy="4114800"/>
          </a:xfrm>
          <a:custGeom>
            <a:rect b="b" l="l" r="r" t="t"/>
            <a:pathLst>
              <a:path extrusionOk="0" h="4114800" w="2499741">
                <a:moveTo>
                  <a:pt x="0" y="0"/>
                </a:moveTo>
                <a:lnTo>
                  <a:pt x="2499741" y="0"/>
                </a:lnTo>
                <a:lnTo>
                  <a:pt x="2499741" y="4114800"/>
                </a:lnTo>
                <a:lnTo>
                  <a:pt x="0" y="4114800"/>
                </a:lnTo>
                <a:lnTo>
                  <a:pt x="0" y="0"/>
                </a:lnTo>
                <a:close/>
              </a:path>
            </a:pathLst>
          </a:custGeom>
          <a:blipFill rotWithShape="1">
            <a:blip r:embed="rId7">
              <a:alphaModFix/>
            </a:blip>
            <a:stretch>
              <a:fillRect b="0" l="0" r="0" t="0"/>
            </a:stretch>
          </a:blipFill>
          <a:ln>
            <a:noFill/>
          </a:ln>
        </p:spPr>
      </p:sp>
      <p:sp>
        <p:nvSpPr>
          <p:cNvPr id="154" name="Google Shape;154;p16"/>
          <p:cNvSpPr/>
          <p:nvPr/>
        </p:nvSpPr>
        <p:spPr>
          <a:xfrm flipH="1">
            <a:off x="513263" y="7058013"/>
            <a:ext cx="3064519" cy="3836644"/>
          </a:xfrm>
          <a:custGeom>
            <a:rect b="b" l="l" r="r" t="t"/>
            <a:pathLst>
              <a:path extrusionOk="0" h="3836644" w="3064519">
                <a:moveTo>
                  <a:pt x="3064519" y="0"/>
                </a:moveTo>
                <a:lnTo>
                  <a:pt x="0" y="0"/>
                </a:lnTo>
                <a:lnTo>
                  <a:pt x="0" y="3836644"/>
                </a:lnTo>
                <a:lnTo>
                  <a:pt x="3064519" y="3836644"/>
                </a:lnTo>
                <a:lnTo>
                  <a:pt x="3064519" y="0"/>
                </a:lnTo>
                <a:close/>
              </a:path>
            </a:pathLst>
          </a:custGeom>
          <a:blipFill rotWithShape="1">
            <a:blip r:embed="rId8">
              <a:alphaModFix/>
            </a:blip>
            <a:stretch>
              <a:fillRect b="0" l="0" r="0" t="0"/>
            </a:stretch>
          </a:blipFill>
          <a:ln>
            <a:noFill/>
          </a:ln>
        </p:spPr>
      </p:sp>
      <p:sp>
        <p:nvSpPr>
          <p:cNvPr id="155" name="Google Shape;155;p16"/>
          <p:cNvSpPr txBox="1"/>
          <p:nvPr/>
        </p:nvSpPr>
        <p:spPr>
          <a:xfrm>
            <a:off x="4583350" y="9062466"/>
            <a:ext cx="9121300" cy="505968"/>
          </a:xfrm>
          <a:prstGeom prst="rect">
            <a:avLst/>
          </a:prstGeom>
          <a:noFill/>
          <a:ln>
            <a:noFill/>
          </a:ln>
        </p:spPr>
        <p:txBody>
          <a:bodyPr anchorCtr="0" anchor="t" bIns="0" lIns="0" spcFirstLastPara="1" rIns="0" wrap="square" tIns="0">
            <a:spAutoFit/>
          </a:bodyPr>
          <a:lstStyle/>
          <a:p>
            <a:pPr indent="0" lvl="1" marL="0" marR="0" rtl="0" algn="ctr">
              <a:lnSpc>
                <a:spcPct val="153019"/>
              </a:lnSpc>
              <a:spcBef>
                <a:spcPts val="0"/>
              </a:spcBef>
              <a:spcAft>
                <a:spcPts val="0"/>
              </a:spcAft>
              <a:buNone/>
            </a:pPr>
            <a:r>
              <a:rPr b="0" i="0" lang="en-US" sz="2699" u="none" cap="none" strike="noStrike">
                <a:solidFill>
                  <a:srgbClr val="0D667B"/>
                </a:solidFill>
                <a:latin typeface="Lato"/>
                <a:ea typeface="Lato"/>
                <a:cs typeface="Lato"/>
                <a:sym typeface="Lato"/>
              </a:rPr>
              <a:t>We're excited to have you join us on our class field trip!</a:t>
            </a:r>
            <a:endParaRPr/>
          </a:p>
        </p:txBody>
      </p:sp>
      <p:sp>
        <p:nvSpPr>
          <p:cNvPr id="156" name="Google Shape;156;p16"/>
          <p:cNvSpPr txBox="1"/>
          <p:nvPr/>
        </p:nvSpPr>
        <p:spPr>
          <a:xfrm>
            <a:off x="5323238" y="680062"/>
            <a:ext cx="7641524" cy="125958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899" u="none" cap="none" strike="noStrike">
                <a:solidFill>
                  <a:srgbClr val="F04F2B"/>
                </a:solidFill>
                <a:latin typeface="Caveat Brush"/>
                <a:ea typeface="Caveat Brush"/>
                <a:cs typeface="Caveat Brush"/>
                <a:sym typeface="Caveat Brush"/>
              </a:rPr>
              <a:t>Hello there!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FEB"/>
        </a:solidFill>
      </p:bgPr>
    </p:bg>
    <p:spTree>
      <p:nvGrpSpPr>
        <p:cNvPr id="160" name="Shape 160"/>
        <p:cNvGrpSpPr/>
        <p:nvPr/>
      </p:nvGrpSpPr>
      <p:grpSpPr>
        <a:xfrm>
          <a:off x="0" y="0"/>
          <a:ext cx="0" cy="0"/>
          <a:chOff x="0" y="0"/>
          <a:chExt cx="0" cy="0"/>
        </a:xfrm>
      </p:grpSpPr>
      <p:sp>
        <p:nvSpPr>
          <p:cNvPr id="161" name="Google Shape;161;p17"/>
          <p:cNvSpPr/>
          <p:nvPr/>
        </p:nvSpPr>
        <p:spPr>
          <a:xfrm>
            <a:off x="1796975" y="3120675"/>
            <a:ext cx="3959205" cy="4980205"/>
          </a:xfrm>
          <a:custGeom>
            <a:rect b="b" l="l" r="r" t="t"/>
            <a:pathLst>
              <a:path extrusionOk="0" h="1311443" w="1305591">
                <a:moveTo>
                  <a:pt x="652795" y="0"/>
                </a:moveTo>
                <a:cubicBezTo>
                  <a:pt x="1013796" y="1614"/>
                  <a:pt x="1305591" y="294718"/>
                  <a:pt x="1305591" y="655721"/>
                </a:cubicBezTo>
                <a:cubicBezTo>
                  <a:pt x="1305591" y="1016725"/>
                  <a:pt x="1013796" y="1309828"/>
                  <a:pt x="652795" y="1311443"/>
                </a:cubicBezTo>
                <a:cubicBezTo>
                  <a:pt x="291795" y="1309828"/>
                  <a:pt x="0" y="1016725"/>
                  <a:pt x="0" y="655721"/>
                </a:cubicBezTo>
                <a:cubicBezTo>
                  <a:pt x="0" y="294718"/>
                  <a:pt x="291795" y="1614"/>
                  <a:pt x="652795" y="0"/>
                </a:cubicBezTo>
                <a:close/>
              </a:path>
            </a:pathLst>
          </a:custGeom>
          <a:solidFill>
            <a:srgbClr val="9F9D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17"/>
          <p:cNvPicPr preferRelativeResize="0"/>
          <p:nvPr/>
        </p:nvPicPr>
        <p:blipFill rotWithShape="1">
          <a:blip r:embed="rId3">
            <a:alphaModFix/>
          </a:blip>
          <a:srcRect b="20753" l="9701" r="68656" t="30253"/>
          <a:stretch/>
        </p:blipFill>
        <p:spPr>
          <a:xfrm>
            <a:off x="1796963" y="3112100"/>
            <a:ext cx="3957900" cy="5039700"/>
          </a:xfrm>
          <a:prstGeom prst="ellipse">
            <a:avLst/>
          </a:prstGeom>
          <a:noFill/>
          <a:ln>
            <a:noFill/>
          </a:ln>
        </p:spPr>
      </p:pic>
      <p:sp>
        <p:nvSpPr>
          <p:cNvPr id="163" name="Google Shape;163;p17"/>
          <p:cNvSpPr txBox="1"/>
          <p:nvPr/>
        </p:nvSpPr>
        <p:spPr>
          <a:xfrm>
            <a:off x="1028700" y="992684"/>
            <a:ext cx="16230600" cy="125958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899" u="none" cap="none" strike="noStrike">
                <a:solidFill>
                  <a:srgbClr val="F04F2B"/>
                </a:solidFill>
                <a:latin typeface="Caveat Brush"/>
                <a:ea typeface="Caveat Brush"/>
                <a:cs typeface="Caveat Brush"/>
                <a:sym typeface="Caveat Brush"/>
              </a:rPr>
              <a:t>Our Field Trip Coordinators!</a:t>
            </a:r>
            <a:endParaRPr/>
          </a:p>
        </p:txBody>
      </p:sp>
      <p:sp>
        <p:nvSpPr>
          <p:cNvPr id="164" name="Google Shape;164;p17"/>
          <p:cNvSpPr/>
          <p:nvPr/>
        </p:nvSpPr>
        <p:spPr>
          <a:xfrm>
            <a:off x="7162723" y="3120675"/>
            <a:ext cx="3962469" cy="4980205"/>
          </a:xfrm>
          <a:custGeom>
            <a:rect b="b" l="l" r="r" t="t"/>
            <a:pathLst>
              <a:path extrusionOk="0" h="1311443" w="1305591">
                <a:moveTo>
                  <a:pt x="652795" y="0"/>
                </a:moveTo>
                <a:cubicBezTo>
                  <a:pt x="1013796" y="1614"/>
                  <a:pt x="1305591" y="294718"/>
                  <a:pt x="1305591" y="655721"/>
                </a:cubicBezTo>
                <a:cubicBezTo>
                  <a:pt x="1305591" y="1016725"/>
                  <a:pt x="1013796" y="1309828"/>
                  <a:pt x="652795" y="1311443"/>
                </a:cubicBezTo>
                <a:cubicBezTo>
                  <a:pt x="291795" y="1309828"/>
                  <a:pt x="0" y="1016725"/>
                  <a:pt x="0" y="655721"/>
                </a:cubicBezTo>
                <a:cubicBezTo>
                  <a:pt x="0" y="294718"/>
                  <a:pt x="291795" y="1614"/>
                  <a:pt x="652795"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 name="Google Shape;165;p17"/>
          <p:cNvGrpSpPr/>
          <p:nvPr/>
        </p:nvGrpSpPr>
        <p:grpSpPr>
          <a:xfrm>
            <a:off x="12543248" y="3112100"/>
            <a:ext cx="3959205" cy="4979418"/>
            <a:chOff x="-106885" y="0"/>
            <a:chExt cx="1305591" cy="1311443"/>
          </a:xfrm>
        </p:grpSpPr>
        <p:sp>
          <p:nvSpPr>
            <p:cNvPr id="166" name="Google Shape;166;p17"/>
            <p:cNvSpPr/>
            <p:nvPr/>
          </p:nvSpPr>
          <p:spPr>
            <a:xfrm>
              <a:off x="-106885" y="0"/>
              <a:ext cx="1305591" cy="1311443"/>
            </a:xfrm>
            <a:custGeom>
              <a:rect b="b" l="l" r="r" t="t"/>
              <a:pathLst>
                <a:path extrusionOk="0" h="1311443" w="1305591">
                  <a:moveTo>
                    <a:pt x="652795" y="0"/>
                  </a:moveTo>
                  <a:cubicBezTo>
                    <a:pt x="1013796" y="1614"/>
                    <a:pt x="1305591" y="294718"/>
                    <a:pt x="1305591" y="655721"/>
                  </a:cubicBezTo>
                  <a:cubicBezTo>
                    <a:pt x="1305591" y="1016725"/>
                    <a:pt x="1013796" y="1309828"/>
                    <a:pt x="652795" y="1311443"/>
                  </a:cubicBezTo>
                  <a:cubicBezTo>
                    <a:pt x="291795" y="1309828"/>
                    <a:pt x="0" y="1016725"/>
                    <a:pt x="0" y="655721"/>
                  </a:cubicBezTo>
                  <a:cubicBezTo>
                    <a:pt x="0" y="294718"/>
                    <a:pt x="291795" y="1614"/>
                    <a:pt x="652795" y="0"/>
                  </a:cubicBezTo>
                  <a:close/>
                </a:path>
              </a:pathLst>
            </a:custGeom>
            <a:solidFill>
              <a:srgbClr val="F9BF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8" name="Google Shape;168;p17"/>
          <p:cNvSpPr/>
          <p:nvPr/>
        </p:nvSpPr>
        <p:spPr>
          <a:xfrm rot="975389">
            <a:off x="15379866" y="1017568"/>
            <a:ext cx="2324042" cy="2106163"/>
          </a:xfrm>
          <a:custGeom>
            <a:rect b="b" l="l" r="r" t="t"/>
            <a:pathLst>
              <a:path extrusionOk="0" h="2106163" w="2324042">
                <a:moveTo>
                  <a:pt x="0" y="0"/>
                </a:moveTo>
                <a:lnTo>
                  <a:pt x="2324041" y="0"/>
                </a:lnTo>
                <a:lnTo>
                  <a:pt x="2324041" y="2106162"/>
                </a:lnTo>
                <a:lnTo>
                  <a:pt x="0" y="2106162"/>
                </a:lnTo>
                <a:lnTo>
                  <a:pt x="0" y="0"/>
                </a:lnTo>
                <a:close/>
              </a:path>
            </a:pathLst>
          </a:custGeom>
          <a:blipFill rotWithShape="1">
            <a:blip r:embed="rId4">
              <a:alphaModFix/>
            </a:blip>
            <a:stretch>
              <a:fillRect b="0" l="0" r="0" t="0"/>
            </a:stretch>
          </a:blipFill>
          <a:ln>
            <a:noFill/>
          </a:ln>
        </p:spPr>
      </p:sp>
      <p:sp>
        <p:nvSpPr>
          <p:cNvPr id="169" name="Google Shape;169;p17"/>
          <p:cNvSpPr/>
          <p:nvPr/>
        </p:nvSpPr>
        <p:spPr>
          <a:xfrm flipH="1">
            <a:off x="621027" y="1136205"/>
            <a:ext cx="2535737" cy="1832070"/>
          </a:xfrm>
          <a:custGeom>
            <a:rect b="b" l="l" r="r" t="t"/>
            <a:pathLst>
              <a:path extrusionOk="0" h="1832070" w="2535737">
                <a:moveTo>
                  <a:pt x="2535737" y="0"/>
                </a:moveTo>
                <a:lnTo>
                  <a:pt x="0" y="0"/>
                </a:lnTo>
                <a:lnTo>
                  <a:pt x="0" y="1832070"/>
                </a:lnTo>
                <a:lnTo>
                  <a:pt x="2535737" y="1832070"/>
                </a:lnTo>
                <a:lnTo>
                  <a:pt x="2535737" y="0"/>
                </a:lnTo>
                <a:close/>
              </a:path>
            </a:pathLst>
          </a:custGeom>
          <a:blipFill rotWithShape="1">
            <a:blip r:embed="rId5">
              <a:alphaModFix/>
            </a:blip>
            <a:stretch>
              <a:fillRect b="0" l="0" r="0" t="0"/>
            </a:stretch>
          </a:blipFill>
          <a:ln>
            <a:noFill/>
          </a:ln>
        </p:spPr>
      </p:sp>
      <p:sp>
        <p:nvSpPr>
          <p:cNvPr id="170" name="Google Shape;170;p17"/>
          <p:cNvSpPr/>
          <p:nvPr/>
        </p:nvSpPr>
        <p:spPr>
          <a:xfrm>
            <a:off x="-986317" y="6836747"/>
            <a:ext cx="3214688" cy="4114800"/>
          </a:xfrm>
          <a:custGeom>
            <a:rect b="b" l="l" r="r" t="t"/>
            <a:pathLst>
              <a:path extrusionOk="0" h="4114800" w="3214688">
                <a:moveTo>
                  <a:pt x="0" y="0"/>
                </a:moveTo>
                <a:lnTo>
                  <a:pt x="3214687" y="0"/>
                </a:lnTo>
                <a:lnTo>
                  <a:pt x="3214687" y="4114800"/>
                </a:lnTo>
                <a:lnTo>
                  <a:pt x="0" y="4114800"/>
                </a:lnTo>
                <a:lnTo>
                  <a:pt x="0" y="0"/>
                </a:lnTo>
                <a:close/>
              </a:path>
            </a:pathLst>
          </a:custGeom>
          <a:blipFill rotWithShape="1">
            <a:blip r:embed="rId6">
              <a:alphaModFix/>
            </a:blip>
            <a:stretch>
              <a:fillRect b="0" l="0" r="0" t="0"/>
            </a:stretch>
          </a:blipFill>
          <a:ln>
            <a:noFill/>
          </a:ln>
        </p:spPr>
      </p:sp>
      <p:sp>
        <p:nvSpPr>
          <p:cNvPr id="171" name="Google Shape;171;p17"/>
          <p:cNvSpPr/>
          <p:nvPr/>
        </p:nvSpPr>
        <p:spPr>
          <a:xfrm>
            <a:off x="5531710" y="8475047"/>
            <a:ext cx="2399150" cy="2312180"/>
          </a:xfrm>
          <a:custGeom>
            <a:rect b="b" l="l" r="r" t="t"/>
            <a:pathLst>
              <a:path extrusionOk="0" h="2312180" w="2399150">
                <a:moveTo>
                  <a:pt x="0" y="0"/>
                </a:moveTo>
                <a:lnTo>
                  <a:pt x="2399150" y="0"/>
                </a:lnTo>
                <a:lnTo>
                  <a:pt x="2399150" y="2312180"/>
                </a:lnTo>
                <a:lnTo>
                  <a:pt x="0" y="2312180"/>
                </a:lnTo>
                <a:lnTo>
                  <a:pt x="0" y="0"/>
                </a:lnTo>
                <a:close/>
              </a:path>
            </a:pathLst>
          </a:custGeom>
          <a:blipFill rotWithShape="1">
            <a:blip r:embed="rId7">
              <a:alphaModFix/>
            </a:blip>
            <a:stretch>
              <a:fillRect b="0" l="0" r="0" t="0"/>
            </a:stretch>
          </a:blipFill>
          <a:ln>
            <a:noFill/>
          </a:ln>
        </p:spPr>
      </p:sp>
      <p:sp>
        <p:nvSpPr>
          <p:cNvPr id="172" name="Google Shape;172;p17"/>
          <p:cNvSpPr/>
          <p:nvPr/>
        </p:nvSpPr>
        <p:spPr>
          <a:xfrm>
            <a:off x="16013913" y="7882103"/>
            <a:ext cx="4365836" cy="4114800"/>
          </a:xfrm>
          <a:custGeom>
            <a:rect b="b" l="l" r="r" t="t"/>
            <a:pathLst>
              <a:path extrusionOk="0" h="4114800" w="4365836">
                <a:moveTo>
                  <a:pt x="0" y="0"/>
                </a:moveTo>
                <a:lnTo>
                  <a:pt x="4365835" y="0"/>
                </a:lnTo>
                <a:lnTo>
                  <a:pt x="4365835" y="4114800"/>
                </a:lnTo>
                <a:lnTo>
                  <a:pt x="0" y="4114800"/>
                </a:lnTo>
                <a:lnTo>
                  <a:pt x="0" y="0"/>
                </a:lnTo>
                <a:close/>
              </a:path>
            </a:pathLst>
          </a:custGeom>
          <a:blipFill rotWithShape="1">
            <a:blip r:embed="rId8">
              <a:alphaModFix/>
            </a:blip>
            <a:stretch>
              <a:fillRect b="0" l="0" r="0" t="0"/>
            </a:stretch>
          </a:blipFill>
          <a:ln>
            <a:noFill/>
          </a:ln>
        </p:spPr>
      </p:sp>
      <p:sp>
        <p:nvSpPr>
          <p:cNvPr id="173" name="Google Shape;173;p17"/>
          <p:cNvSpPr txBox="1"/>
          <p:nvPr/>
        </p:nvSpPr>
        <p:spPr>
          <a:xfrm>
            <a:off x="2550312" y="8465522"/>
            <a:ext cx="2429727"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D667B"/>
                </a:solidFill>
                <a:latin typeface="Lato"/>
                <a:ea typeface="Lato"/>
                <a:cs typeface="Lato"/>
                <a:sym typeface="Lato"/>
              </a:rPr>
              <a:t> Name</a:t>
            </a:r>
            <a:endParaRPr/>
          </a:p>
        </p:txBody>
      </p:sp>
      <p:sp>
        <p:nvSpPr>
          <p:cNvPr id="174" name="Google Shape;174;p17"/>
          <p:cNvSpPr txBox="1"/>
          <p:nvPr/>
        </p:nvSpPr>
        <p:spPr>
          <a:xfrm>
            <a:off x="13307961" y="8465522"/>
            <a:ext cx="2429727"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D667B"/>
                </a:solidFill>
                <a:latin typeface="Lato"/>
                <a:ea typeface="Lato"/>
                <a:cs typeface="Lato"/>
                <a:sym typeface="Lato"/>
              </a:rPr>
              <a:t> Name</a:t>
            </a:r>
            <a:endParaRPr/>
          </a:p>
        </p:txBody>
      </p:sp>
      <p:sp>
        <p:nvSpPr>
          <p:cNvPr id="175" name="Google Shape;175;p17"/>
          <p:cNvSpPr txBox="1"/>
          <p:nvPr/>
        </p:nvSpPr>
        <p:spPr>
          <a:xfrm>
            <a:off x="7930860" y="8465522"/>
            <a:ext cx="2429727"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D667B"/>
                </a:solidFill>
                <a:latin typeface="Lato"/>
                <a:ea typeface="Lato"/>
                <a:cs typeface="Lato"/>
                <a:sym typeface="Lato"/>
              </a:rPr>
              <a:t> Name</a:t>
            </a:r>
            <a:endParaRPr/>
          </a:p>
        </p:txBody>
      </p:sp>
      <p:sp>
        <p:nvSpPr>
          <p:cNvPr id="176" name="Google Shape;176;p17"/>
          <p:cNvSpPr txBox="1"/>
          <p:nvPr/>
        </p:nvSpPr>
        <p:spPr>
          <a:xfrm>
            <a:off x="2550312" y="8989397"/>
            <a:ext cx="2429727" cy="3987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0D667B"/>
                </a:solidFill>
                <a:latin typeface="Lato"/>
                <a:ea typeface="Lato"/>
                <a:cs typeface="Lato"/>
                <a:sym typeface="Lato"/>
              </a:rPr>
              <a:t>Title or Position</a:t>
            </a:r>
            <a:endParaRPr/>
          </a:p>
        </p:txBody>
      </p:sp>
      <p:sp>
        <p:nvSpPr>
          <p:cNvPr id="177" name="Google Shape;177;p17"/>
          <p:cNvSpPr txBox="1"/>
          <p:nvPr/>
        </p:nvSpPr>
        <p:spPr>
          <a:xfrm>
            <a:off x="13307961" y="8989397"/>
            <a:ext cx="2429727" cy="3987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0D667B"/>
                </a:solidFill>
                <a:latin typeface="Lato"/>
                <a:ea typeface="Lato"/>
                <a:cs typeface="Lato"/>
                <a:sym typeface="Lato"/>
              </a:rPr>
              <a:t>Title or Position</a:t>
            </a:r>
            <a:endParaRPr/>
          </a:p>
        </p:txBody>
      </p:sp>
      <p:sp>
        <p:nvSpPr>
          <p:cNvPr id="178" name="Google Shape;178;p17"/>
          <p:cNvSpPr txBox="1"/>
          <p:nvPr/>
        </p:nvSpPr>
        <p:spPr>
          <a:xfrm>
            <a:off x="7930860" y="8989397"/>
            <a:ext cx="2429727" cy="3987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0D667B"/>
                </a:solidFill>
                <a:latin typeface="Lato"/>
                <a:ea typeface="Lato"/>
                <a:cs typeface="Lato"/>
                <a:sym typeface="Lato"/>
              </a:rPr>
              <a:t>Title or Position</a:t>
            </a:r>
            <a:endParaRPr/>
          </a:p>
        </p:txBody>
      </p:sp>
      <p:pic>
        <p:nvPicPr>
          <p:cNvPr id="179" name="Google Shape;179;p17"/>
          <p:cNvPicPr preferRelativeResize="0"/>
          <p:nvPr/>
        </p:nvPicPr>
        <p:blipFill rotWithShape="1">
          <a:blip r:embed="rId3">
            <a:alphaModFix/>
          </a:blip>
          <a:srcRect b="20753" l="39180" r="39178" t="30253"/>
          <a:stretch/>
        </p:blipFill>
        <p:spPr>
          <a:xfrm>
            <a:off x="7170100" y="3112100"/>
            <a:ext cx="3957900" cy="5039700"/>
          </a:xfrm>
          <a:prstGeom prst="ellipse">
            <a:avLst/>
          </a:prstGeom>
          <a:noFill/>
          <a:ln>
            <a:noFill/>
          </a:ln>
        </p:spPr>
      </p:pic>
      <p:pic>
        <p:nvPicPr>
          <p:cNvPr id="180" name="Google Shape;180;p17"/>
          <p:cNvPicPr preferRelativeResize="0"/>
          <p:nvPr/>
        </p:nvPicPr>
        <p:blipFill rotWithShape="1">
          <a:blip r:embed="rId3">
            <a:alphaModFix/>
          </a:blip>
          <a:srcRect b="20753" l="68658" r="9699" t="30253"/>
          <a:stretch/>
        </p:blipFill>
        <p:spPr>
          <a:xfrm>
            <a:off x="12541925" y="3112100"/>
            <a:ext cx="3957900" cy="50397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FEB"/>
        </a:solidFill>
      </p:bgPr>
    </p:bg>
    <p:spTree>
      <p:nvGrpSpPr>
        <p:cNvPr id="184" name="Shape 184"/>
        <p:cNvGrpSpPr/>
        <p:nvPr/>
      </p:nvGrpSpPr>
      <p:grpSpPr>
        <a:xfrm>
          <a:off x="0" y="0"/>
          <a:ext cx="0" cy="0"/>
          <a:chOff x="0" y="0"/>
          <a:chExt cx="0" cy="0"/>
        </a:xfrm>
      </p:grpSpPr>
      <p:grpSp>
        <p:nvGrpSpPr>
          <p:cNvPr id="185" name="Google Shape;185;p18"/>
          <p:cNvGrpSpPr/>
          <p:nvPr/>
        </p:nvGrpSpPr>
        <p:grpSpPr>
          <a:xfrm>
            <a:off x="1160845" y="2820222"/>
            <a:ext cx="15966310" cy="5632309"/>
            <a:chOff x="0" y="-47625"/>
            <a:chExt cx="4205119" cy="1483407"/>
          </a:xfrm>
        </p:grpSpPr>
        <p:sp>
          <p:nvSpPr>
            <p:cNvPr id="186" name="Google Shape;186;p18"/>
            <p:cNvSpPr/>
            <p:nvPr/>
          </p:nvSpPr>
          <p:spPr>
            <a:xfrm>
              <a:off x="0" y="0"/>
              <a:ext cx="4205119" cy="1435782"/>
            </a:xfrm>
            <a:custGeom>
              <a:rect b="b" l="l" r="r" t="t"/>
              <a:pathLst>
                <a:path extrusionOk="0" h="1435782" w="4205119">
                  <a:moveTo>
                    <a:pt x="24729" y="0"/>
                  </a:moveTo>
                  <a:lnTo>
                    <a:pt x="4180389" y="0"/>
                  </a:lnTo>
                  <a:cubicBezTo>
                    <a:pt x="4194047" y="0"/>
                    <a:pt x="4205119" y="11072"/>
                    <a:pt x="4205119" y="24729"/>
                  </a:cubicBezTo>
                  <a:lnTo>
                    <a:pt x="4205119" y="1411052"/>
                  </a:lnTo>
                  <a:cubicBezTo>
                    <a:pt x="4205119" y="1417611"/>
                    <a:pt x="4202514" y="1423901"/>
                    <a:pt x="4197876" y="1428538"/>
                  </a:cubicBezTo>
                  <a:cubicBezTo>
                    <a:pt x="4193238" y="1433176"/>
                    <a:pt x="4186948" y="1435782"/>
                    <a:pt x="4180389" y="1435782"/>
                  </a:cubicBezTo>
                  <a:lnTo>
                    <a:pt x="24729" y="1435782"/>
                  </a:lnTo>
                  <a:cubicBezTo>
                    <a:pt x="18171" y="1435782"/>
                    <a:pt x="11881" y="1433176"/>
                    <a:pt x="7243" y="1428538"/>
                  </a:cubicBezTo>
                  <a:cubicBezTo>
                    <a:pt x="2605" y="1423901"/>
                    <a:pt x="0" y="1417611"/>
                    <a:pt x="0" y="1411052"/>
                  </a:cubicBezTo>
                  <a:lnTo>
                    <a:pt x="0" y="24729"/>
                  </a:lnTo>
                  <a:cubicBezTo>
                    <a:pt x="0" y="18171"/>
                    <a:pt x="2605" y="11881"/>
                    <a:pt x="7243" y="7243"/>
                  </a:cubicBezTo>
                  <a:cubicBezTo>
                    <a:pt x="11881" y="2605"/>
                    <a:pt x="18171" y="0"/>
                    <a:pt x="24729" y="0"/>
                  </a:cubicBezTo>
                  <a:close/>
                </a:path>
              </a:pathLst>
            </a:custGeom>
            <a:solidFill>
              <a:srgbClr val="5BB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8"/>
          <p:cNvGrpSpPr/>
          <p:nvPr/>
        </p:nvGrpSpPr>
        <p:grpSpPr>
          <a:xfrm>
            <a:off x="12889887" y="3809021"/>
            <a:ext cx="2670381" cy="2682351"/>
            <a:chOff x="1813" y="0"/>
            <a:chExt cx="809173" cy="812800"/>
          </a:xfrm>
        </p:grpSpPr>
        <p:sp>
          <p:nvSpPr>
            <p:cNvPr id="189" name="Google Shape;189;p1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BDF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1" name="Google Shape;191;p18"/>
          <p:cNvPicPr preferRelativeResize="0"/>
          <p:nvPr/>
        </p:nvPicPr>
        <p:blipFill rotWithShape="1">
          <a:blip r:embed="rId3">
            <a:alphaModFix/>
          </a:blip>
          <a:srcRect b="0" l="0" r="0" t="0"/>
          <a:stretch/>
        </p:blipFill>
        <p:spPr>
          <a:xfrm>
            <a:off x="12655765" y="3580882"/>
            <a:ext cx="3138630" cy="3138630"/>
          </a:xfrm>
          <a:prstGeom prst="rect">
            <a:avLst/>
          </a:prstGeom>
          <a:noFill/>
          <a:ln>
            <a:noFill/>
          </a:ln>
        </p:spPr>
      </p:pic>
      <p:pic>
        <p:nvPicPr>
          <p:cNvPr id="192" name="Google Shape;192;p18"/>
          <p:cNvPicPr preferRelativeResize="0"/>
          <p:nvPr/>
        </p:nvPicPr>
        <p:blipFill rotWithShape="1">
          <a:blip r:embed="rId4">
            <a:alphaModFix/>
          </a:blip>
          <a:srcRect b="42105" l="72668" r="17924" t="41868"/>
          <a:stretch/>
        </p:blipFill>
        <p:spPr>
          <a:xfrm>
            <a:off x="13289500" y="4306850"/>
            <a:ext cx="1720526" cy="1648574"/>
          </a:xfrm>
          <a:prstGeom prst="rect">
            <a:avLst/>
          </a:prstGeom>
          <a:noFill/>
          <a:ln>
            <a:noFill/>
          </a:ln>
        </p:spPr>
      </p:pic>
      <p:pic>
        <p:nvPicPr>
          <p:cNvPr id="193" name="Google Shape;193;p18"/>
          <p:cNvPicPr preferRelativeResize="0"/>
          <p:nvPr/>
        </p:nvPicPr>
        <p:blipFill rotWithShape="1">
          <a:blip r:embed="rId3">
            <a:alphaModFix/>
          </a:blip>
          <a:srcRect b="0" l="0" r="0" t="0"/>
          <a:stretch/>
        </p:blipFill>
        <p:spPr>
          <a:xfrm>
            <a:off x="2398913" y="3580882"/>
            <a:ext cx="3138630" cy="3138630"/>
          </a:xfrm>
          <a:prstGeom prst="rect">
            <a:avLst/>
          </a:prstGeom>
          <a:noFill/>
          <a:ln>
            <a:noFill/>
          </a:ln>
        </p:spPr>
      </p:pic>
      <p:grpSp>
        <p:nvGrpSpPr>
          <p:cNvPr id="194" name="Google Shape;194;p18"/>
          <p:cNvGrpSpPr/>
          <p:nvPr/>
        </p:nvGrpSpPr>
        <p:grpSpPr>
          <a:xfrm>
            <a:off x="2633035" y="3809021"/>
            <a:ext cx="2670381" cy="2682351"/>
            <a:chOff x="1813" y="0"/>
            <a:chExt cx="809173" cy="812800"/>
          </a:xfrm>
        </p:grpSpPr>
        <p:sp>
          <p:nvSpPr>
            <p:cNvPr id="195" name="Google Shape;195;p1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BDF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 name="Google Shape;197;p18"/>
          <p:cNvSpPr/>
          <p:nvPr/>
        </p:nvSpPr>
        <p:spPr>
          <a:xfrm>
            <a:off x="15701161" y="5532012"/>
            <a:ext cx="3116278" cy="4850238"/>
          </a:xfrm>
          <a:custGeom>
            <a:rect b="b" l="l" r="r" t="t"/>
            <a:pathLst>
              <a:path extrusionOk="0" h="4850238" w="3116278">
                <a:moveTo>
                  <a:pt x="0" y="0"/>
                </a:moveTo>
                <a:lnTo>
                  <a:pt x="3116278" y="0"/>
                </a:lnTo>
                <a:lnTo>
                  <a:pt x="3116278" y="4850238"/>
                </a:lnTo>
                <a:lnTo>
                  <a:pt x="0" y="4850238"/>
                </a:lnTo>
                <a:lnTo>
                  <a:pt x="0" y="0"/>
                </a:lnTo>
                <a:close/>
              </a:path>
            </a:pathLst>
          </a:custGeom>
          <a:blipFill rotWithShape="1">
            <a:blip r:embed="rId5">
              <a:alphaModFix/>
            </a:blip>
            <a:stretch>
              <a:fillRect b="0" l="0" r="0" t="0"/>
            </a:stretch>
          </a:blipFill>
          <a:ln>
            <a:noFill/>
          </a:ln>
        </p:spPr>
      </p:sp>
      <p:pic>
        <p:nvPicPr>
          <p:cNvPr id="198" name="Google Shape;198;p18"/>
          <p:cNvPicPr preferRelativeResize="0"/>
          <p:nvPr/>
        </p:nvPicPr>
        <p:blipFill rotWithShape="1">
          <a:blip r:embed="rId3">
            <a:alphaModFix/>
          </a:blip>
          <a:srcRect b="0" l="0" r="0" t="0"/>
          <a:stretch/>
        </p:blipFill>
        <p:spPr>
          <a:xfrm>
            <a:off x="7574685" y="3580882"/>
            <a:ext cx="3138630" cy="3138630"/>
          </a:xfrm>
          <a:prstGeom prst="rect">
            <a:avLst/>
          </a:prstGeom>
          <a:noFill/>
          <a:ln>
            <a:noFill/>
          </a:ln>
        </p:spPr>
      </p:pic>
      <p:sp>
        <p:nvSpPr>
          <p:cNvPr id="199" name="Google Shape;199;p18"/>
          <p:cNvSpPr/>
          <p:nvPr/>
        </p:nvSpPr>
        <p:spPr>
          <a:xfrm>
            <a:off x="3064491" y="4189933"/>
            <a:ext cx="1728433" cy="1668724"/>
          </a:xfrm>
          <a:custGeom>
            <a:rect b="b" l="l" r="r" t="t"/>
            <a:pathLst>
              <a:path extrusionOk="0" h="1668724" w="1728433">
                <a:moveTo>
                  <a:pt x="0" y="0"/>
                </a:moveTo>
                <a:lnTo>
                  <a:pt x="1728433" y="0"/>
                </a:lnTo>
                <a:lnTo>
                  <a:pt x="1728433" y="1668723"/>
                </a:lnTo>
                <a:lnTo>
                  <a:pt x="0" y="1668723"/>
                </a:lnTo>
                <a:lnTo>
                  <a:pt x="0" y="0"/>
                </a:lnTo>
                <a:close/>
              </a:path>
            </a:pathLst>
          </a:custGeom>
          <a:blipFill rotWithShape="1">
            <a:blip r:embed="rId6">
              <a:alphaModFix/>
            </a:blip>
            <a:stretch>
              <a:fillRect b="0" l="0" r="0" t="0"/>
            </a:stretch>
          </a:blipFill>
          <a:ln>
            <a:noFill/>
          </a:ln>
        </p:spPr>
      </p:sp>
      <p:grpSp>
        <p:nvGrpSpPr>
          <p:cNvPr id="200" name="Google Shape;200;p18"/>
          <p:cNvGrpSpPr/>
          <p:nvPr/>
        </p:nvGrpSpPr>
        <p:grpSpPr>
          <a:xfrm>
            <a:off x="7808807" y="3809021"/>
            <a:ext cx="2670381" cy="2682351"/>
            <a:chOff x="1813" y="0"/>
            <a:chExt cx="809173" cy="812800"/>
          </a:xfrm>
        </p:grpSpPr>
        <p:sp>
          <p:nvSpPr>
            <p:cNvPr id="201" name="Google Shape;201;p1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BDF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8"/>
          <p:cNvSpPr/>
          <p:nvPr/>
        </p:nvSpPr>
        <p:spPr>
          <a:xfrm>
            <a:off x="8217345" y="4306862"/>
            <a:ext cx="1720518" cy="1648569"/>
          </a:xfrm>
          <a:custGeom>
            <a:rect b="b" l="l" r="r" t="t"/>
            <a:pathLst>
              <a:path extrusionOk="0" h="1648569" w="1720518">
                <a:moveTo>
                  <a:pt x="0" y="0"/>
                </a:moveTo>
                <a:lnTo>
                  <a:pt x="1720518" y="0"/>
                </a:lnTo>
                <a:lnTo>
                  <a:pt x="1720518" y="1648569"/>
                </a:lnTo>
                <a:lnTo>
                  <a:pt x="0" y="1648569"/>
                </a:lnTo>
                <a:lnTo>
                  <a:pt x="0" y="0"/>
                </a:lnTo>
                <a:close/>
              </a:path>
            </a:pathLst>
          </a:custGeom>
          <a:blipFill rotWithShape="1">
            <a:blip r:embed="rId7">
              <a:alphaModFix/>
            </a:blip>
            <a:stretch>
              <a:fillRect b="0" l="0" r="0" t="0"/>
            </a:stretch>
          </a:blipFill>
          <a:ln>
            <a:noFill/>
          </a:ln>
        </p:spPr>
      </p:sp>
      <p:sp>
        <p:nvSpPr>
          <p:cNvPr id="204" name="Google Shape;204;p18"/>
          <p:cNvSpPr txBox="1"/>
          <p:nvPr/>
        </p:nvSpPr>
        <p:spPr>
          <a:xfrm>
            <a:off x="1446595" y="1123950"/>
            <a:ext cx="15394810" cy="125958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899" u="none" cap="none" strike="noStrike">
                <a:solidFill>
                  <a:srgbClr val="F04F2B"/>
                </a:solidFill>
                <a:latin typeface="Caveat Brush"/>
                <a:ea typeface="Caveat Brush"/>
                <a:cs typeface="Caveat Brush"/>
                <a:sym typeface="Caveat Brush"/>
              </a:rPr>
              <a:t>Purpose of our Educational Trip</a:t>
            </a:r>
            <a:endParaRPr/>
          </a:p>
        </p:txBody>
      </p:sp>
      <p:sp>
        <p:nvSpPr>
          <p:cNvPr id="205" name="Google Shape;205;p18"/>
          <p:cNvSpPr txBox="1"/>
          <p:nvPr/>
        </p:nvSpPr>
        <p:spPr>
          <a:xfrm>
            <a:off x="2721744" y="6795526"/>
            <a:ext cx="2682300" cy="778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FFFFFF"/>
                </a:solidFill>
                <a:latin typeface="Lato"/>
                <a:ea typeface="Lato"/>
                <a:cs typeface="Lato"/>
                <a:sym typeface="Lato"/>
              </a:rPr>
              <a:t>Elaborate on what you want to discuss. </a:t>
            </a:r>
            <a:endParaRPr/>
          </a:p>
        </p:txBody>
      </p:sp>
      <p:sp>
        <p:nvSpPr>
          <p:cNvPr id="206" name="Google Shape;206;p18"/>
          <p:cNvSpPr/>
          <p:nvPr/>
        </p:nvSpPr>
        <p:spPr>
          <a:xfrm>
            <a:off x="-1113351" y="6576876"/>
            <a:ext cx="4284101" cy="4875222"/>
          </a:xfrm>
          <a:custGeom>
            <a:rect b="b" l="l" r="r" t="t"/>
            <a:pathLst>
              <a:path extrusionOk="0" h="4875222" w="4284101">
                <a:moveTo>
                  <a:pt x="0" y="0"/>
                </a:moveTo>
                <a:lnTo>
                  <a:pt x="4284102" y="0"/>
                </a:lnTo>
                <a:lnTo>
                  <a:pt x="4284102" y="4875222"/>
                </a:lnTo>
                <a:lnTo>
                  <a:pt x="0" y="4875222"/>
                </a:lnTo>
                <a:lnTo>
                  <a:pt x="0" y="0"/>
                </a:lnTo>
                <a:close/>
              </a:path>
            </a:pathLst>
          </a:custGeom>
          <a:blipFill rotWithShape="1">
            <a:blip r:embed="rId8">
              <a:alphaModFix/>
            </a:blip>
            <a:stretch>
              <a:fillRect b="0" l="0" r="0" t="0"/>
            </a:stretch>
          </a:blipFill>
          <a:ln>
            <a:noFill/>
          </a:ln>
        </p:spPr>
      </p:sp>
      <p:sp>
        <p:nvSpPr>
          <p:cNvPr id="207" name="Google Shape;207;p18"/>
          <p:cNvSpPr/>
          <p:nvPr/>
        </p:nvSpPr>
        <p:spPr>
          <a:xfrm>
            <a:off x="797568" y="874166"/>
            <a:ext cx="1298054" cy="1509365"/>
          </a:xfrm>
          <a:custGeom>
            <a:rect b="b" l="l" r="r" t="t"/>
            <a:pathLst>
              <a:path extrusionOk="0" h="1509365" w="1298054">
                <a:moveTo>
                  <a:pt x="0" y="0"/>
                </a:moveTo>
                <a:lnTo>
                  <a:pt x="1298054" y="0"/>
                </a:lnTo>
                <a:lnTo>
                  <a:pt x="1298054" y="1509365"/>
                </a:lnTo>
                <a:lnTo>
                  <a:pt x="0" y="1509365"/>
                </a:lnTo>
                <a:lnTo>
                  <a:pt x="0" y="0"/>
                </a:lnTo>
                <a:close/>
              </a:path>
            </a:pathLst>
          </a:custGeom>
          <a:blipFill rotWithShape="1">
            <a:blip r:embed="rId9">
              <a:alphaModFix/>
            </a:blip>
            <a:stretch>
              <a:fillRect b="0" l="0" r="0" t="0"/>
            </a:stretch>
          </a:blipFill>
          <a:ln>
            <a:noFill/>
          </a:ln>
        </p:spPr>
      </p:sp>
      <p:sp>
        <p:nvSpPr>
          <p:cNvPr id="208" name="Google Shape;208;p18"/>
          <p:cNvSpPr/>
          <p:nvPr/>
        </p:nvSpPr>
        <p:spPr>
          <a:xfrm rot="5400000">
            <a:off x="15950653" y="824097"/>
            <a:ext cx="2177847" cy="1231474"/>
          </a:xfrm>
          <a:custGeom>
            <a:rect b="b" l="l" r="r" t="t"/>
            <a:pathLst>
              <a:path extrusionOk="0" h="1231474" w="2177847">
                <a:moveTo>
                  <a:pt x="0" y="0"/>
                </a:moveTo>
                <a:lnTo>
                  <a:pt x="2177847" y="0"/>
                </a:lnTo>
                <a:lnTo>
                  <a:pt x="2177847" y="1231473"/>
                </a:lnTo>
                <a:lnTo>
                  <a:pt x="0" y="1231473"/>
                </a:lnTo>
                <a:lnTo>
                  <a:pt x="0" y="0"/>
                </a:lnTo>
                <a:close/>
              </a:path>
            </a:pathLst>
          </a:custGeom>
          <a:blipFill rotWithShape="1">
            <a:blip r:embed="rId10">
              <a:alphaModFix/>
            </a:blip>
            <a:stretch>
              <a:fillRect b="0" l="0" r="0" t="0"/>
            </a:stretch>
          </a:blipFill>
          <a:ln>
            <a:noFill/>
          </a:ln>
        </p:spPr>
      </p:sp>
      <p:sp>
        <p:nvSpPr>
          <p:cNvPr id="209" name="Google Shape;209;p18"/>
          <p:cNvSpPr txBox="1"/>
          <p:nvPr/>
        </p:nvSpPr>
        <p:spPr>
          <a:xfrm>
            <a:off x="7802824" y="6795526"/>
            <a:ext cx="2682300" cy="778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FFFFFF"/>
                </a:solidFill>
                <a:latin typeface="Lato"/>
                <a:ea typeface="Lato"/>
                <a:cs typeface="Lato"/>
                <a:sym typeface="Lato"/>
              </a:rPr>
              <a:t>Elaborate on what you want to discuss. </a:t>
            </a:r>
            <a:endParaRPr/>
          </a:p>
        </p:txBody>
      </p:sp>
      <p:sp>
        <p:nvSpPr>
          <p:cNvPr id="210" name="Google Shape;210;p18"/>
          <p:cNvSpPr txBox="1"/>
          <p:nvPr/>
        </p:nvSpPr>
        <p:spPr>
          <a:xfrm>
            <a:off x="12883904" y="6795526"/>
            <a:ext cx="2682300" cy="778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300" u="none" cap="none" strike="noStrike">
                <a:solidFill>
                  <a:srgbClr val="FFFFFF"/>
                </a:solidFill>
                <a:latin typeface="Lato"/>
                <a:ea typeface="Lato"/>
                <a:cs typeface="Lato"/>
                <a:sym typeface="Lato"/>
              </a:rPr>
              <a:t>Elaborate on what 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FEB"/>
        </a:solidFill>
      </p:bgPr>
    </p:bg>
    <p:spTree>
      <p:nvGrpSpPr>
        <p:cNvPr id="214" name="Shape 214"/>
        <p:cNvGrpSpPr/>
        <p:nvPr/>
      </p:nvGrpSpPr>
      <p:grpSpPr>
        <a:xfrm>
          <a:off x="0" y="0"/>
          <a:ext cx="0" cy="0"/>
          <a:chOff x="0" y="0"/>
          <a:chExt cx="0" cy="0"/>
        </a:xfrm>
      </p:grpSpPr>
      <p:pic>
        <p:nvPicPr>
          <p:cNvPr id="215" name="Google Shape;215;p19"/>
          <p:cNvPicPr preferRelativeResize="0"/>
          <p:nvPr/>
        </p:nvPicPr>
        <p:blipFill rotWithShape="1">
          <a:blip r:embed="rId3">
            <a:alphaModFix/>
          </a:blip>
          <a:srcRect b="21821" l="76923" r="5555" t="47031"/>
          <a:stretch/>
        </p:blipFill>
        <p:spPr>
          <a:xfrm>
            <a:off x="14068300" y="4810825"/>
            <a:ext cx="3204000" cy="3204000"/>
          </a:xfrm>
          <a:prstGeom prst="ellipse">
            <a:avLst/>
          </a:prstGeom>
          <a:noFill/>
          <a:ln>
            <a:noFill/>
          </a:ln>
        </p:spPr>
      </p:pic>
      <p:pic>
        <p:nvPicPr>
          <p:cNvPr id="216" name="Google Shape;216;p19"/>
          <p:cNvPicPr preferRelativeResize="0"/>
          <p:nvPr/>
        </p:nvPicPr>
        <p:blipFill rotWithShape="1">
          <a:blip r:embed="rId3">
            <a:alphaModFix/>
          </a:blip>
          <a:srcRect b="34921" l="53136" r="29343" t="33931"/>
          <a:stretch/>
        </p:blipFill>
        <p:spPr>
          <a:xfrm>
            <a:off x="9704650" y="3443450"/>
            <a:ext cx="3204000" cy="3204000"/>
          </a:xfrm>
          <a:prstGeom prst="ellipse">
            <a:avLst/>
          </a:prstGeom>
          <a:noFill/>
          <a:ln>
            <a:noFill/>
          </a:ln>
        </p:spPr>
      </p:pic>
      <p:pic>
        <p:nvPicPr>
          <p:cNvPr id="217" name="Google Shape;217;p19"/>
          <p:cNvPicPr preferRelativeResize="0"/>
          <p:nvPr/>
        </p:nvPicPr>
        <p:blipFill rotWithShape="1">
          <a:blip r:embed="rId3">
            <a:alphaModFix/>
          </a:blip>
          <a:srcRect b="46203" l="5552" r="76927" t="22649"/>
          <a:stretch/>
        </p:blipFill>
        <p:spPr>
          <a:xfrm>
            <a:off x="1015550" y="2330125"/>
            <a:ext cx="3204000" cy="3204000"/>
          </a:xfrm>
          <a:prstGeom prst="ellipse">
            <a:avLst/>
          </a:prstGeom>
          <a:noFill/>
          <a:ln>
            <a:noFill/>
          </a:ln>
        </p:spPr>
      </p:pic>
      <p:sp>
        <p:nvSpPr>
          <p:cNvPr id="218" name="Google Shape;218;p19"/>
          <p:cNvSpPr/>
          <p:nvPr/>
        </p:nvSpPr>
        <p:spPr>
          <a:xfrm rot="-5400000">
            <a:off x="14387511" y="282594"/>
            <a:ext cx="2565761" cy="3467244"/>
          </a:xfrm>
          <a:custGeom>
            <a:rect b="b" l="l" r="r" t="t"/>
            <a:pathLst>
              <a:path extrusionOk="0" h="3467244" w="2565761">
                <a:moveTo>
                  <a:pt x="0" y="0"/>
                </a:moveTo>
                <a:lnTo>
                  <a:pt x="2565761" y="0"/>
                </a:lnTo>
                <a:lnTo>
                  <a:pt x="2565761" y="3467244"/>
                </a:lnTo>
                <a:lnTo>
                  <a:pt x="0" y="3467244"/>
                </a:lnTo>
                <a:lnTo>
                  <a:pt x="0" y="0"/>
                </a:lnTo>
                <a:close/>
              </a:path>
            </a:pathLst>
          </a:custGeom>
          <a:blipFill rotWithShape="1">
            <a:blip r:embed="rId4">
              <a:alphaModFix/>
            </a:blip>
            <a:stretch>
              <a:fillRect b="0" l="0" r="0" t="0"/>
            </a:stretch>
          </a:blipFill>
          <a:ln>
            <a:noFill/>
          </a:ln>
        </p:spPr>
      </p:sp>
      <p:sp>
        <p:nvSpPr>
          <p:cNvPr id="219" name="Google Shape;219;p19"/>
          <p:cNvSpPr/>
          <p:nvPr/>
        </p:nvSpPr>
        <p:spPr>
          <a:xfrm rot="-833283">
            <a:off x="554065" y="7627121"/>
            <a:ext cx="2929807" cy="2765005"/>
          </a:xfrm>
          <a:custGeom>
            <a:rect b="b" l="l" r="r" t="t"/>
            <a:pathLst>
              <a:path extrusionOk="0" h="2765005" w="2929807">
                <a:moveTo>
                  <a:pt x="0" y="0"/>
                </a:moveTo>
                <a:lnTo>
                  <a:pt x="2929807" y="0"/>
                </a:lnTo>
                <a:lnTo>
                  <a:pt x="2929807" y="2765005"/>
                </a:lnTo>
                <a:lnTo>
                  <a:pt x="0" y="2765005"/>
                </a:lnTo>
                <a:lnTo>
                  <a:pt x="0" y="0"/>
                </a:lnTo>
                <a:close/>
              </a:path>
            </a:pathLst>
          </a:custGeom>
          <a:blipFill rotWithShape="1">
            <a:blip r:embed="rId5">
              <a:alphaModFix/>
            </a:blip>
            <a:stretch>
              <a:fillRect b="0" l="0" r="0" t="0"/>
            </a:stretch>
          </a:blipFill>
          <a:ln>
            <a:noFill/>
          </a:ln>
        </p:spPr>
      </p:sp>
      <p:sp>
        <p:nvSpPr>
          <p:cNvPr id="220" name="Google Shape;220;p19"/>
          <p:cNvSpPr txBox="1"/>
          <p:nvPr/>
        </p:nvSpPr>
        <p:spPr>
          <a:xfrm>
            <a:off x="964572" y="6288492"/>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Elaborate on what</a:t>
            </a:r>
            <a:endParaRPr/>
          </a:p>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you want to discuss.</a:t>
            </a:r>
            <a:endParaRPr/>
          </a:p>
        </p:txBody>
      </p:sp>
      <p:sp>
        <p:nvSpPr>
          <p:cNvPr id="221" name="Google Shape;221;p19"/>
          <p:cNvSpPr txBox="1"/>
          <p:nvPr/>
        </p:nvSpPr>
        <p:spPr>
          <a:xfrm>
            <a:off x="9666427" y="7384138"/>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Elaborate on what</a:t>
            </a:r>
            <a:endParaRPr/>
          </a:p>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you want to discuss.</a:t>
            </a:r>
            <a:endParaRPr/>
          </a:p>
        </p:txBody>
      </p:sp>
      <p:sp>
        <p:nvSpPr>
          <p:cNvPr id="222" name="Google Shape;222;p19"/>
          <p:cNvSpPr txBox="1"/>
          <p:nvPr/>
        </p:nvSpPr>
        <p:spPr>
          <a:xfrm>
            <a:off x="14017355" y="8708632"/>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Elaborate on what</a:t>
            </a:r>
            <a:endParaRPr/>
          </a:p>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you want to discuss.</a:t>
            </a:r>
            <a:endParaRPr/>
          </a:p>
        </p:txBody>
      </p:sp>
      <p:sp>
        <p:nvSpPr>
          <p:cNvPr id="223" name="Google Shape;223;p19"/>
          <p:cNvSpPr txBox="1"/>
          <p:nvPr/>
        </p:nvSpPr>
        <p:spPr>
          <a:xfrm>
            <a:off x="5315499" y="8708632"/>
            <a:ext cx="33060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Elaborate on what</a:t>
            </a:r>
            <a:endParaRPr/>
          </a:p>
          <a:p>
            <a:pPr indent="0" lvl="0" marL="0" marR="0" rtl="0" algn="ctr">
              <a:lnSpc>
                <a:spcPct val="120000"/>
              </a:lnSpc>
              <a:spcBef>
                <a:spcPts val="0"/>
              </a:spcBef>
              <a:spcAft>
                <a:spcPts val="0"/>
              </a:spcAft>
              <a:buNone/>
            </a:pPr>
            <a:r>
              <a:rPr b="0" i="0" lang="en-US" sz="2300" u="none" cap="none" strike="noStrike">
                <a:solidFill>
                  <a:srgbClr val="0D667B"/>
                </a:solidFill>
                <a:latin typeface="Lato"/>
                <a:ea typeface="Lato"/>
                <a:cs typeface="Lato"/>
                <a:sym typeface="Lato"/>
              </a:rPr>
              <a:t>you want to discuss.</a:t>
            </a:r>
            <a:endParaRPr/>
          </a:p>
        </p:txBody>
      </p:sp>
      <p:sp>
        <p:nvSpPr>
          <p:cNvPr id="224" name="Google Shape;224;p19"/>
          <p:cNvSpPr txBox="1"/>
          <p:nvPr/>
        </p:nvSpPr>
        <p:spPr>
          <a:xfrm>
            <a:off x="5544639" y="1018035"/>
            <a:ext cx="7198723" cy="125958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8899" u="none" cap="none" strike="noStrike">
                <a:solidFill>
                  <a:srgbClr val="F04F2B"/>
                </a:solidFill>
                <a:latin typeface="Caveat Brush"/>
                <a:ea typeface="Caveat Brush"/>
                <a:cs typeface="Caveat Brush"/>
                <a:sym typeface="Caveat Brush"/>
              </a:rPr>
              <a:t>Our Itinerary</a:t>
            </a:r>
            <a:endParaRPr/>
          </a:p>
        </p:txBody>
      </p:sp>
      <p:sp>
        <p:nvSpPr>
          <p:cNvPr id="225" name="Google Shape;225;p19"/>
          <p:cNvSpPr txBox="1"/>
          <p:nvPr/>
        </p:nvSpPr>
        <p:spPr>
          <a:xfrm>
            <a:off x="964572" y="5696153"/>
            <a:ext cx="3306074" cy="49085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0D667B"/>
                </a:solidFill>
                <a:latin typeface="Lato"/>
                <a:ea typeface="Lato"/>
                <a:cs typeface="Lato"/>
                <a:sym typeface="Lato"/>
              </a:rPr>
              <a:t>Take a shuttle</a:t>
            </a:r>
            <a:endParaRPr/>
          </a:p>
        </p:txBody>
      </p:sp>
      <p:sp>
        <p:nvSpPr>
          <p:cNvPr id="226" name="Google Shape;226;p19"/>
          <p:cNvSpPr txBox="1"/>
          <p:nvPr/>
        </p:nvSpPr>
        <p:spPr>
          <a:xfrm>
            <a:off x="9666427" y="6791799"/>
            <a:ext cx="3306074" cy="49085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0D667B"/>
                </a:solidFill>
                <a:latin typeface="Lato"/>
                <a:ea typeface="Lato"/>
                <a:cs typeface="Lato"/>
                <a:sym typeface="Lato"/>
              </a:rPr>
              <a:t>Beach Cleaning</a:t>
            </a:r>
            <a:endParaRPr/>
          </a:p>
        </p:txBody>
      </p:sp>
      <p:sp>
        <p:nvSpPr>
          <p:cNvPr id="227" name="Google Shape;227;p19"/>
          <p:cNvSpPr txBox="1"/>
          <p:nvPr/>
        </p:nvSpPr>
        <p:spPr>
          <a:xfrm>
            <a:off x="14017355" y="8116293"/>
            <a:ext cx="3306074" cy="49085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0D667B"/>
                </a:solidFill>
                <a:latin typeface="Lato"/>
                <a:ea typeface="Lato"/>
                <a:cs typeface="Lato"/>
                <a:sym typeface="Lato"/>
              </a:rPr>
              <a:t>Visit the aquarium</a:t>
            </a:r>
            <a:endParaRPr/>
          </a:p>
        </p:txBody>
      </p:sp>
      <p:sp>
        <p:nvSpPr>
          <p:cNvPr id="228" name="Google Shape;228;p19"/>
          <p:cNvSpPr txBox="1"/>
          <p:nvPr/>
        </p:nvSpPr>
        <p:spPr>
          <a:xfrm>
            <a:off x="5315499" y="8116293"/>
            <a:ext cx="3306074" cy="49085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0D667B"/>
                </a:solidFill>
                <a:latin typeface="Lato"/>
                <a:ea typeface="Lato"/>
                <a:cs typeface="Lato"/>
                <a:sym typeface="Lato"/>
              </a:rPr>
              <a:t>Lunch Break</a:t>
            </a:r>
            <a:endParaRPr/>
          </a:p>
        </p:txBody>
      </p:sp>
      <p:sp>
        <p:nvSpPr>
          <p:cNvPr id="229" name="Google Shape;229;p19"/>
          <p:cNvSpPr txBox="1"/>
          <p:nvPr/>
        </p:nvSpPr>
        <p:spPr>
          <a:xfrm>
            <a:off x="964572" y="1524000"/>
            <a:ext cx="3306074"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F04F2B"/>
                </a:solidFill>
                <a:latin typeface="Caveat Brush"/>
                <a:ea typeface="Caveat Brush"/>
                <a:cs typeface="Caveat Brush"/>
                <a:sym typeface="Caveat Brush"/>
              </a:rPr>
              <a:t>10:00 AM</a:t>
            </a:r>
            <a:endParaRPr/>
          </a:p>
        </p:txBody>
      </p:sp>
      <p:sp>
        <p:nvSpPr>
          <p:cNvPr id="230" name="Google Shape;230;p19"/>
          <p:cNvSpPr txBox="1"/>
          <p:nvPr/>
        </p:nvSpPr>
        <p:spPr>
          <a:xfrm>
            <a:off x="9666427" y="2619646"/>
            <a:ext cx="3306074"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F04F2B"/>
                </a:solidFill>
                <a:latin typeface="Caveat Brush"/>
                <a:ea typeface="Caveat Brush"/>
                <a:cs typeface="Caveat Brush"/>
                <a:sym typeface="Caveat Brush"/>
              </a:rPr>
              <a:t>2:00 PM</a:t>
            </a:r>
            <a:endParaRPr/>
          </a:p>
        </p:txBody>
      </p:sp>
      <p:sp>
        <p:nvSpPr>
          <p:cNvPr id="231" name="Google Shape;231;p19"/>
          <p:cNvSpPr txBox="1"/>
          <p:nvPr/>
        </p:nvSpPr>
        <p:spPr>
          <a:xfrm>
            <a:off x="14230148" y="3944140"/>
            <a:ext cx="2880488"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F04F2B"/>
                </a:solidFill>
                <a:latin typeface="Caveat Brush"/>
                <a:ea typeface="Caveat Brush"/>
                <a:cs typeface="Caveat Brush"/>
                <a:sym typeface="Caveat Brush"/>
              </a:rPr>
              <a:t>3:30 PM</a:t>
            </a:r>
            <a:endParaRPr/>
          </a:p>
        </p:txBody>
      </p:sp>
      <p:sp>
        <p:nvSpPr>
          <p:cNvPr id="232" name="Google Shape;232;p19"/>
          <p:cNvSpPr txBox="1"/>
          <p:nvPr/>
        </p:nvSpPr>
        <p:spPr>
          <a:xfrm>
            <a:off x="5315499" y="3944140"/>
            <a:ext cx="3306074"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F04F2B"/>
                </a:solidFill>
                <a:latin typeface="Caveat Brush"/>
                <a:ea typeface="Caveat Brush"/>
                <a:cs typeface="Caveat Brush"/>
                <a:sym typeface="Caveat Brush"/>
              </a:rPr>
              <a:t>12:30 PM</a:t>
            </a:r>
            <a:endParaRPr/>
          </a:p>
        </p:txBody>
      </p:sp>
      <p:pic>
        <p:nvPicPr>
          <p:cNvPr id="233" name="Google Shape;233;p19"/>
          <p:cNvPicPr preferRelativeResize="0"/>
          <p:nvPr/>
        </p:nvPicPr>
        <p:blipFill rotWithShape="1">
          <a:blip r:embed="rId6">
            <a:alphaModFix/>
          </a:blip>
          <a:srcRect b="0" l="0" r="0" t="0"/>
          <a:stretch/>
        </p:blipFill>
        <p:spPr>
          <a:xfrm>
            <a:off x="8621573" y="7947690"/>
            <a:ext cx="1412748" cy="3038167"/>
          </a:xfrm>
          <a:prstGeom prst="rect">
            <a:avLst/>
          </a:prstGeom>
          <a:noFill/>
          <a:ln>
            <a:noFill/>
          </a:ln>
        </p:spPr>
      </p:pic>
      <p:pic>
        <p:nvPicPr>
          <p:cNvPr id="234" name="Google Shape;234;p19"/>
          <p:cNvPicPr preferRelativeResize="0"/>
          <p:nvPr/>
        </p:nvPicPr>
        <p:blipFill rotWithShape="1">
          <a:blip r:embed="rId3">
            <a:alphaModFix/>
          </a:blip>
          <a:srcRect b="22815" l="29339" r="53139" t="46038"/>
          <a:stretch/>
        </p:blipFill>
        <p:spPr>
          <a:xfrm>
            <a:off x="5340988" y="4810825"/>
            <a:ext cx="3204000" cy="32040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FEB"/>
        </a:solidFill>
      </p:bgPr>
    </p:bg>
    <p:spTree>
      <p:nvGrpSpPr>
        <p:cNvPr id="238" name="Shape 238"/>
        <p:cNvGrpSpPr/>
        <p:nvPr/>
      </p:nvGrpSpPr>
      <p:grpSpPr>
        <a:xfrm>
          <a:off x="0" y="0"/>
          <a:ext cx="0" cy="0"/>
          <a:chOff x="0" y="0"/>
          <a:chExt cx="0" cy="0"/>
        </a:xfrm>
      </p:grpSpPr>
      <p:pic>
        <p:nvPicPr>
          <p:cNvPr id="239" name="Google Shape;239;p20"/>
          <p:cNvPicPr preferRelativeResize="0"/>
          <p:nvPr/>
        </p:nvPicPr>
        <p:blipFill rotWithShape="1">
          <a:blip r:embed="rId3">
            <a:alphaModFix/>
          </a:blip>
          <a:srcRect b="24013" l="42458" r="-10250" t="-44626"/>
          <a:stretch/>
        </p:blipFill>
        <p:spPr>
          <a:xfrm>
            <a:off x="12225450" y="-6167659"/>
            <a:ext cx="12220800" cy="12231900"/>
          </a:xfrm>
          <a:prstGeom prst="ellipse">
            <a:avLst/>
          </a:prstGeom>
          <a:noFill/>
          <a:ln>
            <a:noFill/>
          </a:ln>
        </p:spPr>
      </p:pic>
      <p:pic>
        <p:nvPicPr>
          <p:cNvPr id="240" name="Google Shape;240;p20"/>
          <p:cNvPicPr preferRelativeResize="0"/>
          <p:nvPr/>
        </p:nvPicPr>
        <p:blipFill rotWithShape="1">
          <a:blip r:embed="rId3">
            <a:alphaModFix/>
          </a:blip>
          <a:srcRect b="-31479" l="-33828" r="66036" t="10867"/>
          <a:stretch/>
        </p:blipFill>
        <p:spPr>
          <a:xfrm>
            <a:off x="-6158250" y="4261391"/>
            <a:ext cx="12220800" cy="12231900"/>
          </a:xfrm>
          <a:prstGeom prst="ellipse">
            <a:avLst/>
          </a:prstGeom>
          <a:noFill/>
          <a:ln>
            <a:noFill/>
          </a:ln>
        </p:spPr>
      </p:pic>
      <p:pic>
        <p:nvPicPr>
          <p:cNvPr id="241" name="Google Shape;241;p20"/>
          <p:cNvPicPr preferRelativeResize="0"/>
          <p:nvPr/>
        </p:nvPicPr>
        <p:blipFill rotWithShape="1">
          <a:blip r:embed="rId4">
            <a:alphaModFix/>
          </a:blip>
          <a:srcRect b="16435" l="33155" r="32736" t="22874"/>
          <a:stretch/>
        </p:blipFill>
        <p:spPr>
          <a:xfrm>
            <a:off x="6062550" y="2353100"/>
            <a:ext cx="6237600" cy="6243300"/>
          </a:xfrm>
          <a:prstGeom prst="ellipse">
            <a:avLst/>
          </a:prstGeom>
          <a:noFill/>
          <a:ln>
            <a:noFill/>
          </a:ln>
        </p:spPr>
      </p:pic>
      <p:sp>
        <p:nvSpPr>
          <p:cNvPr id="242" name="Google Shape;242;p20"/>
          <p:cNvSpPr txBox="1"/>
          <p:nvPr/>
        </p:nvSpPr>
        <p:spPr>
          <a:xfrm>
            <a:off x="2487593" y="682241"/>
            <a:ext cx="7106685" cy="1259581"/>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US" sz="8899" u="none" cap="none" strike="noStrike">
                <a:solidFill>
                  <a:srgbClr val="F04F2B"/>
                </a:solidFill>
                <a:latin typeface="Caveat Brush"/>
                <a:ea typeface="Caveat Brush"/>
                <a:cs typeface="Caveat Brush"/>
                <a:sym typeface="Caveat Brush"/>
              </a:rPr>
              <a:t>Our Destinations</a:t>
            </a:r>
            <a:endParaRPr/>
          </a:p>
        </p:txBody>
      </p:sp>
      <p:sp>
        <p:nvSpPr>
          <p:cNvPr id="243" name="Google Shape;243;p20"/>
          <p:cNvSpPr/>
          <p:nvPr/>
        </p:nvSpPr>
        <p:spPr>
          <a:xfrm>
            <a:off x="-1270651" y="1595601"/>
            <a:ext cx="5715056" cy="3879094"/>
          </a:xfrm>
          <a:custGeom>
            <a:rect b="b" l="l" r="r" t="t"/>
            <a:pathLst>
              <a:path extrusionOk="0" h="3879094" w="5715056">
                <a:moveTo>
                  <a:pt x="0" y="0"/>
                </a:moveTo>
                <a:lnTo>
                  <a:pt x="5715056" y="0"/>
                </a:lnTo>
                <a:lnTo>
                  <a:pt x="5715056" y="3879094"/>
                </a:lnTo>
                <a:lnTo>
                  <a:pt x="0" y="3879094"/>
                </a:lnTo>
                <a:lnTo>
                  <a:pt x="0" y="0"/>
                </a:lnTo>
                <a:close/>
              </a:path>
            </a:pathLst>
          </a:custGeom>
          <a:blipFill rotWithShape="1">
            <a:blip r:embed="rId5">
              <a:alphaModFix/>
            </a:blip>
            <a:stretch>
              <a:fillRect b="0" l="0" r="0" t="0"/>
            </a:stretch>
          </a:blipFill>
          <a:ln>
            <a:noFill/>
          </a:ln>
        </p:spPr>
      </p:sp>
      <p:sp>
        <p:nvSpPr>
          <p:cNvPr id="244" name="Google Shape;244;p20"/>
          <p:cNvSpPr/>
          <p:nvPr/>
        </p:nvSpPr>
        <p:spPr>
          <a:xfrm>
            <a:off x="12575827" y="5238750"/>
            <a:ext cx="2680892" cy="4744942"/>
          </a:xfrm>
          <a:custGeom>
            <a:rect b="b" l="l" r="r" t="t"/>
            <a:pathLst>
              <a:path extrusionOk="0" h="4744942" w="2680892">
                <a:moveTo>
                  <a:pt x="0" y="0"/>
                </a:moveTo>
                <a:lnTo>
                  <a:pt x="2680892" y="0"/>
                </a:lnTo>
                <a:lnTo>
                  <a:pt x="2680892" y="4744942"/>
                </a:lnTo>
                <a:lnTo>
                  <a:pt x="0" y="4744942"/>
                </a:lnTo>
                <a:lnTo>
                  <a:pt x="0" y="0"/>
                </a:lnTo>
                <a:close/>
              </a:path>
            </a:pathLst>
          </a:custGeom>
          <a:blipFill rotWithShape="1">
            <a:blip r:embed="rId6">
              <a:alphaModFix/>
            </a:blip>
            <a:stretch>
              <a:fillRect b="0" l="0" r="0" t="0"/>
            </a:stretch>
          </a:blipFill>
          <a:ln>
            <a:noFill/>
          </a:ln>
        </p:spPr>
      </p:sp>
      <p:sp>
        <p:nvSpPr>
          <p:cNvPr id="245" name="Google Shape;245;p20"/>
          <p:cNvSpPr/>
          <p:nvPr/>
        </p:nvSpPr>
        <p:spPr>
          <a:xfrm>
            <a:off x="9594278" y="979864"/>
            <a:ext cx="2177847" cy="1231474"/>
          </a:xfrm>
          <a:custGeom>
            <a:rect b="b" l="l" r="r" t="t"/>
            <a:pathLst>
              <a:path extrusionOk="0" h="1231474" w="2177847">
                <a:moveTo>
                  <a:pt x="0" y="0"/>
                </a:moveTo>
                <a:lnTo>
                  <a:pt x="2177847" y="0"/>
                </a:lnTo>
                <a:lnTo>
                  <a:pt x="2177847" y="1231474"/>
                </a:lnTo>
                <a:lnTo>
                  <a:pt x="0" y="1231474"/>
                </a:lnTo>
                <a:lnTo>
                  <a:pt x="0" y="0"/>
                </a:lnTo>
                <a:close/>
              </a:path>
            </a:pathLst>
          </a:custGeom>
          <a:blipFill rotWithShape="1">
            <a:blip r:embed="rId7">
              <a:alphaModFix/>
            </a:blip>
            <a:stretch>
              <a:fillRect b="0" l="0" r="0" t="0"/>
            </a:stretch>
          </a:blipFill>
          <a:ln>
            <a:noFill/>
          </a:ln>
        </p:spPr>
      </p:sp>
      <p:sp>
        <p:nvSpPr>
          <p:cNvPr id="246" name="Google Shape;246;p20"/>
          <p:cNvSpPr/>
          <p:nvPr/>
        </p:nvSpPr>
        <p:spPr>
          <a:xfrm>
            <a:off x="16088482" y="7255719"/>
            <a:ext cx="1439420" cy="1673744"/>
          </a:xfrm>
          <a:custGeom>
            <a:rect b="b" l="l" r="r" t="t"/>
            <a:pathLst>
              <a:path extrusionOk="0" h="1673744" w="1439420">
                <a:moveTo>
                  <a:pt x="0" y="0"/>
                </a:moveTo>
                <a:lnTo>
                  <a:pt x="1439421" y="0"/>
                </a:lnTo>
                <a:lnTo>
                  <a:pt x="1439421" y="1673745"/>
                </a:lnTo>
                <a:lnTo>
                  <a:pt x="0" y="1673745"/>
                </a:lnTo>
                <a:lnTo>
                  <a:pt x="0" y="0"/>
                </a:lnTo>
                <a:close/>
              </a:path>
            </a:pathLst>
          </a:custGeom>
          <a:blipFill rotWithShape="1">
            <a:blip r:embed="rId8">
              <a:alphaModFix/>
            </a:blip>
            <a:stretch>
              <a:fillRect b="0" l="0" r="0" t="0"/>
            </a:stretch>
          </a:blipFill>
          <a:ln>
            <a:noFill/>
          </a:ln>
        </p:spPr>
      </p:sp>
      <p:sp>
        <p:nvSpPr>
          <p:cNvPr id="247" name="Google Shape;247;p20"/>
          <p:cNvSpPr/>
          <p:nvPr/>
        </p:nvSpPr>
        <p:spPr>
          <a:xfrm>
            <a:off x="6905260" y="8933346"/>
            <a:ext cx="866980" cy="649908"/>
          </a:xfrm>
          <a:custGeom>
            <a:rect b="b" l="l" r="r" t="t"/>
            <a:pathLst>
              <a:path extrusionOk="0" h="649908" w="866980">
                <a:moveTo>
                  <a:pt x="0" y="0"/>
                </a:moveTo>
                <a:lnTo>
                  <a:pt x="866981" y="0"/>
                </a:lnTo>
                <a:lnTo>
                  <a:pt x="866981" y="649908"/>
                </a:lnTo>
                <a:lnTo>
                  <a:pt x="0" y="649908"/>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FEB"/>
        </a:solidFill>
      </p:bgPr>
    </p:bg>
    <p:spTree>
      <p:nvGrpSpPr>
        <p:cNvPr id="251" name="Shape 251"/>
        <p:cNvGrpSpPr/>
        <p:nvPr/>
      </p:nvGrpSpPr>
      <p:grpSpPr>
        <a:xfrm>
          <a:off x="0" y="0"/>
          <a:ext cx="0" cy="0"/>
          <a:chOff x="0" y="0"/>
          <a:chExt cx="0" cy="0"/>
        </a:xfrm>
      </p:grpSpPr>
      <p:pic>
        <p:nvPicPr>
          <p:cNvPr id="252" name="Google Shape;252;p21"/>
          <p:cNvPicPr preferRelativeResize="0"/>
          <p:nvPr/>
        </p:nvPicPr>
        <p:blipFill rotWithShape="1">
          <a:blip r:embed="rId3">
            <a:alphaModFix/>
          </a:blip>
          <a:srcRect b="0" l="0" r="0" t="0"/>
          <a:stretch/>
        </p:blipFill>
        <p:spPr>
          <a:xfrm>
            <a:off x="-40821" y="0"/>
            <a:ext cx="18369643" cy="10287000"/>
          </a:xfrm>
          <a:prstGeom prst="rect">
            <a:avLst/>
          </a:prstGeom>
          <a:noFill/>
          <a:ln>
            <a:noFill/>
          </a:ln>
        </p:spPr>
      </p:pic>
      <p:pic>
        <p:nvPicPr>
          <p:cNvPr id="253" name="Google Shape;253;p21"/>
          <p:cNvPicPr preferRelativeResize="0"/>
          <p:nvPr/>
        </p:nvPicPr>
        <p:blipFill rotWithShape="1">
          <a:blip r:embed="rId4">
            <a:alphaModFix/>
          </a:blip>
          <a:srcRect b="5301" l="6082" r="58715" t="5301"/>
          <a:stretch/>
        </p:blipFill>
        <p:spPr>
          <a:xfrm>
            <a:off x="1112275" y="545250"/>
            <a:ext cx="6437400" cy="9196500"/>
          </a:xfrm>
          <a:prstGeom prst="roundRect">
            <a:avLst>
              <a:gd fmla="val 22738" name="adj"/>
            </a:avLst>
          </a:prstGeom>
          <a:noFill/>
          <a:ln>
            <a:noFill/>
          </a:ln>
        </p:spPr>
      </p:pic>
      <p:sp>
        <p:nvSpPr>
          <p:cNvPr id="254" name="Google Shape;254;p21"/>
          <p:cNvSpPr/>
          <p:nvPr/>
        </p:nvSpPr>
        <p:spPr>
          <a:xfrm rot="565888">
            <a:off x="12773557" y="1900831"/>
            <a:ext cx="3589936" cy="1835355"/>
          </a:xfrm>
          <a:custGeom>
            <a:rect b="b" l="l" r="r" t="t"/>
            <a:pathLst>
              <a:path extrusionOk="0" h="1835355" w="3589936">
                <a:moveTo>
                  <a:pt x="0" y="0"/>
                </a:moveTo>
                <a:lnTo>
                  <a:pt x="3589937" y="0"/>
                </a:lnTo>
                <a:lnTo>
                  <a:pt x="3589937" y="1835355"/>
                </a:lnTo>
                <a:lnTo>
                  <a:pt x="0" y="1835355"/>
                </a:lnTo>
                <a:lnTo>
                  <a:pt x="0" y="0"/>
                </a:lnTo>
                <a:close/>
              </a:path>
            </a:pathLst>
          </a:custGeom>
          <a:blipFill rotWithShape="1">
            <a:blip r:embed="rId5">
              <a:alphaModFix/>
            </a:blip>
            <a:stretch>
              <a:fillRect b="0" l="0" r="0" t="0"/>
            </a:stretch>
          </a:blipFill>
          <a:ln>
            <a:noFill/>
          </a:ln>
        </p:spPr>
      </p:sp>
      <p:sp>
        <p:nvSpPr>
          <p:cNvPr id="255" name="Google Shape;255;p21"/>
          <p:cNvSpPr/>
          <p:nvPr/>
        </p:nvSpPr>
        <p:spPr>
          <a:xfrm>
            <a:off x="8416586" y="1028700"/>
            <a:ext cx="2738410" cy="2766071"/>
          </a:xfrm>
          <a:custGeom>
            <a:rect b="b" l="l" r="r" t="t"/>
            <a:pathLst>
              <a:path extrusionOk="0" h="2766071" w="2738410">
                <a:moveTo>
                  <a:pt x="0" y="0"/>
                </a:moveTo>
                <a:lnTo>
                  <a:pt x="2738411" y="0"/>
                </a:lnTo>
                <a:lnTo>
                  <a:pt x="2738411" y="2766071"/>
                </a:lnTo>
                <a:lnTo>
                  <a:pt x="0" y="2766071"/>
                </a:lnTo>
                <a:lnTo>
                  <a:pt x="0" y="0"/>
                </a:lnTo>
                <a:close/>
              </a:path>
            </a:pathLst>
          </a:custGeom>
          <a:blipFill rotWithShape="1">
            <a:blip r:embed="rId6">
              <a:alphaModFix/>
            </a:blip>
            <a:stretch>
              <a:fillRect b="0" l="0" r="0" t="0"/>
            </a:stretch>
          </a:blipFill>
          <a:ln>
            <a:noFill/>
          </a:ln>
        </p:spPr>
      </p:sp>
      <p:sp>
        <p:nvSpPr>
          <p:cNvPr id="256" name="Google Shape;256;p21"/>
          <p:cNvSpPr txBox="1"/>
          <p:nvPr/>
        </p:nvSpPr>
        <p:spPr>
          <a:xfrm>
            <a:off x="9476138" y="8859520"/>
            <a:ext cx="6342610" cy="3987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0D667B"/>
                </a:solidFill>
                <a:latin typeface="Lato"/>
                <a:ea typeface="Lato"/>
                <a:cs typeface="Lato"/>
                <a:sym typeface="Lato"/>
              </a:rPr>
              <a:t>Include a credit, citation, or supporting message</a:t>
            </a:r>
            <a:endParaRPr/>
          </a:p>
        </p:txBody>
      </p:sp>
      <p:sp>
        <p:nvSpPr>
          <p:cNvPr id="257" name="Google Shape;257;p21"/>
          <p:cNvSpPr txBox="1"/>
          <p:nvPr/>
        </p:nvSpPr>
        <p:spPr>
          <a:xfrm>
            <a:off x="8416586" y="4665619"/>
            <a:ext cx="8461800" cy="36984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8899" u="none" cap="none" strike="noStrike">
                <a:solidFill>
                  <a:srgbClr val="F04F2B"/>
                </a:solidFill>
                <a:latin typeface="Caveat Brush"/>
                <a:ea typeface="Caveat Brush"/>
                <a:cs typeface="Caveat Brush"/>
                <a:sym typeface="Caveat Brush"/>
              </a:rPr>
              <a:t>Write an original statement or inspiring quote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