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6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</p:sldIdLst>
  <p:sldSz cy="10287000" cx="18288000"/>
  <p:notesSz cx="6858000" cy="9144000"/>
  <p:embeddedFontLst>
    <p:embeddedFont>
      <p:font typeface="Roboto Slab"/>
      <p:regular r:id="rId25"/>
      <p:bold r:id="rId26"/>
    </p:embeddedFont>
    <p:embeddedFont>
      <p:font typeface="Titillium Web SemiBold"/>
      <p:regular r:id="rId27"/>
      <p:bold r:id="rId28"/>
      <p:italic r:id="rId29"/>
      <p:boldItalic r:id="rId30"/>
    </p:embeddedFont>
    <p:embeddedFont>
      <p:font typeface="Titillium Web"/>
      <p:bold r:id="rId31"/>
      <p:boldItalic r:id="rId32"/>
    </p:embeddedFont>
    <p:embeddedFont>
      <p:font typeface="Quicksand"/>
      <p:regular r:id="rId33"/>
      <p:bold r:id="rId34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font" Target="fonts/RobotoSlab-bold.fntdata"/><Relationship Id="rId25" Type="http://schemas.openxmlformats.org/officeDocument/2006/relationships/font" Target="fonts/RobotoSlab-regular.fntdata"/><Relationship Id="rId28" Type="http://schemas.openxmlformats.org/officeDocument/2006/relationships/font" Target="fonts/TitilliumWebSemiBold-bold.fntdata"/><Relationship Id="rId27" Type="http://schemas.openxmlformats.org/officeDocument/2006/relationships/font" Target="fonts/TitilliumWebSemiBold-regular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font" Target="fonts/TitilliumWebSemiBold-italic.fntdata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font" Target="fonts/TitilliumWeb-bold.fntdata"/><Relationship Id="rId30" Type="http://schemas.openxmlformats.org/officeDocument/2006/relationships/font" Target="fonts/TitilliumWebSemiBold-boldItalic.fntdata"/><Relationship Id="rId11" Type="http://schemas.openxmlformats.org/officeDocument/2006/relationships/slide" Target="slides/slide6.xml"/><Relationship Id="rId33" Type="http://schemas.openxmlformats.org/officeDocument/2006/relationships/font" Target="fonts/Quicksand-regular.fntdata"/><Relationship Id="rId10" Type="http://schemas.openxmlformats.org/officeDocument/2006/relationships/slide" Target="slides/slide5.xml"/><Relationship Id="rId32" Type="http://schemas.openxmlformats.org/officeDocument/2006/relationships/font" Target="fonts/TitilliumWeb-boldItalic.fntdata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34" Type="http://schemas.openxmlformats.org/officeDocument/2006/relationships/font" Target="fonts/Quicksand-bold.fntdata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8" name="Google Shape;148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4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Google Shape;465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6" name="Google Shape;466;p1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Google Shape;502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3" name="Google Shape;503;p1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8" name="Shape 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" name="Google Shape;549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0" name="Google Shape;550;p1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3" name="Shape 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" name="Google Shape;584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5" name="Google Shape;585;p1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1" name="Shape 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" name="Google Shape;612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3" name="Google Shape;613;p1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9" name="Shape 6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0" name="Google Shape;660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1" name="Google Shape;661;p1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8" name="Shape 6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9" name="Google Shape;679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0" name="Google Shape;680;p1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3" name="Shape 7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4" name="Google Shape;704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5" name="Google Shape;705;p1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0" name="Shape 7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1" name="Google Shape;741;p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42" name="Google Shape;742;p1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6" name="Shape 7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7" name="Google Shape;787;p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88" name="Google Shape;788;p1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8" name="Google Shape;188;p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3" name="Google Shape;223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6" name="Google Shape;256;p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5" name="Google Shape;285;p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3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5" name="Google Shape;315;p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2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4" name="Google Shape;354;p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7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9" name="Google Shape;389;p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6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8" name="Google Shape;428;p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8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3"/>
          <p:cNvSpPr txBox="1"/>
          <p:nvPr>
            <p:ph type="ctrTitle"/>
          </p:nvPr>
        </p:nvSpPr>
        <p:spPr>
          <a:xfrm>
            <a:off x="1697850" y="943875"/>
            <a:ext cx="14892300" cy="147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" name="Google Shape;11;p3"/>
          <p:cNvSpPr txBox="1"/>
          <p:nvPr>
            <p:ph idx="1" type="subTitle"/>
          </p:nvPr>
        </p:nvSpPr>
        <p:spPr>
          <a:xfrm>
            <a:off x="2090550" y="3942700"/>
            <a:ext cx="141069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>
              <a:spcBef>
                <a:spcPts val="560"/>
              </a:spcBef>
              <a:spcAft>
                <a:spcPts val="0"/>
              </a:spcAft>
              <a:buSzPts val="2500"/>
              <a:buFont typeface="Roboto Slab"/>
              <a:buNone/>
              <a:defRPr sz="2500">
                <a:latin typeface="Roboto Slab"/>
                <a:ea typeface="Roboto Slab"/>
                <a:cs typeface="Roboto Slab"/>
                <a:sym typeface="Roboto Slab"/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SzPts val="2500"/>
              <a:buFont typeface="Roboto Slab"/>
              <a:buNone/>
              <a:defRPr sz="2500">
                <a:latin typeface="Roboto Slab"/>
                <a:ea typeface="Roboto Slab"/>
                <a:cs typeface="Roboto Slab"/>
                <a:sym typeface="Roboto Slab"/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SzPts val="2500"/>
              <a:buFont typeface="Roboto Slab"/>
              <a:buNone/>
              <a:defRPr sz="2500">
                <a:latin typeface="Roboto Slab"/>
                <a:ea typeface="Roboto Slab"/>
                <a:cs typeface="Roboto Slab"/>
                <a:sym typeface="Roboto Slab"/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SzPts val="2500"/>
              <a:buFont typeface="Roboto Slab"/>
              <a:buNone/>
              <a:defRPr sz="2500">
                <a:latin typeface="Roboto Slab"/>
                <a:ea typeface="Roboto Slab"/>
                <a:cs typeface="Roboto Slab"/>
                <a:sym typeface="Roboto Slab"/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SzPts val="2500"/>
              <a:buFont typeface="Roboto Slab"/>
              <a:buNone/>
              <a:defRPr sz="2500">
                <a:latin typeface="Roboto Slab"/>
                <a:ea typeface="Roboto Slab"/>
                <a:cs typeface="Roboto Slab"/>
                <a:sym typeface="Roboto Slab"/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SzPts val="2500"/>
              <a:buFont typeface="Roboto Slab"/>
              <a:buNone/>
              <a:defRPr sz="2500">
                <a:latin typeface="Roboto Slab"/>
                <a:ea typeface="Roboto Slab"/>
                <a:cs typeface="Roboto Slab"/>
                <a:sym typeface="Roboto Slab"/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SzPts val="2500"/>
              <a:buFont typeface="Roboto Slab"/>
              <a:buNone/>
              <a:defRPr sz="2500">
                <a:latin typeface="Roboto Slab"/>
                <a:ea typeface="Roboto Slab"/>
                <a:cs typeface="Roboto Slab"/>
                <a:sym typeface="Roboto Slab"/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SzPts val="2500"/>
              <a:buFont typeface="Roboto Slab"/>
              <a:buNone/>
              <a:defRPr sz="2500"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/>
        </p:txBody>
      </p:sp>
      <p:grpSp>
        <p:nvGrpSpPr>
          <p:cNvPr id="12" name="Google Shape;12;p3"/>
          <p:cNvGrpSpPr/>
          <p:nvPr/>
        </p:nvGrpSpPr>
        <p:grpSpPr>
          <a:xfrm>
            <a:off x="1028700" y="9766770"/>
            <a:ext cx="16230530" cy="0"/>
            <a:chOff x="0" y="1328912"/>
            <a:chExt cx="21640706" cy="0"/>
          </a:xfrm>
        </p:grpSpPr>
        <p:cxnSp>
          <p:nvCxnSpPr>
            <p:cNvPr id="13" name="Google Shape;13;p3"/>
            <p:cNvCxnSpPr/>
            <p:nvPr/>
          </p:nvCxnSpPr>
          <p:spPr>
            <a:xfrm>
              <a:off x="0" y="1328912"/>
              <a:ext cx="7755600" cy="0"/>
            </a:xfrm>
            <a:prstGeom prst="straightConnector1">
              <a:avLst/>
            </a:prstGeom>
            <a:noFill/>
            <a:ln cap="flat" cmpd="sng" w="50800">
              <a:solidFill>
                <a:srgbClr val="0047AB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14" name="Google Shape;14;p3"/>
            <p:cNvCxnSpPr/>
            <p:nvPr/>
          </p:nvCxnSpPr>
          <p:spPr>
            <a:xfrm>
              <a:off x="13885106" y="1328912"/>
              <a:ext cx="7755600" cy="0"/>
            </a:xfrm>
            <a:prstGeom prst="straightConnector1">
              <a:avLst/>
            </a:prstGeom>
            <a:noFill/>
            <a:ln cap="flat" cmpd="sng" w="50800">
              <a:solidFill>
                <a:srgbClr val="0047AB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grpSp>
        <p:nvGrpSpPr>
          <p:cNvPr id="15" name="Google Shape;15;p3"/>
          <p:cNvGrpSpPr/>
          <p:nvPr/>
        </p:nvGrpSpPr>
        <p:grpSpPr>
          <a:xfrm>
            <a:off x="17508842" y="7990927"/>
            <a:ext cx="1558300" cy="1558300"/>
            <a:chOff x="0" y="0"/>
            <a:chExt cx="812800" cy="812800"/>
          </a:xfrm>
        </p:grpSpPr>
        <p:sp>
          <p:nvSpPr>
            <p:cNvPr id="16" name="Google Shape;16;p3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>
              <a:gsLst>
                <a:gs pos="0">
                  <a:srgbClr val="FA2ED3">
                    <a:alpha val="36862"/>
                  </a:srgbClr>
                </a:gs>
                <a:gs pos="100000">
                  <a:srgbClr val="5CE1E6">
                    <a:alpha val="36862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" name="Google Shape;17;p3"/>
            <p:cNvSpPr txBox="1"/>
            <p:nvPr/>
          </p:nvSpPr>
          <p:spPr>
            <a:xfrm>
              <a:off x="76200" y="19050"/>
              <a:ext cx="660300" cy="717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8" name="Google Shape;18;p3"/>
          <p:cNvGrpSpPr/>
          <p:nvPr/>
        </p:nvGrpSpPr>
        <p:grpSpPr>
          <a:xfrm>
            <a:off x="-455923" y="2966518"/>
            <a:ext cx="2017370" cy="2017370"/>
            <a:chOff x="0" y="0"/>
            <a:chExt cx="812800" cy="812800"/>
          </a:xfrm>
        </p:grpSpPr>
        <p:sp>
          <p:nvSpPr>
            <p:cNvPr id="19" name="Google Shape;19;p3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>
              <a:gsLst>
                <a:gs pos="0">
                  <a:srgbClr val="FA2ED3">
                    <a:alpha val="36862"/>
                  </a:srgbClr>
                </a:gs>
                <a:gs pos="100000">
                  <a:srgbClr val="DF7F00">
                    <a:alpha val="36862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" name="Google Shape;20;p3"/>
            <p:cNvSpPr txBox="1"/>
            <p:nvPr/>
          </p:nvSpPr>
          <p:spPr>
            <a:xfrm>
              <a:off x="76200" y="19050"/>
              <a:ext cx="660300" cy="717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1" name="Google Shape;21;p3"/>
          <p:cNvGrpSpPr/>
          <p:nvPr/>
        </p:nvGrpSpPr>
        <p:grpSpPr>
          <a:xfrm rot="8344191">
            <a:off x="17427396" y="7783292"/>
            <a:ext cx="818708" cy="818708"/>
            <a:chOff x="0" y="0"/>
            <a:chExt cx="812800" cy="812800"/>
          </a:xfrm>
        </p:grpSpPr>
        <p:sp>
          <p:nvSpPr>
            <p:cNvPr id="22" name="Google Shape;22;p3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>
              <a:gsLst>
                <a:gs pos="0">
                  <a:srgbClr val="FA2ED3">
                    <a:alpha val="36862"/>
                  </a:srgbClr>
                </a:gs>
                <a:gs pos="100000">
                  <a:srgbClr val="DF7F00">
                    <a:alpha val="36862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" name="Google Shape;23;p3"/>
            <p:cNvSpPr txBox="1"/>
            <p:nvPr/>
          </p:nvSpPr>
          <p:spPr>
            <a:xfrm>
              <a:off x="76200" y="19050"/>
              <a:ext cx="660300" cy="717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4" name="Google Shape;24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208650" y="8770096"/>
            <a:ext cx="1870700" cy="1276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4"/>
          <p:cNvSpPr txBox="1"/>
          <p:nvPr>
            <p:ph type="title"/>
          </p:nvPr>
        </p:nvSpPr>
        <p:spPr>
          <a:xfrm>
            <a:off x="457200" y="274650"/>
            <a:ext cx="16872300" cy="291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" name="Google Shape;27;p4"/>
          <p:cNvSpPr txBox="1"/>
          <p:nvPr>
            <p:ph idx="1" type="body"/>
          </p:nvPr>
        </p:nvSpPr>
        <p:spPr>
          <a:xfrm>
            <a:off x="3013850" y="4217250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735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500"/>
              <a:buChar char="•"/>
              <a:defRPr sz="2500"/>
            </a:lvl1pPr>
            <a:lvl2pPr indent="-38735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Roboto Slab"/>
              <a:buChar char="–"/>
              <a:defRPr sz="2500">
                <a:latin typeface="Roboto Slab"/>
                <a:ea typeface="Roboto Slab"/>
                <a:cs typeface="Roboto Slab"/>
                <a:sym typeface="Roboto Slab"/>
              </a:defRPr>
            </a:lvl2pPr>
            <a:lvl3pPr indent="-38735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Roboto Slab"/>
              <a:buChar char="•"/>
              <a:defRPr sz="2500">
                <a:latin typeface="Roboto Slab"/>
                <a:ea typeface="Roboto Slab"/>
                <a:cs typeface="Roboto Slab"/>
                <a:sym typeface="Roboto Slab"/>
              </a:defRPr>
            </a:lvl3pPr>
            <a:lvl4pPr indent="-38735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Roboto Slab"/>
              <a:buChar char="–"/>
              <a:defRPr sz="2500">
                <a:latin typeface="Roboto Slab"/>
                <a:ea typeface="Roboto Slab"/>
                <a:cs typeface="Roboto Slab"/>
                <a:sym typeface="Roboto Slab"/>
              </a:defRPr>
            </a:lvl4pPr>
            <a:lvl5pPr indent="-38735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Roboto Slab"/>
              <a:buChar char="»"/>
              <a:defRPr sz="2500">
                <a:latin typeface="Roboto Slab"/>
                <a:ea typeface="Roboto Slab"/>
                <a:cs typeface="Roboto Slab"/>
                <a:sym typeface="Roboto Slab"/>
              </a:defRPr>
            </a:lvl5pPr>
            <a:lvl6pPr indent="-38735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Roboto Slab"/>
              <a:buChar char="•"/>
              <a:defRPr sz="2500">
                <a:latin typeface="Roboto Slab"/>
                <a:ea typeface="Roboto Slab"/>
                <a:cs typeface="Roboto Slab"/>
                <a:sym typeface="Roboto Slab"/>
              </a:defRPr>
            </a:lvl6pPr>
            <a:lvl7pPr indent="-38735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Roboto Slab"/>
              <a:buChar char="•"/>
              <a:defRPr sz="2500">
                <a:latin typeface="Roboto Slab"/>
                <a:ea typeface="Roboto Slab"/>
                <a:cs typeface="Roboto Slab"/>
                <a:sym typeface="Roboto Slab"/>
              </a:defRPr>
            </a:lvl7pPr>
            <a:lvl8pPr indent="-38735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Roboto Slab"/>
              <a:buChar char="•"/>
              <a:defRPr sz="2500">
                <a:latin typeface="Roboto Slab"/>
                <a:ea typeface="Roboto Slab"/>
                <a:cs typeface="Roboto Slab"/>
                <a:sym typeface="Roboto Slab"/>
              </a:defRPr>
            </a:lvl8pPr>
            <a:lvl9pPr indent="-38735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Roboto Slab"/>
              <a:buChar char="•"/>
              <a:defRPr sz="2500"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/>
        </p:txBody>
      </p:sp>
      <p:cxnSp>
        <p:nvCxnSpPr>
          <p:cNvPr id="28" name="Google Shape;28;p4"/>
          <p:cNvCxnSpPr/>
          <p:nvPr/>
        </p:nvCxnSpPr>
        <p:spPr>
          <a:xfrm>
            <a:off x="1028700" y="9766770"/>
            <a:ext cx="5816700" cy="0"/>
          </a:xfrm>
          <a:prstGeom prst="straightConnector1">
            <a:avLst/>
          </a:prstGeom>
          <a:noFill/>
          <a:ln cap="flat" cmpd="sng" w="38100">
            <a:solidFill>
              <a:srgbClr val="445D81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9" name="Google Shape;29;p4"/>
          <p:cNvCxnSpPr/>
          <p:nvPr/>
        </p:nvCxnSpPr>
        <p:spPr>
          <a:xfrm>
            <a:off x="11442529" y="9766770"/>
            <a:ext cx="5816700" cy="0"/>
          </a:xfrm>
          <a:prstGeom prst="straightConnector1">
            <a:avLst/>
          </a:prstGeom>
          <a:noFill/>
          <a:ln cap="flat" cmpd="sng" w="38100">
            <a:solidFill>
              <a:srgbClr val="445D81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30" name="Google Shape;30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208650" y="8711596"/>
            <a:ext cx="1870700" cy="12761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1" name="Google Shape;31;p4"/>
          <p:cNvGrpSpPr/>
          <p:nvPr/>
        </p:nvGrpSpPr>
        <p:grpSpPr>
          <a:xfrm>
            <a:off x="1028700" y="8155567"/>
            <a:ext cx="1375176" cy="1375176"/>
            <a:chOff x="0" y="0"/>
            <a:chExt cx="812800" cy="812800"/>
          </a:xfrm>
        </p:grpSpPr>
        <p:sp>
          <p:nvSpPr>
            <p:cNvPr id="32" name="Google Shape;32;p4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>
              <a:gsLst>
                <a:gs pos="0">
                  <a:srgbClr val="FA2ED3">
                    <a:alpha val="36862"/>
                  </a:srgbClr>
                </a:gs>
                <a:gs pos="100000">
                  <a:srgbClr val="DF7F00">
                    <a:alpha val="36862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" name="Google Shape;33;p4"/>
            <p:cNvSpPr txBox="1"/>
            <p:nvPr/>
          </p:nvSpPr>
          <p:spPr>
            <a:xfrm>
              <a:off x="76200" y="19050"/>
              <a:ext cx="660300" cy="717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4" name="Google Shape;34;p4"/>
          <p:cNvGrpSpPr/>
          <p:nvPr/>
        </p:nvGrpSpPr>
        <p:grpSpPr>
          <a:xfrm>
            <a:off x="16839026" y="3072179"/>
            <a:ext cx="2071340" cy="2071340"/>
            <a:chOff x="0" y="0"/>
            <a:chExt cx="812800" cy="812800"/>
          </a:xfrm>
        </p:grpSpPr>
        <p:sp>
          <p:nvSpPr>
            <p:cNvPr id="35" name="Google Shape;35;p4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>
              <a:gsLst>
                <a:gs pos="0">
                  <a:srgbClr val="FA2ED3">
                    <a:alpha val="36862"/>
                  </a:srgbClr>
                </a:gs>
                <a:gs pos="100000">
                  <a:srgbClr val="5CE1E6">
                    <a:alpha val="36862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" name="Google Shape;36;p4"/>
            <p:cNvSpPr txBox="1"/>
            <p:nvPr/>
          </p:nvSpPr>
          <p:spPr>
            <a:xfrm>
              <a:off x="76200" y="19050"/>
              <a:ext cx="660300" cy="717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7" name="Google Shape;37;p4"/>
          <p:cNvGrpSpPr/>
          <p:nvPr/>
        </p:nvGrpSpPr>
        <p:grpSpPr>
          <a:xfrm>
            <a:off x="15608253" y="944245"/>
            <a:ext cx="3302081" cy="3302081"/>
            <a:chOff x="0" y="0"/>
            <a:chExt cx="812800" cy="812800"/>
          </a:xfrm>
        </p:grpSpPr>
        <p:sp>
          <p:nvSpPr>
            <p:cNvPr id="38" name="Google Shape;38;p4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>
              <a:gsLst>
                <a:gs pos="0">
                  <a:srgbClr val="FA2ED3">
                    <a:alpha val="36862"/>
                  </a:srgbClr>
                </a:gs>
                <a:gs pos="100000">
                  <a:srgbClr val="5CE1E6">
                    <a:alpha val="36862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" name="Google Shape;39;p4"/>
            <p:cNvSpPr txBox="1"/>
            <p:nvPr/>
          </p:nvSpPr>
          <p:spPr>
            <a:xfrm>
              <a:off x="76200" y="19050"/>
              <a:ext cx="660300" cy="717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0" name="Google Shape;40;p4"/>
          <p:cNvGrpSpPr/>
          <p:nvPr/>
        </p:nvGrpSpPr>
        <p:grpSpPr>
          <a:xfrm>
            <a:off x="-1427332" y="8531728"/>
            <a:ext cx="3302081" cy="3302081"/>
            <a:chOff x="0" y="0"/>
            <a:chExt cx="812800" cy="812800"/>
          </a:xfrm>
        </p:grpSpPr>
        <p:sp>
          <p:nvSpPr>
            <p:cNvPr id="41" name="Google Shape;41;p4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>
              <a:gsLst>
                <a:gs pos="0">
                  <a:srgbClr val="FA2ED3">
                    <a:alpha val="36862"/>
                  </a:srgbClr>
                </a:gs>
                <a:gs pos="100000">
                  <a:srgbClr val="DF7F00">
                    <a:alpha val="36862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" name="Google Shape;42;p4"/>
            <p:cNvSpPr txBox="1"/>
            <p:nvPr/>
          </p:nvSpPr>
          <p:spPr>
            <a:xfrm>
              <a:off x="76200" y="19050"/>
              <a:ext cx="660300" cy="717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3" name="Google Shape;43;p4"/>
          <p:cNvGrpSpPr/>
          <p:nvPr/>
        </p:nvGrpSpPr>
        <p:grpSpPr>
          <a:xfrm>
            <a:off x="13614140" y="8152190"/>
            <a:ext cx="1143691" cy="1143691"/>
            <a:chOff x="0" y="0"/>
            <a:chExt cx="812800" cy="812800"/>
          </a:xfrm>
        </p:grpSpPr>
        <p:sp>
          <p:nvSpPr>
            <p:cNvPr id="44" name="Google Shape;44;p4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>
              <a:gsLst>
                <a:gs pos="0">
                  <a:srgbClr val="FA2ED3">
                    <a:alpha val="36862"/>
                  </a:srgbClr>
                </a:gs>
                <a:gs pos="100000">
                  <a:srgbClr val="5CE1E6">
                    <a:alpha val="36862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" name="Google Shape;45;p4"/>
            <p:cNvSpPr txBox="1"/>
            <p:nvPr/>
          </p:nvSpPr>
          <p:spPr>
            <a:xfrm>
              <a:off x="76200" y="19050"/>
              <a:ext cx="660300" cy="717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6" name="Google Shape;46;p4"/>
          <p:cNvGrpSpPr/>
          <p:nvPr/>
        </p:nvGrpSpPr>
        <p:grpSpPr>
          <a:xfrm>
            <a:off x="14185973" y="8700504"/>
            <a:ext cx="830275" cy="830275"/>
            <a:chOff x="0" y="0"/>
            <a:chExt cx="812800" cy="812800"/>
          </a:xfrm>
        </p:grpSpPr>
        <p:sp>
          <p:nvSpPr>
            <p:cNvPr id="47" name="Google Shape;47;p4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>
              <a:gsLst>
                <a:gs pos="0">
                  <a:srgbClr val="FA2ED3">
                    <a:alpha val="36862"/>
                  </a:srgbClr>
                </a:gs>
                <a:gs pos="100000">
                  <a:srgbClr val="5CE1E6">
                    <a:alpha val="36862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" name="Google Shape;48;p4"/>
            <p:cNvSpPr txBox="1"/>
            <p:nvPr/>
          </p:nvSpPr>
          <p:spPr>
            <a:xfrm>
              <a:off x="76200" y="19050"/>
              <a:ext cx="660300" cy="717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9" name="Google Shape;49;p4"/>
          <p:cNvGrpSpPr/>
          <p:nvPr/>
        </p:nvGrpSpPr>
        <p:grpSpPr>
          <a:xfrm>
            <a:off x="118871" y="7245737"/>
            <a:ext cx="909848" cy="909848"/>
            <a:chOff x="0" y="0"/>
            <a:chExt cx="812800" cy="812800"/>
          </a:xfrm>
        </p:grpSpPr>
        <p:sp>
          <p:nvSpPr>
            <p:cNvPr id="50" name="Google Shape;50;p4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>
              <a:gsLst>
                <a:gs pos="0">
                  <a:srgbClr val="FA2ED3">
                    <a:alpha val="36862"/>
                  </a:srgbClr>
                </a:gs>
                <a:gs pos="100000">
                  <a:srgbClr val="DF7F00">
                    <a:alpha val="36862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" name="Google Shape;51;p4"/>
            <p:cNvSpPr txBox="1"/>
            <p:nvPr/>
          </p:nvSpPr>
          <p:spPr>
            <a:xfrm>
              <a:off x="76200" y="19050"/>
              <a:ext cx="660300" cy="717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5"/>
          <p:cNvSpPr txBox="1"/>
          <p:nvPr>
            <p:ph type="title"/>
          </p:nvPr>
        </p:nvSpPr>
        <p:spPr>
          <a:xfrm>
            <a:off x="1927725" y="545900"/>
            <a:ext cx="15665400" cy="236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0"/>
              <a:buFont typeface="Calibri"/>
              <a:buNone/>
              <a:defRPr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4" name="Google Shape;54;p5"/>
          <p:cNvSpPr txBox="1"/>
          <p:nvPr>
            <p:ph idx="1" type="body"/>
          </p:nvPr>
        </p:nvSpPr>
        <p:spPr>
          <a:xfrm>
            <a:off x="1532188" y="6560538"/>
            <a:ext cx="7772400" cy="15003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00"/>
              </a:spcBef>
              <a:spcAft>
                <a:spcPts val="0"/>
              </a:spcAft>
              <a:buSzPts val="2500"/>
              <a:buNone/>
              <a:defRPr sz="2500"/>
            </a:lvl1pPr>
            <a:lvl2pPr indent="-228600" lvl="1" marL="914400" algn="l">
              <a:spcBef>
                <a:spcPts val="360"/>
              </a:spcBef>
              <a:spcAft>
                <a:spcPts val="0"/>
              </a:spcAft>
              <a:buSzPts val="2500"/>
              <a:buFont typeface="Roboto Slab"/>
              <a:buNone/>
              <a:defRPr sz="2500">
                <a:latin typeface="Roboto Slab"/>
                <a:ea typeface="Roboto Slab"/>
                <a:cs typeface="Roboto Slab"/>
                <a:sym typeface="Roboto Slab"/>
              </a:defRPr>
            </a:lvl2pPr>
            <a:lvl3pPr indent="-228600" lvl="2" marL="1371600" algn="l">
              <a:spcBef>
                <a:spcPts val="320"/>
              </a:spcBef>
              <a:spcAft>
                <a:spcPts val="0"/>
              </a:spcAft>
              <a:buSzPts val="2500"/>
              <a:buFont typeface="Roboto Slab"/>
              <a:buNone/>
              <a:defRPr sz="2500">
                <a:latin typeface="Roboto Slab"/>
                <a:ea typeface="Roboto Slab"/>
                <a:cs typeface="Roboto Slab"/>
                <a:sym typeface="Roboto Slab"/>
              </a:defRPr>
            </a:lvl3pPr>
            <a:lvl4pPr indent="-228600" lvl="3" marL="1828800" algn="l">
              <a:spcBef>
                <a:spcPts val="280"/>
              </a:spcBef>
              <a:spcAft>
                <a:spcPts val="0"/>
              </a:spcAft>
              <a:buSzPts val="2500"/>
              <a:buFont typeface="Roboto Slab"/>
              <a:buNone/>
              <a:defRPr sz="2500">
                <a:latin typeface="Roboto Slab"/>
                <a:ea typeface="Roboto Slab"/>
                <a:cs typeface="Roboto Slab"/>
                <a:sym typeface="Roboto Slab"/>
              </a:defRPr>
            </a:lvl4pPr>
            <a:lvl5pPr indent="-228600" lvl="4" marL="2286000" algn="l">
              <a:spcBef>
                <a:spcPts val="280"/>
              </a:spcBef>
              <a:spcAft>
                <a:spcPts val="0"/>
              </a:spcAft>
              <a:buSzPts val="2500"/>
              <a:buFont typeface="Roboto Slab"/>
              <a:buNone/>
              <a:defRPr sz="2500">
                <a:latin typeface="Roboto Slab"/>
                <a:ea typeface="Roboto Slab"/>
                <a:cs typeface="Roboto Slab"/>
                <a:sym typeface="Roboto Slab"/>
              </a:defRPr>
            </a:lvl5pPr>
            <a:lvl6pPr indent="-228600" lvl="5" marL="2743200" algn="l">
              <a:spcBef>
                <a:spcPts val="280"/>
              </a:spcBef>
              <a:spcAft>
                <a:spcPts val="0"/>
              </a:spcAft>
              <a:buSzPts val="2500"/>
              <a:buFont typeface="Roboto Slab"/>
              <a:buNone/>
              <a:defRPr sz="2500">
                <a:latin typeface="Roboto Slab"/>
                <a:ea typeface="Roboto Slab"/>
                <a:cs typeface="Roboto Slab"/>
                <a:sym typeface="Roboto Slab"/>
              </a:defRPr>
            </a:lvl6pPr>
            <a:lvl7pPr indent="-228600" lvl="6" marL="3200400" algn="l">
              <a:spcBef>
                <a:spcPts val="280"/>
              </a:spcBef>
              <a:spcAft>
                <a:spcPts val="0"/>
              </a:spcAft>
              <a:buSzPts val="2500"/>
              <a:buFont typeface="Roboto Slab"/>
              <a:buNone/>
              <a:defRPr sz="2500">
                <a:latin typeface="Roboto Slab"/>
                <a:ea typeface="Roboto Slab"/>
                <a:cs typeface="Roboto Slab"/>
                <a:sym typeface="Roboto Slab"/>
              </a:defRPr>
            </a:lvl7pPr>
            <a:lvl8pPr indent="-228600" lvl="7" marL="3657600" algn="l">
              <a:spcBef>
                <a:spcPts val="280"/>
              </a:spcBef>
              <a:spcAft>
                <a:spcPts val="0"/>
              </a:spcAft>
              <a:buSzPts val="2500"/>
              <a:buFont typeface="Roboto Slab"/>
              <a:buNone/>
              <a:defRPr sz="2500">
                <a:latin typeface="Roboto Slab"/>
                <a:ea typeface="Roboto Slab"/>
                <a:cs typeface="Roboto Slab"/>
                <a:sym typeface="Roboto Slab"/>
              </a:defRPr>
            </a:lvl8pPr>
            <a:lvl9pPr indent="-228600" lvl="8" marL="4114800" algn="l">
              <a:spcBef>
                <a:spcPts val="280"/>
              </a:spcBef>
              <a:spcAft>
                <a:spcPts val="0"/>
              </a:spcAft>
              <a:buSzPts val="2500"/>
              <a:buFont typeface="Roboto Slab"/>
              <a:buNone/>
              <a:defRPr sz="2500"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/>
        </p:txBody>
      </p:sp>
      <p:cxnSp>
        <p:nvCxnSpPr>
          <p:cNvPr id="55" name="Google Shape;55;p5"/>
          <p:cNvCxnSpPr/>
          <p:nvPr/>
        </p:nvCxnSpPr>
        <p:spPr>
          <a:xfrm>
            <a:off x="1028700" y="9766770"/>
            <a:ext cx="5816700" cy="0"/>
          </a:xfrm>
          <a:prstGeom prst="straightConnector1">
            <a:avLst/>
          </a:prstGeom>
          <a:noFill/>
          <a:ln cap="flat" cmpd="sng" w="38100">
            <a:solidFill>
              <a:srgbClr val="445D81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56" name="Google Shape;56;p5"/>
          <p:cNvCxnSpPr/>
          <p:nvPr/>
        </p:nvCxnSpPr>
        <p:spPr>
          <a:xfrm>
            <a:off x="11442529" y="9766770"/>
            <a:ext cx="5816700" cy="0"/>
          </a:xfrm>
          <a:prstGeom prst="straightConnector1">
            <a:avLst/>
          </a:prstGeom>
          <a:noFill/>
          <a:ln cap="flat" cmpd="sng" w="38100">
            <a:solidFill>
              <a:srgbClr val="445D81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57" name="Google Shape;57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208650" y="8711596"/>
            <a:ext cx="1870700" cy="12761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8" name="Google Shape;58;p5"/>
          <p:cNvGrpSpPr/>
          <p:nvPr/>
        </p:nvGrpSpPr>
        <p:grpSpPr>
          <a:xfrm>
            <a:off x="-327716" y="1715214"/>
            <a:ext cx="1878137" cy="1878218"/>
            <a:chOff x="0" y="0"/>
            <a:chExt cx="812800" cy="812800"/>
          </a:xfrm>
        </p:grpSpPr>
        <p:sp>
          <p:nvSpPr>
            <p:cNvPr id="59" name="Google Shape;59;p5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>
              <a:gsLst>
                <a:gs pos="0">
                  <a:srgbClr val="FA2ED3">
                    <a:alpha val="36862"/>
                  </a:srgbClr>
                </a:gs>
                <a:gs pos="100000">
                  <a:srgbClr val="DF7F00">
                    <a:alpha val="36862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" name="Google Shape;60;p5"/>
            <p:cNvSpPr txBox="1"/>
            <p:nvPr/>
          </p:nvSpPr>
          <p:spPr>
            <a:xfrm>
              <a:off x="76200" y="19050"/>
              <a:ext cx="660300" cy="717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1" name="Google Shape;61;p5"/>
          <p:cNvGrpSpPr/>
          <p:nvPr/>
        </p:nvGrpSpPr>
        <p:grpSpPr>
          <a:xfrm>
            <a:off x="895219" y="1715214"/>
            <a:ext cx="1310477" cy="1310477"/>
            <a:chOff x="0" y="0"/>
            <a:chExt cx="812800" cy="812800"/>
          </a:xfrm>
        </p:grpSpPr>
        <p:sp>
          <p:nvSpPr>
            <p:cNvPr id="62" name="Google Shape;62;p5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>
              <a:gsLst>
                <a:gs pos="0">
                  <a:srgbClr val="FA2ED3">
                    <a:alpha val="36862"/>
                  </a:srgbClr>
                </a:gs>
                <a:gs pos="100000">
                  <a:srgbClr val="DF7F00">
                    <a:alpha val="36862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" name="Google Shape;63;p5"/>
            <p:cNvSpPr txBox="1"/>
            <p:nvPr/>
          </p:nvSpPr>
          <p:spPr>
            <a:xfrm>
              <a:off x="76200" y="19050"/>
              <a:ext cx="660300" cy="717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4" name="Google Shape;64;p5"/>
          <p:cNvGrpSpPr/>
          <p:nvPr/>
        </p:nvGrpSpPr>
        <p:grpSpPr>
          <a:xfrm rot="-3256100">
            <a:off x="16290231" y="7595487"/>
            <a:ext cx="1878101" cy="1878215"/>
            <a:chOff x="0" y="0"/>
            <a:chExt cx="812800" cy="812800"/>
          </a:xfrm>
        </p:grpSpPr>
        <p:sp>
          <p:nvSpPr>
            <p:cNvPr id="65" name="Google Shape;65;p5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>
              <a:gsLst>
                <a:gs pos="0">
                  <a:srgbClr val="FA2ED3">
                    <a:alpha val="36862"/>
                  </a:srgbClr>
                </a:gs>
                <a:gs pos="100000">
                  <a:srgbClr val="DF7F00">
                    <a:alpha val="36862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" name="Google Shape;66;p5"/>
            <p:cNvSpPr txBox="1"/>
            <p:nvPr/>
          </p:nvSpPr>
          <p:spPr>
            <a:xfrm>
              <a:off x="76200" y="19050"/>
              <a:ext cx="660300" cy="717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7" name="Google Shape;67;p5"/>
          <p:cNvGrpSpPr/>
          <p:nvPr/>
        </p:nvGrpSpPr>
        <p:grpSpPr>
          <a:xfrm rot="-3256040">
            <a:off x="16892067" y="6951241"/>
            <a:ext cx="1310492" cy="1310492"/>
            <a:chOff x="0" y="0"/>
            <a:chExt cx="812800" cy="812800"/>
          </a:xfrm>
        </p:grpSpPr>
        <p:sp>
          <p:nvSpPr>
            <p:cNvPr id="68" name="Google Shape;68;p5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>
              <a:gsLst>
                <a:gs pos="0">
                  <a:srgbClr val="FA2ED3">
                    <a:alpha val="36862"/>
                  </a:srgbClr>
                </a:gs>
                <a:gs pos="100000">
                  <a:srgbClr val="DF7F00">
                    <a:alpha val="36862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" name="Google Shape;69;p5"/>
            <p:cNvSpPr txBox="1"/>
            <p:nvPr/>
          </p:nvSpPr>
          <p:spPr>
            <a:xfrm>
              <a:off x="76200" y="19050"/>
              <a:ext cx="660300" cy="717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6"/>
          <p:cNvSpPr txBox="1"/>
          <p:nvPr>
            <p:ph type="title"/>
          </p:nvPr>
        </p:nvSpPr>
        <p:spPr>
          <a:xfrm>
            <a:off x="849625" y="820850"/>
            <a:ext cx="173274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6"/>
          <p:cNvSpPr txBox="1"/>
          <p:nvPr>
            <p:ph idx="1" type="body"/>
          </p:nvPr>
        </p:nvSpPr>
        <p:spPr>
          <a:xfrm>
            <a:off x="1813250" y="3464800"/>
            <a:ext cx="67206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735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500"/>
              <a:buChar char="•"/>
              <a:defRPr sz="2500"/>
            </a:lvl1pPr>
            <a:lvl2pPr indent="-38735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Roboto Slab"/>
              <a:buChar char="–"/>
              <a:defRPr sz="2500">
                <a:latin typeface="Roboto Slab"/>
                <a:ea typeface="Roboto Slab"/>
                <a:cs typeface="Roboto Slab"/>
                <a:sym typeface="Roboto Slab"/>
              </a:defRPr>
            </a:lvl2pPr>
            <a:lvl3pPr indent="-38735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Roboto Slab"/>
              <a:buChar char="•"/>
              <a:defRPr sz="2500">
                <a:latin typeface="Roboto Slab"/>
                <a:ea typeface="Roboto Slab"/>
                <a:cs typeface="Roboto Slab"/>
                <a:sym typeface="Roboto Slab"/>
              </a:defRPr>
            </a:lvl3pPr>
            <a:lvl4pPr indent="-38735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Roboto Slab"/>
              <a:buChar char="–"/>
              <a:defRPr sz="2500">
                <a:latin typeface="Roboto Slab"/>
                <a:ea typeface="Roboto Slab"/>
                <a:cs typeface="Roboto Slab"/>
                <a:sym typeface="Roboto Slab"/>
              </a:defRPr>
            </a:lvl4pPr>
            <a:lvl5pPr indent="-38735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Roboto Slab"/>
              <a:buChar char="»"/>
              <a:defRPr sz="2500">
                <a:latin typeface="Roboto Slab"/>
                <a:ea typeface="Roboto Slab"/>
                <a:cs typeface="Roboto Slab"/>
                <a:sym typeface="Roboto Slab"/>
              </a:defRPr>
            </a:lvl5pPr>
            <a:lvl6pPr indent="-38735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Roboto Slab"/>
              <a:buChar char="•"/>
              <a:defRPr sz="2500">
                <a:latin typeface="Roboto Slab"/>
                <a:ea typeface="Roboto Slab"/>
                <a:cs typeface="Roboto Slab"/>
                <a:sym typeface="Roboto Slab"/>
              </a:defRPr>
            </a:lvl6pPr>
            <a:lvl7pPr indent="-38735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Roboto Slab"/>
              <a:buChar char="•"/>
              <a:defRPr sz="2500">
                <a:latin typeface="Roboto Slab"/>
                <a:ea typeface="Roboto Slab"/>
                <a:cs typeface="Roboto Slab"/>
                <a:sym typeface="Roboto Slab"/>
              </a:defRPr>
            </a:lvl7pPr>
            <a:lvl8pPr indent="-38735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Roboto Slab"/>
              <a:buChar char="•"/>
              <a:defRPr sz="2500">
                <a:latin typeface="Roboto Slab"/>
                <a:ea typeface="Roboto Slab"/>
                <a:cs typeface="Roboto Slab"/>
                <a:sym typeface="Roboto Slab"/>
              </a:defRPr>
            </a:lvl8pPr>
            <a:lvl9pPr indent="-38735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Roboto Slab"/>
              <a:buChar char="•"/>
              <a:defRPr sz="2500"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/>
        </p:txBody>
      </p:sp>
      <p:cxnSp>
        <p:nvCxnSpPr>
          <p:cNvPr id="73" name="Google Shape;73;p6"/>
          <p:cNvCxnSpPr/>
          <p:nvPr/>
        </p:nvCxnSpPr>
        <p:spPr>
          <a:xfrm>
            <a:off x="1028700" y="9766770"/>
            <a:ext cx="5816700" cy="0"/>
          </a:xfrm>
          <a:prstGeom prst="straightConnector1">
            <a:avLst/>
          </a:prstGeom>
          <a:noFill/>
          <a:ln cap="flat" cmpd="sng" w="38100">
            <a:solidFill>
              <a:srgbClr val="445D81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74" name="Google Shape;74;p6"/>
          <p:cNvCxnSpPr/>
          <p:nvPr/>
        </p:nvCxnSpPr>
        <p:spPr>
          <a:xfrm>
            <a:off x="11442529" y="9766770"/>
            <a:ext cx="5816700" cy="0"/>
          </a:xfrm>
          <a:prstGeom prst="straightConnector1">
            <a:avLst/>
          </a:prstGeom>
          <a:noFill/>
          <a:ln cap="flat" cmpd="sng" w="38100">
            <a:solidFill>
              <a:srgbClr val="445D81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75" name="Google Shape;75;p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208650" y="8711596"/>
            <a:ext cx="1870700" cy="12761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6" name="Google Shape;76;p6"/>
          <p:cNvGrpSpPr/>
          <p:nvPr/>
        </p:nvGrpSpPr>
        <p:grpSpPr>
          <a:xfrm>
            <a:off x="480568" y="7598636"/>
            <a:ext cx="1644863" cy="1644863"/>
            <a:chOff x="0" y="0"/>
            <a:chExt cx="812800" cy="812800"/>
          </a:xfrm>
        </p:grpSpPr>
        <p:sp>
          <p:nvSpPr>
            <p:cNvPr id="77" name="Google Shape;77;p6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>
              <a:gsLst>
                <a:gs pos="0">
                  <a:srgbClr val="FA2ED3">
                    <a:alpha val="36862"/>
                  </a:srgbClr>
                </a:gs>
                <a:gs pos="100000">
                  <a:srgbClr val="DF7F00">
                    <a:alpha val="36862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" name="Google Shape;78;p6"/>
            <p:cNvSpPr txBox="1"/>
            <p:nvPr/>
          </p:nvSpPr>
          <p:spPr>
            <a:xfrm>
              <a:off x="76200" y="19050"/>
              <a:ext cx="660300" cy="717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9" name="Google Shape;79;p6"/>
          <p:cNvGrpSpPr/>
          <p:nvPr/>
        </p:nvGrpSpPr>
        <p:grpSpPr>
          <a:xfrm>
            <a:off x="16700606" y="2700900"/>
            <a:ext cx="1018520" cy="1018520"/>
            <a:chOff x="0" y="0"/>
            <a:chExt cx="812800" cy="812800"/>
          </a:xfrm>
        </p:grpSpPr>
        <p:sp>
          <p:nvSpPr>
            <p:cNvPr id="80" name="Google Shape;80;p6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>
              <a:gsLst>
                <a:gs pos="0">
                  <a:srgbClr val="FA2ED3">
                    <a:alpha val="36862"/>
                  </a:srgbClr>
                </a:gs>
                <a:gs pos="100000">
                  <a:srgbClr val="5CE1E6">
                    <a:alpha val="36862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" name="Google Shape;81;p6"/>
            <p:cNvSpPr txBox="1"/>
            <p:nvPr/>
          </p:nvSpPr>
          <p:spPr>
            <a:xfrm>
              <a:off x="76200" y="19050"/>
              <a:ext cx="660300" cy="717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2" name="Google Shape;82;p6"/>
          <p:cNvGrpSpPr/>
          <p:nvPr/>
        </p:nvGrpSpPr>
        <p:grpSpPr>
          <a:xfrm>
            <a:off x="17259300" y="7889229"/>
            <a:ext cx="692099" cy="692099"/>
            <a:chOff x="0" y="0"/>
            <a:chExt cx="812800" cy="812800"/>
          </a:xfrm>
        </p:grpSpPr>
        <p:sp>
          <p:nvSpPr>
            <p:cNvPr id="83" name="Google Shape;83;p6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>
              <a:gsLst>
                <a:gs pos="0">
                  <a:srgbClr val="FA2ED3">
                    <a:alpha val="36862"/>
                  </a:srgbClr>
                </a:gs>
                <a:gs pos="100000">
                  <a:srgbClr val="5CE1E6">
                    <a:alpha val="36862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" name="Google Shape;84;p6"/>
            <p:cNvSpPr txBox="1"/>
            <p:nvPr/>
          </p:nvSpPr>
          <p:spPr>
            <a:xfrm>
              <a:off x="76200" y="19050"/>
              <a:ext cx="660300" cy="717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5" name="Google Shape;85;p6"/>
          <p:cNvGrpSpPr/>
          <p:nvPr/>
        </p:nvGrpSpPr>
        <p:grpSpPr>
          <a:xfrm>
            <a:off x="800368" y="-249035"/>
            <a:ext cx="692099" cy="692099"/>
            <a:chOff x="0" y="0"/>
            <a:chExt cx="812800" cy="812800"/>
          </a:xfrm>
        </p:grpSpPr>
        <p:sp>
          <p:nvSpPr>
            <p:cNvPr id="86" name="Google Shape;86;p6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>
              <a:gsLst>
                <a:gs pos="0">
                  <a:srgbClr val="FA2ED3">
                    <a:alpha val="36862"/>
                  </a:srgbClr>
                </a:gs>
                <a:gs pos="100000">
                  <a:srgbClr val="5CE1E6">
                    <a:alpha val="36862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" name="Google Shape;87;p6"/>
            <p:cNvSpPr txBox="1"/>
            <p:nvPr/>
          </p:nvSpPr>
          <p:spPr>
            <a:xfrm>
              <a:off x="76200" y="19050"/>
              <a:ext cx="660300" cy="717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8" name="Google Shape;88;p6"/>
          <p:cNvGrpSpPr/>
          <p:nvPr/>
        </p:nvGrpSpPr>
        <p:grpSpPr>
          <a:xfrm>
            <a:off x="1146427" y="97025"/>
            <a:ext cx="498490" cy="498490"/>
            <a:chOff x="0" y="0"/>
            <a:chExt cx="812800" cy="812800"/>
          </a:xfrm>
        </p:grpSpPr>
        <p:sp>
          <p:nvSpPr>
            <p:cNvPr id="89" name="Google Shape;89;p6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>
              <a:gsLst>
                <a:gs pos="0">
                  <a:srgbClr val="FA2ED3">
                    <a:alpha val="36862"/>
                  </a:srgbClr>
                </a:gs>
                <a:gs pos="100000">
                  <a:srgbClr val="DF7F00">
                    <a:alpha val="36862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" name="Google Shape;90;p6"/>
            <p:cNvSpPr txBox="1"/>
            <p:nvPr/>
          </p:nvSpPr>
          <p:spPr>
            <a:xfrm>
              <a:off x="76200" y="19050"/>
              <a:ext cx="660300" cy="717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7"/>
          <p:cNvSpPr txBox="1"/>
          <p:nvPr>
            <p:ph type="title"/>
          </p:nvPr>
        </p:nvSpPr>
        <p:spPr>
          <a:xfrm>
            <a:off x="457200" y="274650"/>
            <a:ext cx="16872300" cy="291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3" name="Google Shape;93;p7"/>
          <p:cNvSpPr txBox="1"/>
          <p:nvPr>
            <p:ph idx="1" type="body"/>
          </p:nvPr>
        </p:nvSpPr>
        <p:spPr>
          <a:xfrm>
            <a:off x="1511900" y="3974725"/>
            <a:ext cx="5786400" cy="3951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735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500"/>
              <a:buChar char="•"/>
              <a:defRPr sz="2500"/>
            </a:lvl1pPr>
            <a:lvl2pPr indent="-38735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Roboto Slab"/>
              <a:buChar char="–"/>
              <a:defRPr sz="2500">
                <a:latin typeface="Roboto Slab"/>
                <a:ea typeface="Roboto Slab"/>
                <a:cs typeface="Roboto Slab"/>
                <a:sym typeface="Roboto Slab"/>
              </a:defRPr>
            </a:lvl2pPr>
            <a:lvl3pPr indent="-38735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Roboto Slab"/>
              <a:buChar char="•"/>
              <a:defRPr sz="2500">
                <a:latin typeface="Roboto Slab"/>
                <a:ea typeface="Roboto Slab"/>
                <a:cs typeface="Roboto Slab"/>
                <a:sym typeface="Roboto Slab"/>
              </a:defRPr>
            </a:lvl3pPr>
            <a:lvl4pPr indent="-38735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Roboto Slab"/>
              <a:buChar char="–"/>
              <a:defRPr sz="2500">
                <a:latin typeface="Roboto Slab"/>
                <a:ea typeface="Roboto Slab"/>
                <a:cs typeface="Roboto Slab"/>
                <a:sym typeface="Roboto Slab"/>
              </a:defRPr>
            </a:lvl4pPr>
            <a:lvl5pPr indent="-38735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Roboto Slab"/>
              <a:buChar char="»"/>
              <a:defRPr sz="2500">
                <a:latin typeface="Roboto Slab"/>
                <a:ea typeface="Roboto Slab"/>
                <a:cs typeface="Roboto Slab"/>
                <a:sym typeface="Roboto Slab"/>
              </a:defRPr>
            </a:lvl5pPr>
            <a:lvl6pPr indent="-38735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Roboto Slab"/>
              <a:buChar char="•"/>
              <a:defRPr sz="2500">
                <a:latin typeface="Roboto Slab"/>
                <a:ea typeface="Roboto Slab"/>
                <a:cs typeface="Roboto Slab"/>
                <a:sym typeface="Roboto Slab"/>
              </a:defRPr>
            </a:lvl6pPr>
            <a:lvl7pPr indent="-38735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Roboto Slab"/>
              <a:buChar char="•"/>
              <a:defRPr sz="2500">
                <a:latin typeface="Roboto Slab"/>
                <a:ea typeface="Roboto Slab"/>
                <a:cs typeface="Roboto Slab"/>
                <a:sym typeface="Roboto Slab"/>
              </a:defRPr>
            </a:lvl7pPr>
            <a:lvl8pPr indent="-38735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Roboto Slab"/>
              <a:buChar char="•"/>
              <a:defRPr sz="2500">
                <a:latin typeface="Roboto Slab"/>
                <a:ea typeface="Roboto Slab"/>
                <a:cs typeface="Roboto Slab"/>
                <a:sym typeface="Roboto Slab"/>
              </a:defRPr>
            </a:lvl8pPr>
            <a:lvl9pPr indent="-38735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Roboto Slab"/>
              <a:buChar char="•"/>
              <a:defRPr sz="2500"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/>
        </p:txBody>
      </p:sp>
      <p:sp>
        <p:nvSpPr>
          <p:cNvPr id="94" name="Google Shape;94;p7"/>
          <p:cNvSpPr txBox="1"/>
          <p:nvPr>
            <p:ph idx="2" type="body"/>
          </p:nvPr>
        </p:nvSpPr>
        <p:spPr>
          <a:xfrm>
            <a:off x="9845389" y="3748725"/>
            <a:ext cx="5789100" cy="3951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735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500"/>
              <a:buChar char="•"/>
              <a:defRPr sz="2500"/>
            </a:lvl1pPr>
            <a:lvl2pPr indent="-38735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Roboto Slab"/>
              <a:buChar char="–"/>
              <a:defRPr sz="2500">
                <a:latin typeface="Roboto Slab"/>
                <a:ea typeface="Roboto Slab"/>
                <a:cs typeface="Roboto Slab"/>
                <a:sym typeface="Roboto Slab"/>
              </a:defRPr>
            </a:lvl2pPr>
            <a:lvl3pPr indent="-38735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Roboto Slab"/>
              <a:buChar char="•"/>
              <a:defRPr sz="2500">
                <a:latin typeface="Roboto Slab"/>
                <a:ea typeface="Roboto Slab"/>
                <a:cs typeface="Roboto Slab"/>
                <a:sym typeface="Roboto Slab"/>
              </a:defRPr>
            </a:lvl3pPr>
            <a:lvl4pPr indent="-38735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Roboto Slab"/>
              <a:buChar char="–"/>
              <a:defRPr sz="2500">
                <a:latin typeface="Roboto Slab"/>
                <a:ea typeface="Roboto Slab"/>
                <a:cs typeface="Roboto Slab"/>
                <a:sym typeface="Roboto Slab"/>
              </a:defRPr>
            </a:lvl4pPr>
            <a:lvl5pPr indent="-38735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Roboto Slab"/>
              <a:buChar char="»"/>
              <a:defRPr sz="2500">
                <a:latin typeface="Roboto Slab"/>
                <a:ea typeface="Roboto Slab"/>
                <a:cs typeface="Roboto Slab"/>
                <a:sym typeface="Roboto Slab"/>
              </a:defRPr>
            </a:lvl5pPr>
            <a:lvl6pPr indent="-38735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Roboto Slab"/>
              <a:buChar char="•"/>
              <a:defRPr sz="2500">
                <a:latin typeface="Roboto Slab"/>
                <a:ea typeface="Roboto Slab"/>
                <a:cs typeface="Roboto Slab"/>
                <a:sym typeface="Roboto Slab"/>
              </a:defRPr>
            </a:lvl6pPr>
            <a:lvl7pPr indent="-38735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Roboto Slab"/>
              <a:buChar char="•"/>
              <a:defRPr sz="2500">
                <a:latin typeface="Roboto Slab"/>
                <a:ea typeface="Roboto Slab"/>
                <a:cs typeface="Roboto Slab"/>
                <a:sym typeface="Roboto Slab"/>
              </a:defRPr>
            </a:lvl7pPr>
            <a:lvl8pPr indent="-38735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Roboto Slab"/>
              <a:buChar char="•"/>
              <a:defRPr sz="2500">
                <a:latin typeface="Roboto Slab"/>
                <a:ea typeface="Roboto Slab"/>
                <a:cs typeface="Roboto Slab"/>
                <a:sym typeface="Roboto Slab"/>
              </a:defRPr>
            </a:lvl8pPr>
            <a:lvl9pPr indent="-38735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Roboto Slab"/>
              <a:buChar char="•"/>
              <a:defRPr sz="2500"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/>
        </p:txBody>
      </p:sp>
      <p:cxnSp>
        <p:nvCxnSpPr>
          <p:cNvPr id="95" name="Google Shape;95;p7"/>
          <p:cNvCxnSpPr/>
          <p:nvPr/>
        </p:nvCxnSpPr>
        <p:spPr>
          <a:xfrm>
            <a:off x="1028700" y="9766770"/>
            <a:ext cx="5816700" cy="0"/>
          </a:xfrm>
          <a:prstGeom prst="straightConnector1">
            <a:avLst/>
          </a:prstGeom>
          <a:noFill/>
          <a:ln cap="flat" cmpd="sng" w="38100">
            <a:solidFill>
              <a:srgbClr val="445D81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96" name="Google Shape;96;p7"/>
          <p:cNvCxnSpPr/>
          <p:nvPr/>
        </p:nvCxnSpPr>
        <p:spPr>
          <a:xfrm>
            <a:off x="11442529" y="9766770"/>
            <a:ext cx="5816700" cy="0"/>
          </a:xfrm>
          <a:prstGeom prst="straightConnector1">
            <a:avLst/>
          </a:prstGeom>
          <a:noFill/>
          <a:ln cap="flat" cmpd="sng" w="38100">
            <a:solidFill>
              <a:srgbClr val="445D81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97" name="Google Shape;97;p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208650" y="8711596"/>
            <a:ext cx="1870700" cy="12761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8" name="Google Shape;98;p7"/>
          <p:cNvGrpSpPr/>
          <p:nvPr/>
        </p:nvGrpSpPr>
        <p:grpSpPr>
          <a:xfrm>
            <a:off x="16720832" y="6417543"/>
            <a:ext cx="2422307" cy="2422307"/>
            <a:chOff x="0" y="0"/>
            <a:chExt cx="812800" cy="812800"/>
          </a:xfrm>
        </p:grpSpPr>
        <p:sp>
          <p:nvSpPr>
            <p:cNvPr id="99" name="Google Shape;99;p7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>
              <a:gsLst>
                <a:gs pos="0">
                  <a:srgbClr val="FA2ED3">
                    <a:alpha val="36862"/>
                  </a:srgbClr>
                </a:gs>
                <a:gs pos="100000">
                  <a:srgbClr val="5CE1E6">
                    <a:alpha val="36862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" name="Google Shape;100;p7"/>
            <p:cNvSpPr txBox="1"/>
            <p:nvPr/>
          </p:nvSpPr>
          <p:spPr>
            <a:xfrm>
              <a:off x="76200" y="19050"/>
              <a:ext cx="660300" cy="717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1" name="Google Shape;101;p7"/>
          <p:cNvGrpSpPr/>
          <p:nvPr/>
        </p:nvGrpSpPr>
        <p:grpSpPr>
          <a:xfrm>
            <a:off x="17041017" y="5838885"/>
            <a:ext cx="858236" cy="858236"/>
            <a:chOff x="0" y="0"/>
            <a:chExt cx="812800" cy="812800"/>
          </a:xfrm>
        </p:grpSpPr>
        <p:sp>
          <p:nvSpPr>
            <p:cNvPr id="102" name="Google Shape;102;p7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>
              <a:gsLst>
                <a:gs pos="0">
                  <a:srgbClr val="FA2ED3">
                    <a:alpha val="36862"/>
                  </a:srgbClr>
                </a:gs>
                <a:gs pos="100000">
                  <a:srgbClr val="5CE1E6">
                    <a:alpha val="36862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" name="Google Shape;103;p7"/>
            <p:cNvSpPr txBox="1"/>
            <p:nvPr/>
          </p:nvSpPr>
          <p:spPr>
            <a:xfrm>
              <a:off x="76200" y="19050"/>
              <a:ext cx="660300" cy="717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4" name="Google Shape;104;p7"/>
          <p:cNvGrpSpPr/>
          <p:nvPr/>
        </p:nvGrpSpPr>
        <p:grpSpPr>
          <a:xfrm>
            <a:off x="-146178" y="-627340"/>
            <a:ext cx="1280160" cy="1280160"/>
            <a:chOff x="0" y="0"/>
            <a:chExt cx="812800" cy="812800"/>
          </a:xfrm>
        </p:grpSpPr>
        <p:sp>
          <p:nvSpPr>
            <p:cNvPr id="105" name="Google Shape;105;p7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>
              <a:gsLst>
                <a:gs pos="0">
                  <a:srgbClr val="FA2ED3">
                    <a:alpha val="36862"/>
                  </a:srgbClr>
                </a:gs>
                <a:gs pos="100000">
                  <a:srgbClr val="5CE1E6">
                    <a:alpha val="36862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6" name="Google Shape;106;p7"/>
            <p:cNvSpPr txBox="1"/>
            <p:nvPr/>
          </p:nvSpPr>
          <p:spPr>
            <a:xfrm>
              <a:off x="76200" y="19050"/>
              <a:ext cx="660300" cy="717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8"/>
          <p:cNvSpPr txBox="1"/>
          <p:nvPr>
            <p:ph type="title"/>
          </p:nvPr>
        </p:nvSpPr>
        <p:spPr>
          <a:xfrm>
            <a:off x="3853200" y="2873750"/>
            <a:ext cx="10581600" cy="291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109" name="Google Shape;109;p8"/>
          <p:cNvCxnSpPr/>
          <p:nvPr/>
        </p:nvCxnSpPr>
        <p:spPr>
          <a:xfrm>
            <a:off x="1028700" y="9766770"/>
            <a:ext cx="5816700" cy="0"/>
          </a:xfrm>
          <a:prstGeom prst="straightConnector1">
            <a:avLst/>
          </a:prstGeom>
          <a:noFill/>
          <a:ln cap="flat" cmpd="sng" w="38100">
            <a:solidFill>
              <a:srgbClr val="445D81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10" name="Google Shape;110;p8"/>
          <p:cNvCxnSpPr/>
          <p:nvPr/>
        </p:nvCxnSpPr>
        <p:spPr>
          <a:xfrm>
            <a:off x="11442529" y="9766770"/>
            <a:ext cx="5816700" cy="0"/>
          </a:xfrm>
          <a:prstGeom prst="straightConnector1">
            <a:avLst/>
          </a:prstGeom>
          <a:noFill/>
          <a:ln cap="flat" cmpd="sng" w="38100">
            <a:solidFill>
              <a:srgbClr val="445D81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111" name="Google Shape;111;p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208650" y="8711596"/>
            <a:ext cx="1870700" cy="12761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2" name="Google Shape;112;p8"/>
          <p:cNvGrpSpPr/>
          <p:nvPr/>
        </p:nvGrpSpPr>
        <p:grpSpPr>
          <a:xfrm>
            <a:off x="-1211161" y="7263721"/>
            <a:ext cx="2422307" cy="2422307"/>
            <a:chOff x="0" y="0"/>
            <a:chExt cx="812800" cy="812800"/>
          </a:xfrm>
        </p:grpSpPr>
        <p:sp>
          <p:nvSpPr>
            <p:cNvPr id="113" name="Google Shape;113;p8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>
              <a:gsLst>
                <a:gs pos="0">
                  <a:srgbClr val="FA2ED3">
                    <a:alpha val="36862"/>
                  </a:srgbClr>
                </a:gs>
                <a:gs pos="100000">
                  <a:srgbClr val="5CE1E6">
                    <a:alpha val="36862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" name="Google Shape;114;p8"/>
            <p:cNvSpPr txBox="1"/>
            <p:nvPr/>
          </p:nvSpPr>
          <p:spPr>
            <a:xfrm>
              <a:off x="76200" y="19050"/>
              <a:ext cx="660300" cy="717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15" name="Google Shape;115;p8"/>
          <p:cNvGrpSpPr/>
          <p:nvPr/>
        </p:nvGrpSpPr>
        <p:grpSpPr>
          <a:xfrm>
            <a:off x="16679176" y="540890"/>
            <a:ext cx="975604" cy="975604"/>
            <a:chOff x="0" y="0"/>
            <a:chExt cx="812800" cy="812800"/>
          </a:xfrm>
        </p:grpSpPr>
        <p:sp>
          <p:nvSpPr>
            <p:cNvPr id="116" name="Google Shape;116;p8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>
              <a:gsLst>
                <a:gs pos="0">
                  <a:srgbClr val="FA2ED3">
                    <a:alpha val="36862"/>
                  </a:srgbClr>
                </a:gs>
                <a:gs pos="100000">
                  <a:srgbClr val="DF7F00">
                    <a:alpha val="36862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7" name="Google Shape;117;p8"/>
            <p:cNvSpPr txBox="1"/>
            <p:nvPr/>
          </p:nvSpPr>
          <p:spPr>
            <a:xfrm>
              <a:off x="76200" y="19050"/>
              <a:ext cx="660300" cy="717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18" name="Google Shape;118;p8"/>
          <p:cNvGrpSpPr/>
          <p:nvPr/>
        </p:nvGrpSpPr>
        <p:grpSpPr>
          <a:xfrm>
            <a:off x="16336039" y="540890"/>
            <a:ext cx="686247" cy="686247"/>
            <a:chOff x="0" y="0"/>
            <a:chExt cx="812800" cy="812800"/>
          </a:xfrm>
        </p:grpSpPr>
        <p:sp>
          <p:nvSpPr>
            <p:cNvPr id="119" name="Google Shape;119;p8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>
              <a:gsLst>
                <a:gs pos="0">
                  <a:srgbClr val="FA2ED3">
                    <a:alpha val="36862"/>
                  </a:srgbClr>
                </a:gs>
                <a:gs pos="100000">
                  <a:srgbClr val="DF7F00">
                    <a:alpha val="36862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0" name="Google Shape;120;p8"/>
            <p:cNvSpPr txBox="1"/>
            <p:nvPr/>
          </p:nvSpPr>
          <p:spPr>
            <a:xfrm>
              <a:off x="76200" y="19050"/>
              <a:ext cx="660300" cy="717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21" name="Google Shape;121;p8"/>
          <p:cNvGrpSpPr/>
          <p:nvPr/>
        </p:nvGrpSpPr>
        <p:grpSpPr>
          <a:xfrm>
            <a:off x="538159" y="535428"/>
            <a:ext cx="981050" cy="981050"/>
            <a:chOff x="0" y="0"/>
            <a:chExt cx="812800" cy="812800"/>
          </a:xfrm>
        </p:grpSpPr>
        <p:sp>
          <p:nvSpPr>
            <p:cNvPr id="122" name="Google Shape;122;p8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>
              <a:gsLst>
                <a:gs pos="0">
                  <a:srgbClr val="FA2ED3">
                    <a:alpha val="36862"/>
                  </a:srgbClr>
                </a:gs>
                <a:gs pos="100000">
                  <a:srgbClr val="5CE1E6">
                    <a:alpha val="36862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3" name="Google Shape;123;p8"/>
            <p:cNvSpPr txBox="1"/>
            <p:nvPr/>
          </p:nvSpPr>
          <p:spPr>
            <a:xfrm>
              <a:off x="76200" y="19050"/>
              <a:ext cx="660300" cy="717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24" name="Google Shape;124;p8"/>
          <p:cNvGrpSpPr/>
          <p:nvPr/>
        </p:nvGrpSpPr>
        <p:grpSpPr>
          <a:xfrm>
            <a:off x="10991389" y="8474882"/>
            <a:ext cx="877824" cy="877824"/>
            <a:chOff x="0" y="0"/>
            <a:chExt cx="812800" cy="812800"/>
          </a:xfrm>
        </p:grpSpPr>
        <p:sp>
          <p:nvSpPr>
            <p:cNvPr id="125" name="Google Shape;125;p8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>
              <a:gsLst>
                <a:gs pos="0">
                  <a:srgbClr val="FA2ED3">
                    <a:alpha val="36862"/>
                  </a:srgbClr>
                </a:gs>
                <a:gs pos="100000">
                  <a:srgbClr val="DF7F00">
                    <a:alpha val="36862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6" name="Google Shape;126;p8"/>
            <p:cNvSpPr txBox="1"/>
            <p:nvPr/>
          </p:nvSpPr>
          <p:spPr>
            <a:xfrm>
              <a:off x="76200" y="19050"/>
              <a:ext cx="660300" cy="717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9"/>
          <p:cNvSpPr txBox="1"/>
          <p:nvPr>
            <p:ph type="title"/>
          </p:nvPr>
        </p:nvSpPr>
        <p:spPr>
          <a:xfrm>
            <a:off x="1434450" y="732400"/>
            <a:ext cx="9321900" cy="37563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0"/>
              <a:buFont typeface="Calibri"/>
              <a:buNone/>
              <a:defRPr b="1"/>
            </a:lvl1pPr>
            <a:lvl2pPr lvl="1"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2pPr>
            <a:lvl3pPr lvl="2"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3pPr>
            <a:lvl4pPr lvl="3"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4pPr>
            <a:lvl5pPr lvl="4"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5pPr>
            <a:lvl6pPr lvl="5"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6pPr>
            <a:lvl7pPr lvl="6"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7pPr>
            <a:lvl8pPr lvl="7"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8pPr>
            <a:lvl9pPr lvl="8"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9pPr>
          </a:lstStyle>
          <a:p/>
        </p:txBody>
      </p:sp>
      <p:sp>
        <p:nvSpPr>
          <p:cNvPr id="129" name="Google Shape;129;p9"/>
          <p:cNvSpPr/>
          <p:nvPr>
            <p:ph idx="2" type="pic"/>
          </p:nvPr>
        </p:nvSpPr>
        <p:spPr>
          <a:xfrm>
            <a:off x="11442513" y="283522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130" name="Google Shape;130;p9"/>
          <p:cNvSpPr txBox="1"/>
          <p:nvPr>
            <p:ph idx="1" type="body"/>
          </p:nvPr>
        </p:nvSpPr>
        <p:spPr>
          <a:xfrm>
            <a:off x="1622800" y="4896475"/>
            <a:ext cx="7193700" cy="804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Roboto Slab"/>
              <a:buNone/>
              <a:defRPr sz="2500">
                <a:latin typeface="Roboto Slab"/>
                <a:ea typeface="Roboto Slab"/>
                <a:cs typeface="Roboto Slab"/>
                <a:sym typeface="Roboto Slab"/>
              </a:defRPr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Roboto Slab"/>
              <a:buNone/>
              <a:defRPr sz="2500">
                <a:latin typeface="Roboto Slab"/>
                <a:ea typeface="Roboto Slab"/>
                <a:cs typeface="Roboto Slab"/>
                <a:sym typeface="Roboto Slab"/>
              </a:defRPr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Roboto Slab"/>
              <a:buNone/>
              <a:defRPr sz="2500">
                <a:latin typeface="Roboto Slab"/>
                <a:ea typeface="Roboto Slab"/>
                <a:cs typeface="Roboto Slab"/>
                <a:sym typeface="Roboto Slab"/>
              </a:defRPr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Roboto Slab"/>
              <a:buNone/>
              <a:defRPr sz="2500">
                <a:latin typeface="Roboto Slab"/>
                <a:ea typeface="Roboto Slab"/>
                <a:cs typeface="Roboto Slab"/>
                <a:sym typeface="Roboto Slab"/>
              </a:defRPr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Roboto Slab"/>
              <a:buNone/>
              <a:defRPr sz="2500">
                <a:latin typeface="Roboto Slab"/>
                <a:ea typeface="Roboto Slab"/>
                <a:cs typeface="Roboto Slab"/>
                <a:sym typeface="Roboto Slab"/>
              </a:defRPr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Roboto Slab"/>
              <a:buNone/>
              <a:defRPr sz="2500">
                <a:latin typeface="Roboto Slab"/>
                <a:ea typeface="Roboto Slab"/>
                <a:cs typeface="Roboto Slab"/>
                <a:sym typeface="Roboto Slab"/>
              </a:defRPr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Roboto Slab"/>
              <a:buNone/>
              <a:defRPr sz="2500">
                <a:latin typeface="Roboto Slab"/>
                <a:ea typeface="Roboto Slab"/>
                <a:cs typeface="Roboto Slab"/>
                <a:sym typeface="Roboto Slab"/>
              </a:defRPr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Roboto Slab"/>
              <a:buNone/>
              <a:defRPr sz="2500"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/>
        </p:txBody>
      </p:sp>
      <p:cxnSp>
        <p:nvCxnSpPr>
          <p:cNvPr id="131" name="Google Shape;131;p9"/>
          <p:cNvCxnSpPr/>
          <p:nvPr/>
        </p:nvCxnSpPr>
        <p:spPr>
          <a:xfrm>
            <a:off x="1028700" y="9766770"/>
            <a:ext cx="5816700" cy="0"/>
          </a:xfrm>
          <a:prstGeom prst="straightConnector1">
            <a:avLst/>
          </a:prstGeom>
          <a:noFill/>
          <a:ln cap="flat" cmpd="sng" w="38100">
            <a:solidFill>
              <a:srgbClr val="445D81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32" name="Google Shape;132;p9"/>
          <p:cNvCxnSpPr/>
          <p:nvPr/>
        </p:nvCxnSpPr>
        <p:spPr>
          <a:xfrm>
            <a:off x="11442529" y="9766770"/>
            <a:ext cx="5816700" cy="0"/>
          </a:xfrm>
          <a:prstGeom prst="straightConnector1">
            <a:avLst/>
          </a:prstGeom>
          <a:noFill/>
          <a:ln cap="flat" cmpd="sng" w="38100">
            <a:solidFill>
              <a:srgbClr val="445D81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133" name="Google Shape;133;p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208650" y="8711596"/>
            <a:ext cx="1870700" cy="12761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34" name="Google Shape;134;p9"/>
          <p:cNvGrpSpPr/>
          <p:nvPr/>
        </p:nvGrpSpPr>
        <p:grpSpPr>
          <a:xfrm>
            <a:off x="17053932" y="2876718"/>
            <a:ext cx="2422307" cy="2422307"/>
            <a:chOff x="0" y="0"/>
            <a:chExt cx="812800" cy="812800"/>
          </a:xfrm>
        </p:grpSpPr>
        <p:sp>
          <p:nvSpPr>
            <p:cNvPr id="135" name="Google Shape;135;p9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>
              <a:gsLst>
                <a:gs pos="0">
                  <a:srgbClr val="FA2ED3">
                    <a:alpha val="36862"/>
                  </a:srgbClr>
                </a:gs>
                <a:gs pos="100000">
                  <a:srgbClr val="5CE1E6">
                    <a:alpha val="36862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6" name="Google Shape;136;p9"/>
            <p:cNvSpPr txBox="1"/>
            <p:nvPr/>
          </p:nvSpPr>
          <p:spPr>
            <a:xfrm>
              <a:off x="76200" y="19050"/>
              <a:ext cx="660300" cy="717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37" name="Google Shape;137;p9"/>
          <p:cNvGrpSpPr/>
          <p:nvPr/>
        </p:nvGrpSpPr>
        <p:grpSpPr>
          <a:xfrm>
            <a:off x="16720817" y="3635285"/>
            <a:ext cx="858236" cy="858236"/>
            <a:chOff x="0" y="0"/>
            <a:chExt cx="812800" cy="812800"/>
          </a:xfrm>
        </p:grpSpPr>
        <p:sp>
          <p:nvSpPr>
            <p:cNvPr id="138" name="Google Shape;138;p9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>
              <a:gsLst>
                <a:gs pos="0">
                  <a:srgbClr val="FA2ED3">
                    <a:alpha val="36862"/>
                  </a:srgbClr>
                </a:gs>
                <a:gs pos="100000">
                  <a:srgbClr val="5CE1E6">
                    <a:alpha val="36862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9" name="Google Shape;139;p9"/>
            <p:cNvSpPr txBox="1"/>
            <p:nvPr/>
          </p:nvSpPr>
          <p:spPr>
            <a:xfrm>
              <a:off x="76200" y="19050"/>
              <a:ext cx="660300" cy="717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40" name="Google Shape;140;p9"/>
          <p:cNvGrpSpPr/>
          <p:nvPr/>
        </p:nvGrpSpPr>
        <p:grpSpPr>
          <a:xfrm>
            <a:off x="1680182" y="8184093"/>
            <a:ext cx="710794" cy="710794"/>
            <a:chOff x="0" y="0"/>
            <a:chExt cx="812800" cy="812800"/>
          </a:xfrm>
        </p:grpSpPr>
        <p:sp>
          <p:nvSpPr>
            <p:cNvPr id="141" name="Google Shape;141;p9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>
              <a:gsLst>
                <a:gs pos="0">
                  <a:srgbClr val="FA2ED3">
                    <a:alpha val="36862"/>
                  </a:srgbClr>
                </a:gs>
                <a:gs pos="100000">
                  <a:srgbClr val="DF7F00">
                    <a:alpha val="36862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2" name="Google Shape;142;p9"/>
            <p:cNvSpPr txBox="1"/>
            <p:nvPr/>
          </p:nvSpPr>
          <p:spPr>
            <a:xfrm>
              <a:off x="76200" y="19050"/>
              <a:ext cx="660300" cy="717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43" name="Google Shape;143;p9"/>
          <p:cNvGrpSpPr/>
          <p:nvPr/>
        </p:nvGrpSpPr>
        <p:grpSpPr>
          <a:xfrm>
            <a:off x="-146178" y="-627340"/>
            <a:ext cx="1280160" cy="1280160"/>
            <a:chOff x="0" y="0"/>
            <a:chExt cx="812800" cy="812800"/>
          </a:xfrm>
        </p:grpSpPr>
        <p:sp>
          <p:nvSpPr>
            <p:cNvPr id="144" name="Google Shape;144;p9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>
              <a:gsLst>
                <a:gs pos="0">
                  <a:srgbClr val="FA2ED3">
                    <a:alpha val="36862"/>
                  </a:srgbClr>
                </a:gs>
                <a:gs pos="100000">
                  <a:srgbClr val="5CE1E6">
                    <a:alpha val="36862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5" name="Google Shape;145;p9"/>
            <p:cNvSpPr txBox="1"/>
            <p:nvPr/>
          </p:nvSpPr>
          <p:spPr>
            <a:xfrm>
              <a:off x="76200" y="19050"/>
              <a:ext cx="660300" cy="717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457200" y="274650"/>
            <a:ext cx="16872300" cy="2914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0"/>
              <a:buFont typeface="Roboto Slab"/>
              <a:buNone/>
              <a:defRPr b="1" i="0" sz="9000" u="none" cap="none" strike="noStrike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013850" y="4217250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7350" lvl="0" marL="457200" marR="0" rtl="0" algn="l">
              <a:spcBef>
                <a:spcPts val="640"/>
              </a:spcBef>
              <a:spcAft>
                <a:spcPts val="0"/>
              </a:spcAft>
              <a:buSzPts val="2500"/>
              <a:buFont typeface="Roboto Slab"/>
              <a:buChar char="•"/>
              <a:defRPr i="0" sz="2500" u="none" cap="none" strike="noStrike">
                <a:latin typeface="Roboto Slab"/>
                <a:ea typeface="Roboto Slab"/>
                <a:cs typeface="Roboto Slab"/>
                <a:sym typeface="Roboto Slab"/>
              </a:defRPr>
            </a:lvl1pPr>
            <a:lvl2pPr indent="-387350" lvl="1" marL="914400" marR="0" rtl="0" algn="l">
              <a:spcBef>
                <a:spcPts val="560"/>
              </a:spcBef>
              <a:spcAft>
                <a:spcPts val="0"/>
              </a:spcAft>
              <a:buSzPts val="2500"/>
              <a:buFont typeface="Roboto Slab"/>
              <a:buChar char="–"/>
              <a:defRPr i="0" sz="2500" u="none" cap="none" strike="noStrike">
                <a:latin typeface="Roboto Slab"/>
                <a:ea typeface="Roboto Slab"/>
                <a:cs typeface="Roboto Slab"/>
                <a:sym typeface="Roboto Slab"/>
              </a:defRPr>
            </a:lvl2pPr>
            <a:lvl3pPr indent="-387350" lvl="2" marL="1371600" marR="0" rtl="0" algn="l">
              <a:spcBef>
                <a:spcPts val="480"/>
              </a:spcBef>
              <a:spcAft>
                <a:spcPts val="0"/>
              </a:spcAft>
              <a:buSzPts val="2500"/>
              <a:buFont typeface="Roboto Slab"/>
              <a:buChar char="•"/>
              <a:defRPr i="0" sz="2500" u="none" cap="none" strike="noStrike">
                <a:latin typeface="Roboto Slab"/>
                <a:ea typeface="Roboto Slab"/>
                <a:cs typeface="Roboto Slab"/>
                <a:sym typeface="Roboto Slab"/>
              </a:defRPr>
            </a:lvl3pPr>
            <a:lvl4pPr indent="-387350" lvl="3" marL="1828800" marR="0" rtl="0" algn="l">
              <a:spcBef>
                <a:spcPts val="400"/>
              </a:spcBef>
              <a:spcAft>
                <a:spcPts val="0"/>
              </a:spcAft>
              <a:buSzPts val="2500"/>
              <a:buFont typeface="Roboto Slab"/>
              <a:buChar char="–"/>
              <a:defRPr i="0" sz="2500" u="none" cap="none" strike="noStrike">
                <a:latin typeface="Roboto Slab"/>
                <a:ea typeface="Roboto Slab"/>
                <a:cs typeface="Roboto Slab"/>
                <a:sym typeface="Roboto Slab"/>
              </a:defRPr>
            </a:lvl4pPr>
            <a:lvl5pPr indent="-387350" lvl="4" marL="2286000" marR="0" rtl="0" algn="l">
              <a:spcBef>
                <a:spcPts val="400"/>
              </a:spcBef>
              <a:spcAft>
                <a:spcPts val="0"/>
              </a:spcAft>
              <a:buSzPts val="2500"/>
              <a:buFont typeface="Roboto Slab"/>
              <a:buChar char="»"/>
              <a:defRPr i="0" sz="2500" u="none" cap="none" strike="noStrike">
                <a:latin typeface="Roboto Slab"/>
                <a:ea typeface="Roboto Slab"/>
                <a:cs typeface="Roboto Slab"/>
                <a:sym typeface="Roboto Slab"/>
              </a:defRPr>
            </a:lvl5pPr>
            <a:lvl6pPr indent="-387350" lvl="5" marL="2743200" marR="0" rtl="0" algn="l">
              <a:spcBef>
                <a:spcPts val="400"/>
              </a:spcBef>
              <a:spcAft>
                <a:spcPts val="0"/>
              </a:spcAft>
              <a:buSzPts val="2500"/>
              <a:buFont typeface="Roboto Slab"/>
              <a:buChar char="•"/>
              <a:defRPr i="0" sz="2500" u="none" cap="none" strike="noStrike">
                <a:latin typeface="Roboto Slab"/>
                <a:ea typeface="Roboto Slab"/>
                <a:cs typeface="Roboto Slab"/>
                <a:sym typeface="Roboto Slab"/>
              </a:defRPr>
            </a:lvl6pPr>
            <a:lvl7pPr indent="-387350" lvl="6" marL="3200400" marR="0" rtl="0" algn="l">
              <a:spcBef>
                <a:spcPts val="400"/>
              </a:spcBef>
              <a:spcAft>
                <a:spcPts val="0"/>
              </a:spcAft>
              <a:buSzPts val="2500"/>
              <a:buFont typeface="Roboto Slab"/>
              <a:buChar char="•"/>
              <a:defRPr i="0" sz="2500" u="none" cap="none" strike="noStrike">
                <a:latin typeface="Roboto Slab"/>
                <a:ea typeface="Roboto Slab"/>
                <a:cs typeface="Roboto Slab"/>
                <a:sym typeface="Roboto Slab"/>
              </a:defRPr>
            </a:lvl7pPr>
            <a:lvl8pPr indent="-387350" lvl="7" marL="3657600" marR="0" rtl="0" algn="l">
              <a:spcBef>
                <a:spcPts val="400"/>
              </a:spcBef>
              <a:spcAft>
                <a:spcPts val="0"/>
              </a:spcAft>
              <a:buSzPts val="2500"/>
              <a:buFont typeface="Roboto Slab"/>
              <a:buChar char="•"/>
              <a:defRPr i="0" sz="2500" u="none" cap="none" strike="noStrike">
                <a:latin typeface="Roboto Slab"/>
                <a:ea typeface="Roboto Slab"/>
                <a:cs typeface="Roboto Slab"/>
                <a:sym typeface="Roboto Slab"/>
              </a:defRPr>
            </a:lvl8pPr>
            <a:lvl9pPr indent="-387350" lvl="8" marL="4114800" marR="0" rtl="0" algn="l">
              <a:spcBef>
                <a:spcPts val="400"/>
              </a:spcBef>
              <a:spcAft>
                <a:spcPts val="0"/>
              </a:spcAft>
              <a:buSzPts val="2500"/>
              <a:buFont typeface="Roboto Slab"/>
              <a:buChar char="•"/>
              <a:defRPr i="0" sz="2500" u="none" cap="none" strike="noStrike"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3.png"/><Relationship Id="rId4" Type="http://schemas.openxmlformats.org/officeDocument/2006/relationships/image" Target="../media/image5.png"/><Relationship Id="rId5" Type="http://schemas.openxmlformats.org/officeDocument/2006/relationships/image" Target="../media/image8.png"/><Relationship Id="rId6" Type="http://schemas.openxmlformats.org/officeDocument/2006/relationships/image" Target="../media/image2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5" Type="http://schemas.openxmlformats.org/officeDocument/2006/relationships/image" Target="../media/image26.png"/><Relationship Id="rId6" Type="http://schemas.openxmlformats.org/officeDocument/2006/relationships/image" Target="../media/image7.png"/><Relationship Id="rId7" Type="http://schemas.openxmlformats.org/officeDocument/2006/relationships/image" Target="../media/image27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55.png"/><Relationship Id="rId4" Type="http://schemas.openxmlformats.org/officeDocument/2006/relationships/image" Target="../media/image29.png"/><Relationship Id="rId5" Type="http://schemas.openxmlformats.org/officeDocument/2006/relationships/image" Target="../media/image32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7.png"/><Relationship Id="rId4" Type="http://schemas.openxmlformats.org/officeDocument/2006/relationships/image" Target="../media/image43.png"/><Relationship Id="rId5" Type="http://schemas.openxmlformats.org/officeDocument/2006/relationships/image" Target="../media/image63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51.png"/><Relationship Id="rId4" Type="http://schemas.openxmlformats.org/officeDocument/2006/relationships/image" Target="../media/image7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4.png"/><Relationship Id="rId4" Type="http://schemas.openxmlformats.org/officeDocument/2006/relationships/image" Target="../media/image38.png"/><Relationship Id="rId5" Type="http://schemas.openxmlformats.org/officeDocument/2006/relationships/image" Target="../media/image39.png"/><Relationship Id="rId6" Type="http://schemas.openxmlformats.org/officeDocument/2006/relationships/image" Target="../media/image33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75.png"/><Relationship Id="rId4" Type="http://schemas.openxmlformats.org/officeDocument/2006/relationships/image" Target="../media/image47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7.png"/><Relationship Id="rId4" Type="http://schemas.openxmlformats.org/officeDocument/2006/relationships/image" Target="../media/image50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72.png"/><Relationship Id="rId4" Type="http://schemas.openxmlformats.org/officeDocument/2006/relationships/image" Target="../media/image37.png"/><Relationship Id="rId11" Type="http://schemas.openxmlformats.org/officeDocument/2006/relationships/image" Target="../media/image47.png"/><Relationship Id="rId10" Type="http://schemas.openxmlformats.org/officeDocument/2006/relationships/image" Target="../media/image53.png"/><Relationship Id="rId9" Type="http://schemas.openxmlformats.org/officeDocument/2006/relationships/image" Target="../media/image54.png"/><Relationship Id="rId5" Type="http://schemas.openxmlformats.org/officeDocument/2006/relationships/image" Target="../media/image52.png"/><Relationship Id="rId6" Type="http://schemas.openxmlformats.org/officeDocument/2006/relationships/image" Target="../media/image45.png"/><Relationship Id="rId7" Type="http://schemas.openxmlformats.org/officeDocument/2006/relationships/image" Target="../media/image40.png"/><Relationship Id="rId8" Type="http://schemas.openxmlformats.org/officeDocument/2006/relationships/image" Target="../media/image56.png"/></Relationships>
</file>

<file path=ppt/slides/_rels/slide18.xml.rels><?xml version="1.0" encoding="UTF-8" standalone="yes"?><Relationships xmlns="http://schemas.openxmlformats.org/package/2006/relationships"><Relationship Id="rId20" Type="http://schemas.openxmlformats.org/officeDocument/2006/relationships/image" Target="../media/image70.png"/><Relationship Id="rId11" Type="http://schemas.openxmlformats.org/officeDocument/2006/relationships/image" Target="../media/image49.png"/><Relationship Id="rId22" Type="http://schemas.openxmlformats.org/officeDocument/2006/relationships/image" Target="../media/image59.png"/><Relationship Id="rId10" Type="http://schemas.openxmlformats.org/officeDocument/2006/relationships/image" Target="../media/image7.png"/><Relationship Id="rId21" Type="http://schemas.openxmlformats.org/officeDocument/2006/relationships/image" Target="../media/image62.png"/><Relationship Id="rId13" Type="http://schemas.openxmlformats.org/officeDocument/2006/relationships/image" Target="../media/image67.png"/><Relationship Id="rId12" Type="http://schemas.openxmlformats.org/officeDocument/2006/relationships/image" Target="../media/image66.png"/><Relationship Id="rId23" Type="http://schemas.openxmlformats.org/officeDocument/2006/relationships/image" Target="../media/image73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46.png"/><Relationship Id="rId4" Type="http://schemas.openxmlformats.org/officeDocument/2006/relationships/image" Target="../media/image48.png"/><Relationship Id="rId9" Type="http://schemas.openxmlformats.org/officeDocument/2006/relationships/image" Target="../media/image58.png"/><Relationship Id="rId15" Type="http://schemas.openxmlformats.org/officeDocument/2006/relationships/image" Target="../media/image74.png"/><Relationship Id="rId14" Type="http://schemas.openxmlformats.org/officeDocument/2006/relationships/image" Target="../media/image60.png"/><Relationship Id="rId17" Type="http://schemas.openxmlformats.org/officeDocument/2006/relationships/image" Target="../media/image61.png"/><Relationship Id="rId16" Type="http://schemas.openxmlformats.org/officeDocument/2006/relationships/image" Target="../media/image64.png"/><Relationship Id="rId5" Type="http://schemas.openxmlformats.org/officeDocument/2006/relationships/image" Target="../media/image71.png"/><Relationship Id="rId19" Type="http://schemas.openxmlformats.org/officeDocument/2006/relationships/image" Target="../media/image69.png"/><Relationship Id="rId6" Type="http://schemas.openxmlformats.org/officeDocument/2006/relationships/image" Target="../media/image41.png"/><Relationship Id="rId18" Type="http://schemas.openxmlformats.org/officeDocument/2006/relationships/image" Target="../media/image65.png"/><Relationship Id="rId7" Type="http://schemas.openxmlformats.org/officeDocument/2006/relationships/image" Target="../media/image44.png"/><Relationship Id="rId8" Type="http://schemas.openxmlformats.org/officeDocument/2006/relationships/image" Target="../media/image57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68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9.png"/><Relationship Id="rId4" Type="http://schemas.openxmlformats.org/officeDocument/2006/relationships/image" Target="../media/image17.png"/><Relationship Id="rId5" Type="http://schemas.openxmlformats.org/officeDocument/2006/relationships/image" Target="../media/image1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0.png"/><Relationship Id="rId4" Type="http://schemas.openxmlformats.org/officeDocument/2006/relationships/image" Target="../media/image4.png"/><Relationship Id="rId5" Type="http://schemas.openxmlformats.org/officeDocument/2006/relationships/image" Target="../media/image6.png"/><Relationship Id="rId6" Type="http://schemas.openxmlformats.org/officeDocument/2006/relationships/image" Target="../media/image20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4.png"/><Relationship Id="rId4" Type="http://schemas.openxmlformats.org/officeDocument/2006/relationships/image" Target="../media/image1.png"/><Relationship Id="rId5" Type="http://schemas.openxmlformats.org/officeDocument/2006/relationships/image" Target="../media/image19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.png"/><Relationship Id="rId4" Type="http://schemas.openxmlformats.org/officeDocument/2006/relationships/image" Target="../media/image25.png"/><Relationship Id="rId5" Type="http://schemas.openxmlformats.org/officeDocument/2006/relationships/image" Target="../media/image18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6.png"/><Relationship Id="rId4" Type="http://schemas.openxmlformats.org/officeDocument/2006/relationships/image" Target="../media/image3.png"/><Relationship Id="rId5" Type="http://schemas.openxmlformats.org/officeDocument/2006/relationships/image" Target="../media/image7.png"/><Relationship Id="rId6" Type="http://schemas.openxmlformats.org/officeDocument/2006/relationships/image" Target="../media/image12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8.png"/><Relationship Id="rId4" Type="http://schemas.openxmlformats.org/officeDocument/2006/relationships/image" Target="../media/image11.png"/><Relationship Id="rId5" Type="http://schemas.openxmlformats.org/officeDocument/2006/relationships/image" Target="../media/image21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5.png"/><Relationship Id="rId4" Type="http://schemas.openxmlformats.org/officeDocument/2006/relationships/image" Target="../media/image7.png"/><Relationship Id="rId5" Type="http://schemas.openxmlformats.org/officeDocument/2006/relationships/image" Target="../media/image35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7.png"/><Relationship Id="rId4" Type="http://schemas.openxmlformats.org/officeDocument/2006/relationships/image" Target="../media/image42.png"/><Relationship Id="rId5" Type="http://schemas.openxmlformats.org/officeDocument/2006/relationships/image" Target="../media/image30.png"/><Relationship Id="rId6" Type="http://schemas.openxmlformats.org/officeDocument/2006/relationships/image" Target="../media/image36.png"/><Relationship Id="rId7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AF5"/>
        </a:solidFill>
      </p:bgPr>
    </p:bg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" name="Google Shape;150;p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559175" y="816738"/>
            <a:ext cx="7713300" cy="8653500"/>
          </a:xfrm>
          <a:prstGeom prst="round2DiagRect">
            <a:avLst>
              <a:gd fmla="val 16667" name="adj1"/>
              <a:gd fmla="val 0" name="adj2"/>
            </a:avLst>
          </a:prstGeom>
          <a:noFill/>
          <a:ln>
            <a:noFill/>
          </a:ln>
        </p:spPr>
      </p:pic>
      <p:grpSp>
        <p:nvGrpSpPr>
          <p:cNvPr id="151" name="Google Shape;151;p10"/>
          <p:cNvGrpSpPr/>
          <p:nvPr/>
        </p:nvGrpSpPr>
        <p:grpSpPr>
          <a:xfrm>
            <a:off x="16956999" y="7381040"/>
            <a:ext cx="1924499" cy="1924499"/>
            <a:chOff x="0" y="0"/>
            <a:chExt cx="812800" cy="812800"/>
          </a:xfrm>
        </p:grpSpPr>
        <p:sp>
          <p:nvSpPr>
            <p:cNvPr id="152" name="Google Shape;152;p10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>
              <a:gsLst>
                <a:gs pos="0">
                  <a:srgbClr val="FA2ED3">
                    <a:alpha val="36862"/>
                  </a:srgbClr>
                </a:gs>
                <a:gs pos="100000">
                  <a:srgbClr val="5CE1E6">
                    <a:alpha val="36862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3" name="Google Shape;153;p10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54" name="Google Shape;154;p10"/>
          <p:cNvGrpSpPr/>
          <p:nvPr/>
        </p:nvGrpSpPr>
        <p:grpSpPr>
          <a:xfrm>
            <a:off x="2156216" y="1393923"/>
            <a:ext cx="706489" cy="706489"/>
            <a:chOff x="0" y="0"/>
            <a:chExt cx="812800" cy="812800"/>
          </a:xfrm>
        </p:grpSpPr>
        <p:sp>
          <p:nvSpPr>
            <p:cNvPr id="155" name="Google Shape;155;p10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>
              <a:gsLst>
                <a:gs pos="0">
                  <a:srgbClr val="FA2ED3">
                    <a:alpha val="36862"/>
                  </a:srgbClr>
                </a:gs>
                <a:gs pos="100000">
                  <a:srgbClr val="5CE1E6">
                    <a:alpha val="36862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6" name="Google Shape;156;p10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57" name="Google Shape;157;p10"/>
          <p:cNvGrpSpPr/>
          <p:nvPr/>
        </p:nvGrpSpPr>
        <p:grpSpPr>
          <a:xfrm>
            <a:off x="9681855" y="1648315"/>
            <a:ext cx="604275" cy="604275"/>
            <a:chOff x="0" y="0"/>
            <a:chExt cx="812800" cy="812800"/>
          </a:xfrm>
        </p:grpSpPr>
        <p:sp>
          <p:nvSpPr>
            <p:cNvPr id="158" name="Google Shape;158;p10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>
              <a:gsLst>
                <a:gs pos="0">
                  <a:srgbClr val="FA2ED3">
                    <a:alpha val="36862"/>
                  </a:srgbClr>
                </a:gs>
                <a:gs pos="100000">
                  <a:srgbClr val="5CE1E6">
                    <a:alpha val="36862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9" name="Google Shape;159;p10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60" name="Google Shape;160;p10"/>
          <p:cNvGrpSpPr/>
          <p:nvPr/>
        </p:nvGrpSpPr>
        <p:grpSpPr>
          <a:xfrm>
            <a:off x="9559165" y="9006660"/>
            <a:ext cx="726965" cy="726965"/>
            <a:chOff x="0" y="0"/>
            <a:chExt cx="812800" cy="812800"/>
          </a:xfrm>
        </p:grpSpPr>
        <p:sp>
          <p:nvSpPr>
            <p:cNvPr id="161" name="Google Shape;161;p10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>
              <a:gsLst>
                <a:gs pos="0">
                  <a:srgbClr val="FA2ED3">
                    <a:alpha val="36862"/>
                  </a:srgbClr>
                </a:gs>
                <a:gs pos="100000">
                  <a:srgbClr val="DF7F00">
                    <a:alpha val="36862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2" name="Google Shape;162;p10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63" name="Google Shape;163;p10"/>
          <p:cNvGrpSpPr/>
          <p:nvPr/>
        </p:nvGrpSpPr>
        <p:grpSpPr>
          <a:xfrm>
            <a:off x="16408519" y="2999725"/>
            <a:ext cx="491237" cy="491237"/>
            <a:chOff x="0" y="0"/>
            <a:chExt cx="812800" cy="812800"/>
          </a:xfrm>
        </p:grpSpPr>
        <p:sp>
          <p:nvSpPr>
            <p:cNvPr id="164" name="Google Shape;164;p10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>
              <a:gsLst>
                <a:gs pos="0">
                  <a:srgbClr val="FA2ED3">
                    <a:alpha val="36862"/>
                  </a:srgbClr>
                </a:gs>
                <a:gs pos="100000">
                  <a:srgbClr val="5CE1E6">
                    <a:alpha val="36862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5" name="Google Shape;165;p10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66" name="Google Shape;166;p10"/>
          <p:cNvGrpSpPr/>
          <p:nvPr/>
        </p:nvGrpSpPr>
        <p:grpSpPr>
          <a:xfrm>
            <a:off x="8141661" y="9006660"/>
            <a:ext cx="1856386" cy="1856386"/>
            <a:chOff x="0" y="0"/>
            <a:chExt cx="812800" cy="812800"/>
          </a:xfrm>
        </p:grpSpPr>
        <p:sp>
          <p:nvSpPr>
            <p:cNvPr id="167" name="Google Shape;167;p10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>
              <a:gsLst>
                <a:gs pos="0">
                  <a:srgbClr val="FA2ED3">
                    <a:alpha val="36862"/>
                  </a:srgbClr>
                </a:gs>
                <a:gs pos="100000">
                  <a:srgbClr val="DF7F00">
                    <a:alpha val="36862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8" name="Google Shape;168;p10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69" name="Google Shape;169;p10"/>
          <p:cNvGrpSpPr/>
          <p:nvPr/>
        </p:nvGrpSpPr>
        <p:grpSpPr>
          <a:xfrm>
            <a:off x="-598837" y="-494367"/>
            <a:ext cx="2549251" cy="2549251"/>
            <a:chOff x="0" y="0"/>
            <a:chExt cx="812800" cy="812800"/>
          </a:xfrm>
        </p:grpSpPr>
        <p:sp>
          <p:nvSpPr>
            <p:cNvPr id="170" name="Google Shape;170;p10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>
              <a:gsLst>
                <a:gs pos="0">
                  <a:srgbClr val="FA2ED3">
                    <a:alpha val="36862"/>
                  </a:srgbClr>
                </a:gs>
                <a:gs pos="100000">
                  <a:srgbClr val="DF7F00">
                    <a:alpha val="36862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1" name="Google Shape;171;p10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72" name="Google Shape;172;p10"/>
          <p:cNvGrpSpPr/>
          <p:nvPr/>
        </p:nvGrpSpPr>
        <p:grpSpPr>
          <a:xfrm>
            <a:off x="1293032" y="8470948"/>
            <a:ext cx="535712" cy="535712"/>
            <a:chOff x="0" y="0"/>
            <a:chExt cx="812800" cy="812800"/>
          </a:xfrm>
        </p:grpSpPr>
        <p:sp>
          <p:nvSpPr>
            <p:cNvPr id="173" name="Google Shape;173;p10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>
              <a:gsLst>
                <a:gs pos="0">
                  <a:srgbClr val="FA2ED3">
                    <a:alpha val="36862"/>
                  </a:srgbClr>
                </a:gs>
                <a:gs pos="100000">
                  <a:srgbClr val="5CE1E6">
                    <a:alpha val="36862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4" name="Google Shape;174;p10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75" name="Google Shape;175;p10"/>
          <p:cNvSpPr/>
          <p:nvPr/>
        </p:nvSpPr>
        <p:spPr>
          <a:xfrm rot="-1424655">
            <a:off x="8504029" y="6450418"/>
            <a:ext cx="1706802" cy="1222690"/>
          </a:xfrm>
          <a:custGeom>
            <a:rect b="b" l="l" r="r" t="t"/>
            <a:pathLst>
              <a:path extrusionOk="0" h="1223160" w="1707458">
                <a:moveTo>
                  <a:pt x="0" y="0"/>
                </a:moveTo>
                <a:lnTo>
                  <a:pt x="1707458" y="0"/>
                </a:lnTo>
                <a:lnTo>
                  <a:pt x="1707458" y="1223160"/>
                </a:lnTo>
                <a:lnTo>
                  <a:pt x="0" y="12231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176" name="Google Shape;176;p10"/>
          <p:cNvGrpSpPr/>
          <p:nvPr/>
        </p:nvGrpSpPr>
        <p:grpSpPr>
          <a:xfrm>
            <a:off x="9170853" y="1241745"/>
            <a:ext cx="813139" cy="813139"/>
            <a:chOff x="0" y="0"/>
            <a:chExt cx="812800" cy="812800"/>
          </a:xfrm>
        </p:grpSpPr>
        <p:sp>
          <p:nvSpPr>
            <p:cNvPr id="177" name="Google Shape;177;p10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>
              <a:gsLst>
                <a:gs pos="0">
                  <a:srgbClr val="FA2ED3">
                    <a:alpha val="36862"/>
                  </a:srgbClr>
                </a:gs>
                <a:gs pos="100000">
                  <a:srgbClr val="5CE1E6">
                    <a:alpha val="36862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8" name="Google Shape;178;p10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79" name="Google Shape;179;p10"/>
          <p:cNvGrpSpPr/>
          <p:nvPr/>
        </p:nvGrpSpPr>
        <p:grpSpPr>
          <a:xfrm>
            <a:off x="2969126" y="6361374"/>
            <a:ext cx="4215185" cy="1076727"/>
            <a:chOff x="0" y="-57150"/>
            <a:chExt cx="1110172" cy="283582"/>
          </a:xfrm>
        </p:grpSpPr>
        <p:sp>
          <p:nvSpPr>
            <p:cNvPr id="180" name="Google Shape;180;p10"/>
            <p:cNvSpPr/>
            <p:nvPr/>
          </p:nvSpPr>
          <p:spPr>
            <a:xfrm>
              <a:off x="0" y="0"/>
              <a:ext cx="1110172" cy="226432"/>
            </a:xfrm>
            <a:custGeom>
              <a:rect b="b" l="l" r="r" t="t"/>
              <a:pathLst>
                <a:path extrusionOk="0" h="226432" w="1110172">
                  <a:moveTo>
                    <a:pt x="93670" y="0"/>
                  </a:moveTo>
                  <a:lnTo>
                    <a:pt x="1016502" y="0"/>
                  </a:lnTo>
                  <a:cubicBezTo>
                    <a:pt x="1068235" y="0"/>
                    <a:pt x="1110172" y="41938"/>
                    <a:pt x="1110172" y="93670"/>
                  </a:cubicBezTo>
                  <a:lnTo>
                    <a:pt x="1110172" y="132762"/>
                  </a:lnTo>
                  <a:cubicBezTo>
                    <a:pt x="1110172" y="184494"/>
                    <a:pt x="1068235" y="226432"/>
                    <a:pt x="1016502" y="226432"/>
                  </a:cubicBezTo>
                  <a:lnTo>
                    <a:pt x="93670" y="226432"/>
                  </a:lnTo>
                  <a:cubicBezTo>
                    <a:pt x="41938" y="226432"/>
                    <a:pt x="0" y="184494"/>
                    <a:pt x="0" y="132762"/>
                  </a:cubicBezTo>
                  <a:lnTo>
                    <a:pt x="0" y="93670"/>
                  </a:lnTo>
                  <a:cubicBezTo>
                    <a:pt x="0" y="41938"/>
                    <a:pt x="41938" y="0"/>
                    <a:pt x="9367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rnd" cmpd="sng" w="38100">
              <a:solidFill>
                <a:srgbClr val="1E3D6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1" name="Google Shape;181;p10"/>
            <p:cNvSpPr txBox="1"/>
            <p:nvPr/>
          </p:nvSpPr>
          <p:spPr>
            <a:xfrm>
              <a:off x="0" y="-57150"/>
              <a:ext cx="1110172" cy="28358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82" name="Google Shape;182;p10"/>
          <p:cNvSpPr txBox="1"/>
          <p:nvPr/>
        </p:nvSpPr>
        <p:spPr>
          <a:xfrm>
            <a:off x="268258" y="2681928"/>
            <a:ext cx="9861705" cy="34766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1499" u="none" cap="none" strike="noStrike">
                <a:solidFill>
                  <a:srgbClr val="027C82"/>
                </a:solidFill>
                <a:latin typeface="Roboto Slab"/>
                <a:ea typeface="Roboto Slab"/>
                <a:cs typeface="Roboto Slab"/>
                <a:sym typeface="Roboto Slab"/>
              </a:rPr>
              <a:t>Accounting Academy</a:t>
            </a:r>
            <a:endParaRPr/>
          </a:p>
        </p:txBody>
      </p:sp>
      <p:sp>
        <p:nvSpPr>
          <p:cNvPr id="183" name="Google Shape;183;p10"/>
          <p:cNvSpPr txBox="1"/>
          <p:nvPr/>
        </p:nvSpPr>
        <p:spPr>
          <a:xfrm>
            <a:off x="3546074" y="6740973"/>
            <a:ext cx="3306074" cy="51547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499" u="none" cap="none" strike="noStrike">
                <a:solidFill>
                  <a:srgbClr val="1E3D69"/>
                </a:solidFill>
                <a:latin typeface="Titillium Web"/>
                <a:ea typeface="Titillium Web"/>
                <a:cs typeface="Titillium Web"/>
                <a:sym typeface="Titillium Web"/>
              </a:rPr>
              <a:t>PRESENTATION</a:t>
            </a:r>
            <a:endParaRPr/>
          </a:p>
        </p:txBody>
      </p:sp>
      <p:pic>
        <p:nvPicPr>
          <p:cNvPr id="184" name="Google Shape;184;p1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60450" y="7438088"/>
            <a:ext cx="5774374" cy="2314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Google Shape;185;p1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1929927" y="491025"/>
            <a:ext cx="5774374" cy="2314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AF5"/>
        </a:solidFill>
      </p:bgPr>
    </p:bg>
    <p:spTree>
      <p:nvGrpSpPr>
        <p:cNvPr id="467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p19"/>
          <p:cNvSpPr txBox="1"/>
          <p:nvPr/>
        </p:nvSpPr>
        <p:spPr>
          <a:xfrm>
            <a:off x="14480896" y="6964785"/>
            <a:ext cx="3538878" cy="83439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Elaborate on the featured statistic.</a:t>
            </a:r>
            <a:endParaRPr/>
          </a:p>
        </p:txBody>
      </p:sp>
      <p:sp>
        <p:nvSpPr>
          <p:cNvPr id="469" name="Google Shape;469;p19"/>
          <p:cNvSpPr txBox="1"/>
          <p:nvPr/>
        </p:nvSpPr>
        <p:spPr>
          <a:xfrm>
            <a:off x="14480896" y="3626616"/>
            <a:ext cx="3538878" cy="83439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Elaborate on the featured statistic.</a:t>
            </a:r>
            <a:endParaRPr/>
          </a:p>
        </p:txBody>
      </p:sp>
      <p:sp>
        <p:nvSpPr>
          <p:cNvPr id="470" name="Google Shape;470;p19"/>
          <p:cNvSpPr txBox="1"/>
          <p:nvPr/>
        </p:nvSpPr>
        <p:spPr>
          <a:xfrm>
            <a:off x="14480896" y="5268229"/>
            <a:ext cx="3538878" cy="83439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Elaborate on the featured statistic.</a:t>
            </a:r>
            <a:endParaRPr/>
          </a:p>
        </p:txBody>
      </p:sp>
      <p:sp>
        <p:nvSpPr>
          <p:cNvPr id="471" name="Google Shape;471;p19"/>
          <p:cNvSpPr txBox="1"/>
          <p:nvPr/>
        </p:nvSpPr>
        <p:spPr>
          <a:xfrm>
            <a:off x="1028700" y="1028700"/>
            <a:ext cx="13944632" cy="1371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9000" u="none" cap="none" strike="noStrike">
                <a:solidFill>
                  <a:srgbClr val="027C82"/>
                </a:solidFill>
                <a:latin typeface="Roboto Slab"/>
                <a:ea typeface="Roboto Slab"/>
                <a:cs typeface="Roboto Slab"/>
                <a:sym typeface="Roboto Slab"/>
              </a:rPr>
              <a:t>Statistical Information</a:t>
            </a:r>
            <a:endParaRPr/>
          </a:p>
        </p:txBody>
      </p:sp>
      <p:sp>
        <p:nvSpPr>
          <p:cNvPr id="472" name="Google Shape;472;p19"/>
          <p:cNvSpPr txBox="1"/>
          <p:nvPr/>
        </p:nvSpPr>
        <p:spPr>
          <a:xfrm>
            <a:off x="1028700" y="2478912"/>
            <a:ext cx="6161197" cy="39814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Elaborate on the featured statistic</a:t>
            </a:r>
            <a:endParaRPr/>
          </a:p>
        </p:txBody>
      </p:sp>
      <p:pic>
        <p:nvPicPr>
          <p:cNvPr id="473" name="Google Shape;473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910096" y="3247560"/>
            <a:ext cx="5209427" cy="1649652"/>
          </a:xfrm>
          <a:prstGeom prst="rect">
            <a:avLst/>
          </a:prstGeom>
          <a:noFill/>
          <a:ln>
            <a:noFill/>
          </a:ln>
        </p:spPr>
      </p:pic>
      <p:pic>
        <p:nvPicPr>
          <p:cNvPr id="474" name="Google Shape;474;p1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910096" y="4889173"/>
            <a:ext cx="5209427" cy="1649652"/>
          </a:xfrm>
          <a:prstGeom prst="rect">
            <a:avLst/>
          </a:prstGeom>
          <a:noFill/>
          <a:ln>
            <a:noFill/>
          </a:ln>
        </p:spPr>
      </p:pic>
      <p:pic>
        <p:nvPicPr>
          <p:cNvPr id="475" name="Google Shape;475;p1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910096" y="6585729"/>
            <a:ext cx="5209427" cy="1649652"/>
          </a:xfrm>
          <a:prstGeom prst="rect">
            <a:avLst/>
          </a:prstGeom>
          <a:noFill/>
          <a:ln>
            <a:noFill/>
          </a:ln>
        </p:spPr>
      </p:pic>
      <p:sp>
        <p:nvSpPr>
          <p:cNvPr id="476" name="Google Shape;476;p19"/>
          <p:cNvSpPr txBox="1"/>
          <p:nvPr/>
        </p:nvSpPr>
        <p:spPr>
          <a:xfrm>
            <a:off x="8289545" y="3731073"/>
            <a:ext cx="943891" cy="6064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500" u="none" cap="none" strike="noStrike">
                <a:solidFill>
                  <a:srgbClr val="000000"/>
                </a:solidFill>
                <a:latin typeface="Titillium Web"/>
                <a:ea typeface="Titillium Web"/>
                <a:cs typeface="Titillium Web"/>
                <a:sym typeface="Titillium Web"/>
              </a:rPr>
              <a:t>43%</a:t>
            </a:r>
            <a:endParaRPr/>
          </a:p>
        </p:txBody>
      </p:sp>
      <p:sp>
        <p:nvSpPr>
          <p:cNvPr id="477" name="Google Shape;477;p19"/>
          <p:cNvSpPr txBox="1"/>
          <p:nvPr/>
        </p:nvSpPr>
        <p:spPr>
          <a:xfrm>
            <a:off x="8289545" y="5345215"/>
            <a:ext cx="943891" cy="6064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500" u="none" cap="none" strike="noStrike">
                <a:solidFill>
                  <a:srgbClr val="000000"/>
                </a:solidFill>
                <a:latin typeface="Titillium Web"/>
                <a:ea typeface="Titillium Web"/>
                <a:cs typeface="Titillium Web"/>
                <a:sym typeface="Titillium Web"/>
              </a:rPr>
              <a:t>60%</a:t>
            </a:r>
            <a:endParaRPr/>
          </a:p>
        </p:txBody>
      </p:sp>
      <p:sp>
        <p:nvSpPr>
          <p:cNvPr id="478" name="Google Shape;478;p19"/>
          <p:cNvSpPr txBox="1"/>
          <p:nvPr/>
        </p:nvSpPr>
        <p:spPr>
          <a:xfrm>
            <a:off x="8289545" y="7069242"/>
            <a:ext cx="943891" cy="6064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500" u="none" cap="none" strike="noStrike">
                <a:solidFill>
                  <a:srgbClr val="000000"/>
                </a:solidFill>
                <a:latin typeface="Titillium Web"/>
                <a:ea typeface="Titillium Web"/>
                <a:cs typeface="Titillium Web"/>
                <a:sym typeface="Titillium Web"/>
              </a:rPr>
              <a:t>35%</a:t>
            </a:r>
            <a:endParaRPr/>
          </a:p>
        </p:txBody>
      </p:sp>
      <p:grpSp>
        <p:nvGrpSpPr>
          <p:cNvPr id="479" name="Google Shape;479;p19"/>
          <p:cNvGrpSpPr/>
          <p:nvPr/>
        </p:nvGrpSpPr>
        <p:grpSpPr>
          <a:xfrm>
            <a:off x="16567927" y="2054613"/>
            <a:ext cx="691373" cy="691373"/>
            <a:chOff x="0" y="0"/>
            <a:chExt cx="812800" cy="812800"/>
          </a:xfrm>
        </p:grpSpPr>
        <p:sp>
          <p:nvSpPr>
            <p:cNvPr id="480" name="Google Shape;480;p19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>
              <a:gsLst>
                <a:gs pos="0">
                  <a:srgbClr val="FA2ED3">
                    <a:alpha val="36862"/>
                  </a:srgbClr>
                </a:gs>
                <a:gs pos="100000">
                  <a:srgbClr val="DF7F00">
                    <a:alpha val="36862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1" name="Google Shape;481;p19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82" name="Google Shape;482;p19"/>
          <p:cNvGrpSpPr/>
          <p:nvPr/>
        </p:nvGrpSpPr>
        <p:grpSpPr>
          <a:xfrm>
            <a:off x="15590850" y="1232170"/>
            <a:ext cx="1644887" cy="1644887"/>
            <a:chOff x="0" y="0"/>
            <a:chExt cx="812800" cy="812800"/>
          </a:xfrm>
        </p:grpSpPr>
        <p:sp>
          <p:nvSpPr>
            <p:cNvPr id="483" name="Google Shape;483;p19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>
              <a:gsLst>
                <a:gs pos="0">
                  <a:srgbClr val="FA2ED3">
                    <a:alpha val="36862"/>
                  </a:srgbClr>
                </a:gs>
                <a:gs pos="100000">
                  <a:srgbClr val="DF7F00">
                    <a:alpha val="36862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4" name="Google Shape;484;p19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85" name="Google Shape;485;p19"/>
          <p:cNvGrpSpPr/>
          <p:nvPr/>
        </p:nvGrpSpPr>
        <p:grpSpPr>
          <a:xfrm>
            <a:off x="925465" y="3402553"/>
            <a:ext cx="1034027" cy="1034027"/>
            <a:chOff x="0" y="0"/>
            <a:chExt cx="812800" cy="812800"/>
          </a:xfrm>
        </p:grpSpPr>
        <p:sp>
          <p:nvSpPr>
            <p:cNvPr id="486" name="Google Shape;486;p19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>
              <a:gsLst>
                <a:gs pos="0">
                  <a:srgbClr val="FA2ED3">
                    <a:alpha val="36862"/>
                  </a:srgbClr>
                </a:gs>
                <a:gs pos="100000">
                  <a:srgbClr val="5CE1E6">
                    <a:alpha val="36862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7" name="Google Shape;487;p19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88" name="Google Shape;488;p19"/>
          <p:cNvGrpSpPr/>
          <p:nvPr/>
        </p:nvGrpSpPr>
        <p:grpSpPr>
          <a:xfrm>
            <a:off x="1442479" y="6147458"/>
            <a:ext cx="538183" cy="538183"/>
            <a:chOff x="0" y="0"/>
            <a:chExt cx="812800" cy="812800"/>
          </a:xfrm>
        </p:grpSpPr>
        <p:sp>
          <p:nvSpPr>
            <p:cNvPr id="489" name="Google Shape;489;p19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>
              <a:gsLst>
                <a:gs pos="0">
                  <a:srgbClr val="FA2ED3">
                    <a:alpha val="36862"/>
                  </a:srgbClr>
                </a:gs>
                <a:gs pos="100000">
                  <a:srgbClr val="DF7F00">
                    <a:alpha val="36862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0" name="Google Shape;490;p19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91" name="Google Shape;491;p19"/>
          <p:cNvGrpSpPr/>
          <p:nvPr/>
        </p:nvGrpSpPr>
        <p:grpSpPr>
          <a:xfrm>
            <a:off x="1638188" y="3919567"/>
            <a:ext cx="642608" cy="642608"/>
            <a:chOff x="0" y="0"/>
            <a:chExt cx="812800" cy="812800"/>
          </a:xfrm>
        </p:grpSpPr>
        <p:sp>
          <p:nvSpPr>
            <p:cNvPr id="492" name="Google Shape;492;p19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>
              <a:gsLst>
                <a:gs pos="0">
                  <a:srgbClr val="FA2ED3">
                    <a:alpha val="36862"/>
                  </a:srgbClr>
                </a:gs>
                <a:gs pos="100000">
                  <a:srgbClr val="5CE1E6">
                    <a:alpha val="36862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3" name="Google Shape;493;p19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94" name="Google Shape;494;p19"/>
          <p:cNvGrpSpPr/>
          <p:nvPr/>
        </p:nvGrpSpPr>
        <p:grpSpPr>
          <a:xfrm>
            <a:off x="10976626" y="8770086"/>
            <a:ext cx="538183" cy="538183"/>
            <a:chOff x="0" y="0"/>
            <a:chExt cx="812800" cy="812800"/>
          </a:xfrm>
        </p:grpSpPr>
        <p:sp>
          <p:nvSpPr>
            <p:cNvPr id="495" name="Google Shape;495;p19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>
              <a:gsLst>
                <a:gs pos="0">
                  <a:srgbClr val="FA2ED3">
                    <a:alpha val="36862"/>
                  </a:srgbClr>
                </a:gs>
                <a:gs pos="100000">
                  <a:srgbClr val="DF7F00">
                    <a:alpha val="36862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6" name="Google Shape;496;p19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cxnSp>
        <p:nvCxnSpPr>
          <p:cNvPr id="497" name="Google Shape;497;p19"/>
          <p:cNvCxnSpPr/>
          <p:nvPr/>
        </p:nvCxnSpPr>
        <p:spPr>
          <a:xfrm>
            <a:off x="1028700" y="9766770"/>
            <a:ext cx="5816771" cy="0"/>
          </a:xfrm>
          <a:prstGeom prst="straightConnector1">
            <a:avLst/>
          </a:prstGeom>
          <a:noFill/>
          <a:ln cap="flat" cmpd="sng" w="38100">
            <a:solidFill>
              <a:srgbClr val="0047AB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498" name="Google Shape;498;p19"/>
          <p:cNvCxnSpPr/>
          <p:nvPr/>
        </p:nvCxnSpPr>
        <p:spPr>
          <a:xfrm>
            <a:off x="11442529" y="9766770"/>
            <a:ext cx="5816771" cy="0"/>
          </a:xfrm>
          <a:prstGeom prst="straightConnector1">
            <a:avLst/>
          </a:prstGeom>
          <a:noFill/>
          <a:ln cap="flat" cmpd="sng" w="38100">
            <a:solidFill>
              <a:srgbClr val="0047AB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99" name="Google Shape;499;p19"/>
          <p:cNvSpPr/>
          <p:nvPr/>
        </p:nvSpPr>
        <p:spPr>
          <a:xfrm>
            <a:off x="8289545" y="8770086"/>
            <a:ext cx="1708910" cy="1165166"/>
          </a:xfrm>
          <a:custGeom>
            <a:rect b="b" l="l" r="r" t="t"/>
            <a:pathLst>
              <a:path extrusionOk="0" h="1165166" w="1708910">
                <a:moveTo>
                  <a:pt x="0" y="0"/>
                </a:moveTo>
                <a:lnTo>
                  <a:pt x="1708910" y="0"/>
                </a:lnTo>
                <a:lnTo>
                  <a:pt x="1708910" y="1165166"/>
                </a:lnTo>
                <a:lnTo>
                  <a:pt x="0" y="116516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pic>
        <p:nvPicPr>
          <p:cNvPr id="500" name="Google Shape;500;p1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977088" y="4070121"/>
            <a:ext cx="6264424" cy="469284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AF5"/>
        </a:solidFill>
      </p:bgPr>
    </p:bg>
    <p:spTree>
      <p:nvGrpSpPr>
        <p:cNvPr id="504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5" name="Google Shape;505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498350" y="2314786"/>
            <a:ext cx="7674900" cy="5969400"/>
          </a:xfrm>
          <a:prstGeom prst="round2DiagRect">
            <a:avLst>
              <a:gd fmla="val 16667" name="adj1"/>
              <a:gd fmla="val 0" name="adj2"/>
            </a:avLst>
          </a:prstGeom>
          <a:noFill/>
          <a:ln>
            <a:noFill/>
          </a:ln>
        </p:spPr>
      </p:pic>
      <p:sp>
        <p:nvSpPr>
          <p:cNvPr id="506" name="Google Shape;506;p20"/>
          <p:cNvSpPr/>
          <p:nvPr/>
        </p:nvSpPr>
        <p:spPr>
          <a:xfrm rot="5400000">
            <a:off x="2229952" y="1472135"/>
            <a:ext cx="6067182" cy="7760914"/>
          </a:xfrm>
          <a:custGeom>
            <a:rect b="b" l="l" r="r" t="t"/>
            <a:pathLst>
              <a:path extrusionOk="0" h="19422949" w="15184110">
                <a:moveTo>
                  <a:pt x="11570291" y="0"/>
                </a:moveTo>
                <a:lnTo>
                  <a:pt x="3613818" y="0"/>
                </a:lnTo>
                <a:cubicBezTo>
                  <a:pt x="1618626" y="0"/>
                  <a:pt x="0" y="2070486"/>
                  <a:pt x="0" y="4622662"/>
                </a:cubicBezTo>
                <a:lnTo>
                  <a:pt x="0" y="19422949"/>
                </a:lnTo>
                <a:lnTo>
                  <a:pt x="11570291" y="19422949"/>
                </a:lnTo>
                <a:cubicBezTo>
                  <a:pt x="13565484" y="19422949"/>
                  <a:pt x="15184110" y="17352463"/>
                  <a:pt x="15184110" y="14800287"/>
                </a:cubicBezTo>
                <a:lnTo>
                  <a:pt x="15184110" y="0"/>
                </a:lnTo>
                <a:lnTo>
                  <a:pt x="11570291" y="0"/>
                </a:lnTo>
                <a:close/>
              </a:path>
            </a:pathLst>
          </a:custGeom>
          <a:solidFill>
            <a:srgbClr val="028085"/>
          </a:solidFill>
          <a:ln cap="sq" cmpd="sng" w="12700">
            <a:solidFill>
              <a:srgbClr val="000000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507" name="Google Shape;507;p20"/>
          <p:cNvGrpSpPr/>
          <p:nvPr/>
        </p:nvGrpSpPr>
        <p:grpSpPr>
          <a:xfrm>
            <a:off x="2647443" y="1747168"/>
            <a:ext cx="1143666" cy="1143666"/>
            <a:chOff x="0" y="0"/>
            <a:chExt cx="812800" cy="812800"/>
          </a:xfrm>
        </p:grpSpPr>
        <p:sp>
          <p:nvSpPr>
            <p:cNvPr id="508" name="Google Shape;508;p20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>
              <a:gsLst>
                <a:gs pos="0">
                  <a:srgbClr val="FA2ED3">
                    <a:alpha val="36862"/>
                  </a:srgbClr>
                </a:gs>
                <a:gs pos="100000">
                  <a:srgbClr val="5CE1E6">
                    <a:alpha val="36862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9" name="Google Shape;509;p20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10" name="Google Shape;510;p20"/>
          <p:cNvGrpSpPr/>
          <p:nvPr/>
        </p:nvGrpSpPr>
        <p:grpSpPr>
          <a:xfrm>
            <a:off x="1028700" y="8155567"/>
            <a:ext cx="1375202" cy="1375202"/>
            <a:chOff x="0" y="0"/>
            <a:chExt cx="812800" cy="812800"/>
          </a:xfrm>
        </p:grpSpPr>
        <p:sp>
          <p:nvSpPr>
            <p:cNvPr id="511" name="Google Shape;511;p20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>
              <a:gsLst>
                <a:gs pos="0">
                  <a:srgbClr val="FA2ED3">
                    <a:alpha val="36862"/>
                  </a:srgbClr>
                </a:gs>
                <a:gs pos="100000">
                  <a:srgbClr val="DF7F00">
                    <a:alpha val="36862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2" name="Google Shape;512;p20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13" name="Google Shape;513;p20"/>
          <p:cNvGrpSpPr/>
          <p:nvPr/>
        </p:nvGrpSpPr>
        <p:grpSpPr>
          <a:xfrm>
            <a:off x="16839026" y="3072179"/>
            <a:ext cx="2071321" cy="2071321"/>
            <a:chOff x="0" y="0"/>
            <a:chExt cx="812800" cy="812800"/>
          </a:xfrm>
        </p:grpSpPr>
        <p:sp>
          <p:nvSpPr>
            <p:cNvPr id="514" name="Google Shape;514;p20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>
              <a:gsLst>
                <a:gs pos="0">
                  <a:srgbClr val="FA2ED3">
                    <a:alpha val="36862"/>
                  </a:srgbClr>
                </a:gs>
                <a:gs pos="100000">
                  <a:srgbClr val="5CE1E6">
                    <a:alpha val="36862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5" name="Google Shape;515;p20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16" name="Google Shape;516;p20"/>
          <p:cNvGrpSpPr/>
          <p:nvPr/>
        </p:nvGrpSpPr>
        <p:grpSpPr>
          <a:xfrm>
            <a:off x="15608253" y="944245"/>
            <a:ext cx="3302095" cy="3302095"/>
            <a:chOff x="0" y="0"/>
            <a:chExt cx="812800" cy="812800"/>
          </a:xfrm>
        </p:grpSpPr>
        <p:sp>
          <p:nvSpPr>
            <p:cNvPr id="517" name="Google Shape;517;p20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>
              <a:gsLst>
                <a:gs pos="0">
                  <a:srgbClr val="FA2ED3">
                    <a:alpha val="36862"/>
                  </a:srgbClr>
                </a:gs>
                <a:gs pos="100000">
                  <a:srgbClr val="5CE1E6">
                    <a:alpha val="36862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8" name="Google Shape;518;p20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19" name="Google Shape;519;p20"/>
          <p:cNvGrpSpPr/>
          <p:nvPr/>
        </p:nvGrpSpPr>
        <p:grpSpPr>
          <a:xfrm>
            <a:off x="-1427332" y="8531728"/>
            <a:ext cx="3302095" cy="3302095"/>
            <a:chOff x="0" y="0"/>
            <a:chExt cx="812800" cy="812800"/>
          </a:xfrm>
        </p:grpSpPr>
        <p:sp>
          <p:nvSpPr>
            <p:cNvPr id="520" name="Google Shape;520;p20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>
              <a:gsLst>
                <a:gs pos="0">
                  <a:srgbClr val="FA2ED3">
                    <a:alpha val="36862"/>
                  </a:srgbClr>
                </a:gs>
                <a:gs pos="100000">
                  <a:srgbClr val="DF7F00">
                    <a:alpha val="36862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1" name="Google Shape;521;p20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22" name="Google Shape;522;p20"/>
          <p:cNvGrpSpPr/>
          <p:nvPr/>
        </p:nvGrpSpPr>
        <p:grpSpPr>
          <a:xfrm>
            <a:off x="16300843" y="2057108"/>
            <a:ext cx="538183" cy="538183"/>
            <a:chOff x="0" y="0"/>
            <a:chExt cx="812800" cy="812800"/>
          </a:xfrm>
        </p:grpSpPr>
        <p:sp>
          <p:nvSpPr>
            <p:cNvPr id="523" name="Google Shape;523;p20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>
              <a:gsLst>
                <a:gs pos="0">
                  <a:srgbClr val="FA2ED3">
                    <a:alpha val="36862"/>
                  </a:srgbClr>
                </a:gs>
                <a:gs pos="100000">
                  <a:srgbClr val="DF7F00">
                    <a:alpha val="36862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4" name="Google Shape;524;p20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25" name="Google Shape;525;p20"/>
          <p:cNvGrpSpPr/>
          <p:nvPr/>
        </p:nvGrpSpPr>
        <p:grpSpPr>
          <a:xfrm>
            <a:off x="3219276" y="1516077"/>
            <a:ext cx="571833" cy="571833"/>
            <a:chOff x="0" y="0"/>
            <a:chExt cx="812800" cy="812800"/>
          </a:xfrm>
        </p:grpSpPr>
        <p:sp>
          <p:nvSpPr>
            <p:cNvPr id="526" name="Google Shape;526;p20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>
              <a:gsLst>
                <a:gs pos="0">
                  <a:srgbClr val="FA2ED3">
                    <a:alpha val="36862"/>
                  </a:srgbClr>
                </a:gs>
                <a:gs pos="100000">
                  <a:srgbClr val="5CE1E6">
                    <a:alpha val="36862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7" name="Google Shape;527;p20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28" name="Google Shape;528;p20"/>
          <p:cNvGrpSpPr/>
          <p:nvPr/>
        </p:nvGrpSpPr>
        <p:grpSpPr>
          <a:xfrm>
            <a:off x="13614140" y="8152190"/>
            <a:ext cx="1143666" cy="1143666"/>
            <a:chOff x="0" y="0"/>
            <a:chExt cx="812800" cy="812800"/>
          </a:xfrm>
        </p:grpSpPr>
        <p:sp>
          <p:nvSpPr>
            <p:cNvPr id="529" name="Google Shape;529;p20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>
              <a:gsLst>
                <a:gs pos="0">
                  <a:srgbClr val="FA2ED3">
                    <a:alpha val="36862"/>
                  </a:srgbClr>
                </a:gs>
                <a:gs pos="100000">
                  <a:srgbClr val="5CE1E6">
                    <a:alpha val="36862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0" name="Google Shape;530;p20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31" name="Google Shape;531;p20"/>
          <p:cNvGrpSpPr/>
          <p:nvPr/>
        </p:nvGrpSpPr>
        <p:grpSpPr>
          <a:xfrm>
            <a:off x="14185973" y="8700504"/>
            <a:ext cx="830265" cy="830265"/>
            <a:chOff x="0" y="0"/>
            <a:chExt cx="812800" cy="812800"/>
          </a:xfrm>
        </p:grpSpPr>
        <p:sp>
          <p:nvSpPr>
            <p:cNvPr id="532" name="Google Shape;532;p20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>
              <a:gsLst>
                <a:gs pos="0">
                  <a:srgbClr val="FA2ED3">
                    <a:alpha val="36862"/>
                  </a:srgbClr>
                </a:gs>
                <a:gs pos="100000">
                  <a:srgbClr val="5CE1E6">
                    <a:alpha val="36862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3" name="Google Shape;533;p20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34" name="Google Shape;534;p20"/>
          <p:cNvGrpSpPr/>
          <p:nvPr/>
        </p:nvGrpSpPr>
        <p:grpSpPr>
          <a:xfrm>
            <a:off x="118871" y="7245737"/>
            <a:ext cx="909829" cy="909829"/>
            <a:chOff x="0" y="0"/>
            <a:chExt cx="812800" cy="812800"/>
          </a:xfrm>
        </p:grpSpPr>
        <p:sp>
          <p:nvSpPr>
            <p:cNvPr id="535" name="Google Shape;535;p20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>
              <a:gsLst>
                <a:gs pos="0">
                  <a:srgbClr val="FA2ED3">
                    <a:alpha val="36862"/>
                  </a:srgbClr>
                </a:gs>
                <a:gs pos="100000">
                  <a:srgbClr val="DF7F00">
                    <a:alpha val="36862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6" name="Google Shape;536;p20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37" name="Google Shape;537;p20"/>
          <p:cNvSpPr txBox="1"/>
          <p:nvPr/>
        </p:nvSpPr>
        <p:spPr>
          <a:xfrm>
            <a:off x="1495921" y="5006112"/>
            <a:ext cx="7378075" cy="1371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9000" u="none" cap="none" strike="noStrike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rPr>
              <a:t>About Us</a:t>
            </a:r>
            <a:endParaRPr/>
          </a:p>
        </p:txBody>
      </p:sp>
      <p:sp>
        <p:nvSpPr>
          <p:cNvPr id="538" name="Google Shape;538;p20"/>
          <p:cNvSpPr txBox="1"/>
          <p:nvPr/>
        </p:nvSpPr>
        <p:spPr>
          <a:xfrm>
            <a:off x="2088839" y="6466942"/>
            <a:ext cx="6349408" cy="39814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FFFDFC"/>
                </a:solidFill>
                <a:latin typeface="Quicksand"/>
                <a:ea typeface="Quicksand"/>
                <a:cs typeface="Quicksand"/>
                <a:sym typeface="Quicksand"/>
              </a:rPr>
              <a:t>Elaborate on what you want to discuss. </a:t>
            </a:r>
            <a:endParaRPr/>
          </a:p>
        </p:txBody>
      </p:sp>
      <p:sp>
        <p:nvSpPr>
          <p:cNvPr id="539" name="Google Shape;539;p20"/>
          <p:cNvSpPr txBox="1"/>
          <p:nvPr/>
        </p:nvSpPr>
        <p:spPr>
          <a:xfrm>
            <a:off x="4502872" y="2939187"/>
            <a:ext cx="1364173" cy="20669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2000" u="none" cap="none" strike="noStrike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rPr>
              <a:t>3</a:t>
            </a:r>
            <a:endParaRPr/>
          </a:p>
        </p:txBody>
      </p:sp>
      <p:grpSp>
        <p:nvGrpSpPr>
          <p:cNvPr id="540" name="Google Shape;540;p20"/>
          <p:cNvGrpSpPr/>
          <p:nvPr/>
        </p:nvGrpSpPr>
        <p:grpSpPr>
          <a:xfrm>
            <a:off x="9184069" y="1133821"/>
            <a:ext cx="764513" cy="764513"/>
            <a:chOff x="0" y="0"/>
            <a:chExt cx="812800" cy="812800"/>
          </a:xfrm>
        </p:grpSpPr>
        <p:sp>
          <p:nvSpPr>
            <p:cNvPr id="541" name="Google Shape;541;p20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>
              <a:gsLst>
                <a:gs pos="0">
                  <a:srgbClr val="FA2ED3">
                    <a:alpha val="36862"/>
                  </a:srgbClr>
                </a:gs>
                <a:gs pos="100000">
                  <a:srgbClr val="DF7F00">
                    <a:alpha val="36862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2" name="Google Shape;542;p20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43" name="Google Shape;543;p20"/>
          <p:cNvGrpSpPr/>
          <p:nvPr/>
        </p:nvGrpSpPr>
        <p:grpSpPr>
          <a:xfrm>
            <a:off x="9681870" y="1133821"/>
            <a:ext cx="533423" cy="533423"/>
            <a:chOff x="0" y="0"/>
            <a:chExt cx="812800" cy="812800"/>
          </a:xfrm>
        </p:grpSpPr>
        <p:sp>
          <p:nvSpPr>
            <p:cNvPr id="544" name="Google Shape;544;p20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>
              <a:gsLst>
                <a:gs pos="0">
                  <a:srgbClr val="FA2ED3">
                    <a:alpha val="36862"/>
                  </a:srgbClr>
                </a:gs>
                <a:gs pos="100000">
                  <a:srgbClr val="DF7F00">
                    <a:alpha val="36862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5" name="Google Shape;545;p20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546" name="Google Shape;546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13675" y="2443179"/>
            <a:ext cx="1375175" cy="1466421"/>
          </a:xfrm>
          <a:prstGeom prst="rect">
            <a:avLst/>
          </a:prstGeom>
          <a:noFill/>
          <a:ln>
            <a:noFill/>
          </a:ln>
        </p:spPr>
      </p:pic>
      <p:pic>
        <p:nvPicPr>
          <p:cNvPr id="547" name="Google Shape;547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2989200" y="240112"/>
            <a:ext cx="5176675" cy="4157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AF5"/>
        </a:solidFill>
      </p:bgPr>
    </p:bg>
    <p:spTree>
      <p:nvGrpSpPr>
        <p:cNvPr id="55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Google Shape;552;p21"/>
          <p:cNvSpPr txBox="1"/>
          <p:nvPr/>
        </p:nvSpPr>
        <p:spPr>
          <a:xfrm>
            <a:off x="2190915" y="1204281"/>
            <a:ext cx="10149094" cy="1371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9000" u="none" cap="none" strike="noStrike">
                <a:solidFill>
                  <a:srgbClr val="027C82"/>
                </a:solidFill>
                <a:latin typeface="Roboto Slab"/>
                <a:ea typeface="Roboto Slab"/>
                <a:cs typeface="Roboto Slab"/>
                <a:sym typeface="Roboto Slab"/>
              </a:rPr>
              <a:t>Our Best Teachers</a:t>
            </a:r>
            <a:endParaRPr/>
          </a:p>
        </p:txBody>
      </p:sp>
      <p:sp>
        <p:nvSpPr>
          <p:cNvPr id="553" name="Google Shape;553;p21"/>
          <p:cNvSpPr txBox="1"/>
          <p:nvPr/>
        </p:nvSpPr>
        <p:spPr>
          <a:xfrm>
            <a:off x="6009788" y="4667943"/>
            <a:ext cx="3306074" cy="5238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499" u="none" cap="none" strike="noStrike">
                <a:solidFill>
                  <a:srgbClr val="000000"/>
                </a:solidFill>
                <a:latin typeface="Titillium Web SemiBold"/>
                <a:ea typeface="Titillium Web SemiBold"/>
                <a:cs typeface="Titillium Web SemiBold"/>
                <a:sym typeface="Titillium Web SemiBold"/>
              </a:rPr>
              <a:t>Name</a:t>
            </a:r>
            <a:endParaRPr/>
          </a:p>
        </p:txBody>
      </p:sp>
      <p:sp>
        <p:nvSpPr>
          <p:cNvPr id="554" name="Google Shape;554;p21"/>
          <p:cNvSpPr txBox="1"/>
          <p:nvPr/>
        </p:nvSpPr>
        <p:spPr>
          <a:xfrm>
            <a:off x="6009788" y="5291328"/>
            <a:ext cx="3306074" cy="83439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Elaborate on what you want to discuss. </a:t>
            </a:r>
            <a:endParaRPr/>
          </a:p>
        </p:txBody>
      </p:sp>
      <p:sp>
        <p:nvSpPr>
          <p:cNvPr id="555" name="Google Shape;555;p21"/>
          <p:cNvSpPr txBox="1"/>
          <p:nvPr/>
        </p:nvSpPr>
        <p:spPr>
          <a:xfrm>
            <a:off x="13953226" y="4732856"/>
            <a:ext cx="3306074" cy="5238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499" u="none" cap="none" strike="noStrike">
                <a:solidFill>
                  <a:srgbClr val="000000"/>
                </a:solidFill>
                <a:latin typeface="Titillium Web SemiBold"/>
                <a:ea typeface="Titillium Web SemiBold"/>
                <a:cs typeface="Titillium Web SemiBold"/>
                <a:sym typeface="Titillium Web SemiBold"/>
              </a:rPr>
              <a:t>Name</a:t>
            </a:r>
            <a:endParaRPr/>
          </a:p>
        </p:txBody>
      </p:sp>
      <p:sp>
        <p:nvSpPr>
          <p:cNvPr id="556" name="Google Shape;556;p21"/>
          <p:cNvSpPr txBox="1"/>
          <p:nvPr/>
        </p:nvSpPr>
        <p:spPr>
          <a:xfrm>
            <a:off x="13953226" y="5318206"/>
            <a:ext cx="3306074" cy="83439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Elaborate on what you want to discuss. </a:t>
            </a:r>
            <a:endParaRPr/>
          </a:p>
        </p:txBody>
      </p:sp>
      <p:grpSp>
        <p:nvGrpSpPr>
          <p:cNvPr id="557" name="Google Shape;557;p21"/>
          <p:cNvGrpSpPr/>
          <p:nvPr/>
        </p:nvGrpSpPr>
        <p:grpSpPr>
          <a:xfrm>
            <a:off x="9325756" y="707695"/>
            <a:ext cx="329790" cy="329790"/>
            <a:chOff x="0" y="0"/>
            <a:chExt cx="812800" cy="812800"/>
          </a:xfrm>
        </p:grpSpPr>
        <p:sp>
          <p:nvSpPr>
            <p:cNvPr id="558" name="Google Shape;558;p21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>
              <a:gsLst>
                <a:gs pos="0">
                  <a:srgbClr val="FA2ED3">
                    <a:alpha val="36862"/>
                  </a:srgbClr>
                </a:gs>
                <a:gs pos="100000">
                  <a:srgbClr val="DF7F00">
                    <a:alpha val="36862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9" name="Google Shape;559;p21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60" name="Google Shape;560;p21"/>
          <p:cNvGrpSpPr/>
          <p:nvPr/>
        </p:nvGrpSpPr>
        <p:grpSpPr>
          <a:xfrm>
            <a:off x="8859683" y="315383"/>
            <a:ext cx="784624" cy="784624"/>
            <a:chOff x="0" y="0"/>
            <a:chExt cx="812800" cy="812800"/>
          </a:xfrm>
        </p:grpSpPr>
        <p:sp>
          <p:nvSpPr>
            <p:cNvPr id="561" name="Google Shape;561;p21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>
              <a:gsLst>
                <a:gs pos="0">
                  <a:srgbClr val="FA2ED3">
                    <a:alpha val="36862"/>
                  </a:srgbClr>
                </a:gs>
                <a:gs pos="100000">
                  <a:srgbClr val="DF7F00">
                    <a:alpha val="36862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2" name="Google Shape;562;p21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63" name="Google Shape;563;p21"/>
          <p:cNvGrpSpPr/>
          <p:nvPr/>
        </p:nvGrpSpPr>
        <p:grpSpPr>
          <a:xfrm>
            <a:off x="-822443" y="7125199"/>
            <a:ext cx="1644887" cy="1644887"/>
            <a:chOff x="0" y="0"/>
            <a:chExt cx="812800" cy="812800"/>
          </a:xfrm>
        </p:grpSpPr>
        <p:sp>
          <p:nvSpPr>
            <p:cNvPr id="564" name="Google Shape;564;p21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>
              <a:gsLst>
                <a:gs pos="0">
                  <a:srgbClr val="FA2ED3">
                    <a:alpha val="36862"/>
                  </a:srgbClr>
                </a:gs>
                <a:gs pos="100000">
                  <a:srgbClr val="DF7F00">
                    <a:alpha val="36862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5" name="Google Shape;565;p21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66" name="Google Shape;566;p21"/>
          <p:cNvGrpSpPr/>
          <p:nvPr/>
        </p:nvGrpSpPr>
        <p:grpSpPr>
          <a:xfrm>
            <a:off x="148906" y="707695"/>
            <a:ext cx="433082" cy="433082"/>
            <a:chOff x="0" y="0"/>
            <a:chExt cx="812800" cy="812800"/>
          </a:xfrm>
        </p:grpSpPr>
        <p:sp>
          <p:nvSpPr>
            <p:cNvPr id="567" name="Google Shape;567;p21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>
              <a:gsLst>
                <a:gs pos="0">
                  <a:srgbClr val="FA2ED3">
                    <a:alpha val="36862"/>
                  </a:srgbClr>
                </a:gs>
                <a:gs pos="100000">
                  <a:srgbClr val="5CE1E6">
                    <a:alpha val="36862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8" name="Google Shape;568;p21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69" name="Google Shape;569;p21"/>
          <p:cNvGrpSpPr/>
          <p:nvPr/>
        </p:nvGrpSpPr>
        <p:grpSpPr>
          <a:xfrm>
            <a:off x="-284175" y="171322"/>
            <a:ext cx="866163" cy="866163"/>
            <a:chOff x="0" y="0"/>
            <a:chExt cx="812800" cy="812800"/>
          </a:xfrm>
        </p:grpSpPr>
        <p:sp>
          <p:nvSpPr>
            <p:cNvPr id="570" name="Google Shape;570;p21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>
              <a:gsLst>
                <a:gs pos="0">
                  <a:srgbClr val="FA2ED3">
                    <a:alpha val="36862"/>
                  </a:srgbClr>
                </a:gs>
                <a:gs pos="100000">
                  <a:srgbClr val="5CE1E6">
                    <a:alpha val="36862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1" name="Google Shape;571;p21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72" name="Google Shape;572;p21"/>
          <p:cNvGrpSpPr/>
          <p:nvPr/>
        </p:nvGrpSpPr>
        <p:grpSpPr>
          <a:xfrm>
            <a:off x="16567927" y="7775216"/>
            <a:ext cx="866163" cy="866163"/>
            <a:chOff x="0" y="0"/>
            <a:chExt cx="812800" cy="812800"/>
          </a:xfrm>
        </p:grpSpPr>
        <p:sp>
          <p:nvSpPr>
            <p:cNvPr id="573" name="Google Shape;573;p21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>
              <a:gsLst>
                <a:gs pos="0">
                  <a:srgbClr val="FA2ED3">
                    <a:alpha val="36862"/>
                  </a:srgbClr>
                </a:gs>
                <a:gs pos="100000">
                  <a:srgbClr val="5CE1E6">
                    <a:alpha val="36862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4" name="Google Shape;574;p21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75" name="Google Shape;575;p21"/>
          <p:cNvGrpSpPr/>
          <p:nvPr/>
        </p:nvGrpSpPr>
        <p:grpSpPr>
          <a:xfrm>
            <a:off x="15500667" y="7637542"/>
            <a:ext cx="503375" cy="503375"/>
            <a:chOff x="0" y="0"/>
            <a:chExt cx="812800" cy="812800"/>
          </a:xfrm>
        </p:grpSpPr>
        <p:sp>
          <p:nvSpPr>
            <p:cNvPr id="576" name="Google Shape;576;p21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>
              <a:gsLst>
                <a:gs pos="0">
                  <a:srgbClr val="FA2ED3">
                    <a:alpha val="36862"/>
                  </a:srgbClr>
                </a:gs>
                <a:gs pos="100000">
                  <a:srgbClr val="5CE1E6">
                    <a:alpha val="36862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7" name="Google Shape;577;p21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cxnSp>
        <p:nvCxnSpPr>
          <p:cNvPr id="578" name="Google Shape;578;p21"/>
          <p:cNvCxnSpPr/>
          <p:nvPr/>
        </p:nvCxnSpPr>
        <p:spPr>
          <a:xfrm>
            <a:off x="1028700" y="9766770"/>
            <a:ext cx="5816771" cy="0"/>
          </a:xfrm>
          <a:prstGeom prst="straightConnector1">
            <a:avLst/>
          </a:prstGeom>
          <a:noFill/>
          <a:ln cap="flat" cmpd="sng" w="38100">
            <a:solidFill>
              <a:srgbClr val="0047AB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579" name="Google Shape;579;p21"/>
          <p:cNvCxnSpPr/>
          <p:nvPr/>
        </p:nvCxnSpPr>
        <p:spPr>
          <a:xfrm>
            <a:off x="11442529" y="9766770"/>
            <a:ext cx="5816771" cy="0"/>
          </a:xfrm>
          <a:prstGeom prst="straightConnector1">
            <a:avLst/>
          </a:prstGeom>
          <a:noFill/>
          <a:ln cap="flat" cmpd="sng" w="38100">
            <a:solidFill>
              <a:srgbClr val="0047AB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580" name="Google Shape;580;p21"/>
          <p:cNvSpPr/>
          <p:nvPr/>
        </p:nvSpPr>
        <p:spPr>
          <a:xfrm>
            <a:off x="8289545" y="8770086"/>
            <a:ext cx="1708910" cy="1165166"/>
          </a:xfrm>
          <a:custGeom>
            <a:rect b="b" l="l" r="r" t="t"/>
            <a:pathLst>
              <a:path extrusionOk="0" h="1165166" w="1708910">
                <a:moveTo>
                  <a:pt x="0" y="0"/>
                </a:moveTo>
                <a:lnTo>
                  <a:pt x="1708910" y="0"/>
                </a:lnTo>
                <a:lnTo>
                  <a:pt x="1708910" y="1165166"/>
                </a:lnTo>
                <a:lnTo>
                  <a:pt x="0" y="116516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pic>
        <p:nvPicPr>
          <p:cNvPr id="581" name="Google Shape;581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37671" y="3466339"/>
            <a:ext cx="3564300" cy="4541400"/>
          </a:xfrm>
          <a:prstGeom prst="round2DiagRect">
            <a:avLst>
              <a:gd fmla="val 16667" name="adj1"/>
              <a:gd fmla="val 0" name="adj2"/>
            </a:avLst>
          </a:prstGeom>
          <a:noFill/>
          <a:ln>
            <a:noFill/>
          </a:ln>
        </p:spPr>
      </p:pic>
      <p:pic>
        <p:nvPicPr>
          <p:cNvPr id="582" name="Google Shape;582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852400" y="3467039"/>
            <a:ext cx="3513300" cy="4476600"/>
          </a:xfrm>
          <a:prstGeom prst="round2DiagRect">
            <a:avLst>
              <a:gd fmla="val 16667" name="adj1"/>
              <a:gd fmla="val 0" name="adj2"/>
            </a:avLst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AF5"/>
        </a:solidFill>
      </p:bgPr>
    </p:bg>
    <p:spTree>
      <p:nvGrpSpPr>
        <p:cNvPr id="586" name="Shape 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7" name="Google Shape;587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690633" y="2616875"/>
            <a:ext cx="8416200" cy="5545500"/>
          </a:xfrm>
          <a:prstGeom prst="round2DiagRect">
            <a:avLst>
              <a:gd fmla="val 16667" name="adj1"/>
              <a:gd fmla="val 0" name="adj2"/>
            </a:avLst>
          </a:prstGeom>
          <a:noFill/>
          <a:ln>
            <a:noFill/>
          </a:ln>
        </p:spPr>
      </p:pic>
      <p:sp>
        <p:nvSpPr>
          <p:cNvPr id="588" name="Google Shape;588;p22"/>
          <p:cNvSpPr txBox="1"/>
          <p:nvPr/>
        </p:nvSpPr>
        <p:spPr>
          <a:xfrm>
            <a:off x="1644887" y="3120877"/>
            <a:ext cx="8115300" cy="1371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9000" u="none" cap="none" strike="noStrike">
                <a:solidFill>
                  <a:srgbClr val="027C82"/>
                </a:solidFill>
                <a:latin typeface="Roboto Slab"/>
                <a:ea typeface="Roboto Slab"/>
                <a:cs typeface="Roboto Slab"/>
                <a:sym typeface="Roboto Slab"/>
              </a:rPr>
              <a:t>Our History</a:t>
            </a:r>
            <a:endParaRPr/>
          </a:p>
        </p:txBody>
      </p:sp>
      <p:sp>
        <p:nvSpPr>
          <p:cNvPr id="589" name="Google Shape;589;p22"/>
          <p:cNvSpPr txBox="1"/>
          <p:nvPr/>
        </p:nvSpPr>
        <p:spPr>
          <a:xfrm>
            <a:off x="1759587" y="4822207"/>
            <a:ext cx="5182307" cy="209169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Presentations are communication tools that can be used as demonstrations, lectures, speeches, reports, and more. It is mostly presented before an audience. </a:t>
            </a:r>
            <a:endParaRPr/>
          </a:p>
        </p:txBody>
      </p:sp>
      <p:grpSp>
        <p:nvGrpSpPr>
          <p:cNvPr id="590" name="Google Shape;590;p22"/>
          <p:cNvGrpSpPr/>
          <p:nvPr/>
        </p:nvGrpSpPr>
        <p:grpSpPr>
          <a:xfrm>
            <a:off x="480568" y="7598636"/>
            <a:ext cx="1644887" cy="1644887"/>
            <a:chOff x="0" y="0"/>
            <a:chExt cx="812800" cy="812800"/>
          </a:xfrm>
        </p:grpSpPr>
        <p:sp>
          <p:nvSpPr>
            <p:cNvPr id="591" name="Google Shape;591;p22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>
              <a:gsLst>
                <a:gs pos="0">
                  <a:srgbClr val="FA2ED3">
                    <a:alpha val="36862"/>
                  </a:srgbClr>
                </a:gs>
                <a:gs pos="100000">
                  <a:srgbClr val="DF7F00">
                    <a:alpha val="36862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2" name="Google Shape;592;p22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93" name="Google Shape;593;p22"/>
          <p:cNvGrpSpPr/>
          <p:nvPr/>
        </p:nvGrpSpPr>
        <p:grpSpPr>
          <a:xfrm>
            <a:off x="1292196" y="8545511"/>
            <a:ext cx="1018550" cy="1018550"/>
            <a:chOff x="0" y="0"/>
            <a:chExt cx="812800" cy="812800"/>
          </a:xfrm>
        </p:grpSpPr>
        <p:sp>
          <p:nvSpPr>
            <p:cNvPr id="594" name="Google Shape;594;p22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>
              <a:gsLst>
                <a:gs pos="0">
                  <a:srgbClr val="FA2ED3">
                    <a:alpha val="36862"/>
                  </a:srgbClr>
                </a:gs>
                <a:gs pos="100000">
                  <a:srgbClr val="DF7F00">
                    <a:alpha val="36862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5" name="Google Shape;595;p22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96" name="Google Shape;596;p22"/>
          <p:cNvGrpSpPr/>
          <p:nvPr/>
        </p:nvGrpSpPr>
        <p:grpSpPr>
          <a:xfrm>
            <a:off x="9336431" y="1891025"/>
            <a:ext cx="1018550" cy="1018550"/>
            <a:chOff x="0" y="0"/>
            <a:chExt cx="812800" cy="812800"/>
          </a:xfrm>
        </p:grpSpPr>
        <p:sp>
          <p:nvSpPr>
            <p:cNvPr id="597" name="Google Shape;597;p22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>
              <a:gsLst>
                <a:gs pos="0">
                  <a:srgbClr val="FA2ED3">
                    <a:alpha val="36862"/>
                  </a:srgbClr>
                </a:gs>
                <a:gs pos="100000">
                  <a:srgbClr val="5CE1E6">
                    <a:alpha val="36862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8" name="Google Shape;598;p22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99" name="Google Shape;599;p22"/>
          <p:cNvGrpSpPr/>
          <p:nvPr/>
        </p:nvGrpSpPr>
        <p:grpSpPr>
          <a:xfrm>
            <a:off x="17259300" y="7889229"/>
            <a:ext cx="692119" cy="692119"/>
            <a:chOff x="0" y="0"/>
            <a:chExt cx="812800" cy="812800"/>
          </a:xfrm>
        </p:grpSpPr>
        <p:sp>
          <p:nvSpPr>
            <p:cNvPr id="600" name="Google Shape;600;p22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>
              <a:gsLst>
                <a:gs pos="0">
                  <a:srgbClr val="FA2ED3">
                    <a:alpha val="36862"/>
                  </a:srgbClr>
                </a:gs>
                <a:gs pos="100000">
                  <a:srgbClr val="5CE1E6">
                    <a:alpha val="36862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1" name="Google Shape;601;p22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02" name="Google Shape;602;p22"/>
          <p:cNvGrpSpPr/>
          <p:nvPr/>
        </p:nvGrpSpPr>
        <p:grpSpPr>
          <a:xfrm>
            <a:off x="800368" y="-249035"/>
            <a:ext cx="692119" cy="692119"/>
            <a:chOff x="0" y="0"/>
            <a:chExt cx="812800" cy="812800"/>
          </a:xfrm>
        </p:grpSpPr>
        <p:sp>
          <p:nvSpPr>
            <p:cNvPr id="603" name="Google Shape;603;p22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>
              <a:gsLst>
                <a:gs pos="0">
                  <a:srgbClr val="FA2ED3">
                    <a:alpha val="36862"/>
                  </a:srgbClr>
                </a:gs>
                <a:gs pos="100000">
                  <a:srgbClr val="5CE1E6">
                    <a:alpha val="36862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4" name="Google Shape;604;p22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05" name="Google Shape;605;p22"/>
          <p:cNvGrpSpPr/>
          <p:nvPr/>
        </p:nvGrpSpPr>
        <p:grpSpPr>
          <a:xfrm>
            <a:off x="1146427" y="97025"/>
            <a:ext cx="498460" cy="498460"/>
            <a:chOff x="0" y="0"/>
            <a:chExt cx="812800" cy="812800"/>
          </a:xfrm>
        </p:grpSpPr>
        <p:sp>
          <p:nvSpPr>
            <p:cNvPr id="606" name="Google Shape;606;p22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>
              <a:gsLst>
                <a:gs pos="0">
                  <a:srgbClr val="FA2ED3">
                    <a:alpha val="36862"/>
                  </a:srgbClr>
                </a:gs>
                <a:gs pos="100000">
                  <a:srgbClr val="DF7F00">
                    <a:alpha val="36862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7" name="Google Shape;607;p22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cxnSp>
        <p:nvCxnSpPr>
          <p:cNvPr id="608" name="Google Shape;608;p22"/>
          <p:cNvCxnSpPr/>
          <p:nvPr/>
        </p:nvCxnSpPr>
        <p:spPr>
          <a:xfrm>
            <a:off x="1028700" y="9766770"/>
            <a:ext cx="5816771" cy="0"/>
          </a:xfrm>
          <a:prstGeom prst="straightConnector1">
            <a:avLst/>
          </a:prstGeom>
          <a:noFill/>
          <a:ln cap="flat" cmpd="sng" w="38100">
            <a:solidFill>
              <a:srgbClr val="0047AB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609" name="Google Shape;609;p22"/>
          <p:cNvCxnSpPr/>
          <p:nvPr/>
        </p:nvCxnSpPr>
        <p:spPr>
          <a:xfrm>
            <a:off x="11442529" y="9766770"/>
            <a:ext cx="5816771" cy="0"/>
          </a:xfrm>
          <a:prstGeom prst="straightConnector1">
            <a:avLst/>
          </a:prstGeom>
          <a:noFill/>
          <a:ln cap="flat" cmpd="sng" w="38100">
            <a:solidFill>
              <a:srgbClr val="0047AB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610" name="Google Shape;610;p22"/>
          <p:cNvSpPr/>
          <p:nvPr/>
        </p:nvSpPr>
        <p:spPr>
          <a:xfrm>
            <a:off x="8289545" y="8770086"/>
            <a:ext cx="1708910" cy="1165166"/>
          </a:xfrm>
          <a:custGeom>
            <a:rect b="b" l="l" r="r" t="t"/>
            <a:pathLst>
              <a:path extrusionOk="0" h="1165166" w="1708910">
                <a:moveTo>
                  <a:pt x="0" y="0"/>
                </a:moveTo>
                <a:lnTo>
                  <a:pt x="1708910" y="0"/>
                </a:lnTo>
                <a:lnTo>
                  <a:pt x="1708910" y="1165166"/>
                </a:lnTo>
                <a:lnTo>
                  <a:pt x="0" y="116516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AF5"/>
        </a:solidFill>
      </p:bgPr>
    </p:bg>
    <p:spTree>
      <p:nvGrpSpPr>
        <p:cNvPr id="614" name="Shape 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15" name="Google Shape;615;p23"/>
          <p:cNvCxnSpPr/>
          <p:nvPr/>
        </p:nvCxnSpPr>
        <p:spPr>
          <a:xfrm>
            <a:off x="893736" y="4983217"/>
            <a:ext cx="5845469" cy="0"/>
          </a:xfrm>
          <a:prstGeom prst="straightConnector1">
            <a:avLst/>
          </a:prstGeom>
          <a:noFill/>
          <a:ln cap="flat" cmpd="sng" w="47625">
            <a:solidFill>
              <a:srgbClr val="0047AB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616" name="Google Shape;616;p23"/>
          <p:cNvSpPr/>
          <p:nvPr/>
        </p:nvSpPr>
        <p:spPr>
          <a:xfrm>
            <a:off x="2557103" y="4806409"/>
            <a:ext cx="353616" cy="353616"/>
          </a:xfrm>
          <a:custGeom>
            <a:rect b="b" l="l" r="r" t="t"/>
            <a:pathLst>
              <a:path extrusionOk="0" h="6350000" w="6350000">
                <a:moveTo>
                  <a:pt x="3175000" y="0"/>
                </a:moveTo>
                <a:cubicBezTo>
                  <a:pt x="1421496" y="0"/>
                  <a:pt x="0" y="1421496"/>
                  <a:pt x="0" y="3175000"/>
                </a:cubicBezTo>
                <a:cubicBezTo>
                  <a:pt x="0" y="4928504"/>
                  <a:pt x="1421496" y="6350000"/>
                  <a:pt x="3175000" y="6350000"/>
                </a:cubicBezTo>
                <a:cubicBezTo>
                  <a:pt x="4928504" y="6350000"/>
                  <a:pt x="6350000" y="4928504"/>
                  <a:pt x="6350000" y="3175000"/>
                </a:cubicBezTo>
                <a:cubicBezTo>
                  <a:pt x="6350000" y="1421496"/>
                  <a:pt x="4928504" y="0"/>
                  <a:pt x="3175000" y="0"/>
                </a:cubicBezTo>
                <a:close/>
              </a:path>
            </a:pathLst>
          </a:custGeom>
          <a:solidFill>
            <a:srgbClr val="FFFAF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7" name="Google Shape;617;p23"/>
          <p:cNvSpPr/>
          <p:nvPr/>
        </p:nvSpPr>
        <p:spPr>
          <a:xfrm>
            <a:off x="6739205" y="4806409"/>
            <a:ext cx="353616" cy="353616"/>
          </a:xfrm>
          <a:custGeom>
            <a:rect b="b" l="l" r="r" t="t"/>
            <a:pathLst>
              <a:path extrusionOk="0" h="6350000" w="6350000">
                <a:moveTo>
                  <a:pt x="3175000" y="0"/>
                </a:moveTo>
                <a:cubicBezTo>
                  <a:pt x="1421496" y="0"/>
                  <a:pt x="0" y="1421496"/>
                  <a:pt x="0" y="3175000"/>
                </a:cubicBezTo>
                <a:cubicBezTo>
                  <a:pt x="0" y="4928504"/>
                  <a:pt x="1421496" y="6350000"/>
                  <a:pt x="3175000" y="6350000"/>
                </a:cubicBezTo>
                <a:cubicBezTo>
                  <a:pt x="4928504" y="6350000"/>
                  <a:pt x="6350000" y="4928504"/>
                  <a:pt x="6350000" y="3175000"/>
                </a:cubicBezTo>
                <a:cubicBezTo>
                  <a:pt x="6350000" y="1421496"/>
                  <a:pt x="4928504" y="0"/>
                  <a:pt x="3175000" y="0"/>
                </a:cubicBezTo>
                <a:close/>
              </a:path>
            </a:pathLst>
          </a:custGeom>
          <a:solidFill>
            <a:srgbClr val="FFFAF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8" name="Google Shape;618;p23"/>
          <p:cNvSpPr/>
          <p:nvPr/>
        </p:nvSpPr>
        <p:spPr>
          <a:xfrm>
            <a:off x="10923280" y="4787160"/>
            <a:ext cx="353616" cy="353616"/>
          </a:xfrm>
          <a:custGeom>
            <a:rect b="b" l="l" r="r" t="t"/>
            <a:pathLst>
              <a:path extrusionOk="0" h="6350000" w="6350000">
                <a:moveTo>
                  <a:pt x="3175000" y="0"/>
                </a:moveTo>
                <a:cubicBezTo>
                  <a:pt x="1421496" y="0"/>
                  <a:pt x="0" y="1421496"/>
                  <a:pt x="0" y="3175000"/>
                </a:cubicBezTo>
                <a:cubicBezTo>
                  <a:pt x="0" y="4928504"/>
                  <a:pt x="1421496" y="6350000"/>
                  <a:pt x="3175000" y="6350000"/>
                </a:cubicBezTo>
                <a:cubicBezTo>
                  <a:pt x="4928504" y="6350000"/>
                  <a:pt x="6350000" y="4928504"/>
                  <a:pt x="6350000" y="3175000"/>
                </a:cubicBezTo>
                <a:cubicBezTo>
                  <a:pt x="6350000" y="1421496"/>
                  <a:pt x="4928504" y="0"/>
                  <a:pt x="3175000" y="0"/>
                </a:cubicBezTo>
                <a:close/>
              </a:path>
            </a:pathLst>
          </a:custGeom>
          <a:solidFill>
            <a:srgbClr val="FFFAF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619" name="Google Shape;619;p23"/>
          <p:cNvCxnSpPr/>
          <p:nvPr/>
        </p:nvCxnSpPr>
        <p:spPr>
          <a:xfrm flipH="1" rot="10800000">
            <a:off x="7092819" y="4964781"/>
            <a:ext cx="3830463" cy="17622"/>
          </a:xfrm>
          <a:prstGeom prst="straightConnector1">
            <a:avLst/>
          </a:prstGeom>
          <a:noFill/>
          <a:ln cap="flat" cmpd="sng" w="47625">
            <a:solidFill>
              <a:srgbClr val="0047AB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620" name="Google Shape;620;p23"/>
          <p:cNvCxnSpPr/>
          <p:nvPr/>
        </p:nvCxnSpPr>
        <p:spPr>
          <a:xfrm>
            <a:off x="11276895" y="4963985"/>
            <a:ext cx="3225526" cy="301"/>
          </a:xfrm>
          <a:prstGeom prst="straightConnector1">
            <a:avLst/>
          </a:prstGeom>
          <a:noFill/>
          <a:ln cap="flat" cmpd="sng" w="47625">
            <a:solidFill>
              <a:srgbClr val="0047AB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621" name="Google Shape;621;p23"/>
          <p:cNvCxnSpPr/>
          <p:nvPr/>
        </p:nvCxnSpPr>
        <p:spPr>
          <a:xfrm>
            <a:off x="14130556" y="4963968"/>
            <a:ext cx="2993781" cy="0"/>
          </a:xfrm>
          <a:prstGeom prst="straightConnector1">
            <a:avLst/>
          </a:prstGeom>
          <a:noFill/>
          <a:ln cap="flat" cmpd="sng" w="47625">
            <a:solidFill>
              <a:srgbClr val="0047AB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622" name="Google Shape;622;p23"/>
          <p:cNvSpPr/>
          <p:nvPr/>
        </p:nvSpPr>
        <p:spPr>
          <a:xfrm>
            <a:off x="15152851" y="4787160"/>
            <a:ext cx="353616" cy="353616"/>
          </a:xfrm>
          <a:custGeom>
            <a:rect b="b" l="l" r="r" t="t"/>
            <a:pathLst>
              <a:path extrusionOk="0" h="6350000" w="6350000">
                <a:moveTo>
                  <a:pt x="3175000" y="0"/>
                </a:moveTo>
                <a:cubicBezTo>
                  <a:pt x="1421496" y="0"/>
                  <a:pt x="0" y="1421496"/>
                  <a:pt x="0" y="3175000"/>
                </a:cubicBezTo>
                <a:cubicBezTo>
                  <a:pt x="0" y="4928504"/>
                  <a:pt x="1421496" y="6350000"/>
                  <a:pt x="3175000" y="6350000"/>
                </a:cubicBezTo>
                <a:cubicBezTo>
                  <a:pt x="4928504" y="6350000"/>
                  <a:pt x="6350000" y="4928504"/>
                  <a:pt x="6350000" y="3175000"/>
                </a:cubicBezTo>
                <a:cubicBezTo>
                  <a:pt x="6350000" y="1421496"/>
                  <a:pt x="4928504" y="0"/>
                  <a:pt x="3175000" y="0"/>
                </a:cubicBezTo>
                <a:close/>
              </a:path>
            </a:pathLst>
          </a:custGeom>
          <a:solidFill>
            <a:srgbClr val="FFFAF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3" name="Google Shape;623;p23"/>
          <p:cNvSpPr txBox="1"/>
          <p:nvPr/>
        </p:nvSpPr>
        <p:spPr>
          <a:xfrm>
            <a:off x="1540499" y="1619922"/>
            <a:ext cx="11104640" cy="1371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9000" u="none" cap="none" strike="noStrike">
                <a:solidFill>
                  <a:srgbClr val="027C82"/>
                </a:solidFill>
                <a:latin typeface="Roboto Slab"/>
                <a:ea typeface="Roboto Slab"/>
                <a:cs typeface="Roboto Slab"/>
                <a:sym typeface="Roboto Slab"/>
              </a:rPr>
              <a:t>Our Goals Timeline </a:t>
            </a:r>
            <a:endParaRPr/>
          </a:p>
        </p:txBody>
      </p:sp>
      <p:sp>
        <p:nvSpPr>
          <p:cNvPr id="624" name="Google Shape;624;p23"/>
          <p:cNvSpPr txBox="1"/>
          <p:nvPr/>
        </p:nvSpPr>
        <p:spPr>
          <a:xfrm>
            <a:off x="1163664" y="7438140"/>
            <a:ext cx="3364925" cy="5238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499" u="none" cap="none" strike="noStrike">
                <a:solidFill>
                  <a:srgbClr val="000000"/>
                </a:solidFill>
                <a:latin typeface="Titillium Web"/>
                <a:ea typeface="Titillium Web"/>
                <a:cs typeface="Titillium Web"/>
                <a:sym typeface="Titillium Web"/>
              </a:rPr>
              <a:t>Add a main point</a:t>
            </a:r>
            <a:endParaRPr/>
          </a:p>
        </p:txBody>
      </p:sp>
      <p:sp>
        <p:nvSpPr>
          <p:cNvPr id="625" name="Google Shape;625;p23"/>
          <p:cNvSpPr txBox="1"/>
          <p:nvPr/>
        </p:nvSpPr>
        <p:spPr>
          <a:xfrm>
            <a:off x="13759412" y="7406158"/>
            <a:ext cx="3364925" cy="5238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499" u="none" cap="none" strike="noStrike">
                <a:solidFill>
                  <a:srgbClr val="000000"/>
                </a:solidFill>
                <a:latin typeface="Titillium Web"/>
                <a:ea typeface="Titillium Web"/>
                <a:cs typeface="Titillium Web"/>
                <a:sym typeface="Titillium Web"/>
              </a:rPr>
              <a:t>Add a main point</a:t>
            </a:r>
            <a:endParaRPr/>
          </a:p>
        </p:txBody>
      </p:sp>
      <p:sp>
        <p:nvSpPr>
          <p:cNvPr id="626" name="Google Shape;626;p23"/>
          <p:cNvSpPr txBox="1"/>
          <p:nvPr/>
        </p:nvSpPr>
        <p:spPr>
          <a:xfrm>
            <a:off x="13759412" y="8130790"/>
            <a:ext cx="3364925" cy="8254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Elaborate on what you </a:t>
            </a:r>
            <a:endParaRPr/>
          </a:p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want to discuss. </a:t>
            </a:r>
            <a:endParaRPr/>
          </a:p>
        </p:txBody>
      </p:sp>
      <p:sp>
        <p:nvSpPr>
          <p:cNvPr id="627" name="Google Shape;627;p23"/>
          <p:cNvSpPr txBox="1"/>
          <p:nvPr/>
        </p:nvSpPr>
        <p:spPr>
          <a:xfrm>
            <a:off x="1163664" y="8162772"/>
            <a:ext cx="3364925" cy="8254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Elaborate on what you </a:t>
            </a:r>
            <a:endParaRPr/>
          </a:p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want to discuss. </a:t>
            </a:r>
            <a:endParaRPr/>
          </a:p>
        </p:txBody>
      </p:sp>
      <p:sp>
        <p:nvSpPr>
          <p:cNvPr id="628" name="Google Shape;628;p23"/>
          <p:cNvSpPr txBox="1"/>
          <p:nvPr/>
        </p:nvSpPr>
        <p:spPr>
          <a:xfrm>
            <a:off x="5345766" y="7408429"/>
            <a:ext cx="3364925" cy="5238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499" u="none" cap="none" strike="noStrike">
                <a:solidFill>
                  <a:srgbClr val="000000"/>
                </a:solidFill>
                <a:latin typeface="Titillium Web"/>
                <a:ea typeface="Titillium Web"/>
                <a:cs typeface="Titillium Web"/>
                <a:sym typeface="Titillium Web"/>
              </a:rPr>
              <a:t>Add a main point</a:t>
            </a:r>
            <a:endParaRPr/>
          </a:p>
        </p:txBody>
      </p:sp>
      <p:sp>
        <p:nvSpPr>
          <p:cNvPr id="629" name="Google Shape;629;p23"/>
          <p:cNvSpPr txBox="1"/>
          <p:nvPr/>
        </p:nvSpPr>
        <p:spPr>
          <a:xfrm>
            <a:off x="5345766" y="8130790"/>
            <a:ext cx="3364925" cy="8254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Elaborate on what you </a:t>
            </a:r>
            <a:endParaRPr/>
          </a:p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want to discuss. </a:t>
            </a:r>
            <a:endParaRPr/>
          </a:p>
        </p:txBody>
      </p:sp>
      <p:sp>
        <p:nvSpPr>
          <p:cNvPr id="630" name="Google Shape;630;p23"/>
          <p:cNvSpPr txBox="1"/>
          <p:nvPr/>
        </p:nvSpPr>
        <p:spPr>
          <a:xfrm>
            <a:off x="9529840" y="7406158"/>
            <a:ext cx="3364925" cy="5238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499" u="none" cap="none" strike="noStrike">
                <a:solidFill>
                  <a:srgbClr val="000000"/>
                </a:solidFill>
                <a:latin typeface="Titillium Web"/>
                <a:ea typeface="Titillium Web"/>
                <a:cs typeface="Titillium Web"/>
                <a:sym typeface="Titillium Web"/>
              </a:rPr>
              <a:t>Add a main point</a:t>
            </a:r>
            <a:endParaRPr/>
          </a:p>
        </p:txBody>
      </p:sp>
      <p:sp>
        <p:nvSpPr>
          <p:cNvPr id="631" name="Google Shape;631;p23"/>
          <p:cNvSpPr txBox="1"/>
          <p:nvPr/>
        </p:nvSpPr>
        <p:spPr>
          <a:xfrm>
            <a:off x="9529840" y="8130790"/>
            <a:ext cx="3364925" cy="8254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Elaborate on what you </a:t>
            </a:r>
            <a:endParaRPr/>
          </a:p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want to discuss. </a:t>
            </a:r>
            <a:endParaRPr/>
          </a:p>
        </p:txBody>
      </p:sp>
      <p:cxnSp>
        <p:nvCxnSpPr>
          <p:cNvPr id="632" name="Google Shape;632;p23"/>
          <p:cNvCxnSpPr/>
          <p:nvPr/>
        </p:nvCxnSpPr>
        <p:spPr>
          <a:xfrm>
            <a:off x="2822313" y="5648775"/>
            <a:ext cx="0" cy="1271608"/>
          </a:xfrm>
          <a:prstGeom prst="straightConnector1">
            <a:avLst/>
          </a:prstGeom>
          <a:noFill/>
          <a:ln cap="flat" cmpd="sng" w="47625">
            <a:solidFill>
              <a:srgbClr val="0047AB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633" name="Google Shape;633;p23"/>
          <p:cNvSpPr/>
          <p:nvPr/>
        </p:nvSpPr>
        <p:spPr>
          <a:xfrm rot="5400000">
            <a:off x="1690014" y="3637760"/>
            <a:ext cx="2312224" cy="2411111"/>
          </a:xfrm>
          <a:custGeom>
            <a:rect b="b" l="l" r="r" t="t"/>
            <a:pathLst>
              <a:path extrusionOk="0" h="8788605" w="8428157">
                <a:moveTo>
                  <a:pt x="6422255" y="0"/>
                </a:moveTo>
                <a:lnTo>
                  <a:pt x="2005901" y="0"/>
                </a:lnTo>
                <a:cubicBezTo>
                  <a:pt x="898441" y="0"/>
                  <a:pt x="0" y="936865"/>
                  <a:pt x="0" y="2091688"/>
                </a:cubicBezTo>
                <a:lnTo>
                  <a:pt x="0" y="8788605"/>
                </a:lnTo>
                <a:lnTo>
                  <a:pt x="6422255" y="8788605"/>
                </a:lnTo>
                <a:cubicBezTo>
                  <a:pt x="7529716" y="8788605"/>
                  <a:pt x="8428157" y="7851740"/>
                  <a:pt x="8428157" y="6696917"/>
                </a:cubicBezTo>
                <a:lnTo>
                  <a:pt x="8428157" y="0"/>
                </a:lnTo>
                <a:lnTo>
                  <a:pt x="6422255" y="0"/>
                </a:lnTo>
                <a:close/>
              </a:path>
            </a:pathLst>
          </a:custGeom>
          <a:solidFill>
            <a:srgbClr val="028085"/>
          </a:solidFill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634" name="Google Shape;634;p23"/>
          <p:cNvCxnSpPr/>
          <p:nvPr/>
        </p:nvCxnSpPr>
        <p:spPr>
          <a:xfrm>
            <a:off x="6945341" y="5648775"/>
            <a:ext cx="0" cy="1271608"/>
          </a:xfrm>
          <a:prstGeom prst="straightConnector1">
            <a:avLst/>
          </a:prstGeom>
          <a:noFill/>
          <a:ln cap="flat" cmpd="sng" w="47625">
            <a:solidFill>
              <a:srgbClr val="0047AB"/>
            </a:solidFill>
            <a:prstDash val="solid"/>
            <a:round/>
            <a:headEnd len="sm" w="sm" type="none"/>
            <a:tailEnd len="med" w="med" type="stealth"/>
          </a:ln>
        </p:spPr>
      </p:cxnSp>
      <p:cxnSp>
        <p:nvCxnSpPr>
          <p:cNvPr id="635" name="Google Shape;635;p23"/>
          <p:cNvCxnSpPr/>
          <p:nvPr/>
        </p:nvCxnSpPr>
        <p:spPr>
          <a:xfrm>
            <a:off x="11051142" y="5648775"/>
            <a:ext cx="0" cy="1271608"/>
          </a:xfrm>
          <a:prstGeom prst="straightConnector1">
            <a:avLst/>
          </a:prstGeom>
          <a:noFill/>
          <a:ln cap="flat" cmpd="sng" w="47625">
            <a:solidFill>
              <a:srgbClr val="0047AB"/>
            </a:solidFill>
            <a:prstDash val="solid"/>
            <a:round/>
            <a:headEnd len="sm" w="sm" type="none"/>
            <a:tailEnd len="med" w="med" type="stealth"/>
          </a:ln>
        </p:spPr>
      </p:cxnSp>
      <p:cxnSp>
        <p:nvCxnSpPr>
          <p:cNvPr id="636" name="Google Shape;636;p23"/>
          <p:cNvCxnSpPr/>
          <p:nvPr/>
        </p:nvCxnSpPr>
        <p:spPr>
          <a:xfrm>
            <a:off x="15482654" y="5648775"/>
            <a:ext cx="0" cy="1271608"/>
          </a:xfrm>
          <a:prstGeom prst="straightConnector1">
            <a:avLst/>
          </a:prstGeom>
          <a:noFill/>
          <a:ln cap="flat" cmpd="sng" w="47625">
            <a:solidFill>
              <a:srgbClr val="0047AB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637" name="Google Shape;637;p23"/>
          <p:cNvSpPr/>
          <p:nvPr/>
        </p:nvSpPr>
        <p:spPr>
          <a:xfrm rot="5400000">
            <a:off x="5789229" y="3637760"/>
            <a:ext cx="2312224" cy="2411111"/>
          </a:xfrm>
          <a:custGeom>
            <a:rect b="b" l="l" r="r" t="t"/>
            <a:pathLst>
              <a:path extrusionOk="0" h="8788605" w="8428157">
                <a:moveTo>
                  <a:pt x="6422255" y="0"/>
                </a:moveTo>
                <a:lnTo>
                  <a:pt x="2005901" y="0"/>
                </a:lnTo>
                <a:cubicBezTo>
                  <a:pt x="898441" y="0"/>
                  <a:pt x="0" y="936865"/>
                  <a:pt x="0" y="2091688"/>
                </a:cubicBezTo>
                <a:lnTo>
                  <a:pt x="0" y="8788605"/>
                </a:lnTo>
                <a:lnTo>
                  <a:pt x="6422255" y="8788605"/>
                </a:lnTo>
                <a:cubicBezTo>
                  <a:pt x="7529716" y="8788605"/>
                  <a:pt x="8428157" y="7851740"/>
                  <a:pt x="8428157" y="6696917"/>
                </a:cubicBezTo>
                <a:lnTo>
                  <a:pt x="8428157" y="0"/>
                </a:lnTo>
                <a:lnTo>
                  <a:pt x="6422255" y="0"/>
                </a:lnTo>
                <a:close/>
              </a:path>
            </a:pathLst>
          </a:custGeom>
          <a:solidFill>
            <a:srgbClr val="028085"/>
          </a:solidFill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8" name="Google Shape;638;p23"/>
          <p:cNvSpPr/>
          <p:nvPr/>
        </p:nvSpPr>
        <p:spPr>
          <a:xfrm rot="5400000">
            <a:off x="9918842" y="3637760"/>
            <a:ext cx="2312224" cy="2411111"/>
          </a:xfrm>
          <a:custGeom>
            <a:rect b="b" l="l" r="r" t="t"/>
            <a:pathLst>
              <a:path extrusionOk="0" h="8788605" w="8428157">
                <a:moveTo>
                  <a:pt x="6422255" y="0"/>
                </a:moveTo>
                <a:lnTo>
                  <a:pt x="2005901" y="0"/>
                </a:lnTo>
                <a:cubicBezTo>
                  <a:pt x="898441" y="0"/>
                  <a:pt x="0" y="936865"/>
                  <a:pt x="0" y="2091688"/>
                </a:cubicBezTo>
                <a:lnTo>
                  <a:pt x="0" y="8788605"/>
                </a:lnTo>
                <a:lnTo>
                  <a:pt x="6422255" y="8788605"/>
                </a:lnTo>
                <a:cubicBezTo>
                  <a:pt x="7529716" y="8788605"/>
                  <a:pt x="8428157" y="7851740"/>
                  <a:pt x="8428157" y="6696917"/>
                </a:cubicBezTo>
                <a:lnTo>
                  <a:pt x="8428157" y="0"/>
                </a:lnTo>
                <a:lnTo>
                  <a:pt x="6422255" y="0"/>
                </a:lnTo>
                <a:close/>
              </a:path>
            </a:pathLst>
          </a:custGeom>
          <a:solidFill>
            <a:srgbClr val="028085"/>
          </a:solidFill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9" name="Google Shape;639;p23"/>
          <p:cNvSpPr/>
          <p:nvPr/>
        </p:nvSpPr>
        <p:spPr>
          <a:xfrm rot="5400000">
            <a:off x="14285762" y="3637760"/>
            <a:ext cx="2312224" cy="2411111"/>
          </a:xfrm>
          <a:custGeom>
            <a:rect b="b" l="l" r="r" t="t"/>
            <a:pathLst>
              <a:path extrusionOk="0" h="8788605" w="8428157">
                <a:moveTo>
                  <a:pt x="6422255" y="0"/>
                </a:moveTo>
                <a:lnTo>
                  <a:pt x="2005901" y="0"/>
                </a:lnTo>
                <a:cubicBezTo>
                  <a:pt x="898441" y="0"/>
                  <a:pt x="0" y="936865"/>
                  <a:pt x="0" y="2091688"/>
                </a:cubicBezTo>
                <a:lnTo>
                  <a:pt x="0" y="8788605"/>
                </a:lnTo>
                <a:lnTo>
                  <a:pt x="6422255" y="8788605"/>
                </a:lnTo>
                <a:cubicBezTo>
                  <a:pt x="7529716" y="8788605"/>
                  <a:pt x="8428157" y="7851740"/>
                  <a:pt x="8428157" y="6696917"/>
                </a:cubicBezTo>
                <a:lnTo>
                  <a:pt x="8428157" y="0"/>
                </a:lnTo>
                <a:lnTo>
                  <a:pt x="6422255" y="0"/>
                </a:lnTo>
                <a:close/>
              </a:path>
            </a:pathLst>
          </a:custGeom>
          <a:solidFill>
            <a:srgbClr val="028085"/>
          </a:solidFill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0" name="Google Shape;640;p23"/>
          <p:cNvSpPr/>
          <p:nvPr/>
        </p:nvSpPr>
        <p:spPr>
          <a:xfrm>
            <a:off x="14636415" y="4037856"/>
            <a:ext cx="1610919" cy="1610919"/>
          </a:xfrm>
          <a:custGeom>
            <a:rect b="b" l="l" r="r" t="t"/>
            <a:pathLst>
              <a:path extrusionOk="0" h="1610919" w="1610919">
                <a:moveTo>
                  <a:pt x="0" y="0"/>
                </a:moveTo>
                <a:lnTo>
                  <a:pt x="1610919" y="0"/>
                </a:lnTo>
                <a:lnTo>
                  <a:pt x="1610919" y="1610919"/>
                </a:lnTo>
                <a:lnTo>
                  <a:pt x="0" y="161091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641" name="Google Shape;641;p23"/>
          <p:cNvGrpSpPr/>
          <p:nvPr/>
        </p:nvGrpSpPr>
        <p:grpSpPr>
          <a:xfrm>
            <a:off x="-976187" y="6959173"/>
            <a:ext cx="1644887" cy="1644887"/>
            <a:chOff x="0" y="0"/>
            <a:chExt cx="812800" cy="812800"/>
          </a:xfrm>
        </p:grpSpPr>
        <p:sp>
          <p:nvSpPr>
            <p:cNvPr id="642" name="Google Shape;642;p23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>
              <a:gsLst>
                <a:gs pos="0">
                  <a:srgbClr val="FA2ED3">
                    <a:alpha val="36862"/>
                  </a:srgbClr>
                </a:gs>
                <a:gs pos="100000">
                  <a:srgbClr val="DF7F00">
                    <a:alpha val="36862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3" name="Google Shape;643;p23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44" name="Google Shape;644;p23"/>
          <p:cNvGrpSpPr/>
          <p:nvPr/>
        </p:nvGrpSpPr>
        <p:grpSpPr>
          <a:xfrm rot="-1791820">
            <a:off x="616267" y="595618"/>
            <a:ext cx="866163" cy="866163"/>
            <a:chOff x="0" y="0"/>
            <a:chExt cx="812800" cy="812800"/>
          </a:xfrm>
        </p:grpSpPr>
        <p:sp>
          <p:nvSpPr>
            <p:cNvPr id="645" name="Google Shape;645;p23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>
              <a:gsLst>
                <a:gs pos="0">
                  <a:srgbClr val="FA2ED3">
                    <a:alpha val="36862"/>
                  </a:srgbClr>
                </a:gs>
                <a:gs pos="100000">
                  <a:srgbClr val="5CE1E6">
                    <a:alpha val="36862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6" name="Google Shape;646;p23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47" name="Google Shape;647;p23"/>
          <p:cNvGrpSpPr/>
          <p:nvPr/>
        </p:nvGrpSpPr>
        <p:grpSpPr>
          <a:xfrm>
            <a:off x="16770494" y="-249810"/>
            <a:ext cx="3183956" cy="3183956"/>
            <a:chOff x="0" y="0"/>
            <a:chExt cx="812800" cy="812800"/>
          </a:xfrm>
        </p:grpSpPr>
        <p:sp>
          <p:nvSpPr>
            <p:cNvPr id="648" name="Google Shape;648;p23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>
              <a:gsLst>
                <a:gs pos="0">
                  <a:srgbClr val="FA2ED3">
                    <a:alpha val="36862"/>
                  </a:srgbClr>
                </a:gs>
                <a:gs pos="100000">
                  <a:srgbClr val="DF7F00">
                    <a:alpha val="36862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9" name="Google Shape;649;p23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50" name="Google Shape;650;p23"/>
          <p:cNvGrpSpPr/>
          <p:nvPr/>
        </p:nvGrpSpPr>
        <p:grpSpPr>
          <a:xfrm>
            <a:off x="16512102" y="-1174995"/>
            <a:ext cx="1850370" cy="1850370"/>
            <a:chOff x="0" y="0"/>
            <a:chExt cx="812800" cy="812800"/>
          </a:xfrm>
        </p:grpSpPr>
        <p:sp>
          <p:nvSpPr>
            <p:cNvPr id="651" name="Google Shape;651;p23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>
              <a:gsLst>
                <a:gs pos="0">
                  <a:srgbClr val="FA2ED3">
                    <a:alpha val="36862"/>
                  </a:srgbClr>
                </a:gs>
                <a:gs pos="100000">
                  <a:srgbClr val="5CE1E6">
                    <a:alpha val="36862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2" name="Google Shape;652;p23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53" name="Google Shape;653;p23"/>
          <p:cNvGrpSpPr/>
          <p:nvPr/>
        </p:nvGrpSpPr>
        <p:grpSpPr>
          <a:xfrm rot="-1791820">
            <a:off x="16670242" y="9853918"/>
            <a:ext cx="866163" cy="866163"/>
            <a:chOff x="0" y="0"/>
            <a:chExt cx="812800" cy="812800"/>
          </a:xfrm>
        </p:grpSpPr>
        <p:sp>
          <p:nvSpPr>
            <p:cNvPr id="654" name="Google Shape;654;p23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>
              <a:gsLst>
                <a:gs pos="0">
                  <a:srgbClr val="FA2ED3">
                    <a:alpha val="36862"/>
                  </a:srgbClr>
                </a:gs>
                <a:gs pos="100000">
                  <a:srgbClr val="DF7F00">
                    <a:alpha val="36862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5" name="Google Shape;655;p23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656" name="Google Shape;656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86675" y="3950151"/>
            <a:ext cx="1793100" cy="1786308"/>
          </a:xfrm>
          <a:prstGeom prst="rect">
            <a:avLst/>
          </a:prstGeom>
          <a:noFill/>
          <a:ln>
            <a:noFill/>
          </a:ln>
        </p:spPr>
      </p:pic>
      <p:pic>
        <p:nvPicPr>
          <p:cNvPr id="657" name="Google Shape;657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63984" y="3946746"/>
            <a:ext cx="1793100" cy="1793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58" name="Google Shape;658;p2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0194096" y="3946746"/>
            <a:ext cx="1705200" cy="1705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AF5"/>
        </a:solidFill>
      </p:bgPr>
    </p:bg>
    <p:spTree>
      <p:nvGrpSpPr>
        <p:cNvPr id="662" name="Shape 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3" name="Google Shape;663;p24"/>
          <p:cNvSpPr txBox="1"/>
          <p:nvPr/>
        </p:nvSpPr>
        <p:spPr>
          <a:xfrm>
            <a:off x="837869" y="2181011"/>
            <a:ext cx="5807065" cy="483231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5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9000" u="none" cap="none" strike="noStrike">
                <a:solidFill>
                  <a:srgbClr val="027C82"/>
                </a:solidFill>
                <a:latin typeface="Roboto Slab"/>
                <a:ea typeface="Roboto Slab"/>
                <a:cs typeface="Roboto Slab"/>
                <a:sym typeface="Roboto Slab"/>
              </a:rPr>
              <a:t>A picture is worth a thousand words</a:t>
            </a:r>
            <a:endParaRPr/>
          </a:p>
        </p:txBody>
      </p:sp>
      <p:grpSp>
        <p:nvGrpSpPr>
          <p:cNvPr id="664" name="Google Shape;664;p24"/>
          <p:cNvGrpSpPr/>
          <p:nvPr/>
        </p:nvGrpSpPr>
        <p:grpSpPr>
          <a:xfrm>
            <a:off x="-718180" y="8225637"/>
            <a:ext cx="2422322" cy="2422322"/>
            <a:chOff x="0" y="0"/>
            <a:chExt cx="812800" cy="812800"/>
          </a:xfrm>
        </p:grpSpPr>
        <p:sp>
          <p:nvSpPr>
            <p:cNvPr id="665" name="Google Shape;665;p24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>
              <a:gsLst>
                <a:gs pos="0">
                  <a:srgbClr val="FA2ED3">
                    <a:alpha val="36862"/>
                  </a:srgbClr>
                </a:gs>
                <a:gs pos="100000">
                  <a:srgbClr val="5CE1E6">
                    <a:alpha val="36862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6" name="Google Shape;666;p24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67" name="Google Shape;667;p24"/>
          <p:cNvGrpSpPr/>
          <p:nvPr/>
        </p:nvGrpSpPr>
        <p:grpSpPr>
          <a:xfrm>
            <a:off x="4157905" y="-328285"/>
            <a:ext cx="766435" cy="766435"/>
            <a:chOff x="0" y="0"/>
            <a:chExt cx="812800" cy="812800"/>
          </a:xfrm>
        </p:grpSpPr>
        <p:sp>
          <p:nvSpPr>
            <p:cNvPr id="668" name="Google Shape;668;p24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>
              <a:gsLst>
                <a:gs pos="0">
                  <a:srgbClr val="FA2ED3">
                    <a:alpha val="36862"/>
                  </a:srgbClr>
                </a:gs>
                <a:gs pos="100000">
                  <a:srgbClr val="DF7F00">
                    <a:alpha val="36862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9" name="Google Shape;669;p24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70" name="Google Shape;670;p24"/>
          <p:cNvGrpSpPr/>
          <p:nvPr/>
        </p:nvGrpSpPr>
        <p:grpSpPr>
          <a:xfrm>
            <a:off x="16466217" y="7935073"/>
            <a:ext cx="1247878" cy="1247878"/>
            <a:chOff x="0" y="0"/>
            <a:chExt cx="812800" cy="812800"/>
          </a:xfrm>
        </p:grpSpPr>
        <p:sp>
          <p:nvSpPr>
            <p:cNvPr id="671" name="Google Shape;671;p24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>
              <a:gsLst>
                <a:gs pos="0">
                  <a:srgbClr val="FA2ED3">
                    <a:alpha val="36862"/>
                  </a:srgbClr>
                </a:gs>
                <a:gs pos="100000">
                  <a:srgbClr val="DF7F00">
                    <a:alpha val="36862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2" name="Google Shape;672;p24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73" name="Google Shape;673;p24"/>
          <p:cNvGrpSpPr/>
          <p:nvPr/>
        </p:nvGrpSpPr>
        <p:grpSpPr>
          <a:xfrm>
            <a:off x="16212370" y="8559012"/>
            <a:ext cx="877786" cy="877786"/>
            <a:chOff x="0" y="0"/>
            <a:chExt cx="812800" cy="812800"/>
          </a:xfrm>
        </p:grpSpPr>
        <p:sp>
          <p:nvSpPr>
            <p:cNvPr id="674" name="Google Shape;674;p24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>
              <a:gsLst>
                <a:gs pos="0">
                  <a:srgbClr val="FA2ED3">
                    <a:alpha val="36862"/>
                  </a:srgbClr>
                </a:gs>
                <a:gs pos="100000">
                  <a:srgbClr val="DF7F00">
                    <a:alpha val="36862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5" name="Google Shape;675;p24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676" name="Google Shape;676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21749" y="1330725"/>
            <a:ext cx="9637500" cy="6898200"/>
          </a:xfrm>
          <a:prstGeom prst="round2DiagRect">
            <a:avLst>
              <a:gd fmla="val 16667" name="adj1"/>
              <a:gd fmla="val 0" name="adj2"/>
            </a:avLst>
          </a:prstGeom>
          <a:noFill/>
          <a:ln>
            <a:noFill/>
          </a:ln>
        </p:spPr>
      </p:pic>
      <p:pic>
        <p:nvPicPr>
          <p:cNvPr id="677" name="Google Shape;677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88888" y="8854212"/>
            <a:ext cx="16233062" cy="1165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AF5"/>
        </a:solidFill>
      </p:bgPr>
    </p:bg>
    <p:spTree>
      <p:nvGrpSpPr>
        <p:cNvPr id="681" name="Shape 6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2" name="Google Shape;682;p25"/>
          <p:cNvGrpSpPr/>
          <p:nvPr/>
        </p:nvGrpSpPr>
        <p:grpSpPr>
          <a:xfrm>
            <a:off x="-1211161" y="7263721"/>
            <a:ext cx="2422322" cy="2422322"/>
            <a:chOff x="0" y="0"/>
            <a:chExt cx="812800" cy="812800"/>
          </a:xfrm>
        </p:grpSpPr>
        <p:sp>
          <p:nvSpPr>
            <p:cNvPr id="683" name="Google Shape;683;p25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>
              <a:gsLst>
                <a:gs pos="0">
                  <a:srgbClr val="FA2ED3">
                    <a:alpha val="36862"/>
                  </a:srgbClr>
                </a:gs>
                <a:gs pos="100000">
                  <a:srgbClr val="5CE1E6">
                    <a:alpha val="36862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4" name="Google Shape;684;p25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85" name="Google Shape;685;p25"/>
          <p:cNvGrpSpPr/>
          <p:nvPr/>
        </p:nvGrpSpPr>
        <p:grpSpPr>
          <a:xfrm>
            <a:off x="16679176" y="540890"/>
            <a:ext cx="975620" cy="975620"/>
            <a:chOff x="0" y="0"/>
            <a:chExt cx="812800" cy="812800"/>
          </a:xfrm>
        </p:grpSpPr>
        <p:sp>
          <p:nvSpPr>
            <p:cNvPr id="686" name="Google Shape;686;p25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>
              <a:gsLst>
                <a:gs pos="0">
                  <a:srgbClr val="FA2ED3">
                    <a:alpha val="36862"/>
                  </a:srgbClr>
                </a:gs>
                <a:gs pos="100000">
                  <a:srgbClr val="DF7F00">
                    <a:alpha val="36862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7" name="Google Shape;687;p25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88" name="Google Shape;688;p25"/>
          <p:cNvGrpSpPr/>
          <p:nvPr/>
        </p:nvGrpSpPr>
        <p:grpSpPr>
          <a:xfrm>
            <a:off x="16336039" y="540890"/>
            <a:ext cx="686274" cy="686274"/>
            <a:chOff x="0" y="0"/>
            <a:chExt cx="812800" cy="812800"/>
          </a:xfrm>
        </p:grpSpPr>
        <p:sp>
          <p:nvSpPr>
            <p:cNvPr id="689" name="Google Shape;689;p25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>
              <a:gsLst>
                <a:gs pos="0">
                  <a:srgbClr val="FA2ED3">
                    <a:alpha val="36862"/>
                  </a:srgbClr>
                </a:gs>
                <a:gs pos="100000">
                  <a:srgbClr val="DF7F00">
                    <a:alpha val="36862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0" name="Google Shape;690;p25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91" name="Google Shape;691;p25"/>
          <p:cNvSpPr txBox="1"/>
          <p:nvPr/>
        </p:nvSpPr>
        <p:spPr>
          <a:xfrm>
            <a:off x="1424725" y="1814952"/>
            <a:ext cx="9167400" cy="5541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9000" u="none" cap="none" strike="noStrike">
                <a:solidFill>
                  <a:srgbClr val="027C82"/>
                </a:solidFill>
                <a:latin typeface="Roboto Slab"/>
                <a:ea typeface="Roboto Slab"/>
                <a:cs typeface="Roboto Slab"/>
                <a:sym typeface="Roboto Slab"/>
              </a:rPr>
              <a:t>Write an original statement or inspiring quote</a:t>
            </a:r>
            <a:endParaRPr/>
          </a:p>
        </p:txBody>
      </p:sp>
      <p:sp>
        <p:nvSpPr>
          <p:cNvPr id="692" name="Google Shape;692;p25"/>
          <p:cNvSpPr txBox="1"/>
          <p:nvPr/>
        </p:nvSpPr>
        <p:spPr>
          <a:xfrm>
            <a:off x="2568025" y="6626185"/>
            <a:ext cx="70992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— Include a credit, citation, or supporting message</a:t>
            </a:r>
            <a:endParaRPr/>
          </a:p>
        </p:txBody>
      </p:sp>
      <p:grpSp>
        <p:nvGrpSpPr>
          <p:cNvPr id="693" name="Google Shape;693;p25"/>
          <p:cNvGrpSpPr/>
          <p:nvPr/>
        </p:nvGrpSpPr>
        <p:grpSpPr>
          <a:xfrm>
            <a:off x="538159" y="535428"/>
            <a:ext cx="981082" cy="981082"/>
            <a:chOff x="0" y="0"/>
            <a:chExt cx="812800" cy="812800"/>
          </a:xfrm>
        </p:grpSpPr>
        <p:sp>
          <p:nvSpPr>
            <p:cNvPr id="694" name="Google Shape;694;p25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>
              <a:gsLst>
                <a:gs pos="0">
                  <a:srgbClr val="FA2ED3">
                    <a:alpha val="36862"/>
                  </a:srgbClr>
                </a:gs>
                <a:gs pos="100000">
                  <a:srgbClr val="5CE1E6">
                    <a:alpha val="36862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5" name="Google Shape;695;p25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96" name="Google Shape;696;p25"/>
          <p:cNvGrpSpPr/>
          <p:nvPr/>
        </p:nvGrpSpPr>
        <p:grpSpPr>
          <a:xfrm>
            <a:off x="10991389" y="8474882"/>
            <a:ext cx="877786" cy="877786"/>
            <a:chOff x="0" y="0"/>
            <a:chExt cx="812800" cy="812800"/>
          </a:xfrm>
        </p:grpSpPr>
        <p:sp>
          <p:nvSpPr>
            <p:cNvPr id="697" name="Google Shape;697;p25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>
              <a:gsLst>
                <a:gs pos="0">
                  <a:srgbClr val="FA2ED3">
                    <a:alpha val="36862"/>
                  </a:srgbClr>
                </a:gs>
                <a:gs pos="100000">
                  <a:srgbClr val="DF7F00">
                    <a:alpha val="36862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8" name="Google Shape;698;p25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cxnSp>
        <p:nvCxnSpPr>
          <p:cNvPr id="699" name="Google Shape;699;p25"/>
          <p:cNvCxnSpPr/>
          <p:nvPr/>
        </p:nvCxnSpPr>
        <p:spPr>
          <a:xfrm>
            <a:off x="1028700" y="9766770"/>
            <a:ext cx="5816771" cy="0"/>
          </a:xfrm>
          <a:prstGeom prst="straightConnector1">
            <a:avLst/>
          </a:prstGeom>
          <a:noFill/>
          <a:ln cap="flat" cmpd="sng" w="38100">
            <a:solidFill>
              <a:srgbClr val="0047AB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700" name="Google Shape;700;p25"/>
          <p:cNvCxnSpPr/>
          <p:nvPr/>
        </p:nvCxnSpPr>
        <p:spPr>
          <a:xfrm>
            <a:off x="11442529" y="9766770"/>
            <a:ext cx="5816771" cy="0"/>
          </a:xfrm>
          <a:prstGeom prst="straightConnector1">
            <a:avLst/>
          </a:prstGeom>
          <a:noFill/>
          <a:ln cap="flat" cmpd="sng" w="38100">
            <a:solidFill>
              <a:srgbClr val="0047AB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701" name="Google Shape;701;p25"/>
          <p:cNvSpPr/>
          <p:nvPr/>
        </p:nvSpPr>
        <p:spPr>
          <a:xfrm>
            <a:off x="8289545" y="8770086"/>
            <a:ext cx="1708910" cy="1165166"/>
          </a:xfrm>
          <a:custGeom>
            <a:rect b="b" l="l" r="r" t="t"/>
            <a:pathLst>
              <a:path extrusionOk="0" h="1165166" w="1708910">
                <a:moveTo>
                  <a:pt x="0" y="0"/>
                </a:moveTo>
                <a:lnTo>
                  <a:pt x="1708910" y="0"/>
                </a:lnTo>
                <a:lnTo>
                  <a:pt x="1708910" y="1165166"/>
                </a:lnTo>
                <a:lnTo>
                  <a:pt x="0" y="116516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pic>
        <p:nvPicPr>
          <p:cNvPr id="702" name="Google Shape;702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327599" y="2846304"/>
            <a:ext cx="7099101" cy="63640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AF5"/>
        </a:solidFill>
      </p:bgPr>
    </p:bg>
    <p:spTree>
      <p:nvGrpSpPr>
        <p:cNvPr id="706" name="Shape 7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7" name="Google Shape;707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006238" y="1791772"/>
            <a:ext cx="6161400" cy="6607800"/>
          </a:xfrm>
          <a:prstGeom prst="round2DiagRect">
            <a:avLst>
              <a:gd fmla="val 16667" name="adj1"/>
              <a:gd fmla="val 0" name="adj2"/>
            </a:avLst>
          </a:prstGeom>
          <a:noFill/>
          <a:ln>
            <a:noFill/>
          </a:ln>
        </p:spPr>
      </p:pic>
      <p:sp>
        <p:nvSpPr>
          <p:cNvPr id="708" name="Google Shape;708;p26"/>
          <p:cNvSpPr/>
          <p:nvPr/>
        </p:nvSpPr>
        <p:spPr>
          <a:xfrm>
            <a:off x="1420716" y="4012440"/>
            <a:ext cx="210121" cy="300173"/>
          </a:xfrm>
          <a:custGeom>
            <a:rect b="b" l="l" r="r" t="t"/>
            <a:pathLst>
              <a:path extrusionOk="0" h="300173" w="210121">
                <a:moveTo>
                  <a:pt x="0" y="0"/>
                </a:moveTo>
                <a:lnTo>
                  <a:pt x="210121" y="0"/>
                </a:lnTo>
                <a:lnTo>
                  <a:pt x="210121" y="300174"/>
                </a:lnTo>
                <a:lnTo>
                  <a:pt x="0" y="30017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709" name="Google Shape;709;p26"/>
          <p:cNvSpPr/>
          <p:nvPr/>
        </p:nvSpPr>
        <p:spPr>
          <a:xfrm>
            <a:off x="1394093" y="4964007"/>
            <a:ext cx="263367" cy="263367"/>
          </a:xfrm>
          <a:custGeom>
            <a:rect b="b" l="l" r="r" t="t"/>
            <a:pathLst>
              <a:path extrusionOk="0" h="263367" w="263367">
                <a:moveTo>
                  <a:pt x="0" y="0"/>
                </a:moveTo>
                <a:lnTo>
                  <a:pt x="263367" y="0"/>
                </a:lnTo>
                <a:lnTo>
                  <a:pt x="263367" y="263367"/>
                </a:lnTo>
                <a:lnTo>
                  <a:pt x="0" y="26336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710" name="Google Shape;710;p26"/>
          <p:cNvSpPr/>
          <p:nvPr/>
        </p:nvSpPr>
        <p:spPr>
          <a:xfrm>
            <a:off x="1402712" y="5914002"/>
            <a:ext cx="246129" cy="169214"/>
          </a:xfrm>
          <a:custGeom>
            <a:rect b="b" l="l" r="r" t="t"/>
            <a:pathLst>
              <a:path extrusionOk="0" h="169214" w="246129">
                <a:moveTo>
                  <a:pt x="0" y="0"/>
                </a:moveTo>
                <a:lnTo>
                  <a:pt x="246129" y="0"/>
                </a:lnTo>
                <a:lnTo>
                  <a:pt x="246129" y="169214"/>
                </a:lnTo>
                <a:lnTo>
                  <a:pt x="0" y="16921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711" name="Google Shape;711;p26"/>
          <p:cNvSpPr/>
          <p:nvPr/>
        </p:nvSpPr>
        <p:spPr>
          <a:xfrm>
            <a:off x="1389259" y="7657681"/>
            <a:ext cx="273035" cy="273035"/>
          </a:xfrm>
          <a:custGeom>
            <a:rect b="b" l="l" r="r" t="t"/>
            <a:pathLst>
              <a:path extrusionOk="0" h="273035" w="273035">
                <a:moveTo>
                  <a:pt x="0" y="0"/>
                </a:moveTo>
                <a:lnTo>
                  <a:pt x="273035" y="0"/>
                </a:lnTo>
                <a:lnTo>
                  <a:pt x="273035" y="273036"/>
                </a:lnTo>
                <a:lnTo>
                  <a:pt x="0" y="2730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712" name="Google Shape;712;p26"/>
          <p:cNvSpPr/>
          <p:nvPr/>
        </p:nvSpPr>
        <p:spPr>
          <a:xfrm>
            <a:off x="1371402" y="6750960"/>
            <a:ext cx="308750" cy="277875"/>
          </a:xfrm>
          <a:custGeom>
            <a:rect b="b" l="l" r="r" t="t"/>
            <a:pathLst>
              <a:path extrusionOk="0" h="277875" w="308750">
                <a:moveTo>
                  <a:pt x="0" y="0"/>
                </a:moveTo>
                <a:lnTo>
                  <a:pt x="308750" y="0"/>
                </a:lnTo>
                <a:lnTo>
                  <a:pt x="308750" y="277875"/>
                </a:lnTo>
                <a:lnTo>
                  <a:pt x="0" y="27787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713" name="Google Shape;713;p26"/>
          <p:cNvGrpSpPr/>
          <p:nvPr/>
        </p:nvGrpSpPr>
        <p:grpSpPr>
          <a:xfrm>
            <a:off x="17053932" y="2876718"/>
            <a:ext cx="2422322" cy="2422322"/>
            <a:chOff x="0" y="0"/>
            <a:chExt cx="812800" cy="812800"/>
          </a:xfrm>
        </p:grpSpPr>
        <p:sp>
          <p:nvSpPr>
            <p:cNvPr id="714" name="Google Shape;714;p26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>
              <a:gsLst>
                <a:gs pos="0">
                  <a:srgbClr val="FA2ED3">
                    <a:alpha val="36862"/>
                  </a:srgbClr>
                </a:gs>
                <a:gs pos="100000">
                  <a:srgbClr val="5CE1E6">
                    <a:alpha val="36862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5" name="Google Shape;715;p26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16" name="Google Shape;716;p26"/>
          <p:cNvGrpSpPr/>
          <p:nvPr/>
        </p:nvGrpSpPr>
        <p:grpSpPr>
          <a:xfrm>
            <a:off x="16720817" y="3635285"/>
            <a:ext cx="858261" cy="858261"/>
            <a:chOff x="0" y="0"/>
            <a:chExt cx="812800" cy="812800"/>
          </a:xfrm>
        </p:grpSpPr>
        <p:sp>
          <p:nvSpPr>
            <p:cNvPr id="717" name="Google Shape;717;p26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>
              <a:gsLst>
                <a:gs pos="0">
                  <a:srgbClr val="FA2ED3">
                    <a:alpha val="36862"/>
                  </a:srgbClr>
                </a:gs>
                <a:gs pos="100000">
                  <a:srgbClr val="5CE1E6">
                    <a:alpha val="36862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8" name="Google Shape;718;p26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19" name="Google Shape;719;p26"/>
          <p:cNvGrpSpPr/>
          <p:nvPr/>
        </p:nvGrpSpPr>
        <p:grpSpPr>
          <a:xfrm>
            <a:off x="5901497" y="8581348"/>
            <a:ext cx="966121" cy="966121"/>
            <a:chOff x="0" y="0"/>
            <a:chExt cx="812800" cy="812800"/>
          </a:xfrm>
        </p:grpSpPr>
        <p:sp>
          <p:nvSpPr>
            <p:cNvPr id="720" name="Google Shape;720;p26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>
              <a:gsLst>
                <a:gs pos="0">
                  <a:srgbClr val="FA2ED3">
                    <a:alpha val="36862"/>
                  </a:srgbClr>
                </a:gs>
                <a:gs pos="100000">
                  <a:srgbClr val="DF7F00">
                    <a:alpha val="36862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1" name="Google Shape;721;p26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22" name="Google Shape;722;p26"/>
          <p:cNvGrpSpPr/>
          <p:nvPr/>
        </p:nvGrpSpPr>
        <p:grpSpPr>
          <a:xfrm>
            <a:off x="6384557" y="8353618"/>
            <a:ext cx="710791" cy="710791"/>
            <a:chOff x="0" y="0"/>
            <a:chExt cx="812800" cy="812800"/>
          </a:xfrm>
        </p:grpSpPr>
        <p:sp>
          <p:nvSpPr>
            <p:cNvPr id="723" name="Google Shape;723;p26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>
              <a:gsLst>
                <a:gs pos="0">
                  <a:srgbClr val="FA2ED3">
                    <a:alpha val="36862"/>
                  </a:srgbClr>
                </a:gs>
                <a:gs pos="100000">
                  <a:srgbClr val="DF7F00">
                    <a:alpha val="36862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4" name="Google Shape;724;p26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25" name="Google Shape;725;p26"/>
          <p:cNvGrpSpPr/>
          <p:nvPr/>
        </p:nvGrpSpPr>
        <p:grpSpPr>
          <a:xfrm>
            <a:off x="10443755" y="1879699"/>
            <a:ext cx="710791" cy="710791"/>
            <a:chOff x="0" y="0"/>
            <a:chExt cx="812800" cy="812800"/>
          </a:xfrm>
        </p:grpSpPr>
        <p:sp>
          <p:nvSpPr>
            <p:cNvPr id="726" name="Google Shape;726;p26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>
              <a:gsLst>
                <a:gs pos="0">
                  <a:srgbClr val="FA2ED3">
                    <a:alpha val="36862"/>
                  </a:srgbClr>
                </a:gs>
                <a:gs pos="100000">
                  <a:srgbClr val="DF7F00">
                    <a:alpha val="36862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7" name="Google Shape;727;p26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28" name="Google Shape;728;p26"/>
          <p:cNvSpPr txBox="1"/>
          <p:nvPr/>
        </p:nvSpPr>
        <p:spPr>
          <a:xfrm>
            <a:off x="2058835" y="7558012"/>
            <a:ext cx="4892954" cy="41529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reallygreatsite.com</a:t>
            </a:r>
            <a:endParaRPr/>
          </a:p>
        </p:txBody>
      </p:sp>
      <p:sp>
        <p:nvSpPr>
          <p:cNvPr id="729" name="Google Shape;729;p26"/>
          <p:cNvSpPr txBox="1"/>
          <p:nvPr/>
        </p:nvSpPr>
        <p:spPr>
          <a:xfrm>
            <a:off x="2058835" y="6653710"/>
            <a:ext cx="4892954" cy="41529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@reallygreatsite</a:t>
            </a:r>
            <a:endParaRPr/>
          </a:p>
        </p:txBody>
      </p:sp>
      <p:sp>
        <p:nvSpPr>
          <p:cNvPr id="730" name="Google Shape;730;p26"/>
          <p:cNvSpPr txBox="1"/>
          <p:nvPr/>
        </p:nvSpPr>
        <p:spPr>
          <a:xfrm>
            <a:off x="2058835" y="3962184"/>
            <a:ext cx="5801458" cy="41529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123 Anywhere St., Any City,ST 12345</a:t>
            </a:r>
            <a:endParaRPr/>
          </a:p>
        </p:txBody>
      </p:sp>
      <p:sp>
        <p:nvSpPr>
          <p:cNvPr id="731" name="Google Shape;731;p26"/>
          <p:cNvSpPr txBox="1"/>
          <p:nvPr/>
        </p:nvSpPr>
        <p:spPr>
          <a:xfrm>
            <a:off x="2058835" y="4887807"/>
            <a:ext cx="4892954" cy="41529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123-456-7890</a:t>
            </a:r>
            <a:endParaRPr/>
          </a:p>
        </p:txBody>
      </p:sp>
      <p:sp>
        <p:nvSpPr>
          <p:cNvPr id="732" name="Google Shape;732;p26"/>
          <p:cNvSpPr txBox="1"/>
          <p:nvPr/>
        </p:nvSpPr>
        <p:spPr>
          <a:xfrm>
            <a:off x="2058835" y="5776366"/>
            <a:ext cx="4892954" cy="41529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hello@reallygreatsite.com</a:t>
            </a:r>
            <a:endParaRPr/>
          </a:p>
        </p:txBody>
      </p:sp>
      <p:sp>
        <p:nvSpPr>
          <p:cNvPr id="733" name="Google Shape;733;p26"/>
          <p:cNvSpPr txBox="1"/>
          <p:nvPr/>
        </p:nvSpPr>
        <p:spPr>
          <a:xfrm>
            <a:off x="1371402" y="1955040"/>
            <a:ext cx="7748689" cy="1371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9000" u="none" cap="none" strike="noStrike">
                <a:solidFill>
                  <a:srgbClr val="028085"/>
                </a:solidFill>
                <a:latin typeface="Roboto Slab"/>
                <a:ea typeface="Roboto Slab"/>
                <a:cs typeface="Roboto Slab"/>
                <a:sym typeface="Roboto Slab"/>
              </a:rPr>
              <a:t>Contact Us</a:t>
            </a:r>
            <a:endParaRPr/>
          </a:p>
        </p:txBody>
      </p:sp>
      <p:grpSp>
        <p:nvGrpSpPr>
          <p:cNvPr id="734" name="Google Shape;734;p26"/>
          <p:cNvGrpSpPr/>
          <p:nvPr/>
        </p:nvGrpSpPr>
        <p:grpSpPr>
          <a:xfrm>
            <a:off x="400022" y="446210"/>
            <a:ext cx="1280129" cy="1280129"/>
            <a:chOff x="0" y="0"/>
            <a:chExt cx="812800" cy="812800"/>
          </a:xfrm>
        </p:grpSpPr>
        <p:sp>
          <p:nvSpPr>
            <p:cNvPr id="735" name="Google Shape;735;p26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>
              <a:gsLst>
                <a:gs pos="0">
                  <a:srgbClr val="FA2ED3">
                    <a:alpha val="36862"/>
                  </a:srgbClr>
                </a:gs>
                <a:gs pos="100000">
                  <a:srgbClr val="5CE1E6">
                    <a:alpha val="36862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6" name="Google Shape;736;p26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737" name="Google Shape;737;p26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4758299" y="798969"/>
            <a:ext cx="2501000" cy="2077755"/>
          </a:xfrm>
          <a:prstGeom prst="rect">
            <a:avLst/>
          </a:prstGeom>
          <a:noFill/>
          <a:ln>
            <a:noFill/>
          </a:ln>
        </p:spPr>
      </p:pic>
      <p:pic>
        <p:nvPicPr>
          <p:cNvPr id="738" name="Google Shape;738;p26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4758289" y="5659509"/>
            <a:ext cx="3191962" cy="3746791"/>
          </a:xfrm>
          <a:prstGeom prst="rect">
            <a:avLst/>
          </a:prstGeom>
          <a:noFill/>
          <a:ln>
            <a:noFill/>
          </a:ln>
        </p:spPr>
      </p:pic>
      <p:pic>
        <p:nvPicPr>
          <p:cNvPr id="739" name="Google Shape;739;p26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1027463" y="8829012"/>
            <a:ext cx="16233062" cy="1165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AF5"/>
        </a:solidFill>
      </p:bgPr>
    </p:bg>
    <p:spTree>
      <p:nvGrpSpPr>
        <p:cNvPr id="743" name="Shape 7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4" name="Google Shape;744;p27"/>
          <p:cNvSpPr/>
          <p:nvPr/>
        </p:nvSpPr>
        <p:spPr>
          <a:xfrm>
            <a:off x="12600477" y="2608654"/>
            <a:ext cx="1031798" cy="1031798"/>
          </a:xfrm>
          <a:custGeom>
            <a:rect b="b" l="l" r="r" t="t"/>
            <a:pathLst>
              <a:path extrusionOk="0" h="1031798" w="1031798">
                <a:moveTo>
                  <a:pt x="0" y="0"/>
                </a:moveTo>
                <a:lnTo>
                  <a:pt x="1031799" y="0"/>
                </a:lnTo>
                <a:lnTo>
                  <a:pt x="1031799" y="1031799"/>
                </a:lnTo>
                <a:lnTo>
                  <a:pt x="0" y="103179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745" name="Google Shape;745;p27"/>
          <p:cNvSpPr/>
          <p:nvPr/>
        </p:nvSpPr>
        <p:spPr>
          <a:xfrm>
            <a:off x="15994622" y="5686339"/>
            <a:ext cx="1069621" cy="1069621"/>
          </a:xfrm>
          <a:custGeom>
            <a:rect b="b" l="l" r="r" t="t"/>
            <a:pathLst>
              <a:path extrusionOk="0" h="1069621" w="1069621">
                <a:moveTo>
                  <a:pt x="0" y="0"/>
                </a:moveTo>
                <a:lnTo>
                  <a:pt x="1069622" y="0"/>
                </a:lnTo>
                <a:lnTo>
                  <a:pt x="1069622" y="1069621"/>
                </a:lnTo>
                <a:lnTo>
                  <a:pt x="0" y="106962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746" name="Google Shape;746;p27"/>
          <p:cNvSpPr/>
          <p:nvPr/>
        </p:nvSpPr>
        <p:spPr>
          <a:xfrm>
            <a:off x="15965070" y="2608654"/>
            <a:ext cx="1128727" cy="1128727"/>
          </a:xfrm>
          <a:custGeom>
            <a:rect b="b" l="l" r="r" t="t"/>
            <a:pathLst>
              <a:path extrusionOk="0" h="1128727" w="1128727">
                <a:moveTo>
                  <a:pt x="0" y="0"/>
                </a:moveTo>
                <a:lnTo>
                  <a:pt x="1128727" y="0"/>
                </a:lnTo>
                <a:lnTo>
                  <a:pt x="1128727" y="1128728"/>
                </a:lnTo>
                <a:lnTo>
                  <a:pt x="0" y="112872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747" name="Google Shape;747;p27"/>
          <p:cNvSpPr/>
          <p:nvPr/>
        </p:nvSpPr>
        <p:spPr>
          <a:xfrm>
            <a:off x="8679397" y="5750185"/>
            <a:ext cx="1069621" cy="1069621"/>
          </a:xfrm>
          <a:custGeom>
            <a:rect b="b" l="l" r="r" t="t"/>
            <a:pathLst>
              <a:path extrusionOk="0" h="1069621" w="1069621">
                <a:moveTo>
                  <a:pt x="0" y="0"/>
                </a:moveTo>
                <a:lnTo>
                  <a:pt x="1069621" y="0"/>
                </a:lnTo>
                <a:lnTo>
                  <a:pt x="1069621" y="1069621"/>
                </a:lnTo>
                <a:lnTo>
                  <a:pt x="0" y="106962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748" name="Google Shape;748;p27"/>
          <p:cNvSpPr/>
          <p:nvPr/>
        </p:nvSpPr>
        <p:spPr>
          <a:xfrm>
            <a:off x="14399195" y="4140615"/>
            <a:ext cx="1071639" cy="1071639"/>
          </a:xfrm>
          <a:custGeom>
            <a:rect b="b" l="l" r="r" t="t"/>
            <a:pathLst>
              <a:path extrusionOk="0" h="1071639" w="1071639">
                <a:moveTo>
                  <a:pt x="0" y="0"/>
                </a:moveTo>
                <a:lnTo>
                  <a:pt x="1071639" y="0"/>
                </a:lnTo>
                <a:lnTo>
                  <a:pt x="1071639" y="1071639"/>
                </a:lnTo>
                <a:lnTo>
                  <a:pt x="0" y="107163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749" name="Google Shape;749;p27"/>
          <p:cNvSpPr/>
          <p:nvPr/>
        </p:nvSpPr>
        <p:spPr>
          <a:xfrm>
            <a:off x="8693075" y="4247903"/>
            <a:ext cx="1042265" cy="1042265"/>
          </a:xfrm>
          <a:custGeom>
            <a:rect b="b" l="l" r="r" t="t"/>
            <a:pathLst>
              <a:path extrusionOk="0" h="1042265" w="1042265">
                <a:moveTo>
                  <a:pt x="0" y="0"/>
                </a:moveTo>
                <a:lnTo>
                  <a:pt x="1042264" y="0"/>
                </a:lnTo>
                <a:lnTo>
                  <a:pt x="1042264" y="1042264"/>
                </a:lnTo>
                <a:lnTo>
                  <a:pt x="0" y="104226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750" name="Google Shape;750;p27"/>
          <p:cNvSpPr/>
          <p:nvPr/>
        </p:nvSpPr>
        <p:spPr>
          <a:xfrm>
            <a:off x="14467207" y="7208680"/>
            <a:ext cx="935617" cy="935617"/>
          </a:xfrm>
          <a:custGeom>
            <a:rect b="b" l="l" r="r" t="t"/>
            <a:pathLst>
              <a:path extrusionOk="0" h="935617" w="935617">
                <a:moveTo>
                  <a:pt x="0" y="0"/>
                </a:moveTo>
                <a:lnTo>
                  <a:pt x="935616" y="0"/>
                </a:lnTo>
                <a:lnTo>
                  <a:pt x="935616" y="935617"/>
                </a:lnTo>
                <a:lnTo>
                  <a:pt x="0" y="93561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751" name="Google Shape;751;p27"/>
          <p:cNvSpPr txBox="1"/>
          <p:nvPr/>
        </p:nvSpPr>
        <p:spPr>
          <a:xfrm>
            <a:off x="1551400" y="757840"/>
            <a:ext cx="8676502" cy="136711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9000" u="none" cap="none" strike="noStrike">
                <a:solidFill>
                  <a:srgbClr val="027C82"/>
                </a:solidFill>
                <a:latin typeface="Roboto Slab"/>
                <a:ea typeface="Roboto Slab"/>
                <a:cs typeface="Roboto Slab"/>
                <a:sym typeface="Roboto Slab"/>
              </a:rPr>
              <a:t>Resource Page</a:t>
            </a:r>
            <a:endParaRPr/>
          </a:p>
        </p:txBody>
      </p:sp>
      <p:sp>
        <p:nvSpPr>
          <p:cNvPr id="752" name="Google Shape;752;p27"/>
          <p:cNvSpPr txBox="1"/>
          <p:nvPr/>
        </p:nvSpPr>
        <p:spPr>
          <a:xfrm>
            <a:off x="1673705" y="2630200"/>
            <a:ext cx="5059131" cy="586549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Use these design resources in your Canva Presentation.</a:t>
            </a:r>
            <a:endParaRPr/>
          </a:p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You can find these fonts online too. Happy designing! </a:t>
            </a:r>
            <a:endParaRPr/>
          </a:p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Don't forget to delete this page before presenting. </a:t>
            </a:r>
            <a:endParaRPr/>
          </a:p>
        </p:txBody>
      </p:sp>
      <p:sp>
        <p:nvSpPr>
          <p:cNvPr id="753" name="Google Shape;753;p27"/>
          <p:cNvSpPr txBox="1"/>
          <p:nvPr/>
        </p:nvSpPr>
        <p:spPr>
          <a:xfrm>
            <a:off x="1673705" y="3922362"/>
            <a:ext cx="4676765" cy="78867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This presentation template uses the following free fonts:</a:t>
            </a:r>
            <a:endParaRPr/>
          </a:p>
        </p:txBody>
      </p:sp>
      <p:sp>
        <p:nvSpPr>
          <p:cNvPr id="754" name="Google Shape;754;p27"/>
          <p:cNvSpPr txBox="1"/>
          <p:nvPr/>
        </p:nvSpPr>
        <p:spPr>
          <a:xfrm>
            <a:off x="1673705" y="4926678"/>
            <a:ext cx="6035064" cy="125349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259079" lvl="1" marL="51816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Quicksand"/>
              <a:buAutoNum type="arabicPeriod"/>
            </a:pPr>
            <a:r>
              <a:rPr b="0" i="0" lang="en-US" sz="2400" u="none" cap="none" strike="noStrike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Titles: Roboto Slab</a:t>
            </a:r>
            <a:endParaRPr/>
          </a:p>
          <a:p>
            <a:pPr indent="-259079" lvl="1" marL="51816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Quicksand"/>
              <a:buAutoNum type="arabicPeriod"/>
            </a:pPr>
            <a:r>
              <a:rPr b="0" i="0" lang="en-US" sz="2400" u="none" cap="none" strike="noStrike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Headers: Titillium Web</a:t>
            </a:r>
            <a:endParaRPr/>
          </a:p>
          <a:p>
            <a:pPr indent="-259079" lvl="1" marL="51816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Quicksand"/>
              <a:buAutoNum type="arabicPeriod"/>
            </a:pPr>
            <a:r>
              <a:rPr b="0" i="0" lang="en-US" sz="2400" u="none" cap="none" strike="noStrike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Body Copy: Quicksand</a:t>
            </a:r>
            <a:endParaRPr/>
          </a:p>
        </p:txBody>
      </p:sp>
      <p:cxnSp>
        <p:nvCxnSpPr>
          <p:cNvPr id="755" name="Google Shape;755;p27"/>
          <p:cNvCxnSpPr/>
          <p:nvPr/>
        </p:nvCxnSpPr>
        <p:spPr>
          <a:xfrm>
            <a:off x="1028700" y="9766770"/>
            <a:ext cx="5816771" cy="0"/>
          </a:xfrm>
          <a:prstGeom prst="straightConnector1">
            <a:avLst/>
          </a:prstGeom>
          <a:noFill/>
          <a:ln cap="flat" cmpd="sng" w="38100">
            <a:solidFill>
              <a:srgbClr val="0047AB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756" name="Google Shape;756;p27"/>
          <p:cNvCxnSpPr/>
          <p:nvPr/>
        </p:nvCxnSpPr>
        <p:spPr>
          <a:xfrm>
            <a:off x="11442529" y="9766770"/>
            <a:ext cx="5816771" cy="0"/>
          </a:xfrm>
          <a:prstGeom prst="straightConnector1">
            <a:avLst/>
          </a:prstGeom>
          <a:noFill/>
          <a:ln cap="flat" cmpd="sng" w="38100">
            <a:solidFill>
              <a:srgbClr val="0047AB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757" name="Google Shape;757;p27"/>
          <p:cNvSpPr/>
          <p:nvPr/>
        </p:nvSpPr>
        <p:spPr>
          <a:xfrm>
            <a:off x="8289545" y="8770086"/>
            <a:ext cx="1708910" cy="1165166"/>
          </a:xfrm>
          <a:custGeom>
            <a:rect b="b" l="l" r="r" t="t"/>
            <a:pathLst>
              <a:path extrusionOk="0" h="1165166" w="1708910">
                <a:moveTo>
                  <a:pt x="0" y="0"/>
                </a:moveTo>
                <a:lnTo>
                  <a:pt x="1708910" y="0"/>
                </a:lnTo>
                <a:lnTo>
                  <a:pt x="1708910" y="1165166"/>
                </a:lnTo>
                <a:lnTo>
                  <a:pt x="0" y="116516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0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758" name="Google Shape;758;p27"/>
          <p:cNvGrpSpPr/>
          <p:nvPr/>
        </p:nvGrpSpPr>
        <p:grpSpPr>
          <a:xfrm>
            <a:off x="17259300" y="516100"/>
            <a:ext cx="1702815" cy="1702815"/>
            <a:chOff x="0" y="0"/>
            <a:chExt cx="812800" cy="812800"/>
          </a:xfrm>
        </p:grpSpPr>
        <p:sp>
          <p:nvSpPr>
            <p:cNvPr id="759" name="Google Shape;759;p27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>
              <a:gsLst>
                <a:gs pos="0">
                  <a:srgbClr val="FA2ED3">
                    <a:alpha val="36862"/>
                  </a:srgbClr>
                </a:gs>
                <a:gs pos="100000">
                  <a:srgbClr val="5CE1E6">
                    <a:alpha val="36862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0" name="Google Shape;760;p27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61" name="Google Shape;761;p27"/>
          <p:cNvGrpSpPr/>
          <p:nvPr/>
        </p:nvGrpSpPr>
        <p:grpSpPr>
          <a:xfrm>
            <a:off x="16766835" y="875043"/>
            <a:ext cx="984929" cy="984929"/>
            <a:chOff x="0" y="0"/>
            <a:chExt cx="812800" cy="812800"/>
          </a:xfrm>
        </p:grpSpPr>
        <p:sp>
          <p:nvSpPr>
            <p:cNvPr id="762" name="Google Shape;762;p27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>
              <a:gsLst>
                <a:gs pos="0">
                  <a:srgbClr val="FA2ED3">
                    <a:alpha val="36862"/>
                  </a:srgbClr>
                </a:gs>
                <a:gs pos="100000">
                  <a:srgbClr val="5CE1E6">
                    <a:alpha val="36862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3" name="Google Shape;763;p27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64" name="Google Shape;764;p27"/>
          <p:cNvGrpSpPr/>
          <p:nvPr/>
        </p:nvGrpSpPr>
        <p:grpSpPr>
          <a:xfrm>
            <a:off x="-537254" y="6726370"/>
            <a:ext cx="984929" cy="984929"/>
            <a:chOff x="0" y="0"/>
            <a:chExt cx="812800" cy="812800"/>
          </a:xfrm>
        </p:grpSpPr>
        <p:sp>
          <p:nvSpPr>
            <p:cNvPr id="765" name="Google Shape;765;p27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>
              <a:gsLst>
                <a:gs pos="0">
                  <a:srgbClr val="FA2ED3">
                    <a:alpha val="36862"/>
                  </a:srgbClr>
                </a:gs>
                <a:gs pos="100000">
                  <a:srgbClr val="5CE1E6">
                    <a:alpha val="36862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6" name="Google Shape;766;p27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67" name="Google Shape;767;p27"/>
          <p:cNvGrpSpPr/>
          <p:nvPr/>
        </p:nvGrpSpPr>
        <p:grpSpPr>
          <a:xfrm>
            <a:off x="41449" y="7305074"/>
            <a:ext cx="558626" cy="558626"/>
            <a:chOff x="0" y="0"/>
            <a:chExt cx="812800" cy="812800"/>
          </a:xfrm>
        </p:grpSpPr>
        <p:sp>
          <p:nvSpPr>
            <p:cNvPr id="768" name="Google Shape;768;p27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>
              <a:gsLst>
                <a:gs pos="0">
                  <a:srgbClr val="FA2ED3">
                    <a:alpha val="36862"/>
                  </a:srgbClr>
                </a:gs>
                <a:gs pos="100000">
                  <a:srgbClr val="5CE1E6">
                    <a:alpha val="36862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9" name="Google Shape;769;p27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70" name="Google Shape;770;p27"/>
          <p:cNvGrpSpPr/>
          <p:nvPr/>
        </p:nvGrpSpPr>
        <p:grpSpPr>
          <a:xfrm rot="6584502">
            <a:off x="-1275181" y="573550"/>
            <a:ext cx="2338437" cy="2338437"/>
            <a:chOff x="0" y="0"/>
            <a:chExt cx="812800" cy="812800"/>
          </a:xfrm>
        </p:grpSpPr>
        <p:sp>
          <p:nvSpPr>
            <p:cNvPr id="771" name="Google Shape;771;p27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>
              <a:gsLst>
                <a:gs pos="0">
                  <a:srgbClr val="FA2ED3">
                    <a:alpha val="36862"/>
                  </a:srgbClr>
                </a:gs>
                <a:gs pos="100000">
                  <a:srgbClr val="DF7F00">
                    <a:alpha val="36862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2" name="Google Shape;772;p27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773" name="Google Shape;773;p27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10489625" y="4187325"/>
            <a:ext cx="1128725" cy="1128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74" name="Google Shape;774;p27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8698312" y="2667602"/>
            <a:ext cx="1031800" cy="1037636"/>
          </a:xfrm>
          <a:prstGeom prst="rect">
            <a:avLst/>
          </a:prstGeom>
          <a:noFill/>
          <a:ln>
            <a:noFill/>
          </a:ln>
        </p:spPr>
      </p:pic>
      <p:pic>
        <p:nvPicPr>
          <p:cNvPr id="775" name="Google Shape;775;p27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10480039" y="2618964"/>
            <a:ext cx="1050600" cy="1050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76" name="Google Shape;776;p27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12552012" y="4043474"/>
            <a:ext cx="1128725" cy="1128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77" name="Google Shape;777;p27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15965070" y="4038988"/>
            <a:ext cx="1042275" cy="1048231"/>
          </a:xfrm>
          <a:prstGeom prst="rect">
            <a:avLst/>
          </a:prstGeom>
          <a:noFill/>
          <a:ln>
            <a:noFill/>
          </a:ln>
        </p:spPr>
      </p:pic>
      <p:pic>
        <p:nvPicPr>
          <p:cNvPr id="778" name="Google Shape;778;p27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10560371" y="5656783"/>
            <a:ext cx="1128725" cy="1128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79" name="Google Shape;779;p27"/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12551996" y="5628021"/>
            <a:ext cx="1128725" cy="1128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80" name="Google Shape;780;p27"/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14442538" y="5664995"/>
            <a:ext cx="984950" cy="984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81" name="Google Shape;781;p27"/>
          <p:cNvPicPr preferRelativeResize="0"/>
          <p:nvPr/>
        </p:nvPicPr>
        <p:blipFill>
          <a:blip r:embed="rId19">
            <a:alphaModFix/>
          </a:blip>
          <a:stretch>
            <a:fillRect/>
          </a:stretch>
        </p:blipFill>
        <p:spPr>
          <a:xfrm>
            <a:off x="8698296" y="7230571"/>
            <a:ext cx="1128725" cy="1128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82" name="Google Shape;782;p27"/>
          <p:cNvPicPr preferRelativeResize="0"/>
          <p:nvPr/>
        </p:nvPicPr>
        <p:blipFill>
          <a:blip r:embed="rId20">
            <a:alphaModFix/>
          </a:blip>
          <a:stretch>
            <a:fillRect/>
          </a:stretch>
        </p:blipFill>
        <p:spPr>
          <a:xfrm>
            <a:off x="12695773" y="7212568"/>
            <a:ext cx="984950" cy="979256"/>
          </a:xfrm>
          <a:prstGeom prst="rect">
            <a:avLst/>
          </a:prstGeom>
          <a:noFill/>
          <a:ln>
            <a:noFill/>
          </a:ln>
        </p:spPr>
      </p:pic>
      <p:pic>
        <p:nvPicPr>
          <p:cNvPr id="783" name="Google Shape;783;p27"/>
          <p:cNvPicPr preferRelativeResize="0"/>
          <p:nvPr/>
        </p:nvPicPr>
        <p:blipFill>
          <a:blip r:embed="rId21">
            <a:alphaModFix/>
          </a:blip>
          <a:stretch>
            <a:fillRect/>
          </a:stretch>
        </p:blipFill>
        <p:spPr>
          <a:xfrm>
            <a:off x="15864450" y="7257007"/>
            <a:ext cx="1069625" cy="1062244"/>
          </a:xfrm>
          <a:prstGeom prst="rect">
            <a:avLst/>
          </a:prstGeom>
          <a:noFill/>
          <a:ln>
            <a:noFill/>
          </a:ln>
        </p:spPr>
      </p:pic>
      <p:pic>
        <p:nvPicPr>
          <p:cNvPr id="784" name="Google Shape;784;p27"/>
          <p:cNvPicPr preferRelativeResize="0"/>
          <p:nvPr/>
        </p:nvPicPr>
        <p:blipFill>
          <a:blip r:embed="rId22">
            <a:alphaModFix/>
          </a:blip>
          <a:stretch>
            <a:fillRect/>
          </a:stretch>
        </p:blipFill>
        <p:spPr>
          <a:xfrm>
            <a:off x="14442550" y="2444050"/>
            <a:ext cx="984950" cy="984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85" name="Google Shape;785;p27"/>
          <p:cNvPicPr preferRelativeResize="0"/>
          <p:nvPr/>
        </p:nvPicPr>
        <p:blipFill>
          <a:blip r:embed="rId23">
            <a:alphaModFix/>
          </a:blip>
          <a:stretch>
            <a:fillRect/>
          </a:stretch>
        </p:blipFill>
        <p:spPr>
          <a:xfrm>
            <a:off x="10697038" y="7233858"/>
            <a:ext cx="1128725" cy="11221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AF5"/>
        </a:solidFill>
      </p:bgPr>
    </p:bg>
    <p:spTree>
      <p:nvGrpSpPr>
        <p:cNvPr id="789" name="Shape 7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0" name="Google Shape;790;p28"/>
          <p:cNvSpPr txBox="1"/>
          <p:nvPr/>
        </p:nvSpPr>
        <p:spPr>
          <a:xfrm>
            <a:off x="5280936" y="1204706"/>
            <a:ext cx="7726128" cy="1371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9000" u="none" cap="none" strike="noStrike">
                <a:solidFill>
                  <a:srgbClr val="027C82"/>
                </a:solidFill>
                <a:latin typeface="Roboto Slab"/>
                <a:ea typeface="Roboto Slab"/>
                <a:cs typeface="Roboto Slab"/>
                <a:sym typeface="Roboto Slab"/>
              </a:rPr>
              <a:t>Credits</a:t>
            </a:r>
            <a:endParaRPr/>
          </a:p>
        </p:txBody>
      </p:sp>
      <p:sp>
        <p:nvSpPr>
          <p:cNvPr id="791" name="Google Shape;791;p28"/>
          <p:cNvSpPr txBox="1"/>
          <p:nvPr/>
        </p:nvSpPr>
        <p:spPr>
          <a:xfrm>
            <a:off x="3143698" y="5112475"/>
            <a:ext cx="11810379" cy="127765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999" u="none" cap="none" strike="noStrike">
                <a:solidFill>
                  <a:srgbClr val="000000"/>
                </a:solidFill>
                <a:latin typeface="Titillium Web"/>
                <a:ea typeface="Titillium Web"/>
                <a:cs typeface="Titillium Web"/>
                <a:sym typeface="Titillium Web"/>
              </a:rPr>
              <a:t>This presentation template is free for everyone </a:t>
            </a:r>
            <a:endParaRPr/>
          </a:p>
          <a:p>
            <a:pPr indent="0" lvl="0" marL="0" marR="0" rtl="0" algn="ctr">
              <a:lnSpc>
                <a:spcPct val="130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999" u="none" cap="none" strike="noStrike">
                <a:solidFill>
                  <a:srgbClr val="000000"/>
                </a:solidFill>
                <a:latin typeface="Titillium Web"/>
                <a:ea typeface="Titillium Web"/>
                <a:cs typeface="Titillium Web"/>
                <a:sym typeface="Titillium Web"/>
              </a:rPr>
              <a:t>to use thanks to the following:</a:t>
            </a:r>
            <a:endParaRPr/>
          </a:p>
        </p:txBody>
      </p:sp>
      <p:sp>
        <p:nvSpPr>
          <p:cNvPr id="792" name="Google Shape;792;p28"/>
          <p:cNvSpPr txBox="1"/>
          <p:nvPr/>
        </p:nvSpPr>
        <p:spPr>
          <a:xfrm>
            <a:off x="2818025" y="7252363"/>
            <a:ext cx="12651949" cy="83439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SlidesCarnival for the presentation template</a:t>
            </a:r>
            <a:endParaRPr/>
          </a:p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Pexels for the photos</a:t>
            </a:r>
            <a:endParaRPr/>
          </a:p>
        </p:txBody>
      </p:sp>
      <p:sp>
        <p:nvSpPr>
          <p:cNvPr id="793" name="Google Shape;793;p28"/>
          <p:cNvSpPr txBox="1"/>
          <p:nvPr/>
        </p:nvSpPr>
        <p:spPr>
          <a:xfrm>
            <a:off x="2818025" y="8690638"/>
            <a:ext cx="12651949" cy="5651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500" u="none" cap="none" strike="noStrike">
                <a:solidFill>
                  <a:srgbClr val="000000"/>
                </a:solidFill>
                <a:latin typeface="Titillium Web"/>
                <a:ea typeface="Titillium Web"/>
                <a:cs typeface="Titillium Web"/>
                <a:sym typeface="Titillium Web"/>
              </a:rPr>
              <a:t>Happy designing! </a:t>
            </a:r>
            <a:endParaRPr/>
          </a:p>
        </p:txBody>
      </p:sp>
      <p:grpSp>
        <p:nvGrpSpPr>
          <p:cNvPr id="794" name="Google Shape;794;p28"/>
          <p:cNvGrpSpPr/>
          <p:nvPr/>
        </p:nvGrpSpPr>
        <p:grpSpPr>
          <a:xfrm>
            <a:off x="11849421" y="599405"/>
            <a:ext cx="5816771" cy="2314575"/>
            <a:chOff x="0" y="25400"/>
            <a:chExt cx="7755694" cy="3086100"/>
          </a:xfrm>
        </p:grpSpPr>
        <p:cxnSp>
          <p:nvCxnSpPr>
            <p:cNvPr id="795" name="Google Shape;795;p28"/>
            <p:cNvCxnSpPr/>
            <p:nvPr/>
          </p:nvCxnSpPr>
          <p:spPr>
            <a:xfrm>
              <a:off x="0" y="25400"/>
              <a:ext cx="7755694" cy="0"/>
            </a:xfrm>
            <a:prstGeom prst="straightConnector1">
              <a:avLst/>
            </a:prstGeom>
            <a:noFill/>
            <a:ln cap="flat" cmpd="sng" w="50800">
              <a:solidFill>
                <a:srgbClr val="0047AB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796" name="Google Shape;796;p28"/>
            <p:cNvCxnSpPr/>
            <p:nvPr/>
          </p:nvCxnSpPr>
          <p:spPr>
            <a:xfrm rot="10800000">
              <a:off x="7730294" y="38993"/>
              <a:ext cx="0" cy="3072507"/>
            </a:xfrm>
            <a:prstGeom prst="straightConnector1">
              <a:avLst/>
            </a:prstGeom>
            <a:noFill/>
            <a:ln cap="flat" cmpd="sng" w="50800">
              <a:solidFill>
                <a:srgbClr val="0047AB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grpSp>
        <p:nvGrpSpPr>
          <p:cNvPr id="797" name="Google Shape;797;p28"/>
          <p:cNvGrpSpPr/>
          <p:nvPr/>
        </p:nvGrpSpPr>
        <p:grpSpPr>
          <a:xfrm rot="10800000">
            <a:off x="675789" y="7400000"/>
            <a:ext cx="5816771" cy="2314575"/>
            <a:chOff x="0" y="25400"/>
            <a:chExt cx="7755694" cy="3086100"/>
          </a:xfrm>
        </p:grpSpPr>
        <p:cxnSp>
          <p:nvCxnSpPr>
            <p:cNvPr id="798" name="Google Shape;798;p28"/>
            <p:cNvCxnSpPr/>
            <p:nvPr/>
          </p:nvCxnSpPr>
          <p:spPr>
            <a:xfrm>
              <a:off x="0" y="25400"/>
              <a:ext cx="7755694" cy="0"/>
            </a:xfrm>
            <a:prstGeom prst="straightConnector1">
              <a:avLst/>
            </a:prstGeom>
            <a:noFill/>
            <a:ln cap="flat" cmpd="sng" w="50800">
              <a:solidFill>
                <a:srgbClr val="0047AB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799" name="Google Shape;799;p28"/>
            <p:cNvCxnSpPr/>
            <p:nvPr/>
          </p:nvCxnSpPr>
          <p:spPr>
            <a:xfrm rot="10800000">
              <a:off x="7730294" y="38993"/>
              <a:ext cx="0" cy="3072507"/>
            </a:xfrm>
            <a:prstGeom prst="straightConnector1">
              <a:avLst/>
            </a:prstGeom>
            <a:noFill/>
            <a:ln cap="flat" cmpd="sng" w="50800">
              <a:solidFill>
                <a:srgbClr val="0047AB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grpSp>
        <p:nvGrpSpPr>
          <p:cNvPr id="800" name="Google Shape;800;p28"/>
          <p:cNvGrpSpPr/>
          <p:nvPr/>
        </p:nvGrpSpPr>
        <p:grpSpPr>
          <a:xfrm>
            <a:off x="2415298" y="1487779"/>
            <a:ext cx="805454" cy="805454"/>
            <a:chOff x="0" y="0"/>
            <a:chExt cx="812800" cy="812800"/>
          </a:xfrm>
        </p:grpSpPr>
        <p:sp>
          <p:nvSpPr>
            <p:cNvPr id="801" name="Google Shape;801;p28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>
              <a:gsLst>
                <a:gs pos="0">
                  <a:srgbClr val="FA2ED3">
                    <a:alpha val="36862"/>
                  </a:srgbClr>
                </a:gs>
                <a:gs pos="100000">
                  <a:srgbClr val="DF7F00">
                    <a:alpha val="36862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2" name="Google Shape;802;p28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03" name="Google Shape;803;p28"/>
          <p:cNvGrpSpPr/>
          <p:nvPr/>
        </p:nvGrpSpPr>
        <p:grpSpPr>
          <a:xfrm>
            <a:off x="1686747" y="1640179"/>
            <a:ext cx="1686406" cy="1686406"/>
            <a:chOff x="0" y="0"/>
            <a:chExt cx="812800" cy="812800"/>
          </a:xfrm>
        </p:grpSpPr>
        <p:sp>
          <p:nvSpPr>
            <p:cNvPr id="804" name="Google Shape;804;p28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>
              <a:gsLst>
                <a:gs pos="0">
                  <a:srgbClr val="FA2ED3">
                    <a:alpha val="36862"/>
                  </a:srgbClr>
                </a:gs>
                <a:gs pos="100000">
                  <a:srgbClr val="DF7F00">
                    <a:alpha val="36862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5" name="Google Shape;805;p28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06" name="Google Shape;806;p28"/>
          <p:cNvGrpSpPr/>
          <p:nvPr/>
        </p:nvGrpSpPr>
        <p:grpSpPr>
          <a:xfrm>
            <a:off x="15469975" y="7698133"/>
            <a:ext cx="1686406" cy="1686406"/>
            <a:chOff x="0" y="0"/>
            <a:chExt cx="812800" cy="812800"/>
          </a:xfrm>
        </p:grpSpPr>
        <p:sp>
          <p:nvSpPr>
            <p:cNvPr id="807" name="Google Shape;807;p28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>
              <a:gsLst>
                <a:gs pos="0">
                  <a:srgbClr val="FA2ED3">
                    <a:alpha val="36862"/>
                  </a:srgbClr>
                </a:gs>
                <a:gs pos="100000">
                  <a:srgbClr val="5CE1E6">
                    <a:alpha val="36862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8" name="Google Shape;808;p28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09" name="Google Shape;809;p28"/>
          <p:cNvGrpSpPr/>
          <p:nvPr/>
        </p:nvGrpSpPr>
        <p:grpSpPr>
          <a:xfrm>
            <a:off x="15469975" y="1929223"/>
            <a:ext cx="647084" cy="647084"/>
            <a:chOff x="0" y="0"/>
            <a:chExt cx="812800" cy="812800"/>
          </a:xfrm>
        </p:grpSpPr>
        <p:sp>
          <p:nvSpPr>
            <p:cNvPr id="810" name="Google Shape;810;p28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>
              <a:gsLst>
                <a:gs pos="0">
                  <a:srgbClr val="FA2ED3">
                    <a:alpha val="36862"/>
                  </a:srgbClr>
                </a:gs>
                <a:gs pos="100000">
                  <a:srgbClr val="DF7F00">
                    <a:alpha val="36862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1" name="Google Shape;811;p28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12" name="Google Shape;812;p28"/>
          <p:cNvGrpSpPr/>
          <p:nvPr/>
        </p:nvGrpSpPr>
        <p:grpSpPr>
          <a:xfrm>
            <a:off x="1258696" y="4819958"/>
            <a:ext cx="647084" cy="647084"/>
            <a:chOff x="0" y="0"/>
            <a:chExt cx="812800" cy="812800"/>
          </a:xfrm>
        </p:grpSpPr>
        <p:sp>
          <p:nvSpPr>
            <p:cNvPr id="813" name="Google Shape;813;p28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>
              <a:gsLst>
                <a:gs pos="0">
                  <a:srgbClr val="FA2ED3">
                    <a:alpha val="36862"/>
                  </a:srgbClr>
                </a:gs>
                <a:gs pos="100000">
                  <a:srgbClr val="5CE1E6">
                    <a:alpha val="36862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4" name="Google Shape;814;p28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815" name="Google Shape;815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92550" y="3114361"/>
            <a:ext cx="5816751" cy="14600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AF5"/>
        </a:solidFill>
      </p:bgPr>
    </p:bg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11"/>
          <p:cNvSpPr txBox="1"/>
          <p:nvPr/>
        </p:nvSpPr>
        <p:spPr>
          <a:xfrm>
            <a:off x="1271856" y="1344079"/>
            <a:ext cx="11112198" cy="1371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9000" u="none" cap="none" strike="noStrike">
                <a:solidFill>
                  <a:srgbClr val="028085"/>
                </a:solidFill>
                <a:latin typeface="Roboto Slab"/>
                <a:ea typeface="Roboto Slab"/>
                <a:cs typeface="Roboto Slab"/>
                <a:sym typeface="Roboto Slab"/>
              </a:rPr>
              <a:t>Table Of Contents</a:t>
            </a:r>
            <a:endParaRPr/>
          </a:p>
        </p:txBody>
      </p:sp>
      <p:sp>
        <p:nvSpPr>
          <p:cNvPr id="191" name="Google Shape;191;p11"/>
          <p:cNvSpPr txBox="1"/>
          <p:nvPr/>
        </p:nvSpPr>
        <p:spPr>
          <a:xfrm>
            <a:off x="3521881" y="7196710"/>
            <a:ext cx="3794478" cy="5238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499" u="none" cap="none" strike="noStrike">
                <a:solidFill>
                  <a:srgbClr val="000000"/>
                </a:solidFill>
                <a:latin typeface="Titillium Web"/>
                <a:ea typeface="Titillium Web"/>
                <a:cs typeface="Titillium Web"/>
                <a:sym typeface="Titillium Web"/>
              </a:rPr>
              <a:t>About Us</a:t>
            </a:r>
            <a:endParaRPr/>
          </a:p>
        </p:txBody>
      </p:sp>
      <p:sp>
        <p:nvSpPr>
          <p:cNvPr id="192" name="Google Shape;192;p11"/>
          <p:cNvSpPr/>
          <p:nvPr/>
        </p:nvSpPr>
        <p:spPr>
          <a:xfrm rot="5400000">
            <a:off x="1578440" y="5092219"/>
            <a:ext cx="930831" cy="1080701"/>
          </a:xfrm>
          <a:custGeom>
            <a:rect b="b" l="l" r="r" t="t"/>
            <a:pathLst>
              <a:path extrusionOk="0" h="7866845" w="6775883">
                <a:moveTo>
                  <a:pt x="5163223" y="0"/>
                </a:moveTo>
                <a:lnTo>
                  <a:pt x="1612660" y="0"/>
                </a:lnTo>
                <a:cubicBezTo>
                  <a:pt x="722309" y="0"/>
                  <a:pt x="0" y="838606"/>
                  <a:pt x="0" y="1872309"/>
                </a:cubicBezTo>
                <a:lnTo>
                  <a:pt x="0" y="7866845"/>
                </a:lnTo>
                <a:lnTo>
                  <a:pt x="5163223" y="7866845"/>
                </a:lnTo>
                <a:cubicBezTo>
                  <a:pt x="6053574" y="7866845"/>
                  <a:pt x="6775883" y="7028239"/>
                  <a:pt x="6775883" y="5994536"/>
                </a:cubicBezTo>
                <a:lnTo>
                  <a:pt x="6775883" y="0"/>
                </a:lnTo>
                <a:lnTo>
                  <a:pt x="5163223" y="0"/>
                </a:lnTo>
                <a:close/>
              </a:path>
            </a:pathLst>
          </a:custGeom>
          <a:solidFill>
            <a:srgbClr val="9B229D"/>
          </a:solidFill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3" name="Google Shape;193;p11"/>
          <p:cNvSpPr/>
          <p:nvPr/>
        </p:nvSpPr>
        <p:spPr>
          <a:xfrm rot="5400000">
            <a:off x="1578440" y="6918298"/>
            <a:ext cx="930831" cy="1080701"/>
          </a:xfrm>
          <a:custGeom>
            <a:rect b="b" l="l" r="r" t="t"/>
            <a:pathLst>
              <a:path extrusionOk="0" h="7866845" w="6775883">
                <a:moveTo>
                  <a:pt x="5163223" y="0"/>
                </a:moveTo>
                <a:lnTo>
                  <a:pt x="1612660" y="0"/>
                </a:lnTo>
                <a:cubicBezTo>
                  <a:pt x="722309" y="0"/>
                  <a:pt x="0" y="838606"/>
                  <a:pt x="0" y="1872309"/>
                </a:cubicBezTo>
                <a:lnTo>
                  <a:pt x="0" y="7866845"/>
                </a:lnTo>
                <a:lnTo>
                  <a:pt x="5163223" y="7866845"/>
                </a:lnTo>
                <a:cubicBezTo>
                  <a:pt x="6053574" y="7866845"/>
                  <a:pt x="6775883" y="7028239"/>
                  <a:pt x="6775883" y="5994536"/>
                </a:cubicBezTo>
                <a:lnTo>
                  <a:pt x="6775883" y="0"/>
                </a:lnTo>
                <a:lnTo>
                  <a:pt x="5163223" y="0"/>
                </a:lnTo>
                <a:close/>
              </a:path>
            </a:pathLst>
          </a:custGeom>
          <a:solidFill>
            <a:srgbClr val="9B229D"/>
          </a:solidFill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4" name="Google Shape;194;p11"/>
          <p:cNvSpPr txBox="1"/>
          <p:nvPr/>
        </p:nvSpPr>
        <p:spPr>
          <a:xfrm>
            <a:off x="1883821" y="7030023"/>
            <a:ext cx="320068" cy="76704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7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4500" u="none" cap="none" strike="noStrike">
                <a:solidFill>
                  <a:srgbClr val="FFFDFC"/>
                </a:solidFill>
                <a:latin typeface="Titillium Web"/>
                <a:ea typeface="Titillium Web"/>
                <a:cs typeface="Titillium Web"/>
                <a:sym typeface="Titillium Web"/>
              </a:rPr>
              <a:t>3</a:t>
            </a:r>
            <a:endParaRPr/>
          </a:p>
        </p:txBody>
      </p:sp>
      <p:sp>
        <p:nvSpPr>
          <p:cNvPr id="195" name="Google Shape;195;p11"/>
          <p:cNvSpPr txBox="1"/>
          <p:nvPr/>
        </p:nvSpPr>
        <p:spPr>
          <a:xfrm>
            <a:off x="1883821" y="5203944"/>
            <a:ext cx="320068" cy="76704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7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4500" u="none" cap="none" strike="noStrike">
                <a:solidFill>
                  <a:srgbClr val="FFFDFC"/>
                </a:solidFill>
                <a:latin typeface="Titillium Web"/>
                <a:ea typeface="Titillium Web"/>
                <a:cs typeface="Titillium Web"/>
                <a:sym typeface="Titillium Web"/>
              </a:rPr>
              <a:t>2</a:t>
            </a:r>
            <a:endParaRPr/>
          </a:p>
        </p:txBody>
      </p:sp>
      <p:sp>
        <p:nvSpPr>
          <p:cNvPr id="196" name="Google Shape;196;p11"/>
          <p:cNvSpPr txBox="1"/>
          <p:nvPr/>
        </p:nvSpPr>
        <p:spPr>
          <a:xfrm>
            <a:off x="3521881" y="5370631"/>
            <a:ext cx="3306074" cy="5238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499" u="none" cap="none" strike="noStrike">
                <a:solidFill>
                  <a:srgbClr val="000000"/>
                </a:solidFill>
                <a:latin typeface="Titillium Web"/>
                <a:ea typeface="Titillium Web"/>
                <a:cs typeface="Titillium Web"/>
                <a:sym typeface="Titillium Web"/>
              </a:rPr>
              <a:t>Our Projects</a:t>
            </a:r>
            <a:endParaRPr/>
          </a:p>
        </p:txBody>
      </p:sp>
      <p:sp>
        <p:nvSpPr>
          <p:cNvPr id="197" name="Google Shape;197;p11"/>
          <p:cNvSpPr txBox="1"/>
          <p:nvPr/>
        </p:nvSpPr>
        <p:spPr>
          <a:xfrm>
            <a:off x="7002034" y="5186799"/>
            <a:ext cx="3306074" cy="83439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Elaborate on what you want to discuss. </a:t>
            </a:r>
            <a:endParaRPr/>
          </a:p>
        </p:txBody>
      </p:sp>
      <p:sp>
        <p:nvSpPr>
          <p:cNvPr id="198" name="Google Shape;198;p11"/>
          <p:cNvSpPr txBox="1"/>
          <p:nvPr/>
        </p:nvSpPr>
        <p:spPr>
          <a:xfrm>
            <a:off x="3521881" y="3698143"/>
            <a:ext cx="3306074" cy="5238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499" u="none" cap="none" strike="noStrike">
                <a:solidFill>
                  <a:srgbClr val="000000"/>
                </a:solidFill>
                <a:latin typeface="Titillium Web"/>
                <a:ea typeface="Titillium Web"/>
                <a:cs typeface="Titillium Web"/>
                <a:sym typeface="Titillium Web"/>
              </a:rPr>
              <a:t>Introduction</a:t>
            </a:r>
            <a:endParaRPr/>
          </a:p>
        </p:txBody>
      </p:sp>
      <p:sp>
        <p:nvSpPr>
          <p:cNvPr id="199" name="Google Shape;199;p11"/>
          <p:cNvSpPr txBox="1"/>
          <p:nvPr/>
        </p:nvSpPr>
        <p:spPr>
          <a:xfrm>
            <a:off x="7002034" y="3514311"/>
            <a:ext cx="3306074" cy="83439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Elaborate on what you want to discuss. </a:t>
            </a:r>
            <a:endParaRPr/>
          </a:p>
        </p:txBody>
      </p:sp>
      <p:sp>
        <p:nvSpPr>
          <p:cNvPr id="200" name="Google Shape;200;p11"/>
          <p:cNvSpPr txBox="1"/>
          <p:nvPr/>
        </p:nvSpPr>
        <p:spPr>
          <a:xfrm>
            <a:off x="7002034" y="7012878"/>
            <a:ext cx="3306074" cy="83439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Elaborate on what you want to discuss. </a:t>
            </a:r>
            <a:endParaRPr/>
          </a:p>
        </p:txBody>
      </p:sp>
      <p:sp>
        <p:nvSpPr>
          <p:cNvPr id="201" name="Google Shape;201;p11"/>
          <p:cNvSpPr/>
          <p:nvPr/>
        </p:nvSpPr>
        <p:spPr>
          <a:xfrm rot="5400000">
            <a:off x="1578440" y="3419730"/>
            <a:ext cx="930831" cy="1080701"/>
          </a:xfrm>
          <a:custGeom>
            <a:rect b="b" l="l" r="r" t="t"/>
            <a:pathLst>
              <a:path extrusionOk="0" h="7866845" w="6775883">
                <a:moveTo>
                  <a:pt x="5163223" y="0"/>
                </a:moveTo>
                <a:lnTo>
                  <a:pt x="1612660" y="0"/>
                </a:lnTo>
                <a:cubicBezTo>
                  <a:pt x="722309" y="0"/>
                  <a:pt x="0" y="838606"/>
                  <a:pt x="0" y="1872309"/>
                </a:cubicBezTo>
                <a:lnTo>
                  <a:pt x="0" y="7866845"/>
                </a:lnTo>
                <a:lnTo>
                  <a:pt x="5163223" y="7866845"/>
                </a:lnTo>
                <a:cubicBezTo>
                  <a:pt x="6053574" y="7866845"/>
                  <a:pt x="6775883" y="7028239"/>
                  <a:pt x="6775883" y="5994536"/>
                </a:cubicBezTo>
                <a:lnTo>
                  <a:pt x="6775883" y="0"/>
                </a:lnTo>
                <a:lnTo>
                  <a:pt x="5163223" y="0"/>
                </a:lnTo>
                <a:close/>
              </a:path>
            </a:pathLst>
          </a:custGeom>
          <a:solidFill>
            <a:srgbClr val="9B229D"/>
          </a:solidFill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2" name="Google Shape;202;p11"/>
          <p:cNvSpPr txBox="1"/>
          <p:nvPr/>
        </p:nvSpPr>
        <p:spPr>
          <a:xfrm>
            <a:off x="1883821" y="3531456"/>
            <a:ext cx="320068" cy="76704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7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4500" u="none" cap="none" strike="noStrike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rPr>
              <a:t>1</a:t>
            </a:r>
            <a:endParaRPr/>
          </a:p>
        </p:txBody>
      </p:sp>
      <p:grpSp>
        <p:nvGrpSpPr>
          <p:cNvPr id="203" name="Google Shape;203;p11"/>
          <p:cNvGrpSpPr/>
          <p:nvPr/>
        </p:nvGrpSpPr>
        <p:grpSpPr>
          <a:xfrm>
            <a:off x="1028700" y="9766770"/>
            <a:ext cx="16230600" cy="0"/>
            <a:chOff x="0" y="1328912"/>
            <a:chExt cx="21640800" cy="0"/>
          </a:xfrm>
        </p:grpSpPr>
        <p:cxnSp>
          <p:nvCxnSpPr>
            <p:cNvPr id="204" name="Google Shape;204;p11"/>
            <p:cNvCxnSpPr/>
            <p:nvPr/>
          </p:nvCxnSpPr>
          <p:spPr>
            <a:xfrm>
              <a:off x="0" y="1328912"/>
              <a:ext cx="7755694" cy="0"/>
            </a:xfrm>
            <a:prstGeom prst="straightConnector1">
              <a:avLst/>
            </a:prstGeom>
            <a:noFill/>
            <a:ln cap="flat" cmpd="sng" w="50800">
              <a:solidFill>
                <a:srgbClr val="0047AB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205" name="Google Shape;205;p11"/>
            <p:cNvCxnSpPr/>
            <p:nvPr/>
          </p:nvCxnSpPr>
          <p:spPr>
            <a:xfrm>
              <a:off x="13885106" y="1328912"/>
              <a:ext cx="7755694" cy="0"/>
            </a:xfrm>
            <a:prstGeom prst="straightConnector1">
              <a:avLst/>
            </a:prstGeom>
            <a:noFill/>
            <a:ln cap="flat" cmpd="sng" w="50800">
              <a:solidFill>
                <a:srgbClr val="0047AB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grpSp>
        <p:nvGrpSpPr>
          <p:cNvPr id="206" name="Google Shape;206;p11"/>
          <p:cNvGrpSpPr/>
          <p:nvPr/>
        </p:nvGrpSpPr>
        <p:grpSpPr>
          <a:xfrm>
            <a:off x="17508842" y="7990927"/>
            <a:ext cx="1558316" cy="1558316"/>
            <a:chOff x="0" y="0"/>
            <a:chExt cx="812800" cy="812800"/>
          </a:xfrm>
        </p:grpSpPr>
        <p:sp>
          <p:nvSpPr>
            <p:cNvPr id="207" name="Google Shape;207;p11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>
              <a:gsLst>
                <a:gs pos="0">
                  <a:srgbClr val="FA2ED3">
                    <a:alpha val="36862"/>
                  </a:srgbClr>
                </a:gs>
                <a:gs pos="100000">
                  <a:srgbClr val="5CE1E6">
                    <a:alpha val="36862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8" name="Google Shape;208;p11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09" name="Google Shape;209;p11"/>
          <p:cNvGrpSpPr/>
          <p:nvPr/>
        </p:nvGrpSpPr>
        <p:grpSpPr>
          <a:xfrm>
            <a:off x="14084052" y="-988657"/>
            <a:ext cx="2017357" cy="2017357"/>
            <a:chOff x="0" y="0"/>
            <a:chExt cx="812800" cy="812800"/>
          </a:xfrm>
        </p:grpSpPr>
        <p:sp>
          <p:nvSpPr>
            <p:cNvPr id="210" name="Google Shape;210;p11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>
              <a:gsLst>
                <a:gs pos="0">
                  <a:srgbClr val="FA2ED3">
                    <a:alpha val="36862"/>
                  </a:srgbClr>
                </a:gs>
                <a:gs pos="100000">
                  <a:srgbClr val="DF7F00">
                    <a:alpha val="36862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1" name="Google Shape;211;p11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12" name="Google Shape;212;p11"/>
          <p:cNvGrpSpPr/>
          <p:nvPr/>
        </p:nvGrpSpPr>
        <p:grpSpPr>
          <a:xfrm rot="8344262">
            <a:off x="-22426" y="8409321"/>
            <a:ext cx="1265993" cy="1265993"/>
            <a:chOff x="0" y="0"/>
            <a:chExt cx="812800" cy="812800"/>
          </a:xfrm>
        </p:grpSpPr>
        <p:sp>
          <p:nvSpPr>
            <p:cNvPr id="213" name="Google Shape;213;p11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>
              <a:gsLst>
                <a:gs pos="0">
                  <a:srgbClr val="FA2ED3">
                    <a:alpha val="36862"/>
                  </a:srgbClr>
                </a:gs>
                <a:gs pos="100000">
                  <a:srgbClr val="5CE1E6">
                    <a:alpha val="36862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4" name="Google Shape;214;p11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15" name="Google Shape;215;p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482175" y="2223092"/>
            <a:ext cx="7457799" cy="681894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16" name="Google Shape;216;p11"/>
          <p:cNvGrpSpPr/>
          <p:nvPr/>
        </p:nvGrpSpPr>
        <p:grpSpPr>
          <a:xfrm rot="8344262">
            <a:off x="17427399" y="7783281"/>
            <a:ext cx="818706" cy="818706"/>
            <a:chOff x="0" y="0"/>
            <a:chExt cx="812800" cy="812800"/>
          </a:xfrm>
        </p:grpSpPr>
        <p:sp>
          <p:nvSpPr>
            <p:cNvPr id="217" name="Google Shape;217;p11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>
              <a:gsLst>
                <a:gs pos="0">
                  <a:srgbClr val="FA2ED3">
                    <a:alpha val="36862"/>
                  </a:srgbClr>
                </a:gs>
                <a:gs pos="100000">
                  <a:srgbClr val="DF7F00">
                    <a:alpha val="36862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8" name="Google Shape;218;p11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19" name="Google Shape;219;p1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288790" y="1028713"/>
            <a:ext cx="4394335" cy="1785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0" name="Google Shape;220;p1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208650" y="8770096"/>
            <a:ext cx="1870700" cy="1276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AF5"/>
        </a:solidFill>
      </p:bgPr>
    </p:bg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" name="Google Shape;225;p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353801" y="1245576"/>
            <a:ext cx="6020700" cy="8029800"/>
          </a:xfrm>
          <a:prstGeom prst="round2DiagRect">
            <a:avLst>
              <a:gd fmla="val 16667" name="adj1"/>
              <a:gd fmla="val 0" name="adj2"/>
            </a:avLst>
          </a:prstGeom>
          <a:noFill/>
          <a:ln>
            <a:noFill/>
          </a:ln>
        </p:spPr>
      </p:pic>
      <p:sp>
        <p:nvSpPr>
          <p:cNvPr id="226" name="Google Shape;226;p12"/>
          <p:cNvSpPr/>
          <p:nvPr/>
        </p:nvSpPr>
        <p:spPr>
          <a:xfrm rot="5400000">
            <a:off x="3331333" y="797434"/>
            <a:ext cx="5830084" cy="8847492"/>
          </a:xfrm>
          <a:custGeom>
            <a:rect b="b" l="l" r="r" t="t"/>
            <a:pathLst>
              <a:path extrusionOk="0" h="22118729" w="14575210">
                <a:moveTo>
                  <a:pt x="11106309" y="0"/>
                </a:moveTo>
                <a:lnTo>
                  <a:pt x="3468900" y="0"/>
                </a:lnTo>
                <a:cubicBezTo>
                  <a:pt x="1553717" y="0"/>
                  <a:pt x="0" y="2357856"/>
                  <a:pt x="0" y="5264257"/>
                </a:cubicBezTo>
                <a:lnTo>
                  <a:pt x="0" y="22118729"/>
                </a:lnTo>
                <a:lnTo>
                  <a:pt x="11106309" y="22118729"/>
                </a:lnTo>
                <a:cubicBezTo>
                  <a:pt x="13021492" y="22118729"/>
                  <a:pt x="14575210" y="19760873"/>
                  <a:pt x="14575210" y="16854472"/>
                </a:cubicBezTo>
                <a:lnTo>
                  <a:pt x="14575210" y="0"/>
                </a:lnTo>
                <a:lnTo>
                  <a:pt x="11106309" y="0"/>
                </a:lnTo>
                <a:close/>
              </a:path>
            </a:pathLst>
          </a:custGeom>
          <a:solidFill>
            <a:srgbClr val="028085"/>
          </a:solidFill>
          <a:ln cap="sq" cmpd="sng" w="12700">
            <a:solidFill>
              <a:srgbClr val="000000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27" name="Google Shape;227;p12"/>
          <p:cNvGrpSpPr/>
          <p:nvPr/>
        </p:nvGrpSpPr>
        <p:grpSpPr>
          <a:xfrm rot="8344262">
            <a:off x="309983" y="8813090"/>
            <a:ext cx="848505" cy="848505"/>
            <a:chOff x="0" y="0"/>
            <a:chExt cx="812800" cy="812800"/>
          </a:xfrm>
        </p:grpSpPr>
        <p:sp>
          <p:nvSpPr>
            <p:cNvPr id="228" name="Google Shape;228;p12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>
              <a:gsLst>
                <a:gs pos="0">
                  <a:srgbClr val="FA2ED3">
                    <a:alpha val="36862"/>
                  </a:srgbClr>
                </a:gs>
                <a:gs pos="100000">
                  <a:srgbClr val="DF7F00">
                    <a:alpha val="36862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9" name="Google Shape;229;p12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30" name="Google Shape;230;p12"/>
          <p:cNvGrpSpPr/>
          <p:nvPr/>
        </p:nvGrpSpPr>
        <p:grpSpPr>
          <a:xfrm rot="8344262">
            <a:off x="762069" y="8687663"/>
            <a:ext cx="1141273" cy="1141273"/>
            <a:chOff x="0" y="0"/>
            <a:chExt cx="812800" cy="812800"/>
          </a:xfrm>
        </p:grpSpPr>
        <p:sp>
          <p:nvSpPr>
            <p:cNvPr id="231" name="Google Shape;231;p12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>
              <a:gsLst>
                <a:gs pos="0">
                  <a:srgbClr val="FA2ED3">
                    <a:alpha val="36862"/>
                  </a:srgbClr>
                </a:gs>
                <a:gs pos="100000">
                  <a:srgbClr val="DF7F00">
                    <a:alpha val="36862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2" name="Google Shape;232;p12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33" name="Google Shape;233;p12"/>
          <p:cNvGrpSpPr/>
          <p:nvPr/>
        </p:nvGrpSpPr>
        <p:grpSpPr>
          <a:xfrm rot="8344262">
            <a:off x="9978190" y="-282409"/>
            <a:ext cx="1141273" cy="1141273"/>
            <a:chOff x="0" y="0"/>
            <a:chExt cx="812800" cy="812800"/>
          </a:xfrm>
        </p:grpSpPr>
        <p:sp>
          <p:nvSpPr>
            <p:cNvPr id="234" name="Google Shape;234;p12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>
              <a:gsLst>
                <a:gs pos="0">
                  <a:srgbClr val="FA2ED3">
                    <a:alpha val="36862"/>
                  </a:srgbClr>
                </a:gs>
                <a:gs pos="100000">
                  <a:srgbClr val="DF7F00">
                    <a:alpha val="36862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5" name="Google Shape;235;p12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36" name="Google Shape;236;p12"/>
          <p:cNvGrpSpPr/>
          <p:nvPr/>
        </p:nvGrpSpPr>
        <p:grpSpPr>
          <a:xfrm rot="8344262">
            <a:off x="11493139" y="427574"/>
            <a:ext cx="678672" cy="678672"/>
            <a:chOff x="0" y="0"/>
            <a:chExt cx="812800" cy="812800"/>
          </a:xfrm>
        </p:grpSpPr>
        <p:sp>
          <p:nvSpPr>
            <p:cNvPr id="237" name="Google Shape;237;p12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>
              <a:gsLst>
                <a:gs pos="0">
                  <a:srgbClr val="FA2ED3">
                    <a:alpha val="36862"/>
                  </a:srgbClr>
                </a:gs>
                <a:gs pos="100000">
                  <a:srgbClr val="DF7F00">
                    <a:alpha val="36862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8" name="Google Shape;238;p12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39" name="Google Shape;239;p12"/>
          <p:cNvGrpSpPr/>
          <p:nvPr/>
        </p:nvGrpSpPr>
        <p:grpSpPr>
          <a:xfrm rot="8344262">
            <a:off x="16961394" y="8113218"/>
            <a:ext cx="2248247" cy="2248247"/>
            <a:chOff x="0" y="0"/>
            <a:chExt cx="812800" cy="812800"/>
          </a:xfrm>
        </p:grpSpPr>
        <p:sp>
          <p:nvSpPr>
            <p:cNvPr id="240" name="Google Shape;240;p12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>
              <a:gsLst>
                <a:gs pos="0">
                  <a:srgbClr val="FA2ED3">
                    <a:alpha val="36862"/>
                  </a:srgbClr>
                </a:gs>
                <a:gs pos="100000">
                  <a:srgbClr val="5CE1E6">
                    <a:alpha val="36862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1" name="Google Shape;241;p12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42" name="Google Shape;242;p12"/>
          <p:cNvGrpSpPr/>
          <p:nvPr/>
        </p:nvGrpSpPr>
        <p:grpSpPr>
          <a:xfrm rot="8344262">
            <a:off x="-72909" y="-1405614"/>
            <a:ext cx="2811228" cy="2811228"/>
            <a:chOff x="0" y="0"/>
            <a:chExt cx="812800" cy="812800"/>
          </a:xfrm>
        </p:grpSpPr>
        <p:sp>
          <p:nvSpPr>
            <p:cNvPr id="243" name="Google Shape;243;p12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>
              <a:gsLst>
                <a:gs pos="0">
                  <a:srgbClr val="FA2ED3">
                    <a:alpha val="36862"/>
                  </a:srgbClr>
                </a:gs>
                <a:gs pos="100000">
                  <a:srgbClr val="DF7F00">
                    <a:alpha val="36862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4" name="Google Shape;244;p12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45" name="Google Shape;245;p12"/>
          <p:cNvSpPr txBox="1"/>
          <p:nvPr/>
        </p:nvSpPr>
        <p:spPr>
          <a:xfrm>
            <a:off x="2562044" y="5012388"/>
            <a:ext cx="7378075" cy="1371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9000" u="none" cap="none" strike="noStrike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rPr>
              <a:t>Introduction</a:t>
            </a:r>
            <a:endParaRPr/>
          </a:p>
        </p:txBody>
      </p:sp>
      <p:sp>
        <p:nvSpPr>
          <p:cNvPr id="246" name="Google Shape;246;p12"/>
          <p:cNvSpPr txBox="1"/>
          <p:nvPr/>
        </p:nvSpPr>
        <p:spPr>
          <a:xfrm>
            <a:off x="3076378" y="6572071"/>
            <a:ext cx="6349408" cy="39814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Elaborate on what you want to discuss. </a:t>
            </a:r>
            <a:endParaRPr/>
          </a:p>
        </p:txBody>
      </p:sp>
      <p:sp>
        <p:nvSpPr>
          <p:cNvPr id="247" name="Google Shape;247;p12"/>
          <p:cNvSpPr txBox="1"/>
          <p:nvPr/>
        </p:nvSpPr>
        <p:spPr>
          <a:xfrm>
            <a:off x="5568995" y="2874590"/>
            <a:ext cx="1364173" cy="20669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2000" u="none" cap="none" strike="noStrike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rPr>
              <a:t>1</a:t>
            </a:r>
            <a:endParaRPr/>
          </a:p>
        </p:txBody>
      </p:sp>
      <p:grpSp>
        <p:nvGrpSpPr>
          <p:cNvPr id="248" name="Google Shape;248;p12"/>
          <p:cNvGrpSpPr/>
          <p:nvPr/>
        </p:nvGrpSpPr>
        <p:grpSpPr>
          <a:xfrm rot="8344262">
            <a:off x="2792118" y="711008"/>
            <a:ext cx="1046820" cy="1046820"/>
            <a:chOff x="0" y="0"/>
            <a:chExt cx="812800" cy="812800"/>
          </a:xfrm>
        </p:grpSpPr>
        <p:sp>
          <p:nvSpPr>
            <p:cNvPr id="249" name="Google Shape;249;p12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>
              <a:gsLst>
                <a:gs pos="0">
                  <a:srgbClr val="FA2ED3">
                    <a:alpha val="36862"/>
                  </a:srgbClr>
                </a:gs>
                <a:gs pos="100000">
                  <a:srgbClr val="5CE1E6">
                    <a:alpha val="36862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0" name="Google Shape;250;p12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51" name="Google Shape;251;p1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781724" y="8453375"/>
            <a:ext cx="1962150" cy="1409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2" name="Google Shape;252;p1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504899" y="233713"/>
            <a:ext cx="2387633" cy="2001337"/>
          </a:xfrm>
          <a:prstGeom prst="rect">
            <a:avLst/>
          </a:prstGeom>
          <a:noFill/>
          <a:ln>
            <a:noFill/>
          </a:ln>
        </p:spPr>
      </p:pic>
      <p:pic>
        <p:nvPicPr>
          <p:cNvPr id="253" name="Google Shape;253;p1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09424" y="2491888"/>
            <a:ext cx="1937238" cy="20013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AF5"/>
        </a:solidFill>
      </p:bgPr>
    </p:bg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8" name="Google Shape;258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536850" y="1081475"/>
            <a:ext cx="6072600" cy="7499700"/>
          </a:xfrm>
          <a:prstGeom prst="round2DiagRect">
            <a:avLst>
              <a:gd fmla="val 16667" name="adj1"/>
              <a:gd fmla="val 0" name="adj2"/>
            </a:avLst>
          </a:prstGeom>
          <a:noFill/>
          <a:ln>
            <a:noFill/>
          </a:ln>
        </p:spPr>
      </p:pic>
      <p:cxnSp>
        <p:nvCxnSpPr>
          <p:cNvPr id="259" name="Google Shape;259;p13"/>
          <p:cNvCxnSpPr/>
          <p:nvPr/>
        </p:nvCxnSpPr>
        <p:spPr>
          <a:xfrm>
            <a:off x="1028700" y="9766770"/>
            <a:ext cx="5816771" cy="0"/>
          </a:xfrm>
          <a:prstGeom prst="straightConnector1">
            <a:avLst/>
          </a:prstGeom>
          <a:noFill/>
          <a:ln cap="flat" cmpd="sng" w="38100">
            <a:solidFill>
              <a:srgbClr val="445D81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60" name="Google Shape;260;p13"/>
          <p:cNvCxnSpPr/>
          <p:nvPr/>
        </p:nvCxnSpPr>
        <p:spPr>
          <a:xfrm>
            <a:off x="11442529" y="9766770"/>
            <a:ext cx="5816771" cy="0"/>
          </a:xfrm>
          <a:prstGeom prst="straightConnector1">
            <a:avLst/>
          </a:prstGeom>
          <a:noFill/>
          <a:ln cap="flat" cmpd="sng" w="38100">
            <a:solidFill>
              <a:srgbClr val="445D81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261" name="Google Shape;261;p13"/>
          <p:cNvGrpSpPr/>
          <p:nvPr/>
        </p:nvGrpSpPr>
        <p:grpSpPr>
          <a:xfrm>
            <a:off x="-937830" y="7386139"/>
            <a:ext cx="1966530" cy="1966530"/>
            <a:chOff x="0" y="0"/>
            <a:chExt cx="812800" cy="812800"/>
          </a:xfrm>
        </p:grpSpPr>
        <p:sp>
          <p:nvSpPr>
            <p:cNvPr id="262" name="Google Shape;262;p13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>
              <a:gsLst>
                <a:gs pos="0">
                  <a:srgbClr val="FA2ED3">
                    <a:alpha val="36862"/>
                  </a:srgbClr>
                </a:gs>
                <a:gs pos="100000">
                  <a:srgbClr val="5CE1E6">
                    <a:alpha val="36862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3" name="Google Shape;263;p13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64" name="Google Shape;264;p13"/>
          <p:cNvGrpSpPr/>
          <p:nvPr/>
        </p:nvGrpSpPr>
        <p:grpSpPr>
          <a:xfrm>
            <a:off x="5345243" y="685130"/>
            <a:ext cx="1166813" cy="1166813"/>
            <a:chOff x="0" y="0"/>
            <a:chExt cx="812800" cy="812800"/>
          </a:xfrm>
        </p:grpSpPr>
        <p:sp>
          <p:nvSpPr>
            <p:cNvPr id="265" name="Google Shape;265;p13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>
              <a:gsLst>
                <a:gs pos="0">
                  <a:srgbClr val="FA2ED3">
                    <a:alpha val="36862"/>
                  </a:srgbClr>
                </a:gs>
                <a:gs pos="100000">
                  <a:srgbClr val="5CE1E6">
                    <a:alpha val="36862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6" name="Google Shape;266;p13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67" name="Google Shape;267;p13"/>
          <p:cNvGrpSpPr/>
          <p:nvPr/>
        </p:nvGrpSpPr>
        <p:grpSpPr>
          <a:xfrm>
            <a:off x="5928649" y="361499"/>
            <a:ext cx="916822" cy="916822"/>
            <a:chOff x="0" y="0"/>
            <a:chExt cx="812800" cy="812800"/>
          </a:xfrm>
        </p:grpSpPr>
        <p:sp>
          <p:nvSpPr>
            <p:cNvPr id="268" name="Google Shape;268;p13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>
              <a:gsLst>
                <a:gs pos="0">
                  <a:srgbClr val="FA2ED3">
                    <a:alpha val="36862"/>
                  </a:srgbClr>
                </a:gs>
                <a:gs pos="100000">
                  <a:srgbClr val="DF7F00">
                    <a:alpha val="36862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9" name="Google Shape;269;p13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70" name="Google Shape;270;p13"/>
          <p:cNvGrpSpPr/>
          <p:nvPr/>
        </p:nvGrpSpPr>
        <p:grpSpPr>
          <a:xfrm>
            <a:off x="17704594" y="7414536"/>
            <a:ext cx="1166813" cy="1166813"/>
            <a:chOff x="0" y="0"/>
            <a:chExt cx="812800" cy="812800"/>
          </a:xfrm>
        </p:grpSpPr>
        <p:sp>
          <p:nvSpPr>
            <p:cNvPr id="271" name="Google Shape;271;p13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>
              <a:gsLst>
                <a:gs pos="0">
                  <a:srgbClr val="FA2ED3">
                    <a:alpha val="36862"/>
                  </a:srgbClr>
                </a:gs>
                <a:gs pos="100000">
                  <a:srgbClr val="5CE1E6">
                    <a:alpha val="36862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2" name="Google Shape;272;p13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73" name="Google Shape;273;p13"/>
          <p:cNvGrpSpPr/>
          <p:nvPr/>
        </p:nvGrpSpPr>
        <p:grpSpPr>
          <a:xfrm>
            <a:off x="16675894" y="3651212"/>
            <a:ext cx="583406" cy="583406"/>
            <a:chOff x="0" y="0"/>
            <a:chExt cx="812800" cy="812800"/>
          </a:xfrm>
        </p:grpSpPr>
        <p:sp>
          <p:nvSpPr>
            <p:cNvPr id="274" name="Google Shape;274;p13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>
              <a:gsLst>
                <a:gs pos="0">
                  <a:srgbClr val="FA2ED3">
                    <a:alpha val="36862"/>
                  </a:srgbClr>
                </a:gs>
                <a:gs pos="100000">
                  <a:srgbClr val="5CE1E6">
                    <a:alpha val="36862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5" name="Google Shape;275;p13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76" name="Google Shape;276;p13"/>
          <p:cNvGrpSpPr/>
          <p:nvPr/>
        </p:nvGrpSpPr>
        <p:grpSpPr>
          <a:xfrm>
            <a:off x="736997" y="528207"/>
            <a:ext cx="583406" cy="583406"/>
            <a:chOff x="0" y="0"/>
            <a:chExt cx="812800" cy="812800"/>
          </a:xfrm>
        </p:grpSpPr>
        <p:sp>
          <p:nvSpPr>
            <p:cNvPr id="277" name="Google Shape;277;p13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>
              <a:gsLst>
                <a:gs pos="0">
                  <a:srgbClr val="FA2ED3">
                    <a:alpha val="36862"/>
                  </a:srgbClr>
                </a:gs>
                <a:gs pos="100000">
                  <a:srgbClr val="DF7F00">
                    <a:alpha val="36862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8" name="Google Shape;278;p13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79" name="Google Shape;279;p13"/>
          <p:cNvSpPr txBox="1"/>
          <p:nvPr/>
        </p:nvSpPr>
        <p:spPr>
          <a:xfrm>
            <a:off x="1546485" y="2863018"/>
            <a:ext cx="7597500" cy="2770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9000" u="none" cap="none" strike="noStrike">
                <a:solidFill>
                  <a:srgbClr val="027C82"/>
                </a:solidFill>
                <a:latin typeface="Roboto Slab"/>
                <a:ea typeface="Roboto Slab"/>
                <a:cs typeface="Roboto Slab"/>
                <a:sym typeface="Roboto Slab"/>
              </a:rPr>
              <a:t>Welcome To Presentation</a:t>
            </a:r>
            <a:endParaRPr/>
          </a:p>
        </p:txBody>
      </p:sp>
      <p:sp>
        <p:nvSpPr>
          <p:cNvPr id="280" name="Google Shape;280;p13"/>
          <p:cNvSpPr txBox="1"/>
          <p:nvPr/>
        </p:nvSpPr>
        <p:spPr>
          <a:xfrm>
            <a:off x="1546485" y="6094623"/>
            <a:ext cx="7275503" cy="78867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I'm Rain, and I'll be sharing with you my beautiful ideas. Follow me at </a:t>
            </a:r>
            <a:r>
              <a:rPr b="0" i="0" lang="en-US" sz="2400" u="none" cap="none" strike="noStrike">
                <a:solidFill>
                  <a:srgbClr val="9B229D"/>
                </a:solidFill>
                <a:latin typeface="Quicksand"/>
                <a:ea typeface="Quicksand"/>
                <a:cs typeface="Quicksand"/>
                <a:sym typeface="Quicksand"/>
              </a:rPr>
              <a:t>@reallygreatsite</a:t>
            </a:r>
            <a:r>
              <a:rPr b="0" i="0" lang="en-US" sz="2400" u="none" cap="none" strike="noStrike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 to learn more. </a:t>
            </a:r>
            <a:endParaRPr/>
          </a:p>
        </p:txBody>
      </p:sp>
      <p:pic>
        <p:nvPicPr>
          <p:cNvPr id="281" name="Google Shape;281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208650" y="8711596"/>
            <a:ext cx="1870700" cy="1276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2" name="Google Shape;282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867597" y="1278325"/>
            <a:ext cx="1870700" cy="19325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AF5"/>
        </a:solidFill>
      </p:bgPr>
    </p:bg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7" name="Google Shape;287;p14"/>
          <p:cNvCxnSpPr/>
          <p:nvPr/>
        </p:nvCxnSpPr>
        <p:spPr>
          <a:xfrm>
            <a:off x="1028700" y="9766770"/>
            <a:ext cx="5816771" cy="0"/>
          </a:xfrm>
          <a:prstGeom prst="straightConnector1">
            <a:avLst/>
          </a:prstGeom>
          <a:noFill/>
          <a:ln cap="flat" cmpd="sng" w="38100">
            <a:solidFill>
              <a:srgbClr val="0047AB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88" name="Google Shape;288;p14"/>
          <p:cNvCxnSpPr/>
          <p:nvPr/>
        </p:nvCxnSpPr>
        <p:spPr>
          <a:xfrm>
            <a:off x="11442529" y="9766770"/>
            <a:ext cx="5816771" cy="0"/>
          </a:xfrm>
          <a:prstGeom prst="straightConnector1">
            <a:avLst/>
          </a:prstGeom>
          <a:noFill/>
          <a:ln cap="flat" cmpd="sng" w="38100">
            <a:solidFill>
              <a:srgbClr val="0047AB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89" name="Google Shape;289;p14"/>
          <p:cNvSpPr txBox="1"/>
          <p:nvPr/>
        </p:nvSpPr>
        <p:spPr>
          <a:xfrm>
            <a:off x="1032163" y="1260349"/>
            <a:ext cx="12496800" cy="1371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9000" u="none" cap="none" strike="noStrike">
                <a:solidFill>
                  <a:srgbClr val="027C82"/>
                </a:solidFill>
                <a:latin typeface="Roboto Slab"/>
                <a:ea typeface="Roboto Slab"/>
                <a:cs typeface="Roboto Slab"/>
                <a:sym typeface="Roboto Slab"/>
              </a:rPr>
              <a:t>Features Academy</a:t>
            </a:r>
            <a:endParaRPr/>
          </a:p>
        </p:txBody>
      </p:sp>
      <p:sp>
        <p:nvSpPr>
          <p:cNvPr id="290" name="Google Shape;290;p14"/>
          <p:cNvSpPr txBox="1"/>
          <p:nvPr/>
        </p:nvSpPr>
        <p:spPr>
          <a:xfrm>
            <a:off x="2794288" y="3871955"/>
            <a:ext cx="4584125" cy="5238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499" u="none" cap="none" strike="noStrike">
                <a:solidFill>
                  <a:srgbClr val="000000"/>
                </a:solidFill>
                <a:latin typeface="Titillium Web SemiBold"/>
                <a:ea typeface="Titillium Web SemiBold"/>
                <a:cs typeface="Titillium Web SemiBold"/>
                <a:sym typeface="Titillium Web SemiBold"/>
              </a:rPr>
              <a:t>What we do? </a:t>
            </a:r>
            <a:endParaRPr/>
          </a:p>
        </p:txBody>
      </p:sp>
      <p:sp>
        <p:nvSpPr>
          <p:cNvPr id="291" name="Google Shape;291;p14"/>
          <p:cNvSpPr txBox="1"/>
          <p:nvPr/>
        </p:nvSpPr>
        <p:spPr>
          <a:xfrm>
            <a:off x="2794288" y="6962479"/>
            <a:ext cx="4584125" cy="5238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499" u="none" cap="none" strike="noStrike">
                <a:solidFill>
                  <a:srgbClr val="000000"/>
                </a:solidFill>
                <a:latin typeface="Titillium Web SemiBold"/>
                <a:ea typeface="Titillium Web SemiBold"/>
                <a:cs typeface="Titillium Web SemiBold"/>
                <a:sym typeface="Titillium Web SemiBold"/>
              </a:rPr>
              <a:t>Who we are?</a:t>
            </a:r>
            <a:endParaRPr/>
          </a:p>
        </p:txBody>
      </p:sp>
      <p:sp>
        <p:nvSpPr>
          <p:cNvPr id="292" name="Google Shape;292;p14"/>
          <p:cNvSpPr txBox="1"/>
          <p:nvPr/>
        </p:nvSpPr>
        <p:spPr>
          <a:xfrm>
            <a:off x="2794288" y="7746958"/>
            <a:ext cx="4584125" cy="83439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99" u="none" cap="none" strike="noStrike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Briefly elaborate on what you want to discuss. </a:t>
            </a:r>
            <a:endParaRPr/>
          </a:p>
        </p:txBody>
      </p:sp>
      <p:sp>
        <p:nvSpPr>
          <p:cNvPr id="293" name="Google Shape;293;p14"/>
          <p:cNvSpPr txBox="1"/>
          <p:nvPr/>
        </p:nvSpPr>
        <p:spPr>
          <a:xfrm>
            <a:off x="2794288" y="4656434"/>
            <a:ext cx="4584125" cy="83439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99" u="none" cap="none" strike="noStrike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Briefly elaborate on what you want to discuss. </a:t>
            </a:r>
            <a:endParaRPr/>
          </a:p>
        </p:txBody>
      </p:sp>
      <p:grpSp>
        <p:nvGrpSpPr>
          <p:cNvPr id="294" name="Google Shape;294;p14"/>
          <p:cNvGrpSpPr/>
          <p:nvPr/>
        </p:nvGrpSpPr>
        <p:grpSpPr>
          <a:xfrm>
            <a:off x="15262155" y="1714500"/>
            <a:ext cx="685800" cy="685800"/>
            <a:chOff x="0" y="0"/>
            <a:chExt cx="812800" cy="812800"/>
          </a:xfrm>
        </p:grpSpPr>
        <p:sp>
          <p:nvSpPr>
            <p:cNvPr id="295" name="Google Shape;295;p14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>
              <a:gsLst>
                <a:gs pos="0">
                  <a:srgbClr val="FA2ED3">
                    <a:alpha val="36862"/>
                  </a:srgbClr>
                </a:gs>
                <a:gs pos="100000">
                  <a:srgbClr val="DF7F00">
                    <a:alpha val="36862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6" name="Google Shape;296;p14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97" name="Google Shape;297;p14"/>
          <p:cNvGrpSpPr/>
          <p:nvPr/>
        </p:nvGrpSpPr>
        <p:grpSpPr>
          <a:xfrm rot="8344262">
            <a:off x="-493768" y="5750761"/>
            <a:ext cx="1265993" cy="1265993"/>
            <a:chOff x="0" y="0"/>
            <a:chExt cx="812800" cy="812800"/>
          </a:xfrm>
        </p:grpSpPr>
        <p:sp>
          <p:nvSpPr>
            <p:cNvPr id="298" name="Google Shape;298;p14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>
              <a:gsLst>
                <a:gs pos="0">
                  <a:srgbClr val="FA2ED3">
                    <a:alpha val="36862"/>
                  </a:srgbClr>
                </a:gs>
                <a:gs pos="100000">
                  <a:srgbClr val="DF7F00">
                    <a:alpha val="36862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9" name="Google Shape;299;p14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00" name="Google Shape;300;p14"/>
          <p:cNvGrpSpPr/>
          <p:nvPr/>
        </p:nvGrpSpPr>
        <p:grpSpPr>
          <a:xfrm rot="8344262">
            <a:off x="15495512" y="1262056"/>
            <a:ext cx="1136536" cy="1136536"/>
            <a:chOff x="0" y="0"/>
            <a:chExt cx="812800" cy="812800"/>
          </a:xfrm>
        </p:grpSpPr>
        <p:sp>
          <p:nvSpPr>
            <p:cNvPr id="301" name="Google Shape;301;p14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>
              <a:gsLst>
                <a:gs pos="0">
                  <a:srgbClr val="FA2ED3">
                    <a:alpha val="36862"/>
                  </a:srgbClr>
                </a:gs>
                <a:gs pos="100000">
                  <a:srgbClr val="5CE1E6">
                    <a:alpha val="36862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2" name="Google Shape;302;p14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03" name="Google Shape;303;p14"/>
          <p:cNvGrpSpPr/>
          <p:nvPr/>
        </p:nvGrpSpPr>
        <p:grpSpPr>
          <a:xfrm rot="8344262">
            <a:off x="12120416" y="8534548"/>
            <a:ext cx="715012" cy="715012"/>
            <a:chOff x="0" y="0"/>
            <a:chExt cx="812800" cy="812800"/>
          </a:xfrm>
        </p:grpSpPr>
        <p:sp>
          <p:nvSpPr>
            <p:cNvPr id="304" name="Google Shape;304;p14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>
              <a:gsLst>
                <a:gs pos="0">
                  <a:srgbClr val="FA2ED3">
                    <a:alpha val="36862"/>
                  </a:srgbClr>
                </a:gs>
                <a:gs pos="100000">
                  <a:srgbClr val="5CE1E6">
                    <a:alpha val="36862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5" name="Google Shape;305;p14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06" name="Google Shape;306;p14"/>
          <p:cNvGrpSpPr/>
          <p:nvPr/>
        </p:nvGrpSpPr>
        <p:grpSpPr>
          <a:xfrm rot="8344262">
            <a:off x="-17724" y="6528395"/>
            <a:ext cx="868169" cy="868169"/>
            <a:chOff x="0" y="0"/>
            <a:chExt cx="812800" cy="812800"/>
          </a:xfrm>
        </p:grpSpPr>
        <p:sp>
          <p:nvSpPr>
            <p:cNvPr id="307" name="Google Shape;307;p14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>
              <a:gsLst>
                <a:gs pos="0">
                  <a:srgbClr val="FA2ED3">
                    <a:alpha val="36862"/>
                  </a:srgbClr>
                </a:gs>
                <a:gs pos="100000">
                  <a:srgbClr val="5CE1E6">
                    <a:alpha val="36862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8" name="Google Shape;308;p14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309" name="Google Shape;30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08650" y="8711596"/>
            <a:ext cx="1870700" cy="1276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0" name="Google Shape;310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859313" y="2784371"/>
            <a:ext cx="8268300" cy="5451000"/>
          </a:xfrm>
          <a:prstGeom prst="round2DiagRect">
            <a:avLst>
              <a:gd fmla="val 16667" name="adj1"/>
              <a:gd fmla="val 0" name="adj2"/>
            </a:avLst>
          </a:prstGeom>
          <a:noFill/>
          <a:ln>
            <a:noFill/>
          </a:ln>
        </p:spPr>
      </p:pic>
      <p:pic>
        <p:nvPicPr>
          <p:cNvPr id="311" name="Google Shape;311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26950" y="3994475"/>
            <a:ext cx="1276123" cy="1276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2" name="Google Shape;312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275163" y="7041475"/>
            <a:ext cx="1276123" cy="1276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AF5"/>
        </a:solidFill>
      </p:bgPr>
    </p:bg>
    <p:spTree>
      <p:nvGrpSpPr>
        <p:cNvPr id="316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15"/>
          <p:cNvSpPr/>
          <p:nvPr/>
        </p:nvSpPr>
        <p:spPr>
          <a:xfrm rot="5400000">
            <a:off x="9818318" y="6322945"/>
            <a:ext cx="1785289" cy="2072733"/>
          </a:xfrm>
          <a:custGeom>
            <a:rect b="b" l="l" r="r" t="t"/>
            <a:pathLst>
              <a:path extrusionOk="0" h="7866845" w="6775883">
                <a:moveTo>
                  <a:pt x="5163223" y="0"/>
                </a:moveTo>
                <a:lnTo>
                  <a:pt x="1612660" y="0"/>
                </a:lnTo>
                <a:cubicBezTo>
                  <a:pt x="722309" y="0"/>
                  <a:pt x="0" y="838606"/>
                  <a:pt x="0" y="1872309"/>
                </a:cubicBezTo>
                <a:lnTo>
                  <a:pt x="0" y="7866845"/>
                </a:lnTo>
                <a:lnTo>
                  <a:pt x="5163223" y="7866845"/>
                </a:lnTo>
                <a:cubicBezTo>
                  <a:pt x="6053574" y="7866845"/>
                  <a:pt x="6775883" y="7028239"/>
                  <a:pt x="6775883" y="5994536"/>
                </a:cubicBezTo>
                <a:lnTo>
                  <a:pt x="6775883" y="0"/>
                </a:lnTo>
                <a:lnTo>
                  <a:pt x="5163223" y="0"/>
                </a:lnTo>
                <a:close/>
              </a:path>
            </a:pathLst>
          </a:custGeom>
          <a:solidFill>
            <a:srgbClr val="028085"/>
          </a:solidFill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8" name="Google Shape;318;p15"/>
          <p:cNvSpPr/>
          <p:nvPr/>
        </p:nvSpPr>
        <p:spPr>
          <a:xfrm>
            <a:off x="10105566" y="6753914"/>
            <a:ext cx="1210795" cy="1210795"/>
          </a:xfrm>
          <a:custGeom>
            <a:rect b="b" l="l" r="r" t="t"/>
            <a:pathLst>
              <a:path extrusionOk="0" h="1210795" w="1210795">
                <a:moveTo>
                  <a:pt x="0" y="0"/>
                </a:moveTo>
                <a:lnTo>
                  <a:pt x="1210794" y="0"/>
                </a:lnTo>
                <a:lnTo>
                  <a:pt x="1210794" y="1210795"/>
                </a:lnTo>
                <a:lnTo>
                  <a:pt x="0" y="121079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19" name="Google Shape;319;p15"/>
          <p:cNvSpPr/>
          <p:nvPr/>
        </p:nvSpPr>
        <p:spPr>
          <a:xfrm rot="5400000">
            <a:off x="9770381" y="3625268"/>
            <a:ext cx="1785289" cy="2072733"/>
          </a:xfrm>
          <a:custGeom>
            <a:rect b="b" l="l" r="r" t="t"/>
            <a:pathLst>
              <a:path extrusionOk="0" h="7866845" w="6775883">
                <a:moveTo>
                  <a:pt x="5163223" y="0"/>
                </a:moveTo>
                <a:lnTo>
                  <a:pt x="1612660" y="0"/>
                </a:lnTo>
                <a:cubicBezTo>
                  <a:pt x="722309" y="0"/>
                  <a:pt x="0" y="838606"/>
                  <a:pt x="0" y="1872309"/>
                </a:cubicBezTo>
                <a:lnTo>
                  <a:pt x="0" y="7866845"/>
                </a:lnTo>
                <a:lnTo>
                  <a:pt x="5163223" y="7866845"/>
                </a:lnTo>
                <a:cubicBezTo>
                  <a:pt x="6053574" y="7866845"/>
                  <a:pt x="6775883" y="7028239"/>
                  <a:pt x="6775883" y="5994536"/>
                </a:cubicBezTo>
                <a:lnTo>
                  <a:pt x="6775883" y="0"/>
                </a:lnTo>
                <a:lnTo>
                  <a:pt x="5163223" y="0"/>
                </a:lnTo>
                <a:close/>
              </a:path>
            </a:pathLst>
          </a:custGeom>
          <a:solidFill>
            <a:srgbClr val="028085"/>
          </a:solidFill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0" name="Google Shape;320;p15"/>
          <p:cNvSpPr/>
          <p:nvPr/>
        </p:nvSpPr>
        <p:spPr>
          <a:xfrm>
            <a:off x="10028079" y="4026688"/>
            <a:ext cx="1269893" cy="1269893"/>
          </a:xfrm>
          <a:custGeom>
            <a:rect b="b" l="l" r="r" t="t"/>
            <a:pathLst>
              <a:path extrusionOk="0" h="1269893" w="1269893">
                <a:moveTo>
                  <a:pt x="0" y="0"/>
                </a:moveTo>
                <a:lnTo>
                  <a:pt x="1269893" y="0"/>
                </a:lnTo>
                <a:lnTo>
                  <a:pt x="1269893" y="1269893"/>
                </a:lnTo>
                <a:lnTo>
                  <a:pt x="0" y="126989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21" name="Google Shape;321;p15"/>
          <p:cNvSpPr txBox="1"/>
          <p:nvPr/>
        </p:nvSpPr>
        <p:spPr>
          <a:xfrm>
            <a:off x="12489650" y="3768990"/>
            <a:ext cx="4584125" cy="5238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499" u="none" cap="none" strike="noStrike">
                <a:solidFill>
                  <a:srgbClr val="000000"/>
                </a:solidFill>
                <a:latin typeface="Titillium Web SemiBold"/>
                <a:ea typeface="Titillium Web SemiBold"/>
                <a:cs typeface="Titillium Web SemiBold"/>
                <a:sym typeface="Titillium Web SemiBold"/>
              </a:rPr>
              <a:t>Mission</a:t>
            </a:r>
            <a:endParaRPr/>
          </a:p>
        </p:txBody>
      </p:sp>
      <p:sp>
        <p:nvSpPr>
          <p:cNvPr id="322" name="Google Shape;322;p15"/>
          <p:cNvSpPr txBox="1"/>
          <p:nvPr/>
        </p:nvSpPr>
        <p:spPr>
          <a:xfrm>
            <a:off x="12489650" y="4553469"/>
            <a:ext cx="4584125" cy="83439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99" u="none" cap="none" strike="noStrike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Enter your grand vision statement!</a:t>
            </a:r>
            <a:endParaRPr/>
          </a:p>
        </p:txBody>
      </p:sp>
      <p:sp>
        <p:nvSpPr>
          <p:cNvPr id="323" name="Google Shape;323;p15"/>
          <p:cNvSpPr txBox="1"/>
          <p:nvPr/>
        </p:nvSpPr>
        <p:spPr>
          <a:xfrm>
            <a:off x="12489650" y="6466667"/>
            <a:ext cx="4584125" cy="5238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499" u="none" cap="none" strike="noStrike">
                <a:solidFill>
                  <a:srgbClr val="000000"/>
                </a:solidFill>
                <a:latin typeface="Titillium Web SemiBold"/>
                <a:ea typeface="Titillium Web SemiBold"/>
                <a:cs typeface="Titillium Web SemiBold"/>
                <a:sym typeface="Titillium Web SemiBold"/>
              </a:rPr>
              <a:t>Vision</a:t>
            </a:r>
            <a:endParaRPr/>
          </a:p>
        </p:txBody>
      </p:sp>
      <p:sp>
        <p:nvSpPr>
          <p:cNvPr id="324" name="Google Shape;324;p15"/>
          <p:cNvSpPr txBox="1"/>
          <p:nvPr/>
        </p:nvSpPr>
        <p:spPr>
          <a:xfrm>
            <a:off x="12489650" y="7251146"/>
            <a:ext cx="4584125" cy="83439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99" u="none" cap="none" strike="noStrike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Enter your grand vision statement!</a:t>
            </a:r>
            <a:endParaRPr/>
          </a:p>
        </p:txBody>
      </p:sp>
      <p:sp>
        <p:nvSpPr>
          <p:cNvPr id="325" name="Google Shape;325;p15"/>
          <p:cNvSpPr txBox="1"/>
          <p:nvPr/>
        </p:nvSpPr>
        <p:spPr>
          <a:xfrm>
            <a:off x="1028700" y="1028700"/>
            <a:ext cx="13644147" cy="1371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9000" u="none" cap="none" strike="noStrike">
                <a:solidFill>
                  <a:srgbClr val="027C82"/>
                </a:solidFill>
                <a:latin typeface="Roboto Slab"/>
                <a:ea typeface="Roboto Slab"/>
                <a:cs typeface="Roboto Slab"/>
                <a:sym typeface="Roboto Slab"/>
              </a:rPr>
              <a:t>Our Mission And Vision </a:t>
            </a:r>
            <a:endParaRPr/>
          </a:p>
        </p:txBody>
      </p:sp>
      <p:grpSp>
        <p:nvGrpSpPr>
          <p:cNvPr id="326" name="Google Shape;326;p15"/>
          <p:cNvGrpSpPr/>
          <p:nvPr/>
        </p:nvGrpSpPr>
        <p:grpSpPr>
          <a:xfrm>
            <a:off x="1028700" y="3379411"/>
            <a:ext cx="779158" cy="779158"/>
            <a:chOff x="0" y="0"/>
            <a:chExt cx="812800" cy="812800"/>
          </a:xfrm>
        </p:grpSpPr>
        <p:sp>
          <p:nvSpPr>
            <p:cNvPr id="327" name="Google Shape;327;p15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>
              <a:gsLst>
                <a:gs pos="0">
                  <a:srgbClr val="FA2ED3">
                    <a:alpha val="36862"/>
                  </a:srgbClr>
                </a:gs>
                <a:gs pos="100000">
                  <a:srgbClr val="5CE1E6">
                    <a:alpha val="36862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8" name="Google Shape;328;p15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29" name="Google Shape;329;p15"/>
          <p:cNvGrpSpPr/>
          <p:nvPr/>
        </p:nvGrpSpPr>
        <p:grpSpPr>
          <a:xfrm>
            <a:off x="16045075" y="959115"/>
            <a:ext cx="1028700" cy="1028700"/>
            <a:chOff x="0" y="0"/>
            <a:chExt cx="812800" cy="812800"/>
          </a:xfrm>
        </p:grpSpPr>
        <p:sp>
          <p:nvSpPr>
            <p:cNvPr id="330" name="Google Shape;330;p15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>
              <a:gsLst>
                <a:gs pos="0">
                  <a:srgbClr val="FA2ED3">
                    <a:alpha val="36862"/>
                  </a:srgbClr>
                </a:gs>
                <a:gs pos="100000">
                  <a:srgbClr val="DF7F00">
                    <a:alpha val="36862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1" name="Google Shape;331;p15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32" name="Google Shape;332;p15"/>
          <p:cNvGrpSpPr/>
          <p:nvPr/>
        </p:nvGrpSpPr>
        <p:grpSpPr>
          <a:xfrm rot="8344262">
            <a:off x="-916160" y="7336835"/>
            <a:ext cx="2278479" cy="2278479"/>
            <a:chOff x="0" y="0"/>
            <a:chExt cx="812800" cy="812800"/>
          </a:xfrm>
        </p:grpSpPr>
        <p:sp>
          <p:nvSpPr>
            <p:cNvPr id="333" name="Google Shape;333;p15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>
              <a:gsLst>
                <a:gs pos="0">
                  <a:srgbClr val="FA2ED3">
                    <a:alpha val="36862"/>
                  </a:srgbClr>
                </a:gs>
                <a:gs pos="100000">
                  <a:srgbClr val="DF7F00">
                    <a:alpha val="36862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4" name="Google Shape;334;p15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35" name="Google Shape;335;p15"/>
          <p:cNvGrpSpPr/>
          <p:nvPr/>
        </p:nvGrpSpPr>
        <p:grpSpPr>
          <a:xfrm rot="8344262">
            <a:off x="1632424" y="2904597"/>
            <a:ext cx="350869" cy="350869"/>
            <a:chOff x="0" y="0"/>
            <a:chExt cx="812800" cy="812800"/>
          </a:xfrm>
        </p:grpSpPr>
        <p:sp>
          <p:nvSpPr>
            <p:cNvPr id="336" name="Google Shape;336;p15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>
              <a:gsLst>
                <a:gs pos="0">
                  <a:srgbClr val="FA2ED3">
                    <a:alpha val="36862"/>
                  </a:srgbClr>
                </a:gs>
                <a:gs pos="100000">
                  <a:srgbClr val="DF7F00">
                    <a:alpha val="36862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7" name="Google Shape;337;p15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38" name="Google Shape;338;p15"/>
          <p:cNvGrpSpPr/>
          <p:nvPr/>
        </p:nvGrpSpPr>
        <p:grpSpPr>
          <a:xfrm>
            <a:off x="1028700" y="8770086"/>
            <a:ext cx="16230600" cy="1165166"/>
            <a:chOff x="0" y="0"/>
            <a:chExt cx="21640800" cy="1553555"/>
          </a:xfrm>
        </p:grpSpPr>
        <p:cxnSp>
          <p:nvCxnSpPr>
            <p:cNvPr id="339" name="Google Shape;339;p15"/>
            <p:cNvCxnSpPr/>
            <p:nvPr/>
          </p:nvCxnSpPr>
          <p:spPr>
            <a:xfrm>
              <a:off x="0" y="1328912"/>
              <a:ext cx="7755694" cy="0"/>
            </a:xfrm>
            <a:prstGeom prst="straightConnector1">
              <a:avLst/>
            </a:prstGeom>
            <a:noFill/>
            <a:ln cap="flat" cmpd="sng" w="50800">
              <a:solidFill>
                <a:srgbClr val="0047AB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340" name="Google Shape;340;p15"/>
            <p:cNvCxnSpPr/>
            <p:nvPr/>
          </p:nvCxnSpPr>
          <p:spPr>
            <a:xfrm>
              <a:off x="13885106" y="1328912"/>
              <a:ext cx="7755694" cy="0"/>
            </a:xfrm>
            <a:prstGeom prst="straightConnector1">
              <a:avLst/>
            </a:prstGeom>
            <a:noFill/>
            <a:ln cap="flat" cmpd="sng" w="50800">
              <a:solidFill>
                <a:srgbClr val="0047AB"/>
              </a:solidFill>
              <a:prstDash val="solid"/>
              <a:round/>
              <a:headEnd len="sm" w="sm" type="none"/>
              <a:tailEnd len="sm" w="sm" type="none"/>
            </a:ln>
          </p:spPr>
        </p:cxnSp>
        <p:sp>
          <p:nvSpPr>
            <p:cNvPr id="341" name="Google Shape;341;p15"/>
            <p:cNvSpPr/>
            <p:nvPr/>
          </p:nvSpPr>
          <p:spPr>
            <a:xfrm>
              <a:off x="9681127" y="0"/>
              <a:ext cx="2278547" cy="1553555"/>
            </a:xfrm>
            <a:custGeom>
              <a:rect b="b" l="l" r="r" t="t"/>
              <a:pathLst>
                <a:path extrusionOk="0" h="1553555" w="2278547">
                  <a:moveTo>
                    <a:pt x="0" y="0"/>
                  </a:moveTo>
                  <a:lnTo>
                    <a:pt x="2278546" y="0"/>
                  </a:lnTo>
                  <a:lnTo>
                    <a:pt x="2278546" y="1553555"/>
                  </a:lnTo>
                  <a:lnTo>
                    <a:pt x="0" y="155355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  <p:grpSp>
        <p:nvGrpSpPr>
          <p:cNvPr id="342" name="Google Shape;342;p15"/>
          <p:cNvGrpSpPr/>
          <p:nvPr/>
        </p:nvGrpSpPr>
        <p:grpSpPr>
          <a:xfrm>
            <a:off x="819520" y="2780652"/>
            <a:ext cx="598759" cy="598759"/>
            <a:chOff x="0" y="0"/>
            <a:chExt cx="812800" cy="812800"/>
          </a:xfrm>
        </p:grpSpPr>
        <p:sp>
          <p:nvSpPr>
            <p:cNvPr id="343" name="Google Shape;343;p15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>
              <a:gsLst>
                <a:gs pos="0">
                  <a:srgbClr val="FA2ED3">
                    <a:alpha val="36862"/>
                  </a:srgbClr>
                </a:gs>
                <a:gs pos="100000">
                  <a:srgbClr val="5CE1E6">
                    <a:alpha val="36862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4" name="Google Shape;344;p15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45" name="Google Shape;345;p15"/>
          <p:cNvGrpSpPr/>
          <p:nvPr/>
        </p:nvGrpSpPr>
        <p:grpSpPr>
          <a:xfrm>
            <a:off x="7589514" y="6977143"/>
            <a:ext cx="630439" cy="630439"/>
            <a:chOff x="0" y="0"/>
            <a:chExt cx="812800" cy="812800"/>
          </a:xfrm>
        </p:grpSpPr>
        <p:sp>
          <p:nvSpPr>
            <p:cNvPr id="346" name="Google Shape;346;p15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>
              <a:gsLst>
                <a:gs pos="0">
                  <a:srgbClr val="FA2ED3">
                    <a:alpha val="36862"/>
                  </a:srgbClr>
                </a:gs>
                <a:gs pos="100000">
                  <a:srgbClr val="DF7F00">
                    <a:alpha val="36862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7" name="Google Shape;347;p15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48" name="Google Shape;348;p15"/>
          <p:cNvGrpSpPr/>
          <p:nvPr/>
        </p:nvGrpSpPr>
        <p:grpSpPr>
          <a:xfrm>
            <a:off x="16559425" y="1637877"/>
            <a:ext cx="699875" cy="699875"/>
            <a:chOff x="0" y="0"/>
            <a:chExt cx="812800" cy="812800"/>
          </a:xfrm>
        </p:grpSpPr>
        <p:sp>
          <p:nvSpPr>
            <p:cNvPr id="349" name="Google Shape;349;p15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>
              <a:gsLst>
                <a:gs pos="0">
                  <a:srgbClr val="FA2ED3">
                    <a:alpha val="36862"/>
                  </a:srgbClr>
                </a:gs>
                <a:gs pos="100000">
                  <a:srgbClr val="5CE1E6">
                    <a:alpha val="36862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0" name="Google Shape;350;p15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351" name="Google Shape;351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055322" y="3573750"/>
            <a:ext cx="4366955" cy="56002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AF5"/>
        </a:solidFill>
      </p:bgPr>
    </p:bg>
    <p:spTree>
      <p:nvGrpSpPr>
        <p:cNvPr id="355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6" name="Google Shape;356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207900" y="987813"/>
            <a:ext cx="5866500" cy="8311500"/>
          </a:xfrm>
          <a:prstGeom prst="round2DiagRect">
            <a:avLst>
              <a:gd fmla="val 16667" name="adj1"/>
              <a:gd fmla="val 0" name="adj2"/>
            </a:avLst>
          </a:prstGeom>
          <a:noFill/>
          <a:ln>
            <a:noFill/>
          </a:ln>
        </p:spPr>
      </p:pic>
      <p:sp>
        <p:nvSpPr>
          <p:cNvPr id="357" name="Google Shape;357;p16"/>
          <p:cNvSpPr/>
          <p:nvPr/>
        </p:nvSpPr>
        <p:spPr>
          <a:xfrm rot="5400000">
            <a:off x="2890185" y="1098522"/>
            <a:ext cx="5823881" cy="8838078"/>
          </a:xfrm>
          <a:custGeom>
            <a:rect b="b" l="l" r="r" t="t"/>
            <a:pathLst>
              <a:path extrusionOk="0" h="22118729" w="14575210">
                <a:moveTo>
                  <a:pt x="11106309" y="0"/>
                </a:moveTo>
                <a:lnTo>
                  <a:pt x="3468900" y="0"/>
                </a:lnTo>
                <a:cubicBezTo>
                  <a:pt x="1553717" y="0"/>
                  <a:pt x="0" y="2357856"/>
                  <a:pt x="0" y="5264257"/>
                </a:cubicBezTo>
                <a:lnTo>
                  <a:pt x="0" y="22118729"/>
                </a:lnTo>
                <a:lnTo>
                  <a:pt x="11106309" y="22118729"/>
                </a:lnTo>
                <a:cubicBezTo>
                  <a:pt x="13021492" y="22118729"/>
                  <a:pt x="14575210" y="19760873"/>
                  <a:pt x="14575210" y="16854472"/>
                </a:cubicBezTo>
                <a:lnTo>
                  <a:pt x="14575210" y="0"/>
                </a:lnTo>
                <a:lnTo>
                  <a:pt x="11106309" y="0"/>
                </a:lnTo>
                <a:close/>
              </a:path>
            </a:pathLst>
          </a:custGeom>
          <a:solidFill>
            <a:srgbClr val="028085"/>
          </a:solidFill>
          <a:ln cap="sq" cmpd="sng" w="12700">
            <a:solidFill>
              <a:srgbClr val="000000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358" name="Google Shape;358;p16"/>
          <p:cNvGrpSpPr/>
          <p:nvPr/>
        </p:nvGrpSpPr>
        <p:grpSpPr>
          <a:xfrm>
            <a:off x="346613" y="8116816"/>
            <a:ext cx="1966530" cy="1966530"/>
            <a:chOff x="0" y="0"/>
            <a:chExt cx="812800" cy="812800"/>
          </a:xfrm>
        </p:grpSpPr>
        <p:sp>
          <p:nvSpPr>
            <p:cNvPr id="359" name="Google Shape;359;p16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>
              <a:gsLst>
                <a:gs pos="0">
                  <a:srgbClr val="FA2ED3">
                    <a:alpha val="36862"/>
                  </a:srgbClr>
                </a:gs>
                <a:gs pos="100000">
                  <a:srgbClr val="DF7F00">
                    <a:alpha val="36862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0" name="Google Shape;360;p16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61" name="Google Shape;361;p16"/>
          <p:cNvGrpSpPr/>
          <p:nvPr/>
        </p:nvGrpSpPr>
        <p:grpSpPr>
          <a:xfrm>
            <a:off x="10075220" y="-502721"/>
            <a:ext cx="3152956" cy="3152956"/>
            <a:chOff x="0" y="0"/>
            <a:chExt cx="812800" cy="812800"/>
          </a:xfrm>
        </p:grpSpPr>
        <p:sp>
          <p:nvSpPr>
            <p:cNvPr id="362" name="Google Shape;362;p16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>
              <a:gsLst>
                <a:gs pos="0">
                  <a:srgbClr val="FA2ED3">
                    <a:alpha val="36862"/>
                  </a:srgbClr>
                </a:gs>
                <a:gs pos="100000">
                  <a:srgbClr val="5CE1E6">
                    <a:alpha val="36862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3" name="Google Shape;363;p16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64" name="Google Shape;364;p16"/>
          <p:cNvGrpSpPr/>
          <p:nvPr/>
        </p:nvGrpSpPr>
        <p:grpSpPr>
          <a:xfrm>
            <a:off x="-569891" y="-546243"/>
            <a:ext cx="2253196" cy="2253196"/>
            <a:chOff x="0" y="0"/>
            <a:chExt cx="812800" cy="812800"/>
          </a:xfrm>
        </p:grpSpPr>
        <p:sp>
          <p:nvSpPr>
            <p:cNvPr id="365" name="Google Shape;365;p16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>
              <a:gsLst>
                <a:gs pos="0">
                  <a:srgbClr val="FA2ED3">
                    <a:alpha val="36862"/>
                  </a:srgbClr>
                </a:gs>
                <a:gs pos="100000">
                  <a:srgbClr val="DF7F00">
                    <a:alpha val="36862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6" name="Google Shape;366;p16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67" name="Google Shape;367;p16"/>
          <p:cNvGrpSpPr/>
          <p:nvPr/>
        </p:nvGrpSpPr>
        <p:grpSpPr>
          <a:xfrm>
            <a:off x="17259300" y="6733336"/>
            <a:ext cx="2019843" cy="2019843"/>
            <a:chOff x="0" y="0"/>
            <a:chExt cx="812800" cy="812800"/>
          </a:xfrm>
        </p:grpSpPr>
        <p:sp>
          <p:nvSpPr>
            <p:cNvPr id="368" name="Google Shape;368;p16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>
              <a:gsLst>
                <a:gs pos="0">
                  <a:srgbClr val="FA2ED3">
                    <a:alpha val="36862"/>
                  </a:srgbClr>
                </a:gs>
                <a:gs pos="100000">
                  <a:srgbClr val="DF7F00">
                    <a:alpha val="36862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9" name="Google Shape;369;p16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70" name="Google Shape;370;p16"/>
          <p:cNvGrpSpPr/>
          <p:nvPr/>
        </p:nvGrpSpPr>
        <p:grpSpPr>
          <a:xfrm>
            <a:off x="1693980" y="9258300"/>
            <a:ext cx="838217" cy="838217"/>
            <a:chOff x="0" y="0"/>
            <a:chExt cx="812800" cy="812800"/>
          </a:xfrm>
        </p:grpSpPr>
        <p:sp>
          <p:nvSpPr>
            <p:cNvPr id="371" name="Google Shape;371;p16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>
              <a:gsLst>
                <a:gs pos="0">
                  <a:srgbClr val="FA2ED3">
                    <a:alpha val="36862"/>
                  </a:srgbClr>
                </a:gs>
                <a:gs pos="100000">
                  <a:srgbClr val="DF7F00">
                    <a:alpha val="36862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2" name="Google Shape;372;p16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73" name="Google Shape;373;p16"/>
          <p:cNvGrpSpPr/>
          <p:nvPr/>
        </p:nvGrpSpPr>
        <p:grpSpPr>
          <a:xfrm>
            <a:off x="1028700" y="146428"/>
            <a:ext cx="968553" cy="968553"/>
            <a:chOff x="0" y="0"/>
            <a:chExt cx="812800" cy="812800"/>
          </a:xfrm>
        </p:grpSpPr>
        <p:sp>
          <p:nvSpPr>
            <p:cNvPr id="374" name="Google Shape;374;p16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>
              <a:gsLst>
                <a:gs pos="0">
                  <a:srgbClr val="FA2ED3">
                    <a:alpha val="36862"/>
                  </a:srgbClr>
                </a:gs>
                <a:gs pos="100000">
                  <a:srgbClr val="5CE1E6">
                    <a:alpha val="36862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5" name="Google Shape;375;p16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76" name="Google Shape;376;p16"/>
          <p:cNvGrpSpPr/>
          <p:nvPr/>
        </p:nvGrpSpPr>
        <p:grpSpPr>
          <a:xfrm>
            <a:off x="11651699" y="786771"/>
            <a:ext cx="1863465" cy="1863465"/>
            <a:chOff x="0" y="0"/>
            <a:chExt cx="812800" cy="812800"/>
          </a:xfrm>
        </p:grpSpPr>
        <p:sp>
          <p:nvSpPr>
            <p:cNvPr id="377" name="Google Shape;377;p16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>
              <a:gsLst>
                <a:gs pos="0">
                  <a:srgbClr val="FA2ED3">
                    <a:alpha val="36862"/>
                  </a:srgbClr>
                </a:gs>
                <a:gs pos="100000">
                  <a:srgbClr val="DF7F00">
                    <a:alpha val="36862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8" name="Google Shape;378;p16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79" name="Google Shape;379;p16"/>
          <p:cNvGrpSpPr/>
          <p:nvPr/>
        </p:nvGrpSpPr>
        <p:grpSpPr>
          <a:xfrm>
            <a:off x="11651699" y="8772779"/>
            <a:ext cx="654604" cy="654604"/>
            <a:chOff x="0" y="0"/>
            <a:chExt cx="812800" cy="812800"/>
          </a:xfrm>
        </p:grpSpPr>
        <p:sp>
          <p:nvSpPr>
            <p:cNvPr id="380" name="Google Shape;380;p16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>
              <a:gsLst>
                <a:gs pos="0">
                  <a:srgbClr val="FA2ED3">
                    <a:alpha val="36862"/>
                  </a:srgbClr>
                </a:gs>
                <a:gs pos="100000">
                  <a:srgbClr val="DF7F00">
                    <a:alpha val="36862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1" name="Google Shape;381;p16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82" name="Google Shape;382;p16"/>
          <p:cNvSpPr txBox="1"/>
          <p:nvPr/>
        </p:nvSpPr>
        <p:spPr>
          <a:xfrm>
            <a:off x="2113088" y="5343849"/>
            <a:ext cx="7378075" cy="1371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9000" u="none" cap="none" strike="noStrike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rPr>
              <a:t>Our Projects</a:t>
            </a:r>
            <a:endParaRPr/>
          </a:p>
        </p:txBody>
      </p:sp>
      <p:sp>
        <p:nvSpPr>
          <p:cNvPr id="383" name="Google Shape;383;p16"/>
          <p:cNvSpPr txBox="1"/>
          <p:nvPr/>
        </p:nvSpPr>
        <p:spPr>
          <a:xfrm>
            <a:off x="2627422" y="7030074"/>
            <a:ext cx="6349408" cy="39814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FFFDFC"/>
                </a:solidFill>
                <a:latin typeface="Quicksand"/>
                <a:ea typeface="Quicksand"/>
                <a:cs typeface="Quicksand"/>
                <a:sym typeface="Quicksand"/>
              </a:rPr>
              <a:t>Elaborate on what you want to discuss. </a:t>
            </a:r>
            <a:endParaRPr/>
          </a:p>
        </p:txBody>
      </p:sp>
      <p:sp>
        <p:nvSpPr>
          <p:cNvPr id="384" name="Google Shape;384;p16"/>
          <p:cNvSpPr txBox="1"/>
          <p:nvPr/>
        </p:nvSpPr>
        <p:spPr>
          <a:xfrm>
            <a:off x="5120039" y="3264920"/>
            <a:ext cx="1364173" cy="20669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2000" u="none" cap="none" strike="noStrike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rPr>
              <a:t>2</a:t>
            </a:r>
            <a:endParaRPr/>
          </a:p>
        </p:txBody>
      </p:sp>
      <p:pic>
        <p:nvPicPr>
          <p:cNvPr id="385" name="Google Shape;385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7625" y="2650191"/>
            <a:ext cx="2019800" cy="2086632"/>
          </a:xfrm>
          <a:prstGeom prst="rect">
            <a:avLst/>
          </a:prstGeom>
          <a:noFill/>
          <a:ln>
            <a:noFill/>
          </a:ln>
        </p:spPr>
      </p:pic>
      <p:pic>
        <p:nvPicPr>
          <p:cNvPr id="386" name="Google Shape;386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056446" y="7749740"/>
            <a:ext cx="1966550" cy="19040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AF5"/>
        </a:solidFill>
      </p:bgPr>
    </p:bg>
    <p:spTree>
      <p:nvGrpSpPr>
        <p:cNvPr id="390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17"/>
          <p:cNvSpPr/>
          <p:nvPr/>
        </p:nvSpPr>
        <p:spPr>
          <a:xfrm>
            <a:off x="5204575" y="3034757"/>
            <a:ext cx="523875" cy="523875"/>
          </a:xfrm>
          <a:custGeom>
            <a:rect b="b" l="l" r="r" t="t"/>
            <a:pathLst>
              <a:path extrusionOk="0" h="523875" w="523875">
                <a:moveTo>
                  <a:pt x="0" y="0"/>
                </a:moveTo>
                <a:lnTo>
                  <a:pt x="523875" y="0"/>
                </a:lnTo>
                <a:lnTo>
                  <a:pt x="523875" y="523875"/>
                </a:lnTo>
                <a:lnTo>
                  <a:pt x="0" y="52387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92" name="Google Shape;392;p17"/>
          <p:cNvSpPr txBox="1"/>
          <p:nvPr/>
        </p:nvSpPr>
        <p:spPr>
          <a:xfrm>
            <a:off x="590710" y="827311"/>
            <a:ext cx="10275480" cy="1371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9000" u="none" cap="none" strike="noStrike">
                <a:solidFill>
                  <a:srgbClr val="027C82"/>
                </a:solidFill>
                <a:latin typeface="Roboto Slab"/>
                <a:ea typeface="Roboto Slab"/>
                <a:cs typeface="Roboto Slab"/>
                <a:sym typeface="Roboto Slab"/>
              </a:rPr>
              <a:t> Teaching Method</a:t>
            </a:r>
            <a:endParaRPr/>
          </a:p>
        </p:txBody>
      </p:sp>
      <p:sp>
        <p:nvSpPr>
          <p:cNvPr id="393" name="Google Shape;393;p17"/>
          <p:cNvSpPr txBox="1"/>
          <p:nvPr/>
        </p:nvSpPr>
        <p:spPr>
          <a:xfrm>
            <a:off x="1857698" y="3737315"/>
            <a:ext cx="3870752" cy="5238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2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499" u="none" cap="none" strike="noStrike">
                <a:solidFill>
                  <a:srgbClr val="000000"/>
                </a:solidFill>
                <a:latin typeface="Titillium Web SemiBold"/>
                <a:ea typeface="Titillium Web SemiBold"/>
                <a:cs typeface="Titillium Web SemiBold"/>
                <a:sym typeface="Titillium Web SemiBold"/>
              </a:rPr>
              <a:t>One</a:t>
            </a:r>
            <a:endParaRPr/>
          </a:p>
        </p:txBody>
      </p:sp>
      <p:sp>
        <p:nvSpPr>
          <p:cNvPr id="394" name="Google Shape;394;p17"/>
          <p:cNvSpPr txBox="1"/>
          <p:nvPr/>
        </p:nvSpPr>
        <p:spPr>
          <a:xfrm>
            <a:off x="12559687" y="3737315"/>
            <a:ext cx="4032753" cy="5238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499" u="none" cap="none" strike="noStrike">
                <a:solidFill>
                  <a:srgbClr val="000000"/>
                </a:solidFill>
                <a:latin typeface="Titillium Web SemiBold"/>
                <a:ea typeface="Titillium Web SemiBold"/>
                <a:cs typeface="Titillium Web SemiBold"/>
                <a:sym typeface="Titillium Web SemiBold"/>
              </a:rPr>
              <a:t>Two</a:t>
            </a:r>
            <a:endParaRPr/>
          </a:p>
        </p:txBody>
      </p:sp>
      <p:sp>
        <p:nvSpPr>
          <p:cNvPr id="395" name="Google Shape;395;p17"/>
          <p:cNvSpPr txBox="1"/>
          <p:nvPr/>
        </p:nvSpPr>
        <p:spPr>
          <a:xfrm>
            <a:off x="1857698" y="6679505"/>
            <a:ext cx="3870752" cy="5238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2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499" u="none" cap="none" strike="noStrike">
                <a:solidFill>
                  <a:srgbClr val="000000"/>
                </a:solidFill>
                <a:latin typeface="Titillium Web SemiBold"/>
                <a:ea typeface="Titillium Web SemiBold"/>
                <a:cs typeface="Titillium Web SemiBold"/>
                <a:sym typeface="Titillium Web SemiBold"/>
              </a:rPr>
              <a:t>Three</a:t>
            </a:r>
            <a:endParaRPr/>
          </a:p>
        </p:txBody>
      </p:sp>
      <p:sp>
        <p:nvSpPr>
          <p:cNvPr id="396" name="Google Shape;396;p17"/>
          <p:cNvSpPr txBox="1"/>
          <p:nvPr/>
        </p:nvSpPr>
        <p:spPr>
          <a:xfrm>
            <a:off x="12559687" y="6679505"/>
            <a:ext cx="4032753" cy="5238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499" u="none" cap="none" strike="noStrike">
                <a:solidFill>
                  <a:srgbClr val="000000"/>
                </a:solidFill>
                <a:latin typeface="Titillium Web SemiBold"/>
                <a:ea typeface="Titillium Web SemiBold"/>
                <a:cs typeface="Titillium Web SemiBold"/>
                <a:sym typeface="Titillium Web SemiBold"/>
              </a:rPr>
              <a:t>Four</a:t>
            </a:r>
            <a:endParaRPr/>
          </a:p>
        </p:txBody>
      </p:sp>
      <p:sp>
        <p:nvSpPr>
          <p:cNvPr id="397" name="Google Shape;397;p17"/>
          <p:cNvSpPr txBox="1"/>
          <p:nvPr/>
        </p:nvSpPr>
        <p:spPr>
          <a:xfrm>
            <a:off x="1857698" y="4409347"/>
            <a:ext cx="3870752" cy="83439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Elaborate on what you want to discuss. </a:t>
            </a:r>
            <a:endParaRPr/>
          </a:p>
        </p:txBody>
      </p:sp>
      <p:sp>
        <p:nvSpPr>
          <p:cNvPr id="398" name="Google Shape;398;p17"/>
          <p:cNvSpPr txBox="1"/>
          <p:nvPr/>
        </p:nvSpPr>
        <p:spPr>
          <a:xfrm>
            <a:off x="12559687" y="4409347"/>
            <a:ext cx="3870752" cy="83439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Elaborate on what you want to discuss. </a:t>
            </a:r>
            <a:endParaRPr/>
          </a:p>
        </p:txBody>
      </p:sp>
      <p:sp>
        <p:nvSpPr>
          <p:cNvPr id="399" name="Google Shape;399;p17"/>
          <p:cNvSpPr txBox="1"/>
          <p:nvPr/>
        </p:nvSpPr>
        <p:spPr>
          <a:xfrm>
            <a:off x="1748333" y="7351537"/>
            <a:ext cx="3980117" cy="83439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Elaborate on what you want to discuss. </a:t>
            </a:r>
            <a:endParaRPr/>
          </a:p>
        </p:txBody>
      </p:sp>
      <p:sp>
        <p:nvSpPr>
          <p:cNvPr id="400" name="Google Shape;400;p17"/>
          <p:cNvSpPr txBox="1"/>
          <p:nvPr/>
        </p:nvSpPr>
        <p:spPr>
          <a:xfrm>
            <a:off x="12559687" y="7351537"/>
            <a:ext cx="3980117" cy="83439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Elaborate on what you want to discuss. </a:t>
            </a:r>
            <a:endParaRPr/>
          </a:p>
        </p:txBody>
      </p:sp>
      <p:sp>
        <p:nvSpPr>
          <p:cNvPr id="401" name="Google Shape;401;p17"/>
          <p:cNvSpPr/>
          <p:nvPr/>
        </p:nvSpPr>
        <p:spPr>
          <a:xfrm>
            <a:off x="5204575" y="5974655"/>
            <a:ext cx="523875" cy="523875"/>
          </a:xfrm>
          <a:custGeom>
            <a:rect b="b" l="l" r="r" t="t"/>
            <a:pathLst>
              <a:path extrusionOk="0" h="523875" w="523875">
                <a:moveTo>
                  <a:pt x="0" y="0"/>
                </a:moveTo>
                <a:lnTo>
                  <a:pt x="523875" y="0"/>
                </a:lnTo>
                <a:lnTo>
                  <a:pt x="523875" y="523875"/>
                </a:lnTo>
                <a:lnTo>
                  <a:pt x="0" y="52387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02" name="Google Shape;402;p17"/>
          <p:cNvSpPr/>
          <p:nvPr/>
        </p:nvSpPr>
        <p:spPr>
          <a:xfrm>
            <a:off x="12559687" y="3034757"/>
            <a:ext cx="523875" cy="523875"/>
          </a:xfrm>
          <a:custGeom>
            <a:rect b="b" l="l" r="r" t="t"/>
            <a:pathLst>
              <a:path extrusionOk="0" h="523875" w="523875">
                <a:moveTo>
                  <a:pt x="0" y="0"/>
                </a:moveTo>
                <a:lnTo>
                  <a:pt x="523875" y="0"/>
                </a:lnTo>
                <a:lnTo>
                  <a:pt x="523875" y="523875"/>
                </a:lnTo>
                <a:lnTo>
                  <a:pt x="0" y="52387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03" name="Google Shape;403;p17"/>
          <p:cNvSpPr/>
          <p:nvPr/>
        </p:nvSpPr>
        <p:spPr>
          <a:xfrm>
            <a:off x="12559687" y="5974655"/>
            <a:ext cx="523875" cy="523875"/>
          </a:xfrm>
          <a:custGeom>
            <a:rect b="b" l="l" r="r" t="t"/>
            <a:pathLst>
              <a:path extrusionOk="0" h="523875" w="523875">
                <a:moveTo>
                  <a:pt x="0" y="0"/>
                </a:moveTo>
                <a:lnTo>
                  <a:pt x="523875" y="0"/>
                </a:lnTo>
                <a:lnTo>
                  <a:pt x="523875" y="523875"/>
                </a:lnTo>
                <a:lnTo>
                  <a:pt x="0" y="52387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404" name="Google Shape;404;p17"/>
          <p:cNvGrpSpPr/>
          <p:nvPr/>
        </p:nvGrpSpPr>
        <p:grpSpPr>
          <a:xfrm>
            <a:off x="14378962" y="1758144"/>
            <a:ext cx="1253319" cy="1253319"/>
            <a:chOff x="0" y="0"/>
            <a:chExt cx="812800" cy="812800"/>
          </a:xfrm>
        </p:grpSpPr>
        <p:sp>
          <p:nvSpPr>
            <p:cNvPr id="405" name="Google Shape;405;p17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>
              <a:gsLst>
                <a:gs pos="0">
                  <a:srgbClr val="FA2ED3">
                    <a:alpha val="36862"/>
                  </a:srgbClr>
                </a:gs>
                <a:gs pos="100000">
                  <a:srgbClr val="DF7F00">
                    <a:alpha val="36862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6" name="Google Shape;406;p17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07" name="Google Shape;407;p17"/>
          <p:cNvGrpSpPr/>
          <p:nvPr/>
        </p:nvGrpSpPr>
        <p:grpSpPr>
          <a:xfrm rot="8344262">
            <a:off x="-261544" y="5153575"/>
            <a:ext cx="1265993" cy="1265993"/>
            <a:chOff x="0" y="0"/>
            <a:chExt cx="812800" cy="812800"/>
          </a:xfrm>
        </p:grpSpPr>
        <p:sp>
          <p:nvSpPr>
            <p:cNvPr id="408" name="Google Shape;408;p17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>
              <a:gsLst>
                <a:gs pos="0">
                  <a:srgbClr val="FA2ED3">
                    <a:alpha val="36862"/>
                  </a:srgbClr>
                </a:gs>
                <a:gs pos="100000">
                  <a:srgbClr val="5CE1E6">
                    <a:alpha val="36862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9" name="Google Shape;409;p17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10" name="Google Shape;410;p17"/>
          <p:cNvGrpSpPr/>
          <p:nvPr/>
        </p:nvGrpSpPr>
        <p:grpSpPr>
          <a:xfrm rot="8344262">
            <a:off x="14805428" y="931291"/>
            <a:ext cx="2077051" cy="2077051"/>
            <a:chOff x="0" y="0"/>
            <a:chExt cx="812800" cy="812800"/>
          </a:xfrm>
        </p:grpSpPr>
        <p:sp>
          <p:nvSpPr>
            <p:cNvPr id="411" name="Google Shape;411;p17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>
              <a:gsLst>
                <a:gs pos="0">
                  <a:srgbClr val="FA2ED3">
                    <a:alpha val="36862"/>
                  </a:srgbClr>
                </a:gs>
                <a:gs pos="100000">
                  <a:srgbClr val="5CE1E6">
                    <a:alpha val="36862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2" name="Google Shape;412;p17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13" name="Google Shape;413;p17"/>
          <p:cNvGrpSpPr/>
          <p:nvPr/>
        </p:nvGrpSpPr>
        <p:grpSpPr>
          <a:xfrm>
            <a:off x="11264287" y="8078713"/>
            <a:ext cx="691373" cy="691373"/>
            <a:chOff x="0" y="0"/>
            <a:chExt cx="812800" cy="812800"/>
          </a:xfrm>
        </p:grpSpPr>
        <p:sp>
          <p:nvSpPr>
            <p:cNvPr id="414" name="Google Shape;414;p17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>
              <a:gsLst>
                <a:gs pos="0">
                  <a:srgbClr val="FA2ED3">
                    <a:alpha val="36862"/>
                  </a:srgbClr>
                </a:gs>
                <a:gs pos="100000">
                  <a:srgbClr val="DF7F00">
                    <a:alpha val="36862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5" name="Google Shape;415;p17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16" name="Google Shape;416;p17"/>
          <p:cNvGrpSpPr/>
          <p:nvPr/>
        </p:nvGrpSpPr>
        <p:grpSpPr>
          <a:xfrm>
            <a:off x="11747329" y="8424399"/>
            <a:ext cx="538973" cy="538973"/>
            <a:chOff x="0" y="0"/>
            <a:chExt cx="812800" cy="812800"/>
          </a:xfrm>
        </p:grpSpPr>
        <p:sp>
          <p:nvSpPr>
            <p:cNvPr id="417" name="Google Shape;417;p17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>
              <a:gsLst>
                <a:gs pos="0">
                  <a:srgbClr val="FA2ED3">
                    <a:alpha val="36862"/>
                  </a:srgbClr>
                </a:gs>
                <a:gs pos="100000">
                  <a:srgbClr val="DF7F00">
                    <a:alpha val="36862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8" name="Google Shape;418;p17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19" name="Google Shape;419;p17"/>
          <p:cNvGrpSpPr/>
          <p:nvPr/>
        </p:nvGrpSpPr>
        <p:grpSpPr>
          <a:xfrm rot="8344262">
            <a:off x="-571321" y="5913235"/>
            <a:ext cx="1885547" cy="1885547"/>
            <a:chOff x="0" y="0"/>
            <a:chExt cx="812800" cy="812800"/>
          </a:xfrm>
        </p:grpSpPr>
        <p:sp>
          <p:nvSpPr>
            <p:cNvPr id="420" name="Google Shape;420;p17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>
              <a:gsLst>
                <a:gs pos="0">
                  <a:srgbClr val="FA2ED3">
                    <a:alpha val="36862"/>
                  </a:srgbClr>
                </a:gs>
                <a:gs pos="100000">
                  <a:srgbClr val="5CE1E6">
                    <a:alpha val="36862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1" name="Google Shape;421;p17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cxnSp>
        <p:nvCxnSpPr>
          <p:cNvPr id="422" name="Google Shape;422;p17"/>
          <p:cNvCxnSpPr/>
          <p:nvPr/>
        </p:nvCxnSpPr>
        <p:spPr>
          <a:xfrm>
            <a:off x="1028700" y="9766770"/>
            <a:ext cx="5816771" cy="0"/>
          </a:xfrm>
          <a:prstGeom prst="straightConnector1">
            <a:avLst/>
          </a:prstGeom>
          <a:noFill/>
          <a:ln cap="flat" cmpd="sng" w="38100">
            <a:solidFill>
              <a:srgbClr val="0047AB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423" name="Google Shape;423;p17"/>
          <p:cNvCxnSpPr/>
          <p:nvPr/>
        </p:nvCxnSpPr>
        <p:spPr>
          <a:xfrm>
            <a:off x="11442529" y="9766770"/>
            <a:ext cx="5816771" cy="0"/>
          </a:xfrm>
          <a:prstGeom prst="straightConnector1">
            <a:avLst/>
          </a:prstGeom>
          <a:noFill/>
          <a:ln cap="flat" cmpd="sng" w="38100">
            <a:solidFill>
              <a:srgbClr val="0047AB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24" name="Google Shape;424;p17"/>
          <p:cNvSpPr/>
          <p:nvPr/>
        </p:nvSpPr>
        <p:spPr>
          <a:xfrm>
            <a:off x="8289545" y="8770086"/>
            <a:ext cx="1708910" cy="1165166"/>
          </a:xfrm>
          <a:custGeom>
            <a:rect b="b" l="l" r="r" t="t"/>
            <a:pathLst>
              <a:path extrusionOk="0" h="1165166" w="1708910">
                <a:moveTo>
                  <a:pt x="0" y="0"/>
                </a:moveTo>
                <a:lnTo>
                  <a:pt x="1708910" y="0"/>
                </a:lnTo>
                <a:lnTo>
                  <a:pt x="1708910" y="1165166"/>
                </a:lnTo>
                <a:lnTo>
                  <a:pt x="0" y="116516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pic>
        <p:nvPicPr>
          <p:cNvPr id="425" name="Google Shape;425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934663" y="2792970"/>
            <a:ext cx="4418700" cy="5631300"/>
          </a:xfrm>
          <a:prstGeom prst="round2DiagRect">
            <a:avLst>
              <a:gd fmla="val 16667" name="adj1"/>
              <a:gd fmla="val 0" name="adj2"/>
            </a:avLst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AF5"/>
        </a:solidFill>
      </p:bgPr>
    </p:bg>
    <p:spTree>
      <p:nvGrpSpPr>
        <p:cNvPr id="429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p18"/>
          <p:cNvSpPr txBox="1"/>
          <p:nvPr/>
        </p:nvSpPr>
        <p:spPr>
          <a:xfrm>
            <a:off x="1028700" y="1302455"/>
            <a:ext cx="10017971" cy="1371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9000" u="none" cap="none" strike="noStrike">
                <a:solidFill>
                  <a:srgbClr val="027C82"/>
                </a:solidFill>
                <a:latin typeface="Roboto Slab"/>
                <a:ea typeface="Roboto Slab"/>
                <a:cs typeface="Roboto Slab"/>
                <a:sym typeface="Roboto Slab"/>
              </a:rPr>
              <a:t>Portfolio Section</a:t>
            </a:r>
            <a:endParaRPr/>
          </a:p>
        </p:txBody>
      </p:sp>
      <p:sp>
        <p:nvSpPr>
          <p:cNvPr id="431" name="Google Shape;431;p18"/>
          <p:cNvSpPr txBox="1"/>
          <p:nvPr/>
        </p:nvSpPr>
        <p:spPr>
          <a:xfrm>
            <a:off x="1028700" y="2750255"/>
            <a:ext cx="9581654" cy="39814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What can you say about your projects? Share it here!</a:t>
            </a:r>
            <a:endParaRPr/>
          </a:p>
        </p:txBody>
      </p:sp>
      <p:grpSp>
        <p:nvGrpSpPr>
          <p:cNvPr id="432" name="Google Shape;432;p18"/>
          <p:cNvGrpSpPr/>
          <p:nvPr/>
        </p:nvGrpSpPr>
        <p:grpSpPr>
          <a:xfrm>
            <a:off x="17666191" y="4447600"/>
            <a:ext cx="691373" cy="691373"/>
            <a:chOff x="0" y="0"/>
            <a:chExt cx="812800" cy="812800"/>
          </a:xfrm>
        </p:grpSpPr>
        <p:sp>
          <p:nvSpPr>
            <p:cNvPr id="433" name="Google Shape;433;p18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>
              <a:gsLst>
                <a:gs pos="0">
                  <a:srgbClr val="FA2ED3">
                    <a:alpha val="36862"/>
                  </a:srgbClr>
                </a:gs>
                <a:gs pos="100000">
                  <a:srgbClr val="DF7F00">
                    <a:alpha val="36862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4" name="Google Shape;434;p18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35" name="Google Shape;435;p18"/>
          <p:cNvGrpSpPr/>
          <p:nvPr/>
        </p:nvGrpSpPr>
        <p:grpSpPr>
          <a:xfrm>
            <a:off x="17259300" y="3148400"/>
            <a:ext cx="1644887" cy="1644887"/>
            <a:chOff x="0" y="0"/>
            <a:chExt cx="812800" cy="812800"/>
          </a:xfrm>
        </p:grpSpPr>
        <p:sp>
          <p:nvSpPr>
            <p:cNvPr id="436" name="Google Shape;436;p18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>
              <a:gsLst>
                <a:gs pos="0">
                  <a:srgbClr val="FA2ED3">
                    <a:alpha val="36862"/>
                  </a:srgbClr>
                </a:gs>
                <a:gs pos="100000">
                  <a:srgbClr val="DF7F00">
                    <a:alpha val="36862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7" name="Google Shape;437;p18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38" name="Google Shape;438;p18"/>
          <p:cNvGrpSpPr/>
          <p:nvPr/>
        </p:nvGrpSpPr>
        <p:grpSpPr>
          <a:xfrm>
            <a:off x="-822443" y="7933343"/>
            <a:ext cx="1644887" cy="1644887"/>
            <a:chOff x="0" y="0"/>
            <a:chExt cx="812800" cy="812800"/>
          </a:xfrm>
        </p:grpSpPr>
        <p:sp>
          <p:nvSpPr>
            <p:cNvPr id="439" name="Google Shape;439;p18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>
              <a:gsLst>
                <a:gs pos="0">
                  <a:srgbClr val="FA2ED3">
                    <a:alpha val="36862"/>
                  </a:srgbClr>
                </a:gs>
                <a:gs pos="100000">
                  <a:srgbClr val="5CE1E6">
                    <a:alpha val="36862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0" name="Google Shape;440;p18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41" name="Google Shape;441;p18"/>
          <p:cNvGrpSpPr/>
          <p:nvPr/>
        </p:nvGrpSpPr>
        <p:grpSpPr>
          <a:xfrm>
            <a:off x="13237239" y="1134876"/>
            <a:ext cx="612291" cy="612291"/>
            <a:chOff x="0" y="0"/>
            <a:chExt cx="812800" cy="812800"/>
          </a:xfrm>
        </p:grpSpPr>
        <p:sp>
          <p:nvSpPr>
            <p:cNvPr id="442" name="Google Shape;442;p18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>
              <a:gsLst>
                <a:gs pos="0">
                  <a:srgbClr val="FA2ED3">
                    <a:alpha val="36862"/>
                  </a:srgbClr>
                </a:gs>
                <a:gs pos="100000">
                  <a:srgbClr val="5CE1E6">
                    <a:alpha val="36862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3" name="Google Shape;443;p18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44" name="Google Shape;444;p18"/>
          <p:cNvGrpSpPr/>
          <p:nvPr/>
        </p:nvGrpSpPr>
        <p:grpSpPr>
          <a:xfrm>
            <a:off x="12125675" y="8461590"/>
            <a:ext cx="410655" cy="410655"/>
            <a:chOff x="0" y="0"/>
            <a:chExt cx="812800" cy="812800"/>
          </a:xfrm>
        </p:grpSpPr>
        <p:sp>
          <p:nvSpPr>
            <p:cNvPr id="445" name="Google Shape;445;p18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>
              <a:gsLst>
                <a:gs pos="0">
                  <a:srgbClr val="FA2ED3">
                    <a:alpha val="36862"/>
                  </a:srgbClr>
                </a:gs>
                <a:gs pos="100000">
                  <a:srgbClr val="5CE1E6">
                    <a:alpha val="36862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6" name="Google Shape;446;p18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47" name="Google Shape;447;p18"/>
          <p:cNvGrpSpPr/>
          <p:nvPr/>
        </p:nvGrpSpPr>
        <p:grpSpPr>
          <a:xfrm>
            <a:off x="11749127" y="8222913"/>
            <a:ext cx="512868" cy="512868"/>
            <a:chOff x="0" y="0"/>
            <a:chExt cx="812800" cy="812800"/>
          </a:xfrm>
        </p:grpSpPr>
        <p:sp>
          <p:nvSpPr>
            <p:cNvPr id="448" name="Google Shape;448;p18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>
              <a:gsLst>
                <a:gs pos="0">
                  <a:srgbClr val="FA2ED3">
                    <a:alpha val="36862"/>
                  </a:srgbClr>
                </a:gs>
                <a:gs pos="100000">
                  <a:srgbClr val="5CE1E6">
                    <a:alpha val="36862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9" name="Google Shape;449;p18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50" name="Google Shape;450;p18"/>
          <p:cNvGrpSpPr/>
          <p:nvPr/>
        </p:nvGrpSpPr>
        <p:grpSpPr>
          <a:xfrm>
            <a:off x="1903005" y="-552402"/>
            <a:ext cx="1104805" cy="1104805"/>
            <a:chOff x="0" y="0"/>
            <a:chExt cx="812800" cy="812800"/>
          </a:xfrm>
        </p:grpSpPr>
        <p:sp>
          <p:nvSpPr>
            <p:cNvPr id="451" name="Google Shape;451;p18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>
              <a:gsLst>
                <a:gs pos="0">
                  <a:srgbClr val="FA2ED3">
                    <a:alpha val="36862"/>
                  </a:srgbClr>
                </a:gs>
                <a:gs pos="100000">
                  <a:srgbClr val="5CE1E6">
                    <a:alpha val="36862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2" name="Google Shape;452;p18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cxnSp>
        <p:nvCxnSpPr>
          <p:cNvPr id="453" name="Google Shape;453;p18"/>
          <p:cNvCxnSpPr/>
          <p:nvPr/>
        </p:nvCxnSpPr>
        <p:spPr>
          <a:xfrm>
            <a:off x="1028700" y="9766770"/>
            <a:ext cx="5816771" cy="0"/>
          </a:xfrm>
          <a:prstGeom prst="straightConnector1">
            <a:avLst/>
          </a:prstGeom>
          <a:noFill/>
          <a:ln cap="flat" cmpd="sng" w="38100">
            <a:solidFill>
              <a:srgbClr val="0047AB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454" name="Google Shape;454;p18"/>
          <p:cNvCxnSpPr/>
          <p:nvPr/>
        </p:nvCxnSpPr>
        <p:spPr>
          <a:xfrm>
            <a:off x="11442529" y="9766770"/>
            <a:ext cx="5816771" cy="0"/>
          </a:xfrm>
          <a:prstGeom prst="straightConnector1">
            <a:avLst/>
          </a:prstGeom>
          <a:noFill/>
          <a:ln cap="flat" cmpd="sng" w="38100">
            <a:solidFill>
              <a:srgbClr val="0047AB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55" name="Google Shape;455;p18"/>
          <p:cNvSpPr/>
          <p:nvPr/>
        </p:nvSpPr>
        <p:spPr>
          <a:xfrm>
            <a:off x="8289545" y="8770086"/>
            <a:ext cx="1708910" cy="1165166"/>
          </a:xfrm>
          <a:custGeom>
            <a:rect b="b" l="l" r="r" t="t"/>
            <a:pathLst>
              <a:path extrusionOk="0" h="1165166" w="1708910">
                <a:moveTo>
                  <a:pt x="0" y="0"/>
                </a:moveTo>
                <a:lnTo>
                  <a:pt x="1708910" y="0"/>
                </a:lnTo>
                <a:lnTo>
                  <a:pt x="1708910" y="1165166"/>
                </a:lnTo>
                <a:lnTo>
                  <a:pt x="0" y="116516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56" name="Google Shape;456;p18"/>
          <p:cNvSpPr txBox="1"/>
          <p:nvPr/>
        </p:nvSpPr>
        <p:spPr>
          <a:xfrm>
            <a:off x="2455407" y="7315830"/>
            <a:ext cx="1753460" cy="51547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499" u="none" cap="none" strike="noStrike">
                <a:solidFill>
                  <a:srgbClr val="000000"/>
                </a:solidFill>
                <a:latin typeface="Titillium Web SemiBold"/>
                <a:ea typeface="Titillium Web SemiBold"/>
                <a:cs typeface="Titillium Web SemiBold"/>
                <a:sym typeface="Titillium Web SemiBold"/>
              </a:rPr>
              <a:t>Project 1</a:t>
            </a:r>
            <a:endParaRPr/>
          </a:p>
        </p:txBody>
      </p:sp>
      <p:sp>
        <p:nvSpPr>
          <p:cNvPr id="457" name="Google Shape;457;p18"/>
          <p:cNvSpPr txBox="1"/>
          <p:nvPr/>
        </p:nvSpPr>
        <p:spPr>
          <a:xfrm>
            <a:off x="6536085" y="4793286"/>
            <a:ext cx="1753460" cy="51547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499" u="none" cap="none" strike="noStrike">
                <a:solidFill>
                  <a:srgbClr val="000000"/>
                </a:solidFill>
                <a:latin typeface="Titillium Web SemiBold"/>
                <a:ea typeface="Titillium Web SemiBold"/>
                <a:cs typeface="Titillium Web SemiBold"/>
                <a:sym typeface="Titillium Web SemiBold"/>
              </a:rPr>
              <a:t>Project 1</a:t>
            </a:r>
            <a:endParaRPr/>
          </a:p>
        </p:txBody>
      </p:sp>
      <p:sp>
        <p:nvSpPr>
          <p:cNvPr id="458" name="Google Shape;458;p18"/>
          <p:cNvSpPr txBox="1"/>
          <p:nvPr/>
        </p:nvSpPr>
        <p:spPr>
          <a:xfrm>
            <a:off x="10169941" y="7315830"/>
            <a:ext cx="1753460" cy="51547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499" u="none" cap="none" strike="noStrike">
                <a:solidFill>
                  <a:srgbClr val="000000"/>
                </a:solidFill>
                <a:latin typeface="Titillium Web SemiBold"/>
                <a:ea typeface="Titillium Web SemiBold"/>
                <a:cs typeface="Titillium Web SemiBold"/>
                <a:sym typeface="Titillium Web SemiBold"/>
              </a:rPr>
              <a:t>Project 1</a:t>
            </a:r>
            <a:endParaRPr/>
          </a:p>
        </p:txBody>
      </p:sp>
      <p:sp>
        <p:nvSpPr>
          <p:cNvPr id="459" name="Google Shape;459;p18"/>
          <p:cNvSpPr txBox="1"/>
          <p:nvPr/>
        </p:nvSpPr>
        <p:spPr>
          <a:xfrm>
            <a:off x="14150059" y="4793286"/>
            <a:ext cx="1753460" cy="51547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499" u="none" cap="none" strike="noStrike">
                <a:solidFill>
                  <a:srgbClr val="000000"/>
                </a:solidFill>
                <a:latin typeface="Titillium Web SemiBold"/>
                <a:ea typeface="Titillium Web SemiBold"/>
                <a:cs typeface="Titillium Web SemiBold"/>
                <a:sym typeface="Titillium Web SemiBold"/>
              </a:rPr>
              <a:t>Project 1</a:t>
            </a:r>
            <a:endParaRPr/>
          </a:p>
        </p:txBody>
      </p:sp>
      <p:pic>
        <p:nvPicPr>
          <p:cNvPr id="460" name="Google Shape;460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68975" y="3530826"/>
            <a:ext cx="2664900" cy="3402600"/>
          </a:xfrm>
          <a:prstGeom prst="round2DiagRect">
            <a:avLst>
              <a:gd fmla="val 16667" name="adj1"/>
              <a:gd fmla="val 0" name="adj2"/>
            </a:avLst>
          </a:prstGeom>
          <a:noFill/>
          <a:ln>
            <a:noFill/>
          </a:ln>
        </p:spPr>
      </p:pic>
      <p:pic>
        <p:nvPicPr>
          <p:cNvPr id="461" name="Google Shape;461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951477" y="5725827"/>
            <a:ext cx="2664900" cy="3394800"/>
          </a:xfrm>
          <a:prstGeom prst="round2DiagRect">
            <a:avLst>
              <a:gd fmla="val 16667" name="adj1"/>
              <a:gd fmla="val 0" name="adj2"/>
            </a:avLst>
          </a:prstGeom>
          <a:noFill/>
          <a:ln>
            <a:noFill/>
          </a:ln>
        </p:spPr>
      </p:pic>
      <p:pic>
        <p:nvPicPr>
          <p:cNvPr id="462" name="Google Shape;462;p1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60621" y="3530813"/>
            <a:ext cx="2664900" cy="3402600"/>
          </a:xfrm>
          <a:prstGeom prst="round2DiagRect">
            <a:avLst>
              <a:gd fmla="val 16667" name="adj1"/>
              <a:gd fmla="val 0" name="adj2"/>
            </a:avLst>
          </a:prstGeom>
          <a:noFill/>
          <a:ln>
            <a:noFill/>
          </a:ln>
        </p:spPr>
      </p:pic>
      <p:pic>
        <p:nvPicPr>
          <p:cNvPr id="463" name="Google Shape;463;p1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3629225" y="5586250"/>
            <a:ext cx="2664900" cy="3402600"/>
          </a:xfrm>
          <a:prstGeom prst="round2DiagRect">
            <a:avLst>
              <a:gd fmla="val 16667" name="adj1"/>
              <a:gd fmla="val 0" name="adj2"/>
            </a:avLst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Accounting Academy Presentation">
  <a:themeElements>
    <a:clrScheme name="Office">
      <a:dk1>
        <a:srgbClr val="027C82"/>
      </a:dk1>
      <a:lt1>
        <a:srgbClr val="FFFFFF"/>
      </a:lt1>
      <a:dk2>
        <a:srgbClr val="888888"/>
      </a:dk2>
      <a:lt2>
        <a:srgbClr val="EEECE1"/>
      </a:lt2>
      <a:accent1>
        <a:srgbClr val="FFFAF5"/>
      </a:accent1>
      <a:accent2>
        <a:srgbClr val="027C82"/>
      </a:accent2>
      <a:accent3>
        <a:srgbClr val="FFFDFC"/>
      </a:accent3>
      <a:accent4>
        <a:srgbClr val="1E3D69"/>
      </a:accent4>
      <a:accent5>
        <a:srgbClr val="0047AB"/>
      </a:accent5>
      <a:accent6>
        <a:srgbClr val="FA2ED3"/>
      </a:accent6>
      <a:hlink>
        <a:srgbClr val="445D81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