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Overpass ExtraBold"/>
      <p:bold r:id="rId11"/>
      <p:boldItalic r:id="rId12"/>
    </p:embeddedFont>
    <p:embeddedFont>
      <p:font typeface="Overpass Black"/>
      <p:bold r:id="rId13"/>
      <p:boldItalic r:id="rId14"/>
    </p:embeddedFont>
    <p:embeddedFont>
      <p:font typeface="Overpas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verpassExtraBold-bold.fntdata"/><Relationship Id="rId10" Type="http://schemas.openxmlformats.org/officeDocument/2006/relationships/slide" Target="slides/slide5.xml"/><Relationship Id="rId13" Type="http://schemas.openxmlformats.org/officeDocument/2006/relationships/font" Target="fonts/OverpassBlack-bold.fntdata"/><Relationship Id="rId12" Type="http://schemas.openxmlformats.org/officeDocument/2006/relationships/font" Target="fonts/Overpass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verpass-regular.fntdata"/><Relationship Id="rId14" Type="http://schemas.openxmlformats.org/officeDocument/2006/relationships/font" Target="fonts/OverpassBlack-boldItalic.fntdata"/><Relationship Id="rId17" Type="http://schemas.openxmlformats.org/officeDocument/2006/relationships/font" Target="fonts/Overpass-italic.fntdata"/><Relationship Id="rId16" Type="http://schemas.openxmlformats.org/officeDocument/2006/relationships/font" Target="fonts/Overpas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verpas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3" name="Google Shape;153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00450" y="0"/>
            <a:ext cx="15687101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-23128" y="8583479"/>
            <a:ext cx="18311128" cy="5914813"/>
          </a:xfrm>
          <a:custGeom>
            <a:rect b="b" l="l" r="r" t="t"/>
            <a:pathLst>
              <a:path extrusionOk="0" h="5914813" w="18311128">
                <a:moveTo>
                  <a:pt x="0" y="0"/>
                </a:moveTo>
                <a:lnTo>
                  <a:pt x="18311128" y="0"/>
                </a:lnTo>
                <a:lnTo>
                  <a:pt x="18311128" y="5914813"/>
                </a:lnTo>
                <a:lnTo>
                  <a:pt x="0" y="591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5" name="Google Shape;15;p3"/>
          <p:cNvCxnSpPr/>
          <p:nvPr/>
        </p:nvCxnSpPr>
        <p:spPr>
          <a:xfrm>
            <a:off x="4143911" y="4507690"/>
            <a:ext cx="9605400" cy="0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3"/>
          <p:cNvCxnSpPr/>
          <p:nvPr/>
        </p:nvCxnSpPr>
        <p:spPr>
          <a:xfrm>
            <a:off x="4143911" y="1613657"/>
            <a:ext cx="2901900" cy="2901900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2738871" y="949096"/>
            <a:ext cx="2783154" cy="651548"/>
            <a:chOff x="0" y="-19050"/>
            <a:chExt cx="733007" cy="1716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0" y="-19050"/>
              <a:ext cx="732900" cy="1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" name="Google Shape;20;p3"/>
          <p:cNvCxnSpPr/>
          <p:nvPr/>
        </p:nvCxnSpPr>
        <p:spPr>
          <a:xfrm>
            <a:off x="3364031" y="2416118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" name="Google Shape;21;p3"/>
          <p:cNvCxnSpPr/>
          <p:nvPr/>
        </p:nvCxnSpPr>
        <p:spPr>
          <a:xfrm>
            <a:off x="4130440" y="3147296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3"/>
          <p:cNvCxnSpPr/>
          <p:nvPr/>
        </p:nvCxnSpPr>
        <p:spPr>
          <a:xfrm>
            <a:off x="4868274" y="3878475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3"/>
          <p:cNvCxnSpPr/>
          <p:nvPr/>
        </p:nvCxnSpPr>
        <p:spPr>
          <a:xfrm>
            <a:off x="7488927" y="1600187"/>
            <a:ext cx="2901900" cy="2901900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" name="Google Shape;24;p3"/>
          <p:cNvGrpSpPr/>
          <p:nvPr/>
        </p:nvGrpSpPr>
        <p:grpSpPr>
          <a:xfrm>
            <a:off x="6083888" y="949096"/>
            <a:ext cx="2783154" cy="651548"/>
            <a:chOff x="0" y="-19050"/>
            <a:chExt cx="733007" cy="1716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 txBox="1"/>
            <p:nvPr/>
          </p:nvSpPr>
          <p:spPr>
            <a:xfrm>
              <a:off x="0" y="-19050"/>
              <a:ext cx="732900" cy="1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" name="Google Shape;27;p3"/>
          <p:cNvCxnSpPr/>
          <p:nvPr/>
        </p:nvCxnSpPr>
        <p:spPr>
          <a:xfrm>
            <a:off x="6709048" y="2402647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3"/>
          <p:cNvCxnSpPr/>
          <p:nvPr/>
        </p:nvCxnSpPr>
        <p:spPr>
          <a:xfrm>
            <a:off x="7475457" y="3133826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3"/>
          <p:cNvCxnSpPr/>
          <p:nvPr/>
        </p:nvCxnSpPr>
        <p:spPr>
          <a:xfrm>
            <a:off x="10833944" y="1592296"/>
            <a:ext cx="2901900" cy="2901900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" name="Google Shape;30;p3"/>
          <p:cNvGrpSpPr/>
          <p:nvPr/>
        </p:nvGrpSpPr>
        <p:grpSpPr>
          <a:xfrm>
            <a:off x="9428905" y="949096"/>
            <a:ext cx="2783154" cy="651548"/>
            <a:chOff x="0" y="-19050"/>
            <a:chExt cx="733007" cy="171600"/>
          </a:xfrm>
        </p:grpSpPr>
        <p:sp>
          <p:nvSpPr>
            <p:cNvPr id="31" name="Google Shape;31;p3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 txBox="1"/>
            <p:nvPr/>
          </p:nvSpPr>
          <p:spPr>
            <a:xfrm>
              <a:off x="0" y="-19050"/>
              <a:ext cx="732900" cy="1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" name="Google Shape;33;p3"/>
          <p:cNvCxnSpPr/>
          <p:nvPr/>
        </p:nvCxnSpPr>
        <p:spPr>
          <a:xfrm>
            <a:off x="10054065" y="2389177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3"/>
          <p:cNvCxnSpPr/>
          <p:nvPr/>
        </p:nvCxnSpPr>
        <p:spPr>
          <a:xfrm>
            <a:off x="10820474" y="3120355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3"/>
          <p:cNvCxnSpPr/>
          <p:nvPr/>
        </p:nvCxnSpPr>
        <p:spPr>
          <a:xfrm>
            <a:off x="8198187" y="3868950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3"/>
          <p:cNvCxnSpPr/>
          <p:nvPr/>
        </p:nvCxnSpPr>
        <p:spPr>
          <a:xfrm>
            <a:off x="11562253" y="3859425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3"/>
          <p:cNvCxnSpPr/>
          <p:nvPr/>
        </p:nvCxnSpPr>
        <p:spPr>
          <a:xfrm flipH="1" rot="10800000">
            <a:off x="4143911" y="4502133"/>
            <a:ext cx="2901900" cy="2901900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3"/>
          <p:cNvCxnSpPr/>
          <p:nvPr/>
        </p:nvCxnSpPr>
        <p:spPr>
          <a:xfrm flipH="1" rot="10800000">
            <a:off x="7488927" y="4515604"/>
            <a:ext cx="2901900" cy="2901900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3"/>
          <p:cNvCxnSpPr/>
          <p:nvPr/>
        </p:nvCxnSpPr>
        <p:spPr>
          <a:xfrm flipH="1" rot="10800000">
            <a:off x="10833944" y="4521183"/>
            <a:ext cx="2901900" cy="2901900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3"/>
          <p:cNvCxnSpPr/>
          <p:nvPr/>
        </p:nvCxnSpPr>
        <p:spPr>
          <a:xfrm>
            <a:off x="4868274" y="5151682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3"/>
          <p:cNvCxnSpPr/>
          <p:nvPr/>
        </p:nvCxnSpPr>
        <p:spPr>
          <a:xfrm>
            <a:off x="4088395" y="5928795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3"/>
          <p:cNvCxnSpPr/>
          <p:nvPr/>
        </p:nvCxnSpPr>
        <p:spPr>
          <a:xfrm>
            <a:off x="3308515" y="6705907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3"/>
          <p:cNvCxnSpPr/>
          <p:nvPr/>
        </p:nvCxnSpPr>
        <p:spPr>
          <a:xfrm>
            <a:off x="8198187" y="5161207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3"/>
          <p:cNvCxnSpPr/>
          <p:nvPr/>
        </p:nvCxnSpPr>
        <p:spPr>
          <a:xfrm>
            <a:off x="7418307" y="5938320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3"/>
          <p:cNvCxnSpPr/>
          <p:nvPr/>
        </p:nvCxnSpPr>
        <p:spPr>
          <a:xfrm>
            <a:off x="6638428" y="6715432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3"/>
          <p:cNvCxnSpPr/>
          <p:nvPr/>
        </p:nvCxnSpPr>
        <p:spPr>
          <a:xfrm>
            <a:off x="11528099" y="5170732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3"/>
          <p:cNvCxnSpPr/>
          <p:nvPr/>
        </p:nvCxnSpPr>
        <p:spPr>
          <a:xfrm>
            <a:off x="10748219" y="5947845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3"/>
          <p:cNvCxnSpPr/>
          <p:nvPr/>
        </p:nvCxnSpPr>
        <p:spPr>
          <a:xfrm>
            <a:off x="9968340" y="6724957"/>
            <a:ext cx="1559700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9" name="Google Shape;49;p3"/>
          <p:cNvGrpSpPr/>
          <p:nvPr/>
        </p:nvGrpSpPr>
        <p:grpSpPr>
          <a:xfrm>
            <a:off x="2576504" y="7275697"/>
            <a:ext cx="2783154" cy="651548"/>
            <a:chOff x="0" y="-19050"/>
            <a:chExt cx="733007" cy="1716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 txBox="1"/>
            <p:nvPr/>
          </p:nvSpPr>
          <p:spPr>
            <a:xfrm>
              <a:off x="0" y="-19050"/>
              <a:ext cx="732900" cy="1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5921521" y="7275697"/>
            <a:ext cx="2783154" cy="651548"/>
            <a:chOff x="0" y="-19050"/>
            <a:chExt cx="733007" cy="171600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"/>
            <p:cNvSpPr txBox="1"/>
            <p:nvPr/>
          </p:nvSpPr>
          <p:spPr>
            <a:xfrm>
              <a:off x="0" y="-19050"/>
              <a:ext cx="732900" cy="1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9266537" y="7275697"/>
            <a:ext cx="2783154" cy="651548"/>
            <a:chOff x="0" y="-19050"/>
            <a:chExt cx="733007" cy="1716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0" y="-19050"/>
              <a:ext cx="732900" cy="1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3"/>
          <p:cNvSpPr/>
          <p:nvPr/>
        </p:nvSpPr>
        <p:spPr>
          <a:xfrm>
            <a:off x="-1553434" y="7841737"/>
            <a:ext cx="4271635" cy="2946412"/>
          </a:xfrm>
          <a:custGeom>
            <a:rect b="b" l="l" r="r" t="t"/>
            <a:pathLst>
              <a:path extrusionOk="0" h="2946412" w="4271635">
                <a:moveTo>
                  <a:pt x="0" y="0"/>
                </a:moveTo>
                <a:lnTo>
                  <a:pt x="4271634" y="0"/>
                </a:lnTo>
                <a:lnTo>
                  <a:pt x="4271634" y="2946412"/>
                </a:lnTo>
                <a:lnTo>
                  <a:pt x="0" y="294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3"/>
          <p:cNvSpPr/>
          <p:nvPr/>
        </p:nvSpPr>
        <p:spPr>
          <a:xfrm>
            <a:off x="1328775" y="9258300"/>
            <a:ext cx="2822539" cy="1946880"/>
          </a:xfrm>
          <a:custGeom>
            <a:rect b="b" l="l" r="r" t="t"/>
            <a:pathLst>
              <a:path extrusionOk="0" h="1946880" w="2822539">
                <a:moveTo>
                  <a:pt x="0" y="0"/>
                </a:moveTo>
                <a:lnTo>
                  <a:pt x="2822539" y="0"/>
                </a:lnTo>
                <a:lnTo>
                  <a:pt x="2822539" y="1946880"/>
                </a:lnTo>
                <a:lnTo>
                  <a:pt x="0" y="1946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0" name="Google Shape;60;p3"/>
          <p:cNvGrpSpPr/>
          <p:nvPr/>
        </p:nvGrpSpPr>
        <p:grpSpPr>
          <a:xfrm>
            <a:off x="6733209" y="4295824"/>
            <a:ext cx="379009" cy="387892"/>
            <a:chOff x="0" y="-19050"/>
            <a:chExt cx="812800" cy="831850"/>
          </a:xfrm>
        </p:grpSpPr>
        <p:sp>
          <p:nvSpPr>
            <p:cNvPr id="61" name="Google Shape;6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 txBox="1"/>
            <p:nvPr/>
          </p:nvSpPr>
          <p:spPr>
            <a:xfrm>
              <a:off x="76200" y="-19050"/>
              <a:ext cx="660300" cy="7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3"/>
          <p:cNvGrpSpPr/>
          <p:nvPr/>
        </p:nvGrpSpPr>
        <p:grpSpPr>
          <a:xfrm>
            <a:off x="10054396" y="4295824"/>
            <a:ext cx="379009" cy="387892"/>
            <a:chOff x="0" y="-19050"/>
            <a:chExt cx="812800" cy="831850"/>
          </a:xfrm>
        </p:grpSpPr>
        <p:sp>
          <p:nvSpPr>
            <p:cNvPr id="64" name="Google Shape;6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 txBox="1"/>
            <p:nvPr/>
          </p:nvSpPr>
          <p:spPr>
            <a:xfrm>
              <a:off x="76200" y="-19050"/>
              <a:ext cx="660300" cy="7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13375583" y="4295824"/>
            <a:ext cx="379009" cy="387892"/>
            <a:chOff x="0" y="-19050"/>
            <a:chExt cx="812800" cy="831850"/>
          </a:xfrm>
        </p:grpSpPr>
        <p:sp>
          <p:nvSpPr>
            <p:cNvPr id="67" name="Google Shape;6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 txBox="1"/>
            <p:nvPr/>
          </p:nvSpPr>
          <p:spPr>
            <a:xfrm>
              <a:off x="76200" y="-19050"/>
              <a:ext cx="660300" cy="7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3"/>
          <p:cNvGrpSpPr/>
          <p:nvPr/>
        </p:nvGrpSpPr>
        <p:grpSpPr>
          <a:xfrm>
            <a:off x="14068933" y="3927966"/>
            <a:ext cx="2943421" cy="1591611"/>
            <a:chOff x="0" y="-19050"/>
            <a:chExt cx="775217" cy="419187"/>
          </a:xfrm>
        </p:grpSpPr>
        <p:sp>
          <p:nvSpPr>
            <p:cNvPr id="70" name="Google Shape;70;p3"/>
            <p:cNvSpPr/>
            <p:nvPr/>
          </p:nvSpPr>
          <p:spPr>
            <a:xfrm>
              <a:off x="0" y="0"/>
              <a:ext cx="775217" cy="400137"/>
            </a:xfrm>
            <a:custGeom>
              <a:rect b="b" l="l" r="r" t="t"/>
              <a:pathLst>
                <a:path extrusionOk="0" h="400137" w="775217">
                  <a:moveTo>
                    <a:pt x="134143" y="0"/>
                  </a:moveTo>
                  <a:lnTo>
                    <a:pt x="641074" y="0"/>
                  </a:lnTo>
                  <a:cubicBezTo>
                    <a:pt x="676651" y="0"/>
                    <a:pt x="710771" y="14133"/>
                    <a:pt x="735928" y="39290"/>
                  </a:cubicBezTo>
                  <a:cubicBezTo>
                    <a:pt x="761084" y="64446"/>
                    <a:pt x="775217" y="98566"/>
                    <a:pt x="775217" y="134143"/>
                  </a:cubicBezTo>
                  <a:lnTo>
                    <a:pt x="775217" y="265994"/>
                  </a:lnTo>
                  <a:cubicBezTo>
                    <a:pt x="775217" y="301571"/>
                    <a:pt x="761084" y="335691"/>
                    <a:pt x="735928" y="360847"/>
                  </a:cubicBezTo>
                  <a:cubicBezTo>
                    <a:pt x="710771" y="386004"/>
                    <a:pt x="676651" y="400137"/>
                    <a:pt x="641074" y="400137"/>
                  </a:cubicBezTo>
                  <a:lnTo>
                    <a:pt x="134143" y="400137"/>
                  </a:lnTo>
                  <a:cubicBezTo>
                    <a:pt x="98566" y="400137"/>
                    <a:pt x="64446" y="386004"/>
                    <a:pt x="39290" y="360847"/>
                  </a:cubicBezTo>
                  <a:cubicBezTo>
                    <a:pt x="14133" y="335691"/>
                    <a:pt x="0" y="301571"/>
                    <a:pt x="0" y="265994"/>
                  </a:cubicBezTo>
                  <a:lnTo>
                    <a:pt x="0" y="134143"/>
                  </a:lnTo>
                  <a:cubicBezTo>
                    <a:pt x="0" y="98566"/>
                    <a:pt x="14133" y="64446"/>
                    <a:pt x="39290" y="39290"/>
                  </a:cubicBezTo>
                  <a:cubicBezTo>
                    <a:pt x="64446" y="14133"/>
                    <a:pt x="98566" y="0"/>
                    <a:pt x="134143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 txBox="1"/>
            <p:nvPr/>
          </p:nvSpPr>
          <p:spPr>
            <a:xfrm>
              <a:off x="0" y="-19050"/>
              <a:ext cx="7752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3"/>
          <p:cNvSpPr/>
          <p:nvPr/>
        </p:nvSpPr>
        <p:spPr>
          <a:xfrm rot="-5116321">
            <a:off x="16982131" y="663452"/>
            <a:ext cx="1262132" cy="1252667"/>
          </a:xfrm>
          <a:custGeom>
            <a:rect b="b" l="l" r="r" t="t"/>
            <a:pathLst>
              <a:path extrusionOk="0" h="1251533" w="1260990">
                <a:moveTo>
                  <a:pt x="0" y="0"/>
                </a:moveTo>
                <a:lnTo>
                  <a:pt x="1260990" y="0"/>
                </a:lnTo>
                <a:lnTo>
                  <a:pt x="1260990" y="1251532"/>
                </a:lnTo>
                <a:lnTo>
                  <a:pt x="0" y="12515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3"/>
          <p:cNvSpPr/>
          <p:nvPr/>
        </p:nvSpPr>
        <p:spPr>
          <a:xfrm rot="-5116321">
            <a:off x="16685850" y="2205487"/>
            <a:ext cx="842326" cy="836009"/>
          </a:xfrm>
          <a:custGeom>
            <a:rect b="b" l="l" r="r" t="t"/>
            <a:pathLst>
              <a:path extrusionOk="0" h="835252" w="841564">
                <a:moveTo>
                  <a:pt x="0" y="0"/>
                </a:moveTo>
                <a:lnTo>
                  <a:pt x="841564" y="0"/>
                </a:lnTo>
                <a:lnTo>
                  <a:pt x="841564" y="835252"/>
                </a:lnTo>
                <a:lnTo>
                  <a:pt x="0" y="835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3"/>
          <p:cNvSpPr/>
          <p:nvPr/>
        </p:nvSpPr>
        <p:spPr>
          <a:xfrm rot="-5116321">
            <a:off x="17280798" y="3302009"/>
            <a:ext cx="600928" cy="596421"/>
          </a:xfrm>
          <a:custGeom>
            <a:rect b="b" l="l" r="r" t="t"/>
            <a:pathLst>
              <a:path extrusionOk="0" h="595881" w="600384">
                <a:moveTo>
                  <a:pt x="0" y="0"/>
                </a:moveTo>
                <a:lnTo>
                  <a:pt x="600383" y="0"/>
                </a:lnTo>
                <a:lnTo>
                  <a:pt x="600383" y="595880"/>
                </a:lnTo>
                <a:lnTo>
                  <a:pt x="0" y="595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2999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75" name="Google Shape;75;p3"/>
          <p:cNvCxnSpPr/>
          <p:nvPr/>
        </p:nvCxnSpPr>
        <p:spPr>
          <a:xfrm>
            <a:off x="524534" y="430974"/>
            <a:ext cx="12597600" cy="0"/>
          </a:xfrm>
          <a:prstGeom prst="straightConnector1">
            <a:avLst/>
          </a:prstGeom>
          <a:noFill/>
          <a:ln cap="flat" cmpd="sng" w="38100">
            <a:solidFill>
              <a:srgbClr val="E9EDF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3"/>
          <p:cNvSpPr txBox="1"/>
          <p:nvPr>
            <p:ph type="title"/>
          </p:nvPr>
        </p:nvSpPr>
        <p:spPr>
          <a:xfrm>
            <a:off x="13375575" y="216025"/>
            <a:ext cx="4714200" cy="42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"/>
          <p:cNvSpPr txBox="1"/>
          <p:nvPr>
            <p:ph idx="2" type="title"/>
          </p:nvPr>
        </p:nvSpPr>
        <p:spPr>
          <a:xfrm>
            <a:off x="2939150" y="1152750"/>
            <a:ext cx="24204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"/>
          <p:cNvSpPr txBox="1"/>
          <p:nvPr>
            <p:ph idx="3" type="title"/>
          </p:nvPr>
        </p:nvSpPr>
        <p:spPr>
          <a:xfrm>
            <a:off x="2710125" y="2049775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"/>
          <p:cNvSpPr txBox="1"/>
          <p:nvPr>
            <p:ph idx="4" type="title"/>
          </p:nvPr>
        </p:nvSpPr>
        <p:spPr>
          <a:xfrm>
            <a:off x="3396350" y="2757169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"/>
          <p:cNvSpPr txBox="1"/>
          <p:nvPr>
            <p:ph idx="5" type="title"/>
          </p:nvPr>
        </p:nvSpPr>
        <p:spPr>
          <a:xfrm>
            <a:off x="4052025" y="3464563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"/>
          <p:cNvSpPr txBox="1"/>
          <p:nvPr>
            <p:ph idx="6" type="title"/>
          </p:nvPr>
        </p:nvSpPr>
        <p:spPr>
          <a:xfrm>
            <a:off x="6303525" y="1163475"/>
            <a:ext cx="24204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"/>
          <p:cNvSpPr txBox="1"/>
          <p:nvPr>
            <p:ph idx="7" type="title"/>
          </p:nvPr>
        </p:nvSpPr>
        <p:spPr>
          <a:xfrm>
            <a:off x="6074500" y="2060500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"/>
          <p:cNvSpPr txBox="1"/>
          <p:nvPr>
            <p:ph idx="8" type="title"/>
          </p:nvPr>
        </p:nvSpPr>
        <p:spPr>
          <a:xfrm>
            <a:off x="6760725" y="2767894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"/>
          <p:cNvSpPr txBox="1"/>
          <p:nvPr>
            <p:ph idx="9" type="title"/>
          </p:nvPr>
        </p:nvSpPr>
        <p:spPr>
          <a:xfrm>
            <a:off x="7416400" y="3475288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"/>
          <p:cNvSpPr txBox="1"/>
          <p:nvPr>
            <p:ph idx="13" type="title"/>
          </p:nvPr>
        </p:nvSpPr>
        <p:spPr>
          <a:xfrm>
            <a:off x="9612800" y="1166263"/>
            <a:ext cx="24204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"/>
          <p:cNvSpPr txBox="1"/>
          <p:nvPr>
            <p:ph idx="14" type="title"/>
          </p:nvPr>
        </p:nvSpPr>
        <p:spPr>
          <a:xfrm>
            <a:off x="9383775" y="2063288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"/>
          <p:cNvSpPr txBox="1"/>
          <p:nvPr>
            <p:ph idx="15" type="title"/>
          </p:nvPr>
        </p:nvSpPr>
        <p:spPr>
          <a:xfrm>
            <a:off x="10070000" y="2770681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"/>
          <p:cNvSpPr txBox="1"/>
          <p:nvPr>
            <p:ph idx="16" type="title"/>
          </p:nvPr>
        </p:nvSpPr>
        <p:spPr>
          <a:xfrm>
            <a:off x="10725675" y="3478075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"/>
          <p:cNvSpPr txBox="1"/>
          <p:nvPr>
            <p:ph idx="17" type="title"/>
          </p:nvPr>
        </p:nvSpPr>
        <p:spPr>
          <a:xfrm>
            <a:off x="2757875" y="7490788"/>
            <a:ext cx="24204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"/>
          <p:cNvSpPr txBox="1"/>
          <p:nvPr>
            <p:ph idx="18" type="title"/>
          </p:nvPr>
        </p:nvSpPr>
        <p:spPr>
          <a:xfrm>
            <a:off x="4151325" y="5240425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"/>
          <p:cNvSpPr txBox="1"/>
          <p:nvPr>
            <p:ph idx="19" type="title"/>
          </p:nvPr>
        </p:nvSpPr>
        <p:spPr>
          <a:xfrm>
            <a:off x="3396350" y="6038656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"/>
          <p:cNvSpPr txBox="1"/>
          <p:nvPr>
            <p:ph idx="20" type="title"/>
          </p:nvPr>
        </p:nvSpPr>
        <p:spPr>
          <a:xfrm>
            <a:off x="2710125" y="6836888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"/>
          <p:cNvSpPr txBox="1"/>
          <p:nvPr>
            <p:ph idx="21" type="title"/>
          </p:nvPr>
        </p:nvSpPr>
        <p:spPr>
          <a:xfrm>
            <a:off x="7260425" y="5266313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"/>
          <p:cNvSpPr txBox="1"/>
          <p:nvPr>
            <p:ph idx="22" type="title"/>
          </p:nvPr>
        </p:nvSpPr>
        <p:spPr>
          <a:xfrm>
            <a:off x="6505450" y="6064544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"/>
          <p:cNvSpPr txBox="1"/>
          <p:nvPr>
            <p:ph idx="23" type="title"/>
          </p:nvPr>
        </p:nvSpPr>
        <p:spPr>
          <a:xfrm>
            <a:off x="5819225" y="6862775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"/>
          <p:cNvSpPr txBox="1"/>
          <p:nvPr>
            <p:ph idx="24" type="title"/>
          </p:nvPr>
        </p:nvSpPr>
        <p:spPr>
          <a:xfrm>
            <a:off x="10664675" y="5290588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"/>
          <p:cNvSpPr txBox="1"/>
          <p:nvPr>
            <p:ph idx="25" type="title"/>
          </p:nvPr>
        </p:nvSpPr>
        <p:spPr>
          <a:xfrm>
            <a:off x="9909700" y="6088819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"/>
          <p:cNvSpPr txBox="1"/>
          <p:nvPr>
            <p:ph idx="26" type="title"/>
          </p:nvPr>
        </p:nvSpPr>
        <p:spPr>
          <a:xfrm>
            <a:off x="9223475" y="6887050"/>
            <a:ext cx="17748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08BDB"/>
              </a:buClr>
              <a:buSzPts val="2000"/>
              <a:buNone/>
              <a:defRPr>
                <a:solidFill>
                  <a:srgbClr val="508BD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"/>
          <p:cNvSpPr txBox="1"/>
          <p:nvPr>
            <p:ph idx="27" type="title"/>
          </p:nvPr>
        </p:nvSpPr>
        <p:spPr>
          <a:xfrm>
            <a:off x="6106450" y="7495538"/>
            <a:ext cx="24204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"/>
          <p:cNvSpPr txBox="1"/>
          <p:nvPr>
            <p:ph idx="28" type="title"/>
          </p:nvPr>
        </p:nvSpPr>
        <p:spPr>
          <a:xfrm>
            <a:off x="9447925" y="7500300"/>
            <a:ext cx="24204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"/>
          <p:cNvSpPr txBox="1"/>
          <p:nvPr>
            <p:ph idx="29" type="title"/>
          </p:nvPr>
        </p:nvSpPr>
        <p:spPr>
          <a:xfrm>
            <a:off x="14330438" y="4335863"/>
            <a:ext cx="24204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14333100" y="4740800"/>
            <a:ext cx="2420400" cy="54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ctr">
              <a:spcBef>
                <a:spcPts val="64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4" name="Google Shape;124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2" name="Google Shape;132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4" name="Google Shape;13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5" name="Google Shape;145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7E1FF"/>
            </a:gs>
            <a:gs pos="100000">
              <a:srgbClr val="7AA7C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9EDF2"/>
              </a:buClr>
              <a:buSzPts val="2000"/>
              <a:buFont typeface="Overpass ExtraBold"/>
              <a:buNone/>
              <a:defRPr i="0" sz="2000" u="none" cap="none" strike="noStrike">
                <a:solidFill>
                  <a:srgbClr val="E9EDF2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9EDF2"/>
              </a:buClr>
              <a:buSzPts val="1400"/>
              <a:buNone/>
              <a:defRPr sz="1800">
                <a:solidFill>
                  <a:srgbClr val="E9EDF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9EDF2"/>
              </a:buClr>
              <a:buSzPts val="1400"/>
              <a:buNone/>
              <a:defRPr sz="1800">
                <a:solidFill>
                  <a:srgbClr val="E9EDF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9EDF2"/>
              </a:buClr>
              <a:buSzPts val="1400"/>
              <a:buNone/>
              <a:defRPr sz="1800">
                <a:solidFill>
                  <a:srgbClr val="E9EDF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9EDF2"/>
              </a:buClr>
              <a:buSzPts val="1400"/>
              <a:buNone/>
              <a:defRPr sz="1800">
                <a:solidFill>
                  <a:srgbClr val="E9EDF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9EDF2"/>
              </a:buClr>
              <a:buSzPts val="1400"/>
              <a:buNone/>
              <a:defRPr sz="1800">
                <a:solidFill>
                  <a:srgbClr val="E9EDF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9EDF2"/>
              </a:buClr>
              <a:buSzPts val="1400"/>
              <a:buNone/>
              <a:defRPr sz="1800">
                <a:solidFill>
                  <a:srgbClr val="E9EDF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9EDF2"/>
              </a:buClr>
              <a:buSzPts val="1400"/>
              <a:buNone/>
              <a:defRPr sz="1800">
                <a:solidFill>
                  <a:srgbClr val="E9EDF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9EDF2"/>
              </a:buClr>
              <a:buSzPts val="1400"/>
              <a:buNone/>
              <a:defRPr sz="1800">
                <a:solidFill>
                  <a:srgbClr val="E9EDF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E9EDF2"/>
              </a:buClr>
              <a:buSzPts val="1600"/>
              <a:buFont typeface="Overpass"/>
              <a:buChar char="•"/>
              <a:defRPr i="0" sz="1600" u="none" cap="none" strike="noStrike">
                <a:solidFill>
                  <a:srgbClr val="E9EDF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302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9EDF2"/>
              </a:buClr>
              <a:buSzPts val="1600"/>
              <a:buFont typeface="Overpass"/>
              <a:buChar char="–"/>
              <a:defRPr i="0" sz="1600" u="none" cap="none" strike="noStrike">
                <a:solidFill>
                  <a:srgbClr val="E9EDF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302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9EDF2"/>
              </a:buClr>
              <a:buSzPts val="1600"/>
              <a:buFont typeface="Overpass"/>
              <a:buChar char="•"/>
              <a:defRPr i="0" sz="1600" u="none" cap="none" strike="noStrike">
                <a:solidFill>
                  <a:srgbClr val="E9EDF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9EDF2"/>
              </a:buClr>
              <a:buSzPts val="1600"/>
              <a:buFont typeface="Overpass"/>
              <a:buChar char="–"/>
              <a:defRPr i="0" sz="1600" u="none" cap="none" strike="noStrike">
                <a:solidFill>
                  <a:srgbClr val="E9EDF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9EDF2"/>
              </a:buClr>
              <a:buSzPts val="1600"/>
              <a:buFont typeface="Overpass"/>
              <a:buChar char="»"/>
              <a:defRPr i="0" sz="1600" u="none" cap="none" strike="noStrike">
                <a:solidFill>
                  <a:srgbClr val="E9EDF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E9EDF2"/>
              </a:buClr>
              <a:buSzPts val="1600"/>
              <a:buFont typeface="Overpass"/>
              <a:buChar char="•"/>
              <a:defRPr i="0" sz="1600" u="none" cap="none" strike="noStrike">
                <a:solidFill>
                  <a:srgbClr val="E9EDF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E9EDF2"/>
              </a:buClr>
              <a:buSzPts val="1600"/>
              <a:buFont typeface="Overpass"/>
              <a:buChar char="•"/>
              <a:defRPr i="0" sz="1600" u="none" cap="none" strike="noStrike">
                <a:solidFill>
                  <a:srgbClr val="E9EDF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E9EDF2"/>
              </a:buClr>
              <a:buSzPts val="1600"/>
              <a:buFont typeface="Overpass"/>
              <a:buChar char="•"/>
              <a:defRPr i="0" sz="1600" u="none" cap="none" strike="noStrike">
                <a:solidFill>
                  <a:srgbClr val="E9EDF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E9EDF2"/>
              </a:buClr>
              <a:buSzPts val="1600"/>
              <a:buFont typeface="Overpass"/>
              <a:buChar char="•"/>
              <a:defRPr i="0" sz="1600" u="none" cap="none" strike="noStrike">
                <a:solidFill>
                  <a:srgbClr val="E9EDF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6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6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7E1FF"/>
            </a:gs>
            <a:gs pos="100000">
              <a:srgbClr val="7AA7C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450" y="0"/>
            <a:ext cx="15687101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/>
          <p:nvPr/>
        </p:nvSpPr>
        <p:spPr>
          <a:xfrm>
            <a:off x="-23128" y="8583479"/>
            <a:ext cx="18311128" cy="5914813"/>
          </a:xfrm>
          <a:custGeom>
            <a:rect b="b" l="l" r="r" t="t"/>
            <a:pathLst>
              <a:path extrusionOk="0" h="5914813" w="18311128">
                <a:moveTo>
                  <a:pt x="0" y="0"/>
                </a:moveTo>
                <a:lnTo>
                  <a:pt x="18311128" y="0"/>
                </a:lnTo>
                <a:lnTo>
                  <a:pt x="18311128" y="5914813"/>
                </a:lnTo>
                <a:lnTo>
                  <a:pt x="0" y="591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74" name="Google Shape;174;p14"/>
          <p:cNvCxnSpPr/>
          <p:nvPr/>
        </p:nvCxnSpPr>
        <p:spPr>
          <a:xfrm>
            <a:off x="4143911" y="4507690"/>
            <a:ext cx="9605427" cy="0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4"/>
          <p:cNvCxnSpPr/>
          <p:nvPr/>
        </p:nvCxnSpPr>
        <p:spPr>
          <a:xfrm>
            <a:off x="4143911" y="1613657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6" name="Google Shape;176;p14"/>
          <p:cNvGrpSpPr/>
          <p:nvPr/>
        </p:nvGrpSpPr>
        <p:grpSpPr>
          <a:xfrm>
            <a:off x="2738871" y="949097"/>
            <a:ext cx="2783138" cy="651090"/>
            <a:chOff x="0" y="-19050"/>
            <a:chExt cx="733007" cy="171481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9" name="Google Shape;179;p14"/>
          <p:cNvCxnSpPr/>
          <p:nvPr/>
        </p:nvCxnSpPr>
        <p:spPr>
          <a:xfrm>
            <a:off x="3364031" y="2416118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14"/>
          <p:cNvCxnSpPr/>
          <p:nvPr/>
        </p:nvCxnSpPr>
        <p:spPr>
          <a:xfrm>
            <a:off x="4130440" y="3147296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14"/>
          <p:cNvCxnSpPr/>
          <p:nvPr/>
        </p:nvCxnSpPr>
        <p:spPr>
          <a:xfrm>
            <a:off x="4868274" y="387847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14"/>
          <p:cNvCxnSpPr/>
          <p:nvPr/>
        </p:nvCxnSpPr>
        <p:spPr>
          <a:xfrm>
            <a:off x="7488927" y="1600187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3" name="Google Shape;183;p14"/>
          <p:cNvGrpSpPr/>
          <p:nvPr/>
        </p:nvGrpSpPr>
        <p:grpSpPr>
          <a:xfrm>
            <a:off x="6083888" y="949097"/>
            <a:ext cx="2783138" cy="651090"/>
            <a:chOff x="0" y="-19050"/>
            <a:chExt cx="733007" cy="171481"/>
          </a:xfrm>
        </p:grpSpPr>
        <p:sp>
          <p:nvSpPr>
            <p:cNvPr id="184" name="Google Shape;184;p14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6" name="Google Shape;186;p14"/>
          <p:cNvCxnSpPr/>
          <p:nvPr/>
        </p:nvCxnSpPr>
        <p:spPr>
          <a:xfrm>
            <a:off x="6709048" y="2402647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14"/>
          <p:cNvCxnSpPr/>
          <p:nvPr/>
        </p:nvCxnSpPr>
        <p:spPr>
          <a:xfrm>
            <a:off x="7475457" y="3133826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14"/>
          <p:cNvCxnSpPr/>
          <p:nvPr/>
        </p:nvCxnSpPr>
        <p:spPr>
          <a:xfrm>
            <a:off x="10833944" y="1592296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9" name="Google Shape;189;p14"/>
          <p:cNvGrpSpPr/>
          <p:nvPr/>
        </p:nvGrpSpPr>
        <p:grpSpPr>
          <a:xfrm>
            <a:off x="9428905" y="949097"/>
            <a:ext cx="2783138" cy="651090"/>
            <a:chOff x="0" y="-19050"/>
            <a:chExt cx="733007" cy="171481"/>
          </a:xfrm>
        </p:grpSpPr>
        <p:sp>
          <p:nvSpPr>
            <p:cNvPr id="190" name="Google Shape;190;p14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2" name="Google Shape;192;p14"/>
          <p:cNvCxnSpPr/>
          <p:nvPr/>
        </p:nvCxnSpPr>
        <p:spPr>
          <a:xfrm>
            <a:off x="10054065" y="2389177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14"/>
          <p:cNvCxnSpPr/>
          <p:nvPr/>
        </p:nvCxnSpPr>
        <p:spPr>
          <a:xfrm>
            <a:off x="10820474" y="312035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14"/>
          <p:cNvCxnSpPr/>
          <p:nvPr/>
        </p:nvCxnSpPr>
        <p:spPr>
          <a:xfrm>
            <a:off x="8198187" y="386895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14"/>
          <p:cNvCxnSpPr/>
          <p:nvPr/>
        </p:nvCxnSpPr>
        <p:spPr>
          <a:xfrm>
            <a:off x="11562253" y="385942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14"/>
          <p:cNvCxnSpPr/>
          <p:nvPr/>
        </p:nvCxnSpPr>
        <p:spPr>
          <a:xfrm flipH="1" rot="10800000">
            <a:off x="4143911" y="4502110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14"/>
          <p:cNvCxnSpPr/>
          <p:nvPr/>
        </p:nvCxnSpPr>
        <p:spPr>
          <a:xfrm flipH="1" rot="10800000">
            <a:off x="7488927" y="4515581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14"/>
          <p:cNvCxnSpPr/>
          <p:nvPr/>
        </p:nvCxnSpPr>
        <p:spPr>
          <a:xfrm flipH="1" rot="10800000">
            <a:off x="10833944" y="4521160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14"/>
          <p:cNvCxnSpPr/>
          <p:nvPr/>
        </p:nvCxnSpPr>
        <p:spPr>
          <a:xfrm>
            <a:off x="4868274" y="5151682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14"/>
          <p:cNvCxnSpPr/>
          <p:nvPr/>
        </p:nvCxnSpPr>
        <p:spPr>
          <a:xfrm>
            <a:off x="4088395" y="592879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4"/>
          <p:cNvCxnSpPr/>
          <p:nvPr/>
        </p:nvCxnSpPr>
        <p:spPr>
          <a:xfrm>
            <a:off x="3308515" y="6705907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14"/>
          <p:cNvCxnSpPr/>
          <p:nvPr/>
        </p:nvCxnSpPr>
        <p:spPr>
          <a:xfrm>
            <a:off x="8198187" y="5161207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14"/>
          <p:cNvCxnSpPr/>
          <p:nvPr/>
        </p:nvCxnSpPr>
        <p:spPr>
          <a:xfrm>
            <a:off x="7418307" y="593832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14"/>
          <p:cNvCxnSpPr/>
          <p:nvPr/>
        </p:nvCxnSpPr>
        <p:spPr>
          <a:xfrm>
            <a:off x="6638428" y="6715432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14"/>
          <p:cNvCxnSpPr/>
          <p:nvPr/>
        </p:nvCxnSpPr>
        <p:spPr>
          <a:xfrm>
            <a:off x="11528099" y="5170732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14"/>
          <p:cNvCxnSpPr/>
          <p:nvPr/>
        </p:nvCxnSpPr>
        <p:spPr>
          <a:xfrm>
            <a:off x="10748219" y="594784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14"/>
          <p:cNvCxnSpPr/>
          <p:nvPr/>
        </p:nvCxnSpPr>
        <p:spPr>
          <a:xfrm>
            <a:off x="9968340" y="6724957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508BD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8" name="Google Shape;208;p14"/>
          <p:cNvGrpSpPr/>
          <p:nvPr/>
        </p:nvGrpSpPr>
        <p:grpSpPr>
          <a:xfrm>
            <a:off x="2576504" y="7275698"/>
            <a:ext cx="2783138" cy="651090"/>
            <a:chOff x="0" y="-19050"/>
            <a:chExt cx="733007" cy="171481"/>
          </a:xfrm>
        </p:grpSpPr>
        <p:sp>
          <p:nvSpPr>
            <p:cNvPr id="209" name="Google Shape;209;p14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4"/>
          <p:cNvGrpSpPr/>
          <p:nvPr/>
        </p:nvGrpSpPr>
        <p:grpSpPr>
          <a:xfrm>
            <a:off x="5921521" y="7275698"/>
            <a:ext cx="2783138" cy="651090"/>
            <a:chOff x="0" y="-19050"/>
            <a:chExt cx="733007" cy="171481"/>
          </a:xfrm>
        </p:grpSpPr>
        <p:sp>
          <p:nvSpPr>
            <p:cNvPr id="212" name="Google Shape;212;p14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4"/>
          <p:cNvGrpSpPr/>
          <p:nvPr/>
        </p:nvGrpSpPr>
        <p:grpSpPr>
          <a:xfrm>
            <a:off x="9266537" y="7275698"/>
            <a:ext cx="2783138" cy="651090"/>
            <a:chOff x="0" y="-19050"/>
            <a:chExt cx="733007" cy="171481"/>
          </a:xfrm>
        </p:grpSpPr>
        <p:sp>
          <p:nvSpPr>
            <p:cNvPr id="215" name="Google Shape;215;p14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4"/>
          <p:cNvSpPr/>
          <p:nvPr/>
        </p:nvSpPr>
        <p:spPr>
          <a:xfrm>
            <a:off x="-1553434" y="7841737"/>
            <a:ext cx="4271635" cy="2946412"/>
          </a:xfrm>
          <a:custGeom>
            <a:rect b="b" l="l" r="r" t="t"/>
            <a:pathLst>
              <a:path extrusionOk="0" h="2946412" w="4271635">
                <a:moveTo>
                  <a:pt x="0" y="0"/>
                </a:moveTo>
                <a:lnTo>
                  <a:pt x="4271634" y="0"/>
                </a:lnTo>
                <a:lnTo>
                  <a:pt x="4271634" y="2946412"/>
                </a:lnTo>
                <a:lnTo>
                  <a:pt x="0" y="294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4"/>
          <p:cNvSpPr/>
          <p:nvPr/>
        </p:nvSpPr>
        <p:spPr>
          <a:xfrm>
            <a:off x="1328775" y="9258300"/>
            <a:ext cx="2822539" cy="1946880"/>
          </a:xfrm>
          <a:custGeom>
            <a:rect b="b" l="l" r="r" t="t"/>
            <a:pathLst>
              <a:path extrusionOk="0" h="1946880" w="2822539">
                <a:moveTo>
                  <a:pt x="0" y="0"/>
                </a:moveTo>
                <a:lnTo>
                  <a:pt x="2822539" y="0"/>
                </a:lnTo>
                <a:lnTo>
                  <a:pt x="2822539" y="1946880"/>
                </a:lnTo>
                <a:lnTo>
                  <a:pt x="0" y="1946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9" name="Google Shape;219;p14"/>
          <p:cNvGrpSpPr/>
          <p:nvPr/>
        </p:nvGrpSpPr>
        <p:grpSpPr>
          <a:xfrm>
            <a:off x="6733209" y="4295824"/>
            <a:ext cx="379025" cy="387908"/>
            <a:chOff x="0" y="-19050"/>
            <a:chExt cx="812800" cy="831850"/>
          </a:xfrm>
        </p:grpSpPr>
        <p:sp>
          <p:nvSpPr>
            <p:cNvPr id="220" name="Google Shape;22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14"/>
          <p:cNvGrpSpPr/>
          <p:nvPr/>
        </p:nvGrpSpPr>
        <p:grpSpPr>
          <a:xfrm>
            <a:off x="10054396" y="4295824"/>
            <a:ext cx="379025" cy="387908"/>
            <a:chOff x="0" y="-19050"/>
            <a:chExt cx="812800" cy="831850"/>
          </a:xfrm>
        </p:grpSpPr>
        <p:sp>
          <p:nvSpPr>
            <p:cNvPr id="223" name="Google Shape;22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4"/>
          <p:cNvGrpSpPr/>
          <p:nvPr/>
        </p:nvGrpSpPr>
        <p:grpSpPr>
          <a:xfrm>
            <a:off x="13375583" y="4295824"/>
            <a:ext cx="379025" cy="387908"/>
            <a:chOff x="0" y="-19050"/>
            <a:chExt cx="812800" cy="831850"/>
          </a:xfrm>
        </p:grpSpPr>
        <p:sp>
          <p:nvSpPr>
            <p:cNvPr id="226" name="Google Shape;22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4"/>
          <p:cNvGrpSpPr/>
          <p:nvPr/>
        </p:nvGrpSpPr>
        <p:grpSpPr>
          <a:xfrm>
            <a:off x="14068933" y="3927966"/>
            <a:ext cx="2943421" cy="1591611"/>
            <a:chOff x="0" y="-19050"/>
            <a:chExt cx="775217" cy="419187"/>
          </a:xfrm>
        </p:grpSpPr>
        <p:sp>
          <p:nvSpPr>
            <p:cNvPr id="229" name="Google Shape;229;p14"/>
            <p:cNvSpPr/>
            <p:nvPr/>
          </p:nvSpPr>
          <p:spPr>
            <a:xfrm>
              <a:off x="0" y="0"/>
              <a:ext cx="775217" cy="400137"/>
            </a:xfrm>
            <a:custGeom>
              <a:rect b="b" l="l" r="r" t="t"/>
              <a:pathLst>
                <a:path extrusionOk="0" h="400137" w="775217">
                  <a:moveTo>
                    <a:pt x="134143" y="0"/>
                  </a:moveTo>
                  <a:lnTo>
                    <a:pt x="641074" y="0"/>
                  </a:lnTo>
                  <a:cubicBezTo>
                    <a:pt x="676651" y="0"/>
                    <a:pt x="710771" y="14133"/>
                    <a:pt x="735928" y="39290"/>
                  </a:cubicBezTo>
                  <a:cubicBezTo>
                    <a:pt x="761084" y="64446"/>
                    <a:pt x="775217" y="98566"/>
                    <a:pt x="775217" y="134143"/>
                  </a:cubicBezTo>
                  <a:lnTo>
                    <a:pt x="775217" y="265994"/>
                  </a:lnTo>
                  <a:cubicBezTo>
                    <a:pt x="775217" y="301571"/>
                    <a:pt x="761084" y="335691"/>
                    <a:pt x="735928" y="360847"/>
                  </a:cubicBezTo>
                  <a:cubicBezTo>
                    <a:pt x="710771" y="386004"/>
                    <a:pt x="676651" y="400137"/>
                    <a:pt x="641074" y="400137"/>
                  </a:cubicBezTo>
                  <a:lnTo>
                    <a:pt x="134143" y="400137"/>
                  </a:lnTo>
                  <a:cubicBezTo>
                    <a:pt x="98566" y="400137"/>
                    <a:pt x="64446" y="386004"/>
                    <a:pt x="39290" y="360847"/>
                  </a:cubicBezTo>
                  <a:cubicBezTo>
                    <a:pt x="14133" y="335691"/>
                    <a:pt x="0" y="301571"/>
                    <a:pt x="0" y="265994"/>
                  </a:cubicBezTo>
                  <a:lnTo>
                    <a:pt x="0" y="134143"/>
                  </a:lnTo>
                  <a:cubicBezTo>
                    <a:pt x="0" y="98566"/>
                    <a:pt x="14133" y="64446"/>
                    <a:pt x="39290" y="39290"/>
                  </a:cubicBezTo>
                  <a:cubicBezTo>
                    <a:pt x="64446" y="14133"/>
                    <a:pt x="98566" y="0"/>
                    <a:pt x="134143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 txBox="1"/>
            <p:nvPr/>
          </p:nvSpPr>
          <p:spPr>
            <a:xfrm>
              <a:off x="0" y="-19050"/>
              <a:ext cx="775217" cy="419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4"/>
          <p:cNvSpPr/>
          <p:nvPr/>
        </p:nvSpPr>
        <p:spPr>
          <a:xfrm rot="-5116889">
            <a:off x="16981995" y="664430"/>
            <a:ext cx="1260990" cy="1251533"/>
          </a:xfrm>
          <a:custGeom>
            <a:rect b="b" l="l" r="r" t="t"/>
            <a:pathLst>
              <a:path extrusionOk="0" h="1251533" w="1260990">
                <a:moveTo>
                  <a:pt x="0" y="0"/>
                </a:moveTo>
                <a:lnTo>
                  <a:pt x="1260990" y="0"/>
                </a:lnTo>
                <a:lnTo>
                  <a:pt x="1260990" y="1251532"/>
                </a:lnTo>
                <a:lnTo>
                  <a:pt x="0" y="12515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4"/>
          <p:cNvSpPr txBox="1"/>
          <p:nvPr/>
        </p:nvSpPr>
        <p:spPr>
          <a:xfrm>
            <a:off x="2901239" y="1153809"/>
            <a:ext cx="2765436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E9EDF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6246256" y="1153809"/>
            <a:ext cx="2666822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E9EDF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9591273" y="1153809"/>
            <a:ext cx="2620770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E9EDF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2738871" y="7480410"/>
            <a:ext cx="2706496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E9EDF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6083887" y="7480410"/>
            <a:ext cx="2691391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E9EDF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9428905" y="7480410"/>
            <a:ext cx="2620770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E9EDF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14775647" y="4159000"/>
            <a:ext cx="165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E9EDF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PROBLEM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14229663" y="4687121"/>
            <a:ext cx="2622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E9EDF2"/>
                </a:solidFill>
                <a:latin typeface="Overpass"/>
                <a:ea typeface="Overpass"/>
                <a:cs typeface="Overpass"/>
                <a:sym typeface="Overpass"/>
              </a:rPr>
              <a:t>Briefly elaborate on what you want to discuss.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2901239" y="1923992"/>
            <a:ext cx="1650894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1ST POINT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3624339" y="2655171"/>
            <a:ext cx="1559759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2ND POINT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4347440" y="3386350"/>
            <a:ext cx="1559759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3RD POINT</a:t>
            </a:r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6361358" y="1923992"/>
            <a:ext cx="1464356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1ST POINT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7084459" y="2655172"/>
            <a:ext cx="1572479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2ND POINT</a:t>
            </a:r>
            <a:endParaRPr/>
          </a:p>
        </p:txBody>
      </p:sp>
      <p:sp>
        <p:nvSpPr>
          <p:cNvPr id="245" name="Google Shape;245;p14"/>
          <p:cNvSpPr txBox="1"/>
          <p:nvPr/>
        </p:nvSpPr>
        <p:spPr>
          <a:xfrm>
            <a:off x="7807559" y="3386349"/>
            <a:ext cx="1559759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3RD POINT</a:t>
            </a:r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9710321" y="1923992"/>
            <a:ext cx="1464356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1ST POINT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10433421" y="2655171"/>
            <a:ext cx="1408520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2ND POINT</a:t>
            </a:r>
            <a:endParaRPr/>
          </a:p>
        </p:txBody>
      </p:sp>
      <p:sp>
        <p:nvSpPr>
          <p:cNvPr id="248" name="Google Shape;248;p14"/>
          <p:cNvSpPr txBox="1"/>
          <p:nvPr/>
        </p:nvSpPr>
        <p:spPr>
          <a:xfrm>
            <a:off x="11156521" y="3386349"/>
            <a:ext cx="1515505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3RD POINT</a:t>
            </a:r>
            <a:endParaRPr/>
          </a:p>
        </p:txBody>
      </p:sp>
      <p:sp>
        <p:nvSpPr>
          <p:cNvPr id="249" name="Google Shape;249;p14"/>
          <p:cNvSpPr txBox="1"/>
          <p:nvPr/>
        </p:nvSpPr>
        <p:spPr>
          <a:xfrm>
            <a:off x="2901239" y="6705908"/>
            <a:ext cx="1432951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1ST POINT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3557333" y="5928795"/>
            <a:ext cx="1366457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2ND POINT</a:t>
            </a:r>
            <a:endParaRPr/>
          </a:p>
        </p:txBody>
      </p:sp>
      <p:sp>
        <p:nvSpPr>
          <p:cNvPr id="251" name="Google Shape;251;p14"/>
          <p:cNvSpPr txBox="1"/>
          <p:nvPr/>
        </p:nvSpPr>
        <p:spPr>
          <a:xfrm>
            <a:off x="4334190" y="5151682"/>
            <a:ext cx="1559759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3RD POINT</a:t>
            </a:r>
            <a:endParaRPr/>
          </a:p>
        </p:txBody>
      </p:sp>
      <p:sp>
        <p:nvSpPr>
          <p:cNvPr id="252" name="Google Shape;252;p14"/>
          <p:cNvSpPr txBox="1"/>
          <p:nvPr/>
        </p:nvSpPr>
        <p:spPr>
          <a:xfrm>
            <a:off x="6266627" y="6705908"/>
            <a:ext cx="1379799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1ST POINT</a:t>
            </a:r>
            <a:endParaRPr/>
          </a:p>
        </p:txBody>
      </p:sp>
      <p:sp>
        <p:nvSpPr>
          <p:cNvPr id="253" name="Google Shape;253;p14"/>
          <p:cNvSpPr txBox="1"/>
          <p:nvPr/>
        </p:nvSpPr>
        <p:spPr>
          <a:xfrm>
            <a:off x="6922721" y="5928795"/>
            <a:ext cx="1554554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2ND POINT</a:t>
            </a:r>
            <a:endParaRPr/>
          </a:p>
        </p:txBody>
      </p:sp>
      <p:sp>
        <p:nvSpPr>
          <p:cNvPr id="254" name="Google Shape;254;p14"/>
          <p:cNvSpPr txBox="1"/>
          <p:nvPr/>
        </p:nvSpPr>
        <p:spPr>
          <a:xfrm>
            <a:off x="7699578" y="5151682"/>
            <a:ext cx="1566959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3RD POINT</a:t>
            </a:r>
            <a:endParaRPr/>
          </a:p>
        </p:txBody>
      </p:sp>
      <p:sp>
        <p:nvSpPr>
          <p:cNvPr id="255" name="Google Shape;255;p14"/>
          <p:cNvSpPr txBox="1"/>
          <p:nvPr/>
        </p:nvSpPr>
        <p:spPr>
          <a:xfrm>
            <a:off x="9749602" y="6705908"/>
            <a:ext cx="1390193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1ST POINT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10405696" y="5928796"/>
            <a:ext cx="1390193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2ND POINT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11182553" y="5151683"/>
            <a:ext cx="1603416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508BDB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3RD POINT</a:t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 rot="-5116889">
            <a:off x="16685759" y="2206139"/>
            <a:ext cx="841564" cy="835252"/>
          </a:xfrm>
          <a:custGeom>
            <a:rect b="b" l="l" r="r" t="t"/>
            <a:pathLst>
              <a:path extrusionOk="0" h="835252" w="841564">
                <a:moveTo>
                  <a:pt x="0" y="0"/>
                </a:moveTo>
                <a:lnTo>
                  <a:pt x="841564" y="0"/>
                </a:lnTo>
                <a:lnTo>
                  <a:pt x="841564" y="835252"/>
                </a:lnTo>
                <a:lnTo>
                  <a:pt x="0" y="835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4"/>
          <p:cNvSpPr/>
          <p:nvPr/>
        </p:nvSpPr>
        <p:spPr>
          <a:xfrm rot="-5116889">
            <a:off x="17280733" y="3302474"/>
            <a:ext cx="600384" cy="595881"/>
          </a:xfrm>
          <a:custGeom>
            <a:rect b="b" l="l" r="r" t="t"/>
            <a:pathLst>
              <a:path extrusionOk="0" h="595881" w="600384">
                <a:moveTo>
                  <a:pt x="0" y="0"/>
                </a:moveTo>
                <a:lnTo>
                  <a:pt x="600383" y="0"/>
                </a:lnTo>
                <a:lnTo>
                  <a:pt x="600383" y="595880"/>
                </a:lnTo>
                <a:lnTo>
                  <a:pt x="0" y="595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4"/>
          <p:cNvSpPr txBox="1"/>
          <p:nvPr/>
        </p:nvSpPr>
        <p:spPr>
          <a:xfrm>
            <a:off x="13411117" y="241410"/>
            <a:ext cx="4587271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E9EDF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SIX SIGMA FISHBONE INFOGRAPHIC</a:t>
            </a:r>
            <a:endParaRPr/>
          </a:p>
        </p:txBody>
      </p:sp>
      <p:cxnSp>
        <p:nvCxnSpPr>
          <p:cNvPr id="261" name="Google Shape;261;p14"/>
          <p:cNvCxnSpPr/>
          <p:nvPr/>
        </p:nvCxnSpPr>
        <p:spPr>
          <a:xfrm>
            <a:off x="524534" y="430974"/>
            <a:ext cx="12597478" cy="0"/>
          </a:xfrm>
          <a:prstGeom prst="straightConnector1">
            <a:avLst/>
          </a:prstGeom>
          <a:noFill/>
          <a:ln cap="flat" cmpd="sng" w="38100">
            <a:solidFill>
              <a:srgbClr val="E9EDF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C52FF"/>
            </a:gs>
            <a:gs pos="100000">
              <a:srgbClr val="5CE1E6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/>
          <p:nvPr/>
        </p:nvSpPr>
        <p:spPr>
          <a:xfrm>
            <a:off x="-907761" y="2301829"/>
            <a:ext cx="3209655" cy="8229600"/>
          </a:xfrm>
          <a:custGeom>
            <a:rect b="b" l="l" r="r" t="t"/>
            <a:pathLst>
              <a:path extrusionOk="0" h="8229600" w="3209655">
                <a:moveTo>
                  <a:pt x="0" y="0"/>
                </a:moveTo>
                <a:lnTo>
                  <a:pt x="3209655" y="0"/>
                </a:lnTo>
                <a:lnTo>
                  <a:pt x="32096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5"/>
          <p:cNvSpPr/>
          <p:nvPr/>
        </p:nvSpPr>
        <p:spPr>
          <a:xfrm>
            <a:off x="16583520" y="5387133"/>
            <a:ext cx="5400675" cy="8229600"/>
          </a:xfrm>
          <a:custGeom>
            <a:rect b="b" l="l" r="r" t="t"/>
            <a:pathLst>
              <a:path extrusionOk="0" h="8229600" w="5400675">
                <a:moveTo>
                  <a:pt x="0" y="0"/>
                </a:moveTo>
                <a:lnTo>
                  <a:pt x="5400675" y="0"/>
                </a:lnTo>
                <a:lnTo>
                  <a:pt x="54006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69" name="Google Shape;269;p15"/>
          <p:cNvCxnSpPr/>
          <p:nvPr/>
        </p:nvCxnSpPr>
        <p:spPr>
          <a:xfrm>
            <a:off x="4307451" y="5222803"/>
            <a:ext cx="9605427" cy="0"/>
          </a:xfrm>
          <a:prstGeom prst="straightConnector1">
            <a:avLst/>
          </a:prstGeom>
          <a:noFill/>
          <a:ln cap="flat" cmpd="sng" w="3810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15"/>
          <p:cNvCxnSpPr/>
          <p:nvPr/>
        </p:nvCxnSpPr>
        <p:spPr>
          <a:xfrm>
            <a:off x="4307451" y="2328770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1" name="Google Shape;271;p15"/>
          <p:cNvGrpSpPr/>
          <p:nvPr/>
        </p:nvGrpSpPr>
        <p:grpSpPr>
          <a:xfrm>
            <a:off x="2902412" y="1677680"/>
            <a:ext cx="2783138" cy="651090"/>
            <a:chOff x="0" y="-19050"/>
            <a:chExt cx="733007" cy="171481"/>
          </a:xfrm>
        </p:grpSpPr>
        <p:sp>
          <p:nvSpPr>
            <p:cNvPr id="272" name="Google Shape;272;p15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BDCB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5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4" name="Google Shape;274;p15"/>
          <p:cNvCxnSpPr/>
          <p:nvPr/>
        </p:nvCxnSpPr>
        <p:spPr>
          <a:xfrm>
            <a:off x="3527572" y="313123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15"/>
          <p:cNvCxnSpPr/>
          <p:nvPr/>
        </p:nvCxnSpPr>
        <p:spPr>
          <a:xfrm>
            <a:off x="4293981" y="3862409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p15"/>
          <p:cNvCxnSpPr/>
          <p:nvPr/>
        </p:nvCxnSpPr>
        <p:spPr>
          <a:xfrm>
            <a:off x="5031815" y="4593587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15"/>
          <p:cNvCxnSpPr/>
          <p:nvPr/>
        </p:nvCxnSpPr>
        <p:spPr>
          <a:xfrm>
            <a:off x="7652468" y="2315300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8" name="Google Shape;278;p15"/>
          <p:cNvGrpSpPr/>
          <p:nvPr/>
        </p:nvGrpSpPr>
        <p:grpSpPr>
          <a:xfrm>
            <a:off x="6247429" y="1664209"/>
            <a:ext cx="2783138" cy="651090"/>
            <a:chOff x="0" y="-19050"/>
            <a:chExt cx="733007" cy="171481"/>
          </a:xfrm>
        </p:grpSpPr>
        <p:sp>
          <p:nvSpPr>
            <p:cNvPr id="279" name="Google Shape;279;p15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BDCB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1" name="Google Shape;281;p15"/>
          <p:cNvCxnSpPr/>
          <p:nvPr/>
        </p:nvCxnSpPr>
        <p:spPr>
          <a:xfrm>
            <a:off x="6872588" y="311776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15"/>
          <p:cNvCxnSpPr/>
          <p:nvPr/>
        </p:nvCxnSpPr>
        <p:spPr>
          <a:xfrm>
            <a:off x="7638997" y="3848938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5"/>
          <p:cNvCxnSpPr/>
          <p:nvPr/>
        </p:nvCxnSpPr>
        <p:spPr>
          <a:xfrm>
            <a:off x="10997485" y="2307409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4" name="Google Shape;284;p15"/>
          <p:cNvGrpSpPr/>
          <p:nvPr/>
        </p:nvGrpSpPr>
        <p:grpSpPr>
          <a:xfrm>
            <a:off x="9592445" y="1650739"/>
            <a:ext cx="2783138" cy="651090"/>
            <a:chOff x="0" y="-19050"/>
            <a:chExt cx="733007" cy="171481"/>
          </a:xfrm>
        </p:grpSpPr>
        <p:sp>
          <p:nvSpPr>
            <p:cNvPr id="285" name="Google Shape;285;p15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BDCB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7" name="Google Shape;287;p15"/>
          <p:cNvCxnSpPr/>
          <p:nvPr/>
        </p:nvCxnSpPr>
        <p:spPr>
          <a:xfrm>
            <a:off x="10217605" y="310429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15"/>
          <p:cNvCxnSpPr/>
          <p:nvPr/>
        </p:nvCxnSpPr>
        <p:spPr>
          <a:xfrm>
            <a:off x="10984014" y="3835468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15"/>
          <p:cNvCxnSpPr/>
          <p:nvPr/>
        </p:nvCxnSpPr>
        <p:spPr>
          <a:xfrm>
            <a:off x="8361727" y="4584062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15"/>
          <p:cNvCxnSpPr/>
          <p:nvPr/>
        </p:nvCxnSpPr>
        <p:spPr>
          <a:xfrm>
            <a:off x="11725794" y="4574537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15"/>
          <p:cNvCxnSpPr/>
          <p:nvPr/>
        </p:nvCxnSpPr>
        <p:spPr>
          <a:xfrm flipH="1" rot="10800000">
            <a:off x="4307451" y="5217223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15"/>
          <p:cNvCxnSpPr/>
          <p:nvPr/>
        </p:nvCxnSpPr>
        <p:spPr>
          <a:xfrm flipH="1" rot="10800000">
            <a:off x="7652468" y="5230694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15"/>
          <p:cNvCxnSpPr/>
          <p:nvPr/>
        </p:nvCxnSpPr>
        <p:spPr>
          <a:xfrm flipH="1" rot="10800000">
            <a:off x="10997485" y="5236273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15"/>
          <p:cNvCxnSpPr/>
          <p:nvPr/>
        </p:nvCxnSpPr>
        <p:spPr>
          <a:xfrm>
            <a:off x="5031815" y="586679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15"/>
          <p:cNvCxnSpPr/>
          <p:nvPr/>
        </p:nvCxnSpPr>
        <p:spPr>
          <a:xfrm>
            <a:off x="4251935" y="6643908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15"/>
          <p:cNvCxnSpPr/>
          <p:nvPr/>
        </p:nvCxnSpPr>
        <p:spPr>
          <a:xfrm>
            <a:off x="3472056" y="742102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15"/>
          <p:cNvCxnSpPr/>
          <p:nvPr/>
        </p:nvCxnSpPr>
        <p:spPr>
          <a:xfrm>
            <a:off x="8361727" y="587632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15"/>
          <p:cNvCxnSpPr/>
          <p:nvPr/>
        </p:nvCxnSpPr>
        <p:spPr>
          <a:xfrm>
            <a:off x="7581847" y="6653433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Google Shape;299;p15"/>
          <p:cNvCxnSpPr/>
          <p:nvPr/>
        </p:nvCxnSpPr>
        <p:spPr>
          <a:xfrm>
            <a:off x="6801968" y="743054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15"/>
          <p:cNvCxnSpPr/>
          <p:nvPr/>
        </p:nvCxnSpPr>
        <p:spPr>
          <a:xfrm>
            <a:off x="11691639" y="588584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15"/>
          <p:cNvCxnSpPr/>
          <p:nvPr/>
        </p:nvCxnSpPr>
        <p:spPr>
          <a:xfrm>
            <a:off x="10911760" y="6662958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15"/>
          <p:cNvCxnSpPr/>
          <p:nvPr/>
        </p:nvCxnSpPr>
        <p:spPr>
          <a:xfrm>
            <a:off x="10131880" y="744007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BDCB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3" name="Google Shape;303;p15"/>
          <p:cNvGrpSpPr/>
          <p:nvPr/>
        </p:nvGrpSpPr>
        <p:grpSpPr>
          <a:xfrm>
            <a:off x="2740044" y="8004281"/>
            <a:ext cx="2783138" cy="651090"/>
            <a:chOff x="0" y="-19050"/>
            <a:chExt cx="733007" cy="171481"/>
          </a:xfrm>
        </p:grpSpPr>
        <p:sp>
          <p:nvSpPr>
            <p:cNvPr id="304" name="Google Shape;304;p15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BDCB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5"/>
          <p:cNvGrpSpPr/>
          <p:nvPr/>
        </p:nvGrpSpPr>
        <p:grpSpPr>
          <a:xfrm>
            <a:off x="6085061" y="7990811"/>
            <a:ext cx="2783138" cy="651090"/>
            <a:chOff x="0" y="-19050"/>
            <a:chExt cx="733007" cy="171481"/>
          </a:xfrm>
        </p:grpSpPr>
        <p:sp>
          <p:nvSpPr>
            <p:cNvPr id="307" name="Google Shape;307;p15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BDCB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5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5"/>
          <p:cNvGrpSpPr/>
          <p:nvPr/>
        </p:nvGrpSpPr>
        <p:grpSpPr>
          <a:xfrm>
            <a:off x="9430078" y="7977340"/>
            <a:ext cx="2783138" cy="651090"/>
            <a:chOff x="0" y="-19050"/>
            <a:chExt cx="733007" cy="171481"/>
          </a:xfrm>
        </p:grpSpPr>
        <p:sp>
          <p:nvSpPr>
            <p:cNvPr id="310" name="Google Shape;310;p15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BDCB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5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5"/>
          <p:cNvSpPr/>
          <p:nvPr/>
        </p:nvSpPr>
        <p:spPr>
          <a:xfrm rot="-5400000">
            <a:off x="15407616" y="-291074"/>
            <a:ext cx="2662625" cy="4128101"/>
          </a:xfrm>
          <a:custGeom>
            <a:rect b="b" l="l" r="r" t="t"/>
            <a:pathLst>
              <a:path extrusionOk="0" h="4128101" w="2662625">
                <a:moveTo>
                  <a:pt x="0" y="0"/>
                </a:moveTo>
                <a:lnTo>
                  <a:pt x="2662626" y="0"/>
                </a:lnTo>
                <a:lnTo>
                  <a:pt x="2662626" y="4128102"/>
                </a:lnTo>
                <a:lnTo>
                  <a:pt x="0" y="4128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5"/>
          <p:cNvSpPr/>
          <p:nvPr/>
        </p:nvSpPr>
        <p:spPr>
          <a:xfrm>
            <a:off x="-1219412" y="7040783"/>
            <a:ext cx="3397481" cy="3411386"/>
          </a:xfrm>
          <a:custGeom>
            <a:rect b="b" l="l" r="r" t="t"/>
            <a:pathLst>
              <a:path extrusionOk="0" h="3411386" w="3397481">
                <a:moveTo>
                  <a:pt x="0" y="0"/>
                </a:moveTo>
                <a:lnTo>
                  <a:pt x="3397481" y="0"/>
                </a:lnTo>
                <a:lnTo>
                  <a:pt x="3397481" y="3411386"/>
                </a:lnTo>
                <a:lnTo>
                  <a:pt x="0" y="3411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5"/>
          <p:cNvSpPr/>
          <p:nvPr/>
        </p:nvSpPr>
        <p:spPr>
          <a:xfrm>
            <a:off x="14829870" y="8201708"/>
            <a:ext cx="3461247" cy="2131792"/>
          </a:xfrm>
          <a:custGeom>
            <a:rect b="b" l="l" r="r" t="t"/>
            <a:pathLst>
              <a:path extrusionOk="0" h="2131792" w="3461247">
                <a:moveTo>
                  <a:pt x="0" y="0"/>
                </a:moveTo>
                <a:lnTo>
                  <a:pt x="3461247" y="0"/>
                </a:lnTo>
                <a:lnTo>
                  <a:pt x="3461247" y="2131792"/>
                </a:lnTo>
                <a:lnTo>
                  <a:pt x="0" y="2131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5"/>
          <p:cNvSpPr/>
          <p:nvPr/>
        </p:nvSpPr>
        <p:spPr>
          <a:xfrm>
            <a:off x="12471519" y="8352521"/>
            <a:ext cx="3227784" cy="3058130"/>
          </a:xfrm>
          <a:custGeom>
            <a:rect b="b" l="l" r="r" t="t"/>
            <a:pathLst>
              <a:path extrusionOk="0" h="3058130" w="3227784">
                <a:moveTo>
                  <a:pt x="0" y="0"/>
                </a:moveTo>
                <a:lnTo>
                  <a:pt x="3227784" y="0"/>
                </a:lnTo>
                <a:lnTo>
                  <a:pt x="3227784" y="3058130"/>
                </a:lnTo>
                <a:lnTo>
                  <a:pt x="0" y="3058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5"/>
          <p:cNvSpPr/>
          <p:nvPr/>
        </p:nvSpPr>
        <p:spPr>
          <a:xfrm>
            <a:off x="1898157" y="8825722"/>
            <a:ext cx="2008509" cy="3134297"/>
          </a:xfrm>
          <a:custGeom>
            <a:rect b="b" l="l" r="r" t="t"/>
            <a:pathLst>
              <a:path extrusionOk="0" h="3134297" w="2008509">
                <a:moveTo>
                  <a:pt x="0" y="0"/>
                </a:moveTo>
                <a:lnTo>
                  <a:pt x="2008509" y="0"/>
                </a:lnTo>
                <a:lnTo>
                  <a:pt x="2008509" y="3134297"/>
                </a:lnTo>
                <a:lnTo>
                  <a:pt x="0" y="3134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5"/>
          <p:cNvSpPr/>
          <p:nvPr/>
        </p:nvSpPr>
        <p:spPr>
          <a:xfrm>
            <a:off x="3527572" y="9236396"/>
            <a:ext cx="2404836" cy="1481146"/>
          </a:xfrm>
          <a:custGeom>
            <a:rect b="b" l="l" r="r" t="t"/>
            <a:pathLst>
              <a:path extrusionOk="0" h="1481146" w="2404836">
                <a:moveTo>
                  <a:pt x="0" y="0"/>
                </a:moveTo>
                <a:lnTo>
                  <a:pt x="2404836" y="0"/>
                </a:lnTo>
                <a:lnTo>
                  <a:pt x="2404836" y="1481146"/>
                </a:lnTo>
                <a:lnTo>
                  <a:pt x="0" y="1481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5"/>
          <p:cNvSpPr/>
          <p:nvPr/>
        </p:nvSpPr>
        <p:spPr>
          <a:xfrm>
            <a:off x="7796112" y="8560483"/>
            <a:ext cx="3037797" cy="4831486"/>
          </a:xfrm>
          <a:custGeom>
            <a:rect b="b" l="l" r="r" t="t"/>
            <a:pathLst>
              <a:path extrusionOk="0" h="4831486" w="3037797">
                <a:moveTo>
                  <a:pt x="0" y="0"/>
                </a:moveTo>
                <a:lnTo>
                  <a:pt x="3037797" y="0"/>
                </a:lnTo>
                <a:lnTo>
                  <a:pt x="3037797" y="4831487"/>
                </a:lnTo>
                <a:lnTo>
                  <a:pt x="0" y="4831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5"/>
          <p:cNvSpPr/>
          <p:nvPr/>
        </p:nvSpPr>
        <p:spPr>
          <a:xfrm>
            <a:off x="5360814" y="9131621"/>
            <a:ext cx="3227578" cy="3058130"/>
          </a:xfrm>
          <a:custGeom>
            <a:rect b="b" l="l" r="r" t="t"/>
            <a:pathLst>
              <a:path extrusionOk="0" h="3058130" w="3227578">
                <a:moveTo>
                  <a:pt x="0" y="0"/>
                </a:moveTo>
                <a:lnTo>
                  <a:pt x="3227578" y="0"/>
                </a:lnTo>
                <a:lnTo>
                  <a:pt x="3227578" y="3058130"/>
                </a:lnTo>
                <a:lnTo>
                  <a:pt x="0" y="3058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5"/>
          <p:cNvSpPr/>
          <p:nvPr/>
        </p:nvSpPr>
        <p:spPr>
          <a:xfrm>
            <a:off x="9602468" y="9258300"/>
            <a:ext cx="2869051" cy="4371605"/>
          </a:xfrm>
          <a:custGeom>
            <a:rect b="b" l="l" r="r" t="t"/>
            <a:pathLst>
              <a:path extrusionOk="0" h="4371605" w="2869051">
                <a:moveTo>
                  <a:pt x="0" y="0"/>
                </a:moveTo>
                <a:lnTo>
                  <a:pt x="2869051" y="0"/>
                </a:lnTo>
                <a:lnTo>
                  <a:pt x="2869051" y="4371605"/>
                </a:lnTo>
                <a:lnTo>
                  <a:pt x="0" y="4371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5"/>
          <p:cNvSpPr/>
          <p:nvPr/>
        </p:nvSpPr>
        <p:spPr>
          <a:xfrm>
            <a:off x="-24756" y="-1199911"/>
            <a:ext cx="4156369" cy="3101690"/>
          </a:xfrm>
          <a:custGeom>
            <a:rect b="b" l="l" r="r" t="t"/>
            <a:pathLst>
              <a:path extrusionOk="0" h="3101690" w="4156369">
                <a:moveTo>
                  <a:pt x="0" y="0"/>
                </a:moveTo>
                <a:lnTo>
                  <a:pt x="4156369" y="0"/>
                </a:lnTo>
                <a:lnTo>
                  <a:pt x="4156369" y="3101690"/>
                </a:lnTo>
                <a:lnTo>
                  <a:pt x="0" y="3101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 amt="4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15"/>
          <p:cNvSpPr txBox="1"/>
          <p:nvPr/>
        </p:nvSpPr>
        <p:spPr>
          <a:xfrm>
            <a:off x="3082326" y="1877249"/>
            <a:ext cx="2622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323" name="Google Shape;323;p15"/>
          <p:cNvSpPr txBox="1"/>
          <p:nvPr/>
        </p:nvSpPr>
        <p:spPr>
          <a:xfrm>
            <a:off x="6427334" y="1863782"/>
            <a:ext cx="2620771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324" name="Google Shape;324;p15"/>
          <p:cNvSpPr txBox="1"/>
          <p:nvPr/>
        </p:nvSpPr>
        <p:spPr>
          <a:xfrm>
            <a:off x="9772352" y="1850312"/>
            <a:ext cx="2620770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325" name="Google Shape;325;p15"/>
          <p:cNvSpPr txBox="1"/>
          <p:nvPr/>
        </p:nvSpPr>
        <p:spPr>
          <a:xfrm>
            <a:off x="2919950" y="8203854"/>
            <a:ext cx="2854697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6264976" y="8190374"/>
            <a:ext cx="278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327" name="Google Shape;327;p15"/>
          <p:cNvSpPr txBox="1"/>
          <p:nvPr/>
        </p:nvSpPr>
        <p:spPr>
          <a:xfrm>
            <a:off x="9609983" y="8176913"/>
            <a:ext cx="2565869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grpSp>
        <p:nvGrpSpPr>
          <p:cNvPr id="328" name="Google Shape;328;p15"/>
          <p:cNvGrpSpPr/>
          <p:nvPr/>
        </p:nvGrpSpPr>
        <p:grpSpPr>
          <a:xfrm>
            <a:off x="15162225" y="4545577"/>
            <a:ext cx="2796537" cy="1610781"/>
            <a:chOff x="0" y="-19050"/>
            <a:chExt cx="736536" cy="424238"/>
          </a:xfrm>
        </p:grpSpPr>
        <p:sp>
          <p:nvSpPr>
            <p:cNvPr id="329" name="Google Shape;329;p15"/>
            <p:cNvSpPr/>
            <p:nvPr/>
          </p:nvSpPr>
          <p:spPr>
            <a:xfrm>
              <a:off x="0" y="0"/>
              <a:ext cx="736536" cy="405188"/>
            </a:xfrm>
            <a:custGeom>
              <a:rect b="b" l="l" r="r" t="t"/>
              <a:pathLst>
                <a:path extrusionOk="0" h="405188" w="736536">
                  <a:moveTo>
                    <a:pt x="141188" y="0"/>
                  </a:moveTo>
                  <a:lnTo>
                    <a:pt x="595348" y="0"/>
                  </a:lnTo>
                  <a:cubicBezTo>
                    <a:pt x="673324" y="0"/>
                    <a:pt x="736536" y="63212"/>
                    <a:pt x="736536" y="141188"/>
                  </a:cubicBezTo>
                  <a:lnTo>
                    <a:pt x="736536" y="264000"/>
                  </a:lnTo>
                  <a:cubicBezTo>
                    <a:pt x="736536" y="341976"/>
                    <a:pt x="673324" y="405188"/>
                    <a:pt x="595348" y="405188"/>
                  </a:cubicBezTo>
                  <a:lnTo>
                    <a:pt x="141188" y="405188"/>
                  </a:lnTo>
                  <a:cubicBezTo>
                    <a:pt x="63212" y="405188"/>
                    <a:pt x="0" y="341976"/>
                    <a:pt x="0" y="264000"/>
                  </a:cubicBezTo>
                  <a:lnTo>
                    <a:pt x="0" y="141188"/>
                  </a:lnTo>
                  <a:cubicBezTo>
                    <a:pt x="0" y="63212"/>
                    <a:pt x="63212" y="0"/>
                    <a:pt x="141188" y="0"/>
                  </a:cubicBezTo>
                  <a:close/>
                </a:path>
              </a:pathLst>
            </a:custGeom>
            <a:solidFill>
              <a:srgbClr val="BDCB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 txBox="1"/>
            <p:nvPr/>
          </p:nvSpPr>
          <p:spPr>
            <a:xfrm>
              <a:off x="0" y="-19050"/>
              <a:ext cx="736536" cy="424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5"/>
          <p:cNvSpPr txBox="1"/>
          <p:nvPr/>
        </p:nvSpPr>
        <p:spPr>
          <a:xfrm>
            <a:off x="15890752" y="4825325"/>
            <a:ext cx="149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PROBLEM</a:t>
            </a:r>
            <a:endParaRPr/>
          </a:p>
        </p:txBody>
      </p:sp>
      <p:sp>
        <p:nvSpPr>
          <p:cNvPr id="332" name="Google Shape;332;p15"/>
          <p:cNvSpPr txBox="1"/>
          <p:nvPr/>
        </p:nvSpPr>
        <p:spPr>
          <a:xfrm>
            <a:off x="15249522" y="5320458"/>
            <a:ext cx="2622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Briefly elaborate on what you want to discuss.</a:t>
            </a:r>
            <a:endParaRPr/>
          </a:p>
        </p:txBody>
      </p:sp>
      <p:sp>
        <p:nvSpPr>
          <p:cNvPr id="333" name="Google Shape;333;p15"/>
          <p:cNvSpPr txBox="1"/>
          <p:nvPr/>
        </p:nvSpPr>
        <p:spPr>
          <a:xfrm>
            <a:off x="3064778" y="2639105"/>
            <a:ext cx="1559759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3787880" y="3370284"/>
            <a:ext cx="1533542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335" name="Google Shape;335;p15"/>
          <p:cNvSpPr txBox="1"/>
          <p:nvPr/>
        </p:nvSpPr>
        <p:spPr>
          <a:xfrm>
            <a:off x="4510980" y="4101463"/>
            <a:ext cx="1574081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336" name="Google Shape;336;p15"/>
          <p:cNvSpPr txBox="1"/>
          <p:nvPr/>
        </p:nvSpPr>
        <p:spPr>
          <a:xfrm>
            <a:off x="6524898" y="2639105"/>
            <a:ext cx="1446201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337" name="Google Shape;337;p15"/>
          <p:cNvSpPr txBox="1"/>
          <p:nvPr/>
        </p:nvSpPr>
        <p:spPr>
          <a:xfrm>
            <a:off x="7247999" y="3370284"/>
            <a:ext cx="1559759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338" name="Google Shape;338;p15"/>
          <p:cNvSpPr txBox="1"/>
          <p:nvPr/>
        </p:nvSpPr>
        <p:spPr>
          <a:xfrm>
            <a:off x="7971100" y="4101462"/>
            <a:ext cx="1559759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339" name="Google Shape;339;p15"/>
          <p:cNvSpPr txBox="1"/>
          <p:nvPr/>
        </p:nvSpPr>
        <p:spPr>
          <a:xfrm>
            <a:off x="9873860" y="2639105"/>
            <a:ext cx="1559759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340" name="Google Shape;340;p15"/>
          <p:cNvSpPr txBox="1"/>
          <p:nvPr/>
        </p:nvSpPr>
        <p:spPr>
          <a:xfrm>
            <a:off x="10596961" y="3370284"/>
            <a:ext cx="1559759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341" name="Google Shape;341;p15"/>
          <p:cNvSpPr txBox="1"/>
          <p:nvPr/>
        </p:nvSpPr>
        <p:spPr>
          <a:xfrm>
            <a:off x="11320062" y="4101463"/>
            <a:ext cx="1559759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342" name="Google Shape;342;p15"/>
          <p:cNvSpPr txBox="1"/>
          <p:nvPr/>
        </p:nvSpPr>
        <p:spPr>
          <a:xfrm>
            <a:off x="3064779" y="7497221"/>
            <a:ext cx="1513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343" name="Google Shape;343;p15"/>
          <p:cNvSpPr txBox="1"/>
          <p:nvPr/>
        </p:nvSpPr>
        <p:spPr>
          <a:xfrm>
            <a:off x="3720873" y="6720108"/>
            <a:ext cx="1559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344" name="Google Shape;344;p15"/>
          <p:cNvSpPr txBox="1"/>
          <p:nvPr/>
        </p:nvSpPr>
        <p:spPr>
          <a:xfrm>
            <a:off x="4497730" y="5942995"/>
            <a:ext cx="158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345" name="Google Shape;345;p15"/>
          <p:cNvSpPr txBox="1"/>
          <p:nvPr/>
        </p:nvSpPr>
        <p:spPr>
          <a:xfrm>
            <a:off x="6430168" y="7497220"/>
            <a:ext cx="1491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346" name="Google Shape;346;p15"/>
          <p:cNvSpPr txBox="1"/>
          <p:nvPr/>
        </p:nvSpPr>
        <p:spPr>
          <a:xfrm>
            <a:off x="7086262" y="6720108"/>
            <a:ext cx="1707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347" name="Google Shape;347;p15"/>
          <p:cNvSpPr txBox="1"/>
          <p:nvPr/>
        </p:nvSpPr>
        <p:spPr>
          <a:xfrm>
            <a:off x="7863119" y="5942995"/>
            <a:ext cx="168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348" name="Google Shape;348;p15"/>
          <p:cNvSpPr txBox="1"/>
          <p:nvPr/>
        </p:nvSpPr>
        <p:spPr>
          <a:xfrm>
            <a:off x="9913143" y="7497220"/>
            <a:ext cx="1442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349" name="Google Shape;349;p15"/>
          <p:cNvSpPr txBox="1"/>
          <p:nvPr/>
        </p:nvSpPr>
        <p:spPr>
          <a:xfrm>
            <a:off x="10569237" y="6720108"/>
            <a:ext cx="1559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350" name="Google Shape;350;p15"/>
          <p:cNvSpPr txBox="1"/>
          <p:nvPr/>
        </p:nvSpPr>
        <p:spPr>
          <a:xfrm>
            <a:off x="11346094" y="5942995"/>
            <a:ext cx="1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CC1FE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351" name="Google Shape;351;p15"/>
          <p:cNvSpPr txBox="1"/>
          <p:nvPr/>
        </p:nvSpPr>
        <p:spPr>
          <a:xfrm>
            <a:off x="13214003" y="241410"/>
            <a:ext cx="4784385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ECD8FF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SIX SIGMA FISHBONE INFOGRAPHIC</a:t>
            </a:r>
            <a:endParaRPr/>
          </a:p>
        </p:txBody>
      </p:sp>
      <p:cxnSp>
        <p:nvCxnSpPr>
          <p:cNvPr id="352" name="Google Shape;352;p15"/>
          <p:cNvCxnSpPr/>
          <p:nvPr/>
        </p:nvCxnSpPr>
        <p:spPr>
          <a:xfrm>
            <a:off x="524534" y="430974"/>
            <a:ext cx="12597478" cy="0"/>
          </a:xfrm>
          <a:prstGeom prst="straightConnector1">
            <a:avLst/>
          </a:prstGeom>
          <a:noFill/>
          <a:ln cap="flat" cmpd="sng" w="38100">
            <a:solidFill>
              <a:srgbClr val="ECD8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C52FF"/>
            </a:gs>
            <a:gs pos="100000">
              <a:srgbClr val="5CE1E6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6"/>
          <p:cNvSpPr/>
          <p:nvPr/>
        </p:nvSpPr>
        <p:spPr>
          <a:xfrm>
            <a:off x="-907761" y="2301829"/>
            <a:ext cx="3209655" cy="8229600"/>
          </a:xfrm>
          <a:custGeom>
            <a:rect b="b" l="l" r="r" t="t"/>
            <a:pathLst>
              <a:path extrusionOk="0" h="8229600" w="3209655">
                <a:moveTo>
                  <a:pt x="0" y="0"/>
                </a:moveTo>
                <a:lnTo>
                  <a:pt x="3209655" y="0"/>
                </a:lnTo>
                <a:lnTo>
                  <a:pt x="32096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6"/>
          <p:cNvSpPr/>
          <p:nvPr/>
        </p:nvSpPr>
        <p:spPr>
          <a:xfrm>
            <a:off x="16583520" y="5387133"/>
            <a:ext cx="5400675" cy="8229600"/>
          </a:xfrm>
          <a:custGeom>
            <a:rect b="b" l="l" r="r" t="t"/>
            <a:pathLst>
              <a:path extrusionOk="0" h="8229600" w="5400675">
                <a:moveTo>
                  <a:pt x="0" y="0"/>
                </a:moveTo>
                <a:lnTo>
                  <a:pt x="5400675" y="0"/>
                </a:lnTo>
                <a:lnTo>
                  <a:pt x="54006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60" name="Google Shape;360;p16"/>
          <p:cNvCxnSpPr/>
          <p:nvPr/>
        </p:nvCxnSpPr>
        <p:spPr>
          <a:xfrm>
            <a:off x="4307451" y="5222803"/>
            <a:ext cx="9605427" cy="0"/>
          </a:xfrm>
          <a:prstGeom prst="straightConnector1">
            <a:avLst/>
          </a:prstGeom>
          <a:noFill/>
          <a:ln cap="flat" cmpd="sng" w="3810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16"/>
          <p:cNvCxnSpPr/>
          <p:nvPr/>
        </p:nvCxnSpPr>
        <p:spPr>
          <a:xfrm>
            <a:off x="4307451" y="2328770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2" name="Google Shape;362;p16"/>
          <p:cNvGrpSpPr/>
          <p:nvPr/>
        </p:nvGrpSpPr>
        <p:grpSpPr>
          <a:xfrm>
            <a:off x="2902412" y="1664209"/>
            <a:ext cx="2783138" cy="651090"/>
            <a:chOff x="0" y="-19050"/>
            <a:chExt cx="733007" cy="171481"/>
          </a:xfrm>
        </p:grpSpPr>
        <p:sp>
          <p:nvSpPr>
            <p:cNvPr id="363" name="Google Shape;363;p16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5" name="Google Shape;365;p16"/>
          <p:cNvCxnSpPr/>
          <p:nvPr/>
        </p:nvCxnSpPr>
        <p:spPr>
          <a:xfrm>
            <a:off x="3527572" y="313123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16"/>
          <p:cNvCxnSpPr/>
          <p:nvPr/>
        </p:nvCxnSpPr>
        <p:spPr>
          <a:xfrm>
            <a:off x="4293981" y="3862409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16"/>
          <p:cNvCxnSpPr/>
          <p:nvPr/>
        </p:nvCxnSpPr>
        <p:spPr>
          <a:xfrm>
            <a:off x="5031815" y="4593587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8" name="Google Shape;368;p16"/>
          <p:cNvCxnSpPr/>
          <p:nvPr/>
        </p:nvCxnSpPr>
        <p:spPr>
          <a:xfrm>
            <a:off x="7652468" y="2315300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9" name="Google Shape;369;p16"/>
          <p:cNvGrpSpPr/>
          <p:nvPr/>
        </p:nvGrpSpPr>
        <p:grpSpPr>
          <a:xfrm>
            <a:off x="6247429" y="1664209"/>
            <a:ext cx="2783138" cy="651090"/>
            <a:chOff x="0" y="-19050"/>
            <a:chExt cx="733007" cy="171481"/>
          </a:xfrm>
        </p:grpSpPr>
        <p:sp>
          <p:nvSpPr>
            <p:cNvPr id="370" name="Google Shape;370;p16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2" name="Google Shape;372;p16"/>
          <p:cNvCxnSpPr/>
          <p:nvPr/>
        </p:nvCxnSpPr>
        <p:spPr>
          <a:xfrm>
            <a:off x="6872588" y="311776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3" name="Google Shape;373;p16"/>
          <p:cNvCxnSpPr/>
          <p:nvPr/>
        </p:nvCxnSpPr>
        <p:spPr>
          <a:xfrm>
            <a:off x="7638997" y="3848938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p16"/>
          <p:cNvCxnSpPr/>
          <p:nvPr/>
        </p:nvCxnSpPr>
        <p:spPr>
          <a:xfrm>
            <a:off x="10997485" y="2307409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5" name="Google Shape;375;p16"/>
          <p:cNvGrpSpPr/>
          <p:nvPr/>
        </p:nvGrpSpPr>
        <p:grpSpPr>
          <a:xfrm>
            <a:off x="9592445" y="1664209"/>
            <a:ext cx="2783138" cy="651090"/>
            <a:chOff x="0" y="-19050"/>
            <a:chExt cx="733007" cy="171481"/>
          </a:xfrm>
        </p:grpSpPr>
        <p:sp>
          <p:nvSpPr>
            <p:cNvPr id="376" name="Google Shape;376;p16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8" name="Google Shape;378;p16"/>
          <p:cNvCxnSpPr/>
          <p:nvPr/>
        </p:nvCxnSpPr>
        <p:spPr>
          <a:xfrm>
            <a:off x="10217605" y="310429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16"/>
          <p:cNvCxnSpPr/>
          <p:nvPr/>
        </p:nvCxnSpPr>
        <p:spPr>
          <a:xfrm>
            <a:off x="10984014" y="3835468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16"/>
          <p:cNvCxnSpPr/>
          <p:nvPr/>
        </p:nvCxnSpPr>
        <p:spPr>
          <a:xfrm>
            <a:off x="8361727" y="4584062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16"/>
          <p:cNvCxnSpPr/>
          <p:nvPr/>
        </p:nvCxnSpPr>
        <p:spPr>
          <a:xfrm>
            <a:off x="11725794" y="4574537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16"/>
          <p:cNvCxnSpPr/>
          <p:nvPr/>
        </p:nvCxnSpPr>
        <p:spPr>
          <a:xfrm flipH="1" rot="10800000">
            <a:off x="4307451" y="5217223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16"/>
          <p:cNvCxnSpPr/>
          <p:nvPr/>
        </p:nvCxnSpPr>
        <p:spPr>
          <a:xfrm flipH="1" rot="10800000">
            <a:off x="7652468" y="5230694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16"/>
          <p:cNvCxnSpPr/>
          <p:nvPr/>
        </p:nvCxnSpPr>
        <p:spPr>
          <a:xfrm flipH="1" rot="10800000">
            <a:off x="10997485" y="5236273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16"/>
          <p:cNvCxnSpPr/>
          <p:nvPr/>
        </p:nvCxnSpPr>
        <p:spPr>
          <a:xfrm>
            <a:off x="5031815" y="586679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16"/>
          <p:cNvCxnSpPr/>
          <p:nvPr/>
        </p:nvCxnSpPr>
        <p:spPr>
          <a:xfrm>
            <a:off x="4251935" y="6643908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7" name="Google Shape;387;p16"/>
          <p:cNvCxnSpPr/>
          <p:nvPr/>
        </p:nvCxnSpPr>
        <p:spPr>
          <a:xfrm>
            <a:off x="3472056" y="742102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p16"/>
          <p:cNvCxnSpPr/>
          <p:nvPr/>
        </p:nvCxnSpPr>
        <p:spPr>
          <a:xfrm>
            <a:off x="8361727" y="587632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9" name="Google Shape;389;p16"/>
          <p:cNvCxnSpPr/>
          <p:nvPr/>
        </p:nvCxnSpPr>
        <p:spPr>
          <a:xfrm>
            <a:off x="7581847" y="6653433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0" name="Google Shape;390;p16"/>
          <p:cNvCxnSpPr/>
          <p:nvPr/>
        </p:nvCxnSpPr>
        <p:spPr>
          <a:xfrm>
            <a:off x="6801968" y="743054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16"/>
          <p:cNvCxnSpPr/>
          <p:nvPr/>
        </p:nvCxnSpPr>
        <p:spPr>
          <a:xfrm>
            <a:off x="11691639" y="5885845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16"/>
          <p:cNvCxnSpPr/>
          <p:nvPr/>
        </p:nvCxnSpPr>
        <p:spPr>
          <a:xfrm>
            <a:off x="10911760" y="6662958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Google Shape;393;p16"/>
          <p:cNvCxnSpPr/>
          <p:nvPr/>
        </p:nvCxnSpPr>
        <p:spPr>
          <a:xfrm>
            <a:off x="10131880" y="7440070"/>
            <a:ext cx="1559759" cy="0"/>
          </a:xfrm>
          <a:prstGeom prst="straightConnector1">
            <a:avLst/>
          </a:prstGeom>
          <a:noFill/>
          <a:ln cap="flat" cmpd="sng" w="19050">
            <a:solidFill>
              <a:srgbClr val="474F9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94" name="Google Shape;394;p16"/>
          <p:cNvGrpSpPr/>
          <p:nvPr/>
        </p:nvGrpSpPr>
        <p:grpSpPr>
          <a:xfrm>
            <a:off x="2740044" y="7990811"/>
            <a:ext cx="2783138" cy="651090"/>
            <a:chOff x="0" y="-19050"/>
            <a:chExt cx="733007" cy="171481"/>
          </a:xfrm>
        </p:grpSpPr>
        <p:sp>
          <p:nvSpPr>
            <p:cNvPr id="395" name="Google Shape;395;p16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6"/>
          <p:cNvGrpSpPr/>
          <p:nvPr/>
        </p:nvGrpSpPr>
        <p:grpSpPr>
          <a:xfrm>
            <a:off x="6085061" y="7990811"/>
            <a:ext cx="2783138" cy="651090"/>
            <a:chOff x="0" y="-19050"/>
            <a:chExt cx="733007" cy="171481"/>
          </a:xfrm>
        </p:grpSpPr>
        <p:sp>
          <p:nvSpPr>
            <p:cNvPr id="398" name="Google Shape;398;p16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6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6"/>
          <p:cNvGrpSpPr/>
          <p:nvPr/>
        </p:nvGrpSpPr>
        <p:grpSpPr>
          <a:xfrm>
            <a:off x="9430078" y="7990811"/>
            <a:ext cx="2783138" cy="651090"/>
            <a:chOff x="0" y="-19050"/>
            <a:chExt cx="733007" cy="171481"/>
          </a:xfrm>
        </p:grpSpPr>
        <p:sp>
          <p:nvSpPr>
            <p:cNvPr id="401" name="Google Shape;401;p16"/>
            <p:cNvSpPr/>
            <p:nvPr/>
          </p:nvSpPr>
          <p:spPr>
            <a:xfrm>
              <a:off x="0" y="0"/>
              <a:ext cx="733007" cy="152431"/>
            </a:xfrm>
            <a:custGeom>
              <a:rect b="b" l="l" r="r" t="t"/>
              <a:pathLst>
                <a:path extrusionOk="0" h="152431" w="733007">
                  <a:moveTo>
                    <a:pt x="76215" y="0"/>
                  </a:moveTo>
                  <a:lnTo>
                    <a:pt x="656792" y="0"/>
                  </a:lnTo>
                  <a:cubicBezTo>
                    <a:pt x="677006" y="0"/>
                    <a:pt x="696391" y="8030"/>
                    <a:pt x="710685" y="22323"/>
                  </a:cubicBezTo>
                  <a:cubicBezTo>
                    <a:pt x="724978" y="36616"/>
                    <a:pt x="733007" y="56002"/>
                    <a:pt x="733007" y="76215"/>
                  </a:cubicBezTo>
                  <a:lnTo>
                    <a:pt x="733007" y="76215"/>
                  </a:lnTo>
                  <a:cubicBezTo>
                    <a:pt x="733007" y="118308"/>
                    <a:pt x="698885" y="152431"/>
                    <a:pt x="656792" y="152431"/>
                  </a:cubicBezTo>
                  <a:lnTo>
                    <a:pt x="76215" y="152431"/>
                  </a:lnTo>
                  <a:cubicBezTo>
                    <a:pt x="34123" y="152431"/>
                    <a:pt x="0" y="118308"/>
                    <a:pt x="0" y="76215"/>
                  </a:cubicBezTo>
                  <a:lnTo>
                    <a:pt x="0" y="76215"/>
                  </a:lnTo>
                  <a:cubicBezTo>
                    <a:pt x="0" y="34123"/>
                    <a:pt x="34123" y="0"/>
                    <a:pt x="76215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 txBox="1"/>
            <p:nvPr/>
          </p:nvSpPr>
          <p:spPr>
            <a:xfrm>
              <a:off x="0" y="-19050"/>
              <a:ext cx="733007" cy="17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16"/>
          <p:cNvSpPr/>
          <p:nvPr/>
        </p:nvSpPr>
        <p:spPr>
          <a:xfrm rot="-5400000">
            <a:off x="15407616" y="-291074"/>
            <a:ext cx="2662625" cy="4128101"/>
          </a:xfrm>
          <a:custGeom>
            <a:rect b="b" l="l" r="r" t="t"/>
            <a:pathLst>
              <a:path extrusionOk="0" h="4128101" w="2662625">
                <a:moveTo>
                  <a:pt x="0" y="0"/>
                </a:moveTo>
                <a:lnTo>
                  <a:pt x="2662626" y="0"/>
                </a:lnTo>
                <a:lnTo>
                  <a:pt x="2662626" y="4128102"/>
                </a:lnTo>
                <a:lnTo>
                  <a:pt x="0" y="4128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16"/>
          <p:cNvSpPr/>
          <p:nvPr/>
        </p:nvSpPr>
        <p:spPr>
          <a:xfrm>
            <a:off x="-1219412" y="7040783"/>
            <a:ext cx="3397481" cy="3411386"/>
          </a:xfrm>
          <a:custGeom>
            <a:rect b="b" l="l" r="r" t="t"/>
            <a:pathLst>
              <a:path extrusionOk="0" h="3411386" w="3397481">
                <a:moveTo>
                  <a:pt x="0" y="0"/>
                </a:moveTo>
                <a:lnTo>
                  <a:pt x="3397481" y="0"/>
                </a:lnTo>
                <a:lnTo>
                  <a:pt x="3397481" y="3411386"/>
                </a:lnTo>
                <a:lnTo>
                  <a:pt x="0" y="3411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16"/>
          <p:cNvSpPr/>
          <p:nvPr/>
        </p:nvSpPr>
        <p:spPr>
          <a:xfrm>
            <a:off x="14829870" y="8201708"/>
            <a:ext cx="3461247" cy="2131792"/>
          </a:xfrm>
          <a:custGeom>
            <a:rect b="b" l="l" r="r" t="t"/>
            <a:pathLst>
              <a:path extrusionOk="0" h="2131792" w="3461247">
                <a:moveTo>
                  <a:pt x="0" y="0"/>
                </a:moveTo>
                <a:lnTo>
                  <a:pt x="3461247" y="0"/>
                </a:lnTo>
                <a:lnTo>
                  <a:pt x="3461247" y="2131792"/>
                </a:lnTo>
                <a:lnTo>
                  <a:pt x="0" y="2131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16"/>
          <p:cNvSpPr/>
          <p:nvPr/>
        </p:nvSpPr>
        <p:spPr>
          <a:xfrm>
            <a:off x="12471519" y="8352521"/>
            <a:ext cx="3227784" cy="3058130"/>
          </a:xfrm>
          <a:custGeom>
            <a:rect b="b" l="l" r="r" t="t"/>
            <a:pathLst>
              <a:path extrusionOk="0" h="3058130" w="3227784">
                <a:moveTo>
                  <a:pt x="0" y="0"/>
                </a:moveTo>
                <a:lnTo>
                  <a:pt x="3227784" y="0"/>
                </a:lnTo>
                <a:lnTo>
                  <a:pt x="3227784" y="3058130"/>
                </a:lnTo>
                <a:lnTo>
                  <a:pt x="0" y="3058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16"/>
          <p:cNvSpPr/>
          <p:nvPr/>
        </p:nvSpPr>
        <p:spPr>
          <a:xfrm>
            <a:off x="1898157" y="8825722"/>
            <a:ext cx="2008509" cy="3134297"/>
          </a:xfrm>
          <a:custGeom>
            <a:rect b="b" l="l" r="r" t="t"/>
            <a:pathLst>
              <a:path extrusionOk="0" h="3134297" w="2008509">
                <a:moveTo>
                  <a:pt x="0" y="0"/>
                </a:moveTo>
                <a:lnTo>
                  <a:pt x="2008509" y="0"/>
                </a:lnTo>
                <a:lnTo>
                  <a:pt x="2008509" y="3134297"/>
                </a:lnTo>
                <a:lnTo>
                  <a:pt x="0" y="3134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16"/>
          <p:cNvSpPr/>
          <p:nvPr/>
        </p:nvSpPr>
        <p:spPr>
          <a:xfrm>
            <a:off x="3527572" y="9236396"/>
            <a:ext cx="2404836" cy="1481146"/>
          </a:xfrm>
          <a:custGeom>
            <a:rect b="b" l="l" r="r" t="t"/>
            <a:pathLst>
              <a:path extrusionOk="0" h="1481146" w="2404836">
                <a:moveTo>
                  <a:pt x="0" y="0"/>
                </a:moveTo>
                <a:lnTo>
                  <a:pt x="2404836" y="0"/>
                </a:lnTo>
                <a:lnTo>
                  <a:pt x="2404836" y="1481146"/>
                </a:lnTo>
                <a:lnTo>
                  <a:pt x="0" y="1481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16"/>
          <p:cNvSpPr/>
          <p:nvPr/>
        </p:nvSpPr>
        <p:spPr>
          <a:xfrm>
            <a:off x="7796112" y="8560483"/>
            <a:ext cx="3037797" cy="4831486"/>
          </a:xfrm>
          <a:custGeom>
            <a:rect b="b" l="l" r="r" t="t"/>
            <a:pathLst>
              <a:path extrusionOk="0" h="4831486" w="3037797">
                <a:moveTo>
                  <a:pt x="0" y="0"/>
                </a:moveTo>
                <a:lnTo>
                  <a:pt x="3037797" y="0"/>
                </a:lnTo>
                <a:lnTo>
                  <a:pt x="3037797" y="4831487"/>
                </a:lnTo>
                <a:lnTo>
                  <a:pt x="0" y="4831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16"/>
          <p:cNvSpPr/>
          <p:nvPr/>
        </p:nvSpPr>
        <p:spPr>
          <a:xfrm>
            <a:off x="5360814" y="9131621"/>
            <a:ext cx="3227578" cy="3058130"/>
          </a:xfrm>
          <a:custGeom>
            <a:rect b="b" l="l" r="r" t="t"/>
            <a:pathLst>
              <a:path extrusionOk="0" h="3058130" w="3227578">
                <a:moveTo>
                  <a:pt x="0" y="0"/>
                </a:moveTo>
                <a:lnTo>
                  <a:pt x="3227578" y="0"/>
                </a:lnTo>
                <a:lnTo>
                  <a:pt x="3227578" y="3058130"/>
                </a:lnTo>
                <a:lnTo>
                  <a:pt x="0" y="3058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16"/>
          <p:cNvSpPr/>
          <p:nvPr/>
        </p:nvSpPr>
        <p:spPr>
          <a:xfrm>
            <a:off x="9602468" y="9258300"/>
            <a:ext cx="2869051" cy="4371605"/>
          </a:xfrm>
          <a:custGeom>
            <a:rect b="b" l="l" r="r" t="t"/>
            <a:pathLst>
              <a:path extrusionOk="0" h="4371605" w="2869051">
                <a:moveTo>
                  <a:pt x="0" y="0"/>
                </a:moveTo>
                <a:lnTo>
                  <a:pt x="2869051" y="0"/>
                </a:lnTo>
                <a:lnTo>
                  <a:pt x="2869051" y="4371605"/>
                </a:lnTo>
                <a:lnTo>
                  <a:pt x="0" y="4371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16"/>
          <p:cNvSpPr/>
          <p:nvPr/>
        </p:nvSpPr>
        <p:spPr>
          <a:xfrm>
            <a:off x="-24756" y="-1199911"/>
            <a:ext cx="4156369" cy="3101690"/>
          </a:xfrm>
          <a:custGeom>
            <a:rect b="b" l="l" r="r" t="t"/>
            <a:pathLst>
              <a:path extrusionOk="0" h="3101690" w="4156369">
                <a:moveTo>
                  <a:pt x="0" y="0"/>
                </a:moveTo>
                <a:lnTo>
                  <a:pt x="4156369" y="0"/>
                </a:lnTo>
                <a:lnTo>
                  <a:pt x="4156369" y="3101690"/>
                </a:lnTo>
                <a:lnTo>
                  <a:pt x="0" y="3101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 amt="4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16"/>
          <p:cNvSpPr txBox="1"/>
          <p:nvPr/>
        </p:nvSpPr>
        <p:spPr>
          <a:xfrm>
            <a:off x="3064779" y="1826976"/>
            <a:ext cx="2595654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ECD8FF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414" name="Google Shape;414;p16"/>
          <p:cNvSpPr txBox="1"/>
          <p:nvPr/>
        </p:nvSpPr>
        <p:spPr>
          <a:xfrm>
            <a:off x="6409800" y="1826975"/>
            <a:ext cx="2622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ECD8FF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415" name="Google Shape;415;p16"/>
          <p:cNvSpPr txBox="1"/>
          <p:nvPr/>
        </p:nvSpPr>
        <p:spPr>
          <a:xfrm>
            <a:off x="9754813" y="1826976"/>
            <a:ext cx="2620770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ECD8FF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416" name="Google Shape;416;p16"/>
          <p:cNvSpPr txBox="1"/>
          <p:nvPr/>
        </p:nvSpPr>
        <p:spPr>
          <a:xfrm>
            <a:off x="2902411" y="8153577"/>
            <a:ext cx="2526747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ECD8FF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417" name="Google Shape;417;p16"/>
          <p:cNvSpPr txBox="1"/>
          <p:nvPr/>
        </p:nvSpPr>
        <p:spPr>
          <a:xfrm>
            <a:off x="6247428" y="8153577"/>
            <a:ext cx="2595653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ECD8FF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418" name="Google Shape;418;p16"/>
          <p:cNvSpPr txBox="1"/>
          <p:nvPr/>
        </p:nvSpPr>
        <p:spPr>
          <a:xfrm>
            <a:off x="9592444" y="8153577"/>
            <a:ext cx="2529353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ECD8FF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ADD A MAIN POINT</a:t>
            </a:r>
            <a:endParaRPr/>
          </a:p>
        </p:txBody>
      </p:sp>
      <p:sp>
        <p:nvSpPr>
          <p:cNvPr id="419" name="Google Shape;419;p16"/>
          <p:cNvSpPr txBox="1"/>
          <p:nvPr/>
        </p:nvSpPr>
        <p:spPr>
          <a:xfrm>
            <a:off x="15537326" y="4689525"/>
            <a:ext cx="1478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PROBLEM</a:t>
            </a:r>
            <a:endParaRPr/>
          </a:p>
        </p:txBody>
      </p:sp>
      <p:sp>
        <p:nvSpPr>
          <p:cNvPr id="420" name="Google Shape;420;p16"/>
          <p:cNvSpPr txBox="1"/>
          <p:nvPr/>
        </p:nvSpPr>
        <p:spPr>
          <a:xfrm>
            <a:off x="14965551" y="5176559"/>
            <a:ext cx="2622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Briefly elaborate on what you want to discuss.</a:t>
            </a:r>
            <a:endParaRPr/>
          </a:p>
        </p:txBody>
      </p:sp>
      <p:sp>
        <p:nvSpPr>
          <p:cNvPr id="421" name="Google Shape;421;p16"/>
          <p:cNvSpPr txBox="1"/>
          <p:nvPr/>
        </p:nvSpPr>
        <p:spPr>
          <a:xfrm>
            <a:off x="3064778" y="2639105"/>
            <a:ext cx="1486599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422" name="Google Shape;422;p16"/>
          <p:cNvSpPr txBox="1"/>
          <p:nvPr/>
        </p:nvSpPr>
        <p:spPr>
          <a:xfrm>
            <a:off x="3787880" y="3370285"/>
            <a:ext cx="1533542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423" name="Google Shape;423;p16"/>
          <p:cNvSpPr txBox="1"/>
          <p:nvPr/>
        </p:nvSpPr>
        <p:spPr>
          <a:xfrm>
            <a:off x="4510980" y="4101463"/>
            <a:ext cx="1502808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424" name="Google Shape;424;p16"/>
          <p:cNvSpPr txBox="1"/>
          <p:nvPr/>
        </p:nvSpPr>
        <p:spPr>
          <a:xfrm>
            <a:off x="6524898" y="2639105"/>
            <a:ext cx="1397055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425" name="Google Shape;425;p16"/>
          <p:cNvSpPr txBox="1"/>
          <p:nvPr/>
        </p:nvSpPr>
        <p:spPr>
          <a:xfrm>
            <a:off x="7247999" y="3370285"/>
            <a:ext cx="1426484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426" name="Google Shape;426;p16"/>
          <p:cNvSpPr txBox="1"/>
          <p:nvPr/>
        </p:nvSpPr>
        <p:spPr>
          <a:xfrm>
            <a:off x="7971100" y="4101462"/>
            <a:ext cx="1461583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427" name="Google Shape;427;p16"/>
          <p:cNvSpPr txBox="1"/>
          <p:nvPr/>
        </p:nvSpPr>
        <p:spPr>
          <a:xfrm>
            <a:off x="9873860" y="2639105"/>
            <a:ext cx="1472233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428" name="Google Shape;428;p16"/>
          <p:cNvSpPr txBox="1"/>
          <p:nvPr/>
        </p:nvSpPr>
        <p:spPr>
          <a:xfrm>
            <a:off x="10596961" y="3370285"/>
            <a:ext cx="1405269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429" name="Google Shape;429;p16"/>
          <p:cNvSpPr txBox="1"/>
          <p:nvPr/>
        </p:nvSpPr>
        <p:spPr>
          <a:xfrm>
            <a:off x="11320062" y="4101462"/>
            <a:ext cx="1559759" cy="3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430" name="Google Shape;430;p16"/>
          <p:cNvSpPr txBox="1"/>
          <p:nvPr/>
        </p:nvSpPr>
        <p:spPr>
          <a:xfrm>
            <a:off x="3064779" y="7497221"/>
            <a:ext cx="1513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431" name="Google Shape;431;p16"/>
          <p:cNvSpPr txBox="1"/>
          <p:nvPr/>
        </p:nvSpPr>
        <p:spPr>
          <a:xfrm>
            <a:off x="3720873" y="6720108"/>
            <a:ext cx="170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432" name="Google Shape;432;p16"/>
          <p:cNvSpPr txBox="1"/>
          <p:nvPr/>
        </p:nvSpPr>
        <p:spPr>
          <a:xfrm>
            <a:off x="4497730" y="5942995"/>
            <a:ext cx="1606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433" name="Google Shape;433;p16"/>
          <p:cNvSpPr txBox="1"/>
          <p:nvPr/>
        </p:nvSpPr>
        <p:spPr>
          <a:xfrm>
            <a:off x="6430167" y="7497220"/>
            <a:ext cx="147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434" name="Google Shape;434;p16"/>
          <p:cNvSpPr txBox="1"/>
          <p:nvPr/>
        </p:nvSpPr>
        <p:spPr>
          <a:xfrm>
            <a:off x="7086262" y="6720108"/>
            <a:ext cx="158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435" name="Google Shape;435;p16"/>
          <p:cNvSpPr txBox="1"/>
          <p:nvPr/>
        </p:nvSpPr>
        <p:spPr>
          <a:xfrm>
            <a:off x="7863119" y="5942995"/>
            <a:ext cx="156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436" name="Google Shape;436;p16"/>
          <p:cNvSpPr txBox="1"/>
          <p:nvPr/>
        </p:nvSpPr>
        <p:spPr>
          <a:xfrm>
            <a:off x="9913142" y="7497221"/>
            <a:ext cx="1407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1ST POINT</a:t>
            </a:r>
            <a:endParaRPr/>
          </a:p>
        </p:txBody>
      </p:sp>
      <p:sp>
        <p:nvSpPr>
          <p:cNvPr id="437" name="Google Shape;437;p16"/>
          <p:cNvSpPr txBox="1"/>
          <p:nvPr/>
        </p:nvSpPr>
        <p:spPr>
          <a:xfrm>
            <a:off x="10569237" y="6720109"/>
            <a:ext cx="144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2ND POINT</a:t>
            </a:r>
            <a:endParaRPr/>
          </a:p>
        </p:txBody>
      </p:sp>
      <p:sp>
        <p:nvSpPr>
          <p:cNvPr id="438" name="Google Shape;438;p16"/>
          <p:cNvSpPr txBox="1"/>
          <p:nvPr/>
        </p:nvSpPr>
        <p:spPr>
          <a:xfrm>
            <a:off x="11346094" y="5942996"/>
            <a:ext cx="1533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3RD POINT</a:t>
            </a:r>
            <a:endParaRPr/>
          </a:p>
        </p:txBody>
      </p:sp>
      <p:sp>
        <p:nvSpPr>
          <p:cNvPr id="439" name="Google Shape;439;p16"/>
          <p:cNvSpPr txBox="1"/>
          <p:nvPr/>
        </p:nvSpPr>
        <p:spPr>
          <a:xfrm>
            <a:off x="13487400" y="241410"/>
            <a:ext cx="4510988" cy="3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ECD8FF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SIX SIGMA FISHBONE INFOGRAPHIC</a:t>
            </a:r>
            <a:endParaRPr/>
          </a:p>
        </p:txBody>
      </p:sp>
      <p:cxnSp>
        <p:nvCxnSpPr>
          <p:cNvPr id="440" name="Google Shape;440;p16"/>
          <p:cNvCxnSpPr/>
          <p:nvPr/>
        </p:nvCxnSpPr>
        <p:spPr>
          <a:xfrm>
            <a:off x="524534" y="430974"/>
            <a:ext cx="12597478" cy="0"/>
          </a:xfrm>
          <a:prstGeom prst="straightConnector1">
            <a:avLst/>
          </a:prstGeom>
          <a:noFill/>
          <a:ln cap="flat" cmpd="sng" w="38100">
            <a:solidFill>
              <a:srgbClr val="ECD8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7E1FF"/>
            </a:gs>
            <a:gs pos="100000">
              <a:srgbClr val="7AA7C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7"/>
          <p:cNvGrpSpPr/>
          <p:nvPr/>
        </p:nvGrpSpPr>
        <p:grpSpPr>
          <a:xfrm>
            <a:off x="774218" y="1996574"/>
            <a:ext cx="5097641" cy="7689644"/>
            <a:chOff x="0" y="-76200"/>
            <a:chExt cx="1342589" cy="2025256"/>
          </a:xfrm>
        </p:grpSpPr>
        <p:sp>
          <p:nvSpPr>
            <p:cNvPr id="446" name="Google Shape;446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7"/>
            <p:cNvSpPr txBox="1"/>
            <p:nvPr/>
          </p:nvSpPr>
          <p:spPr>
            <a:xfrm>
              <a:off x="0" y="-76200"/>
              <a:ext cx="1342589" cy="2025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7"/>
          <p:cNvGrpSpPr/>
          <p:nvPr/>
        </p:nvGrpSpPr>
        <p:grpSpPr>
          <a:xfrm>
            <a:off x="6109984" y="1996574"/>
            <a:ext cx="11512980" cy="7689644"/>
            <a:chOff x="0" y="-76200"/>
            <a:chExt cx="3032225" cy="2025256"/>
          </a:xfrm>
        </p:grpSpPr>
        <p:sp>
          <p:nvSpPr>
            <p:cNvPr id="449" name="Google Shape;449;p1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7"/>
            <p:cNvSpPr txBox="1"/>
            <p:nvPr/>
          </p:nvSpPr>
          <p:spPr>
            <a:xfrm>
              <a:off x="0" y="-76200"/>
              <a:ext cx="3032225" cy="2025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7"/>
          <p:cNvGrpSpPr/>
          <p:nvPr/>
        </p:nvGrpSpPr>
        <p:grpSpPr>
          <a:xfrm>
            <a:off x="1139005" y="2277293"/>
            <a:ext cx="4368067" cy="936558"/>
            <a:chOff x="0" y="-76200"/>
            <a:chExt cx="1150437" cy="246666"/>
          </a:xfrm>
        </p:grpSpPr>
        <p:sp>
          <p:nvSpPr>
            <p:cNvPr id="452" name="Google Shape;452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7"/>
            <p:cNvSpPr txBox="1"/>
            <p:nvPr/>
          </p:nvSpPr>
          <p:spPr>
            <a:xfrm>
              <a:off x="0" y="-76200"/>
              <a:ext cx="1150437" cy="246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7"/>
          <p:cNvGrpSpPr/>
          <p:nvPr/>
        </p:nvGrpSpPr>
        <p:grpSpPr>
          <a:xfrm>
            <a:off x="9682440" y="2277293"/>
            <a:ext cx="4368067" cy="936558"/>
            <a:chOff x="0" y="-76200"/>
            <a:chExt cx="1150437" cy="246666"/>
          </a:xfrm>
        </p:grpSpPr>
        <p:sp>
          <p:nvSpPr>
            <p:cNvPr id="455" name="Google Shape;455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7"/>
            <p:cNvSpPr txBox="1"/>
            <p:nvPr/>
          </p:nvSpPr>
          <p:spPr>
            <a:xfrm>
              <a:off x="0" y="-76200"/>
              <a:ext cx="1150437" cy="246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17"/>
          <p:cNvGrpSpPr/>
          <p:nvPr/>
        </p:nvGrpSpPr>
        <p:grpSpPr>
          <a:xfrm>
            <a:off x="1139005" y="6911692"/>
            <a:ext cx="4368067" cy="936558"/>
            <a:chOff x="0" y="-76200"/>
            <a:chExt cx="1150437" cy="246666"/>
          </a:xfrm>
        </p:grpSpPr>
        <p:sp>
          <p:nvSpPr>
            <p:cNvPr id="458" name="Google Shape;458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7"/>
            <p:cNvSpPr txBox="1"/>
            <p:nvPr/>
          </p:nvSpPr>
          <p:spPr>
            <a:xfrm>
              <a:off x="0" y="-76200"/>
              <a:ext cx="1150437" cy="246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17"/>
          <p:cNvGrpSpPr/>
          <p:nvPr/>
        </p:nvGrpSpPr>
        <p:grpSpPr>
          <a:xfrm>
            <a:off x="1068743" y="8044243"/>
            <a:ext cx="754204" cy="824911"/>
            <a:chOff x="0" y="-76200"/>
            <a:chExt cx="812800" cy="889000"/>
          </a:xfrm>
        </p:grpSpPr>
        <p:sp>
          <p:nvSpPr>
            <p:cNvPr id="461" name="Google Shape;46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74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17"/>
          <p:cNvGrpSpPr/>
          <p:nvPr/>
        </p:nvGrpSpPr>
        <p:grpSpPr>
          <a:xfrm>
            <a:off x="2002306" y="8044243"/>
            <a:ext cx="754204" cy="824911"/>
            <a:chOff x="0" y="-76200"/>
            <a:chExt cx="812800" cy="889000"/>
          </a:xfrm>
        </p:grpSpPr>
        <p:sp>
          <p:nvSpPr>
            <p:cNvPr id="464" name="Google Shape;46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08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17"/>
          <p:cNvGrpSpPr/>
          <p:nvPr/>
        </p:nvGrpSpPr>
        <p:grpSpPr>
          <a:xfrm>
            <a:off x="2935869" y="8044243"/>
            <a:ext cx="754204" cy="824911"/>
            <a:chOff x="0" y="-76200"/>
            <a:chExt cx="812800" cy="889000"/>
          </a:xfrm>
        </p:grpSpPr>
        <p:sp>
          <p:nvSpPr>
            <p:cNvPr id="467" name="Google Shape;46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ACC1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17"/>
          <p:cNvGrpSpPr/>
          <p:nvPr/>
        </p:nvGrpSpPr>
        <p:grpSpPr>
          <a:xfrm>
            <a:off x="3869431" y="8044243"/>
            <a:ext cx="754204" cy="824911"/>
            <a:chOff x="0" y="-76200"/>
            <a:chExt cx="812800" cy="889000"/>
          </a:xfrm>
        </p:grpSpPr>
        <p:sp>
          <p:nvSpPr>
            <p:cNvPr id="470" name="Google Shape;47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C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17"/>
          <p:cNvGrpSpPr/>
          <p:nvPr/>
        </p:nvGrpSpPr>
        <p:grpSpPr>
          <a:xfrm>
            <a:off x="4802994" y="8044243"/>
            <a:ext cx="754204" cy="824911"/>
            <a:chOff x="0" y="-76200"/>
            <a:chExt cx="812800" cy="889000"/>
          </a:xfrm>
        </p:grpSpPr>
        <p:sp>
          <p:nvSpPr>
            <p:cNvPr id="473" name="Google Shape;47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9ED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7"/>
          <p:cNvSpPr txBox="1"/>
          <p:nvPr/>
        </p:nvSpPr>
        <p:spPr>
          <a:xfrm>
            <a:off x="1232396" y="3407671"/>
            <a:ext cx="4181285" cy="55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uses the following free fonts:</a:t>
            </a:r>
            <a:endParaRPr/>
          </a:p>
        </p:txBody>
      </p:sp>
      <p:sp>
        <p:nvSpPr>
          <p:cNvPr id="476" name="Google Shape;476;p17"/>
          <p:cNvSpPr txBox="1"/>
          <p:nvPr/>
        </p:nvSpPr>
        <p:spPr>
          <a:xfrm>
            <a:off x="1139030" y="6735069"/>
            <a:ext cx="4368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You can find these fonts online too.</a:t>
            </a:r>
            <a:endParaRPr/>
          </a:p>
        </p:txBody>
      </p:sp>
      <p:sp>
        <p:nvSpPr>
          <p:cNvPr id="477" name="Google Shape;477;p17"/>
          <p:cNvSpPr txBox="1"/>
          <p:nvPr/>
        </p:nvSpPr>
        <p:spPr>
          <a:xfrm>
            <a:off x="1737657" y="4216147"/>
            <a:ext cx="3150600" cy="23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TITLES: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OVERPASS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474F9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HEADERS: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OVERPASS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474F9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BODY COPY: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OVERPASS</a:t>
            </a:r>
            <a:endParaRPr/>
          </a:p>
        </p:txBody>
      </p:sp>
      <p:sp>
        <p:nvSpPr>
          <p:cNvPr id="478" name="Google Shape;478;p17"/>
          <p:cNvSpPr txBox="1"/>
          <p:nvPr/>
        </p:nvSpPr>
        <p:spPr>
          <a:xfrm>
            <a:off x="835159" y="8973552"/>
            <a:ext cx="1221374" cy="19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#474F91</a:t>
            </a:r>
            <a:endParaRPr/>
          </a:p>
        </p:txBody>
      </p:sp>
      <p:sp>
        <p:nvSpPr>
          <p:cNvPr id="479" name="Google Shape;479;p17"/>
          <p:cNvSpPr txBox="1"/>
          <p:nvPr/>
        </p:nvSpPr>
        <p:spPr>
          <a:xfrm>
            <a:off x="1768721" y="8973552"/>
            <a:ext cx="1221374" cy="19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#508BDB</a:t>
            </a:r>
            <a:endParaRPr/>
          </a:p>
        </p:txBody>
      </p:sp>
      <p:sp>
        <p:nvSpPr>
          <p:cNvPr id="480" name="Google Shape;480;p17"/>
          <p:cNvSpPr txBox="1"/>
          <p:nvPr/>
        </p:nvSpPr>
        <p:spPr>
          <a:xfrm>
            <a:off x="2702284" y="8973552"/>
            <a:ext cx="1221374" cy="19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#ACC1FE</a:t>
            </a:r>
            <a:endParaRPr/>
          </a:p>
        </p:txBody>
      </p:sp>
      <p:sp>
        <p:nvSpPr>
          <p:cNvPr id="481" name="Google Shape;481;p17"/>
          <p:cNvSpPr txBox="1"/>
          <p:nvPr/>
        </p:nvSpPr>
        <p:spPr>
          <a:xfrm>
            <a:off x="3635847" y="8973552"/>
            <a:ext cx="1221374" cy="19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#ECD8FF</a:t>
            </a:r>
            <a:endParaRPr/>
          </a:p>
        </p:txBody>
      </p:sp>
      <p:sp>
        <p:nvSpPr>
          <p:cNvPr id="482" name="Google Shape;482;p17"/>
          <p:cNvSpPr txBox="1"/>
          <p:nvPr/>
        </p:nvSpPr>
        <p:spPr>
          <a:xfrm>
            <a:off x="4569410" y="8973552"/>
            <a:ext cx="1221374" cy="19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74F9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#E9EDF2</a:t>
            </a:r>
            <a:endParaRPr/>
          </a:p>
        </p:txBody>
      </p:sp>
      <p:sp>
        <p:nvSpPr>
          <p:cNvPr id="483" name="Google Shape;483;p17"/>
          <p:cNvSpPr txBox="1"/>
          <p:nvPr/>
        </p:nvSpPr>
        <p:spPr>
          <a:xfrm>
            <a:off x="4210005" y="1388891"/>
            <a:ext cx="9867990" cy="384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Use these design resources in your Canva Presentation.</a:t>
            </a:r>
            <a:endParaRPr/>
          </a:p>
        </p:txBody>
      </p:sp>
      <p:sp>
        <p:nvSpPr>
          <p:cNvPr id="484" name="Google Shape;484;p17"/>
          <p:cNvSpPr txBox="1"/>
          <p:nvPr/>
        </p:nvSpPr>
        <p:spPr>
          <a:xfrm>
            <a:off x="11706206" y="9877736"/>
            <a:ext cx="5916757" cy="213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ED7843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DON'T FORGET TO DELETE THIS PAGE BEFORE PRESENTING. </a:t>
            </a:r>
            <a:endParaRPr/>
          </a:p>
        </p:txBody>
      </p:sp>
      <p:sp>
        <p:nvSpPr>
          <p:cNvPr id="485" name="Google Shape;485;p17"/>
          <p:cNvSpPr txBox="1"/>
          <p:nvPr/>
        </p:nvSpPr>
        <p:spPr>
          <a:xfrm>
            <a:off x="5469973" y="220049"/>
            <a:ext cx="7348055" cy="987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8181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RESOURCE PAGE</a:t>
            </a:r>
            <a:endParaRPr/>
          </a:p>
        </p:txBody>
      </p:sp>
      <p:sp>
        <p:nvSpPr>
          <p:cNvPr id="486" name="Google Shape;486;p17"/>
          <p:cNvSpPr txBox="1"/>
          <p:nvPr/>
        </p:nvSpPr>
        <p:spPr>
          <a:xfrm>
            <a:off x="1747770" y="2636233"/>
            <a:ext cx="3150536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Fonts</a:t>
            </a:r>
            <a:endParaRPr/>
          </a:p>
        </p:txBody>
      </p:sp>
      <p:sp>
        <p:nvSpPr>
          <p:cNvPr id="487" name="Google Shape;487;p17"/>
          <p:cNvSpPr txBox="1"/>
          <p:nvPr/>
        </p:nvSpPr>
        <p:spPr>
          <a:xfrm>
            <a:off x="10291206" y="2636233"/>
            <a:ext cx="3150536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Design Elements</a:t>
            </a:r>
            <a:endParaRPr/>
          </a:p>
        </p:txBody>
      </p:sp>
      <p:sp>
        <p:nvSpPr>
          <p:cNvPr id="488" name="Google Shape;488;p17"/>
          <p:cNvSpPr txBox="1"/>
          <p:nvPr/>
        </p:nvSpPr>
        <p:spPr>
          <a:xfrm>
            <a:off x="1747770" y="7239372"/>
            <a:ext cx="3150536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Colors</a:t>
            </a:r>
            <a:endParaRPr/>
          </a:p>
        </p:txBody>
      </p:sp>
      <p:sp>
        <p:nvSpPr>
          <p:cNvPr id="489" name="Google Shape;489;p17"/>
          <p:cNvSpPr/>
          <p:nvPr/>
        </p:nvSpPr>
        <p:spPr>
          <a:xfrm>
            <a:off x="11499912" y="6053607"/>
            <a:ext cx="1222865" cy="3135442"/>
          </a:xfrm>
          <a:custGeom>
            <a:rect b="b" l="l" r="r" t="t"/>
            <a:pathLst>
              <a:path extrusionOk="0" h="3135442" w="1222865">
                <a:moveTo>
                  <a:pt x="0" y="0"/>
                </a:moveTo>
                <a:lnTo>
                  <a:pt x="1222865" y="0"/>
                </a:lnTo>
                <a:lnTo>
                  <a:pt x="1222865" y="3135442"/>
                </a:lnTo>
                <a:lnTo>
                  <a:pt x="0" y="3135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90" name="Google Shape;490;p17"/>
          <p:cNvGrpSpPr/>
          <p:nvPr/>
        </p:nvGrpSpPr>
        <p:grpSpPr>
          <a:xfrm>
            <a:off x="12208318" y="3213851"/>
            <a:ext cx="5050982" cy="3312448"/>
            <a:chOff x="0" y="0"/>
            <a:chExt cx="6734643" cy="4416598"/>
          </a:xfrm>
        </p:grpSpPr>
        <p:sp>
          <p:nvSpPr>
            <p:cNvPr id="491" name="Google Shape;491;p17"/>
            <p:cNvSpPr/>
            <p:nvPr/>
          </p:nvSpPr>
          <p:spPr>
            <a:xfrm>
              <a:off x="4921636" y="0"/>
              <a:ext cx="1813007" cy="4416598"/>
            </a:xfrm>
            <a:custGeom>
              <a:rect b="b" l="l" r="r" t="t"/>
              <a:pathLst>
                <a:path extrusionOk="0" h="4416598" w="1813007">
                  <a:moveTo>
                    <a:pt x="0" y="0"/>
                  </a:moveTo>
                  <a:lnTo>
                    <a:pt x="1813007" y="0"/>
                  </a:lnTo>
                  <a:lnTo>
                    <a:pt x="1813007" y="4416598"/>
                  </a:lnTo>
                  <a:lnTo>
                    <a:pt x="0" y="44165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480956" r="0" t="-167"/>
              </a:stretch>
            </a:blipFill>
            <a:ln>
              <a:noFill/>
            </a:ln>
          </p:spPr>
        </p:sp>
        <p:sp>
          <p:nvSpPr>
            <p:cNvPr id="492" name="Google Shape;492;p17"/>
            <p:cNvSpPr/>
            <p:nvPr/>
          </p:nvSpPr>
          <p:spPr>
            <a:xfrm>
              <a:off x="0" y="736965"/>
              <a:ext cx="2072567" cy="3134068"/>
            </a:xfrm>
            <a:custGeom>
              <a:rect b="b" l="l" r="r" t="t"/>
              <a:pathLst>
                <a:path extrusionOk="0" h="3134068" w="2072567">
                  <a:moveTo>
                    <a:pt x="0" y="0"/>
                  </a:moveTo>
                  <a:lnTo>
                    <a:pt x="2072567" y="0"/>
                  </a:lnTo>
                  <a:lnTo>
                    <a:pt x="2072567" y="3134068"/>
                  </a:lnTo>
                  <a:lnTo>
                    <a:pt x="0" y="3134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-260035" t="0"/>
              </a:stretch>
            </a:blipFill>
            <a:ln>
              <a:noFill/>
            </a:ln>
          </p:spPr>
        </p:sp>
        <p:sp>
          <p:nvSpPr>
            <p:cNvPr id="493" name="Google Shape;493;p17"/>
            <p:cNvSpPr/>
            <p:nvPr/>
          </p:nvSpPr>
          <p:spPr>
            <a:xfrm>
              <a:off x="549622" y="343406"/>
              <a:ext cx="4497852" cy="3745350"/>
            </a:xfrm>
            <a:custGeom>
              <a:rect b="b" l="l" r="r" t="t"/>
              <a:pathLst>
                <a:path extrusionOk="0" h="3745350" w="4497852">
                  <a:moveTo>
                    <a:pt x="0" y="0"/>
                  </a:moveTo>
                  <a:lnTo>
                    <a:pt x="4497852" y="0"/>
                  </a:lnTo>
                  <a:lnTo>
                    <a:pt x="4497852" y="3745350"/>
                  </a:lnTo>
                  <a:lnTo>
                    <a:pt x="0" y="3745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53130" r="-46697" t="-793"/>
              </a:stretch>
            </a:blipFill>
            <a:ln>
              <a:noFill/>
            </a:ln>
          </p:spPr>
        </p:sp>
      </p:grpSp>
      <p:sp>
        <p:nvSpPr>
          <p:cNvPr id="494" name="Google Shape;494;p17"/>
          <p:cNvSpPr/>
          <p:nvPr/>
        </p:nvSpPr>
        <p:spPr>
          <a:xfrm rot="-5400000">
            <a:off x="15511302" y="5663655"/>
            <a:ext cx="1370770" cy="2125226"/>
          </a:xfrm>
          <a:custGeom>
            <a:rect b="b" l="l" r="r" t="t"/>
            <a:pathLst>
              <a:path extrusionOk="0" h="2125226" w="1370770">
                <a:moveTo>
                  <a:pt x="0" y="0"/>
                </a:moveTo>
                <a:lnTo>
                  <a:pt x="1370770" y="0"/>
                </a:lnTo>
                <a:lnTo>
                  <a:pt x="1370770" y="2125225"/>
                </a:lnTo>
                <a:lnTo>
                  <a:pt x="0" y="2125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17"/>
          <p:cNvSpPr/>
          <p:nvPr/>
        </p:nvSpPr>
        <p:spPr>
          <a:xfrm>
            <a:off x="8803336" y="5075288"/>
            <a:ext cx="2296527" cy="2305926"/>
          </a:xfrm>
          <a:custGeom>
            <a:rect b="b" l="l" r="r" t="t"/>
            <a:pathLst>
              <a:path extrusionOk="0" h="2305926" w="2296527">
                <a:moveTo>
                  <a:pt x="0" y="0"/>
                </a:moveTo>
                <a:lnTo>
                  <a:pt x="2296526" y="0"/>
                </a:lnTo>
                <a:lnTo>
                  <a:pt x="2296526" y="2305926"/>
                </a:lnTo>
                <a:lnTo>
                  <a:pt x="0" y="2305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p17"/>
          <p:cNvSpPr/>
          <p:nvPr/>
        </p:nvSpPr>
        <p:spPr>
          <a:xfrm>
            <a:off x="6668675" y="3455296"/>
            <a:ext cx="1337844" cy="2087718"/>
          </a:xfrm>
          <a:custGeom>
            <a:rect b="b" l="l" r="r" t="t"/>
            <a:pathLst>
              <a:path extrusionOk="0" h="2087718" w="1337844">
                <a:moveTo>
                  <a:pt x="0" y="0"/>
                </a:moveTo>
                <a:lnTo>
                  <a:pt x="1337844" y="0"/>
                </a:lnTo>
                <a:lnTo>
                  <a:pt x="1337844" y="2087718"/>
                </a:lnTo>
                <a:lnTo>
                  <a:pt x="0" y="2087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17"/>
          <p:cNvSpPr/>
          <p:nvPr/>
        </p:nvSpPr>
        <p:spPr>
          <a:xfrm>
            <a:off x="12839104" y="6287334"/>
            <a:ext cx="1825481" cy="1124319"/>
          </a:xfrm>
          <a:custGeom>
            <a:rect b="b" l="l" r="r" t="t"/>
            <a:pathLst>
              <a:path extrusionOk="0" h="1124319" w="1825481">
                <a:moveTo>
                  <a:pt x="0" y="0"/>
                </a:moveTo>
                <a:lnTo>
                  <a:pt x="1825481" y="0"/>
                </a:lnTo>
                <a:lnTo>
                  <a:pt x="1825481" y="1124319"/>
                </a:lnTo>
                <a:lnTo>
                  <a:pt x="0" y="1124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p17"/>
          <p:cNvSpPr/>
          <p:nvPr/>
        </p:nvSpPr>
        <p:spPr>
          <a:xfrm>
            <a:off x="14436464" y="7439618"/>
            <a:ext cx="1157388" cy="1840776"/>
          </a:xfrm>
          <a:custGeom>
            <a:rect b="b" l="l" r="r" t="t"/>
            <a:pathLst>
              <a:path extrusionOk="0" h="1840776" w="1157388">
                <a:moveTo>
                  <a:pt x="0" y="0"/>
                </a:moveTo>
                <a:lnTo>
                  <a:pt x="1157388" y="0"/>
                </a:lnTo>
                <a:lnTo>
                  <a:pt x="1157388" y="1840775"/>
                </a:lnTo>
                <a:lnTo>
                  <a:pt x="0" y="184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17"/>
          <p:cNvSpPr/>
          <p:nvPr/>
        </p:nvSpPr>
        <p:spPr>
          <a:xfrm>
            <a:off x="13025796" y="8114950"/>
            <a:ext cx="1229693" cy="1165134"/>
          </a:xfrm>
          <a:custGeom>
            <a:rect b="b" l="l" r="r" t="t"/>
            <a:pathLst>
              <a:path extrusionOk="0" h="1165134" w="1229693">
                <a:moveTo>
                  <a:pt x="0" y="0"/>
                </a:moveTo>
                <a:lnTo>
                  <a:pt x="1229693" y="0"/>
                </a:lnTo>
                <a:lnTo>
                  <a:pt x="1229693" y="1165135"/>
                </a:lnTo>
                <a:lnTo>
                  <a:pt x="0" y="1165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17"/>
          <p:cNvSpPr/>
          <p:nvPr/>
        </p:nvSpPr>
        <p:spPr>
          <a:xfrm>
            <a:off x="15826697" y="7523486"/>
            <a:ext cx="1093096" cy="1665563"/>
          </a:xfrm>
          <a:custGeom>
            <a:rect b="b" l="l" r="r" t="t"/>
            <a:pathLst>
              <a:path extrusionOk="0" h="1665563" w="1093096">
                <a:moveTo>
                  <a:pt x="0" y="0"/>
                </a:moveTo>
                <a:lnTo>
                  <a:pt x="1093096" y="0"/>
                </a:lnTo>
                <a:lnTo>
                  <a:pt x="1093096" y="1665563"/>
                </a:lnTo>
                <a:lnTo>
                  <a:pt x="0" y="1665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17"/>
          <p:cNvSpPr/>
          <p:nvPr/>
        </p:nvSpPr>
        <p:spPr>
          <a:xfrm>
            <a:off x="8368736" y="3455296"/>
            <a:ext cx="2298617" cy="1715343"/>
          </a:xfrm>
          <a:custGeom>
            <a:rect b="b" l="l" r="r" t="t"/>
            <a:pathLst>
              <a:path extrusionOk="0" h="1715343" w="2298617">
                <a:moveTo>
                  <a:pt x="0" y="0"/>
                </a:moveTo>
                <a:lnTo>
                  <a:pt x="2298617" y="0"/>
                </a:lnTo>
                <a:lnTo>
                  <a:pt x="2298617" y="1715343"/>
                </a:lnTo>
                <a:lnTo>
                  <a:pt x="0" y="1715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17"/>
          <p:cNvSpPr/>
          <p:nvPr/>
        </p:nvSpPr>
        <p:spPr>
          <a:xfrm>
            <a:off x="6375244" y="7564459"/>
            <a:ext cx="5029419" cy="1624590"/>
          </a:xfrm>
          <a:custGeom>
            <a:rect b="b" l="l" r="r" t="t"/>
            <a:pathLst>
              <a:path extrusionOk="0" h="1624590" w="5029419">
                <a:moveTo>
                  <a:pt x="0" y="0"/>
                </a:moveTo>
                <a:lnTo>
                  <a:pt x="5029418" y="0"/>
                </a:lnTo>
                <a:lnTo>
                  <a:pt x="5029418" y="1624590"/>
                </a:lnTo>
                <a:lnTo>
                  <a:pt x="0" y="1624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17"/>
          <p:cNvSpPr/>
          <p:nvPr/>
        </p:nvSpPr>
        <p:spPr>
          <a:xfrm>
            <a:off x="6375244" y="5931012"/>
            <a:ext cx="1993492" cy="1375036"/>
          </a:xfrm>
          <a:custGeom>
            <a:rect b="b" l="l" r="r" t="t"/>
            <a:pathLst>
              <a:path extrusionOk="0" h="1375036" w="1993492">
                <a:moveTo>
                  <a:pt x="0" y="0"/>
                </a:moveTo>
                <a:lnTo>
                  <a:pt x="1993492" y="0"/>
                </a:lnTo>
                <a:lnTo>
                  <a:pt x="1993492" y="1375035"/>
                </a:lnTo>
                <a:lnTo>
                  <a:pt x="0" y="1375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7E1FF"/>
            </a:gs>
            <a:gs pos="100000">
              <a:srgbClr val="7AA7C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18"/>
          <p:cNvGrpSpPr/>
          <p:nvPr/>
        </p:nvGrpSpPr>
        <p:grpSpPr>
          <a:xfrm>
            <a:off x="3387510" y="1089467"/>
            <a:ext cx="11512980" cy="7689644"/>
            <a:chOff x="0" y="-76200"/>
            <a:chExt cx="3032225" cy="2025256"/>
          </a:xfrm>
        </p:grpSpPr>
        <p:sp>
          <p:nvSpPr>
            <p:cNvPr id="509" name="Google Shape;509;p18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8"/>
            <p:cNvSpPr txBox="1"/>
            <p:nvPr/>
          </p:nvSpPr>
          <p:spPr>
            <a:xfrm>
              <a:off x="0" y="-76200"/>
              <a:ext cx="3032225" cy="2025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" name="Google Shape;511;p18"/>
          <p:cNvSpPr txBox="1"/>
          <p:nvPr/>
        </p:nvSpPr>
        <p:spPr>
          <a:xfrm>
            <a:off x="5469973" y="2838555"/>
            <a:ext cx="6820884" cy="718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12" name="Google Shape;512;p18"/>
          <p:cNvSpPr txBox="1"/>
          <p:nvPr/>
        </p:nvSpPr>
        <p:spPr>
          <a:xfrm>
            <a:off x="7108732" y="7847848"/>
            <a:ext cx="4070535" cy="50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ED7843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Happy designing!</a:t>
            </a:r>
            <a:endParaRPr/>
          </a:p>
        </p:txBody>
      </p:sp>
      <p:sp>
        <p:nvSpPr>
          <p:cNvPr id="513" name="Google Shape;513;p18"/>
          <p:cNvSpPr txBox="1"/>
          <p:nvPr/>
        </p:nvSpPr>
        <p:spPr>
          <a:xfrm>
            <a:off x="4210005" y="5222362"/>
            <a:ext cx="9867990" cy="366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for the presentation template</a:t>
            </a:r>
            <a:endParaRPr/>
          </a:p>
        </p:txBody>
      </p:sp>
      <p:sp>
        <p:nvSpPr>
          <p:cNvPr id="514" name="Google Shape;514;p18"/>
          <p:cNvSpPr txBox="1"/>
          <p:nvPr/>
        </p:nvSpPr>
        <p:spPr>
          <a:xfrm>
            <a:off x="4210005" y="6957578"/>
            <a:ext cx="9867990" cy="366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74F91"/>
                </a:solidFill>
                <a:latin typeface="Overpass"/>
                <a:ea typeface="Overpass"/>
                <a:cs typeface="Overpass"/>
                <a:sym typeface="Overpass"/>
              </a:rPr>
              <a:t>for the photos</a:t>
            </a:r>
            <a:endParaRPr/>
          </a:p>
        </p:txBody>
      </p:sp>
      <p:sp>
        <p:nvSpPr>
          <p:cNvPr id="515" name="Google Shape;515;p18"/>
          <p:cNvSpPr txBox="1"/>
          <p:nvPr/>
        </p:nvSpPr>
        <p:spPr>
          <a:xfrm>
            <a:off x="5469973" y="1592308"/>
            <a:ext cx="7348055" cy="987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8181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CREDITS</a:t>
            </a:r>
            <a:endParaRPr/>
          </a:p>
        </p:txBody>
      </p:sp>
      <p:sp>
        <p:nvSpPr>
          <p:cNvPr id="516" name="Google Shape;516;p18"/>
          <p:cNvSpPr txBox="1"/>
          <p:nvPr/>
        </p:nvSpPr>
        <p:spPr>
          <a:xfrm>
            <a:off x="6110027" y="6158436"/>
            <a:ext cx="6067945" cy="74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F1A38"/>
                </a:solidFill>
                <a:latin typeface="Overpass"/>
                <a:ea typeface="Overpass"/>
                <a:cs typeface="Overpass"/>
                <a:sym typeface="Overpass"/>
              </a:rPr>
              <a:t>Pexels, Pixabay</a:t>
            </a:r>
            <a:endParaRPr/>
          </a:p>
        </p:txBody>
      </p:sp>
      <p:sp>
        <p:nvSpPr>
          <p:cNvPr id="517" name="Google Shape;517;p18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llustrated Six Sigma Fishbone Infographic">
  <a:themeElements>
    <a:clrScheme name="Office">
      <a:dk1>
        <a:srgbClr val="000000"/>
      </a:dk1>
      <a:lt1>
        <a:srgbClr val="E9EDF2"/>
      </a:lt1>
      <a:dk2>
        <a:srgbClr val="508BDB"/>
      </a:dk2>
      <a:lt2>
        <a:srgbClr val="ECD8FF"/>
      </a:lt2>
      <a:accent1>
        <a:srgbClr val="474F91"/>
      </a:accent1>
      <a:accent2>
        <a:srgbClr val="8C52FF"/>
      </a:accent2>
      <a:accent3>
        <a:srgbClr val="ACC1FE"/>
      </a:accent3>
      <a:accent4>
        <a:srgbClr val="508BDB"/>
      </a:accent4>
      <a:accent5>
        <a:srgbClr val="ECD8FF"/>
      </a:accent5>
      <a:accent6>
        <a:srgbClr val="ACC1FE"/>
      </a:accent6>
      <a:hlink>
        <a:srgbClr val="E9EDF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