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Noto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NotoSans-bold.fntdata"/><Relationship Id="rId10" Type="http://schemas.openxmlformats.org/officeDocument/2006/relationships/font" Target="fonts/NotoSans-regular.fntdata"/><Relationship Id="rId13" Type="http://schemas.openxmlformats.org/officeDocument/2006/relationships/font" Target="fonts/NotoSans-boldItalic.fntdata"/><Relationship Id="rId12" Type="http://schemas.openxmlformats.org/officeDocument/2006/relationships/font" Target="fonts/Noto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86" name="Google Shape;186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7" name="Google Shape;187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8" name="Google Shape;18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93" name="Google Shape;193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5" name="Google Shape;19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00" name="Google Shape;200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06" name="Google Shape;206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>
            <a:off x="2380812" y="5672980"/>
            <a:ext cx="13457700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8941404" y="2784527"/>
            <a:ext cx="2888400" cy="288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p3"/>
          <p:cNvCxnSpPr/>
          <p:nvPr/>
        </p:nvCxnSpPr>
        <p:spPr>
          <a:xfrm>
            <a:off x="3075259" y="2771057"/>
            <a:ext cx="2901900" cy="2901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3"/>
          <p:cNvCxnSpPr/>
          <p:nvPr/>
        </p:nvCxnSpPr>
        <p:spPr>
          <a:xfrm flipH="1">
            <a:off x="3088752" y="5686451"/>
            <a:ext cx="2901900" cy="2901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"/>
          <p:cNvCxnSpPr/>
          <p:nvPr/>
        </p:nvCxnSpPr>
        <p:spPr>
          <a:xfrm flipH="1">
            <a:off x="8914486" y="5672980"/>
            <a:ext cx="2901900" cy="2901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8" name="Google Shape;18;p3"/>
          <p:cNvGrpSpPr/>
          <p:nvPr/>
        </p:nvGrpSpPr>
        <p:grpSpPr>
          <a:xfrm>
            <a:off x="3959792" y="3613649"/>
            <a:ext cx="343571" cy="343571"/>
            <a:chOff x="0" y="0"/>
            <a:chExt cx="812800" cy="812800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5029913" y="4747798"/>
            <a:ext cx="343571" cy="343571"/>
            <a:chOff x="0" y="0"/>
            <a:chExt cx="812800" cy="81280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9789259" y="3613649"/>
            <a:ext cx="343571" cy="343571"/>
            <a:chOff x="0" y="0"/>
            <a:chExt cx="812800" cy="8128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10859381" y="4747798"/>
            <a:ext cx="343571" cy="343571"/>
            <a:chOff x="0" y="0"/>
            <a:chExt cx="812800" cy="812800"/>
          </a:xfrm>
        </p:grpSpPr>
        <p:sp>
          <p:nvSpPr>
            <p:cNvPr id="28" name="Google Shape;2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-5400000">
            <a:off x="3959792" y="7324163"/>
            <a:ext cx="343571" cy="343571"/>
            <a:chOff x="0" y="0"/>
            <a:chExt cx="812800" cy="812800"/>
          </a:xfrm>
        </p:grpSpPr>
        <p:sp>
          <p:nvSpPr>
            <p:cNvPr id="31" name="Google Shape;3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9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3"/>
          <p:cNvGrpSpPr/>
          <p:nvPr/>
        </p:nvGrpSpPr>
        <p:grpSpPr>
          <a:xfrm rot="-5400000">
            <a:off x="5029913" y="6254041"/>
            <a:ext cx="343571" cy="343571"/>
            <a:chOff x="0" y="0"/>
            <a:chExt cx="812800" cy="812800"/>
          </a:xfrm>
        </p:grpSpPr>
        <p:sp>
          <p:nvSpPr>
            <p:cNvPr id="34" name="Google Shape;3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9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 rot="-5400000">
            <a:off x="9789259" y="7324163"/>
            <a:ext cx="343571" cy="343571"/>
            <a:chOff x="0" y="0"/>
            <a:chExt cx="812800" cy="812800"/>
          </a:xfrm>
        </p:grpSpPr>
        <p:sp>
          <p:nvSpPr>
            <p:cNvPr id="37" name="Google Shape;3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 rot="-5400000">
            <a:off x="10859381" y="6254041"/>
            <a:ext cx="343571" cy="343571"/>
            <a:chOff x="0" y="0"/>
            <a:chExt cx="812800" cy="812800"/>
          </a:xfrm>
        </p:grpSpPr>
        <p:sp>
          <p:nvSpPr>
            <p:cNvPr id="40" name="Google Shape;4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3"/>
          <p:cNvSpPr/>
          <p:nvPr/>
        </p:nvSpPr>
        <p:spPr>
          <a:xfrm>
            <a:off x="2592201" y="2220535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4" y="0"/>
                </a:lnTo>
                <a:lnTo>
                  <a:pt x="1072134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3"/>
          <p:cNvSpPr/>
          <p:nvPr/>
        </p:nvSpPr>
        <p:spPr>
          <a:xfrm>
            <a:off x="8378396" y="2220535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5" y="0"/>
                </a:lnTo>
                <a:lnTo>
                  <a:pt x="1072135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3"/>
          <p:cNvSpPr/>
          <p:nvPr/>
        </p:nvSpPr>
        <p:spPr>
          <a:xfrm>
            <a:off x="2592201" y="7869821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4" y="0"/>
                </a:lnTo>
                <a:lnTo>
                  <a:pt x="1072134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3"/>
          <p:cNvSpPr/>
          <p:nvPr/>
        </p:nvSpPr>
        <p:spPr>
          <a:xfrm>
            <a:off x="8378396" y="7869821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5" y="0"/>
                </a:lnTo>
                <a:lnTo>
                  <a:pt x="1072135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6" name="Google Shape;46;p3"/>
          <p:cNvGrpSpPr/>
          <p:nvPr/>
        </p:nvGrpSpPr>
        <p:grpSpPr>
          <a:xfrm rot="10800000">
            <a:off x="15160011" y="3007537"/>
            <a:ext cx="2678908" cy="5357815"/>
            <a:chOff x="0" y="0"/>
            <a:chExt cx="406400" cy="8128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06400" y="203200"/>
                  </a:lnTo>
                  <a:lnTo>
                    <a:pt x="4064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01600" y="165100"/>
              <a:ext cx="3048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1208844" y="4166866"/>
            <a:ext cx="1519570" cy="3039140"/>
            <a:chOff x="0" y="0"/>
            <a:chExt cx="406400" cy="8128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06400" y="203200"/>
                  </a:lnTo>
                  <a:lnTo>
                    <a:pt x="4064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01600" y="165100"/>
              <a:ext cx="3048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 rot="10800000">
            <a:off x="449066" y="4153395"/>
            <a:ext cx="1519570" cy="3039140"/>
            <a:chOff x="0" y="0"/>
            <a:chExt cx="406400" cy="8128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06400" y="203200"/>
                  </a:lnTo>
                  <a:lnTo>
                    <a:pt x="4064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01600" y="165100"/>
              <a:ext cx="3048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4052059" y="3705916"/>
            <a:ext cx="159065" cy="159065"/>
            <a:chOff x="0" y="0"/>
            <a:chExt cx="812800" cy="8128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5122181" y="4840065"/>
            <a:ext cx="159065" cy="159065"/>
            <a:chOff x="0" y="0"/>
            <a:chExt cx="812800" cy="8128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9881526" y="3705916"/>
            <a:ext cx="159065" cy="159065"/>
            <a:chOff x="0" y="0"/>
            <a:chExt cx="812800" cy="8128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10951648" y="4840065"/>
            <a:ext cx="159065" cy="159065"/>
            <a:chOff x="0" y="0"/>
            <a:chExt cx="812800" cy="8128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10947861" y="6346273"/>
            <a:ext cx="159065" cy="159065"/>
            <a:chOff x="0" y="0"/>
            <a:chExt cx="812800" cy="812800"/>
          </a:xfrm>
        </p:grpSpPr>
        <p:sp>
          <p:nvSpPr>
            <p:cNvPr id="68" name="Google Shape;68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9881526" y="7405572"/>
            <a:ext cx="159065" cy="159065"/>
            <a:chOff x="0" y="0"/>
            <a:chExt cx="812800" cy="812800"/>
          </a:xfrm>
        </p:grpSpPr>
        <p:sp>
          <p:nvSpPr>
            <p:cNvPr id="71" name="Google Shape;71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5122181" y="6344493"/>
            <a:ext cx="159065" cy="159065"/>
            <a:chOff x="0" y="0"/>
            <a:chExt cx="812800" cy="812800"/>
          </a:xfrm>
        </p:grpSpPr>
        <p:sp>
          <p:nvSpPr>
            <p:cNvPr id="74" name="Google Shape;7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4052059" y="7416394"/>
            <a:ext cx="159065" cy="159065"/>
            <a:chOff x="0" y="0"/>
            <a:chExt cx="812800" cy="812800"/>
          </a:xfrm>
        </p:grpSpPr>
        <p:sp>
          <p:nvSpPr>
            <p:cNvPr id="77" name="Google Shape;7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>
            <a:off x="5691839" y="5388823"/>
            <a:ext cx="547583" cy="547583"/>
            <a:chOff x="0" y="0"/>
            <a:chExt cx="812800" cy="812800"/>
          </a:xfrm>
        </p:grpSpPr>
        <p:sp>
          <p:nvSpPr>
            <p:cNvPr id="80" name="Google Shape;8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11515361" y="5388823"/>
            <a:ext cx="547583" cy="547583"/>
            <a:chOff x="0" y="0"/>
            <a:chExt cx="812800" cy="812800"/>
          </a:xfrm>
        </p:grpSpPr>
        <p:sp>
          <p:nvSpPr>
            <p:cNvPr id="83" name="Google Shape;8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3"/>
          <p:cNvSpPr txBox="1"/>
          <p:nvPr>
            <p:ph idx="1" type="subTitle"/>
          </p:nvPr>
        </p:nvSpPr>
        <p:spPr>
          <a:xfrm>
            <a:off x="3945275" y="2429088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DA36C"/>
              </a:buClr>
              <a:buSzPts val="2500"/>
              <a:buNone/>
              <a:defRPr>
                <a:solidFill>
                  <a:srgbClr val="FDA36C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DA36C"/>
              </a:buClr>
              <a:buSzPts val="1600"/>
              <a:buNone/>
              <a:defRPr>
                <a:solidFill>
                  <a:srgbClr val="FDA36C"/>
                </a:solidFill>
              </a:defRPr>
            </a:lvl9pPr>
          </a:lstStyle>
          <a:p/>
        </p:txBody>
      </p:sp>
      <p:sp>
        <p:nvSpPr>
          <p:cNvPr id="86" name="Google Shape;86;p3"/>
          <p:cNvSpPr txBox="1"/>
          <p:nvPr>
            <p:ph idx="2" type="body"/>
          </p:nvPr>
        </p:nvSpPr>
        <p:spPr>
          <a:xfrm>
            <a:off x="5076700" y="349982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7" name="Google Shape;87;p3"/>
          <p:cNvSpPr txBox="1"/>
          <p:nvPr>
            <p:ph idx="3" type="body"/>
          </p:nvPr>
        </p:nvSpPr>
        <p:spPr>
          <a:xfrm>
            <a:off x="6011600" y="45662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8" name="Google Shape;88;p3"/>
          <p:cNvSpPr txBox="1"/>
          <p:nvPr>
            <p:ph idx="4" type="body"/>
          </p:nvPr>
        </p:nvSpPr>
        <p:spPr>
          <a:xfrm>
            <a:off x="10942175" y="34623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89" name="Google Shape;89;p3"/>
          <p:cNvSpPr txBox="1"/>
          <p:nvPr>
            <p:ph idx="5" type="body"/>
          </p:nvPr>
        </p:nvSpPr>
        <p:spPr>
          <a:xfrm>
            <a:off x="11877075" y="452882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90" name="Google Shape;90;p3"/>
          <p:cNvSpPr txBox="1"/>
          <p:nvPr>
            <p:ph idx="6" type="subTitle"/>
          </p:nvPr>
        </p:nvSpPr>
        <p:spPr>
          <a:xfrm>
            <a:off x="9689250" y="2429088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5271FF"/>
              </a:buClr>
              <a:buSzPts val="2500"/>
              <a:buNone/>
              <a:defRPr>
                <a:solidFill>
                  <a:srgbClr val="5271F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5271FF"/>
              </a:buClr>
              <a:buSzPts val="1600"/>
              <a:buNone/>
              <a:defRPr>
                <a:solidFill>
                  <a:srgbClr val="5271FF"/>
                </a:solidFill>
              </a:defRPr>
            </a:lvl9pPr>
          </a:lstStyle>
          <a:p/>
        </p:txBody>
      </p:sp>
      <p:sp>
        <p:nvSpPr>
          <p:cNvPr id="91" name="Google Shape;91;p3"/>
          <p:cNvSpPr txBox="1"/>
          <p:nvPr>
            <p:ph idx="7" type="subTitle"/>
          </p:nvPr>
        </p:nvSpPr>
        <p:spPr>
          <a:xfrm>
            <a:off x="4025550" y="8128313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CC0DF"/>
              </a:buClr>
              <a:buSzPts val="2500"/>
              <a:buNone/>
              <a:defRPr>
                <a:solidFill>
                  <a:srgbClr val="0CC0DF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0CC0DF"/>
              </a:buClr>
              <a:buSzPts val="1600"/>
              <a:buNone/>
              <a:defRPr>
                <a:solidFill>
                  <a:srgbClr val="0CC0DF"/>
                </a:solidFill>
              </a:defRPr>
            </a:lvl9pPr>
          </a:lstStyle>
          <a:p/>
        </p:txBody>
      </p:sp>
      <p:sp>
        <p:nvSpPr>
          <p:cNvPr id="92" name="Google Shape;92;p3"/>
          <p:cNvSpPr txBox="1"/>
          <p:nvPr>
            <p:ph idx="8" type="subTitle"/>
          </p:nvPr>
        </p:nvSpPr>
        <p:spPr>
          <a:xfrm>
            <a:off x="9769525" y="8128313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FFE374"/>
              </a:buClr>
              <a:buSzPts val="2500"/>
              <a:buNone/>
              <a:defRPr>
                <a:solidFill>
                  <a:srgbClr val="FFE374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rgbClr val="FFE374"/>
              </a:buClr>
              <a:buSzPts val="1600"/>
              <a:buNone/>
              <a:defRPr>
                <a:solidFill>
                  <a:srgbClr val="FFE374"/>
                </a:solidFill>
              </a:defRPr>
            </a:lvl9pPr>
          </a:lstStyle>
          <a:p/>
        </p:txBody>
      </p:sp>
      <p:sp>
        <p:nvSpPr>
          <p:cNvPr id="93" name="Google Shape;93;p3"/>
          <p:cNvSpPr txBox="1"/>
          <p:nvPr>
            <p:ph idx="9" type="body"/>
          </p:nvPr>
        </p:nvSpPr>
        <p:spPr>
          <a:xfrm>
            <a:off x="5235025" y="72098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94" name="Google Shape;94;p3"/>
          <p:cNvSpPr txBox="1"/>
          <p:nvPr>
            <p:ph idx="13" type="body"/>
          </p:nvPr>
        </p:nvSpPr>
        <p:spPr>
          <a:xfrm>
            <a:off x="10721225" y="72098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95" name="Google Shape;95;p3"/>
          <p:cNvSpPr txBox="1"/>
          <p:nvPr>
            <p:ph idx="14" type="body"/>
          </p:nvPr>
        </p:nvSpPr>
        <p:spPr>
          <a:xfrm>
            <a:off x="6316400" y="6103563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96" name="Google Shape;96;p3"/>
          <p:cNvSpPr txBox="1"/>
          <p:nvPr>
            <p:ph idx="15" type="body"/>
          </p:nvPr>
        </p:nvSpPr>
        <p:spPr>
          <a:xfrm>
            <a:off x="11802600" y="6103563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97" name="Google Shape;97;p3"/>
          <p:cNvSpPr txBox="1"/>
          <p:nvPr>
            <p:ph type="title"/>
          </p:nvPr>
        </p:nvSpPr>
        <p:spPr>
          <a:xfrm>
            <a:off x="687075" y="446175"/>
            <a:ext cx="4733100" cy="6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3"/>
          <p:cNvSpPr txBox="1"/>
          <p:nvPr>
            <p:ph idx="16" type="body"/>
          </p:nvPr>
        </p:nvSpPr>
        <p:spPr>
          <a:xfrm>
            <a:off x="687075" y="1343175"/>
            <a:ext cx="2710200" cy="4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SzPts val="2500"/>
              <a:buChar char="•"/>
              <a:defRPr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gradFill>
          <a:gsLst>
            <a:gs pos="0">
              <a:srgbClr val="E1E1E1">
                <a:alpha val="27450"/>
              </a:srgbClr>
            </a:gs>
            <a:gs pos="100000">
              <a:srgbClr val="FFFFFF"/>
            </a:gs>
          </a:gsLst>
          <a:lin ang="2698631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4"/>
          <p:cNvCxnSpPr/>
          <p:nvPr/>
        </p:nvCxnSpPr>
        <p:spPr>
          <a:xfrm>
            <a:off x="2608308" y="5390645"/>
            <a:ext cx="13457700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4"/>
          <p:cNvSpPr/>
          <p:nvPr/>
        </p:nvSpPr>
        <p:spPr>
          <a:xfrm rot="5400000">
            <a:off x="12261779" y="3512793"/>
            <a:ext cx="6435005" cy="3755703"/>
          </a:xfrm>
          <a:custGeom>
            <a:rect b="b" l="l" r="r" t="t"/>
            <a:pathLst>
              <a:path extrusionOk="0" h="3755703" w="6435005">
                <a:moveTo>
                  <a:pt x="0" y="0"/>
                </a:moveTo>
                <a:lnTo>
                  <a:pt x="6435005" y="0"/>
                </a:lnTo>
                <a:lnTo>
                  <a:pt x="6435005" y="3755703"/>
                </a:lnTo>
                <a:lnTo>
                  <a:pt x="0" y="375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4"/>
          <p:cNvSpPr/>
          <p:nvPr/>
        </p:nvSpPr>
        <p:spPr>
          <a:xfrm rot="5400000">
            <a:off x="314335" y="4389286"/>
            <a:ext cx="3431449" cy="2002718"/>
          </a:xfrm>
          <a:custGeom>
            <a:rect b="b" l="l" r="r" t="t"/>
            <a:pathLst>
              <a:path extrusionOk="0" h="2002718" w="3431449">
                <a:moveTo>
                  <a:pt x="0" y="0"/>
                </a:moveTo>
                <a:lnTo>
                  <a:pt x="3431448" y="0"/>
                </a:lnTo>
                <a:lnTo>
                  <a:pt x="3431448" y="2002718"/>
                </a:lnTo>
                <a:lnTo>
                  <a:pt x="0" y="2002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3" name="Google Shape;103;p4"/>
          <p:cNvCxnSpPr/>
          <p:nvPr/>
        </p:nvCxnSpPr>
        <p:spPr>
          <a:xfrm>
            <a:off x="9168900" y="2502192"/>
            <a:ext cx="2888400" cy="2888400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4" name="Google Shape;104;p4"/>
          <p:cNvCxnSpPr/>
          <p:nvPr/>
        </p:nvCxnSpPr>
        <p:spPr>
          <a:xfrm>
            <a:off x="3302755" y="2488721"/>
            <a:ext cx="2901900" cy="2901900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4"/>
          <p:cNvCxnSpPr/>
          <p:nvPr/>
        </p:nvCxnSpPr>
        <p:spPr>
          <a:xfrm flipH="1">
            <a:off x="3316249" y="5404115"/>
            <a:ext cx="2901900" cy="2901900"/>
          </a:xfrm>
          <a:prstGeom prst="straightConnector1">
            <a:avLst/>
          </a:prstGeom>
          <a:noFill/>
          <a:ln cap="flat" cmpd="sng" w="19050">
            <a:solidFill>
              <a:srgbClr val="0CC0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4"/>
          <p:cNvCxnSpPr/>
          <p:nvPr/>
        </p:nvCxnSpPr>
        <p:spPr>
          <a:xfrm flipH="1">
            <a:off x="9141983" y="5390645"/>
            <a:ext cx="2901900" cy="2901900"/>
          </a:xfrm>
          <a:prstGeom prst="straightConnector1">
            <a:avLst/>
          </a:prstGeom>
          <a:noFill/>
          <a:ln cap="flat" cmpd="sng" w="19050">
            <a:solidFill>
              <a:srgbClr val="5271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4"/>
          <p:cNvSpPr/>
          <p:nvPr/>
        </p:nvSpPr>
        <p:spPr>
          <a:xfrm>
            <a:off x="2991880" y="2066913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4" y="0"/>
                </a:lnTo>
                <a:lnTo>
                  <a:pt x="784264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4"/>
          <p:cNvSpPr/>
          <p:nvPr/>
        </p:nvSpPr>
        <p:spPr>
          <a:xfrm>
            <a:off x="8748520" y="2095875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5" y="0"/>
                </a:lnTo>
                <a:lnTo>
                  <a:pt x="784265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2991880" y="7716225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4" y="0"/>
                </a:lnTo>
                <a:lnTo>
                  <a:pt x="784264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4"/>
          <p:cNvSpPr/>
          <p:nvPr/>
        </p:nvSpPr>
        <p:spPr>
          <a:xfrm>
            <a:off x="8751868" y="7745187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4" y="0"/>
                </a:lnTo>
                <a:lnTo>
                  <a:pt x="784264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4"/>
          <p:cNvSpPr/>
          <p:nvPr/>
        </p:nvSpPr>
        <p:spPr>
          <a:xfrm>
            <a:off x="4199548" y="3297364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4"/>
          <p:cNvSpPr/>
          <p:nvPr/>
        </p:nvSpPr>
        <p:spPr>
          <a:xfrm>
            <a:off x="5242177" y="4431512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9" y="0"/>
                </a:lnTo>
                <a:lnTo>
                  <a:pt x="410759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4"/>
          <p:cNvSpPr/>
          <p:nvPr/>
        </p:nvSpPr>
        <p:spPr>
          <a:xfrm>
            <a:off x="10000342" y="3297364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4"/>
          <p:cNvSpPr/>
          <p:nvPr/>
        </p:nvSpPr>
        <p:spPr>
          <a:xfrm>
            <a:off x="11037973" y="4431512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4"/>
          <p:cNvSpPr/>
          <p:nvPr/>
        </p:nvSpPr>
        <p:spPr>
          <a:xfrm rot="-5400000">
            <a:off x="10000342" y="697926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7"/>
                </a:lnTo>
                <a:lnTo>
                  <a:pt x="0" y="411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4"/>
          <p:cNvSpPr/>
          <p:nvPr/>
        </p:nvSpPr>
        <p:spPr>
          <a:xfrm rot="-5400000">
            <a:off x="11037973" y="593319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4"/>
          <p:cNvSpPr/>
          <p:nvPr/>
        </p:nvSpPr>
        <p:spPr>
          <a:xfrm rot="-5400000">
            <a:off x="4199548" y="697926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7"/>
                </a:lnTo>
                <a:lnTo>
                  <a:pt x="0" y="411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4"/>
          <p:cNvSpPr/>
          <p:nvPr/>
        </p:nvSpPr>
        <p:spPr>
          <a:xfrm rot="-5400000">
            <a:off x="5242177" y="593319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9" y="0"/>
                </a:lnTo>
                <a:lnTo>
                  <a:pt x="410759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9" name="Google Shape;119;p4"/>
          <p:cNvGrpSpPr/>
          <p:nvPr/>
        </p:nvGrpSpPr>
        <p:grpSpPr>
          <a:xfrm>
            <a:off x="5919336" y="5116844"/>
            <a:ext cx="547583" cy="547583"/>
            <a:chOff x="0" y="0"/>
            <a:chExt cx="812800" cy="812800"/>
          </a:xfrm>
        </p:grpSpPr>
        <p:sp>
          <p:nvSpPr>
            <p:cNvPr id="120" name="Google Shape;120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11723808" y="5116844"/>
            <a:ext cx="547583" cy="547583"/>
            <a:chOff x="0" y="0"/>
            <a:chExt cx="812800" cy="812800"/>
          </a:xfrm>
        </p:grpSpPr>
        <p:sp>
          <p:nvSpPr>
            <p:cNvPr id="123" name="Google Shape;123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6113600" y="5311108"/>
            <a:ext cx="159065" cy="159065"/>
            <a:chOff x="0" y="0"/>
            <a:chExt cx="812800" cy="812800"/>
          </a:xfrm>
        </p:grpSpPr>
        <p:sp>
          <p:nvSpPr>
            <p:cNvPr id="126" name="Google Shape;12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1918072" y="5311108"/>
            <a:ext cx="159065" cy="159065"/>
            <a:chOff x="0" y="0"/>
            <a:chExt cx="812800" cy="812800"/>
          </a:xfrm>
        </p:grpSpPr>
        <p:sp>
          <p:nvSpPr>
            <p:cNvPr id="129" name="Google Shape;12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 txBox="1"/>
          <p:nvPr>
            <p:ph idx="1" type="subTitle"/>
          </p:nvPr>
        </p:nvSpPr>
        <p:spPr>
          <a:xfrm>
            <a:off x="3945275" y="2200488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4"/>
          <p:cNvSpPr txBox="1"/>
          <p:nvPr>
            <p:ph idx="2" type="body"/>
          </p:nvPr>
        </p:nvSpPr>
        <p:spPr>
          <a:xfrm>
            <a:off x="5076700" y="327122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33" name="Google Shape;133;p4"/>
          <p:cNvSpPr txBox="1"/>
          <p:nvPr>
            <p:ph idx="3" type="body"/>
          </p:nvPr>
        </p:nvSpPr>
        <p:spPr>
          <a:xfrm>
            <a:off x="6011600" y="43376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34" name="Google Shape;134;p4"/>
          <p:cNvSpPr txBox="1"/>
          <p:nvPr>
            <p:ph idx="4" type="body"/>
          </p:nvPr>
        </p:nvSpPr>
        <p:spPr>
          <a:xfrm>
            <a:off x="10942175" y="32337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35" name="Google Shape;135;p4"/>
          <p:cNvSpPr txBox="1"/>
          <p:nvPr>
            <p:ph idx="5" type="body"/>
          </p:nvPr>
        </p:nvSpPr>
        <p:spPr>
          <a:xfrm>
            <a:off x="11877075" y="430022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36" name="Google Shape;136;p4"/>
          <p:cNvSpPr txBox="1"/>
          <p:nvPr>
            <p:ph idx="6" type="subTitle"/>
          </p:nvPr>
        </p:nvSpPr>
        <p:spPr>
          <a:xfrm>
            <a:off x="9689250" y="2200488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4"/>
          <p:cNvSpPr txBox="1"/>
          <p:nvPr>
            <p:ph idx="7" type="subTitle"/>
          </p:nvPr>
        </p:nvSpPr>
        <p:spPr>
          <a:xfrm>
            <a:off x="4025550" y="7899713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4"/>
          <p:cNvSpPr txBox="1"/>
          <p:nvPr>
            <p:ph idx="8" type="subTitle"/>
          </p:nvPr>
        </p:nvSpPr>
        <p:spPr>
          <a:xfrm>
            <a:off x="9769525" y="7899713"/>
            <a:ext cx="37557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4"/>
          <p:cNvSpPr txBox="1"/>
          <p:nvPr>
            <p:ph idx="9" type="body"/>
          </p:nvPr>
        </p:nvSpPr>
        <p:spPr>
          <a:xfrm>
            <a:off x="5235025" y="69812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40" name="Google Shape;140;p4"/>
          <p:cNvSpPr txBox="1"/>
          <p:nvPr>
            <p:ph idx="13" type="body"/>
          </p:nvPr>
        </p:nvSpPr>
        <p:spPr>
          <a:xfrm>
            <a:off x="10721225" y="6981275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41" name="Google Shape;141;p4"/>
          <p:cNvSpPr txBox="1"/>
          <p:nvPr>
            <p:ph idx="14" type="body"/>
          </p:nvPr>
        </p:nvSpPr>
        <p:spPr>
          <a:xfrm>
            <a:off x="6316400" y="5874963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42" name="Google Shape;142;p4"/>
          <p:cNvSpPr txBox="1"/>
          <p:nvPr>
            <p:ph idx="15" type="body"/>
          </p:nvPr>
        </p:nvSpPr>
        <p:spPr>
          <a:xfrm>
            <a:off x="11802600" y="5874963"/>
            <a:ext cx="3282600" cy="54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SzPts val="1600"/>
              <a:buChar char="•"/>
              <a:defRPr b="0" sz="1600"/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43" name="Google Shape;143;p4"/>
          <p:cNvSpPr txBox="1"/>
          <p:nvPr>
            <p:ph type="title"/>
          </p:nvPr>
        </p:nvSpPr>
        <p:spPr>
          <a:xfrm>
            <a:off x="687075" y="217575"/>
            <a:ext cx="4733100" cy="6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4" name="Google Shape;144;p4"/>
          <p:cNvSpPr txBox="1"/>
          <p:nvPr>
            <p:ph idx="16" type="body"/>
          </p:nvPr>
        </p:nvSpPr>
        <p:spPr>
          <a:xfrm>
            <a:off x="687075" y="1114575"/>
            <a:ext cx="2710200" cy="41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>
              <a:spcBef>
                <a:spcPts val="640"/>
              </a:spcBef>
              <a:spcAft>
                <a:spcPts val="0"/>
              </a:spcAft>
              <a:buSzPts val="2500"/>
              <a:buChar char="•"/>
              <a:defRPr/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7" name="Google Shape;147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8" name="Google Shape;14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3" name="Google Shape;153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0" name="Google Shape;16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5" name="Google Shape;165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6" name="Google Shape;166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7" name="Google Shape;16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72" name="Google Shape;172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4" name="Google Shape;174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6" name="Google Shape;17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81" name="Google Shape;18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i="0" sz="4500" u="none" cap="none" strike="noStrike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4AAD"/>
              </a:buClr>
              <a:buSzPts val="4500"/>
              <a:buFont typeface="Noto Sans"/>
              <a:buNone/>
              <a:defRPr b="1" sz="4500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"/>
              <a:buChar char="•"/>
              <a:defRPr b="1" i="0" sz="25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302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–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302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•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–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»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•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•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•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"/>
              <a:buChar char="•"/>
              <a:defRPr i="0" sz="16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51.png"/><Relationship Id="rId20" Type="http://schemas.openxmlformats.org/officeDocument/2006/relationships/image" Target="../media/image34.png"/><Relationship Id="rId41" Type="http://schemas.openxmlformats.org/officeDocument/2006/relationships/image" Target="../media/image46.png"/><Relationship Id="rId22" Type="http://schemas.openxmlformats.org/officeDocument/2006/relationships/image" Target="../media/image25.png"/><Relationship Id="rId21" Type="http://schemas.openxmlformats.org/officeDocument/2006/relationships/image" Target="../media/image37.png"/><Relationship Id="rId24" Type="http://schemas.openxmlformats.org/officeDocument/2006/relationships/image" Target="../media/image33.png"/><Relationship Id="rId23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26" Type="http://schemas.openxmlformats.org/officeDocument/2006/relationships/image" Target="../media/image42.png"/><Relationship Id="rId25" Type="http://schemas.openxmlformats.org/officeDocument/2006/relationships/image" Target="../media/image53.png"/><Relationship Id="rId28" Type="http://schemas.openxmlformats.org/officeDocument/2006/relationships/image" Target="../media/image52.png"/><Relationship Id="rId27" Type="http://schemas.openxmlformats.org/officeDocument/2006/relationships/image" Target="../media/image44.png"/><Relationship Id="rId5" Type="http://schemas.openxmlformats.org/officeDocument/2006/relationships/image" Target="../media/image14.png"/><Relationship Id="rId6" Type="http://schemas.openxmlformats.org/officeDocument/2006/relationships/image" Target="../media/image24.png"/><Relationship Id="rId29" Type="http://schemas.openxmlformats.org/officeDocument/2006/relationships/image" Target="../media/image54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31" Type="http://schemas.openxmlformats.org/officeDocument/2006/relationships/image" Target="../media/image47.png"/><Relationship Id="rId30" Type="http://schemas.openxmlformats.org/officeDocument/2006/relationships/image" Target="../media/image39.png"/><Relationship Id="rId11" Type="http://schemas.openxmlformats.org/officeDocument/2006/relationships/image" Target="../media/image31.png"/><Relationship Id="rId33" Type="http://schemas.openxmlformats.org/officeDocument/2006/relationships/image" Target="../media/image45.png"/><Relationship Id="rId10" Type="http://schemas.openxmlformats.org/officeDocument/2006/relationships/image" Target="../media/image23.png"/><Relationship Id="rId32" Type="http://schemas.openxmlformats.org/officeDocument/2006/relationships/image" Target="../media/image40.png"/><Relationship Id="rId13" Type="http://schemas.openxmlformats.org/officeDocument/2006/relationships/image" Target="../media/image28.png"/><Relationship Id="rId35" Type="http://schemas.openxmlformats.org/officeDocument/2006/relationships/image" Target="../media/image36.png"/><Relationship Id="rId12" Type="http://schemas.openxmlformats.org/officeDocument/2006/relationships/image" Target="../media/image17.png"/><Relationship Id="rId34" Type="http://schemas.openxmlformats.org/officeDocument/2006/relationships/image" Target="../media/image38.png"/><Relationship Id="rId15" Type="http://schemas.openxmlformats.org/officeDocument/2006/relationships/image" Target="../media/image15.png"/><Relationship Id="rId37" Type="http://schemas.openxmlformats.org/officeDocument/2006/relationships/image" Target="../media/image49.png"/><Relationship Id="rId14" Type="http://schemas.openxmlformats.org/officeDocument/2006/relationships/image" Target="../media/image21.png"/><Relationship Id="rId36" Type="http://schemas.openxmlformats.org/officeDocument/2006/relationships/image" Target="../media/image43.png"/><Relationship Id="rId17" Type="http://schemas.openxmlformats.org/officeDocument/2006/relationships/image" Target="../media/image27.png"/><Relationship Id="rId39" Type="http://schemas.openxmlformats.org/officeDocument/2006/relationships/image" Target="../media/image48.png"/><Relationship Id="rId16" Type="http://schemas.openxmlformats.org/officeDocument/2006/relationships/image" Target="../media/image22.png"/><Relationship Id="rId38" Type="http://schemas.openxmlformats.org/officeDocument/2006/relationships/image" Target="../media/image41.png"/><Relationship Id="rId19" Type="http://schemas.openxmlformats.org/officeDocument/2006/relationships/image" Target="../media/image29.png"/><Relationship Id="rId18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1E1E1">
                <a:alpha val="27450"/>
              </a:srgbClr>
            </a:gs>
            <a:gs pos="100000">
              <a:srgbClr val="FFFFFF"/>
            </a:gs>
          </a:gsLst>
          <a:lin ang="2700000" scaled="0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15"/>
          <p:cNvCxnSpPr/>
          <p:nvPr/>
        </p:nvCxnSpPr>
        <p:spPr>
          <a:xfrm>
            <a:off x="2608308" y="5390645"/>
            <a:ext cx="13457777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15"/>
          <p:cNvSpPr/>
          <p:nvPr/>
        </p:nvSpPr>
        <p:spPr>
          <a:xfrm rot="5400000">
            <a:off x="12261779" y="3512793"/>
            <a:ext cx="6435005" cy="3755703"/>
          </a:xfrm>
          <a:custGeom>
            <a:rect b="b" l="l" r="r" t="t"/>
            <a:pathLst>
              <a:path extrusionOk="0" h="3755703" w="6435005">
                <a:moveTo>
                  <a:pt x="0" y="0"/>
                </a:moveTo>
                <a:lnTo>
                  <a:pt x="6435005" y="0"/>
                </a:lnTo>
                <a:lnTo>
                  <a:pt x="6435005" y="3755703"/>
                </a:lnTo>
                <a:lnTo>
                  <a:pt x="0" y="3755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5"/>
          <p:cNvSpPr/>
          <p:nvPr/>
        </p:nvSpPr>
        <p:spPr>
          <a:xfrm rot="5400000">
            <a:off x="314335" y="4389286"/>
            <a:ext cx="3431449" cy="2002718"/>
          </a:xfrm>
          <a:custGeom>
            <a:rect b="b" l="l" r="r" t="t"/>
            <a:pathLst>
              <a:path extrusionOk="0" h="2002718" w="3431449">
                <a:moveTo>
                  <a:pt x="0" y="0"/>
                </a:moveTo>
                <a:lnTo>
                  <a:pt x="3431448" y="0"/>
                </a:lnTo>
                <a:lnTo>
                  <a:pt x="3431448" y="2002718"/>
                </a:lnTo>
                <a:lnTo>
                  <a:pt x="0" y="20027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17" name="Google Shape;217;p15"/>
          <p:cNvCxnSpPr/>
          <p:nvPr/>
        </p:nvCxnSpPr>
        <p:spPr>
          <a:xfrm>
            <a:off x="9168900" y="2502192"/>
            <a:ext cx="2888453" cy="2888453"/>
          </a:xfrm>
          <a:prstGeom prst="straightConnector1">
            <a:avLst/>
          </a:prstGeom>
          <a:noFill/>
          <a:ln cap="flat" cmpd="sng" w="19050">
            <a:solidFill>
              <a:srgbClr val="8C52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15"/>
          <p:cNvCxnSpPr/>
          <p:nvPr/>
        </p:nvCxnSpPr>
        <p:spPr>
          <a:xfrm>
            <a:off x="3302755" y="2488721"/>
            <a:ext cx="2901923" cy="2901923"/>
          </a:xfrm>
          <a:prstGeom prst="straightConnector1">
            <a:avLst/>
          </a:prstGeom>
          <a:noFill/>
          <a:ln cap="flat" cmpd="sng" w="38100">
            <a:solidFill>
              <a:srgbClr val="004AA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15"/>
          <p:cNvCxnSpPr/>
          <p:nvPr/>
        </p:nvCxnSpPr>
        <p:spPr>
          <a:xfrm flipH="1">
            <a:off x="3316226" y="5404115"/>
            <a:ext cx="2901923" cy="2901923"/>
          </a:xfrm>
          <a:prstGeom prst="straightConnector1">
            <a:avLst/>
          </a:prstGeom>
          <a:noFill/>
          <a:ln cap="flat" cmpd="sng" w="19050">
            <a:solidFill>
              <a:srgbClr val="0CC0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15"/>
          <p:cNvCxnSpPr/>
          <p:nvPr/>
        </p:nvCxnSpPr>
        <p:spPr>
          <a:xfrm flipH="1">
            <a:off x="9141960" y="5390645"/>
            <a:ext cx="2901923" cy="2901923"/>
          </a:xfrm>
          <a:prstGeom prst="straightConnector1">
            <a:avLst/>
          </a:prstGeom>
          <a:noFill/>
          <a:ln cap="flat" cmpd="sng" w="19050">
            <a:solidFill>
              <a:srgbClr val="5271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15"/>
          <p:cNvSpPr/>
          <p:nvPr/>
        </p:nvSpPr>
        <p:spPr>
          <a:xfrm>
            <a:off x="2991880" y="2066913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4" y="0"/>
                </a:lnTo>
                <a:lnTo>
                  <a:pt x="784264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5"/>
          <p:cNvSpPr/>
          <p:nvPr/>
        </p:nvSpPr>
        <p:spPr>
          <a:xfrm>
            <a:off x="8748520" y="2095875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5" y="0"/>
                </a:lnTo>
                <a:lnTo>
                  <a:pt x="784265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5"/>
          <p:cNvSpPr/>
          <p:nvPr/>
        </p:nvSpPr>
        <p:spPr>
          <a:xfrm>
            <a:off x="2991880" y="7716225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4" y="0"/>
                </a:lnTo>
                <a:lnTo>
                  <a:pt x="784264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5"/>
          <p:cNvSpPr/>
          <p:nvPr/>
        </p:nvSpPr>
        <p:spPr>
          <a:xfrm>
            <a:off x="8751868" y="7745187"/>
            <a:ext cx="784265" cy="785693"/>
          </a:xfrm>
          <a:custGeom>
            <a:rect b="b" l="l" r="r" t="t"/>
            <a:pathLst>
              <a:path extrusionOk="0" h="785693" w="784265">
                <a:moveTo>
                  <a:pt x="0" y="0"/>
                </a:moveTo>
                <a:lnTo>
                  <a:pt x="784264" y="0"/>
                </a:lnTo>
                <a:lnTo>
                  <a:pt x="784264" y="785693"/>
                </a:lnTo>
                <a:lnTo>
                  <a:pt x="0" y="78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5"/>
          <p:cNvSpPr/>
          <p:nvPr/>
        </p:nvSpPr>
        <p:spPr>
          <a:xfrm>
            <a:off x="4199548" y="3297364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5"/>
          <p:cNvSpPr/>
          <p:nvPr/>
        </p:nvSpPr>
        <p:spPr>
          <a:xfrm>
            <a:off x="5242177" y="4431512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9" y="0"/>
                </a:lnTo>
                <a:lnTo>
                  <a:pt x="410759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5"/>
          <p:cNvSpPr/>
          <p:nvPr/>
        </p:nvSpPr>
        <p:spPr>
          <a:xfrm>
            <a:off x="10000342" y="3297364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5"/>
          <p:cNvSpPr/>
          <p:nvPr/>
        </p:nvSpPr>
        <p:spPr>
          <a:xfrm>
            <a:off x="11037973" y="4431512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5"/>
          <p:cNvSpPr/>
          <p:nvPr/>
        </p:nvSpPr>
        <p:spPr>
          <a:xfrm rot="-5400000">
            <a:off x="10000342" y="697926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7"/>
                </a:lnTo>
                <a:lnTo>
                  <a:pt x="0" y="411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5"/>
          <p:cNvSpPr/>
          <p:nvPr/>
        </p:nvSpPr>
        <p:spPr>
          <a:xfrm rot="-5400000">
            <a:off x="11037973" y="593319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5"/>
          <p:cNvSpPr/>
          <p:nvPr/>
        </p:nvSpPr>
        <p:spPr>
          <a:xfrm rot="-5400000">
            <a:off x="4199548" y="697926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8" y="0"/>
                </a:lnTo>
                <a:lnTo>
                  <a:pt x="410758" y="411507"/>
                </a:lnTo>
                <a:lnTo>
                  <a:pt x="0" y="411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5"/>
          <p:cNvSpPr/>
          <p:nvPr/>
        </p:nvSpPr>
        <p:spPr>
          <a:xfrm rot="-5400000">
            <a:off x="5242177" y="5933196"/>
            <a:ext cx="410758" cy="411506"/>
          </a:xfrm>
          <a:custGeom>
            <a:rect b="b" l="l" r="r" t="t"/>
            <a:pathLst>
              <a:path extrusionOk="0" h="411506" w="410758">
                <a:moveTo>
                  <a:pt x="0" y="0"/>
                </a:moveTo>
                <a:lnTo>
                  <a:pt x="410759" y="0"/>
                </a:lnTo>
                <a:lnTo>
                  <a:pt x="410759" y="411506"/>
                </a:lnTo>
                <a:lnTo>
                  <a:pt x="0" y="4115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3" name="Google Shape;233;p15"/>
          <p:cNvGrpSpPr/>
          <p:nvPr/>
        </p:nvGrpSpPr>
        <p:grpSpPr>
          <a:xfrm>
            <a:off x="5919336" y="5116844"/>
            <a:ext cx="547601" cy="547601"/>
            <a:chOff x="0" y="0"/>
            <a:chExt cx="812800" cy="812800"/>
          </a:xfrm>
        </p:grpSpPr>
        <p:sp>
          <p:nvSpPr>
            <p:cNvPr id="234" name="Google Shape;23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5"/>
          <p:cNvGrpSpPr/>
          <p:nvPr/>
        </p:nvGrpSpPr>
        <p:grpSpPr>
          <a:xfrm>
            <a:off x="11723808" y="5116844"/>
            <a:ext cx="547601" cy="547601"/>
            <a:chOff x="0" y="0"/>
            <a:chExt cx="812800" cy="812800"/>
          </a:xfrm>
        </p:grpSpPr>
        <p:sp>
          <p:nvSpPr>
            <p:cNvPr id="237" name="Google Shape;23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5"/>
          <p:cNvSpPr txBox="1"/>
          <p:nvPr/>
        </p:nvSpPr>
        <p:spPr>
          <a:xfrm>
            <a:off x="3869761" y="2224861"/>
            <a:ext cx="3664937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9735072" y="2224862"/>
            <a:ext cx="3371327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5155966" y="3218637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6218149" y="4327977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10979488" y="3218637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12041671" y="4327977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3869762" y="7888602"/>
            <a:ext cx="3445438" cy="43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9735072" y="7888602"/>
            <a:ext cx="3523727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6204679" y="5943095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5155966" y="6997829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12009151" y="5943095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10960438" y="6997829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932102" y="300443"/>
            <a:ext cx="3738682" cy="7524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99" u="none" cap="none" strike="noStrike">
                <a:solidFill>
                  <a:srgbClr val="004AAD"/>
                </a:solidFill>
                <a:latin typeface="Noto Sans"/>
                <a:ea typeface="Noto Sans"/>
                <a:cs typeface="Noto Sans"/>
                <a:sym typeface="Noto Sans"/>
              </a:rPr>
              <a:t>4M Fishbone 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932102" y="1160511"/>
            <a:ext cx="2370653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Infographic</a:t>
            </a:r>
            <a:endParaRPr/>
          </a:p>
        </p:txBody>
      </p:sp>
      <p:grpSp>
        <p:nvGrpSpPr>
          <p:cNvPr id="253" name="Google Shape;253;p15"/>
          <p:cNvGrpSpPr/>
          <p:nvPr/>
        </p:nvGrpSpPr>
        <p:grpSpPr>
          <a:xfrm>
            <a:off x="6113600" y="5311108"/>
            <a:ext cx="159073" cy="159073"/>
            <a:chOff x="0" y="0"/>
            <a:chExt cx="812800" cy="812800"/>
          </a:xfrm>
        </p:grpSpPr>
        <p:sp>
          <p:nvSpPr>
            <p:cNvPr id="254" name="Google Shape;25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5"/>
          <p:cNvGrpSpPr/>
          <p:nvPr/>
        </p:nvGrpSpPr>
        <p:grpSpPr>
          <a:xfrm>
            <a:off x="11918072" y="5311108"/>
            <a:ext cx="159073" cy="159073"/>
            <a:chOff x="0" y="0"/>
            <a:chExt cx="812800" cy="812800"/>
          </a:xfrm>
        </p:grpSpPr>
        <p:sp>
          <p:nvSpPr>
            <p:cNvPr id="257" name="Google Shape;25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2380812" y="5672980"/>
            <a:ext cx="13457777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8941404" y="2784527"/>
            <a:ext cx="2888453" cy="2888453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3075259" y="2771057"/>
            <a:ext cx="2901923" cy="2901923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6"/>
          <p:cNvCxnSpPr/>
          <p:nvPr/>
        </p:nvCxnSpPr>
        <p:spPr>
          <a:xfrm flipH="1">
            <a:off x="3088729" y="5686451"/>
            <a:ext cx="2901923" cy="2901923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6"/>
          <p:cNvCxnSpPr/>
          <p:nvPr/>
        </p:nvCxnSpPr>
        <p:spPr>
          <a:xfrm flipH="1">
            <a:off x="8914463" y="5672980"/>
            <a:ext cx="2901923" cy="2901923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68" name="Google Shape;268;p16"/>
          <p:cNvGrpSpPr/>
          <p:nvPr/>
        </p:nvGrpSpPr>
        <p:grpSpPr>
          <a:xfrm>
            <a:off x="3959792" y="3613649"/>
            <a:ext cx="343607" cy="343607"/>
            <a:chOff x="0" y="0"/>
            <a:chExt cx="812800" cy="812800"/>
          </a:xfrm>
        </p:grpSpPr>
        <p:sp>
          <p:nvSpPr>
            <p:cNvPr id="269" name="Google Shape;26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6"/>
          <p:cNvGrpSpPr/>
          <p:nvPr/>
        </p:nvGrpSpPr>
        <p:grpSpPr>
          <a:xfrm>
            <a:off x="5029913" y="4747798"/>
            <a:ext cx="343607" cy="343607"/>
            <a:chOff x="0" y="0"/>
            <a:chExt cx="812800" cy="812800"/>
          </a:xfrm>
        </p:grpSpPr>
        <p:sp>
          <p:nvSpPr>
            <p:cNvPr id="272" name="Google Shape;27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6"/>
          <p:cNvGrpSpPr/>
          <p:nvPr/>
        </p:nvGrpSpPr>
        <p:grpSpPr>
          <a:xfrm>
            <a:off x="9789259" y="3613649"/>
            <a:ext cx="343607" cy="343607"/>
            <a:chOff x="0" y="0"/>
            <a:chExt cx="812800" cy="812800"/>
          </a:xfrm>
        </p:grpSpPr>
        <p:sp>
          <p:nvSpPr>
            <p:cNvPr id="275" name="Google Shape;27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6"/>
          <p:cNvGrpSpPr/>
          <p:nvPr/>
        </p:nvGrpSpPr>
        <p:grpSpPr>
          <a:xfrm>
            <a:off x="10859381" y="4747798"/>
            <a:ext cx="343607" cy="343607"/>
            <a:chOff x="0" y="0"/>
            <a:chExt cx="812800" cy="812800"/>
          </a:xfrm>
        </p:grpSpPr>
        <p:sp>
          <p:nvSpPr>
            <p:cNvPr id="278" name="Google Shape;27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7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6"/>
          <p:cNvGrpSpPr/>
          <p:nvPr/>
        </p:nvGrpSpPr>
        <p:grpSpPr>
          <a:xfrm rot="-5400000">
            <a:off x="3959792" y="7324127"/>
            <a:ext cx="343607" cy="343607"/>
            <a:chOff x="0" y="0"/>
            <a:chExt cx="812800" cy="812800"/>
          </a:xfrm>
        </p:grpSpPr>
        <p:sp>
          <p:nvSpPr>
            <p:cNvPr id="281" name="Google Shape;28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9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p16"/>
          <p:cNvGrpSpPr/>
          <p:nvPr/>
        </p:nvGrpSpPr>
        <p:grpSpPr>
          <a:xfrm rot="-5400000">
            <a:off x="5029913" y="6254005"/>
            <a:ext cx="343607" cy="343607"/>
            <a:chOff x="0" y="0"/>
            <a:chExt cx="812800" cy="812800"/>
          </a:xfrm>
        </p:grpSpPr>
        <p:sp>
          <p:nvSpPr>
            <p:cNvPr id="284" name="Google Shape;28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B9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16"/>
          <p:cNvGrpSpPr/>
          <p:nvPr/>
        </p:nvGrpSpPr>
        <p:grpSpPr>
          <a:xfrm rot="-5400000">
            <a:off x="9789259" y="7324127"/>
            <a:ext cx="343607" cy="343607"/>
            <a:chOff x="0" y="0"/>
            <a:chExt cx="812800" cy="812800"/>
          </a:xfrm>
        </p:grpSpPr>
        <p:sp>
          <p:nvSpPr>
            <p:cNvPr id="287" name="Google Shape;28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16"/>
          <p:cNvGrpSpPr/>
          <p:nvPr/>
        </p:nvGrpSpPr>
        <p:grpSpPr>
          <a:xfrm rot="-5400000">
            <a:off x="10859381" y="6254005"/>
            <a:ext cx="343607" cy="343607"/>
            <a:chOff x="0" y="0"/>
            <a:chExt cx="812800" cy="812800"/>
          </a:xfrm>
        </p:grpSpPr>
        <p:sp>
          <p:nvSpPr>
            <p:cNvPr id="290" name="Google Shape;29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6"/>
          <p:cNvSpPr/>
          <p:nvPr/>
        </p:nvSpPr>
        <p:spPr>
          <a:xfrm>
            <a:off x="2592201" y="2220535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4" y="0"/>
                </a:lnTo>
                <a:lnTo>
                  <a:pt x="1072134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6"/>
          <p:cNvSpPr/>
          <p:nvPr/>
        </p:nvSpPr>
        <p:spPr>
          <a:xfrm>
            <a:off x="8378396" y="2220535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5" y="0"/>
                </a:lnTo>
                <a:lnTo>
                  <a:pt x="1072135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6"/>
          <p:cNvSpPr/>
          <p:nvPr/>
        </p:nvSpPr>
        <p:spPr>
          <a:xfrm>
            <a:off x="2592201" y="7869821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4" y="0"/>
                </a:lnTo>
                <a:lnTo>
                  <a:pt x="1072134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6"/>
          <p:cNvSpPr/>
          <p:nvPr/>
        </p:nvSpPr>
        <p:spPr>
          <a:xfrm>
            <a:off x="8378396" y="7869821"/>
            <a:ext cx="1072135" cy="1072135"/>
          </a:xfrm>
          <a:custGeom>
            <a:rect b="b" l="l" r="r" t="t"/>
            <a:pathLst>
              <a:path extrusionOk="0" h="1072135" w="1072135">
                <a:moveTo>
                  <a:pt x="0" y="0"/>
                </a:moveTo>
                <a:lnTo>
                  <a:pt x="1072135" y="0"/>
                </a:lnTo>
                <a:lnTo>
                  <a:pt x="1072135" y="1072135"/>
                </a:lnTo>
                <a:lnTo>
                  <a:pt x="0" y="10721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6" name="Google Shape;296;p16"/>
          <p:cNvGrpSpPr/>
          <p:nvPr/>
        </p:nvGrpSpPr>
        <p:grpSpPr>
          <a:xfrm rot="10800000">
            <a:off x="15160018" y="3007550"/>
            <a:ext cx="2678901" cy="5357802"/>
            <a:chOff x="0" y="0"/>
            <a:chExt cx="406400" cy="812800"/>
          </a:xfrm>
        </p:grpSpPr>
        <p:sp>
          <p:nvSpPr>
            <p:cNvPr id="297" name="Google Shape;297;p16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06400" y="203200"/>
                  </a:lnTo>
                  <a:lnTo>
                    <a:pt x="4064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8" name="Google Shape;298;p16"/>
            <p:cNvSpPr txBox="1"/>
            <p:nvPr/>
          </p:nvSpPr>
          <p:spPr>
            <a:xfrm>
              <a:off x="101600" y="165100"/>
              <a:ext cx="304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6"/>
          <p:cNvGrpSpPr/>
          <p:nvPr/>
        </p:nvGrpSpPr>
        <p:grpSpPr>
          <a:xfrm rot="10800000">
            <a:off x="1208859" y="4166896"/>
            <a:ext cx="1519555" cy="3039110"/>
            <a:chOff x="0" y="0"/>
            <a:chExt cx="406400" cy="812800"/>
          </a:xfrm>
        </p:grpSpPr>
        <p:sp>
          <p:nvSpPr>
            <p:cNvPr id="300" name="Google Shape;300;p16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06400" y="203200"/>
                  </a:lnTo>
                  <a:lnTo>
                    <a:pt x="4064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01" name="Google Shape;301;p16"/>
            <p:cNvSpPr txBox="1"/>
            <p:nvPr/>
          </p:nvSpPr>
          <p:spPr>
            <a:xfrm>
              <a:off x="101600" y="165100"/>
              <a:ext cx="304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16"/>
          <p:cNvGrpSpPr/>
          <p:nvPr/>
        </p:nvGrpSpPr>
        <p:grpSpPr>
          <a:xfrm rot="10800000">
            <a:off x="449081" y="4153425"/>
            <a:ext cx="1519555" cy="3039110"/>
            <a:chOff x="0" y="0"/>
            <a:chExt cx="406400" cy="812800"/>
          </a:xfrm>
        </p:grpSpPr>
        <p:sp>
          <p:nvSpPr>
            <p:cNvPr id="303" name="Google Shape;303;p16"/>
            <p:cNvSpPr/>
            <p:nvPr/>
          </p:nvSpPr>
          <p:spPr>
            <a:xfrm>
              <a:off x="0" y="0"/>
              <a:ext cx="406400" cy="812800"/>
            </a:xfrm>
            <a:custGeom>
              <a:rect b="b" l="l" r="r" t="t"/>
              <a:pathLst>
                <a:path extrusionOk="0" h="812800" w="406400">
                  <a:moveTo>
                    <a:pt x="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406400" y="203200"/>
                  </a:lnTo>
                  <a:lnTo>
                    <a:pt x="40640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0" y="406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4" name="Google Shape;304;p16"/>
            <p:cNvSpPr txBox="1"/>
            <p:nvPr/>
          </p:nvSpPr>
          <p:spPr>
            <a:xfrm>
              <a:off x="101600" y="165100"/>
              <a:ext cx="304800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4052059" y="3705916"/>
            <a:ext cx="159073" cy="159073"/>
            <a:chOff x="0" y="0"/>
            <a:chExt cx="812800" cy="812800"/>
          </a:xfrm>
        </p:grpSpPr>
        <p:sp>
          <p:nvSpPr>
            <p:cNvPr id="306" name="Google Shape;30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6"/>
          <p:cNvGrpSpPr/>
          <p:nvPr/>
        </p:nvGrpSpPr>
        <p:grpSpPr>
          <a:xfrm>
            <a:off x="5122181" y="4840065"/>
            <a:ext cx="159073" cy="159073"/>
            <a:chOff x="0" y="0"/>
            <a:chExt cx="812800" cy="812800"/>
          </a:xfrm>
        </p:grpSpPr>
        <p:sp>
          <p:nvSpPr>
            <p:cNvPr id="309" name="Google Shape;30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6"/>
          <p:cNvGrpSpPr/>
          <p:nvPr/>
        </p:nvGrpSpPr>
        <p:grpSpPr>
          <a:xfrm>
            <a:off x="9881526" y="3705916"/>
            <a:ext cx="159073" cy="159073"/>
            <a:chOff x="0" y="0"/>
            <a:chExt cx="812800" cy="812800"/>
          </a:xfrm>
        </p:grpSpPr>
        <p:sp>
          <p:nvSpPr>
            <p:cNvPr id="312" name="Google Shape;31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6"/>
          <p:cNvGrpSpPr/>
          <p:nvPr/>
        </p:nvGrpSpPr>
        <p:grpSpPr>
          <a:xfrm>
            <a:off x="10951648" y="4840065"/>
            <a:ext cx="159073" cy="159073"/>
            <a:chOff x="0" y="0"/>
            <a:chExt cx="812800" cy="812800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>
            <a:off x="10947861" y="6346273"/>
            <a:ext cx="159073" cy="159073"/>
            <a:chOff x="0" y="0"/>
            <a:chExt cx="812800" cy="812800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6"/>
          <p:cNvGrpSpPr/>
          <p:nvPr/>
        </p:nvGrpSpPr>
        <p:grpSpPr>
          <a:xfrm>
            <a:off x="9881526" y="7405572"/>
            <a:ext cx="159073" cy="159073"/>
            <a:chOff x="0" y="0"/>
            <a:chExt cx="812800" cy="812800"/>
          </a:xfrm>
        </p:grpSpPr>
        <p:sp>
          <p:nvSpPr>
            <p:cNvPr id="321" name="Google Shape;32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6"/>
          <p:cNvGrpSpPr/>
          <p:nvPr/>
        </p:nvGrpSpPr>
        <p:grpSpPr>
          <a:xfrm>
            <a:off x="5122181" y="6344493"/>
            <a:ext cx="159073" cy="159073"/>
            <a:chOff x="0" y="0"/>
            <a:chExt cx="812800" cy="812800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4052059" y="7416394"/>
            <a:ext cx="159073" cy="159073"/>
            <a:chOff x="0" y="0"/>
            <a:chExt cx="812800" cy="812800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6"/>
          <p:cNvGrpSpPr/>
          <p:nvPr/>
        </p:nvGrpSpPr>
        <p:grpSpPr>
          <a:xfrm>
            <a:off x="5691839" y="5388823"/>
            <a:ext cx="547601" cy="547601"/>
            <a:chOff x="0" y="0"/>
            <a:chExt cx="812800" cy="812800"/>
          </a:xfrm>
        </p:grpSpPr>
        <p:sp>
          <p:nvSpPr>
            <p:cNvPr id="330" name="Google Shape;33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>
            <a:off x="11515361" y="5388823"/>
            <a:ext cx="547601" cy="547601"/>
            <a:chOff x="0" y="0"/>
            <a:chExt cx="812800" cy="812800"/>
          </a:xfrm>
        </p:grpSpPr>
        <p:sp>
          <p:nvSpPr>
            <p:cNvPr id="333" name="Google Shape;33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A6A6A6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6"/>
          <p:cNvSpPr txBox="1"/>
          <p:nvPr/>
        </p:nvSpPr>
        <p:spPr>
          <a:xfrm>
            <a:off x="3844264" y="2497672"/>
            <a:ext cx="3739157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DA36C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9679130" y="2497672"/>
            <a:ext cx="3427269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5271FF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37" name="Google Shape;337;p16"/>
          <p:cNvSpPr txBox="1"/>
          <p:nvPr/>
        </p:nvSpPr>
        <p:spPr>
          <a:xfrm>
            <a:off x="4928469" y="3500973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38" name="Google Shape;338;p16"/>
          <p:cNvSpPr txBox="1"/>
          <p:nvPr/>
        </p:nvSpPr>
        <p:spPr>
          <a:xfrm>
            <a:off x="5990653" y="4610313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39" name="Google Shape;339;p16"/>
          <p:cNvSpPr txBox="1"/>
          <p:nvPr/>
        </p:nvSpPr>
        <p:spPr>
          <a:xfrm>
            <a:off x="10751991" y="3500973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11814175" y="4610313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41" name="Google Shape;341;p16"/>
          <p:cNvSpPr txBox="1"/>
          <p:nvPr/>
        </p:nvSpPr>
        <p:spPr>
          <a:xfrm>
            <a:off x="3844265" y="8230125"/>
            <a:ext cx="3739156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51B9D2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9631505" y="8230125"/>
            <a:ext cx="3474893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FFE374"/>
                </a:solidFill>
                <a:latin typeface="Noto Sans"/>
                <a:ea typeface="Noto Sans"/>
                <a:cs typeface="Noto Sans"/>
                <a:sym typeface="Noto Sans"/>
              </a:rPr>
              <a:t>ADD A MAIN POINT</a:t>
            </a:r>
            <a:endParaRPr/>
          </a:p>
        </p:txBody>
      </p:sp>
      <p:sp>
        <p:nvSpPr>
          <p:cNvPr id="343" name="Google Shape;343;p16"/>
          <p:cNvSpPr txBox="1"/>
          <p:nvPr/>
        </p:nvSpPr>
        <p:spPr>
          <a:xfrm>
            <a:off x="5977182" y="6225430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44" name="Google Shape;344;p16"/>
          <p:cNvSpPr txBox="1"/>
          <p:nvPr/>
        </p:nvSpPr>
        <p:spPr>
          <a:xfrm>
            <a:off x="4928469" y="7280165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45" name="Google Shape;345;p16"/>
          <p:cNvSpPr txBox="1"/>
          <p:nvPr/>
        </p:nvSpPr>
        <p:spPr>
          <a:xfrm>
            <a:off x="11781654" y="6225430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46" name="Google Shape;346;p16"/>
          <p:cNvSpPr txBox="1"/>
          <p:nvPr/>
        </p:nvSpPr>
        <p:spPr>
          <a:xfrm>
            <a:off x="10732941" y="7280165"/>
            <a:ext cx="2621943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Briefly elaborate on what you want to discuss.</a:t>
            </a:r>
            <a:endParaRPr/>
          </a:p>
        </p:txBody>
      </p:sp>
      <p:sp>
        <p:nvSpPr>
          <p:cNvPr id="347" name="Google Shape;347;p16"/>
          <p:cNvSpPr txBox="1"/>
          <p:nvPr/>
        </p:nvSpPr>
        <p:spPr>
          <a:xfrm>
            <a:off x="1205680" y="355600"/>
            <a:ext cx="3739158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4M Fishbone </a:t>
            </a:r>
            <a:endParaRPr/>
          </a:p>
        </p:txBody>
      </p:sp>
      <p:sp>
        <p:nvSpPr>
          <p:cNvPr id="348" name="Google Shape;348;p16"/>
          <p:cNvSpPr txBox="1"/>
          <p:nvPr/>
        </p:nvSpPr>
        <p:spPr>
          <a:xfrm>
            <a:off x="1205680" y="1203326"/>
            <a:ext cx="2147120" cy="419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Infographic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1E1E1">
                <a:alpha val="27450"/>
              </a:srgbClr>
            </a:gs>
            <a:gs pos="100000">
              <a:srgbClr val="FFFFFF"/>
            </a:gs>
          </a:gsLst>
          <a:lin ang="2700000" scaled="0"/>
        </a:gra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7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354" name="Google Shape;354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357" name="Google Shape;357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17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360" name="Google Shape;360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2" name="Google Shape;362;p17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363" name="Google Shape;363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17"/>
          <p:cNvGrpSpPr/>
          <p:nvPr/>
        </p:nvGrpSpPr>
        <p:grpSpPr>
          <a:xfrm>
            <a:off x="1170023" y="6586119"/>
            <a:ext cx="4368067" cy="719567"/>
            <a:chOff x="0" y="-19050"/>
            <a:chExt cx="1150437" cy="189516"/>
          </a:xfrm>
        </p:grpSpPr>
        <p:sp>
          <p:nvSpPr>
            <p:cNvPr id="366" name="Google Shape;366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1109829" y="7421358"/>
            <a:ext cx="754204" cy="771881"/>
            <a:chOff x="0" y="-19050"/>
            <a:chExt cx="812800" cy="831850"/>
          </a:xfrm>
        </p:grpSpPr>
        <p:sp>
          <p:nvSpPr>
            <p:cNvPr id="369" name="Google Shape;36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17"/>
          <p:cNvGrpSpPr/>
          <p:nvPr/>
        </p:nvGrpSpPr>
        <p:grpSpPr>
          <a:xfrm>
            <a:off x="2043392" y="7421358"/>
            <a:ext cx="754204" cy="771881"/>
            <a:chOff x="0" y="-19050"/>
            <a:chExt cx="812800" cy="831850"/>
          </a:xfrm>
        </p:grpSpPr>
        <p:sp>
          <p:nvSpPr>
            <p:cNvPr id="372" name="Google Shape;37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DA3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17"/>
          <p:cNvGrpSpPr/>
          <p:nvPr/>
        </p:nvGrpSpPr>
        <p:grpSpPr>
          <a:xfrm>
            <a:off x="2976955" y="7421358"/>
            <a:ext cx="754204" cy="771881"/>
            <a:chOff x="0" y="-19050"/>
            <a:chExt cx="812800" cy="831850"/>
          </a:xfrm>
        </p:grpSpPr>
        <p:sp>
          <p:nvSpPr>
            <p:cNvPr id="375" name="Google Shape;37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E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17"/>
          <p:cNvGrpSpPr/>
          <p:nvPr/>
        </p:nvGrpSpPr>
        <p:grpSpPr>
          <a:xfrm>
            <a:off x="3910517" y="7421358"/>
            <a:ext cx="754204" cy="771881"/>
            <a:chOff x="0" y="-19050"/>
            <a:chExt cx="812800" cy="831850"/>
          </a:xfrm>
        </p:grpSpPr>
        <p:sp>
          <p:nvSpPr>
            <p:cNvPr id="378" name="Google Shape;37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08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17"/>
          <p:cNvGrpSpPr/>
          <p:nvPr/>
        </p:nvGrpSpPr>
        <p:grpSpPr>
          <a:xfrm>
            <a:off x="4844080" y="7421358"/>
            <a:ext cx="754204" cy="771881"/>
            <a:chOff x="0" y="-19050"/>
            <a:chExt cx="812800" cy="831850"/>
          </a:xfrm>
        </p:grpSpPr>
        <p:sp>
          <p:nvSpPr>
            <p:cNvPr id="381" name="Google Shape;38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CC0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7"/>
          <p:cNvSpPr txBox="1"/>
          <p:nvPr/>
        </p:nvSpPr>
        <p:spPr>
          <a:xfrm>
            <a:off x="1232396" y="3455296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uses the following free fonts:</a:t>
            </a:r>
            <a:endParaRPr/>
          </a:p>
        </p:txBody>
      </p:sp>
      <p:sp>
        <p:nvSpPr>
          <p:cNvPr id="384" name="Google Shape;384;p17"/>
          <p:cNvSpPr txBox="1"/>
          <p:nvPr/>
        </p:nvSpPr>
        <p:spPr>
          <a:xfrm>
            <a:off x="1170023" y="6272242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You can find these fonts online too.</a:t>
            </a:r>
            <a:endParaRPr/>
          </a:p>
        </p:txBody>
      </p:sp>
      <p:sp>
        <p:nvSpPr>
          <p:cNvPr id="385" name="Google Shape;385;p17"/>
          <p:cNvSpPr txBox="1"/>
          <p:nvPr/>
        </p:nvSpPr>
        <p:spPr>
          <a:xfrm>
            <a:off x="1778789" y="4244471"/>
            <a:ext cx="31506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NOTO SANS</a:t>
            </a:r>
            <a:endParaRPr/>
          </a:p>
        </p:txBody>
      </p:sp>
      <p:sp>
        <p:nvSpPr>
          <p:cNvPr id="386" name="Google Shape;386;p17"/>
          <p:cNvSpPr txBox="1"/>
          <p:nvPr/>
        </p:nvSpPr>
        <p:spPr>
          <a:xfrm>
            <a:off x="876244" y="831668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#000000</a:t>
            </a:r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1809807" y="831668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#FDA36C</a:t>
            </a:r>
            <a:endParaRPr/>
          </a:p>
        </p:txBody>
      </p:sp>
      <p:sp>
        <p:nvSpPr>
          <p:cNvPr id="388" name="Google Shape;388;p17"/>
          <p:cNvSpPr txBox="1"/>
          <p:nvPr/>
        </p:nvSpPr>
        <p:spPr>
          <a:xfrm>
            <a:off x="2743370" y="831668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#FFE374</a:t>
            </a:r>
            <a:endParaRPr/>
          </a:p>
        </p:txBody>
      </p:sp>
      <p:sp>
        <p:nvSpPr>
          <p:cNvPr id="389" name="Google Shape;389;p17"/>
          <p:cNvSpPr txBox="1"/>
          <p:nvPr/>
        </p:nvSpPr>
        <p:spPr>
          <a:xfrm>
            <a:off x="3676933" y="831668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#508BDB</a:t>
            </a:r>
            <a:endParaRPr/>
          </a:p>
        </p:txBody>
      </p:sp>
      <p:sp>
        <p:nvSpPr>
          <p:cNvPr id="390" name="Google Shape;390;p17"/>
          <p:cNvSpPr txBox="1"/>
          <p:nvPr/>
        </p:nvSpPr>
        <p:spPr>
          <a:xfrm>
            <a:off x="4610495" y="831668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#0CC0DF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4210005" y="1446041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Use these design resources in your Canva Presentation.</a:t>
            </a:r>
            <a:endParaRPr/>
          </a:p>
        </p:txBody>
      </p:sp>
      <p:sp>
        <p:nvSpPr>
          <p:cNvPr id="392" name="Google Shape;392;p17"/>
          <p:cNvSpPr txBox="1"/>
          <p:nvPr/>
        </p:nvSpPr>
        <p:spPr>
          <a:xfrm>
            <a:off x="11706206" y="9915836"/>
            <a:ext cx="5916757" cy="17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Noto Sans"/>
                <a:ea typeface="Noto Sans"/>
                <a:cs typeface="Noto Sans"/>
                <a:sym typeface="Noto Sans"/>
              </a:rPr>
              <a:t>DON'T FORGET TO DELETE THIS PAGE BEFORE PRESENTING. </a:t>
            </a:r>
            <a:endParaRPr/>
          </a:p>
        </p:txBody>
      </p:sp>
      <p:sp>
        <p:nvSpPr>
          <p:cNvPr id="393" name="Google Shape;393;p17"/>
          <p:cNvSpPr txBox="1"/>
          <p:nvPr/>
        </p:nvSpPr>
        <p:spPr>
          <a:xfrm>
            <a:off x="5469973" y="343874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Noto Sans"/>
                <a:ea typeface="Noto Sans"/>
                <a:cs typeface="Noto Sans"/>
                <a:sym typeface="Noto Sans"/>
              </a:rPr>
              <a:t>RESOURCE PAGE</a:t>
            </a:r>
            <a:endParaRPr/>
          </a:p>
        </p:txBody>
      </p:sp>
      <p:sp>
        <p:nvSpPr>
          <p:cNvPr id="394" name="Google Shape;394;p17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Fonts</a:t>
            </a:r>
            <a:endParaRPr/>
          </a:p>
        </p:txBody>
      </p:sp>
      <p:sp>
        <p:nvSpPr>
          <p:cNvPr id="395" name="Google Shape;395;p17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Design Elements</a:t>
            </a:r>
            <a:endParaRPr/>
          </a:p>
        </p:txBody>
      </p:sp>
      <p:sp>
        <p:nvSpPr>
          <p:cNvPr id="396" name="Google Shape;396;p17"/>
          <p:cNvSpPr txBox="1"/>
          <p:nvPr/>
        </p:nvSpPr>
        <p:spPr>
          <a:xfrm>
            <a:off x="1778789" y="6753958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Colors</a:t>
            </a:r>
            <a:endParaRPr/>
          </a:p>
        </p:txBody>
      </p:sp>
      <p:grpSp>
        <p:nvGrpSpPr>
          <p:cNvPr id="397" name="Google Shape;397;p17"/>
          <p:cNvGrpSpPr/>
          <p:nvPr/>
        </p:nvGrpSpPr>
        <p:grpSpPr>
          <a:xfrm>
            <a:off x="6570637" y="3965328"/>
            <a:ext cx="10707796" cy="4903827"/>
            <a:chOff x="0" y="0"/>
            <a:chExt cx="14277061" cy="6538436"/>
          </a:xfrm>
        </p:grpSpPr>
        <p:sp>
          <p:nvSpPr>
            <p:cNvPr id="398" name="Google Shape;398;p17"/>
            <p:cNvSpPr/>
            <p:nvPr/>
          </p:nvSpPr>
          <p:spPr>
            <a:xfrm>
              <a:off x="11649430" y="1901459"/>
              <a:ext cx="1003863" cy="863322"/>
            </a:xfrm>
            <a:custGeom>
              <a:rect b="b" l="l" r="r" t="t"/>
              <a:pathLst>
                <a:path extrusionOk="0" h="863322" w="1003863">
                  <a:moveTo>
                    <a:pt x="0" y="0"/>
                  </a:moveTo>
                  <a:lnTo>
                    <a:pt x="1003863" y="0"/>
                  </a:lnTo>
                  <a:lnTo>
                    <a:pt x="1003863" y="863322"/>
                  </a:lnTo>
                  <a:lnTo>
                    <a:pt x="0" y="8633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99" name="Google Shape;399;p17"/>
            <p:cNvSpPr/>
            <p:nvPr/>
          </p:nvSpPr>
          <p:spPr>
            <a:xfrm>
              <a:off x="13484956" y="3569763"/>
              <a:ext cx="713486" cy="985973"/>
            </a:xfrm>
            <a:custGeom>
              <a:rect b="b" l="l" r="r" t="t"/>
              <a:pathLst>
                <a:path extrusionOk="0" h="985973" w="713486">
                  <a:moveTo>
                    <a:pt x="0" y="0"/>
                  </a:moveTo>
                  <a:lnTo>
                    <a:pt x="713487" y="0"/>
                  </a:lnTo>
                  <a:lnTo>
                    <a:pt x="713487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0" name="Google Shape;400;p17"/>
            <p:cNvSpPr/>
            <p:nvPr/>
          </p:nvSpPr>
          <p:spPr>
            <a:xfrm>
              <a:off x="11857913" y="3674809"/>
              <a:ext cx="587819" cy="880928"/>
            </a:xfrm>
            <a:custGeom>
              <a:rect b="b" l="l" r="r" t="t"/>
              <a:pathLst>
                <a:path extrusionOk="0" h="880928" w="587819">
                  <a:moveTo>
                    <a:pt x="0" y="0"/>
                  </a:moveTo>
                  <a:lnTo>
                    <a:pt x="587819" y="0"/>
                  </a:lnTo>
                  <a:lnTo>
                    <a:pt x="587819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1" name="Google Shape;401;p17"/>
            <p:cNvSpPr/>
            <p:nvPr/>
          </p:nvSpPr>
          <p:spPr>
            <a:xfrm>
              <a:off x="13302191" y="5443896"/>
              <a:ext cx="974870" cy="880928"/>
            </a:xfrm>
            <a:custGeom>
              <a:rect b="b" l="l" r="r" t="t"/>
              <a:pathLst>
                <a:path extrusionOk="0" h="880928" w="974870">
                  <a:moveTo>
                    <a:pt x="0" y="0"/>
                  </a:moveTo>
                  <a:lnTo>
                    <a:pt x="974870" y="0"/>
                  </a:lnTo>
                  <a:lnTo>
                    <a:pt x="974870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2" name="Google Shape;402;p17"/>
            <p:cNvSpPr/>
            <p:nvPr/>
          </p:nvSpPr>
          <p:spPr>
            <a:xfrm>
              <a:off x="13302191" y="52523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3" name="Google Shape;403;p17"/>
            <p:cNvSpPr/>
            <p:nvPr/>
          </p:nvSpPr>
          <p:spPr>
            <a:xfrm>
              <a:off x="11537782" y="61326"/>
              <a:ext cx="1205233" cy="740670"/>
            </a:xfrm>
            <a:custGeom>
              <a:rect b="b" l="l" r="r" t="t"/>
              <a:pathLst>
                <a:path extrusionOk="0" h="740670" w="1205233">
                  <a:moveTo>
                    <a:pt x="0" y="0"/>
                  </a:moveTo>
                  <a:lnTo>
                    <a:pt x="1205232" y="0"/>
                  </a:lnTo>
                  <a:lnTo>
                    <a:pt x="1205232" y="740670"/>
                  </a:lnTo>
                  <a:lnTo>
                    <a:pt x="0" y="740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4" name="Google Shape;404;p17"/>
            <p:cNvSpPr/>
            <p:nvPr/>
          </p:nvSpPr>
          <p:spPr>
            <a:xfrm>
              <a:off x="13212469" y="1901459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5" name="Google Shape;405;p17"/>
            <p:cNvSpPr/>
            <p:nvPr/>
          </p:nvSpPr>
          <p:spPr>
            <a:xfrm>
              <a:off x="11759136" y="5465764"/>
              <a:ext cx="686596" cy="985973"/>
            </a:xfrm>
            <a:custGeom>
              <a:rect b="b" l="l" r="r" t="t"/>
              <a:pathLst>
                <a:path extrusionOk="0" h="985973" w="686596">
                  <a:moveTo>
                    <a:pt x="0" y="0"/>
                  </a:moveTo>
                  <a:lnTo>
                    <a:pt x="686596" y="0"/>
                  </a:lnTo>
                  <a:lnTo>
                    <a:pt x="686596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6" name="Google Shape;406;p17"/>
            <p:cNvSpPr/>
            <p:nvPr/>
          </p:nvSpPr>
          <p:spPr>
            <a:xfrm>
              <a:off x="7055814" y="9687"/>
              <a:ext cx="865864" cy="985973"/>
            </a:xfrm>
            <a:custGeom>
              <a:rect b="b" l="l" r="r" t="t"/>
              <a:pathLst>
                <a:path extrusionOk="0" h="985973" w="865864">
                  <a:moveTo>
                    <a:pt x="0" y="0"/>
                  </a:moveTo>
                  <a:lnTo>
                    <a:pt x="865864" y="0"/>
                  </a:lnTo>
                  <a:lnTo>
                    <a:pt x="86586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7" name="Google Shape;407;p17"/>
            <p:cNvSpPr/>
            <p:nvPr/>
          </p:nvSpPr>
          <p:spPr>
            <a:xfrm>
              <a:off x="9916174" y="188575"/>
              <a:ext cx="1143169" cy="679666"/>
            </a:xfrm>
            <a:custGeom>
              <a:rect b="b" l="l" r="r" t="t"/>
              <a:pathLst>
                <a:path extrusionOk="0" h="679666" w="1143169">
                  <a:moveTo>
                    <a:pt x="0" y="0"/>
                  </a:moveTo>
                  <a:lnTo>
                    <a:pt x="1143169" y="0"/>
                  </a:lnTo>
                  <a:lnTo>
                    <a:pt x="1143169" y="679666"/>
                  </a:lnTo>
                  <a:lnTo>
                    <a:pt x="0" y="679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8" name="Google Shape;408;p17"/>
            <p:cNvSpPr/>
            <p:nvPr/>
          </p:nvSpPr>
          <p:spPr>
            <a:xfrm>
              <a:off x="1371438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09" name="Google Shape;409;p17"/>
            <p:cNvSpPr/>
            <p:nvPr/>
          </p:nvSpPr>
          <p:spPr>
            <a:xfrm>
              <a:off x="7156" y="62210"/>
              <a:ext cx="880928" cy="880928"/>
            </a:xfrm>
            <a:custGeom>
              <a:rect b="b" l="l" r="r" t="t"/>
              <a:pathLst>
                <a:path extrusionOk="0" h="880928" w="880928">
                  <a:moveTo>
                    <a:pt x="0" y="0"/>
                  </a:moveTo>
                  <a:lnTo>
                    <a:pt x="880928" y="0"/>
                  </a:lnTo>
                  <a:lnTo>
                    <a:pt x="880928" y="880928"/>
                  </a:lnTo>
                  <a:lnTo>
                    <a:pt x="0" y="880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0" name="Google Shape;410;p17"/>
            <p:cNvSpPr/>
            <p:nvPr/>
          </p:nvSpPr>
          <p:spPr>
            <a:xfrm>
              <a:off x="5552150" y="36086"/>
              <a:ext cx="977613" cy="933176"/>
            </a:xfrm>
            <a:custGeom>
              <a:rect b="b" l="l" r="r" t="t"/>
              <a:pathLst>
                <a:path extrusionOk="0" h="933176" w="977613">
                  <a:moveTo>
                    <a:pt x="0" y="0"/>
                  </a:moveTo>
                  <a:lnTo>
                    <a:pt x="977613" y="0"/>
                  </a:lnTo>
                  <a:lnTo>
                    <a:pt x="977613" y="933176"/>
                  </a:lnTo>
                  <a:lnTo>
                    <a:pt x="0" y="93317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1" name="Google Shape;411;p17"/>
            <p:cNvSpPr/>
            <p:nvPr/>
          </p:nvSpPr>
          <p:spPr>
            <a:xfrm>
              <a:off x="2755643" y="9687"/>
              <a:ext cx="978803" cy="985973"/>
            </a:xfrm>
            <a:custGeom>
              <a:rect b="b" l="l" r="r" t="t"/>
              <a:pathLst>
                <a:path extrusionOk="0" h="985973" w="978803">
                  <a:moveTo>
                    <a:pt x="0" y="0"/>
                  </a:moveTo>
                  <a:lnTo>
                    <a:pt x="978803" y="0"/>
                  </a:lnTo>
                  <a:lnTo>
                    <a:pt x="97880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2" name="Google Shape;412;p17"/>
            <p:cNvSpPr/>
            <p:nvPr/>
          </p:nvSpPr>
          <p:spPr>
            <a:xfrm>
              <a:off x="4227761" y="0"/>
              <a:ext cx="816442" cy="995661"/>
            </a:xfrm>
            <a:custGeom>
              <a:rect b="b" l="l" r="r" t="t"/>
              <a:pathLst>
                <a:path extrusionOk="0" h="995661" w="816442">
                  <a:moveTo>
                    <a:pt x="0" y="0"/>
                  </a:moveTo>
                  <a:lnTo>
                    <a:pt x="816442" y="0"/>
                  </a:lnTo>
                  <a:lnTo>
                    <a:pt x="816442" y="995661"/>
                  </a:lnTo>
                  <a:lnTo>
                    <a:pt x="0" y="9956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3" name="Google Shape;413;p17"/>
            <p:cNvSpPr/>
            <p:nvPr/>
          </p:nvSpPr>
          <p:spPr>
            <a:xfrm>
              <a:off x="8470917" y="62210"/>
              <a:ext cx="927311" cy="932396"/>
            </a:xfrm>
            <a:custGeom>
              <a:rect b="b" l="l" r="r" t="t"/>
              <a:pathLst>
                <a:path extrusionOk="0" h="932396" w="927311">
                  <a:moveTo>
                    <a:pt x="0" y="0"/>
                  </a:moveTo>
                  <a:lnTo>
                    <a:pt x="927311" y="0"/>
                  </a:lnTo>
                  <a:lnTo>
                    <a:pt x="927311" y="932396"/>
                  </a:lnTo>
                  <a:lnTo>
                    <a:pt x="0" y="9323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4" name="Google Shape;414;p17"/>
            <p:cNvSpPr/>
            <p:nvPr/>
          </p:nvSpPr>
          <p:spPr>
            <a:xfrm>
              <a:off x="8371799" y="1821687"/>
              <a:ext cx="795950" cy="985973"/>
            </a:xfrm>
            <a:custGeom>
              <a:rect b="b" l="l" r="r" t="t"/>
              <a:pathLst>
                <a:path extrusionOk="0" h="985973" w="795950">
                  <a:moveTo>
                    <a:pt x="0" y="0"/>
                  </a:moveTo>
                  <a:lnTo>
                    <a:pt x="795950" y="0"/>
                  </a:lnTo>
                  <a:lnTo>
                    <a:pt x="79595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5" name="Google Shape;415;p17"/>
            <p:cNvSpPr/>
            <p:nvPr/>
          </p:nvSpPr>
          <p:spPr>
            <a:xfrm>
              <a:off x="6656689" y="1821687"/>
              <a:ext cx="1071710" cy="985973"/>
            </a:xfrm>
            <a:custGeom>
              <a:rect b="b" l="l" r="r" t="t"/>
              <a:pathLst>
                <a:path extrusionOk="0" h="985973" w="1071710">
                  <a:moveTo>
                    <a:pt x="0" y="0"/>
                  </a:moveTo>
                  <a:lnTo>
                    <a:pt x="1071710" y="0"/>
                  </a:lnTo>
                  <a:lnTo>
                    <a:pt x="1071710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6" name="Google Shape;416;p17"/>
            <p:cNvSpPr/>
            <p:nvPr/>
          </p:nvSpPr>
          <p:spPr>
            <a:xfrm>
              <a:off x="9877341" y="2045283"/>
              <a:ext cx="1126753" cy="647371"/>
            </a:xfrm>
            <a:custGeom>
              <a:rect b="b" l="l" r="r" t="t"/>
              <a:pathLst>
                <a:path extrusionOk="0" h="647371" w="1126753">
                  <a:moveTo>
                    <a:pt x="0" y="0"/>
                  </a:moveTo>
                  <a:lnTo>
                    <a:pt x="1126753" y="0"/>
                  </a:lnTo>
                  <a:lnTo>
                    <a:pt x="1126753" y="647371"/>
                  </a:lnTo>
                  <a:lnTo>
                    <a:pt x="0" y="6473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7" name="Google Shape;417;p17"/>
            <p:cNvSpPr/>
            <p:nvPr/>
          </p:nvSpPr>
          <p:spPr>
            <a:xfrm>
              <a:off x="3419606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4" y="0"/>
                  </a:lnTo>
                  <a:lnTo>
                    <a:pt x="985974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8" name="Google Shape;418;p17"/>
            <p:cNvSpPr/>
            <p:nvPr/>
          </p:nvSpPr>
          <p:spPr>
            <a:xfrm>
              <a:off x="7156" y="1821687"/>
              <a:ext cx="1146481" cy="985973"/>
            </a:xfrm>
            <a:custGeom>
              <a:rect b="b" l="l" r="r" t="t"/>
              <a:pathLst>
                <a:path extrusionOk="0" h="985973" w="1146481">
                  <a:moveTo>
                    <a:pt x="0" y="0"/>
                  </a:moveTo>
                  <a:lnTo>
                    <a:pt x="1146481" y="0"/>
                  </a:lnTo>
                  <a:lnTo>
                    <a:pt x="11464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19" name="Google Shape;419;p17"/>
            <p:cNvSpPr/>
            <p:nvPr/>
          </p:nvSpPr>
          <p:spPr>
            <a:xfrm>
              <a:off x="4932422" y="1821687"/>
              <a:ext cx="984181" cy="985973"/>
            </a:xfrm>
            <a:custGeom>
              <a:rect b="b" l="l" r="r" t="t"/>
              <a:pathLst>
                <a:path extrusionOk="0" h="985973" w="984181">
                  <a:moveTo>
                    <a:pt x="0" y="0"/>
                  </a:moveTo>
                  <a:lnTo>
                    <a:pt x="984181" y="0"/>
                  </a:lnTo>
                  <a:lnTo>
                    <a:pt x="98418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0" name="Google Shape;420;p17"/>
            <p:cNvSpPr/>
            <p:nvPr/>
          </p:nvSpPr>
          <p:spPr>
            <a:xfrm>
              <a:off x="1793635" y="1821687"/>
              <a:ext cx="985973" cy="985973"/>
            </a:xfrm>
            <a:custGeom>
              <a:rect b="b" l="l" r="r" t="t"/>
              <a:pathLst>
                <a:path extrusionOk="0" h="985973" w="985973">
                  <a:moveTo>
                    <a:pt x="0" y="0"/>
                  </a:moveTo>
                  <a:lnTo>
                    <a:pt x="985973" y="0"/>
                  </a:lnTo>
                  <a:lnTo>
                    <a:pt x="985973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1" name="Google Shape;421;p17"/>
            <p:cNvSpPr/>
            <p:nvPr/>
          </p:nvSpPr>
          <p:spPr>
            <a:xfrm>
              <a:off x="7192124" y="3660792"/>
              <a:ext cx="1080576" cy="852673"/>
            </a:xfrm>
            <a:custGeom>
              <a:rect b="b" l="l" r="r" t="t"/>
              <a:pathLst>
                <a:path extrusionOk="0" h="852673" w="1080576">
                  <a:moveTo>
                    <a:pt x="0" y="0"/>
                  </a:moveTo>
                  <a:lnTo>
                    <a:pt x="1080576" y="0"/>
                  </a:lnTo>
                  <a:lnTo>
                    <a:pt x="108057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2" name="Google Shape;422;p17"/>
            <p:cNvSpPr/>
            <p:nvPr/>
          </p:nvSpPr>
          <p:spPr>
            <a:xfrm>
              <a:off x="5535899" y="3700864"/>
              <a:ext cx="1114415" cy="670675"/>
            </a:xfrm>
            <a:custGeom>
              <a:rect b="b" l="l" r="r" t="t"/>
              <a:pathLst>
                <a:path extrusionOk="0" h="670675" w="1114415">
                  <a:moveTo>
                    <a:pt x="0" y="0"/>
                  </a:moveTo>
                  <a:lnTo>
                    <a:pt x="1114415" y="0"/>
                  </a:lnTo>
                  <a:lnTo>
                    <a:pt x="1114415" y="670675"/>
                  </a:lnTo>
                  <a:lnTo>
                    <a:pt x="0" y="6706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3" name="Google Shape;423;p17"/>
            <p:cNvSpPr/>
            <p:nvPr/>
          </p:nvSpPr>
          <p:spPr>
            <a:xfrm>
              <a:off x="2912048" y="3598415"/>
              <a:ext cx="917004" cy="977426"/>
            </a:xfrm>
            <a:custGeom>
              <a:rect b="b" l="l" r="r" t="t"/>
              <a:pathLst>
                <a:path extrusionOk="0" h="977426" w="917004">
                  <a:moveTo>
                    <a:pt x="0" y="0"/>
                  </a:moveTo>
                  <a:lnTo>
                    <a:pt x="917004" y="0"/>
                  </a:lnTo>
                  <a:lnTo>
                    <a:pt x="917004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4" name="Google Shape;424;p17"/>
            <p:cNvSpPr/>
            <p:nvPr/>
          </p:nvSpPr>
          <p:spPr>
            <a:xfrm>
              <a:off x="4370862" y="3609865"/>
              <a:ext cx="623226" cy="852673"/>
            </a:xfrm>
            <a:custGeom>
              <a:rect b="b" l="l" r="r" t="t"/>
              <a:pathLst>
                <a:path extrusionOk="0" h="852673" w="623226">
                  <a:moveTo>
                    <a:pt x="0" y="0"/>
                  </a:moveTo>
                  <a:lnTo>
                    <a:pt x="623226" y="0"/>
                  </a:lnTo>
                  <a:lnTo>
                    <a:pt x="623226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5" name="Google Shape;425;p17"/>
            <p:cNvSpPr/>
            <p:nvPr/>
          </p:nvSpPr>
          <p:spPr>
            <a:xfrm>
              <a:off x="1654813" y="3598415"/>
              <a:ext cx="712633" cy="977426"/>
            </a:xfrm>
            <a:custGeom>
              <a:rect b="b" l="l" r="r" t="t"/>
              <a:pathLst>
                <a:path extrusionOk="0" h="977426" w="712633">
                  <a:moveTo>
                    <a:pt x="0" y="0"/>
                  </a:moveTo>
                  <a:lnTo>
                    <a:pt x="712633" y="0"/>
                  </a:lnTo>
                  <a:lnTo>
                    <a:pt x="712633" y="977427"/>
                  </a:lnTo>
                  <a:lnTo>
                    <a:pt x="0" y="9774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6" name="Google Shape;426;p17"/>
            <p:cNvSpPr/>
            <p:nvPr/>
          </p:nvSpPr>
          <p:spPr>
            <a:xfrm>
              <a:off x="10214577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7" name="Google Shape;427;p17"/>
            <p:cNvSpPr/>
            <p:nvPr/>
          </p:nvSpPr>
          <p:spPr>
            <a:xfrm>
              <a:off x="8818698" y="3660792"/>
              <a:ext cx="852673" cy="852673"/>
            </a:xfrm>
            <a:custGeom>
              <a:rect b="b" l="l" r="r" t="t"/>
              <a:pathLst>
                <a:path extrusionOk="0" h="852673" w="852673">
                  <a:moveTo>
                    <a:pt x="0" y="0"/>
                  </a:moveTo>
                  <a:lnTo>
                    <a:pt x="852673" y="0"/>
                  </a:lnTo>
                  <a:lnTo>
                    <a:pt x="852673" y="852673"/>
                  </a:lnTo>
                  <a:lnTo>
                    <a:pt x="0" y="852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8" name="Google Shape;428;p17"/>
            <p:cNvSpPr/>
            <p:nvPr/>
          </p:nvSpPr>
          <p:spPr>
            <a:xfrm>
              <a:off x="7156" y="3543215"/>
              <a:ext cx="1104451" cy="985973"/>
            </a:xfrm>
            <a:custGeom>
              <a:rect b="b" l="l" r="r" t="t"/>
              <a:pathLst>
                <a:path extrusionOk="0" h="985973" w="1104451">
                  <a:moveTo>
                    <a:pt x="0" y="0"/>
                  </a:moveTo>
                  <a:lnTo>
                    <a:pt x="1104451" y="0"/>
                  </a:lnTo>
                  <a:lnTo>
                    <a:pt x="1104451" y="985974"/>
                  </a:lnTo>
                  <a:lnTo>
                    <a:pt x="0" y="98597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29" name="Google Shape;429;p17"/>
            <p:cNvSpPr/>
            <p:nvPr/>
          </p:nvSpPr>
          <p:spPr>
            <a:xfrm>
              <a:off x="10004919" y="5486543"/>
              <a:ext cx="844106" cy="965194"/>
            </a:xfrm>
            <a:custGeom>
              <a:rect b="b" l="l" r="r" t="t"/>
              <a:pathLst>
                <a:path extrusionOk="0" h="965194" w="844106">
                  <a:moveTo>
                    <a:pt x="0" y="0"/>
                  </a:moveTo>
                  <a:lnTo>
                    <a:pt x="844107" y="0"/>
                  </a:lnTo>
                  <a:lnTo>
                    <a:pt x="844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0" name="Google Shape;430;p17"/>
            <p:cNvSpPr/>
            <p:nvPr/>
          </p:nvSpPr>
          <p:spPr>
            <a:xfrm>
              <a:off x="8333992" y="5613457"/>
              <a:ext cx="1016239" cy="711368"/>
            </a:xfrm>
            <a:custGeom>
              <a:rect b="b" l="l" r="r" t="t"/>
              <a:pathLst>
                <a:path extrusionOk="0" h="711368" w="1016239">
                  <a:moveTo>
                    <a:pt x="0" y="0"/>
                  </a:moveTo>
                  <a:lnTo>
                    <a:pt x="1016240" y="0"/>
                  </a:lnTo>
                  <a:lnTo>
                    <a:pt x="1016240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1" name="Google Shape;431;p17"/>
            <p:cNvSpPr/>
            <p:nvPr/>
          </p:nvSpPr>
          <p:spPr>
            <a:xfrm>
              <a:off x="6800933" y="5613457"/>
              <a:ext cx="869449" cy="711368"/>
            </a:xfrm>
            <a:custGeom>
              <a:rect b="b" l="l" r="r" t="t"/>
              <a:pathLst>
                <a:path extrusionOk="0" h="711368" w="869449">
                  <a:moveTo>
                    <a:pt x="0" y="0"/>
                  </a:moveTo>
                  <a:lnTo>
                    <a:pt x="869449" y="0"/>
                  </a:lnTo>
                  <a:lnTo>
                    <a:pt x="869449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2" name="Google Shape;432;p17"/>
            <p:cNvSpPr/>
            <p:nvPr/>
          </p:nvSpPr>
          <p:spPr>
            <a:xfrm>
              <a:off x="4294083" y="5486543"/>
              <a:ext cx="486107" cy="965194"/>
            </a:xfrm>
            <a:custGeom>
              <a:rect b="b" l="l" r="r" t="t"/>
              <a:pathLst>
                <a:path extrusionOk="0" h="965194" w="486107">
                  <a:moveTo>
                    <a:pt x="0" y="0"/>
                  </a:moveTo>
                  <a:lnTo>
                    <a:pt x="486107" y="0"/>
                  </a:lnTo>
                  <a:lnTo>
                    <a:pt x="48610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3" name="Google Shape;433;p17"/>
            <p:cNvSpPr/>
            <p:nvPr/>
          </p:nvSpPr>
          <p:spPr>
            <a:xfrm>
              <a:off x="5434878" y="5613457"/>
              <a:ext cx="711368" cy="711368"/>
            </a:xfrm>
            <a:custGeom>
              <a:rect b="b" l="l" r="r" t="t"/>
              <a:pathLst>
                <a:path extrusionOk="0" h="711368" w="711368">
                  <a:moveTo>
                    <a:pt x="0" y="0"/>
                  </a:moveTo>
                  <a:lnTo>
                    <a:pt x="711368" y="0"/>
                  </a:lnTo>
                  <a:lnTo>
                    <a:pt x="711368" y="711367"/>
                  </a:lnTo>
                  <a:lnTo>
                    <a:pt x="0" y="7113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4" name="Google Shape;434;p17"/>
            <p:cNvSpPr/>
            <p:nvPr/>
          </p:nvSpPr>
          <p:spPr>
            <a:xfrm>
              <a:off x="0" y="5399845"/>
              <a:ext cx="612769" cy="1138591"/>
            </a:xfrm>
            <a:custGeom>
              <a:rect b="b" l="l" r="r" t="t"/>
              <a:pathLst>
                <a:path extrusionOk="0" h="1138591" w="612769">
                  <a:moveTo>
                    <a:pt x="0" y="0"/>
                  </a:moveTo>
                  <a:lnTo>
                    <a:pt x="612769" y="0"/>
                  </a:lnTo>
                  <a:lnTo>
                    <a:pt x="612769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5" name="Google Shape;435;p17"/>
            <p:cNvSpPr/>
            <p:nvPr/>
          </p:nvSpPr>
          <p:spPr>
            <a:xfrm>
              <a:off x="1269241" y="5399845"/>
              <a:ext cx="881890" cy="1138591"/>
            </a:xfrm>
            <a:custGeom>
              <a:rect b="b" l="l" r="r" t="t"/>
              <a:pathLst>
                <a:path extrusionOk="0" h="1138591" w="881890">
                  <a:moveTo>
                    <a:pt x="0" y="0"/>
                  </a:moveTo>
                  <a:lnTo>
                    <a:pt x="881890" y="0"/>
                  </a:lnTo>
                  <a:lnTo>
                    <a:pt x="881890" y="1138591"/>
                  </a:lnTo>
                  <a:lnTo>
                    <a:pt x="0" y="11385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6" name="Google Shape;436;p17"/>
            <p:cNvSpPr/>
            <p:nvPr/>
          </p:nvSpPr>
          <p:spPr>
            <a:xfrm>
              <a:off x="2805819" y="5486543"/>
              <a:ext cx="833577" cy="965194"/>
            </a:xfrm>
            <a:custGeom>
              <a:rect b="b" l="l" r="r" t="t"/>
              <a:pathLst>
                <a:path extrusionOk="0" h="965194" w="833577">
                  <a:moveTo>
                    <a:pt x="0" y="0"/>
                  </a:moveTo>
                  <a:lnTo>
                    <a:pt x="833577" y="0"/>
                  </a:lnTo>
                  <a:lnTo>
                    <a:pt x="833577" y="965195"/>
                  </a:lnTo>
                  <a:lnTo>
                    <a:pt x="0" y="9651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37" name="Google Shape;437;p17"/>
          <p:cNvGrpSpPr/>
          <p:nvPr/>
        </p:nvGrpSpPr>
        <p:grpSpPr>
          <a:xfrm>
            <a:off x="2479155" y="8527102"/>
            <a:ext cx="754204" cy="771881"/>
            <a:chOff x="0" y="-19050"/>
            <a:chExt cx="812800" cy="831850"/>
          </a:xfrm>
        </p:grpSpPr>
        <p:sp>
          <p:nvSpPr>
            <p:cNvPr id="438" name="Google Shape;43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F52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7"/>
          <p:cNvGrpSpPr/>
          <p:nvPr/>
        </p:nvGrpSpPr>
        <p:grpSpPr>
          <a:xfrm>
            <a:off x="3412717" y="8527102"/>
            <a:ext cx="754204" cy="771881"/>
            <a:chOff x="0" y="-19050"/>
            <a:chExt cx="812800" cy="831850"/>
          </a:xfrm>
        </p:grpSpPr>
        <p:sp>
          <p:nvSpPr>
            <p:cNvPr id="441" name="Google Shape;44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C5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17"/>
          <p:cNvSpPr txBox="1"/>
          <p:nvPr/>
        </p:nvSpPr>
        <p:spPr>
          <a:xfrm>
            <a:off x="2245570" y="9422431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#0F52FB</a:t>
            </a:r>
            <a:endParaRPr/>
          </a:p>
        </p:txBody>
      </p:sp>
      <p:sp>
        <p:nvSpPr>
          <p:cNvPr id="444" name="Google Shape;444;p17"/>
          <p:cNvSpPr txBox="1"/>
          <p:nvPr/>
        </p:nvSpPr>
        <p:spPr>
          <a:xfrm>
            <a:off x="3179133" y="9422431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#8C52FF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1E1E1">
                <a:alpha val="27450"/>
              </a:srgbClr>
            </a:gs>
            <a:gs pos="100000">
              <a:srgbClr val="FFFFFF"/>
            </a:gs>
          </a:gsLst>
          <a:lin ang="2700000" scaled="0"/>
        </a:gra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18"/>
          <p:cNvGrpSpPr/>
          <p:nvPr/>
        </p:nvGrpSpPr>
        <p:grpSpPr>
          <a:xfrm>
            <a:off x="3387510" y="1306459"/>
            <a:ext cx="11512980" cy="7472652"/>
            <a:chOff x="0" y="-19050"/>
            <a:chExt cx="3032225" cy="1968106"/>
          </a:xfrm>
        </p:grpSpPr>
        <p:sp>
          <p:nvSpPr>
            <p:cNvPr id="450" name="Google Shape;450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8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8"/>
          <p:cNvSpPr txBox="1"/>
          <p:nvPr/>
        </p:nvSpPr>
        <p:spPr>
          <a:xfrm>
            <a:off x="5469973" y="2895705"/>
            <a:ext cx="6820884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53" name="Google Shape;453;p18"/>
          <p:cNvSpPr txBox="1"/>
          <p:nvPr/>
        </p:nvSpPr>
        <p:spPr>
          <a:xfrm>
            <a:off x="7108732" y="7924048"/>
            <a:ext cx="4070535" cy="431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ED7843"/>
                </a:solidFill>
                <a:latin typeface="Noto Sans"/>
                <a:ea typeface="Noto Sans"/>
                <a:cs typeface="Noto Sans"/>
                <a:sym typeface="Noto Sans"/>
              </a:rPr>
              <a:t>Happy designing!</a:t>
            </a:r>
            <a:endParaRPr/>
          </a:p>
        </p:txBody>
      </p:sp>
      <p:sp>
        <p:nvSpPr>
          <p:cNvPr id="454" name="Google Shape;454;p18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for the presentation template</a:t>
            </a:r>
            <a:endParaRPr/>
          </a:p>
        </p:txBody>
      </p:sp>
      <p:sp>
        <p:nvSpPr>
          <p:cNvPr id="455" name="Google Shape;455;p18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for the photos</a:t>
            </a:r>
            <a:endParaRPr/>
          </a:p>
        </p:txBody>
      </p:sp>
      <p:sp>
        <p:nvSpPr>
          <p:cNvPr id="456" name="Google Shape;456;p18"/>
          <p:cNvSpPr txBox="1"/>
          <p:nvPr/>
        </p:nvSpPr>
        <p:spPr>
          <a:xfrm>
            <a:off x="5469973" y="1716133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81818"/>
                </a:solidFill>
                <a:latin typeface="Noto Sans"/>
                <a:ea typeface="Noto Sans"/>
                <a:cs typeface="Noto Sans"/>
                <a:sym typeface="Noto Sans"/>
              </a:rPr>
              <a:t>CREDITS</a:t>
            </a:r>
            <a:endParaRPr/>
          </a:p>
        </p:txBody>
      </p:sp>
      <p:sp>
        <p:nvSpPr>
          <p:cNvPr id="457" name="Google Shape;457;p18"/>
          <p:cNvSpPr txBox="1"/>
          <p:nvPr/>
        </p:nvSpPr>
        <p:spPr>
          <a:xfrm>
            <a:off x="6110027" y="62822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F1A38"/>
                </a:solidFill>
                <a:latin typeface="Noto Sans"/>
                <a:ea typeface="Noto Sans"/>
                <a:cs typeface="Noto Sans"/>
                <a:sym typeface="Noto Sans"/>
              </a:rPr>
              <a:t>Pexels, Pixabay</a:t>
            </a:r>
            <a:endParaRPr/>
          </a:p>
        </p:txBody>
      </p:sp>
      <p:sp>
        <p:nvSpPr>
          <p:cNvPr id="458" name="Google Shape;458;p18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imal 4M Fishbone Infographic">
  <a:themeElements>
    <a:clrScheme name="Office">
      <a:dk1>
        <a:srgbClr val="000000"/>
      </a:dk1>
      <a:lt1>
        <a:srgbClr val="FFFFFF"/>
      </a:lt1>
      <a:dk2>
        <a:srgbClr val="004AAD"/>
      </a:dk2>
      <a:lt2>
        <a:srgbClr val="ED7843"/>
      </a:lt2>
      <a:accent1>
        <a:srgbClr val="0CC0DF"/>
      </a:accent1>
      <a:accent2>
        <a:srgbClr val="FFE374"/>
      </a:accent2>
      <a:accent3>
        <a:srgbClr val="508BDB"/>
      </a:accent3>
      <a:accent4>
        <a:srgbClr val="0F1A38"/>
      </a:accent4>
      <a:accent5>
        <a:srgbClr val="4BACC6"/>
      </a:accent5>
      <a:accent6>
        <a:srgbClr val="8C52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