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Alata"/>
      <p:regular r:id="rId10"/>
    </p:embeddedFont>
    <p:embeddedFont>
      <p:font typeface="Assistant"/>
      <p:regular r:id="rId11"/>
      <p:bold r:id="rId12"/>
    </p:embeddedFont>
    <p:embeddedFont>
      <p:font typeface="Exo 2 SemiBold"/>
      <p:regular r:id="rId13"/>
      <p:bold r:id="rId14"/>
      <p:italic r:id="rId15"/>
      <p:boldItalic r:id="rId16"/>
    </p:embeddedFont>
    <p:embeddedFont>
      <p:font typeface="Exo 2"/>
      <p:regular r:id="rId17"/>
      <p:bold r:id="rId18"/>
      <p:italic r:id="rId19"/>
      <p:boldItalic r:id="rId20"/>
    </p:embeddedFont>
    <p:embeddedFont>
      <p:font typeface="Assistant ExtraBold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-boldItalic.fntdata"/><Relationship Id="rId21" Type="http://schemas.openxmlformats.org/officeDocument/2006/relationships/font" Target="fonts/AssistantExtra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Assistant-regular.fntdata"/><Relationship Id="rId10" Type="http://schemas.openxmlformats.org/officeDocument/2006/relationships/font" Target="fonts/Alata-regular.fntdata"/><Relationship Id="rId13" Type="http://schemas.openxmlformats.org/officeDocument/2006/relationships/font" Target="fonts/Exo2SemiBold-regular.fntdata"/><Relationship Id="rId12" Type="http://schemas.openxmlformats.org/officeDocument/2006/relationships/font" Target="fonts/Assistant-bold.fntdata"/><Relationship Id="rId15" Type="http://schemas.openxmlformats.org/officeDocument/2006/relationships/font" Target="fonts/Exo2SemiBold-italic.fntdata"/><Relationship Id="rId14" Type="http://schemas.openxmlformats.org/officeDocument/2006/relationships/font" Target="fonts/Exo2SemiBold-bold.fntdata"/><Relationship Id="rId17" Type="http://schemas.openxmlformats.org/officeDocument/2006/relationships/font" Target="fonts/Exo2-regular.fntdata"/><Relationship Id="rId16" Type="http://schemas.openxmlformats.org/officeDocument/2006/relationships/font" Target="fonts/Exo2SemiBold-boldItalic.fntdata"/><Relationship Id="rId19" Type="http://schemas.openxmlformats.org/officeDocument/2006/relationships/font" Target="fonts/Exo2-italic.fntdata"/><Relationship Id="rId18" Type="http://schemas.openxmlformats.org/officeDocument/2006/relationships/font" Target="fonts/Exo2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stel Fishbone Problem Solving Infographic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53" name="Google Shape;253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54" name="Google Shape;254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55" name="Google Shape;25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60" name="Google Shape;260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62" name="Google Shape;26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67" name="Google Shape;267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73" name="Google Shape;273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" name="Google Shape;27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319456" y="164600"/>
            <a:ext cx="17616177" cy="9841565"/>
            <a:chOff x="0" y="-19050"/>
            <a:chExt cx="4639621" cy="2592000"/>
          </a:xfrm>
        </p:grpSpPr>
        <p:sp>
          <p:nvSpPr>
            <p:cNvPr id="14" name="Google Shape;14;p3"/>
            <p:cNvSpPr/>
            <p:nvPr/>
          </p:nvSpPr>
          <p:spPr>
            <a:xfrm>
              <a:off x="0" y="0"/>
              <a:ext cx="4639621" cy="2572905"/>
            </a:xfrm>
            <a:custGeom>
              <a:rect b="b" l="l" r="r" t="t"/>
              <a:pathLst>
                <a:path extrusionOk="0" h="2572905" w="4639621">
                  <a:moveTo>
                    <a:pt x="0" y="0"/>
                  </a:moveTo>
                  <a:lnTo>
                    <a:pt x="4639621" y="0"/>
                  </a:lnTo>
                  <a:lnTo>
                    <a:pt x="4639621" y="2572905"/>
                  </a:lnTo>
                  <a:lnTo>
                    <a:pt x="0" y="2572905"/>
                  </a:lnTo>
                  <a:close/>
                </a:path>
              </a:pathLst>
            </a:custGeom>
            <a:solidFill>
              <a:srgbClr val="F4F1EB"/>
            </a:solidFill>
            <a:ln>
              <a:noFill/>
            </a:ln>
          </p:spPr>
        </p:sp>
        <p:sp>
          <p:nvSpPr>
            <p:cNvPr id="15" name="Google Shape;15;p3"/>
            <p:cNvSpPr txBox="1"/>
            <p:nvPr/>
          </p:nvSpPr>
          <p:spPr>
            <a:xfrm>
              <a:off x="0" y="-19050"/>
              <a:ext cx="4639500" cy="259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1000" y="2097171"/>
            <a:ext cx="13566950" cy="61938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3"/>
          <p:cNvGrpSpPr/>
          <p:nvPr/>
        </p:nvGrpSpPr>
        <p:grpSpPr>
          <a:xfrm>
            <a:off x="4162575" y="7904450"/>
            <a:ext cx="2672258" cy="749508"/>
            <a:chOff x="0" y="-19050"/>
            <a:chExt cx="703800" cy="1974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703766" cy="178349"/>
            </a:xfrm>
            <a:custGeom>
              <a:rect b="b" l="l" r="r" t="t"/>
              <a:pathLst>
                <a:path extrusionOk="0" h="178349" w="703766">
                  <a:moveTo>
                    <a:pt x="89175" y="0"/>
                  </a:moveTo>
                  <a:lnTo>
                    <a:pt x="614592" y="0"/>
                  </a:lnTo>
                  <a:cubicBezTo>
                    <a:pt x="663841" y="0"/>
                    <a:pt x="703766" y="39925"/>
                    <a:pt x="703766" y="89175"/>
                  </a:cubicBezTo>
                  <a:lnTo>
                    <a:pt x="703766" y="89175"/>
                  </a:lnTo>
                  <a:cubicBezTo>
                    <a:pt x="703766" y="112825"/>
                    <a:pt x="694371" y="135507"/>
                    <a:pt x="677648" y="152231"/>
                  </a:cubicBezTo>
                  <a:cubicBezTo>
                    <a:pt x="660924" y="168954"/>
                    <a:pt x="638242" y="178349"/>
                    <a:pt x="614592" y="178349"/>
                  </a:cubicBezTo>
                  <a:lnTo>
                    <a:pt x="89175" y="178349"/>
                  </a:lnTo>
                  <a:cubicBezTo>
                    <a:pt x="65524" y="178349"/>
                    <a:pt x="42842" y="168954"/>
                    <a:pt x="26119" y="152231"/>
                  </a:cubicBezTo>
                  <a:cubicBezTo>
                    <a:pt x="9395" y="135507"/>
                    <a:pt x="0" y="112825"/>
                    <a:pt x="0" y="89175"/>
                  </a:cubicBezTo>
                  <a:lnTo>
                    <a:pt x="0" y="89175"/>
                  </a:lnTo>
                  <a:cubicBezTo>
                    <a:pt x="0" y="65524"/>
                    <a:pt x="9395" y="42842"/>
                    <a:pt x="26119" y="26119"/>
                  </a:cubicBezTo>
                  <a:cubicBezTo>
                    <a:pt x="42842" y="9395"/>
                    <a:pt x="65524" y="0"/>
                    <a:pt x="89175" y="0"/>
                  </a:cubicBezTo>
                  <a:close/>
                </a:path>
              </a:pathLst>
            </a:custGeom>
            <a:solidFill>
              <a:srgbClr val="DBD3E0"/>
            </a:solidFill>
            <a:ln cap="rnd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 txBox="1"/>
            <p:nvPr/>
          </p:nvSpPr>
          <p:spPr>
            <a:xfrm>
              <a:off x="0" y="-19050"/>
              <a:ext cx="7038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10577972" y="8123465"/>
            <a:ext cx="2672258" cy="749508"/>
            <a:chOff x="0" y="-19050"/>
            <a:chExt cx="703800" cy="197400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703766" cy="178349"/>
            </a:xfrm>
            <a:custGeom>
              <a:rect b="b" l="l" r="r" t="t"/>
              <a:pathLst>
                <a:path extrusionOk="0" h="178349" w="703766">
                  <a:moveTo>
                    <a:pt x="89175" y="0"/>
                  </a:moveTo>
                  <a:lnTo>
                    <a:pt x="614592" y="0"/>
                  </a:lnTo>
                  <a:cubicBezTo>
                    <a:pt x="663841" y="0"/>
                    <a:pt x="703766" y="39925"/>
                    <a:pt x="703766" y="89175"/>
                  </a:cubicBezTo>
                  <a:lnTo>
                    <a:pt x="703766" y="89175"/>
                  </a:lnTo>
                  <a:cubicBezTo>
                    <a:pt x="703766" y="112825"/>
                    <a:pt x="694371" y="135507"/>
                    <a:pt x="677648" y="152231"/>
                  </a:cubicBezTo>
                  <a:cubicBezTo>
                    <a:pt x="660924" y="168954"/>
                    <a:pt x="638242" y="178349"/>
                    <a:pt x="614592" y="178349"/>
                  </a:cubicBezTo>
                  <a:lnTo>
                    <a:pt x="89175" y="178349"/>
                  </a:lnTo>
                  <a:cubicBezTo>
                    <a:pt x="65524" y="178349"/>
                    <a:pt x="42842" y="168954"/>
                    <a:pt x="26119" y="152231"/>
                  </a:cubicBezTo>
                  <a:cubicBezTo>
                    <a:pt x="9395" y="135507"/>
                    <a:pt x="0" y="112825"/>
                    <a:pt x="0" y="89175"/>
                  </a:cubicBezTo>
                  <a:lnTo>
                    <a:pt x="0" y="89175"/>
                  </a:lnTo>
                  <a:cubicBezTo>
                    <a:pt x="0" y="65524"/>
                    <a:pt x="9395" y="42842"/>
                    <a:pt x="26119" y="26119"/>
                  </a:cubicBezTo>
                  <a:cubicBezTo>
                    <a:pt x="42842" y="9395"/>
                    <a:pt x="65524" y="0"/>
                    <a:pt x="89175" y="0"/>
                  </a:cubicBezTo>
                  <a:close/>
                </a:path>
              </a:pathLst>
            </a:custGeom>
            <a:solidFill>
              <a:srgbClr val="CEDDD4"/>
            </a:solidFill>
            <a:ln cap="rnd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 txBox="1"/>
            <p:nvPr/>
          </p:nvSpPr>
          <p:spPr>
            <a:xfrm>
              <a:off x="0" y="-19050"/>
              <a:ext cx="7038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10587497" y="1267491"/>
            <a:ext cx="2672258" cy="749508"/>
            <a:chOff x="0" y="-19050"/>
            <a:chExt cx="703800" cy="197400"/>
          </a:xfrm>
        </p:grpSpPr>
        <p:sp>
          <p:nvSpPr>
            <p:cNvPr id="24" name="Google Shape;24;p3"/>
            <p:cNvSpPr/>
            <p:nvPr/>
          </p:nvSpPr>
          <p:spPr>
            <a:xfrm>
              <a:off x="0" y="0"/>
              <a:ext cx="703766" cy="178349"/>
            </a:xfrm>
            <a:custGeom>
              <a:rect b="b" l="l" r="r" t="t"/>
              <a:pathLst>
                <a:path extrusionOk="0" h="178349" w="703766">
                  <a:moveTo>
                    <a:pt x="89175" y="0"/>
                  </a:moveTo>
                  <a:lnTo>
                    <a:pt x="614592" y="0"/>
                  </a:lnTo>
                  <a:cubicBezTo>
                    <a:pt x="663841" y="0"/>
                    <a:pt x="703766" y="39925"/>
                    <a:pt x="703766" y="89175"/>
                  </a:cubicBezTo>
                  <a:lnTo>
                    <a:pt x="703766" y="89175"/>
                  </a:lnTo>
                  <a:cubicBezTo>
                    <a:pt x="703766" y="112825"/>
                    <a:pt x="694371" y="135507"/>
                    <a:pt x="677648" y="152231"/>
                  </a:cubicBezTo>
                  <a:cubicBezTo>
                    <a:pt x="660924" y="168954"/>
                    <a:pt x="638242" y="178349"/>
                    <a:pt x="614592" y="178349"/>
                  </a:cubicBezTo>
                  <a:lnTo>
                    <a:pt x="89175" y="178349"/>
                  </a:lnTo>
                  <a:cubicBezTo>
                    <a:pt x="65524" y="178349"/>
                    <a:pt x="42842" y="168954"/>
                    <a:pt x="26119" y="152231"/>
                  </a:cubicBezTo>
                  <a:cubicBezTo>
                    <a:pt x="9395" y="135507"/>
                    <a:pt x="0" y="112825"/>
                    <a:pt x="0" y="89175"/>
                  </a:cubicBezTo>
                  <a:lnTo>
                    <a:pt x="0" y="89175"/>
                  </a:lnTo>
                  <a:cubicBezTo>
                    <a:pt x="0" y="65524"/>
                    <a:pt x="9395" y="42842"/>
                    <a:pt x="26119" y="26119"/>
                  </a:cubicBezTo>
                  <a:cubicBezTo>
                    <a:pt x="42842" y="9395"/>
                    <a:pt x="65524" y="0"/>
                    <a:pt x="89175" y="0"/>
                  </a:cubicBezTo>
                  <a:close/>
                </a:path>
              </a:pathLst>
            </a:custGeom>
            <a:solidFill>
              <a:srgbClr val="CEDDD4"/>
            </a:solidFill>
            <a:ln cap="rnd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 txBox="1"/>
            <p:nvPr/>
          </p:nvSpPr>
          <p:spPr>
            <a:xfrm>
              <a:off x="0" y="-19050"/>
              <a:ext cx="7038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" name="Google Shape;26;p3"/>
          <p:cNvCxnSpPr/>
          <p:nvPr/>
        </p:nvCxnSpPr>
        <p:spPr>
          <a:xfrm>
            <a:off x="13183023" y="1457786"/>
            <a:ext cx="18000" cy="3680100"/>
          </a:xfrm>
          <a:prstGeom prst="straightConnector1">
            <a:avLst/>
          </a:prstGeom>
          <a:noFill/>
          <a:ln cap="rnd" cmpd="sng" w="1428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27" name="Google Shape;27;p3"/>
          <p:cNvGrpSpPr/>
          <p:nvPr/>
        </p:nvGrpSpPr>
        <p:grpSpPr>
          <a:xfrm>
            <a:off x="7295440" y="294752"/>
            <a:ext cx="2672258" cy="749508"/>
            <a:chOff x="0" y="-19050"/>
            <a:chExt cx="703800" cy="197400"/>
          </a:xfrm>
        </p:grpSpPr>
        <p:sp>
          <p:nvSpPr>
            <p:cNvPr id="28" name="Google Shape;28;p3"/>
            <p:cNvSpPr/>
            <p:nvPr/>
          </p:nvSpPr>
          <p:spPr>
            <a:xfrm>
              <a:off x="0" y="0"/>
              <a:ext cx="703766" cy="178349"/>
            </a:xfrm>
            <a:custGeom>
              <a:rect b="b" l="l" r="r" t="t"/>
              <a:pathLst>
                <a:path extrusionOk="0" h="178349" w="703766">
                  <a:moveTo>
                    <a:pt x="89175" y="0"/>
                  </a:moveTo>
                  <a:lnTo>
                    <a:pt x="614592" y="0"/>
                  </a:lnTo>
                  <a:cubicBezTo>
                    <a:pt x="663841" y="0"/>
                    <a:pt x="703766" y="39925"/>
                    <a:pt x="703766" y="89175"/>
                  </a:cubicBezTo>
                  <a:lnTo>
                    <a:pt x="703766" y="89175"/>
                  </a:lnTo>
                  <a:cubicBezTo>
                    <a:pt x="703766" y="112825"/>
                    <a:pt x="694371" y="135507"/>
                    <a:pt x="677648" y="152231"/>
                  </a:cubicBezTo>
                  <a:cubicBezTo>
                    <a:pt x="660924" y="168954"/>
                    <a:pt x="638242" y="178349"/>
                    <a:pt x="614592" y="178349"/>
                  </a:cubicBezTo>
                  <a:lnTo>
                    <a:pt x="89175" y="178349"/>
                  </a:lnTo>
                  <a:cubicBezTo>
                    <a:pt x="65524" y="178349"/>
                    <a:pt x="42842" y="168954"/>
                    <a:pt x="26119" y="152231"/>
                  </a:cubicBezTo>
                  <a:cubicBezTo>
                    <a:pt x="9395" y="135507"/>
                    <a:pt x="0" y="112825"/>
                    <a:pt x="0" y="89175"/>
                  </a:cubicBezTo>
                  <a:lnTo>
                    <a:pt x="0" y="89175"/>
                  </a:lnTo>
                  <a:cubicBezTo>
                    <a:pt x="0" y="65524"/>
                    <a:pt x="9395" y="42842"/>
                    <a:pt x="26119" y="26119"/>
                  </a:cubicBezTo>
                  <a:cubicBezTo>
                    <a:pt x="42842" y="9395"/>
                    <a:pt x="65524" y="0"/>
                    <a:pt x="89175" y="0"/>
                  </a:cubicBezTo>
                  <a:close/>
                </a:path>
              </a:pathLst>
            </a:custGeom>
            <a:solidFill>
              <a:srgbClr val="FBBA99"/>
            </a:solidFill>
            <a:ln cap="rnd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 txBox="1"/>
            <p:nvPr/>
          </p:nvSpPr>
          <p:spPr>
            <a:xfrm>
              <a:off x="0" y="-19050"/>
              <a:ext cx="7038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" name="Google Shape;30;p3"/>
          <p:cNvCxnSpPr/>
          <p:nvPr/>
        </p:nvCxnSpPr>
        <p:spPr>
          <a:xfrm>
            <a:off x="9873027" y="808551"/>
            <a:ext cx="0" cy="4307400"/>
          </a:xfrm>
          <a:prstGeom prst="straightConnector1">
            <a:avLst/>
          </a:prstGeom>
          <a:noFill/>
          <a:ln cap="rnd" cmpd="sng" w="1428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1" name="Google Shape;31;p3"/>
          <p:cNvCxnSpPr/>
          <p:nvPr/>
        </p:nvCxnSpPr>
        <p:spPr>
          <a:xfrm>
            <a:off x="6769080" y="2356877"/>
            <a:ext cx="0" cy="2829600"/>
          </a:xfrm>
          <a:prstGeom prst="straightConnector1">
            <a:avLst/>
          </a:prstGeom>
          <a:noFill/>
          <a:ln cap="rnd" cmpd="sng" w="1428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2" name="Google Shape;32;p3"/>
          <p:cNvCxnSpPr/>
          <p:nvPr/>
        </p:nvCxnSpPr>
        <p:spPr>
          <a:xfrm>
            <a:off x="13201018" y="5531082"/>
            <a:ext cx="0" cy="3121200"/>
          </a:xfrm>
          <a:prstGeom prst="straightConnector1">
            <a:avLst/>
          </a:prstGeom>
          <a:noFill/>
          <a:ln cap="rnd" cmpd="sng" w="1428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33" name="Google Shape;33;p3"/>
          <p:cNvGrpSpPr/>
          <p:nvPr/>
        </p:nvGrpSpPr>
        <p:grpSpPr>
          <a:xfrm>
            <a:off x="7260462" y="9256426"/>
            <a:ext cx="2672258" cy="749508"/>
            <a:chOff x="0" y="-19050"/>
            <a:chExt cx="703800" cy="197400"/>
          </a:xfrm>
        </p:grpSpPr>
        <p:sp>
          <p:nvSpPr>
            <p:cNvPr id="34" name="Google Shape;34;p3"/>
            <p:cNvSpPr/>
            <p:nvPr/>
          </p:nvSpPr>
          <p:spPr>
            <a:xfrm>
              <a:off x="0" y="0"/>
              <a:ext cx="703766" cy="178349"/>
            </a:xfrm>
            <a:custGeom>
              <a:rect b="b" l="l" r="r" t="t"/>
              <a:pathLst>
                <a:path extrusionOk="0" h="178349" w="703766">
                  <a:moveTo>
                    <a:pt x="89175" y="0"/>
                  </a:moveTo>
                  <a:lnTo>
                    <a:pt x="614592" y="0"/>
                  </a:lnTo>
                  <a:cubicBezTo>
                    <a:pt x="663841" y="0"/>
                    <a:pt x="703766" y="39925"/>
                    <a:pt x="703766" y="89175"/>
                  </a:cubicBezTo>
                  <a:lnTo>
                    <a:pt x="703766" y="89175"/>
                  </a:lnTo>
                  <a:cubicBezTo>
                    <a:pt x="703766" y="112825"/>
                    <a:pt x="694371" y="135507"/>
                    <a:pt x="677648" y="152231"/>
                  </a:cubicBezTo>
                  <a:cubicBezTo>
                    <a:pt x="660924" y="168954"/>
                    <a:pt x="638242" y="178349"/>
                    <a:pt x="614592" y="178349"/>
                  </a:cubicBezTo>
                  <a:lnTo>
                    <a:pt x="89175" y="178349"/>
                  </a:lnTo>
                  <a:cubicBezTo>
                    <a:pt x="65524" y="178349"/>
                    <a:pt x="42842" y="168954"/>
                    <a:pt x="26119" y="152231"/>
                  </a:cubicBezTo>
                  <a:cubicBezTo>
                    <a:pt x="9395" y="135507"/>
                    <a:pt x="0" y="112825"/>
                    <a:pt x="0" y="89175"/>
                  </a:cubicBezTo>
                  <a:lnTo>
                    <a:pt x="0" y="89175"/>
                  </a:lnTo>
                  <a:cubicBezTo>
                    <a:pt x="0" y="65524"/>
                    <a:pt x="9395" y="42842"/>
                    <a:pt x="26119" y="26119"/>
                  </a:cubicBezTo>
                  <a:cubicBezTo>
                    <a:pt x="42842" y="9395"/>
                    <a:pt x="65524" y="0"/>
                    <a:pt x="89175" y="0"/>
                  </a:cubicBezTo>
                  <a:close/>
                </a:path>
              </a:pathLst>
            </a:custGeom>
            <a:solidFill>
              <a:srgbClr val="FBBA99"/>
            </a:solidFill>
            <a:ln cap="rnd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 txBox="1"/>
            <p:nvPr/>
          </p:nvSpPr>
          <p:spPr>
            <a:xfrm>
              <a:off x="0" y="-19050"/>
              <a:ext cx="7038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6" name="Google Shape;36;p3"/>
          <p:cNvCxnSpPr/>
          <p:nvPr/>
        </p:nvCxnSpPr>
        <p:spPr>
          <a:xfrm>
            <a:off x="9853614" y="5491012"/>
            <a:ext cx="0" cy="4307400"/>
          </a:xfrm>
          <a:prstGeom prst="straightConnector1">
            <a:avLst/>
          </a:prstGeom>
          <a:noFill/>
          <a:ln cap="rnd" cmpd="sng" w="1428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7" name="Google Shape;37;p3"/>
          <p:cNvCxnSpPr/>
          <p:nvPr/>
        </p:nvCxnSpPr>
        <p:spPr>
          <a:xfrm>
            <a:off x="6769080" y="5538930"/>
            <a:ext cx="0" cy="2829600"/>
          </a:xfrm>
          <a:prstGeom prst="straightConnector1">
            <a:avLst/>
          </a:prstGeom>
          <a:noFill/>
          <a:ln cap="rnd" cmpd="sng" w="1428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38" name="Google Shape;38;p3"/>
          <p:cNvGrpSpPr/>
          <p:nvPr/>
        </p:nvGrpSpPr>
        <p:grpSpPr>
          <a:xfrm>
            <a:off x="4162575" y="1933326"/>
            <a:ext cx="2672258" cy="749508"/>
            <a:chOff x="0" y="-19050"/>
            <a:chExt cx="703800" cy="197400"/>
          </a:xfrm>
        </p:grpSpPr>
        <p:sp>
          <p:nvSpPr>
            <p:cNvPr id="39" name="Google Shape;39;p3"/>
            <p:cNvSpPr/>
            <p:nvPr/>
          </p:nvSpPr>
          <p:spPr>
            <a:xfrm>
              <a:off x="0" y="0"/>
              <a:ext cx="703766" cy="178349"/>
            </a:xfrm>
            <a:custGeom>
              <a:rect b="b" l="l" r="r" t="t"/>
              <a:pathLst>
                <a:path extrusionOk="0" h="178349" w="703766">
                  <a:moveTo>
                    <a:pt x="89175" y="0"/>
                  </a:moveTo>
                  <a:lnTo>
                    <a:pt x="614592" y="0"/>
                  </a:lnTo>
                  <a:cubicBezTo>
                    <a:pt x="663841" y="0"/>
                    <a:pt x="703766" y="39925"/>
                    <a:pt x="703766" y="89175"/>
                  </a:cubicBezTo>
                  <a:lnTo>
                    <a:pt x="703766" y="89175"/>
                  </a:lnTo>
                  <a:cubicBezTo>
                    <a:pt x="703766" y="112825"/>
                    <a:pt x="694371" y="135507"/>
                    <a:pt x="677648" y="152231"/>
                  </a:cubicBezTo>
                  <a:cubicBezTo>
                    <a:pt x="660924" y="168954"/>
                    <a:pt x="638242" y="178349"/>
                    <a:pt x="614592" y="178349"/>
                  </a:cubicBezTo>
                  <a:lnTo>
                    <a:pt x="89175" y="178349"/>
                  </a:lnTo>
                  <a:cubicBezTo>
                    <a:pt x="65524" y="178349"/>
                    <a:pt x="42842" y="168954"/>
                    <a:pt x="26119" y="152231"/>
                  </a:cubicBezTo>
                  <a:cubicBezTo>
                    <a:pt x="9395" y="135507"/>
                    <a:pt x="0" y="112825"/>
                    <a:pt x="0" y="89175"/>
                  </a:cubicBezTo>
                  <a:lnTo>
                    <a:pt x="0" y="89175"/>
                  </a:lnTo>
                  <a:cubicBezTo>
                    <a:pt x="0" y="65524"/>
                    <a:pt x="9395" y="42842"/>
                    <a:pt x="26119" y="26119"/>
                  </a:cubicBezTo>
                  <a:cubicBezTo>
                    <a:pt x="42842" y="9395"/>
                    <a:pt x="65524" y="0"/>
                    <a:pt x="89175" y="0"/>
                  </a:cubicBezTo>
                  <a:close/>
                </a:path>
              </a:pathLst>
            </a:custGeom>
            <a:solidFill>
              <a:srgbClr val="DBD3E0"/>
            </a:solidFill>
            <a:ln cap="rnd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 txBox="1"/>
            <p:nvPr/>
          </p:nvSpPr>
          <p:spPr>
            <a:xfrm>
              <a:off x="0" y="-19050"/>
              <a:ext cx="7038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41;p3"/>
          <p:cNvGrpSpPr/>
          <p:nvPr/>
        </p:nvGrpSpPr>
        <p:grpSpPr>
          <a:xfrm>
            <a:off x="6449149" y="5005184"/>
            <a:ext cx="639836" cy="639836"/>
            <a:chOff x="0" y="0"/>
            <a:chExt cx="812800" cy="812800"/>
          </a:xfrm>
        </p:grpSpPr>
        <p:sp>
          <p:nvSpPr>
            <p:cNvPr id="42" name="Google Shape;42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D3E0"/>
            </a:solidFill>
            <a:ln cap="sq" cmpd="sng" w="952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9345391" y="4786056"/>
            <a:ext cx="982269" cy="982269"/>
            <a:chOff x="0" y="0"/>
            <a:chExt cx="812800" cy="812800"/>
          </a:xfrm>
        </p:grpSpPr>
        <p:sp>
          <p:nvSpPr>
            <p:cNvPr id="45" name="Google Shape;45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BA99"/>
            </a:solidFill>
            <a:ln cap="sq" cmpd="sng" w="952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3"/>
          <p:cNvGrpSpPr/>
          <p:nvPr/>
        </p:nvGrpSpPr>
        <p:grpSpPr>
          <a:xfrm>
            <a:off x="12863091" y="5005184"/>
            <a:ext cx="639836" cy="639836"/>
            <a:chOff x="0" y="0"/>
            <a:chExt cx="812800" cy="812800"/>
          </a:xfrm>
        </p:grpSpPr>
        <p:sp>
          <p:nvSpPr>
            <p:cNvPr id="48" name="Google Shape;48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EDDD4"/>
            </a:solidFill>
            <a:ln cap="sq" cmpd="sng" w="952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3"/>
          <p:cNvSpPr txBox="1"/>
          <p:nvPr>
            <p:ph idx="1" type="body"/>
          </p:nvPr>
        </p:nvSpPr>
        <p:spPr>
          <a:xfrm>
            <a:off x="4446875" y="2202450"/>
            <a:ext cx="2116200" cy="2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r">
              <a:spcBef>
                <a:spcPts val="640"/>
              </a:spcBef>
              <a:spcAft>
                <a:spcPts val="0"/>
              </a:spcAft>
              <a:buSzPts val="18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23850" lvl="1" marL="91440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11150" lvl="2" marL="1371600" algn="r">
              <a:spcBef>
                <a:spcPts val="480"/>
              </a:spcBef>
              <a:spcAft>
                <a:spcPts val="0"/>
              </a:spcAft>
              <a:buSzPts val="1300"/>
              <a:buChar char="•"/>
              <a:defRPr/>
            </a:lvl3pPr>
            <a:lvl4pPr indent="-311150" lvl="3" marL="1828800" algn="r">
              <a:spcBef>
                <a:spcPts val="400"/>
              </a:spcBef>
              <a:spcAft>
                <a:spcPts val="0"/>
              </a:spcAft>
              <a:buSzPts val="1300"/>
              <a:buChar char="–"/>
              <a:defRPr/>
            </a:lvl4pPr>
            <a:lvl5pPr indent="-311150" lvl="4" marL="2286000" algn="r">
              <a:spcBef>
                <a:spcPts val="400"/>
              </a:spcBef>
              <a:spcAft>
                <a:spcPts val="0"/>
              </a:spcAft>
              <a:buSzPts val="1300"/>
              <a:buChar char="»"/>
              <a:defRPr/>
            </a:lvl5pPr>
            <a:lvl6pPr indent="-311150" lvl="5" marL="274320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51" name="Google Shape;51;p3"/>
          <p:cNvSpPr txBox="1"/>
          <p:nvPr>
            <p:ph idx="2" type="body"/>
          </p:nvPr>
        </p:nvSpPr>
        <p:spPr>
          <a:xfrm>
            <a:off x="4408725" y="2927700"/>
            <a:ext cx="2156700" cy="30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r">
              <a:spcBef>
                <a:spcPts val="640"/>
              </a:spcBef>
              <a:spcAft>
                <a:spcPts val="0"/>
              </a:spcAft>
              <a:buSzPts val="1500"/>
              <a:buFont typeface="Assistant"/>
              <a:buChar char="•"/>
              <a:defRPr sz="1500">
                <a:latin typeface="Assistant"/>
                <a:ea typeface="Assistant"/>
                <a:cs typeface="Assistant"/>
                <a:sym typeface="Assistant"/>
              </a:defRPr>
            </a:lvl1pPr>
            <a:lvl2pPr indent="-323850" lvl="1" marL="914400" algn="r">
              <a:spcBef>
                <a:spcPts val="560"/>
              </a:spcBef>
              <a:spcAft>
                <a:spcPts val="0"/>
              </a:spcAft>
              <a:buSzPts val="1500"/>
              <a:buFont typeface="Assistant"/>
              <a:buChar char="–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23850" lvl="2" marL="1371600" algn="r">
              <a:spcBef>
                <a:spcPts val="48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3pPr>
            <a:lvl4pPr indent="-323850" lvl="3" marL="182880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–"/>
              <a:defRPr b="1" sz="1500">
                <a:latin typeface="Assistant"/>
                <a:ea typeface="Assistant"/>
                <a:cs typeface="Assistant"/>
                <a:sym typeface="Assistant"/>
              </a:defRPr>
            </a:lvl4pPr>
            <a:lvl5pPr indent="-323850" lvl="4" marL="228600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»"/>
              <a:defRPr b="1" sz="1500">
                <a:latin typeface="Assistant"/>
                <a:ea typeface="Assistant"/>
                <a:cs typeface="Assistant"/>
                <a:sym typeface="Assistant"/>
              </a:defRPr>
            </a:lvl5pPr>
            <a:lvl6pPr indent="-323850" lvl="5" marL="274320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6pPr>
            <a:lvl7pPr indent="-323850" lvl="6" marL="320040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7pPr>
            <a:lvl8pPr indent="-323850" lvl="7" marL="365760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8pPr>
            <a:lvl9pPr indent="-323850" lvl="8" marL="411480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52" name="Google Shape;52;p3"/>
          <p:cNvSpPr txBox="1"/>
          <p:nvPr>
            <p:ph idx="3" type="body"/>
          </p:nvPr>
        </p:nvSpPr>
        <p:spPr>
          <a:xfrm>
            <a:off x="4446875" y="3477975"/>
            <a:ext cx="2156700" cy="5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ssistant"/>
              <a:buChar char="•"/>
              <a:defRPr b="0" sz="1300">
                <a:latin typeface="Assistant"/>
                <a:ea typeface="Assistant"/>
                <a:cs typeface="Assistant"/>
                <a:sym typeface="Assistant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Font typeface="Assistant"/>
              <a:buChar char="–"/>
              <a:defRPr b="0" sz="1300">
                <a:latin typeface="Assistant"/>
                <a:ea typeface="Assistant"/>
                <a:cs typeface="Assistant"/>
                <a:sym typeface="Assistant"/>
              </a:defRPr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–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»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53" name="Google Shape;53;p3"/>
          <p:cNvSpPr txBox="1"/>
          <p:nvPr>
            <p:ph idx="4" type="body"/>
          </p:nvPr>
        </p:nvSpPr>
        <p:spPr>
          <a:xfrm>
            <a:off x="7516013" y="543750"/>
            <a:ext cx="2116200" cy="2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r">
              <a:spcBef>
                <a:spcPts val="640"/>
              </a:spcBef>
              <a:spcAft>
                <a:spcPts val="0"/>
              </a:spcAft>
              <a:buSzPts val="18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Char char="•"/>
              <a:defRPr/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Char char="–"/>
              <a:defRPr/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Char char="»"/>
              <a:defRPr/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54" name="Google Shape;54;p3"/>
          <p:cNvSpPr txBox="1"/>
          <p:nvPr>
            <p:ph idx="5" type="body"/>
          </p:nvPr>
        </p:nvSpPr>
        <p:spPr>
          <a:xfrm>
            <a:off x="7477863" y="1269000"/>
            <a:ext cx="2156700" cy="30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Assistant"/>
              <a:buChar char="•"/>
              <a:defRPr sz="1500">
                <a:latin typeface="Assistant"/>
                <a:ea typeface="Assistant"/>
                <a:cs typeface="Assistant"/>
                <a:sym typeface="Assistan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Font typeface="Assistant"/>
              <a:buChar char="–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–"/>
              <a:defRPr b="1" sz="1500">
                <a:latin typeface="Assistant"/>
                <a:ea typeface="Assistant"/>
                <a:cs typeface="Assistant"/>
                <a:sym typeface="Assistant"/>
              </a:defRPr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»"/>
              <a:defRPr b="1" sz="1500">
                <a:latin typeface="Assistant"/>
                <a:ea typeface="Assistant"/>
                <a:cs typeface="Assistant"/>
                <a:sym typeface="Assistant"/>
              </a:defRPr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55" name="Google Shape;55;p3"/>
          <p:cNvSpPr txBox="1"/>
          <p:nvPr>
            <p:ph idx="6" type="body"/>
          </p:nvPr>
        </p:nvSpPr>
        <p:spPr>
          <a:xfrm>
            <a:off x="7516013" y="1819275"/>
            <a:ext cx="2156700" cy="5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ssistant"/>
              <a:buChar char="•"/>
              <a:defRPr b="0" sz="1300">
                <a:latin typeface="Assistant"/>
                <a:ea typeface="Assistant"/>
                <a:cs typeface="Assistant"/>
                <a:sym typeface="Assistant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Font typeface="Assistant"/>
              <a:buChar char="–"/>
              <a:defRPr b="0" sz="1300">
                <a:latin typeface="Assistant"/>
                <a:ea typeface="Assistant"/>
                <a:cs typeface="Assistant"/>
                <a:sym typeface="Assistant"/>
              </a:defRPr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–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»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56" name="Google Shape;56;p3"/>
          <p:cNvSpPr txBox="1"/>
          <p:nvPr>
            <p:ph idx="7" type="body"/>
          </p:nvPr>
        </p:nvSpPr>
        <p:spPr>
          <a:xfrm>
            <a:off x="10854813" y="1574400"/>
            <a:ext cx="2116200" cy="2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r">
              <a:spcBef>
                <a:spcPts val="640"/>
              </a:spcBef>
              <a:spcAft>
                <a:spcPts val="0"/>
              </a:spcAft>
              <a:buSzPts val="18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Char char="•"/>
              <a:defRPr/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Char char="–"/>
              <a:defRPr/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Char char="»"/>
              <a:defRPr/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57" name="Google Shape;57;p3"/>
          <p:cNvSpPr txBox="1"/>
          <p:nvPr>
            <p:ph idx="8" type="body"/>
          </p:nvPr>
        </p:nvSpPr>
        <p:spPr>
          <a:xfrm>
            <a:off x="10816663" y="2299650"/>
            <a:ext cx="2156700" cy="30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Assistant"/>
              <a:buChar char="•"/>
              <a:defRPr sz="1500">
                <a:latin typeface="Assistant"/>
                <a:ea typeface="Assistant"/>
                <a:cs typeface="Assistant"/>
                <a:sym typeface="Assistan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Font typeface="Assistant"/>
              <a:buChar char="–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–"/>
              <a:defRPr b="1" sz="1500">
                <a:latin typeface="Assistant"/>
                <a:ea typeface="Assistant"/>
                <a:cs typeface="Assistant"/>
                <a:sym typeface="Assistant"/>
              </a:defRPr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»"/>
              <a:defRPr b="1" sz="1500">
                <a:latin typeface="Assistant"/>
                <a:ea typeface="Assistant"/>
                <a:cs typeface="Assistant"/>
                <a:sym typeface="Assistant"/>
              </a:defRPr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58" name="Google Shape;58;p3"/>
          <p:cNvSpPr txBox="1"/>
          <p:nvPr>
            <p:ph idx="9" type="body"/>
          </p:nvPr>
        </p:nvSpPr>
        <p:spPr>
          <a:xfrm>
            <a:off x="10854813" y="2849925"/>
            <a:ext cx="2156700" cy="5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ssistant"/>
              <a:buChar char="•"/>
              <a:defRPr b="0" sz="1300">
                <a:latin typeface="Assistant"/>
                <a:ea typeface="Assistant"/>
                <a:cs typeface="Assistant"/>
                <a:sym typeface="Assistant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Font typeface="Assistant"/>
              <a:buChar char="–"/>
              <a:defRPr b="0" sz="1300">
                <a:latin typeface="Assistant"/>
                <a:ea typeface="Assistant"/>
                <a:cs typeface="Assistant"/>
                <a:sym typeface="Assistant"/>
              </a:defRPr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–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»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59" name="Google Shape;59;p3"/>
          <p:cNvSpPr txBox="1"/>
          <p:nvPr>
            <p:ph idx="13" type="body"/>
          </p:nvPr>
        </p:nvSpPr>
        <p:spPr>
          <a:xfrm>
            <a:off x="7371650" y="2202450"/>
            <a:ext cx="2156700" cy="30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Assistant"/>
              <a:buChar char="•"/>
              <a:defRPr sz="1500">
                <a:latin typeface="Assistant"/>
                <a:ea typeface="Assistant"/>
                <a:cs typeface="Assistant"/>
                <a:sym typeface="Assistan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Font typeface="Assistant"/>
              <a:buChar char="–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–"/>
              <a:defRPr b="1" sz="1500">
                <a:latin typeface="Assistant"/>
                <a:ea typeface="Assistant"/>
                <a:cs typeface="Assistant"/>
                <a:sym typeface="Assistant"/>
              </a:defRPr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»"/>
              <a:defRPr b="1" sz="1500">
                <a:latin typeface="Assistant"/>
                <a:ea typeface="Assistant"/>
                <a:cs typeface="Assistant"/>
                <a:sym typeface="Assistant"/>
              </a:defRPr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60" name="Google Shape;60;p3"/>
          <p:cNvSpPr txBox="1"/>
          <p:nvPr>
            <p:ph idx="14" type="body"/>
          </p:nvPr>
        </p:nvSpPr>
        <p:spPr>
          <a:xfrm>
            <a:off x="7409800" y="2752725"/>
            <a:ext cx="2156700" cy="5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ssistant"/>
              <a:buChar char="•"/>
              <a:defRPr b="0" sz="1300">
                <a:latin typeface="Assistant"/>
                <a:ea typeface="Assistant"/>
                <a:cs typeface="Assistant"/>
                <a:sym typeface="Assistant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Font typeface="Assistant"/>
              <a:buChar char="–"/>
              <a:defRPr b="0" sz="1300">
                <a:latin typeface="Assistant"/>
                <a:ea typeface="Assistant"/>
                <a:cs typeface="Assistant"/>
                <a:sym typeface="Assistant"/>
              </a:defRPr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–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»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61" name="Google Shape;61;p3"/>
          <p:cNvSpPr txBox="1"/>
          <p:nvPr>
            <p:ph idx="15" type="body"/>
          </p:nvPr>
        </p:nvSpPr>
        <p:spPr>
          <a:xfrm>
            <a:off x="4467125" y="8161550"/>
            <a:ext cx="2116200" cy="2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r">
              <a:spcBef>
                <a:spcPts val="640"/>
              </a:spcBef>
              <a:spcAft>
                <a:spcPts val="0"/>
              </a:spcAft>
              <a:buSzPts val="18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Char char="•"/>
              <a:defRPr/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Char char="–"/>
              <a:defRPr/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Char char="»"/>
              <a:defRPr/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62" name="Google Shape;62;p3"/>
          <p:cNvSpPr txBox="1"/>
          <p:nvPr>
            <p:ph idx="16" type="body"/>
          </p:nvPr>
        </p:nvSpPr>
        <p:spPr>
          <a:xfrm>
            <a:off x="4446875" y="7417100"/>
            <a:ext cx="2156700" cy="30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Assistant"/>
              <a:buChar char="•"/>
              <a:defRPr sz="1500">
                <a:latin typeface="Assistant"/>
                <a:ea typeface="Assistant"/>
                <a:cs typeface="Assistant"/>
                <a:sym typeface="Assistan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Font typeface="Assistant"/>
              <a:buChar char="–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–"/>
              <a:defRPr b="1" sz="1500">
                <a:latin typeface="Assistant"/>
                <a:ea typeface="Assistant"/>
                <a:cs typeface="Assistant"/>
                <a:sym typeface="Assistant"/>
              </a:defRPr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»"/>
              <a:defRPr b="1" sz="1500">
                <a:latin typeface="Assistant"/>
                <a:ea typeface="Assistant"/>
                <a:cs typeface="Assistant"/>
                <a:sym typeface="Assistant"/>
              </a:defRPr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63" name="Google Shape;63;p3"/>
          <p:cNvSpPr txBox="1"/>
          <p:nvPr>
            <p:ph idx="17" type="body"/>
          </p:nvPr>
        </p:nvSpPr>
        <p:spPr>
          <a:xfrm>
            <a:off x="4426625" y="6822875"/>
            <a:ext cx="2156700" cy="5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ssistant"/>
              <a:buChar char="•"/>
              <a:defRPr b="0" sz="1300">
                <a:latin typeface="Assistant"/>
                <a:ea typeface="Assistant"/>
                <a:cs typeface="Assistant"/>
                <a:sym typeface="Assistant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Font typeface="Assistant"/>
              <a:buChar char="–"/>
              <a:defRPr b="0" sz="1300">
                <a:latin typeface="Assistant"/>
                <a:ea typeface="Assistant"/>
                <a:cs typeface="Assistant"/>
                <a:sym typeface="Assistant"/>
              </a:defRPr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–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»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64" name="Google Shape;64;p3"/>
          <p:cNvSpPr txBox="1"/>
          <p:nvPr>
            <p:ph idx="18" type="body"/>
          </p:nvPr>
        </p:nvSpPr>
        <p:spPr>
          <a:xfrm>
            <a:off x="7532675" y="9461400"/>
            <a:ext cx="2116200" cy="2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r">
              <a:spcBef>
                <a:spcPts val="640"/>
              </a:spcBef>
              <a:spcAft>
                <a:spcPts val="0"/>
              </a:spcAft>
              <a:buSzPts val="18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Char char="•"/>
              <a:defRPr/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Char char="–"/>
              <a:defRPr/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Char char="»"/>
              <a:defRPr/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65" name="Google Shape;65;p3"/>
          <p:cNvSpPr txBox="1"/>
          <p:nvPr>
            <p:ph idx="19" type="body"/>
          </p:nvPr>
        </p:nvSpPr>
        <p:spPr>
          <a:xfrm>
            <a:off x="7512425" y="8716950"/>
            <a:ext cx="2156700" cy="30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Assistant"/>
              <a:buChar char="•"/>
              <a:defRPr sz="1500">
                <a:latin typeface="Assistant"/>
                <a:ea typeface="Assistant"/>
                <a:cs typeface="Assistant"/>
                <a:sym typeface="Assistan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Font typeface="Assistant"/>
              <a:buChar char="–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–"/>
              <a:defRPr b="1" sz="1500">
                <a:latin typeface="Assistant"/>
                <a:ea typeface="Assistant"/>
                <a:cs typeface="Assistant"/>
                <a:sym typeface="Assistant"/>
              </a:defRPr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»"/>
              <a:defRPr b="1" sz="1500">
                <a:latin typeface="Assistant"/>
                <a:ea typeface="Assistant"/>
                <a:cs typeface="Assistant"/>
                <a:sym typeface="Assistant"/>
              </a:defRPr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66" name="Google Shape;66;p3"/>
          <p:cNvSpPr txBox="1"/>
          <p:nvPr>
            <p:ph idx="20" type="body"/>
          </p:nvPr>
        </p:nvSpPr>
        <p:spPr>
          <a:xfrm>
            <a:off x="7492175" y="8122725"/>
            <a:ext cx="2156700" cy="5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ssistant"/>
              <a:buChar char="•"/>
              <a:defRPr b="0" sz="1300">
                <a:latin typeface="Assistant"/>
                <a:ea typeface="Assistant"/>
                <a:cs typeface="Assistant"/>
                <a:sym typeface="Assistant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Font typeface="Assistant"/>
              <a:buChar char="–"/>
              <a:defRPr b="0" sz="1300">
                <a:latin typeface="Assistant"/>
                <a:ea typeface="Assistant"/>
                <a:cs typeface="Assistant"/>
                <a:sym typeface="Assistant"/>
              </a:defRPr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–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»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67" name="Google Shape;67;p3"/>
          <p:cNvSpPr txBox="1"/>
          <p:nvPr>
            <p:ph idx="21" type="body"/>
          </p:nvPr>
        </p:nvSpPr>
        <p:spPr>
          <a:xfrm>
            <a:off x="10847050" y="8430750"/>
            <a:ext cx="2116200" cy="2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r">
              <a:spcBef>
                <a:spcPts val="640"/>
              </a:spcBef>
              <a:spcAft>
                <a:spcPts val="0"/>
              </a:spcAft>
              <a:buSzPts val="18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Char char="•"/>
              <a:defRPr/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Char char="–"/>
              <a:defRPr/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Char char="»"/>
              <a:defRPr/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68" name="Google Shape;68;p3"/>
          <p:cNvSpPr txBox="1"/>
          <p:nvPr>
            <p:ph idx="22" type="body"/>
          </p:nvPr>
        </p:nvSpPr>
        <p:spPr>
          <a:xfrm>
            <a:off x="10826800" y="7686300"/>
            <a:ext cx="2156700" cy="30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Assistant"/>
              <a:buChar char="•"/>
              <a:defRPr sz="1500">
                <a:latin typeface="Assistant"/>
                <a:ea typeface="Assistant"/>
                <a:cs typeface="Assistant"/>
                <a:sym typeface="Assistan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Font typeface="Assistant"/>
              <a:buChar char="–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–"/>
              <a:defRPr b="1" sz="1500">
                <a:latin typeface="Assistant"/>
                <a:ea typeface="Assistant"/>
                <a:cs typeface="Assistant"/>
                <a:sym typeface="Assistant"/>
              </a:defRPr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»"/>
              <a:defRPr b="1" sz="1500">
                <a:latin typeface="Assistant"/>
                <a:ea typeface="Assistant"/>
                <a:cs typeface="Assistant"/>
                <a:sym typeface="Assistant"/>
              </a:defRPr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69" name="Google Shape;69;p3"/>
          <p:cNvSpPr txBox="1"/>
          <p:nvPr>
            <p:ph idx="23" type="body"/>
          </p:nvPr>
        </p:nvSpPr>
        <p:spPr>
          <a:xfrm>
            <a:off x="10806550" y="7092075"/>
            <a:ext cx="2156700" cy="5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ssistant"/>
              <a:buChar char="•"/>
              <a:defRPr b="0" sz="1300">
                <a:latin typeface="Assistant"/>
                <a:ea typeface="Assistant"/>
                <a:cs typeface="Assistant"/>
                <a:sym typeface="Assistant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Font typeface="Assistant"/>
              <a:buChar char="–"/>
              <a:defRPr b="0" sz="1300">
                <a:latin typeface="Assistant"/>
                <a:ea typeface="Assistant"/>
                <a:cs typeface="Assistant"/>
                <a:sym typeface="Assistant"/>
              </a:defRPr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–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»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70" name="Google Shape;70;p3"/>
          <p:cNvSpPr txBox="1"/>
          <p:nvPr>
            <p:ph idx="24" type="body"/>
          </p:nvPr>
        </p:nvSpPr>
        <p:spPr>
          <a:xfrm>
            <a:off x="7409800" y="8197500"/>
            <a:ext cx="2156700" cy="30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Assistant"/>
              <a:buChar char="•"/>
              <a:defRPr sz="1500">
                <a:latin typeface="Assistant"/>
                <a:ea typeface="Assistant"/>
                <a:cs typeface="Assistant"/>
                <a:sym typeface="Assistant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Font typeface="Assistant"/>
              <a:buChar char="–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–"/>
              <a:defRPr b="1" sz="1500">
                <a:latin typeface="Assistant"/>
                <a:ea typeface="Assistant"/>
                <a:cs typeface="Assistant"/>
                <a:sym typeface="Assistant"/>
              </a:defRPr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»"/>
              <a:defRPr b="1" sz="1500">
                <a:latin typeface="Assistant"/>
                <a:ea typeface="Assistant"/>
                <a:cs typeface="Assistant"/>
                <a:sym typeface="Assistant"/>
              </a:defRPr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Font typeface="Assistant"/>
              <a:buChar char="•"/>
              <a:defRPr b="1" sz="15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71" name="Google Shape;71;p3"/>
          <p:cNvSpPr txBox="1"/>
          <p:nvPr>
            <p:ph idx="25" type="body"/>
          </p:nvPr>
        </p:nvSpPr>
        <p:spPr>
          <a:xfrm>
            <a:off x="7371650" y="7528500"/>
            <a:ext cx="2156700" cy="5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ssistant"/>
              <a:buChar char="•"/>
              <a:defRPr b="0" sz="1300">
                <a:latin typeface="Assistant"/>
                <a:ea typeface="Assistant"/>
                <a:cs typeface="Assistant"/>
                <a:sym typeface="Assistant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Font typeface="Assistant"/>
              <a:buChar char="–"/>
              <a:defRPr b="0" sz="1300">
                <a:latin typeface="Assistant"/>
                <a:ea typeface="Assistant"/>
                <a:cs typeface="Assistant"/>
                <a:sym typeface="Assistant"/>
              </a:defRPr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–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»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Font typeface="Assistant"/>
              <a:buChar char="•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72" name="Google Shape;72;p3"/>
          <p:cNvSpPr txBox="1"/>
          <p:nvPr>
            <p:ph idx="26" type="body"/>
          </p:nvPr>
        </p:nvSpPr>
        <p:spPr>
          <a:xfrm>
            <a:off x="15459125" y="4454525"/>
            <a:ext cx="2271300" cy="143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ctr">
              <a:spcBef>
                <a:spcPts val="640"/>
              </a:spcBef>
              <a:spcAft>
                <a:spcPts val="0"/>
              </a:spcAft>
              <a:buSzPts val="2500"/>
              <a:buChar char="•"/>
              <a:defRPr sz="2500"/>
            </a:lvl1pPr>
            <a:lvl2pPr indent="-387350" lvl="1" marL="914400" algn="ctr">
              <a:spcBef>
                <a:spcPts val="560"/>
              </a:spcBef>
              <a:spcAft>
                <a:spcPts val="0"/>
              </a:spcAft>
              <a:buSzPts val="2500"/>
              <a:buChar char="–"/>
              <a:defRPr sz="2500"/>
            </a:lvl2pPr>
            <a:lvl3pPr indent="-387350" lvl="2" marL="1371600" algn="ctr">
              <a:spcBef>
                <a:spcPts val="480"/>
              </a:spcBef>
              <a:spcAft>
                <a:spcPts val="0"/>
              </a:spcAft>
              <a:buSzPts val="2500"/>
              <a:buChar char="•"/>
              <a:defRPr sz="2500"/>
            </a:lvl3pPr>
            <a:lvl4pPr indent="-387350" lvl="3" marL="1828800" algn="ctr">
              <a:spcBef>
                <a:spcPts val="400"/>
              </a:spcBef>
              <a:spcAft>
                <a:spcPts val="0"/>
              </a:spcAft>
              <a:buSzPts val="2500"/>
              <a:buChar char="–"/>
              <a:defRPr sz="2500"/>
            </a:lvl4pPr>
            <a:lvl5pPr indent="-387350" lvl="4" marL="2286000" algn="ctr">
              <a:spcBef>
                <a:spcPts val="400"/>
              </a:spcBef>
              <a:spcAft>
                <a:spcPts val="0"/>
              </a:spcAft>
              <a:buSzPts val="2500"/>
              <a:buChar char="»"/>
              <a:defRPr sz="2500"/>
            </a:lvl5pPr>
            <a:lvl6pPr indent="-387350" lvl="5" marL="2743200" algn="ctr">
              <a:spcBef>
                <a:spcPts val="400"/>
              </a:spcBef>
              <a:spcAft>
                <a:spcPts val="0"/>
              </a:spcAft>
              <a:buSzPts val="2500"/>
              <a:buChar char="•"/>
              <a:defRPr sz="2500"/>
            </a:lvl6pPr>
            <a:lvl7pPr indent="-387350" lvl="6" marL="3200400" algn="ctr">
              <a:spcBef>
                <a:spcPts val="400"/>
              </a:spcBef>
              <a:spcAft>
                <a:spcPts val="0"/>
              </a:spcAft>
              <a:buSzPts val="2500"/>
              <a:buChar char="•"/>
              <a:defRPr sz="2500"/>
            </a:lvl7pPr>
            <a:lvl8pPr indent="-387350" lvl="7" marL="3657600" algn="ctr">
              <a:spcBef>
                <a:spcPts val="400"/>
              </a:spcBef>
              <a:spcAft>
                <a:spcPts val="0"/>
              </a:spcAft>
              <a:buSzPts val="2500"/>
              <a:buChar char="•"/>
              <a:defRPr sz="2500"/>
            </a:lvl8pPr>
            <a:lvl9pPr indent="-387350" lvl="8" marL="4114800" algn="ctr">
              <a:spcBef>
                <a:spcPts val="400"/>
              </a:spcBef>
              <a:spcAft>
                <a:spcPts val="0"/>
              </a:spcAft>
              <a:buSzPts val="2500"/>
              <a:buChar char="•"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4"/>
          <p:cNvCxnSpPr/>
          <p:nvPr/>
        </p:nvCxnSpPr>
        <p:spPr>
          <a:xfrm>
            <a:off x="2676101" y="6071765"/>
            <a:ext cx="12139800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5" name="Google Shape;75;p4"/>
          <p:cNvCxnSpPr/>
          <p:nvPr/>
        </p:nvCxnSpPr>
        <p:spPr>
          <a:xfrm>
            <a:off x="11452455" y="2999864"/>
            <a:ext cx="2141400" cy="307320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6" name="Google Shape;76;p4"/>
          <p:cNvCxnSpPr/>
          <p:nvPr/>
        </p:nvCxnSpPr>
        <p:spPr>
          <a:xfrm flipH="1" rot="10800000">
            <a:off x="11475679" y="6077133"/>
            <a:ext cx="2094900" cy="310500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7" name="Google Shape;77;p4"/>
          <p:cNvCxnSpPr/>
          <p:nvPr/>
        </p:nvCxnSpPr>
        <p:spPr>
          <a:xfrm>
            <a:off x="8572623" y="3754994"/>
            <a:ext cx="1631400" cy="231810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8" name="Google Shape;78;p4"/>
          <p:cNvCxnSpPr/>
          <p:nvPr/>
        </p:nvCxnSpPr>
        <p:spPr>
          <a:xfrm flipH="1" rot="10800000">
            <a:off x="8559180" y="6079104"/>
            <a:ext cx="1645200" cy="230850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9" name="Google Shape;79;p4"/>
          <p:cNvCxnSpPr/>
          <p:nvPr/>
        </p:nvCxnSpPr>
        <p:spPr>
          <a:xfrm>
            <a:off x="5702558" y="4499209"/>
            <a:ext cx="1102500" cy="157380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0" name="Google Shape;80;p4"/>
          <p:cNvCxnSpPr/>
          <p:nvPr/>
        </p:nvCxnSpPr>
        <p:spPr>
          <a:xfrm flipH="1" rot="10800000">
            <a:off x="5782873" y="6090459"/>
            <a:ext cx="1016400" cy="147960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81" name="Google Shape;81;p4"/>
          <p:cNvGrpSpPr/>
          <p:nvPr/>
        </p:nvGrpSpPr>
        <p:grpSpPr>
          <a:xfrm>
            <a:off x="8799555" y="2612955"/>
            <a:ext cx="2443571" cy="820445"/>
            <a:chOff x="0" y="-47625"/>
            <a:chExt cx="578538" cy="194248"/>
          </a:xfrm>
        </p:grpSpPr>
        <p:sp>
          <p:nvSpPr>
            <p:cNvPr id="82" name="Google Shape;82;p4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CEDDD4"/>
            </a:solidFill>
            <a:ln>
              <a:noFill/>
            </a:ln>
          </p:spPr>
        </p:sp>
        <p:sp>
          <p:nvSpPr>
            <p:cNvPr id="83" name="Google Shape;83;p4"/>
            <p:cNvSpPr txBox="1"/>
            <p:nvPr/>
          </p:nvSpPr>
          <p:spPr>
            <a:xfrm>
              <a:off x="0" y="-47625"/>
              <a:ext cx="578400" cy="1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4" name="Google Shape;84;p4"/>
          <p:cNvCxnSpPr/>
          <p:nvPr/>
        </p:nvCxnSpPr>
        <p:spPr>
          <a:xfrm>
            <a:off x="11154417" y="3015812"/>
            <a:ext cx="351900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85" name="Google Shape;85;p4"/>
          <p:cNvGrpSpPr/>
          <p:nvPr/>
        </p:nvGrpSpPr>
        <p:grpSpPr>
          <a:xfrm>
            <a:off x="8771084" y="8770165"/>
            <a:ext cx="2443571" cy="820445"/>
            <a:chOff x="0" y="-47625"/>
            <a:chExt cx="578538" cy="194248"/>
          </a:xfrm>
        </p:grpSpPr>
        <p:sp>
          <p:nvSpPr>
            <p:cNvPr id="86" name="Google Shape;86;p4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CEDDD4"/>
            </a:solidFill>
            <a:ln>
              <a:noFill/>
            </a:ln>
          </p:spPr>
        </p:sp>
        <p:sp>
          <p:nvSpPr>
            <p:cNvPr id="87" name="Google Shape;87;p4"/>
            <p:cNvSpPr txBox="1"/>
            <p:nvPr/>
          </p:nvSpPr>
          <p:spPr>
            <a:xfrm>
              <a:off x="0" y="-47625"/>
              <a:ext cx="578400" cy="1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8" name="Google Shape;88;p4"/>
          <p:cNvCxnSpPr/>
          <p:nvPr/>
        </p:nvCxnSpPr>
        <p:spPr>
          <a:xfrm>
            <a:off x="11154417" y="9170210"/>
            <a:ext cx="351900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9" name="Google Shape;89;p4"/>
          <p:cNvCxnSpPr/>
          <p:nvPr/>
        </p:nvCxnSpPr>
        <p:spPr>
          <a:xfrm>
            <a:off x="11653336" y="3792229"/>
            <a:ext cx="351900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0" name="Google Shape;90;p4"/>
          <p:cNvCxnSpPr/>
          <p:nvPr/>
        </p:nvCxnSpPr>
        <p:spPr>
          <a:xfrm>
            <a:off x="11709901" y="8351302"/>
            <a:ext cx="351900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91" name="Google Shape;91;p4"/>
          <p:cNvGrpSpPr/>
          <p:nvPr/>
        </p:nvGrpSpPr>
        <p:grpSpPr>
          <a:xfrm>
            <a:off x="5910910" y="3349964"/>
            <a:ext cx="2443571" cy="820445"/>
            <a:chOff x="0" y="-47625"/>
            <a:chExt cx="578538" cy="194248"/>
          </a:xfrm>
        </p:grpSpPr>
        <p:sp>
          <p:nvSpPr>
            <p:cNvPr id="92" name="Google Shape;92;p4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FBBA99"/>
            </a:solidFill>
            <a:ln>
              <a:noFill/>
            </a:ln>
          </p:spPr>
        </p:sp>
        <p:sp>
          <p:nvSpPr>
            <p:cNvPr id="93" name="Google Shape;93;p4"/>
            <p:cNvSpPr txBox="1"/>
            <p:nvPr/>
          </p:nvSpPr>
          <p:spPr>
            <a:xfrm>
              <a:off x="0" y="-47625"/>
              <a:ext cx="578400" cy="1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4" name="Google Shape;94;p4"/>
          <p:cNvCxnSpPr/>
          <p:nvPr/>
        </p:nvCxnSpPr>
        <p:spPr>
          <a:xfrm>
            <a:off x="8263719" y="3759720"/>
            <a:ext cx="351900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95" name="Google Shape;95;p4"/>
          <p:cNvGrpSpPr/>
          <p:nvPr/>
        </p:nvGrpSpPr>
        <p:grpSpPr>
          <a:xfrm>
            <a:off x="5879873" y="8010643"/>
            <a:ext cx="2443571" cy="820445"/>
            <a:chOff x="0" y="-47625"/>
            <a:chExt cx="578538" cy="194248"/>
          </a:xfrm>
        </p:grpSpPr>
        <p:sp>
          <p:nvSpPr>
            <p:cNvPr id="96" name="Google Shape;96;p4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FBBA99"/>
            </a:solidFill>
            <a:ln>
              <a:noFill/>
            </a:ln>
          </p:spPr>
        </p:sp>
        <p:sp>
          <p:nvSpPr>
            <p:cNvPr id="97" name="Google Shape;97;p4"/>
            <p:cNvSpPr txBox="1"/>
            <p:nvPr/>
          </p:nvSpPr>
          <p:spPr>
            <a:xfrm>
              <a:off x="0" y="-47625"/>
              <a:ext cx="578400" cy="1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8" name="Google Shape;98;p4"/>
          <p:cNvCxnSpPr/>
          <p:nvPr/>
        </p:nvCxnSpPr>
        <p:spPr>
          <a:xfrm>
            <a:off x="8263719" y="8387604"/>
            <a:ext cx="351900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9" name="Google Shape;99;p4"/>
          <p:cNvCxnSpPr/>
          <p:nvPr/>
        </p:nvCxnSpPr>
        <p:spPr>
          <a:xfrm>
            <a:off x="12171297" y="4536444"/>
            <a:ext cx="351900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0" name="Google Shape;100;p4"/>
          <p:cNvCxnSpPr/>
          <p:nvPr/>
        </p:nvCxnSpPr>
        <p:spPr>
          <a:xfrm>
            <a:off x="12228008" y="7570059"/>
            <a:ext cx="351900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1" name="Google Shape;101;p4"/>
          <p:cNvCxnSpPr/>
          <p:nvPr/>
        </p:nvCxnSpPr>
        <p:spPr>
          <a:xfrm>
            <a:off x="8781680" y="4536444"/>
            <a:ext cx="351900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2" name="Google Shape;102;p4"/>
          <p:cNvCxnSpPr/>
          <p:nvPr/>
        </p:nvCxnSpPr>
        <p:spPr>
          <a:xfrm>
            <a:off x="8819420" y="7533237"/>
            <a:ext cx="351900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03" name="Google Shape;103;p4"/>
          <p:cNvGrpSpPr/>
          <p:nvPr/>
        </p:nvGrpSpPr>
        <p:grpSpPr>
          <a:xfrm>
            <a:off x="3057324" y="4099598"/>
            <a:ext cx="2443571" cy="820445"/>
            <a:chOff x="0" y="-47625"/>
            <a:chExt cx="578538" cy="194248"/>
          </a:xfrm>
        </p:grpSpPr>
        <p:sp>
          <p:nvSpPr>
            <p:cNvPr id="104" name="Google Shape;104;p4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DBD3E0"/>
            </a:solidFill>
            <a:ln>
              <a:noFill/>
            </a:ln>
          </p:spPr>
        </p:sp>
        <p:sp>
          <p:nvSpPr>
            <p:cNvPr id="105" name="Google Shape;105;p4"/>
            <p:cNvSpPr txBox="1"/>
            <p:nvPr/>
          </p:nvSpPr>
          <p:spPr>
            <a:xfrm>
              <a:off x="0" y="-47625"/>
              <a:ext cx="578400" cy="1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6" name="Google Shape;106;p4"/>
          <p:cNvCxnSpPr/>
          <p:nvPr/>
        </p:nvCxnSpPr>
        <p:spPr>
          <a:xfrm>
            <a:off x="5382742" y="4517076"/>
            <a:ext cx="351900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07" name="Google Shape;107;p4"/>
          <p:cNvGrpSpPr/>
          <p:nvPr/>
        </p:nvGrpSpPr>
        <p:grpSpPr>
          <a:xfrm>
            <a:off x="3057324" y="7133213"/>
            <a:ext cx="2443571" cy="820445"/>
            <a:chOff x="0" y="-47625"/>
            <a:chExt cx="578538" cy="194248"/>
          </a:xfrm>
        </p:grpSpPr>
        <p:sp>
          <p:nvSpPr>
            <p:cNvPr id="108" name="Google Shape;108;p4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DBD3E0"/>
            </a:solidFill>
            <a:ln>
              <a:noFill/>
            </a:ln>
          </p:spPr>
        </p:sp>
        <p:sp>
          <p:nvSpPr>
            <p:cNvPr id="109" name="Google Shape;109;p4"/>
            <p:cNvSpPr txBox="1"/>
            <p:nvPr/>
          </p:nvSpPr>
          <p:spPr>
            <a:xfrm>
              <a:off x="0" y="-47625"/>
              <a:ext cx="578400" cy="1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0" name="Google Shape;110;p4"/>
          <p:cNvCxnSpPr/>
          <p:nvPr/>
        </p:nvCxnSpPr>
        <p:spPr>
          <a:xfrm>
            <a:off x="5382742" y="7565024"/>
            <a:ext cx="423300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11" name="Google Shape;111;p4"/>
          <p:cNvCxnSpPr/>
          <p:nvPr/>
        </p:nvCxnSpPr>
        <p:spPr>
          <a:xfrm>
            <a:off x="12736738" y="5358527"/>
            <a:ext cx="351900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12" name="Google Shape;112;p4"/>
          <p:cNvCxnSpPr/>
          <p:nvPr/>
        </p:nvCxnSpPr>
        <p:spPr>
          <a:xfrm>
            <a:off x="12736738" y="6785003"/>
            <a:ext cx="351900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13" name="Google Shape;113;p4"/>
          <p:cNvCxnSpPr/>
          <p:nvPr/>
        </p:nvCxnSpPr>
        <p:spPr>
          <a:xfrm>
            <a:off x="9347121" y="5358527"/>
            <a:ext cx="351900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14" name="Google Shape;114;p4"/>
          <p:cNvCxnSpPr/>
          <p:nvPr/>
        </p:nvCxnSpPr>
        <p:spPr>
          <a:xfrm>
            <a:off x="9347121" y="6785003"/>
            <a:ext cx="351900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15" name="Google Shape;115;p4"/>
          <p:cNvCxnSpPr/>
          <p:nvPr/>
        </p:nvCxnSpPr>
        <p:spPr>
          <a:xfrm>
            <a:off x="5948184" y="5358527"/>
            <a:ext cx="351900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16" name="Google Shape;116;p4"/>
          <p:cNvCxnSpPr/>
          <p:nvPr/>
        </p:nvCxnSpPr>
        <p:spPr>
          <a:xfrm>
            <a:off x="5948184" y="6785003"/>
            <a:ext cx="351900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17" name="Google Shape;117;p4"/>
          <p:cNvGrpSpPr/>
          <p:nvPr/>
        </p:nvGrpSpPr>
        <p:grpSpPr>
          <a:xfrm>
            <a:off x="11506212" y="3713552"/>
            <a:ext cx="147930" cy="147930"/>
            <a:chOff x="0" y="0"/>
            <a:chExt cx="812800" cy="812800"/>
          </a:xfrm>
        </p:grpSpPr>
        <p:sp>
          <p:nvSpPr>
            <p:cNvPr id="118" name="Google Shape;118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ED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4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4"/>
          <p:cNvGrpSpPr/>
          <p:nvPr/>
        </p:nvGrpSpPr>
        <p:grpSpPr>
          <a:xfrm>
            <a:off x="12005131" y="4462492"/>
            <a:ext cx="147930" cy="147930"/>
            <a:chOff x="0" y="0"/>
            <a:chExt cx="812800" cy="812800"/>
          </a:xfrm>
        </p:grpSpPr>
        <p:sp>
          <p:nvSpPr>
            <p:cNvPr id="121" name="Google Shape;121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ED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4"/>
          <p:cNvGrpSpPr/>
          <p:nvPr/>
        </p:nvGrpSpPr>
        <p:grpSpPr>
          <a:xfrm>
            <a:off x="12579802" y="5284576"/>
            <a:ext cx="147930" cy="147930"/>
            <a:chOff x="0" y="0"/>
            <a:chExt cx="812800" cy="812800"/>
          </a:xfrm>
        </p:grpSpPr>
        <p:sp>
          <p:nvSpPr>
            <p:cNvPr id="124" name="Google Shape;124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ED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4"/>
          <p:cNvGrpSpPr/>
          <p:nvPr/>
        </p:nvGrpSpPr>
        <p:grpSpPr>
          <a:xfrm>
            <a:off x="8645739" y="4462492"/>
            <a:ext cx="147930" cy="147930"/>
            <a:chOff x="0" y="0"/>
            <a:chExt cx="812800" cy="812800"/>
          </a:xfrm>
        </p:grpSpPr>
        <p:sp>
          <p:nvSpPr>
            <p:cNvPr id="127" name="Google Shape;127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B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9220410" y="5284576"/>
            <a:ext cx="147930" cy="147930"/>
            <a:chOff x="0" y="0"/>
            <a:chExt cx="812800" cy="812800"/>
          </a:xfrm>
        </p:grpSpPr>
        <p:sp>
          <p:nvSpPr>
            <p:cNvPr id="130" name="Google Shape;130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B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4"/>
          <p:cNvGrpSpPr/>
          <p:nvPr/>
        </p:nvGrpSpPr>
        <p:grpSpPr>
          <a:xfrm>
            <a:off x="5805922" y="5284576"/>
            <a:ext cx="147930" cy="147930"/>
            <a:chOff x="0" y="0"/>
            <a:chExt cx="812800" cy="812800"/>
          </a:xfrm>
        </p:grpSpPr>
        <p:sp>
          <p:nvSpPr>
            <p:cNvPr id="133" name="Google Shape;133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D3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4"/>
          <p:cNvGrpSpPr/>
          <p:nvPr/>
        </p:nvGrpSpPr>
        <p:grpSpPr>
          <a:xfrm>
            <a:off x="8710869" y="2505015"/>
            <a:ext cx="2443571" cy="820445"/>
            <a:chOff x="0" y="-47625"/>
            <a:chExt cx="578538" cy="194248"/>
          </a:xfrm>
        </p:grpSpPr>
        <p:sp>
          <p:nvSpPr>
            <p:cNvPr id="136" name="Google Shape;136;p4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65656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137" name="Google Shape;137;p4"/>
            <p:cNvSpPr txBox="1"/>
            <p:nvPr/>
          </p:nvSpPr>
          <p:spPr>
            <a:xfrm>
              <a:off x="0" y="-47625"/>
              <a:ext cx="578400" cy="1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5820171" y="3244197"/>
            <a:ext cx="2443571" cy="820445"/>
            <a:chOff x="0" y="-47625"/>
            <a:chExt cx="578538" cy="194248"/>
          </a:xfrm>
        </p:grpSpPr>
        <p:sp>
          <p:nvSpPr>
            <p:cNvPr id="139" name="Google Shape;139;p4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65656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140" name="Google Shape;140;p4"/>
            <p:cNvSpPr txBox="1"/>
            <p:nvPr/>
          </p:nvSpPr>
          <p:spPr>
            <a:xfrm>
              <a:off x="0" y="-47625"/>
              <a:ext cx="578400" cy="1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4"/>
          <p:cNvGrpSpPr/>
          <p:nvPr/>
        </p:nvGrpSpPr>
        <p:grpSpPr>
          <a:xfrm>
            <a:off x="2939194" y="3969250"/>
            <a:ext cx="2443571" cy="820445"/>
            <a:chOff x="0" y="-47625"/>
            <a:chExt cx="578538" cy="194248"/>
          </a:xfrm>
        </p:grpSpPr>
        <p:sp>
          <p:nvSpPr>
            <p:cNvPr id="142" name="Google Shape;142;p4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65656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143" name="Google Shape;143;p4"/>
            <p:cNvSpPr txBox="1"/>
            <p:nvPr/>
          </p:nvSpPr>
          <p:spPr>
            <a:xfrm>
              <a:off x="0" y="-47625"/>
              <a:ext cx="578400" cy="1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4"/>
          <p:cNvGrpSpPr/>
          <p:nvPr/>
        </p:nvGrpSpPr>
        <p:grpSpPr>
          <a:xfrm>
            <a:off x="12588836" y="6711052"/>
            <a:ext cx="147930" cy="147930"/>
            <a:chOff x="0" y="0"/>
            <a:chExt cx="812800" cy="812800"/>
          </a:xfrm>
        </p:grpSpPr>
        <p:sp>
          <p:nvSpPr>
            <p:cNvPr id="145" name="Google Shape;145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ED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4"/>
          <p:cNvGrpSpPr/>
          <p:nvPr/>
        </p:nvGrpSpPr>
        <p:grpSpPr>
          <a:xfrm>
            <a:off x="12079082" y="7496107"/>
            <a:ext cx="147930" cy="147930"/>
            <a:chOff x="0" y="0"/>
            <a:chExt cx="812800" cy="812800"/>
          </a:xfrm>
        </p:grpSpPr>
        <p:sp>
          <p:nvSpPr>
            <p:cNvPr id="148" name="Google Shape;148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ED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4"/>
          <p:cNvGrpSpPr/>
          <p:nvPr/>
        </p:nvGrpSpPr>
        <p:grpSpPr>
          <a:xfrm>
            <a:off x="11561998" y="8277557"/>
            <a:ext cx="147930" cy="147930"/>
            <a:chOff x="0" y="0"/>
            <a:chExt cx="812800" cy="812800"/>
          </a:xfrm>
        </p:grpSpPr>
        <p:sp>
          <p:nvSpPr>
            <p:cNvPr id="151" name="Google Shape;151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ED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4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4"/>
          <p:cNvGrpSpPr/>
          <p:nvPr/>
        </p:nvGrpSpPr>
        <p:grpSpPr>
          <a:xfrm>
            <a:off x="9209814" y="6707505"/>
            <a:ext cx="147930" cy="147930"/>
            <a:chOff x="0" y="0"/>
            <a:chExt cx="812800" cy="812800"/>
          </a:xfrm>
        </p:grpSpPr>
        <p:sp>
          <p:nvSpPr>
            <p:cNvPr id="154" name="Google Shape;154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B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4"/>
          <p:cNvGrpSpPr/>
          <p:nvPr/>
        </p:nvGrpSpPr>
        <p:grpSpPr>
          <a:xfrm>
            <a:off x="8671518" y="7459286"/>
            <a:ext cx="147930" cy="147930"/>
            <a:chOff x="0" y="0"/>
            <a:chExt cx="812800" cy="812800"/>
          </a:xfrm>
        </p:grpSpPr>
        <p:sp>
          <p:nvSpPr>
            <p:cNvPr id="157" name="Google Shape;157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B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4"/>
          <p:cNvGrpSpPr/>
          <p:nvPr/>
        </p:nvGrpSpPr>
        <p:grpSpPr>
          <a:xfrm>
            <a:off x="5782873" y="6711052"/>
            <a:ext cx="147930" cy="147930"/>
            <a:chOff x="0" y="0"/>
            <a:chExt cx="812800" cy="812800"/>
          </a:xfrm>
        </p:grpSpPr>
        <p:sp>
          <p:nvSpPr>
            <p:cNvPr id="160" name="Google Shape;160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D3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4"/>
          <p:cNvGrpSpPr/>
          <p:nvPr/>
        </p:nvGrpSpPr>
        <p:grpSpPr>
          <a:xfrm>
            <a:off x="2939194" y="7017097"/>
            <a:ext cx="2443571" cy="820445"/>
            <a:chOff x="0" y="-47625"/>
            <a:chExt cx="578538" cy="194248"/>
          </a:xfrm>
        </p:grpSpPr>
        <p:sp>
          <p:nvSpPr>
            <p:cNvPr id="163" name="Google Shape;163;p4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65656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164" name="Google Shape;164;p4"/>
            <p:cNvSpPr txBox="1"/>
            <p:nvPr/>
          </p:nvSpPr>
          <p:spPr>
            <a:xfrm>
              <a:off x="0" y="-47625"/>
              <a:ext cx="578400" cy="1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4"/>
          <p:cNvGrpSpPr/>
          <p:nvPr/>
        </p:nvGrpSpPr>
        <p:grpSpPr>
          <a:xfrm>
            <a:off x="5782873" y="7876807"/>
            <a:ext cx="2443571" cy="820445"/>
            <a:chOff x="0" y="-47625"/>
            <a:chExt cx="578538" cy="194248"/>
          </a:xfrm>
        </p:grpSpPr>
        <p:sp>
          <p:nvSpPr>
            <p:cNvPr id="166" name="Google Shape;166;p4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65656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167" name="Google Shape;167;p4"/>
            <p:cNvSpPr txBox="1"/>
            <p:nvPr/>
          </p:nvSpPr>
          <p:spPr>
            <a:xfrm>
              <a:off x="0" y="-47625"/>
              <a:ext cx="578400" cy="1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4"/>
          <p:cNvGrpSpPr/>
          <p:nvPr/>
        </p:nvGrpSpPr>
        <p:grpSpPr>
          <a:xfrm>
            <a:off x="8671518" y="8659413"/>
            <a:ext cx="2443571" cy="820445"/>
            <a:chOff x="0" y="-47625"/>
            <a:chExt cx="578538" cy="194248"/>
          </a:xfrm>
        </p:grpSpPr>
        <p:sp>
          <p:nvSpPr>
            <p:cNvPr id="169" name="Google Shape;169;p4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65656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170" name="Google Shape;170;p4"/>
            <p:cNvSpPr txBox="1"/>
            <p:nvPr/>
          </p:nvSpPr>
          <p:spPr>
            <a:xfrm>
              <a:off x="0" y="-47625"/>
              <a:ext cx="578400" cy="1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4"/>
          <p:cNvGrpSpPr/>
          <p:nvPr/>
        </p:nvGrpSpPr>
        <p:grpSpPr>
          <a:xfrm>
            <a:off x="14815752" y="5261144"/>
            <a:ext cx="2443571" cy="1405225"/>
            <a:chOff x="0" y="-47625"/>
            <a:chExt cx="578538" cy="332700"/>
          </a:xfrm>
        </p:grpSpPr>
        <p:sp>
          <p:nvSpPr>
            <p:cNvPr id="172" name="Google Shape;172;p4"/>
            <p:cNvSpPr/>
            <p:nvPr/>
          </p:nvSpPr>
          <p:spPr>
            <a:xfrm>
              <a:off x="0" y="0"/>
              <a:ext cx="578538" cy="284967"/>
            </a:xfrm>
            <a:custGeom>
              <a:rect b="b" l="l" r="r" t="t"/>
              <a:pathLst>
                <a:path extrusionOk="0" h="284967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284967"/>
                  </a:lnTo>
                  <a:lnTo>
                    <a:pt x="0" y="284967"/>
                  </a:lnTo>
                  <a:close/>
                </a:path>
              </a:pathLst>
            </a:custGeom>
            <a:solidFill>
              <a:srgbClr val="FADF8D"/>
            </a:solidFill>
            <a:ln cap="sq" cmpd="sng" w="19050">
              <a:solidFill>
                <a:srgbClr val="565656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173" name="Google Shape;173;p4"/>
            <p:cNvSpPr txBox="1"/>
            <p:nvPr/>
          </p:nvSpPr>
          <p:spPr>
            <a:xfrm>
              <a:off x="0" y="-47625"/>
              <a:ext cx="578400" cy="33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4"/>
          <p:cNvGrpSpPr/>
          <p:nvPr/>
        </p:nvGrpSpPr>
        <p:grpSpPr>
          <a:xfrm rot="5400000">
            <a:off x="1774079" y="5471577"/>
            <a:ext cx="1115028" cy="1215203"/>
            <a:chOff x="0" y="0"/>
            <a:chExt cx="505269" cy="550663"/>
          </a:xfrm>
        </p:grpSpPr>
        <p:sp>
          <p:nvSpPr>
            <p:cNvPr id="175" name="Google Shape;175;p4"/>
            <p:cNvSpPr/>
            <p:nvPr/>
          </p:nvSpPr>
          <p:spPr>
            <a:xfrm>
              <a:off x="0" y="0"/>
              <a:ext cx="505269" cy="550663"/>
            </a:xfrm>
            <a:custGeom>
              <a:rect b="b" l="l" r="r" t="t"/>
              <a:pathLst>
                <a:path extrusionOk="0" h="550663" w="505269">
                  <a:moveTo>
                    <a:pt x="252635" y="0"/>
                  </a:moveTo>
                  <a:lnTo>
                    <a:pt x="505269" y="550663"/>
                  </a:lnTo>
                  <a:lnTo>
                    <a:pt x="0" y="550663"/>
                  </a:lnTo>
                  <a:lnTo>
                    <a:pt x="252635" y="0"/>
                  </a:lnTo>
                  <a:close/>
                </a:path>
              </a:pathLst>
            </a:custGeom>
            <a:solidFill>
              <a:srgbClr val="FADF8D"/>
            </a:solidFill>
            <a:ln>
              <a:noFill/>
            </a:ln>
          </p:spPr>
        </p:sp>
        <p:sp>
          <p:nvSpPr>
            <p:cNvPr id="176" name="Google Shape;176;p4"/>
            <p:cNvSpPr txBox="1"/>
            <p:nvPr/>
          </p:nvSpPr>
          <p:spPr>
            <a:xfrm>
              <a:off x="78948" y="208040"/>
              <a:ext cx="347400" cy="30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4"/>
          <p:cNvSpPr/>
          <p:nvPr/>
        </p:nvSpPr>
        <p:spPr>
          <a:xfrm>
            <a:off x="0" y="9923981"/>
            <a:ext cx="18302928" cy="363855"/>
          </a:xfrm>
          <a:custGeom>
            <a:rect b="b" l="l" r="r" t="t"/>
            <a:pathLst>
              <a:path extrusionOk="0" h="152400" w="7666148">
                <a:moveTo>
                  <a:pt x="0" y="0"/>
                </a:moveTo>
                <a:lnTo>
                  <a:pt x="7666148" y="0"/>
                </a:lnTo>
                <a:lnTo>
                  <a:pt x="7666148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F4F1EB"/>
          </a:solidFill>
          <a:ln>
            <a:noFill/>
          </a:ln>
        </p:spPr>
      </p:sp>
      <p:sp>
        <p:nvSpPr>
          <p:cNvPr id="178" name="Google Shape;178;p4"/>
          <p:cNvSpPr txBox="1"/>
          <p:nvPr>
            <p:ph idx="1" type="subTitle"/>
          </p:nvPr>
        </p:nvSpPr>
        <p:spPr>
          <a:xfrm>
            <a:off x="3168175" y="4321075"/>
            <a:ext cx="20949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79" name="Google Shape;179;p4"/>
          <p:cNvSpPr txBox="1"/>
          <p:nvPr>
            <p:ph idx="2" type="body"/>
          </p:nvPr>
        </p:nvSpPr>
        <p:spPr>
          <a:xfrm>
            <a:off x="3979700" y="5160675"/>
            <a:ext cx="16314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r">
              <a:spcBef>
                <a:spcPts val="640"/>
              </a:spcBef>
              <a:spcAft>
                <a:spcPts val="0"/>
              </a:spcAft>
              <a:buSzPts val="1500"/>
              <a:buFont typeface="Alata"/>
              <a:buChar char="•"/>
              <a:defRPr sz="1500">
                <a:latin typeface="Alata"/>
                <a:ea typeface="Alata"/>
                <a:cs typeface="Alata"/>
                <a:sym typeface="Alata"/>
              </a:defRPr>
            </a:lvl1pPr>
            <a:lvl2pPr indent="-323850" lvl="1" marL="91440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23850" lvl="3" marL="182880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 sz="1500"/>
            </a:lvl5pPr>
            <a:lvl6pPr indent="-323850" lvl="5" marL="274320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180" name="Google Shape;180;p4"/>
          <p:cNvSpPr txBox="1"/>
          <p:nvPr>
            <p:ph idx="3" type="body"/>
          </p:nvPr>
        </p:nvSpPr>
        <p:spPr>
          <a:xfrm>
            <a:off x="3797900" y="5637800"/>
            <a:ext cx="18132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r">
              <a:spcBef>
                <a:spcPts val="640"/>
              </a:spcBef>
              <a:spcAft>
                <a:spcPts val="0"/>
              </a:spcAft>
              <a:buSzPts val="1300"/>
              <a:buFont typeface="Alata"/>
              <a:buChar char="•"/>
              <a:defRPr b="0" sz="1300">
                <a:latin typeface="Alata"/>
                <a:ea typeface="Alata"/>
                <a:cs typeface="Alata"/>
                <a:sym typeface="Alata"/>
              </a:defRPr>
            </a:lvl1pPr>
            <a:lvl2pPr indent="-311150" lvl="1" marL="914400" algn="r">
              <a:spcBef>
                <a:spcPts val="560"/>
              </a:spcBef>
              <a:spcAft>
                <a:spcPts val="0"/>
              </a:spcAft>
              <a:buSzPts val="1300"/>
              <a:buChar char="–"/>
              <a:defRPr b="0" sz="1300"/>
            </a:lvl2pPr>
            <a:lvl3pPr indent="-311150" lvl="2" marL="1371600" algn="r">
              <a:spcBef>
                <a:spcPts val="480"/>
              </a:spcBef>
              <a:spcAft>
                <a:spcPts val="0"/>
              </a:spcAft>
              <a:buSzPts val="1300"/>
              <a:buChar char="•"/>
              <a:defRPr/>
            </a:lvl3pPr>
            <a:lvl4pPr indent="-311150" lvl="3" marL="1828800" algn="r">
              <a:spcBef>
                <a:spcPts val="400"/>
              </a:spcBef>
              <a:spcAft>
                <a:spcPts val="0"/>
              </a:spcAft>
              <a:buSzPts val="1300"/>
              <a:buChar char="–"/>
              <a:defRPr/>
            </a:lvl4pPr>
            <a:lvl5pPr indent="-311150" lvl="4" marL="2286000" algn="r">
              <a:spcBef>
                <a:spcPts val="400"/>
              </a:spcBef>
              <a:spcAft>
                <a:spcPts val="0"/>
              </a:spcAft>
              <a:buSzPts val="1300"/>
              <a:buChar char="»"/>
              <a:defRPr/>
            </a:lvl5pPr>
            <a:lvl6pPr indent="-311150" lvl="5" marL="274320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181" name="Google Shape;181;p4"/>
          <p:cNvSpPr txBox="1"/>
          <p:nvPr>
            <p:ph idx="4" type="body"/>
          </p:nvPr>
        </p:nvSpPr>
        <p:spPr>
          <a:xfrm>
            <a:off x="6927775" y="4321075"/>
            <a:ext cx="16314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Alata"/>
              <a:buChar char="•"/>
              <a:defRPr sz="1500">
                <a:latin typeface="Alata"/>
                <a:ea typeface="Alata"/>
                <a:cs typeface="Alata"/>
                <a:sym typeface="Alata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 sz="1500"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182" name="Google Shape;182;p4"/>
          <p:cNvSpPr txBox="1"/>
          <p:nvPr>
            <p:ph idx="5" type="body"/>
          </p:nvPr>
        </p:nvSpPr>
        <p:spPr>
          <a:xfrm>
            <a:off x="6745975" y="4798200"/>
            <a:ext cx="18132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lata"/>
              <a:buChar char="•"/>
              <a:defRPr b="0" sz="1300">
                <a:latin typeface="Alata"/>
                <a:ea typeface="Alata"/>
                <a:cs typeface="Alata"/>
                <a:sym typeface="Alata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Char char="–"/>
              <a:defRPr b="0" sz="1300"/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Char char="•"/>
              <a:defRPr/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Char char="–"/>
              <a:defRPr/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Char char="»"/>
              <a:defRPr/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183" name="Google Shape;183;p4"/>
          <p:cNvSpPr txBox="1"/>
          <p:nvPr>
            <p:ph idx="6" type="body"/>
          </p:nvPr>
        </p:nvSpPr>
        <p:spPr>
          <a:xfrm>
            <a:off x="7502175" y="5196413"/>
            <a:ext cx="16314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Alata"/>
              <a:buChar char="•"/>
              <a:defRPr sz="1500">
                <a:latin typeface="Alata"/>
                <a:ea typeface="Alata"/>
                <a:cs typeface="Alata"/>
                <a:sym typeface="Alata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 sz="1500"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184" name="Google Shape;184;p4"/>
          <p:cNvSpPr txBox="1"/>
          <p:nvPr>
            <p:ph idx="7" type="body"/>
          </p:nvPr>
        </p:nvSpPr>
        <p:spPr>
          <a:xfrm>
            <a:off x="7320375" y="5673538"/>
            <a:ext cx="18132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lata"/>
              <a:buChar char="•"/>
              <a:defRPr b="0" sz="1300">
                <a:latin typeface="Alata"/>
                <a:ea typeface="Alata"/>
                <a:cs typeface="Alata"/>
                <a:sym typeface="Alata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Char char="–"/>
              <a:defRPr b="0" sz="1300"/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Char char="•"/>
              <a:defRPr/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Char char="–"/>
              <a:defRPr/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Char char="»"/>
              <a:defRPr/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185" name="Google Shape;185;p4"/>
          <p:cNvSpPr txBox="1"/>
          <p:nvPr>
            <p:ph idx="8" type="body"/>
          </p:nvPr>
        </p:nvSpPr>
        <p:spPr>
          <a:xfrm>
            <a:off x="10863700" y="5223638"/>
            <a:ext cx="16314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Alata"/>
              <a:buChar char="•"/>
              <a:defRPr sz="1500">
                <a:latin typeface="Alata"/>
                <a:ea typeface="Alata"/>
                <a:cs typeface="Alata"/>
                <a:sym typeface="Alata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 sz="1500"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186" name="Google Shape;186;p4"/>
          <p:cNvSpPr txBox="1"/>
          <p:nvPr>
            <p:ph idx="9" type="body"/>
          </p:nvPr>
        </p:nvSpPr>
        <p:spPr>
          <a:xfrm>
            <a:off x="10681900" y="5700763"/>
            <a:ext cx="18132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lata"/>
              <a:buChar char="•"/>
              <a:defRPr b="0" sz="1300">
                <a:latin typeface="Alata"/>
                <a:ea typeface="Alata"/>
                <a:cs typeface="Alata"/>
                <a:sym typeface="Alata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Char char="–"/>
              <a:defRPr b="0" sz="1300"/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Char char="•"/>
              <a:defRPr/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Char char="–"/>
              <a:defRPr/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Char char="»"/>
              <a:defRPr/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187" name="Google Shape;187;p4"/>
          <p:cNvSpPr txBox="1"/>
          <p:nvPr>
            <p:ph idx="13" type="body"/>
          </p:nvPr>
        </p:nvSpPr>
        <p:spPr>
          <a:xfrm>
            <a:off x="10285975" y="4325975"/>
            <a:ext cx="16314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Alata"/>
              <a:buChar char="•"/>
              <a:defRPr sz="1500">
                <a:latin typeface="Alata"/>
                <a:ea typeface="Alata"/>
                <a:cs typeface="Alata"/>
                <a:sym typeface="Alata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 sz="1500"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188" name="Google Shape;188;p4"/>
          <p:cNvSpPr txBox="1"/>
          <p:nvPr>
            <p:ph idx="14" type="body"/>
          </p:nvPr>
        </p:nvSpPr>
        <p:spPr>
          <a:xfrm>
            <a:off x="10104175" y="4803100"/>
            <a:ext cx="18132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lata"/>
              <a:buChar char="•"/>
              <a:defRPr b="0" sz="1300">
                <a:latin typeface="Alata"/>
                <a:ea typeface="Alata"/>
                <a:cs typeface="Alata"/>
                <a:sym typeface="Alata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Char char="–"/>
              <a:defRPr b="0" sz="1300"/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Char char="•"/>
              <a:defRPr/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Char char="–"/>
              <a:defRPr/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Char char="»"/>
              <a:defRPr/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189" name="Google Shape;189;p4"/>
          <p:cNvSpPr txBox="1"/>
          <p:nvPr>
            <p:ph idx="15" type="body"/>
          </p:nvPr>
        </p:nvSpPr>
        <p:spPr>
          <a:xfrm>
            <a:off x="9821050" y="3488938"/>
            <a:ext cx="16314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Alata"/>
              <a:buChar char="•"/>
              <a:defRPr sz="1500">
                <a:latin typeface="Alata"/>
                <a:ea typeface="Alata"/>
                <a:cs typeface="Alata"/>
                <a:sym typeface="Alata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 sz="1500"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190" name="Google Shape;190;p4"/>
          <p:cNvSpPr txBox="1"/>
          <p:nvPr>
            <p:ph idx="16" type="body"/>
          </p:nvPr>
        </p:nvSpPr>
        <p:spPr>
          <a:xfrm>
            <a:off x="9639250" y="3966063"/>
            <a:ext cx="18132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lata"/>
              <a:buChar char="•"/>
              <a:defRPr b="0" sz="1300">
                <a:latin typeface="Alata"/>
                <a:ea typeface="Alata"/>
                <a:cs typeface="Alata"/>
                <a:sym typeface="Alata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Char char="–"/>
              <a:defRPr b="0" sz="1300"/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Char char="•"/>
              <a:defRPr/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Char char="–"/>
              <a:defRPr/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Char char="»"/>
              <a:defRPr/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191" name="Google Shape;191;p4"/>
          <p:cNvSpPr txBox="1"/>
          <p:nvPr>
            <p:ph idx="17" type="subTitle"/>
          </p:nvPr>
        </p:nvSpPr>
        <p:spPr>
          <a:xfrm>
            <a:off x="6054213" y="3604750"/>
            <a:ext cx="20949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92" name="Google Shape;192;p4"/>
          <p:cNvSpPr txBox="1"/>
          <p:nvPr>
            <p:ph idx="18" type="subTitle"/>
          </p:nvPr>
        </p:nvSpPr>
        <p:spPr>
          <a:xfrm>
            <a:off x="8945400" y="2859625"/>
            <a:ext cx="20949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93" name="Google Shape;193;p4"/>
          <p:cNvSpPr txBox="1"/>
          <p:nvPr>
            <p:ph idx="19" type="subTitle"/>
          </p:nvPr>
        </p:nvSpPr>
        <p:spPr>
          <a:xfrm>
            <a:off x="3168075" y="7430050"/>
            <a:ext cx="20949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94" name="Google Shape;194;p4"/>
          <p:cNvSpPr txBox="1"/>
          <p:nvPr>
            <p:ph idx="20" type="subTitle"/>
          </p:nvPr>
        </p:nvSpPr>
        <p:spPr>
          <a:xfrm>
            <a:off x="6063650" y="8301975"/>
            <a:ext cx="20949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95" name="Google Shape;195;p4"/>
          <p:cNvSpPr txBox="1"/>
          <p:nvPr>
            <p:ph idx="21" type="subTitle"/>
          </p:nvPr>
        </p:nvSpPr>
        <p:spPr>
          <a:xfrm>
            <a:off x="8885213" y="9034200"/>
            <a:ext cx="20949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96" name="Google Shape;196;p4"/>
          <p:cNvSpPr txBox="1"/>
          <p:nvPr>
            <p:ph idx="22" type="body"/>
          </p:nvPr>
        </p:nvSpPr>
        <p:spPr>
          <a:xfrm>
            <a:off x="4070600" y="6182600"/>
            <a:ext cx="16314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Alata"/>
              <a:buChar char="•"/>
              <a:defRPr sz="1500">
                <a:latin typeface="Alata"/>
                <a:ea typeface="Alata"/>
                <a:cs typeface="Alata"/>
                <a:sym typeface="Alata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 sz="1500"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197" name="Google Shape;197;p4"/>
          <p:cNvSpPr txBox="1"/>
          <p:nvPr>
            <p:ph idx="23" type="body"/>
          </p:nvPr>
        </p:nvSpPr>
        <p:spPr>
          <a:xfrm>
            <a:off x="3888800" y="6659725"/>
            <a:ext cx="18132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lata"/>
              <a:buChar char="•"/>
              <a:defRPr b="0" sz="1300">
                <a:latin typeface="Alata"/>
                <a:ea typeface="Alata"/>
                <a:cs typeface="Alata"/>
                <a:sym typeface="Alata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Char char="–"/>
              <a:defRPr b="0" sz="1300"/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Char char="•"/>
              <a:defRPr/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Char char="–"/>
              <a:defRPr/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Char char="»"/>
              <a:defRPr/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198" name="Google Shape;198;p4"/>
          <p:cNvSpPr txBox="1"/>
          <p:nvPr>
            <p:ph idx="24" type="body"/>
          </p:nvPr>
        </p:nvSpPr>
        <p:spPr>
          <a:xfrm>
            <a:off x="7381175" y="6251650"/>
            <a:ext cx="16314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Alata"/>
              <a:buChar char="•"/>
              <a:defRPr sz="1500">
                <a:latin typeface="Alata"/>
                <a:ea typeface="Alata"/>
                <a:cs typeface="Alata"/>
                <a:sym typeface="Alata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 sz="1500"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199" name="Google Shape;199;p4"/>
          <p:cNvSpPr txBox="1"/>
          <p:nvPr>
            <p:ph idx="25" type="body"/>
          </p:nvPr>
        </p:nvSpPr>
        <p:spPr>
          <a:xfrm>
            <a:off x="7199375" y="6728775"/>
            <a:ext cx="18132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lata"/>
              <a:buChar char="•"/>
              <a:defRPr b="0" sz="1300">
                <a:latin typeface="Alata"/>
                <a:ea typeface="Alata"/>
                <a:cs typeface="Alata"/>
                <a:sym typeface="Alata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Char char="–"/>
              <a:defRPr b="0" sz="1300"/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Char char="•"/>
              <a:defRPr/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Char char="–"/>
              <a:defRPr/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Char char="»"/>
              <a:defRPr/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200" name="Google Shape;200;p4"/>
          <p:cNvSpPr txBox="1"/>
          <p:nvPr>
            <p:ph idx="26" type="body"/>
          </p:nvPr>
        </p:nvSpPr>
        <p:spPr>
          <a:xfrm>
            <a:off x="10873550" y="6359875"/>
            <a:ext cx="16314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Alata"/>
              <a:buChar char="•"/>
              <a:defRPr sz="1500">
                <a:latin typeface="Alata"/>
                <a:ea typeface="Alata"/>
                <a:cs typeface="Alata"/>
                <a:sym typeface="Alata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 sz="1500"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201" name="Google Shape;201;p4"/>
          <p:cNvSpPr txBox="1"/>
          <p:nvPr>
            <p:ph idx="27" type="body"/>
          </p:nvPr>
        </p:nvSpPr>
        <p:spPr>
          <a:xfrm>
            <a:off x="10691750" y="6837000"/>
            <a:ext cx="18132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lata"/>
              <a:buChar char="•"/>
              <a:defRPr b="0" sz="1300">
                <a:latin typeface="Alata"/>
                <a:ea typeface="Alata"/>
                <a:cs typeface="Alata"/>
                <a:sym typeface="Alata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Char char="–"/>
              <a:defRPr b="0" sz="1300"/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Char char="•"/>
              <a:defRPr/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Char char="–"/>
              <a:defRPr/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Char char="»"/>
              <a:defRPr/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202" name="Google Shape;202;p4"/>
          <p:cNvSpPr txBox="1"/>
          <p:nvPr>
            <p:ph idx="28" type="body"/>
          </p:nvPr>
        </p:nvSpPr>
        <p:spPr>
          <a:xfrm>
            <a:off x="9689975" y="7933975"/>
            <a:ext cx="16314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Alata"/>
              <a:buChar char="•"/>
              <a:defRPr sz="1500">
                <a:latin typeface="Alata"/>
                <a:ea typeface="Alata"/>
                <a:cs typeface="Alata"/>
                <a:sym typeface="Alata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 sz="1500"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203" name="Google Shape;203;p4"/>
          <p:cNvSpPr txBox="1"/>
          <p:nvPr>
            <p:ph idx="29" type="body"/>
          </p:nvPr>
        </p:nvSpPr>
        <p:spPr>
          <a:xfrm>
            <a:off x="9508175" y="8411100"/>
            <a:ext cx="18132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lata"/>
              <a:buChar char="•"/>
              <a:defRPr b="0" sz="1300">
                <a:latin typeface="Alata"/>
                <a:ea typeface="Alata"/>
                <a:cs typeface="Alata"/>
                <a:sym typeface="Alata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Char char="–"/>
              <a:defRPr b="0" sz="1300"/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Char char="•"/>
              <a:defRPr/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Char char="–"/>
              <a:defRPr/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Char char="»"/>
              <a:defRPr/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204" name="Google Shape;204;p4"/>
          <p:cNvSpPr txBox="1"/>
          <p:nvPr>
            <p:ph idx="30" type="body"/>
          </p:nvPr>
        </p:nvSpPr>
        <p:spPr>
          <a:xfrm>
            <a:off x="10285975" y="6908350"/>
            <a:ext cx="16314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Alata"/>
              <a:buChar char="•"/>
              <a:defRPr sz="1500">
                <a:latin typeface="Alata"/>
                <a:ea typeface="Alata"/>
                <a:cs typeface="Alata"/>
                <a:sym typeface="Alata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 sz="1500"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205" name="Google Shape;205;p4"/>
          <p:cNvSpPr txBox="1"/>
          <p:nvPr>
            <p:ph idx="31" type="body"/>
          </p:nvPr>
        </p:nvSpPr>
        <p:spPr>
          <a:xfrm>
            <a:off x="10104175" y="7385475"/>
            <a:ext cx="18132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lata"/>
              <a:buChar char="•"/>
              <a:defRPr b="0" sz="1300">
                <a:latin typeface="Alata"/>
                <a:ea typeface="Alata"/>
                <a:cs typeface="Alata"/>
                <a:sym typeface="Alata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Char char="–"/>
              <a:defRPr b="0" sz="1300"/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Char char="•"/>
              <a:defRPr/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Char char="–"/>
              <a:defRPr/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Char char="»"/>
              <a:defRPr/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206" name="Google Shape;206;p4"/>
          <p:cNvSpPr txBox="1"/>
          <p:nvPr>
            <p:ph idx="32" type="body"/>
          </p:nvPr>
        </p:nvSpPr>
        <p:spPr>
          <a:xfrm>
            <a:off x="6751675" y="7131150"/>
            <a:ext cx="16314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Alata"/>
              <a:buChar char="•"/>
              <a:defRPr sz="1500">
                <a:latin typeface="Alata"/>
                <a:ea typeface="Alata"/>
                <a:cs typeface="Alata"/>
                <a:sym typeface="Alata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 sz="1500"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207" name="Google Shape;207;p4"/>
          <p:cNvSpPr txBox="1"/>
          <p:nvPr>
            <p:ph idx="33" type="body"/>
          </p:nvPr>
        </p:nvSpPr>
        <p:spPr>
          <a:xfrm>
            <a:off x="6569875" y="7608275"/>
            <a:ext cx="18132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lata"/>
              <a:buChar char="•"/>
              <a:defRPr b="0" sz="1300">
                <a:latin typeface="Alata"/>
                <a:ea typeface="Alata"/>
                <a:cs typeface="Alata"/>
                <a:sym typeface="Alata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Char char="–"/>
              <a:defRPr b="0" sz="1300"/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Char char="•"/>
              <a:defRPr/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Char char="–"/>
              <a:defRPr/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Char char="»"/>
              <a:defRPr/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208" name="Google Shape;208;p4"/>
          <p:cNvSpPr txBox="1"/>
          <p:nvPr>
            <p:ph idx="34" type="body"/>
          </p:nvPr>
        </p:nvSpPr>
        <p:spPr>
          <a:xfrm>
            <a:off x="7348400" y="6345013"/>
            <a:ext cx="16314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Font typeface="Alata"/>
              <a:buChar char="•"/>
              <a:defRPr sz="1500">
                <a:latin typeface="Alata"/>
                <a:ea typeface="Alata"/>
                <a:cs typeface="Alata"/>
                <a:sym typeface="Alata"/>
              </a:defRPr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 sz="1500"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209" name="Google Shape;209;p4"/>
          <p:cNvSpPr txBox="1"/>
          <p:nvPr>
            <p:ph idx="35" type="body"/>
          </p:nvPr>
        </p:nvSpPr>
        <p:spPr>
          <a:xfrm>
            <a:off x="7166600" y="6822138"/>
            <a:ext cx="18132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rtl="0" algn="r">
              <a:spcBef>
                <a:spcPts val="640"/>
              </a:spcBef>
              <a:spcAft>
                <a:spcPts val="0"/>
              </a:spcAft>
              <a:buSzPts val="1300"/>
              <a:buFont typeface="Alata"/>
              <a:buChar char="•"/>
              <a:defRPr b="0" sz="1300">
                <a:latin typeface="Alata"/>
                <a:ea typeface="Alata"/>
                <a:cs typeface="Alata"/>
                <a:sym typeface="Alata"/>
              </a:defRPr>
            </a:lvl1pPr>
            <a:lvl2pPr indent="-311150" lvl="1" marL="914400" rtl="0" algn="r">
              <a:spcBef>
                <a:spcPts val="560"/>
              </a:spcBef>
              <a:spcAft>
                <a:spcPts val="0"/>
              </a:spcAft>
              <a:buSzPts val="1300"/>
              <a:buChar char="–"/>
              <a:defRPr b="0" sz="1300"/>
            </a:lvl2pPr>
            <a:lvl3pPr indent="-311150" lvl="2" marL="1371600" rtl="0" algn="r">
              <a:spcBef>
                <a:spcPts val="480"/>
              </a:spcBef>
              <a:spcAft>
                <a:spcPts val="0"/>
              </a:spcAft>
              <a:buSzPts val="1300"/>
              <a:buChar char="•"/>
              <a:defRPr/>
            </a:lvl3pPr>
            <a:lvl4pPr indent="-311150" lvl="3" marL="1828800" rtl="0" algn="r">
              <a:spcBef>
                <a:spcPts val="400"/>
              </a:spcBef>
              <a:spcAft>
                <a:spcPts val="0"/>
              </a:spcAft>
              <a:buSzPts val="1300"/>
              <a:buChar char="–"/>
              <a:defRPr/>
            </a:lvl4pPr>
            <a:lvl5pPr indent="-311150" lvl="4" marL="2286000" rtl="0" algn="r">
              <a:spcBef>
                <a:spcPts val="400"/>
              </a:spcBef>
              <a:spcAft>
                <a:spcPts val="0"/>
              </a:spcAft>
              <a:buSzPts val="1300"/>
              <a:buChar char="»"/>
              <a:defRPr/>
            </a:lvl5pPr>
            <a:lvl6pPr indent="-311150" lvl="5" marL="27432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r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210" name="Google Shape;210;p4"/>
          <p:cNvSpPr txBox="1"/>
          <p:nvPr>
            <p:ph idx="36" type="subTitle"/>
          </p:nvPr>
        </p:nvSpPr>
        <p:spPr>
          <a:xfrm>
            <a:off x="14990088" y="5897225"/>
            <a:ext cx="2094900" cy="3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00"/>
              <a:buFont typeface="Exo 2 SemiBold"/>
              <a:buNone/>
              <a:defRPr b="0" sz="2500">
                <a:latin typeface="Exo 2 SemiBold"/>
                <a:ea typeface="Exo 2 SemiBold"/>
                <a:cs typeface="Exo 2 SemiBold"/>
                <a:sym typeface="Exo 2 SemiBold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500"/>
              <a:buFont typeface="Exo 2 SemiBold"/>
              <a:buNone/>
              <a:defRPr b="0" sz="2500">
                <a:latin typeface="Exo 2 SemiBold"/>
                <a:ea typeface="Exo 2 SemiBold"/>
                <a:cs typeface="Exo 2 SemiBold"/>
                <a:sym typeface="Exo 2 SemiBold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500"/>
              <a:buFont typeface="Exo 2 SemiBold"/>
              <a:buNone/>
              <a:defRPr sz="2500">
                <a:latin typeface="Exo 2 SemiBold"/>
                <a:ea typeface="Exo 2 SemiBold"/>
                <a:cs typeface="Exo 2 SemiBold"/>
                <a:sym typeface="Exo 2 SemiBold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500"/>
              <a:buFont typeface="Exo 2 SemiBold"/>
              <a:buNone/>
              <a:defRPr sz="2500">
                <a:latin typeface="Exo 2 SemiBold"/>
                <a:ea typeface="Exo 2 SemiBold"/>
                <a:cs typeface="Exo 2 SemiBold"/>
                <a:sym typeface="Exo 2 SemiBold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500"/>
              <a:buFont typeface="Exo 2 SemiBold"/>
              <a:buNone/>
              <a:defRPr sz="2500">
                <a:latin typeface="Exo 2 SemiBold"/>
                <a:ea typeface="Exo 2 SemiBold"/>
                <a:cs typeface="Exo 2 SemiBold"/>
                <a:sym typeface="Exo 2 SemiBold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500"/>
              <a:buFont typeface="Exo 2 SemiBold"/>
              <a:buNone/>
              <a:defRPr sz="2500">
                <a:latin typeface="Exo 2 SemiBold"/>
                <a:ea typeface="Exo 2 SemiBold"/>
                <a:cs typeface="Exo 2 SemiBold"/>
                <a:sym typeface="Exo 2 SemiBold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500"/>
              <a:buFont typeface="Exo 2 SemiBold"/>
              <a:buNone/>
              <a:defRPr sz="2500">
                <a:latin typeface="Exo 2 SemiBold"/>
                <a:ea typeface="Exo 2 SemiBold"/>
                <a:cs typeface="Exo 2 SemiBold"/>
                <a:sym typeface="Exo 2 SemiBol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500"/>
              <a:buFont typeface="Exo 2 SemiBold"/>
              <a:buNone/>
              <a:defRPr sz="2500">
                <a:latin typeface="Exo 2 SemiBold"/>
                <a:ea typeface="Exo 2 SemiBold"/>
                <a:cs typeface="Exo 2 SemiBold"/>
                <a:sym typeface="Exo 2 SemiBold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500"/>
              <a:buFont typeface="Exo 2 SemiBold"/>
              <a:buNone/>
              <a:defRPr sz="2500">
                <a:latin typeface="Exo 2 SemiBold"/>
                <a:ea typeface="Exo 2 SemiBold"/>
                <a:cs typeface="Exo 2 SemiBold"/>
                <a:sym typeface="Exo 2 SemiBold"/>
              </a:defRPr>
            </a:lvl9pPr>
          </a:lstStyle>
          <a:p/>
        </p:txBody>
      </p:sp>
      <p:sp>
        <p:nvSpPr>
          <p:cNvPr id="211" name="Google Shape;211;p4"/>
          <p:cNvSpPr txBox="1"/>
          <p:nvPr>
            <p:ph type="title"/>
          </p:nvPr>
        </p:nvSpPr>
        <p:spPr>
          <a:xfrm>
            <a:off x="3813975" y="384800"/>
            <a:ext cx="10960800" cy="147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14" name="Google Shape;214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5" name="Google Shape;21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20" name="Google Shape;220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26" name="Google Shape;226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7" name="Google Shape;22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32" name="Google Shape;232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33" name="Google Shape;233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34" name="Google Shape;23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39" name="Google Shape;239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0" name="Google Shape;240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41" name="Google Shape;241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2" name="Google Shape;242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43" name="Google Shape;24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48" name="Google Shape;24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7F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lata"/>
              <a:buNone/>
              <a:defRPr i="0" sz="45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Font typeface="Alata"/>
              <a:buNone/>
              <a:defRPr sz="4500">
                <a:latin typeface="Alata"/>
                <a:ea typeface="Alata"/>
                <a:cs typeface="Alata"/>
                <a:sym typeface="Alat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Font typeface="Alata"/>
              <a:buNone/>
              <a:defRPr sz="4500">
                <a:latin typeface="Alata"/>
                <a:ea typeface="Alata"/>
                <a:cs typeface="Alata"/>
                <a:sym typeface="Alat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Font typeface="Alata"/>
              <a:buNone/>
              <a:defRPr sz="4500">
                <a:latin typeface="Alata"/>
                <a:ea typeface="Alata"/>
                <a:cs typeface="Alata"/>
                <a:sym typeface="Alat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Font typeface="Alata"/>
              <a:buNone/>
              <a:defRPr sz="4500">
                <a:latin typeface="Alata"/>
                <a:ea typeface="Alata"/>
                <a:cs typeface="Alata"/>
                <a:sym typeface="Alat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Font typeface="Alata"/>
              <a:buNone/>
              <a:defRPr sz="4500">
                <a:latin typeface="Alata"/>
                <a:ea typeface="Alata"/>
                <a:cs typeface="Alata"/>
                <a:sym typeface="Alat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Font typeface="Alata"/>
              <a:buNone/>
              <a:defRPr sz="4500">
                <a:latin typeface="Alata"/>
                <a:ea typeface="Alata"/>
                <a:cs typeface="Alata"/>
                <a:sym typeface="Alat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Font typeface="Alata"/>
              <a:buNone/>
              <a:defRPr sz="4500">
                <a:latin typeface="Alata"/>
                <a:ea typeface="Alata"/>
                <a:cs typeface="Alata"/>
                <a:sym typeface="Alat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Font typeface="Alata"/>
              <a:buNone/>
              <a:defRPr sz="4500"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xo 2"/>
              <a:buChar char="•"/>
              <a:defRPr b="1" i="0" sz="1800" u="none" cap="none" strike="noStrik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indent="-3238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ata"/>
              <a:buChar char="–"/>
              <a:defRPr b="1" i="0" sz="15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indent="-31115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lata"/>
              <a:buChar char="•"/>
              <a:defRPr i="0" sz="13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lata"/>
              <a:buChar char="–"/>
              <a:defRPr i="0" sz="13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lata"/>
              <a:buChar char="»"/>
              <a:defRPr i="0" sz="13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indent="-3111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lata"/>
              <a:buChar char="•"/>
              <a:defRPr i="0" sz="13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indent="-3111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lata"/>
              <a:buChar char="•"/>
              <a:defRPr i="0" sz="13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indent="-3111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lata"/>
              <a:buChar char="•"/>
              <a:defRPr i="0" sz="13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indent="-3111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lata"/>
              <a:buChar char="•"/>
              <a:defRPr i="0" sz="13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32.png"/><Relationship Id="rId20" Type="http://schemas.openxmlformats.org/officeDocument/2006/relationships/image" Target="../media/image14.png"/><Relationship Id="rId41" Type="http://schemas.openxmlformats.org/officeDocument/2006/relationships/image" Target="../media/image36.png"/><Relationship Id="rId22" Type="http://schemas.openxmlformats.org/officeDocument/2006/relationships/image" Target="../media/image22.png"/><Relationship Id="rId21" Type="http://schemas.openxmlformats.org/officeDocument/2006/relationships/image" Target="../media/image6.png"/><Relationship Id="rId24" Type="http://schemas.openxmlformats.org/officeDocument/2006/relationships/image" Target="../media/image31.png"/><Relationship Id="rId23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26" Type="http://schemas.openxmlformats.org/officeDocument/2006/relationships/image" Target="../media/image23.png"/><Relationship Id="rId25" Type="http://schemas.openxmlformats.org/officeDocument/2006/relationships/image" Target="../media/image25.png"/><Relationship Id="rId28" Type="http://schemas.openxmlformats.org/officeDocument/2006/relationships/image" Target="../media/image24.png"/><Relationship Id="rId27" Type="http://schemas.openxmlformats.org/officeDocument/2006/relationships/image" Target="../media/image29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29" Type="http://schemas.openxmlformats.org/officeDocument/2006/relationships/image" Target="../media/image41.png"/><Relationship Id="rId7" Type="http://schemas.openxmlformats.org/officeDocument/2006/relationships/image" Target="../media/image8.png"/><Relationship Id="rId8" Type="http://schemas.openxmlformats.org/officeDocument/2006/relationships/image" Target="../media/image7.png"/><Relationship Id="rId31" Type="http://schemas.openxmlformats.org/officeDocument/2006/relationships/image" Target="../media/image38.png"/><Relationship Id="rId30" Type="http://schemas.openxmlformats.org/officeDocument/2006/relationships/image" Target="../media/image34.png"/><Relationship Id="rId11" Type="http://schemas.openxmlformats.org/officeDocument/2006/relationships/image" Target="../media/image19.png"/><Relationship Id="rId33" Type="http://schemas.openxmlformats.org/officeDocument/2006/relationships/image" Target="../media/image39.png"/><Relationship Id="rId10" Type="http://schemas.openxmlformats.org/officeDocument/2006/relationships/image" Target="../media/image2.png"/><Relationship Id="rId32" Type="http://schemas.openxmlformats.org/officeDocument/2006/relationships/image" Target="../media/image28.png"/><Relationship Id="rId13" Type="http://schemas.openxmlformats.org/officeDocument/2006/relationships/image" Target="../media/image12.png"/><Relationship Id="rId35" Type="http://schemas.openxmlformats.org/officeDocument/2006/relationships/image" Target="../media/image35.png"/><Relationship Id="rId12" Type="http://schemas.openxmlformats.org/officeDocument/2006/relationships/image" Target="../media/image15.png"/><Relationship Id="rId34" Type="http://schemas.openxmlformats.org/officeDocument/2006/relationships/image" Target="../media/image27.png"/><Relationship Id="rId15" Type="http://schemas.openxmlformats.org/officeDocument/2006/relationships/image" Target="../media/image11.png"/><Relationship Id="rId37" Type="http://schemas.openxmlformats.org/officeDocument/2006/relationships/image" Target="../media/image37.png"/><Relationship Id="rId14" Type="http://schemas.openxmlformats.org/officeDocument/2006/relationships/image" Target="../media/image16.png"/><Relationship Id="rId36" Type="http://schemas.openxmlformats.org/officeDocument/2006/relationships/image" Target="../media/image26.png"/><Relationship Id="rId17" Type="http://schemas.openxmlformats.org/officeDocument/2006/relationships/image" Target="../media/image18.png"/><Relationship Id="rId39" Type="http://schemas.openxmlformats.org/officeDocument/2006/relationships/image" Target="../media/image30.png"/><Relationship Id="rId16" Type="http://schemas.openxmlformats.org/officeDocument/2006/relationships/image" Target="../media/image4.png"/><Relationship Id="rId38" Type="http://schemas.openxmlformats.org/officeDocument/2006/relationships/image" Target="../media/image33.png"/><Relationship Id="rId19" Type="http://schemas.openxmlformats.org/officeDocument/2006/relationships/image" Target="../media/image9.png"/><Relationship Id="rId1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7F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5"/>
          <p:cNvCxnSpPr/>
          <p:nvPr/>
        </p:nvCxnSpPr>
        <p:spPr>
          <a:xfrm>
            <a:off x="2676101" y="6071765"/>
            <a:ext cx="12139651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82" name="Google Shape;282;p15"/>
          <p:cNvCxnSpPr/>
          <p:nvPr/>
        </p:nvCxnSpPr>
        <p:spPr>
          <a:xfrm>
            <a:off x="11452455" y="2999864"/>
            <a:ext cx="2141272" cy="3073159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83" name="Google Shape;283;p15"/>
          <p:cNvCxnSpPr/>
          <p:nvPr/>
        </p:nvCxnSpPr>
        <p:spPr>
          <a:xfrm flipH="1" rot="10800000">
            <a:off x="11475679" y="6077128"/>
            <a:ext cx="2094825" cy="3105005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84" name="Google Shape;284;p15"/>
          <p:cNvCxnSpPr/>
          <p:nvPr/>
        </p:nvCxnSpPr>
        <p:spPr>
          <a:xfrm>
            <a:off x="8572623" y="3754994"/>
            <a:ext cx="1631487" cy="2318029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85" name="Google Shape;285;p15"/>
          <p:cNvCxnSpPr/>
          <p:nvPr/>
        </p:nvCxnSpPr>
        <p:spPr>
          <a:xfrm flipH="1" rot="10800000">
            <a:off x="8559180" y="6079190"/>
            <a:ext cx="1645063" cy="2308414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86" name="Google Shape;286;p15"/>
          <p:cNvCxnSpPr/>
          <p:nvPr/>
        </p:nvCxnSpPr>
        <p:spPr>
          <a:xfrm>
            <a:off x="5702558" y="4499209"/>
            <a:ext cx="1102615" cy="1573814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87" name="Google Shape;287;p15"/>
          <p:cNvCxnSpPr/>
          <p:nvPr/>
        </p:nvCxnSpPr>
        <p:spPr>
          <a:xfrm flipH="1" rot="10800000">
            <a:off x="5782873" y="6090320"/>
            <a:ext cx="1016441" cy="1479739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288" name="Google Shape;288;p15"/>
          <p:cNvGrpSpPr/>
          <p:nvPr/>
        </p:nvGrpSpPr>
        <p:grpSpPr>
          <a:xfrm>
            <a:off x="8799555" y="2612957"/>
            <a:ext cx="2443548" cy="820438"/>
            <a:chOff x="0" y="-47625"/>
            <a:chExt cx="578538" cy="194248"/>
          </a:xfrm>
        </p:grpSpPr>
        <p:sp>
          <p:nvSpPr>
            <p:cNvPr id="289" name="Google Shape;289;p15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CEDDD4"/>
            </a:solidFill>
            <a:ln>
              <a:noFill/>
            </a:ln>
          </p:spPr>
        </p:sp>
        <p:sp>
          <p:nvSpPr>
            <p:cNvPr id="290" name="Google Shape;290;p15"/>
            <p:cNvSpPr txBox="1"/>
            <p:nvPr/>
          </p:nvSpPr>
          <p:spPr>
            <a:xfrm>
              <a:off x="0" y="-47625"/>
              <a:ext cx="578538" cy="194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91" name="Google Shape;291;p15"/>
          <p:cNvCxnSpPr/>
          <p:nvPr/>
        </p:nvCxnSpPr>
        <p:spPr>
          <a:xfrm>
            <a:off x="11154417" y="3015812"/>
            <a:ext cx="351794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292" name="Google Shape;292;p15"/>
          <p:cNvGrpSpPr/>
          <p:nvPr/>
        </p:nvGrpSpPr>
        <p:grpSpPr>
          <a:xfrm>
            <a:off x="8771084" y="8770167"/>
            <a:ext cx="2443548" cy="820438"/>
            <a:chOff x="0" y="-47625"/>
            <a:chExt cx="578538" cy="194248"/>
          </a:xfrm>
        </p:grpSpPr>
        <p:sp>
          <p:nvSpPr>
            <p:cNvPr id="293" name="Google Shape;293;p15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CEDDD4"/>
            </a:solidFill>
            <a:ln>
              <a:noFill/>
            </a:ln>
          </p:spPr>
        </p:sp>
        <p:sp>
          <p:nvSpPr>
            <p:cNvPr id="294" name="Google Shape;294;p15"/>
            <p:cNvSpPr txBox="1"/>
            <p:nvPr/>
          </p:nvSpPr>
          <p:spPr>
            <a:xfrm>
              <a:off x="0" y="-47625"/>
              <a:ext cx="578538" cy="194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95" name="Google Shape;295;p15"/>
          <p:cNvCxnSpPr/>
          <p:nvPr/>
        </p:nvCxnSpPr>
        <p:spPr>
          <a:xfrm>
            <a:off x="11154417" y="9170210"/>
            <a:ext cx="351794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96" name="Google Shape;296;p15"/>
          <p:cNvCxnSpPr/>
          <p:nvPr/>
        </p:nvCxnSpPr>
        <p:spPr>
          <a:xfrm>
            <a:off x="11653336" y="3792229"/>
            <a:ext cx="351794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97" name="Google Shape;297;p15"/>
          <p:cNvCxnSpPr/>
          <p:nvPr/>
        </p:nvCxnSpPr>
        <p:spPr>
          <a:xfrm>
            <a:off x="11709901" y="8351302"/>
            <a:ext cx="351794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298" name="Google Shape;298;p15"/>
          <p:cNvGrpSpPr/>
          <p:nvPr/>
        </p:nvGrpSpPr>
        <p:grpSpPr>
          <a:xfrm>
            <a:off x="5910910" y="3349966"/>
            <a:ext cx="2443548" cy="820438"/>
            <a:chOff x="0" y="-47625"/>
            <a:chExt cx="578538" cy="194248"/>
          </a:xfrm>
        </p:grpSpPr>
        <p:sp>
          <p:nvSpPr>
            <p:cNvPr id="299" name="Google Shape;299;p15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FBBA99"/>
            </a:solidFill>
            <a:ln>
              <a:noFill/>
            </a:ln>
          </p:spPr>
        </p:sp>
        <p:sp>
          <p:nvSpPr>
            <p:cNvPr id="300" name="Google Shape;300;p15"/>
            <p:cNvSpPr txBox="1"/>
            <p:nvPr/>
          </p:nvSpPr>
          <p:spPr>
            <a:xfrm>
              <a:off x="0" y="-47625"/>
              <a:ext cx="578538" cy="194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1" name="Google Shape;301;p15"/>
          <p:cNvCxnSpPr/>
          <p:nvPr/>
        </p:nvCxnSpPr>
        <p:spPr>
          <a:xfrm>
            <a:off x="8263719" y="3759720"/>
            <a:ext cx="351794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302" name="Google Shape;302;p15"/>
          <p:cNvGrpSpPr/>
          <p:nvPr/>
        </p:nvGrpSpPr>
        <p:grpSpPr>
          <a:xfrm>
            <a:off x="5879873" y="8010645"/>
            <a:ext cx="2443548" cy="820438"/>
            <a:chOff x="0" y="-47625"/>
            <a:chExt cx="578538" cy="194248"/>
          </a:xfrm>
        </p:grpSpPr>
        <p:sp>
          <p:nvSpPr>
            <p:cNvPr id="303" name="Google Shape;303;p15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FBBA99"/>
            </a:solidFill>
            <a:ln>
              <a:noFill/>
            </a:ln>
          </p:spPr>
        </p:sp>
        <p:sp>
          <p:nvSpPr>
            <p:cNvPr id="304" name="Google Shape;304;p15"/>
            <p:cNvSpPr txBox="1"/>
            <p:nvPr/>
          </p:nvSpPr>
          <p:spPr>
            <a:xfrm>
              <a:off x="0" y="-47625"/>
              <a:ext cx="578538" cy="194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5" name="Google Shape;305;p15"/>
          <p:cNvCxnSpPr/>
          <p:nvPr/>
        </p:nvCxnSpPr>
        <p:spPr>
          <a:xfrm>
            <a:off x="8263719" y="8387604"/>
            <a:ext cx="351794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06" name="Google Shape;306;p15"/>
          <p:cNvCxnSpPr/>
          <p:nvPr/>
        </p:nvCxnSpPr>
        <p:spPr>
          <a:xfrm>
            <a:off x="12171297" y="4536444"/>
            <a:ext cx="351794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07" name="Google Shape;307;p15"/>
          <p:cNvCxnSpPr/>
          <p:nvPr/>
        </p:nvCxnSpPr>
        <p:spPr>
          <a:xfrm>
            <a:off x="12228008" y="7570059"/>
            <a:ext cx="351794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08" name="Google Shape;308;p15"/>
          <p:cNvCxnSpPr/>
          <p:nvPr/>
        </p:nvCxnSpPr>
        <p:spPr>
          <a:xfrm>
            <a:off x="8781680" y="4536444"/>
            <a:ext cx="351794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09" name="Google Shape;309;p15"/>
          <p:cNvCxnSpPr/>
          <p:nvPr/>
        </p:nvCxnSpPr>
        <p:spPr>
          <a:xfrm>
            <a:off x="8819420" y="7533237"/>
            <a:ext cx="351794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310" name="Google Shape;310;p15"/>
          <p:cNvGrpSpPr/>
          <p:nvPr/>
        </p:nvGrpSpPr>
        <p:grpSpPr>
          <a:xfrm>
            <a:off x="3057324" y="4099600"/>
            <a:ext cx="2443548" cy="820438"/>
            <a:chOff x="0" y="-47625"/>
            <a:chExt cx="578538" cy="194248"/>
          </a:xfrm>
        </p:grpSpPr>
        <p:sp>
          <p:nvSpPr>
            <p:cNvPr id="311" name="Google Shape;311;p15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DBD3E0"/>
            </a:solidFill>
            <a:ln>
              <a:noFill/>
            </a:ln>
          </p:spPr>
        </p:sp>
        <p:sp>
          <p:nvSpPr>
            <p:cNvPr id="312" name="Google Shape;312;p15"/>
            <p:cNvSpPr txBox="1"/>
            <p:nvPr/>
          </p:nvSpPr>
          <p:spPr>
            <a:xfrm>
              <a:off x="0" y="-47625"/>
              <a:ext cx="578538" cy="194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3" name="Google Shape;313;p15"/>
          <p:cNvCxnSpPr/>
          <p:nvPr/>
        </p:nvCxnSpPr>
        <p:spPr>
          <a:xfrm>
            <a:off x="5382742" y="4517076"/>
            <a:ext cx="351794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314" name="Google Shape;314;p15"/>
          <p:cNvGrpSpPr/>
          <p:nvPr/>
        </p:nvGrpSpPr>
        <p:grpSpPr>
          <a:xfrm>
            <a:off x="3057324" y="7133215"/>
            <a:ext cx="2443548" cy="820438"/>
            <a:chOff x="0" y="-47625"/>
            <a:chExt cx="578538" cy="194248"/>
          </a:xfrm>
        </p:grpSpPr>
        <p:sp>
          <p:nvSpPr>
            <p:cNvPr id="315" name="Google Shape;315;p15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DBD3E0"/>
            </a:solidFill>
            <a:ln>
              <a:noFill/>
            </a:ln>
          </p:spPr>
        </p:sp>
        <p:sp>
          <p:nvSpPr>
            <p:cNvPr id="316" name="Google Shape;316;p15"/>
            <p:cNvSpPr txBox="1"/>
            <p:nvPr/>
          </p:nvSpPr>
          <p:spPr>
            <a:xfrm>
              <a:off x="0" y="-47625"/>
              <a:ext cx="578538" cy="194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7" name="Google Shape;317;p15"/>
          <p:cNvCxnSpPr/>
          <p:nvPr/>
        </p:nvCxnSpPr>
        <p:spPr>
          <a:xfrm>
            <a:off x="5382742" y="7565024"/>
            <a:ext cx="423179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18" name="Google Shape;318;p15"/>
          <p:cNvCxnSpPr/>
          <p:nvPr/>
        </p:nvCxnSpPr>
        <p:spPr>
          <a:xfrm>
            <a:off x="12736738" y="5358527"/>
            <a:ext cx="351794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19" name="Google Shape;319;p15"/>
          <p:cNvCxnSpPr/>
          <p:nvPr/>
        </p:nvCxnSpPr>
        <p:spPr>
          <a:xfrm>
            <a:off x="12736738" y="6785003"/>
            <a:ext cx="351794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20" name="Google Shape;320;p15"/>
          <p:cNvCxnSpPr/>
          <p:nvPr/>
        </p:nvCxnSpPr>
        <p:spPr>
          <a:xfrm>
            <a:off x="9347121" y="5358527"/>
            <a:ext cx="351794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21" name="Google Shape;321;p15"/>
          <p:cNvCxnSpPr/>
          <p:nvPr/>
        </p:nvCxnSpPr>
        <p:spPr>
          <a:xfrm>
            <a:off x="9347121" y="6785003"/>
            <a:ext cx="351794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22" name="Google Shape;322;p15"/>
          <p:cNvCxnSpPr/>
          <p:nvPr/>
        </p:nvCxnSpPr>
        <p:spPr>
          <a:xfrm>
            <a:off x="5948184" y="5358527"/>
            <a:ext cx="351794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23" name="Google Shape;323;p15"/>
          <p:cNvCxnSpPr/>
          <p:nvPr/>
        </p:nvCxnSpPr>
        <p:spPr>
          <a:xfrm>
            <a:off x="5948184" y="6785003"/>
            <a:ext cx="351794" cy="0"/>
          </a:xfrm>
          <a:prstGeom prst="straightConnector1">
            <a:avLst/>
          </a:prstGeom>
          <a:noFill/>
          <a:ln cap="rnd" cmpd="sng" w="19050">
            <a:solidFill>
              <a:srgbClr val="565656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324" name="Google Shape;324;p15"/>
          <p:cNvGrpSpPr/>
          <p:nvPr/>
        </p:nvGrpSpPr>
        <p:grpSpPr>
          <a:xfrm>
            <a:off x="11506212" y="3713552"/>
            <a:ext cx="147903" cy="147903"/>
            <a:chOff x="0" y="0"/>
            <a:chExt cx="812800" cy="812800"/>
          </a:xfrm>
        </p:grpSpPr>
        <p:sp>
          <p:nvSpPr>
            <p:cNvPr id="325" name="Google Shape;32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ED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15"/>
          <p:cNvGrpSpPr/>
          <p:nvPr/>
        </p:nvGrpSpPr>
        <p:grpSpPr>
          <a:xfrm>
            <a:off x="12005131" y="4462492"/>
            <a:ext cx="147903" cy="147903"/>
            <a:chOff x="0" y="0"/>
            <a:chExt cx="812800" cy="812800"/>
          </a:xfrm>
        </p:grpSpPr>
        <p:sp>
          <p:nvSpPr>
            <p:cNvPr id="328" name="Google Shape;32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ED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15"/>
          <p:cNvGrpSpPr/>
          <p:nvPr/>
        </p:nvGrpSpPr>
        <p:grpSpPr>
          <a:xfrm>
            <a:off x="12579802" y="5284576"/>
            <a:ext cx="147903" cy="147903"/>
            <a:chOff x="0" y="0"/>
            <a:chExt cx="812800" cy="812800"/>
          </a:xfrm>
        </p:grpSpPr>
        <p:sp>
          <p:nvSpPr>
            <p:cNvPr id="331" name="Google Shape;331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ED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15"/>
          <p:cNvGrpSpPr/>
          <p:nvPr/>
        </p:nvGrpSpPr>
        <p:grpSpPr>
          <a:xfrm>
            <a:off x="8645739" y="4462492"/>
            <a:ext cx="147903" cy="147903"/>
            <a:chOff x="0" y="0"/>
            <a:chExt cx="812800" cy="812800"/>
          </a:xfrm>
        </p:grpSpPr>
        <p:sp>
          <p:nvSpPr>
            <p:cNvPr id="334" name="Google Shape;33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B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15"/>
          <p:cNvGrpSpPr/>
          <p:nvPr/>
        </p:nvGrpSpPr>
        <p:grpSpPr>
          <a:xfrm>
            <a:off x="9220410" y="5284576"/>
            <a:ext cx="147903" cy="147903"/>
            <a:chOff x="0" y="0"/>
            <a:chExt cx="812800" cy="812800"/>
          </a:xfrm>
        </p:grpSpPr>
        <p:sp>
          <p:nvSpPr>
            <p:cNvPr id="337" name="Google Shape;33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B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15"/>
          <p:cNvGrpSpPr/>
          <p:nvPr/>
        </p:nvGrpSpPr>
        <p:grpSpPr>
          <a:xfrm>
            <a:off x="5805922" y="5284576"/>
            <a:ext cx="147903" cy="147903"/>
            <a:chOff x="0" y="0"/>
            <a:chExt cx="812800" cy="812800"/>
          </a:xfrm>
        </p:grpSpPr>
        <p:sp>
          <p:nvSpPr>
            <p:cNvPr id="340" name="Google Shape;34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D3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15"/>
          <p:cNvGrpSpPr/>
          <p:nvPr/>
        </p:nvGrpSpPr>
        <p:grpSpPr>
          <a:xfrm>
            <a:off x="8710869" y="2505017"/>
            <a:ext cx="2443548" cy="820438"/>
            <a:chOff x="0" y="-47625"/>
            <a:chExt cx="578538" cy="194248"/>
          </a:xfrm>
        </p:grpSpPr>
        <p:sp>
          <p:nvSpPr>
            <p:cNvPr id="343" name="Google Shape;343;p15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65656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344" name="Google Shape;344;p15"/>
            <p:cNvSpPr txBox="1"/>
            <p:nvPr/>
          </p:nvSpPr>
          <p:spPr>
            <a:xfrm>
              <a:off x="0" y="-47625"/>
              <a:ext cx="578538" cy="194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15"/>
          <p:cNvGrpSpPr/>
          <p:nvPr/>
        </p:nvGrpSpPr>
        <p:grpSpPr>
          <a:xfrm>
            <a:off x="5820171" y="3244199"/>
            <a:ext cx="2443548" cy="820438"/>
            <a:chOff x="0" y="-47625"/>
            <a:chExt cx="578538" cy="194248"/>
          </a:xfrm>
        </p:grpSpPr>
        <p:sp>
          <p:nvSpPr>
            <p:cNvPr id="346" name="Google Shape;346;p15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65656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347" name="Google Shape;347;p15"/>
            <p:cNvSpPr txBox="1"/>
            <p:nvPr/>
          </p:nvSpPr>
          <p:spPr>
            <a:xfrm>
              <a:off x="0" y="-47625"/>
              <a:ext cx="578538" cy="194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15"/>
          <p:cNvGrpSpPr/>
          <p:nvPr/>
        </p:nvGrpSpPr>
        <p:grpSpPr>
          <a:xfrm>
            <a:off x="2939194" y="3969252"/>
            <a:ext cx="2443548" cy="820438"/>
            <a:chOff x="0" y="-47625"/>
            <a:chExt cx="578538" cy="194248"/>
          </a:xfrm>
        </p:grpSpPr>
        <p:sp>
          <p:nvSpPr>
            <p:cNvPr id="349" name="Google Shape;349;p15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65656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350" name="Google Shape;350;p15"/>
            <p:cNvSpPr txBox="1"/>
            <p:nvPr/>
          </p:nvSpPr>
          <p:spPr>
            <a:xfrm>
              <a:off x="0" y="-47625"/>
              <a:ext cx="578538" cy="194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15"/>
          <p:cNvGrpSpPr/>
          <p:nvPr/>
        </p:nvGrpSpPr>
        <p:grpSpPr>
          <a:xfrm>
            <a:off x="12588836" y="6711052"/>
            <a:ext cx="147903" cy="147903"/>
            <a:chOff x="0" y="0"/>
            <a:chExt cx="812800" cy="812800"/>
          </a:xfrm>
        </p:grpSpPr>
        <p:sp>
          <p:nvSpPr>
            <p:cNvPr id="352" name="Google Shape;35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ED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15"/>
          <p:cNvGrpSpPr/>
          <p:nvPr/>
        </p:nvGrpSpPr>
        <p:grpSpPr>
          <a:xfrm>
            <a:off x="12079082" y="7496107"/>
            <a:ext cx="147903" cy="147903"/>
            <a:chOff x="0" y="0"/>
            <a:chExt cx="812800" cy="812800"/>
          </a:xfrm>
        </p:grpSpPr>
        <p:sp>
          <p:nvSpPr>
            <p:cNvPr id="355" name="Google Shape;35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ED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15"/>
          <p:cNvGrpSpPr/>
          <p:nvPr/>
        </p:nvGrpSpPr>
        <p:grpSpPr>
          <a:xfrm>
            <a:off x="11561998" y="8277557"/>
            <a:ext cx="147903" cy="147903"/>
            <a:chOff x="0" y="0"/>
            <a:chExt cx="812800" cy="812800"/>
          </a:xfrm>
        </p:grpSpPr>
        <p:sp>
          <p:nvSpPr>
            <p:cNvPr id="358" name="Google Shape;35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ED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15"/>
          <p:cNvGrpSpPr/>
          <p:nvPr/>
        </p:nvGrpSpPr>
        <p:grpSpPr>
          <a:xfrm>
            <a:off x="9209814" y="6707505"/>
            <a:ext cx="147903" cy="147903"/>
            <a:chOff x="0" y="0"/>
            <a:chExt cx="812800" cy="812800"/>
          </a:xfrm>
        </p:grpSpPr>
        <p:sp>
          <p:nvSpPr>
            <p:cNvPr id="361" name="Google Shape;361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B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15"/>
          <p:cNvGrpSpPr/>
          <p:nvPr/>
        </p:nvGrpSpPr>
        <p:grpSpPr>
          <a:xfrm>
            <a:off x="8671518" y="7459286"/>
            <a:ext cx="147903" cy="147903"/>
            <a:chOff x="0" y="0"/>
            <a:chExt cx="812800" cy="812800"/>
          </a:xfrm>
        </p:grpSpPr>
        <p:sp>
          <p:nvSpPr>
            <p:cNvPr id="364" name="Google Shape;36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B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15"/>
          <p:cNvGrpSpPr/>
          <p:nvPr/>
        </p:nvGrpSpPr>
        <p:grpSpPr>
          <a:xfrm>
            <a:off x="5782873" y="6711052"/>
            <a:ext cx="147903" cy="147903"/>
            <a:chOff x="0" y="0"/>
            <a:chExt cx="812800" cy="812800"/>
          </a:xfrm>
        </p:grpSpPr>
        <p:sp>
          <p:nvSpPr>
            <p:cNvPr id="367" name="Google Shape;36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D3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15"/>
          <p:cNvGrpSpPr/>
          <p:nvPr/>
        </p:nvGrpSpPr>
        <p:grpSpPr>
          <a:xfrm>
            <a:off x="2939194" y="7017099"/>
            <a:ext cx="2443548" cy="820438"/>
            <a:chOff x="0" y="-47625"/>
            <a:chExt cx="578538" cy="194248"/>
          </a:xfrm>
        </p:grpSpPr>
        <p:sp>
          <p:nvSpPr>
            <p:cNvPr id="370" name="Google Shape;370;p15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65656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371" name="Google Shape;371;p15"/>
            <p:cNvSpPr txBox="1"/>
            <p:nvPr/>
          </p:nvSpPr>
          <p:spPr>
            <a:xfrm>
              <a:off x="0" y="-47625"/>
              <a:ext cx="578538" cy="194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15"/>
          <p:cNvGrpSpPr/>
          <p:nvPr/>
        </p:nvGrpSpPr>
        <p:grpSpPr>
          <a:xfrm>
            <a:off x="5782873" y="7876809"/>
            <a:ext cx="2443548" cy="820438"/>
            <a:chOff x="0" y="-47625"/>
            <a:chExt cx="578538" cy="194248"/>
          </a:xfrm>
        </p:grpSpPr>
        <p:sp>
          <p:nvSpPr>
            <p:cNvPr id="373" name="Google Shape;373;p15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65656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374" name="Google Shape;374;p15"/>
            <p:cNvSpPr txBox="1"/>
            <p:nvPr/>
          </p:nvSpPr>
          <p:spPr>
            <a:xfrm>
              <a:off x="0" y="-47625"/>
              <a:ext cx="578538" cy="194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15"/>
          <p:cNvGrpSpPr/>
          <p:nvPr/>
        </p:nvGrpSpPr>
        <p:grpSpPr>
          <a:xfrm>
            <a:off x="8671518" y="8659415"/>
            <a:ext cx="2443548" cy="820438"/>
            <a:chOff x="0" y="-47625"/>
            <a:chExt cx="578538" cy="194248"/>
          </a:xfrm>
        </p:grpSpPr>
        <p:sp>
          <p:nvSpPr>
            <p:cNvPr id="376" name="Google Shape;376;p15"/>
            <p:cNvSpPr/>
            <p:nvPr/>
          </p:nvSpPr>
          <p:spPr>
            <a:xfrm>
              <a:off x="0" y="0"/>
              <a:ext cx="578538" cy="146623"/>
            </a:xfrm>
            <a:custGeom>
              <a:rect b="b" l="l" r="r" t="t"/>
              <a:pathLst>
                <a:path extrusionOk="0" h="146623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146623"/>
                  </a:lnTo>
                  <a:lnTo>
                    <a:pt x="0" y="1466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65656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377" name="Google Shape;377;p15"/>
            <p:cNvSpPr txBox="1"/>
            <p:nvPr/>
          </p:nvSpPr>
          <p:spPr>
            <a:xfrm>
              <a:off x="0" y="-47625"/>
              <a:ext cx="578538" cy="194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15"/>
          <p:cNvGrpSpPr/>
          <p:nvPr/>
        </p:nvGrpSpPr>
        <p:grpSpPr>
          <a:xfrm>
            <a:off x="14815752" y="5261146"/>
            <a:ext cx="2443548" cy="1404758"/>
            <a:chOff x="0" y="-47625"/>
            <a:chExt cx="578538" cy="332592"/>
          </a:xfrm>
        </p:grpSpPr>
        <p:sp>
          <p:nvSpPr>
            <p:cNvPr id="379" name="Google Shape;379;p15"/>
            <p:cNvSpPr/>
            <p:nvPr/>
          </p:nvSpPr>
          <p:spPr>
            <a:xfrm>
              <a:off x="0" y="0"/>
              <a:ext cx="578538" cy="284967"/>
            </a:xfrm>
            <a:custGeom>
              <a:rect b="b" l="l" r="r" t="t"/>
              <a:pathLst>
                <a:path extrusionOk="0" h="284967" w="578538">
                  <a:moveTo>
                    <a:pt x="0" y="0"/>
                  </a:moveTo>
                  <a:lnTo>
                    <a:pt x="578538" y="0"/>
                  </a:lnTo>
                  <a:lnTo>
                    <a:pt x="578538" y="284967"/>
                  </a:lnTo>
                  <a:lnTo>
                    <a:pt x="0" y="284967"/>
                  </a:lnTo>
                  <a:close/>
                </a:path>
              </a:pathLst>
            </a:custGeom>
            <a:solidFill>
              <a:srgbClr val="FADF8D"/>
            </a:solidFill>
            <a:ln cap="sq" cmpd="sng" w="19050">
              <a:solidFill>
                <a:srgbClr val="565656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380" name="Google Shape;380;p15"/>
            <p:cNvSpPr txBox="1"/>
            <p:nvPr/>
          </p:nvSpPr>
          <p:spPr>
            <a:xfrm>
              <a:off x="0" y="-47625"/>
              <a:ext cx="578538" cy="3325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15"/>
          <p:cNvGrpSpPr/>
          <p:nvPr/>
        </p:nvGrpSpPr>
        <p:grpSpPr>
          <a:xfrm rot="5400000">
            <a:off x="1774057" y="5471577"/>
            <a:ext cx="1115050" cy="1215225"/>
            <a:chOff x="0" y="0"/>
            <a:chExt cx="505269" cy="550663"/>
          </a:xfrm>
        </p:grpSpPr>
        <p:sp>
          <p:nvSpPr>
            <p:cNvPr id="382" name="Google Shape;382;p15"/>
            <p:cNvSpPr/>
            <p:nvPr/>
          </p:nvSpPr>
          <p:spPr>
            <a:xfrm>
              <a:off x="0" y="0"/>
              <a:ext cx="505269" cy="550663"/>
            </a:xfrm>
            <a:custGeom>
              <a:rect b="b" l="l" r="r" t="t"/>
              <a:pathLst>
                <a:path extrusionOk="0" h="550663" w="505269">
                  <a:moveTo>
                    <a:pt x="252635" y="0"/>
                  </a:moveTo>
                  <a:lnTo>
                    <a:pt x="505269" y="550663"/>
                  </a:lnTo>
                  <a:lnTo>
                    <a:pt x="0" y="550663"/>
                  </a:lnTo>
                  <a:lnTo>
                    <a:pt x="252635" y="0"/>
                  </a:lnTo>
                  <a:close/>
                </a:path>
              </a:pathLst>
            </a:custGeom>
            <a:solidFill>
              <a:srgbClr val="FADF8D"/>
            </a:solidFill>
            <a:ln>
              <a:noFill/>
            </a:ln>
          </p:spPr>
        </p:sp>
        <p:sp>
          <p:nvSpPr>
            <p:cNvPr id="383" name="Google Shape;383;p15"/>
            <p:cNvSpPr txBox="1"/>
            <p:nvPr/>
          </p:nvSpPr>
          <p:spPr>
            <a:xfrm>
              <a:off x="78948" y="208040"/>
              <a:ext cx="347373" cy="303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500" lIns="56500" spcFirstLastPara="1" rIns="56500" wrap="square" tIns="56500">
              <a:noAutofit/>
            </a:bodyPr>
            <a:lstStyle/>
            <a:p>
              <a:pPr indent="0" lvl="0" marL="0" marR="0" rtl="0" algn="ctr">
                <a:lnSpc>
                  <a:spcPct val="18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4" name="Google Shape;384;p15"/>
          <p:cNvSpPr/>
          <p:nvPr/>
        </p:nvSpPr>
        <p:spPr>
          <a:xfrm>
            <a:off x="0" y="9923981"/>
            <a:ext cx="18311169" cy="364019"/>
          </a:xfrm>
          <a:custGeom>
            <a:rect b="b" l="l" r="r" t="t"/>
            <a:pathLst>
              <a:path extrusionOk="0" h="152400" w="7666148">
                <a:moveTo>
                  <a:pt x="0" y="0"/>
                </a:moveTo>
                <a:lnTo>
                  <a:pt x="7666148" y="0"/>
                </a:lnTo>
                <a:lnTo>
                  <a:pt x="7666148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F4F1EB"/>
          </a:solidFill>
          <a:ln>
            <a:noFill/>
          </a:ln>
        </p:spPr>
      </p:sp>
      <p:sp>
        <p:nvSpPr>
          <p:cNvPr id="385" name="Google Shape;385;p15"/>
          <p:cNvSpPr txBox="1"/>
          <p:nvPr/>
        </p:nvSpPr>
        <p:spPr>
          <a:xfrm>
            <a:off x="3603867" y="5517570"/>
            <a:ext cx="2079417" cy="46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Briefly elaborate on what you want to discuss.</a:t>
            </a:r>
            <a:endParaRPr/>
          </a:p>
        </p:txBody>
      </p:sp>
      <p:sp>
        <p:nvSpPr>
          <p:cNvPr id="386" name="Google Shape;386;p15"/>
          <p:cNvSpPr txBox="1"/>
          <p:nvPr/>
        </p:nvSpPr>
        <p:spPr>
          <a:xfrm>
            <a:off x="3057324" y="4293359"/>
            <a:ext cx="2187474" cy="307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7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ADD A MAIN POINT</a:t>
            </a:r>
            <a:endParaRPr/>
          </a:p>
        </p:txBody>
      </p:sp>
      <p:sp>
        <p:nvSpPr>
          <p:cNvPr id="387" name="Google Shape;387;p15"/>
          <p:cNvSpPr txBox="1"/>
          <p:nvPr/>
        </p:nvSpPr>
        <p:spPr>
          <a:xfrm>
            <a:off x="5948184" y="3585861"/>
            <a:ext cx="2187474" cy="300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7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ADD A MAIN POINT</a:t>
            </a:r>
            <a:endParaRPr/>
          </a:p>
        </p:txBody>
      </p:sp>
      <p:sp>
        <p:nvSpPr>
          <p:cNvPr id="388" name="Google Shape;388;p15"/>
          <p:cNvSpPr txBox="1"/>
          <p:nvPr/>
        </p:nvSpPr>
        <p:spPr>
          <a:xfrm>
            <a:off x="8838906" y="2823586"/>
            <a:ext cx="2187474" cy="300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7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ADD A MAIN POINT</a:t>
            </a:r>
            <a:endParaRPr/>
          </a:p>
        </p:txBody>
      </p:sp>
      <p:sp>
        <p:nvSpPr>
          <p:cNvPr id="389" name="Google Shape;389;p15"/>
          <p:cNvSpPr txBox="1"/>
          <p:nvPr/>
        </p:nvSpPr>
        <p:spPr>
          <a:xfrm>
            <a:off x="3057324" y="7358761"/>
            <a:ext cx="2187474" cy="300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7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ADD A MAIN POINT</a:t>
            </a:r>
            <a:endParaRPr/>
          </a:p>
        </p:txBody>
      </p:sp>
      <p:sp>
        <p:nvSpPr>
          <p:cNvPr id="390" name="Google Shape;390;p15"/>
          <p:cNvSpPr txBox="1"/>
          <p:nvPr/>
        </p:nvSpPr>
        <p:spPr>
          <a:xfrm>
            <a:off x="5910910" y="8226676"/>
            <a:ext cx="2187474" cy="300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7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ADD A MAIN POINT</a:t>
            </a:r>
            <a:endParaRPr/>
          </a:p>
        </p:txBody>
      </p:sp>
      <p:sp>
        <p:nvSpPr>
          <p:cNvPr id="391" name="Google Shape;391;p15"/>
          <p:cNvSpPr txBox="1"/>
          <p:nvPr/>
        </p:nvSpPr>
        <p:spPr>
          <a:xfrm>
            <a:off x="8799555" y="8991392"/>
            <a:ext cx="2187474" cy="300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7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ADD A MAIN POINT</a:t>
            </a:r>
            <a:endParaRPr/>
          </a:p>
        </p:txBody>
      </p:sp>
      <p:sp>
        <p:nvSpPr>
          <p:cNvPr id="392" name="Google Shape;392;p15"/>
          <p:cNvSpPr txBox="1"/>
          <p:nvPr/>
        </p:nvSpPr>
        <p:spPr>
          <a:xfrm>
            <a:off x="3769046" y="5208444"/>
            <a:ext cx="1914238" cy="25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ADD A MAIN POINT</a:t>
            </a:r>
            <a:endParaRPr/>
          </a:p>
        </p:txBody>
      </p:sp>
      <p:sp>
        <p:nvSpPr>
          <p:cNvPr id="393" name="Google Shape;393;p15"/>
          <p:cNvSpPr txBox="1"/>
          <p:nvPr/>
        </p:nvSpPr>
        <p:spPr>
          <a:xfrm>
            <a:off x="6463350" y="4621536"/>
            <a:ext cx="2079417" cy="46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Briefly elaborate on what you want to discuss.</a:t>
            </a:r>
            <a:endParaRPr/>
          </a:p>
        </p:txBody>
      </p:sp>
      <p:sp>
        <p:nvSpPr>
          <p:cNvPr id="394" name="Google Shape;394;p15"/>
          <p:cNvSpPr txBox="1"/>
          <p:nvPr/>
        </p:nvSpPr>
        <p:spPr>
          <a:xfrm>
            <a:off x="6628529" y="4312409"/>
            <a:ext cx="1914238" cy="25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ADD A MAIN POINT</a:t>
            </a:r>
            <a:endParaRPr/>
          </a:p>
        </p:txBody>
      </p:sp>
      <p:sp>
        <p:nvSpPr>
          <p:cNvPr id="395" name="Google Shape;395;p15"/>
          <p:cNvSpPr txBox="1"/>
          <p:nvPr/>
        </p:nvSpPr>
        <p:spPr>
          <a:xfrm>
            <a:off x="7004647" y="5517570"/>
            <a:ext cx="2079417" cy="46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Briefly elaborate on what you want to discuss.</a:t>
            </a:r>
            <a:endParaRPr/>
          </a:p>
        </p:txBody>
      </p:sp>
      <p:sp>
        <p:nvSpPr>
          <p:cNvPr id="396" name="Google Shape;396;p15"/>
          <p:cNvSpPr txBox="1"/>
          <p:nvPr/>
        </p:nvSpPr>
        <p:spPr>
          <a:xfrm>
            <a:off x="7169826" y="5208444"/>
            <a:ext cx="1914238" cy="25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ADD A MAIN POINT</a:t>
            </a:r>
            <a:endParaRPr/>
          </a:p>
        </p:txBody>
      </p:sp>
      <p:sp>
        <p:nvSpPr>
          <p:cNvPr id="397" name="Google Shape;397;p15"/>
          <p:cNvSpPr txBox="1"/>
          <p:nvPr/>
        </p:nvSpPr>
        <p:spPr>
          <a:xfrm>
            <a:off x="9283766" y="3862543"/>
            <a:ext cx="2079417" cy="46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Briefly elaborate on what you want to discuss.</a:t>
            </a:r>
            <a:endParaRPr/>
          </a:p>
        </p:txBody>
      </p:sp>
      <p:sp>
        <p:nvSpPr>
          <p:cNvPr id="398" name="Google Shape;398;p15"/>
          <p:cNvSpPr txBox="1"/>
          <p:nvPr/>
        </p:nvSpPr>
        <p:spPr>
          <a:xfrm>
            <a:off x="9448945" y="3553417"/>
            <a:ext cx="1914238" cy="25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ADD A MAIN POINT</a:t>
            </a:r>
            <a:endParaRPr/>
          </a:p>
        </p:txBody>
      </p:sp>
      <p:sp>
        <p:nvSpPr>
          <p:cNvPr id="399" name="Google Shape;399;p15"/>
          <p:cNvSpPr txBox="1"/>
          <p:nvPr/>
        </p:nvSpPr>
        <p:spPr>
          <a:xfrm>
            <a:off x="9756574" y="4698262"/>
            <a:ext cx="2079417" cy="46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Briefly elaborate on what you want to discuss.</a:t>
            </a:r>
            <a:endParaRPr/>
          </a:p>
        </p:txBody>
      </p:sp>
      <p:sp>
        <p:nvSpPr>
          <p:cNvPr id="400" name="Google Shape;400;p15"/>
          <p:cNvSpPr txBox="1"/>
          <p:nvPr/>
        </p:nvSpPr>
        <p:spPr>
          <a:xfrm>
            <a:off x="9921753" y="4389136"/>
            <a:ext cx="1914238" cy="25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ADD A MAIN POINT</a:t>
            </a:r>
            <a:endParaRPr/>
          </a:p>
        </p:txBody>
      </p:sp>
      <p:sp>
        <p:nvSpPr>
          <p:cNvPr id="401" name="Google Shape;401;p15"/>
          <p:cNvSpPr txBox="1"/>
          <p:nvPr/>
        </p:nvSpPr>
        <p:spPr>
          <a:xfrm>
            <a:off x="10356580" y="5517570"/>
            <a:ext cx="2079417" cy="46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Briefly elaborate on what you want to discuss.</a:t>
            </a:r>
            <a:endParaRPr/>
          </a:p>
        </p:txBody>
      </p:sp>
      <p:sp>
        <p:nvSpPr>
          <p:cNvPr id="402" name="Google Shape;402;p15"/>
          <p:cNvSpPr txBox="1"/>
          <p:nvPr/>
        </p:nvSpPr>
        <p:spPr>
          <a:xfrm>
            <a:off x="10521759" y="5208444"/>
            <a:ext cx="1914238" cy="25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ADD A MAIN POINT</a:t>
            </a:r>
            <a:endParaRPr/>
          </a:p>
        </p:txBody>
      </p:sp>
      <p:sp>
        <p:nvSpPr>
          <p:cNvPr id="403" name="Google Shape;403;p15"/>
          <p:cNvSpPr txBox="1"/>
          <p:nvPr/>
        </p:nvSpPr>
        <p:spPr>
          <a:xfrm>
            <a:off x="3623141" y="6618246"/>
            <a:ext cx="2079417" cy="46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Briefly elaborate on what you want to discuss.</a:t>
            </a:r>
            <a:endParaRPr/>
          </a:p>
        </p:txBody>
      </p:sp>
      <p:sp>
        <p:nvSpPr>
          <p:cNvPr id="404" name="Google Shape;404;p15"/>
          <p:cNvSpPr txBox="1"/>
          <p:nvPr/>
        </p:nvSpPr>
        <p:spPr>
          <a:xfrm>
            <a:off x="3788320" y="6309120"/>
            <a:ext cx="1914238" cy="25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ADD A MAIN POINT</a:t>
            </a:r>
            <a:endParaRPr/>
          </a:p>
        </p:txBody>
      </p:sp>
      <p:sp>
        <p:nvSpPr>
          <p:cNvPr id="405" name="Google Shape;405;p15"/>
          <p:cNvSpPr txBox="1"/>
          <p:nvPr/>
        </p:nvSpPr>
        <p:spPr>
          <a:xfrm>
            <a:off x="7004647" y="6637328"/>
            <a:ext cx="2079417" cy="46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Briefly elaborate on what you want to discuss.</a:t>
            </a:r>
            <a:endParaRPr/>
          </a:p>
        </p:txBody>
      </p:sp>
      <p:sp>
        <p:nvSpPr>
          <p:cNvPr id="406" name="Google Shape;406;p15"/>
          <p:cNvSpPr txBox="1"/>
          <p:nvPr/>
        </p:nvSpPr>
        <p:spPr>
          <a:xfrm>
            <a:off x="7169826" y="6328202"/>
            <a:ext cx="1914238" cy="25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ADD A MAIN POINT</a:t>
            </a:r>
            <a:endParaRPr/>
          </a:p>
        </p:txBody>
      </p:sp>
      <p:sp>
        <p:nvSpPr>
          <p:cNvPr id="407" name="Google Shape;407;p15"/>
          <p:cNvSpPr txBox="1"/>
          <p:nvPr/>
        </p:nvSpPr>
        <p:spPr>
          <a:xfrm>
            <a:off x="10386153" y="6656411"/>
            <a:ext cx="2079417" cy="46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Briefly elaborate on what you want to discuss.</a:t>
            </a:r>
            <a:endParaRPr/>
          </a:p>
        </p:txBody>
      </p:sp>
      <p:sp>
        <p:nvSpPr>
          <p:cNvPr id="408" name="Google Shape;408;p15"/>
          <p:cNvSpPr txBox="1"/>
          <p:nvPr/>
        </p:nvSpPr>
        <p:spPr>
          <a:xfrm>
            <a:off x="10551332" y="6347285"/>
            <a:ext cx="1914238" cy="25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ADD A MAIN POINT</a:t>
            </a:r>
            <a:endParaRPr/>
          </a:p>
        </p:txBody>
      </p:sp>
      <p:sp>
        <p:nvSpPr>
          <p:cNvPr id="409" name="Google Shape;409;p15"/>
          <p:cNvSpPr txBox="1"/>
          <p:nvPr/>
        </p:nvSpPr>
        <p:spPr>
          <a:xfrm>
            <a:off x="6479763" y="7508327"/>
            <a:ext cx="2079417" cy="46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Briefly elaborate on what you want to discuss.</a:t>
            </a:r>
            <a:endParaRPr/>
          </a:p>
        </p:txBody>
      </p:sp>
      <p:sp>
        <p:nvSpPr>
          <p:cNvPr id="410" name="Google Shape;410;p15"/>
          <p:cNvSpPr txBox="1"/>
          <p:nvPr/>
        </p:nvSpPr>
        <p:spPr>
          <a:xfrm>
            <a:off x="6644942" y="7199201"/>
            <a:ext cx="1914238" cy="25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ADD A MAIN POINT</a:t>
            </a:r>
            <a:endParaRPr/>
          </a:p>
        </p:txBody>
      </p:sp>
      <p:sp>
        <p:nvSpPr>
          <p:cNvPr id="411" name="Google Shape;411;p15"/>
          <p:cNvSpPr txBox="1"/>
          <p:nvPr/>
        </p:nvSpPr>
        <p:spPr>
          <a:xfrm>
            <a:off x="9756574" y="7545109"/>
            <a:ext cx="2079417" cy="46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Briefly elaborate on what you want to discuss.</a:t>
            </a:r>
            <a:endParaRPr/>
          </a:p>
        </p:txBody>
      </p:sp>
      <p:sp>
        <p:nvSpPr>
          <p:cNvPr id="412" name="Google Shape;412;p15"/>
          <p:cNvSpPr txBox="1"/>
          <p:nvPr/>
        </p:nvSpPr>
        <p:spPr>
          <a:xfrm>
            <a:off x="9921753" y="7235983"/>
            <a:ext cx="1914238" cy="25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ADD A MAIN POINT</a:t>
            </a:r>
            <a:endParaRPr/>
          </a:p>
        </p:txBody>
      </p:sp>
      <p:sp>
        <p:nvSpPr>
          <p:cNvPr id="413" name="Google Shape;413;p15"/>
          <p:cNvSpPr txBox="1"/>
          <p:nvPr/>
        </p:nvSpPr>
        <p:spPr>
          <a:xfrm>
            <a:off x="9163686" y="8351946"/>
            <a:ext cx="2079417" cy="460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Briefly elaborate on what you want to discuss.</a:t>
            </a:r>
            <a:endParaRPr/>
          </a:p>
        </p:txBody>
      </p:sp>
      <p:sp>
        <p:nvSpPr>
          <p:cNvPr id="414" name="Google Shape;414;p15"/>
          <p:cNvSpPr txBox="1"/>
          <p:nvPr/>
        </p:nvSpPr>
        <p:spPr>
          <a:xfrm>
            <a:off x="9328865" y="8042820"/>
            <a:ext cx="1914238" cy="25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ADD A MAIN POINT</a:t>
            </a:r>
            <a:endParaRPr/>
          </a:p>
        </p:txBody>
      </p:sp>
      <p:sp>
        <p:nvSpPr>
          <p:cNvPr id="415" name="Google Shape;415;p15"/>
          <p:cNvSpPr txBox="1"/>
          <p:nvPr/>
        </p:nvSpPr>
        <p:spPr>
          <a:xfrm>
            <a:off x="15015777" y="5585709"/>
            <a:ext cx="2047088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565656"/>
                </a:solidFill>
                <a:latin typeface="Exo 2"/>
                <a:ea typeface="Exo 2"/>
                <a:cs typeface="Exo 2"/>
                <a:sym typeface="Exo 2"/>
              </a:rPr>
              <a:t>ADD A MAIN POINT</a:t>
            </a:r>
            <a:endParaRPr/>
          </a:p>
        </p:txBody>
      </p:sp>
      <p:sp>
        <p:nvSpPr>
          <p:cNvPr id="416" name="Google Shape;416;p15"/>
          <p:cNvSpPr txBox="1"/>
          <p:nvPr/>
        </p:nvSpPr>
        <p:spPr>
          <a:xfrm>
            <a:off x="4671871" y="410644"/>
            <a:ext cx="8923200" cy="1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ED7843"/>
                </a:solidFill>
                <a:latin typeface="Alata"/>
                <a:ea typeface="Alata"/>
                <a:cs typeface="Alata"/>
                <a:sym typeface="Alata"/>
              </a:rPr>
              <a:t>FISHBONE PROBLEM SOLVING</a:t>
            </a:r>
            <a:r>
              <a:rPr b="0" i="0" lang="en-US" sz="4500" u="none" cap="none" strike="noStrike">
                <a:solidFill>
                  <a:srgbClr val="565656"/>
                </a:solidFill>
                <a:latin typeface="Alata"/>
                <a:ea typeface="Alata"/>
                <a:cs typeface="Alata"/>
                <a:sym typeface="Alata"/>
              </a:rPr>
              <a:t> INFOGRAPHICS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7F1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319456" y="164601"/>
            <a:ext cx="17616062" cy="9841327"/>
            <a:chOff x="0" y="-19050"/>
            <a:chExt cx="4639621" cy="2591955"/>
          </a:xfrm>
        </p:grpSpPr>
        <p:sp>
          <p:nvSpPr>
            <p:cNvPr id="422" name="Google Shape;422;p16"/>
            <p:cNvSpPr/>
            <p:nvPr/>
          </p:nvSpPr>
          <p:spPr>
            <a:xfrm>
              <a:off x="0" y="0"/>
              <a:ext cx="4639621" cy="2572905"/>
            </a:xfrm>
            <a:custGeom>
              <a:rect b="b" l="l" r="r" t="t"/>
              <a:pathLst>
                <a:path extrusionOk="0" h="2572905" w="4639621">
                  <a:moveTo>
                    <a:pt x="0" y="0"/>
                  </a:moveTo>
                  <a:lnTo>
                    <a:pt x="4639621" y="0"/>
                  </a:lnTo>
                  <a:lnTo>
                    <a:pt x="4639621" y="2572905"/>
                  </a:lnTo>
                  <a:lnTo>
                    <a:pt x="0" y="2572905"/>
                  </a:lnTo>
                  <a:close/>
                </a:path>
              </a:pathLst>
            </a:custGeom>
            <a:solidFill>
              <a:srgbClr val="F4F1EB"/>
            </a:solidFill>
            <a:ln>
              <a:noFill/>
            </a:ln>
          </p:spPr>
        </p:sp>
        <p:sp>
          <p:nvSpPr>
            <p:cNvPr id="423" name="Google Shape;423;p16"/>
            <p:cNvSpPr txBox="1"/>
            <p:nvPr/>
          </p:nvSpPr>
          <p:spPr>
            <a:xfrm>
              <a:off x="0" y="-19050"/>
              <a:ext cx="4639621" cy="2591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" name="Google Shape;424;p16"/>
          <p:cNvGrpSpPr/>
          <p:nvPr/>
        </p:nvGrpSpPr>
        <p:grpSpPr>
          <a:xfrm>
            <a:off x="4162575" y="7904450"/>
            <a:ext cx="2672112" cy="749501"/>
            <a:chOff x="0" y="-19050"/>
            <a:chExt cx="703766" cy="197399"/>
          </a:xfrm>
        </p:grpSpPr>
        <p:sp>
          <p:nvSpPr>
            <p:cNvPr id="425" name="Google Shape;425;p16"/>
            <p:cNvSpPr/>
            <p:nvPr/>
          </p:nvSpPr>
          <p:spPr>
            <a:xfrm>
              <a:off x="0" y="0"/>
              <a:ext cx="703766" cy="178349"/>
            </a:xfrm>
            <a:custGeom>
              <a:rect b="b" l="l" r="r" t="t"/>
              <a:pathLst>
                <a:path extrusionOk="0" h="178349" w="703766">
                  <a:moveTo>
                    <a:pt x="89175" y="0"/>
                  </a:moveTo>
                  <a:lnTo>
                    <a:pt x="614592" y="0"/>
                  </a:lnTo>
                  <a:cubicBezTo>
                    <a:pt x="663841" y="0"/>
                    <a:pt x="703766" y="39925"/>
                    <a:pt x="703766" y="89175"/>
                  </a:cubicBezTo>
                  <a:lnTo>
                    <a:pt x="703766" y="89175"/>
                  </a:lnTo>
                  <a:cubicBezTo>
                    <a:pt x="703766" y="112825"/>
                    <a:pt x="694371" y="135507"/>
                    <a:pt x="677648" y="152231"/>
                  </a:cubicBezTo>
                  <a:cubicBezTo>
                    <a:pt x="660924" y="168954"/>
                    <a:pt x="638242" y="178349"/>
                    <a:pt x="614592" y="178349"/>
                  </a:cubicBezTo>
                  <a:lnTo>
                    <a:pt x="89175" y="178349"/>
                  </a:lnTo>
                  <a:cubicBezTo>
                    <a:pt x="65524" y="178349"/>
                    <a:pt x="42842" y="168954"/>
                    <a:pt x="26119" y="152231"/>
                  </a:cubicBezTo>
                  <a:cubicBezTo>
                    <a:pt x="9395" y="135507"/>
                    <a:pt x="0" y="112825"/>
                    <a:pt x="0" y="89175"/>
                  </a:cubicBezTo>
                  <a:lnTo>
                    <a:pt x="0" y="89175"/>
                  </a:lnTo>
                  <a:cubicBezTo>
                    <a:pt x="0" y="65524"/>
                    <a:pt x="9395" y="42842"/>
                    <a:pt x="26119" y="26119"/>
                  </a:cubicBezTo>
                  <a:cubicBezTo>
                    <a:pt x="42842" y="9395"/>
                    <a:pt x="65524" y="0"/>
                    <a:pt x="89175" y="0"/>
                  </a:cubicBezTo>
                  <a:close/>
                </a:path>
              </a:pathLst>
            </a:custGeom>
            <a:solidFill>
              <a:srgbClr val="DBD3E0"/>
            </a:solidFill>
            <a:ln cap="rnd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6"/>
            <p:cNvSpPr txBox="1"/>
            <p:nvPr/>
          </p:nvSpPr>
          <p:spPr>
            <a:xfrm>
              <a:off x="0" y="-19050"/>
              <a:ext cx="703766" cy="197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p16"/>
          <p:cNvGrpSpPr/>
          <p:nvPr/>
        </p:nvGrpSpPr>
        <p:grpSpPr>
          <a:xfrm>
            <a:off x="10577972" y="8123465"/>
            <a:ext cx="2672112" cy="749501"/>
            <a:chOff x="0" y="-19050"/>
            <a:chExt cx="703766" cy="197399"/>
          </a:xfrm>
        </p:grpSpPr>
        <p:sp>
          <p:nvSpPr>
            <p:cNvPr id="428" name="Google Shape;428;p16"/>
            <p:cNvSpPr/>
            <p:nvPr/>
          </p:nvSpPr>
          <p:spPr>
            <a:xfrm>
              <a:off x="0" y="0"/>
              <a:ext cx="703766" cy="178349"/>
            </a:xfrm>
            <a:custGeom>
              <a:rect b="b" l="l" r="r" t="t"/>
              <a:pathLst>
                <a:path extrusionOk="0" h="178349" w="703766">
                  <a:moveTo>
                    <a:pt x="89175" y="0"/>
                  </a:moveTo>
                  <a:lnTo>
                    <a:pt x="614592" y="0"/>
                  </a:lnTo>
                  <a:cubicBezTo>
                    <a:pt x="663841" y="0"/>
                    <a:pt x="703766" y="39925"/>
                    <a:pt x="703766" y="89175"/>
                  </a:cubicBezTo>
                  <a:lnTo>
                    <a:pt x="703766" y="89175"/>
                  </a:lnTo>
                  <a:cubicBezTo>
                    <a:pt x="703766" y="112825"/>
                    <a:pt x="694371" y="135507"/>
                    <a:pt x="677648" y="152231"/>
                  </a:cubicBezTo>
                  <a:cubicBezTo>
                    <a:pt x="660924" y="168954"/>
                    <a:pt x="638242" y="178349"/>
                    <a:pt x="614592" y="178349"/>
                  </a:cubicBezTo>
                  <a:lnTo>
                    <a:pt x="89175" y="178349"/>
                  </a:lnTo>
                  <a:cubicBezTo>
                    <a:pt x="65524" y="178349"/>
                    <a:pt x="42842" y="168954"/>
                    <a:pt x="26119" y="152231"/>
                  </a:cubicBezTo>
                  <a:cubicBezTo>
                    <a:pt x="9395" y="135507"/>
                    <a:pt x="0" y="112825"/>
                    <a:pt x="0" y="89175"/>
                  </a:cubicBezTo>
                  <a:lnTo>
                    <a:pt x="0" y="89175"/>
                  </a:lnTo>
                  <a:cubicBezTo>
                    <a:pt x="0" y="65524"/>
                    <a:pt x="9395" y="42842"/>
                    <a:pt x="26119" y="26119"/>
                  </a:cubicBezTo>
                  <a:cubicBezTo>
                    <a:pt x="42842" y="9395"/>
                    <a:pt x="65524" y="0"/>
                    <a:pt x="89175" y="0"/>
                  </a:cubicBezTo>
                  <a:close/>
                </a:path>
              </a:pathLst>
            </a:custGeom>
            <a:solidFill>
              <a:srgbClr val="CEDDD4"/>
            </a:solidFill>
            <a:ln cap="rnd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6"/>
            <p:cNvSpPr txBox="1"/>
            <p:nvPr/>
          </p:nvSpPr>
          <p:spPr>
            <a:xfrm>
              <a:off x="0" y="-19050"/>
              <a:ext cx="703766" cy="197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16"/>
          <p:cNvGrpSpPr/>
          <p:nvPr/>
        </p:nvGrpSpPr>
        <p:grpSpPr>
          <a:xfrm>
            <a:off x="10587497" y="1267491"/>
            <a:ext cx="2672112" cy="749501"/>
            <a:chOff x="0" y="-19050"/>
            <a:chExt cx="703766" cy="197399"/>
          </a:xfrm>
        </p:grpSpPr>
        <p:sp>
          <p:nvSpPr>
            <p:cNvPr id="431" name="Google Shape;431;p16"/>
            <p:cNvSpPr/>
            <p:nvPr/>
          </p:nvSpPr>
          <p:spPr>
            <a:xfrm>
              <a:off x="0" y="0"/>
              <a:ext cx="703766" cy="178349"/>
            </a:xfrm>
            <a:custGeom>
              <a:rect b="b" l="l" r="r" t="t"/>
              <a:pathLst>
                <a:path extrusionOk="0" h="178349" w="703766">
                  <a:moveTo>
                    <a:pt x="89175" y="0"/>
                  </a:moveTo>
                  <a:lnTo>
                    <a:pt x="614592" y="0"/>
                  </a:lnTo>
                  <a:cubicBezTo>
                    <a:pt x="663841" y="0"/>
                    <a:pt x="703766" y="39925"/>
                    <a:pt x="703766" y="89175"/>
                  </a:cubicBezTo>
                  <a:lnTo>
                    <a:pt x="703766" y="89175"/>
                  </a:lnTo>
                  <a:cubicBezTo>
                    <a:pt x="703766" y="112825"/>
                    <a:pt x="694371" y="135507"/>
                    <a:pt x="677648" y="152231"/>
                  </a:cubicBezTo>
                  <a:cubicBezTo>
                    <a:pt x="660924" y="168954"/>
                    <a:pt x="638242" y="178349"/>
                    <a:pt x="614592" y="178349"/>
                  </a:cubicBezTo>
                  <a:lnTo>
                    <a:pt x="89175" y="178349"/>
                  </a:lnTo>
                  <a:cubicBezTo>
                    <a:pt x="65524" y="178349"/>
                    <a:pt x="42842" y="168954"/>
                    <a:pt x="26119" y="152231"/>
                  </a:cubicBezTo>
                  <a:cubicBezTo>
                    <a:pt x="9395" y="135507"/>
                    <a:pt x="0" y="112825"/>
                    <a:pt x="0" y="89175"/>
                  </a:cubicBezTo>
                  <a:lnTo>
                    <a:pt x="0" y="89175"/>
                  </a:lnTo>
                  <a:cubicBezTo>
                    <a:pt x="0" y="65524"/>
                    <a:pt x="9395" y="42842"/>
                    <a:pt x="26119" y="26119"/>
                  </a:cubicBezTo>
                  <a:cubicBezTo>
                    <a:pt x="42842" y="9395"/>
                    <a:pt x="65524" y="0"/>
                    <a:pt x="89175" y="0"/>
                  </a:cubicBezTo>
                  <a:close/>
                </a:path>
              </a:pathLst>
            </a:custGeom>
            <a:solidFill>
              <a:srgbClr val="CEDDD4"/>
            </a:solidFill>
            <a:ln cap="rnd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6"/>
            <p:cNvSpPr txBox="1"/>
            <p:nvPr/>
          </p:nvSpPr>
          <p:spPr>
            <a:xfrm>
              <a:off x="0" y="-19050"/>
              <a:ext cx="703766" cy="197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33" name="Google Shape;433;p16"/>
          <p:cNvCxnSpPr/>
          <p:nvPr/>
        </p:nvCxnSpPr>
        <p:spPr>
          <a:xfrm>
            <a:off x="13183023" y="1457786"/>
            <a:ext cx="17996" cy="3680199"/>
          </a:xfrm>
          <a:prstGeom prst="straightConnector1">
            <a:avLst/>
          </a:prstGeom>
          <a:noFill/>
          <a:ln cap="rnd" cmpd="sng" w="1428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434" name="Google Shape;434;p16"/>
          <p:cNvGrpSpPr/>
          <p:nvPr/>
        </p:nvGrpSpPr>
        <p:grpSpPr>
          <a:xfrm>
            <a:off x="7295440" y="294752"/>
            <a:ext cx="2672112" cy="749501"/>
            <a:chOff x="0" y="-19050"/>
            <a:chExt cx="703766" cy="197399"/>
          </a:xfrm>
        </p:grpSpPr>
        <p:sp>
          <p:nvSpPr>
            <p:cNvPr id="435" name="Google Shape;435;p16"/>
            <p:cNvSpPr/>
            <p:nvPr/>
          </p:nvSpPr>
          <p:spPr>
            <a:xfrm>
              <a:off x="0" y="0"/>
              <a:ext cx="703766" cy="178349"/>
            </a:xfrm>
            <a:custGeom>
              <a:rect b="b" l="l" r="r" t="t"/>
              <a:pathLst>
                <a:path extrusionOk="0" h="178349" w="703766">
                  <a:moveTo>
                    <a:pt x="89175" y="0"/>
                  </a:moveTo>
                  <a:lnTo>
                    <a:pt x="614592" y="0"/>
                  </a:lnTo>
                  <a:cubicBezTo>
                    <a:pt x="663841" y="0"/>
                    <a:pt x="703766" y="39925"/>
                    <a:pt x="703766" y="89175"/>
                  </a:cubicBezTo>
                  <a:lnTo>
                    <a:pt x="703766" y="89175"/>
                  </a:lnTo>
                  <a:cubicBezTo>
                    <a:pt x="703766" y="112825"/>
                    <a:pt x="694371" y="135507"/>
                    <a:pt x="677648" y="152231"/>
                  </a:cubicBezTo>
                  <a:cubicBezTo>
                    <a:pt x="660924" y="168954"/>
                    <a:pt x="638242" y="178349"/>
                    <a:pt x="614592" y="178349"/>
                  </a:cubicBezTo>
                  <a:lnTo>
                    <a:pt x="89175" y="178349"/>
                  </a:lnTo>
                  <a:cubicBezTo>
                    <a:pt x="65524" y="178349"/>
                    <a:pt x="42842" y="168954"/>
                    <a:pt x="26119" y="152231"/>
                  </a:cubicBezTo>
                  <a:cubicBezTo>
                    <a:pt x="9395" y="135507"/>
                    <a:pt x="0" y="112825"/>
                    <a:pt x="0" y="89175"/>
                  </a:cubicBezTo>
                  <a:lnTo>
                    <a:pt x="0" y="89175"/>
                  </a:lnTo>
                  <a:cubicBezTo>
                    <a:pt x="0" y="65524"/>
                    <a:pt x="9395" y="42842"/>
                    <a:pt x="26119" y="26119"/>
                  </a:cubicBezTo>
                  <a:cubicBezTo>
                    <a:pt x="42842" y="9395"/>
                    <a:pt x="65524" y="0"/>
                    <a:pt x="89175" y="0"/>
                  </a:cubicBezTo>
                  <a:close/>
                </a:path>
              </a:pathLst>
            </a:custGeom>
            <a:solidFill>
              <a:srgbClr val="FBBA99"/>
            </a:solidFill>
            <a:ln cap="rnd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6"/>
            <p:cNvSpPr txBox="1"/>
            <p:nvPr/>
          </p:nvSpPr>
          <p:spPr>
            <a:xfrm>
              <a:off x="0" y="-19050"/>
              <a:ext cx="703766" cy="197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37" name="Google Shape;437;p16"/>
          <p:cNvCxnSpPr/>
          <p:nvPr/>
        </p:nvCxnSpPr>
        <p:spPr>
          <a:xfrm>
            <a:off x="9873027" y="808551"/>
            <a:ext cx="0" cy="4307363"/>
          </a:xfrm>
          <a:prstGeom prst="straightConnector1">
            <a:avLst/>
          </a:prstGeom>
          <a:noFill/>
          <a:ln cap="rnd" cmpd="sng" w="1428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38" name="Google Shape;438;p16"/>
          <p:cNvCxnSpPr/>
          <p:nvPr/>
        </p:nvCxnSpPr>
        <p:spPr>
          <a:xfrm>
            <a:off x="6769080" y="2356877"/>
            <a:ext cx="0" cy="2829628"/>
          </a:xfrm>
          <a:prstGeom prst="straightConnector1">
            <a:avLst/>
          </a:prstGeom>
          <a:noFill/>
          <a:ln cap="rnd" cmpd="sng" w="1428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39" name="Google Shape;439;p16"/>
          <p:cNvCxnSpPr/>
          <p:nvPr/>
        </p:nvCxnSpPr>
        <p:spPr>
          <a:xfrm>
            <a:off x="13201018" y="5531082"/>
            <a:ext cx="0" cy="3121263"/>
          </a:xfrm>
          <a:prstGeom prst="straightConnector1">
            <a:avLst/>
          </a:prstGeom>
          <a:noFill/>
          <a:ln cap="rnd" cmpd="sng" w="1428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440" name="Google Shape;440;p16"/>
          <p:cNvGrpSpPr/>
          <p:nvPr/>
        </p:nvGrpSpPr>
        <p:grpSpPr>
          <a:xfrm>
            <a:off x="7260462" y="9256426"/>
            <a:ext cx="2672112" cy="749501"/>
            <a:chOff x="0" y="-19050"/>
            <a:chExt cx="703766" cy="197399"/>
          </a:xfrm>
        </p:grpSpPr>
        <p:sp>
          <p:nvSpPr>
            <p:cNvPr id="441" name="Google Shape;441;p16"/>
            <p:cNvSpPr/>
            <p:nvPr/>
          </p:nvSpPr>
          <p:spPr>
            <a:xfrm>
              <a:off x="0" y="0"/>
              <a:ext cx="703766" cy="178349"/>
            </a:xfrm>
            <a:custGeom>
              <a:rect b="b" l="l" r="r" t="t"/>
              <a:pathLst>
                <a:path extrusionOk="0" h="178349" w="703766">
                  <a:moveTo>
                    <a:pt x="89175" y="0"/>
                  </a:moveTo>
                  <a:lnTo>
                    <a:pt x="614592" y="0"/>
                  </a:lnTo>
                  <a:cubicBezTo>
                    <a:pt x="663841" y="0"/>
                    <a:pt x="703766" y="39925"/>
                    <a:pt x="703766" y="89175"/>
                  </a:cubicBezTo>
                  <a:lnTo>
                    <a:pt x="703766" y="89175"/>
                  </a:lnTo>
                  <a:cubicBezTo>
                    <a:pt x="703766" y="112825"/>
                    <a:pt x="694371" y="135507"/>
                    <a:pt x="677648" y="152231"/>
                  </a:cubicBezTo>
                  <a:cubicBezTo>
                    <a:pt x="660924" y="168954"/>
                    <a:pt x="638242" y="178349"/>
                    <a:pt x="614592" y="178349"/>
                  </a:cubicBezTo>
                  <a:lnTo>
                    <a:pt x="89175" y="178349"/>
                  </a:lnTo>
                  <a:cubicBezTo>
                    <a:pt x="65524" y="178349"/>
                    <a:pt x="42842" y="168954"/>
                    <a:pt x="26119" y="152231"/>
                  </a:cubicBezTo>
                  <a:cubicBezTo>
                    <a:pt x="9395" y="135507"/>
                    <a:pt x="0" y="112825"/>
                    <a:pt x="0" y="89175"/>
                  </a:cubicBezTo>
                  <a:lnTo>
                    <a:pt x="0" y="89175"/>
                  </a:lnTo>
                  <a:cubicBezTo>
                    <a:pt x="0" y="65524"/>
                    <a:pt x="9395" y="42842"/>
                    <a:pt x="26119" y="26119"/>
                  </a:cubicBezTo>
                  <a:cubicBezTo>
                    <a:pt x="42842" y="9395"/>
                    <a:pt x="65524" y="0"/>
                    <a:pt x="89175" y="0"/>
                  </a:cubicBezTo>
                  <a:close/>
                </a:path>
              </a:pathLst>
            </a:custGeom>
            <a:solidFill>
              <a:srgbClr val="FBBA99"/>
            </a:solidFill>
            <a:ln cap="rnd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6"/>
            <p:cNvSpPr txBox="1"/>
            <p:nvPr/>
          </p:nvSpPr>
          <p:spPr>
            <a:xfrm>
              <a:off x="0" y="-19050"/>
              <a:ext cx="703766" cy="197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3" name="Google Shape;443;p16"/>
          <p:cNvCxnSpPr/>
          <p:nvPr/>
        </p:nvCxnSpPr>
        <p:spPr>
          <a:xfrm>
            <a:off x="9853614" y="5491012"/>
            <a:ext cx="0" cy="4307363"/>
          </a:xfrm>
          <a:prstGeom prst="straightConnector1">
            <a:avLst/>
          </a:prstGeom>
          <a:noFill/>
          <a:ln cap="rnd" cmpd="sng" w="1428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44" name="Google Shape;444;p16"/>
          <p:cNvCxnSpPr/>
          <p:nvPr/>
        </p:nvCxnSpPr>
        <p:spPr>
          <a:xfrm>
            <a:off x="6769080" y="5538930"/>
            <a:ext cx="0" cy="2829628"/>
          </a:xfrm>
          <a:prstGeom prst="straightConnector1">
            <a:avLst/>
          </a:prstGeom>
          <a:noFill/>
          <a:ln cap="rnd" cmpd="sng" w="1428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445" name="Google Shape;445;p16"/>
          <p:cNvGrpSpPr/>
          <p:nvPr/>
        </p:nvGrpSpPr>
        <p:grpSpPr>
          <a:xfrm>
            <a:off x="4162575" y="1933326"/>
            <a:ext cx="2672112" cy="749501"/>
            <a:chOff x="0" y="-19050"/>
            <a:chExt cx="703766" cy="197399"/>
          </a:xfrm>
        </p:grpSpPr>
        <p:sp>
          <p:nvSpPr>
            <p:cNvPr id="446" name="Google Shape;446;p16"/>
            <p:cNvSpPr/>
            <p:nvPr/>
          </p:nvSpPr>
          <p:spPr>
            <a:xfrm>
              <a:off x="0" y="0"/>
              <a:ext cx="703766" cy="178349"/>
            </a:xfrm>
            <a:custGeom>
              <a:rect b="b" l="l" r="r" t="t"/>
              <a:pathLst>
                <a:path extrusionOk="0" h="178349" w="703766">
                  <a:moveTo>
                    <a:pt x="89175" y="0"/>
                  </a:moveTo>
                  <a:lnTo>
                    <a:pt x="614592" y="0"/>
                  </a:lnTo>
                  <a:cubicBezTo>
                    <a:pt x="663841" y="0"/>
                    <a:pt x="703766" y="39925"/>
                    <a:pt x="703766" y="89175"/>
                  </a:cubicBezTo>
                  <a:lnTo>
                    <a:pt x="703766" y="89175"/>
                  </a:lnTo>
                  <a:cubicBezTo>
                    <a:pt x="703766" y="112825"/>
                    <a:pt x="694371" y="135507"/>
                    <a:pt x="677648" y="152231"/>
                  </a:cubicBezTo>
                  <a:cubicBezTo>
                    <a:pt x="660924" y="168954"/>
                    <a:pt x="638242" y="178349"/>
                    <a:pt x="614592" y="178349"/>
                  </a:cubicBezTo>
                  <a:lnTo>
                    <a:pt x="89175" y="178349"/>
                  </a:lnTo>
                  <a:cubicBezTo>
                    <a:pt x="65524" y="178349"/>
                    <a:pt x="42842" y="168954"/>
                    <a:pt x="26119" y="152231"/>
                  </a:cubicBezTo>
                  <a:cubicBezTo>
                    <a:pt x="9395" y="135507"/>
                    <a:pt x="0" y="112825"/>
                    <a:pt x="0" y="89175"/>
                  </a:cubicBezTo>
                  <a:lnTo>
                    <a:pt x="0" y="89175"/>
                  </a:lnTo>
                  <a:cubicBezTo>
                    <a:pt x="0" y="65524"/>
                    <a:pt x="9395" y="42842"/>
                    <a:pt x="26119" y="26119"/>
                  </a:cubicBezTo>
                  <a:cubicBezTo>
                    <a:pt x="42842" y="9395"/>
                    <a:pt x="65524" y="0"/>
                    <a:pt x="89175" y="0"/>
                  </a:cubicBezTo>
                  <a:close/>
                </a:path>
              </a:pathLst>
            </a:custGeom>
            <a:solidFill>
              <a:srgbClr val="DBD3E0"/>
            </a:solidFill>
            <a:ln cap="rnd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6"/>
            <p:cNvSpPr txBox="1"/>
            <p:nvPr/>
          </p:nvSpPr>
          <p:spPr>
            <a:xfrm>
              <a:off x="0" y="-19050"/>
              <a:ext cx="703766" cy="197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6"/>
          <p:cNvGrpSpPr/>
          <p:nvPr/>
        </p:nvGrpSpPr>
        <p:grpSpPr>
          <a:xfrm>
            <a:off x="6449149" y="5005184"/>
            <a:ext cx="639863" cy="639863"/>
            <a:chOff x="0" y="0"/>
            <a:chExt cx="812800" cy="812800"/>
          </a:xfrm>
        </p:grpSpPr>
        <p:sp>
          <p:nvSpPr>
            <p:cNvPr id="449" name="Google Shape;44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D3E0"/>
            </a:solidFill>
            <a:ln cap="sq" cmpd="sng" w="952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6"/>
          <p:cNvGrpSpPr/>
          <p:nvPr/>
        </p:nvGrpSpPr>
        <p:grpSpPr>
          <a:xfrm>
            <a:off x="9345391" y="4786056"/>
            <a:ext cx="982283" cy="982283"/>
            <a:chOff x="0" y="0"/>
            <a:chExt cx="812800" cy="812800"/>
          </a:xfrm>
        </p:grpSpPr>
        <p:sp>
          <p:nvSpPr>
            <p:cNvPr id="452" name="Google Shape;45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BA99"/>
            </a:solidFill>
            <a:ln cap="sq" cmpd="sng" w="952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6"/>
          <p:cNvGrpSpPr/>
          <p:nvPr/>
        </p:nvGrpSpPr>
        <p:grpSpPr>
          <a:xfrm>
            <a:off x="12863091" y="5005184"/>
            <a:ext cx="639863" cy="639863"/>
            <a:chOff x="0" y="0"/>
            <a:chExt cx="812800" cy="812800"/>
          </a:xfrm>
        </p:grpSpPr>
        <p:sp>
          <p:nvSpPr>
            <p:cNvPr id="455" name="Google Shape;455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EDDD4"/>
            </a:solidFill>
            <a:ln cap="sq" cmpd="sng" w="952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6"/>
          <p:cNvSpPr txBox="1"/>
          <p:nvPr/>
        </p:nvSpPr>
        <p:spPr>
          <a:xfrm>
            <a:off x="4449397" y="3144533"/>
            <a:ext cx="2079417" cy="4518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Briefly elaborate on what you want to discuss.</a:t>
            </a:r>
            <a:endParaRPr/>
          </a:p>
        </p:txBody>
      </p:sp>
      <p:sp>
        <p:nvSpPr>
          <p:cNvPr id="458" name="Google Shape;458;p16"/>
          <p:cNvSpPr txBox="1"/>
          <p:nvPr/>
        </p:nvSpPr>
        <p:spPr>
          <a:xfrm>
            <a:off x="4404894" y="2189350"/>
            <a:ext cx="2187474" cy="28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79" u="none" cap="none" strike="noStrike">
                <a:solidFill>
                  <a:srgbClr val="00000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ADD A MAIN POINT</a:t>
            </a:r>
            <a:endParaRPr/>
          </a:p>
        </p:txBody>
      </p:sp>
      <p:sp>
        <p:nvSpPr>
          <p:cNvPr id="459" name="Google Shape;459;p16"/>
          <p:cNvSpPr txBox="1"/>
          <p:nvPr/>
        </p:nvSpPr>
        <p:spPr>
          <a:xfrm>
            <a:off x="4614576" y="2825882"/>
            <a:ext cx="1914238" cy="265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57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460" name="Google Shape;460;p16"/>
          <p:cNvSpPr txBox="1"/>
          <p:nvPr/>
        </p:nvSpPr>
        <p:spPr>
          <a:xfrm>
            <a:off x="7591788" y="1581979"/>
            <a:ext cx="2079417" cy="4518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Briefly elaborate on what you want to discuss.</a:t>
            </a:r>
            <a:endParaRPr/>
          </a:p>
        </p:txBody>
      </p:sp>
      <p:sp>
        <p:nvSpPr>
          <p:cNvPr id="461" name="Google Shape;461;p16"/>
          <p:cNvSpPr txBox="1"/>
          <p:nvPr/>
        </p:nvSpPr>
        <p:spPr>
          <a:xfrm>
            <a:off x="7502781" y="536961"/>
            <a:ext cx="2187474" cy="28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79" u="none" cap="none" strike="noStrike">
                <a:solidFill>
                  <a:srgbClr val="00000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ADD A MAIN POINT</a:t>
            </a:r>
            <a:endParaRPr/>
          </a:p>
        </p:txBody>
      </p:sp>
      <p:sp>
        <p:nvSpPr>
          <p:cNvPr id="462" name="Google Shape;462;p16"/>
          <p:cNvSpPr txBox="1"/>
          <p:nvPr/>
        </p:nvSpPr>
        <p:spPr>
          <a:xfrm>
            <a:off x="7756966" y="1263328"/>
            <a:ext cx="1914238" cy="265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57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463" name="Google Shape;463;p16"/>
          <p:cNvSpPr txBox="1"/>
          <p:nvPr/>
        </p:nvSpPr>
        <p:spPr>
          <a:xfrm>
            <a:off x="7591788" y="2581590"/>
            <a:ext cx="2079417" cy="4518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Briefly elaborate on what you want to discuss.</a:t>
            </a:r>
            <a:endParaRPr/>
          </a:p>
        </p:txBody>
      </p:sp>
      <p:sp>
        <p:nvSpPr>
          <p:cNvPr id="464" name="Google Shape;464;p16"/>
          <p:cNvSpPr txBox="1"/>
          <p:nvPr/>
        </p:nvSpPr>
        <p:spPr>
          <a:xfrm>
            <a:off x="7756966" y="2262939"/>
            <a:ext cx="1914238" cy="265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57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465" name="Google Shape;465;p16"/>
          <p:cNvSpPr txBox="1"/>
          <p:nvPr/>
        </p:nvSpPr>
        <p:spPr>
          <a:xfrm>
            <a:off x="10874319" y="2552075"/>
            <a:ext cx="2079417" cy="4518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Briefly elaborate on what you want to discuss.</a:t>
            </a:r>
            <a:endParaRPr/>
          </a:p>
        </p:txBody>
      </p:sp>
      <p:sp>
        <p:nvSpPr>
          <p:cNvPr id="466" name="Google Shape;466;p16"/>
          <p:cNvSpPr txBox="1"/>
          <p:nvPr/>
        </p:nvSpPr>
        <p:spPr>
          <a:xfrm>
            <a:off x="10785313" y="1498865"/>
            <a:ext cx="2187474" cy="28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79" u="none" cap="none" strike="noStrike">
                <a:solidFill>
                  <a:srgbClr val="00000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ADD A MAIN POINT</a:t>
            </a:r>
            <a:endParaRPr/>
          </a:p>
        </p:txBody>
      </p:sp>
      <p:sp>
        <p:nvSpPr>
          <p:cNvPr id="467" name="Google Shape;467;p16"/>
          <p:cNvSpPr txBox="1"/>
          <p:nvPr/>
        </p:nvSpPr>
        <p:spPr>
          <a:xfrm>
            <a:off x="11039498" y="2233423"/>
            <a:ext cx="1914238" cy="265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57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468" name="Google Shape;468;p16"/>
          <p:cNvSpPr txBox="1"/>
          <p:nvPr/>
        </p:nvSpPr>
        <p:spPr>
          <a:xfrm>
            <a:off x="4404894" y="8165283"/>
            <a:ext cx="2187474" cy="28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7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469" name="Google Shape;469;p16"/>
          <p:cNvSpPr txBox="1"/>
          <p:nvPr/>
        </p:nvSpPr>
        <p:spPr>
          <a:xfrm>
            <a:off x="4449397" y="7334896"/>
            <a:ext cx="2079417" cy="4518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Briefly elaborate on what you want to discuss.</a:t>
            </a:r>
            <a:endParaRPr/>
          </a:p>
        </p:txBody>
      </p:sp>
      <p:sp>
        <p:nvSpPr>
          <p:cNvPr id="470" name="Google Shape;470;p16"/>
          <p:cNvSpPr txBox="1"/>
          <p:nvPr/>
        </p:nvSpPr>
        <p:spPr>
          <a:xfrm>
            <a:off x="4614576" y="7016245"/>
            <a:ext cx="1914238" cy="265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57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471" name="Google Shape;471;p16"/>
          <p:cNvSpPr txBox="1"/>
          <p:nvPr/>
        </p:nvSpPr>
        <p:spPr>
          <a:xfrm>
            <a:off x="7474206" y="9517259"/>
            <a:ext cx="2187474" cy="28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79" u="none" cap="none" strike="noStrike">
                <a:solidFill>
                  <a:srgbClr val="00000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ADD A MAIN POINT</a:t>
            </a:r>
            <a:endParaRPr/>
          </a:p>
        </p:txBody>
      </p:sp>
      <p:sp>
        <p:nvSpPr>
          <p:cNvPr id="472" name="Google Shape;472;p16"/>
          <p:cNvSpPr txBox="1"/>
          <p:nvPr/>
        </p:nvSpPr>
        <p:spPr>
          <a:xfrm>
            <a:off x="7591788" y="8743989"/>
            <a:ext cx="2079417" cy="4518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Briefly elaborate on what you want to discuss.</a:t>
            </a:r>
            <a:endParaRPr/>
          </a:p>
        </p:txBody>
      </p:sp>
      <p:pic>
        <p:nvPicPr>
          <p:cNvPr id="473" name="Google Shape;4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000" y="2097171"/>
            <a:ext cx="13566950" cy="6193891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16"/>
          <p:cNvSpPr txBox="1"/>
          <p:nvPr/>
        </p:nvSpPr>
        <p:spPr>
          <a:xfrm>
            <a:off x="7756966" y="8425338"/>
            <a:ext cx="1914238" cy="265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57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475" name="Google Shape;475;p16"/>
          <p:cNvSpPr txBox="1"/>
          <p:nvPr/>
        </p:nvSpPr>
        <p:spPr>
          <a:xfrm>
            <a:off x="10766263" y="8371230"/>
            <a:ext cx="2187474" cy="28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79" u="none" cap="none" strike="noStrike">
                <a:solidFill>
                  <a:srgbClr val="00000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ADD A MAIN POINT</a:t>
            </a:r>
            <a:endParaRPr/>
          </a:p>
        </p:txBody>
      </p:sp>
      <p:sp>
        <p:nvSpPr>
          <p:cNvPr id="476" name="Google Shape;476;p16"/>
          <p:cNvSpPr txBox="1"/>
          <p:nvPr/>
        </p:nvSpPr>
        <p:spPr>
          <a:xfrm>
            <a:off x="10874319" y="7581531"/>
            <a:ext cx="2079417" cy="4518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Briefly elaborate on what you want to discuss.</a:t>
            </a:r>
            <a:endParaRPr/>
          </a:p>
        </p:txBody>
      </p:sp>
      <p:sp>
        <p:nvSpPr>
          <p:cNvPr id="477" name="Google Shape;477;p16"/>
          <p:cNvSpPr txBox="1"/>
          <p:nvPr/>
        </p:nvSpPr>
        <p:spPr>
          <a:xfrm>
            <a:off x="11039498" y="7262880"/>
            <a:ext cx="1914238" cy="265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57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478" name="Google Shape;478;p16"/>
          <p:cNvSpPr txBox="1"/>
          <p:nvPr/>
        </p:nvSpPr>
        <p:spPr>
          <a:xfrm>
            <a:off x="7591788" y="7590439"/>
            <a:ext cx="2079417" cy="4518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Briefly elaborate on what you want to discuss.</a:t>
            </a:r>
            <a:endParaRPr/>
          </a:p>
        </p:txBody>
      </p:sp>
      <p:sp>
        <p:nvSpPr>
          <p:cNvPr id="479" name="Google Shape;479;p16"/>
          <p:cNvSpPr txBox="1"/>
          <p:nvPr/>
        </p:nvSpPr>
        <p:spPr>
          <a:xfrm>
            <a:off x="7756966" y="7271788"/>
            <a:ext cx="1914238" cy="265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57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480" name="Google Shape;480;p16"/>
          <p:cNvSpPr txBox="1"/>
          <p:nvPr/>
        </p:nvSpPr>
        <p:spPr>
          <a:xfrm>
            <a:off x="15212212" y="4784622"/>
            <a:ext cx="2047088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ADD A MAIN POINT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7F1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17"/>
          <p:cNvGrpSpPr/>
          <p:nvPr/>
        </p:nvGrpSpPr>
        <p:grpSpPr>
          <a:xfrm>
            <a:off x="774218" y="2177400"/>
            <a:ext cx="5097641" cy="7508818"/>
            <a:chOff x="0" y="-28575"/>
            <a:chExt cx="1342589" cy="1977631"/>
          </a:xfrm>
        </p:grpSpPr>
        <p:sp>
          <p:nvSpPr>
            <p:cNvPr id="486" name="Google Shape;486;p17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7"/>
            <p:cNvSpPr txBox="1"/>
            <p:nvPr/>
          </p:nvSpPr>
          <p:spPr>
            <a:xfrm>
              <a:off x="0" y="-28575"/>
              <a:ext cx="1342589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6109984" y="2177400"/>
            <a:ext cx="11512980" cy="7508818"/>
            <a:chOff x="0" y="-28575"/>
            <a:chExt cx="3032225" cy="1977631"/>
          </a:xfrm>
        </p:grpSpPr>
        <p:sp>
          <p:nvSpPr>
            <p:cNvPr id="489" name="Google Shape;489;p17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7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1139005" y="2458118"/>
            <a:ext cx="4368067" cy="755733"/>
            <a:chOff x="0" y="-28575"/>
            <a:chExt cx="1150437" cy="199041"/>
          </a:xfrm>
        </p:grpSpPr>
        <p:sp>
          <p:nvSpPr>
            <p:cNvPr id="492" name="Google Shape;492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7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9682440" y="2458118"/>
            <a:ext cx="4368067" cy="755733"/>
            <a:chOff x="0" y="-28575"/>
            <a:chExt cx="1150437" cy="199041"/>
          </a:xfrm>
        </p:grpSpPr>
        <p:sp>
          <p:nvSpPr>
            <p:cNvPr id="495" name="Google Shape;495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7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1159956" y="6442095"/>
            <a:ext cx="4368067" cy="755733"/>
            <a:chOff x="0" y="-28575"/>
            <a:chExt cx="1150437" cy="199041"/>
          </a:xfrm>
        </p:grpSpPr>
        <p:sp>
          <p:nvSpPr>
            <p:cNvPr id="498" name="Google Shape;498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7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>
            <a:off x="1078811" y="7409438"/>
            <a:ext cx="754204" cy="780719"/>
            <a:chOff x="0" y="-28575"/>
            <a:chExt cx="812800" cy="841375"/>
          </a:xfrm>
        </p:grpSpPr>
        <p:sp>
          <p:nvSpPr>
            <p:cNvPr id="501" name="Google Shape;50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2012373" y="7409438"/>
            <a:ext cx="754204" cy="780719"/>
            <a:chOff x="0" y="-28575"/>
            <a:chExt cx="812800" cy="841375"/>
          </a:xfrm>
        </p:grpSpPr>
        <p:sp>
          <p:nvSpPr>
            <p:cNvPr id="504" name="Google Shape;50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" name="Google Shape;506;p17"/>
          <p:cNvGrpSpPr/>
          <p:nvPr/>
        </p:nvGrpSpPr>
        <p:grpSpPr>
          <a:xfrm>
            <a:off x="2945936" y="7409438"/>
            <a:ext cx="754204" cy="780719"/>
            <a:chOff x="0" y="-28575"/>
            <a:chExt cx="812800" cy="841375"/>
          </a:xfrm>
        </p:grpSpPr>
        <p:sp>
          <p:nvSpPr>
            <p:cNvPr id="507" name="Google Shape;50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ED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17"/>
          <p:cNvGrpSpPr/>
          <p:nvPr/>
        </p:nvGrpSpPr>
        <p:grpSpPr>
          <a:xfrm>
            <a:off x="3879499" y="7409438"/>
            <a:ext cx="754204" cy="780719"/>
            <a:chOff x="0" y="-28575"/>
            <a:chExt cx="812800" cy="841375"/>
          </a:xfrm>
        </p:grpSpPr>
        <p:sp>
          <p:nvSpPr>
            <p:cNvPr id="510" name="Google Shape;51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DBD3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17"/>
          <p:cNvGrpSpPr/>
          <p:nvPr/>
        </p:nvGrpSpPr>
        <p:grpSpPr>
          <a:xfrm>
            <a:off x="4813062" y="7409438"/>
            <a:ext cx="754204" cy="780719"/>
            <a:chOff x="0" y="-28575"/>
            <a:chExt cx="812800" cy="841375"/>
          </a:xfrm>
        </p:grpSpPr>
        <p:sp>
          <p:nvSpPr>
            <p:cNvPr id="513" name="Google Shape;51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ADF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5" name="Google Shape;515;p17"/>
          <p:cNvSpPr txBox="1"/>
          <p:nvPr/>
        </p:nvSpPr>
        <p:spPr>
          <a:xfrm>
            <a:off x="1232396" y="3385677"/>
            <a:ext cx="4181285" cy="519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uses the following free fonts:</a:t>
            </a:r>
            <a:endParaRPr/>
          </a:p>
        </p:txBody>
      </p:sp>
      <p:sp>
        <p:nvSpPr>
          <p:cNvPr id="516" name="Google Shape;516;p17"/>
          <p:cNvSpPr txBox="1"/>
          <p:nvPr/>
        </p:nvSpPr>
        <p:spPr>
          <a:xfrm>
            <a:off x="1159956" y="6154859"/>
            <a:ext cx="4368067" cy="262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You can find these fonts online too.</a:t>
            </a:r>
            <a:endParaRPr/>
          </a:p>
        </p:txBody>
      </p:sp>
      <p:sp>
        <p:nvSpPr>
          <p:cNvPr id="517" name="Google Shape;517;p17"/>
          <p:cNvSpPr txBox="1"/>
          <p:nvPr/>
        </p:nvSpPr>
        <p:spPr>
          <a:xfrm>
            <a:off x="1768721" y="4114784"/>
            <a:ext cx="3150600" cy="18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TITLES: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EXO 2 &amp; ASSISTANT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HEADERS: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EXO 2 &amp; ASSISTANT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BODY COPY: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ALATA &amp; ASSISTANT</a:t>
            </a:r>
            <a:endParaRPr/>
          </a:p>
        </p:txBody>
      </p:sp>
      <p:sp>
        <p:nvSpPr>
          <p:cNvPr id="518" name="Google Shape;518;p17"/>
          <p:cNvSpPr txBox="1"/>
          <p:nvPr/>
        </p:nvSpPr>
        <p:spPr>
          <a:xfrm>
            <a:off x="845226" y="8323130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#000000</a:t>
            </a:r>
            <a:endParaRPr/>
          </a:p>
        </p:txBody>
      </p:sp>
      <p:sp>
        <p:nvSpPr>
          <p:cNvPr id="519" name="Google Shape;519;p17"/>
          <p:cNvSpPr txBox="1"/>
          <p:nvPr/>
        </p:nvSpPr>
        <p:spPr>
          <a:xfrm>
            <a:off x="1778789" y="8323130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#565656</a:t>
            </a:r>
            <a:endParaRPr/>
          </a:p>
        </p:txBody>
      </p:sp>
      <p:sp>
        <p:nvSpPr>
          <p:cNvPr id="520" name="Google Shape;520;p17"/>
          <p:cNvSpPr txBox="1"/>
          <p:nvPr/>
        </p:nvSpPr>
        <p:spPr>
          <a:xfrm>
            <a:off x="2712352" y="8323130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#CEDDD4</a:t>
            </a:r>
            <a:endParaRPr/>
          </a:p>
        </p:txBody>
      </p:sp>
      <p:sp>
        <p:nvSpPr>
          <p:cNvPr id="521" name="Google Shape;521;p17"/>
          <p:cNvSpPr txBox="1"/>
          <p:nvPr/>
        </p:nvSpPr>
        <p:spPr>
          <a:xfrm>
            <a:off x="3645914" y="8323130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#DBD3E0</a:t>
            </a:r>
            <a:endParaRPr/>
          </a:p>
        </p:txBody>
      </p:sp>
      <p:sp>
        <p:nvSpPr>
          <p:cNvPr id="522" name="Google Shape;522;p17"/>
          <p:cNvSpPr txBox="1"/>
          <p:nvPr/>
        </p:nvSpPr>
        <p:spPr>
          <a:xfrm>
            <a:off x="4579477" y="8323130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#FADF8D</a:t>
            </a:r>
            <a:endParaRPr/>
          </a:p>
        </p:txBody>
      </p:sp>
      <p:sp>
        <p:nvSpPr>
          <p:cNvPr id="523" name="Google Shape;523;p17"/>
          <p:cNvSpPr txBox="1"/>
          <p:nvPr/>
        </p:nvSpPr>
        <p:spPr>
          <a:xfrm>
            <a:off x="4210005" y="1455566"/>
            <a:ext cx="9867990" cy="318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Use these design resources in your Canva Presentation.</a:t>
            </a:r>
            <a:endParaRPr/>
          </a:p>
        </p:txBody>
      </p:sp>
      <p:sp>
        <p:nvSpPr>
          <p:cNvPr id="524" name="Google Shape;524;p17"/>
          <p:cNvSpPr txBox="1"/>
          <p:nvPr/>
        </p:nvSpPr>
        <p:spPr>
          <a:xfrm>
            <a:off x="11706206" y="9915836"/>
            <a:ext cx="5916757" cy="175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" u="none" cap="none" strike="noStrike">
                <a:solidFill>
                  <a:srgbClr val="ED7843"/>
                </a:solidFill>
                <a:latin typeface="Alata"/>
                <a:ea typeface="Alata"/>
                <a:cs typeface="Alata"/>
                <a:sym typeface="Alata"/>
              </a:rPr>
              <a:t>DON'T FORGET TO DELETE THIS PAGE BEFORE PRESENTING. </a:t>
            </a:r>
            <a:endParaRPr/>
          </a:p>
        </p:txBody>
      </p:sp>
      <p:sp>
        <p:nvSpPr>
          <p:cNvPr id="525" name="Google Shape;525;p17"/>
          <p:cNvSpPr txBox="1"/>
          <p:nvPr/>
        </p:nvSpPr>
        <p:spPr>
          <a:xfrm>
            <a:off x="5469973" y="343874"/>
            <a:ext cx="7348055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81818"/>
                </a:solidFill>
                <a:latin typeface="Alata"/>
                <a:ea typeface="Alata"/>
                <a:cs typeface="Alata"/>
                <a:sym typeface="Alata"/>
              </a:rPr>
              <a:t>RESOURCE PAGE</a:t>
            </a:r>
            <a:endParaRPr/>
          </a:p>
        </p:txBody>
      </p:sp>
      <p:sp>
        <p:nvSpPr>
          <p:cNvPr id="526" name="Google Shape;526;p17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lata"/>
                <a:ea typeface="Alata"/>
                <a:cs typeface="Alata"/>
                <a:sym typeface="Alata"/>
              </a:rPr>
              <a:t>Fonts</a:t>
            </a:r>
            <a:endParaRPr/>
          </a:p>
        </p:txBody>
      </p:sp>
      <p:sp>
        <p:nvSpPr>
          <p:cNvPr id="527" name="Google Shape;527;p17"/>
          <p:cNvSpPr txBox="1"/>
          <p:nvPr/>
        </p:nvSpPr>
        <p:spPr>
          <a:xfrm>
            <a:off x="10291206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lata"/>
                <a:ea typeface="Alata"/>
                <a:cs typeface="Alata"/>
                <a:sym typeface="Alata"/>
              </a:rPr>
              <a:t>Design Elements</a:t>
            </a:r>
            <a:endParaRPr/>
          </a:p>
        </p:txBody>
      </p:sp>
      <p:sp>
        <p:nvSpPr>
          <p:cNvPr id="528" name="Google Shape;528;p17"/>
          <p:cNvSpPr txBox="1"/>
          <p:nvPr/>
        </p:nvSpPr>
        <p:spPr>
          <a:xfrm>
            <a:off x="1768721" y="6646100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lata"/>
                <a:ea typeface="Alata"/>
                <a:cs typeface="Alata"/>
                <a:sym typeface="Alata"/>
              </a:rPr>
              <a:t>Colors</a:t>
            </a:r>
            <a:endParaRPr/>
          </a:p>
        </p:txBody>
      </p:sp>
      <p:grpSp>
        <p:nvGrpSpPr>
          <p:cNvPr id="529" name="Google Shape;529;p17"/>
          <p:cNvGrpSpPr/>
          <p:nvPr/>
        </p:nvGrpSpPr>
        <p:grpSpPr>
          <a:xfrm>
            <a:off x="6570637" y="3965328"/>
            <a:ext cx="10707796" cy="4903827"/>
            <a:chOff x="0" y="0"/>
            <a:chExt cx="14277061" cy="6538436"/>
          </a:xfrm>
        </p:grpSpPr>
        <p:sp>
          <p:nvSpPr>
            <p:cNvPr id="530" name="Google Shape;530;p17"/>
            <p:cNvSpPr/>
            <p:nvPr/>
          </p:nvSpPr>
          <p:spPr>
            <a:xfrm>
              <a:off x="11649430" y="1901459"/>
              <a:ext cx="1003863" cy="863322"/>
            </a:xfrm>
            <a:custGeom>
              <a:rect b="b" l="l" r="r" t="t"/>
              <a:pathLst>
                <a:path extrusionOk="0" h="863322" w="1003863">
                  <a:moveTo>
                    <a:pt x="0" y="0"/>
                  </a:moveTo>
                  <a:lnTo>
                    <a:pt x="1003863" y="0"/>
                  </a:lnTo>
                  <a:lnTo>
                    <a:pt x="1003863" y="863322"/>
                  </a:lnTo>
                  <a:lnTo>
                    <a:pt x="0" y="8633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1" name="Google Shape;531;p17"/>
            <p:cNvSpPr/>
            <p:nvPr/>
          </p:nvSpPr>
          <p:spPr>
            <a:xfrm>
              <a:off x="13484956" y="3569763"/>
              <a:ext cx="713486" cy="985973"/>
            </a:xfrm>
            <a:custGeom>
              <a:rect b="b" l="l" r="r" t="t"/>
              <a:pathLst>
                <a:path extrusionOk="0" h="985973" w="713486">
                  <a:moveTo>
                    <a:pt x="0" y="0"/>
                  </a:moveTo>
                  <a:lnTo>
                    <a:pt x="713487" y="0"/>
                  </a:lnTo>
                  <a:lnTo>
                    <a:pt x="713487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2" name="Google Shape;532;p17"/>
            <p:cNvSpPr/>
            <p:nvPr/>
          </p:nvSpPr>
          <p:spPr>
            <a:xfrm>
              <a:off x="11857913" y="3674809"/>
              <a:ext cx="587819" cy="880928"/>
            </a:xfrm>
            <a:custGeom>
              <a:rect b="b" l="l" r="r" t="t"/>
              <a:pathLst>
                <a:path extrusionOk="0" h="880928" w="587819">
                  <a:moveTo>
                    <a:pt x="0" y="0"/>
                  </a:moveTo>
                  <a:lnTo>
                    <a:pt x="587819" y="0"/>
                  </a:lnTo>
                  <a:lnTo>
                    <a:pt x="587819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3" name="Google Shape;533;p17"/>
            <p:cNvSpPr/>
            <p:nvPr/>
          </p:nvSpPr>
          <p:spPr>
            <a:xfrm>
              <a:off x="13302191" y="5443896"/>
              <a:ext cx="974870" cy="880928"/>
            </a:xfrm>
            <a:custGeom>
              <a:rect b="b" l="l" r="r" t="t"/>
              <a:pathLst>
                <a:path extrusionOk="0" h="880928" w="974870">
                  <a:moveTo>
                    <a:pt x="0" y="0"/>
                  </a:moveTo>
                  <a:lnTo>
                    <a:pt x="974870" y="0"/>
                  </a:lnTo>
                  <a:lnTo>
                    <a:pt x="974870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4" name="Google Shape;534;p17"/>
            <p:cNvSpPr/>
            <p:nvPr/>
          </p:nvSpPr>
          <p:spPr>
            <a:xfrm>
              <a:off x="13302191" y="52523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5" name="Google Shape;535;p17"/>
            <p:cNvSpPr/>
            <p:nvPr/>
          </p:nvSpPr>
          <p:spPr>
            <a:xfrm>
              <a:off x="11537782" y="61326"/>
              <a:ext cx="1205233" cy="740670"/>
            </a:xfrm>
            <a:custGeom>
              <a:rect b="b" l="l" r="r" t="t"/>
              <a:pathLst>
                <a:path extrusionOk="0" h="740670" w="1205233">
                  <a:moveTo>
                    <a:pt x="0" y="0"/>
                  </a:moveTo>
                  <a:lnTo>
                    <a:pt x="1205232" y="0"/>
                  </a:lnTo>
                  <a:lnTo>
                    <a:pt x="1205232" y="740670"/>
                  </a:lnTo>
                  <a:lnTo>
                    <a:pt x="0" y="740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6" name="Google Shape;536;p17"/>
            <p:cNvSpPr/>
            <p:nvPr/>
          </p:nvSpPr>
          <p:spPr>
            <a:xfrm>
              <a:off x="13212469" y="1901459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4" y="0"/>
                  </a:lnTo>
                  <a:lnTo>
                    <a:pt x="98597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7" name="Google Shape;537;p17"/>
            <p:cNvSpPr/>
            <p:nvPr/>
          </p:nvSpPr>
          <p:spPr>
            <a:xfrm>
              <a:off x="11759136" y="5465764"/>
              <a:ext cx="686596" cy="985973"/>
            </a:xfrm>
            <a:custGeom>
              <a:rect b="b" l="l" r="r" t="t"/>
              <a:pathLst>
                <a:path extrusionOk="0" h="985973" w="686596">
                  <a:moveTo>
                    <a:pt x="0" y="0"/>
                  </a:moveTo>
                  <a:lnTo>
                    <a:pt x="686596" y="0"/>
                  </a:lnTo>
                  <a:lnTo>
                    <a:pt x="686596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8" name="Google Shape;538;p17"/>
            <p:cNvSpPr/>
            <p:nvPr/>
          </p:nvSpPr>
          <p:spPr>
            <a:xfrm>
              <a:off x="7055814" y="9687"/>
              <a:ext cx="865864" cy="985973"/>
            </a:xfrm>
            <a:custGeom>
              <a:rect b="b" l="l" r="r" t="t"/>
              <a:pathLst>
                <a:path extrusionOk="0" h="985973" w="865864">
                  <a:moveTo>
                    <a:pt x="0" y="0"/>
                  </a:moveTo>
                  <a:lnTo>
                    <a:pt x="865864" y="0"/>
                  </a:lnTo>
                  <a:lnTo>
                    <a:pt x="86586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9" name="Google Shape;539;p17"/>
            <p:cNvSpPr/>
            <p:nvPr/>
          </p:nvSpPr>
          <p:spPr>
            <a:xfrm>
              <a:off x="9916174" y="188575"/>
              <a:ext cx="1143169" cy="679666"/>
            </a:xfrm>
            <a:custGeom>
              <a:rect b="b" l="l" r="r" t="t"/>
              <a:pathLst>
                <a:path extrusionOk="0" h="679666" w="1143169">
                  <a:moveTo>
                    <a:pt x="0" y="0"/>
                  </a:moveTo>
                  <a:lnTo>
                    <a:pt x="1143169" y="0"/>
                  </a:lnTo>
                  <a:lnTo>
                    <a:pt x="1143169" y="679666"/>
                  </a:lnTo>
                  <a:lnTo>
                    <a:pt x="0" y="6796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0" name="Google Shape;540;p17"/>
            <p:cNvSpPr/>
            <p:nvPr/>
          </p:nvSpPr>
          <p:spPr>
            <a:xfrm>
              <a:off x="1371438" y="62210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1" name="Google Shape;541;p17"/>
            <p:cNvSpPr/>
            <p:nvPr/>
          </p:nvSpPr>
          <p:spPr>
            <a:xfrm>
              <a:off x="7156" y="62210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2" name="Google Shape;542;p17"/>
            <p:cNvSpPr/>
            <p:nvPr/>
          </p:nvSpPr>
          <p:spPr>
            <a:xfrm>
              <a:off x="5552150" y="36086"/>
              <a:ext cx="977613" cy="933176"/>
            </a:xfrm>
            <a:custGeom>
              <a:rect b="b" l="l" r="r" t="t"/>
              <a:pathLst>
                <a:path extrusionOk="0" h="933176" w="977613">
                  <a:moveTo>
                    <a:pt x="0" y="0"/>
                  </a:moveTo>
                  <a:lnTo>
                    <a:pt x="977613" y="0"/>
                  </a:lnTo>
                  <a:lnTo>
                    <a:pt x="977613" y="933176"/>
                  </a:lnTo>
                  <a:lnTo>
                    <a:pt x="0" y="9331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3" name="Google Shape;543;p17"/>
            <p:cNvSpPr/>
            <p:nvPr/>
          </p:nvSpPr>
          <p:spPr>
            <a:xfrm>
              <a:off x="2755643" y="9687"/>
              <a:ext cx="978803" cy="985973"/>
            </a:xfrm>
            <a:custGeom>
              <a:rect b="b" l="l" r="r" t="t"/>
              <a:pathLst>
                <a:path extrusionOk="0" h="985973" w="978803">
                  <a:moveTo>
                    <a:pt x="0" y="0"/>
                  </a:moveTo>
                  <a:lnTo>
                    <a:pt x="978803" y="0"/>
                  </a:lnTo>
                  <a:lnTo>
                    <a:pt x="978803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4" name="Google Shape;544;p17"/>
            <p:cNvSpPr/>
            <p:nvPr/>
          </p:nvSpPr>
          <p:spPr>
            <a:xfrm>
              <a:off x="4227761" y="0"/>
              <a:ext cx="816442" cy="995661"/>
            </a:xfrm>
            <a:custGeom>
              <a:rect b="b" l="l" r="r" t="t"/>
              <a:pathLst>
                <a:path extrusionOk="0" h="995661" w="816442">
                  <a:moveTo>
                    <a:pt x="0" y="0"/>
                  </a:moveTo>
                  <a:lnTo>
                    <a:pt x="816442" y="0"/>
                  </a:lnTo>
                  <a:lnTo>
                    <a:pt x="816442" y="995661"/>
                  </a:lnTo>
                  <a:lnTo>
                    <a:pt x="0" y="9956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5" name="Google Shape;545;p17"/>
            <p:cNvSpPr/>
            <p:nvPr/>
          </p:nvSpPr>
          <p:spPr>
            <a:xfrm>
              <a:off x="8470917" y="62210"/>
              <a:ext cx="927311" cy="932396"/>
            </a:xfrm>
            <a:custGeom>
              <a:rect b="b" l="l" r="r" t="t"/>
              <a:pathLst>
                <a:path extrusionOk="0" h="932396" w="927311">
                  <a:moveTo>
                    <a:pt x="0" y="0"/>
                  </a:moveTo>
                  <a:lnTo>
                    <a:pt x="927311" y="0"/>
                  </a:lnTo>
                  <a:lnTo>
                    <a:pt x="927311" y="932396"/>
                  </a:lnTo>
                  <a:lnTo>
                    <a:pt x="0" y="9323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6" name="Google Shape;546;p17"/>
            <p:cNvSpPr/>
            <p:nvPr/>
          </p:nvSpPr>
          <p:spPr>
            <a:xfrm>
              <a:off x="8371799" y="1821687"/>
              <a:ext cx="795950" cy="985973"/>
            </a:xfrm>
            <a:custGeom>
              <a:rect b="b" l="l" r="r" t="t"/>
              <a:pathLst>
                <a:path extrusionOk="0" h="985973" w="795950">
                  <a:moveTo>
                    <a:pt x="0" y="0"/>
                  </a:moveTo>
                  <a:lnTo>
                    <a:pt x="795950" y="0"/>
                  </a:lnTo>
                  <a:lnTo>
                    <a:pt x="795950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7" name="Google Shape;547;p17"/>
            <p:cNvSpPr/>
            <p:nvPr/>
          </p:nvSpPr>
          <p:spPr>
            <a:xfrm>
              <a:off x="6656689" y="1821687"/>
              <a:ext cx="1071710" cy="985973"/>
            </a:xfrm>
            <a:custGeom>
              <a:rect b="b" l="l" r="r" t="t"/>
              <a:pathLst>
                <a:path extrusionOk="0" h="985973" w="1071710">
                  <a:moveTo>
                    <a:pt x="0" y="0"/>
                  </a:moveTo>
                  <a:lnTo>
                    <a:pt x="1071710" y="0"/>
                  </a:lnTo>
                  <a:lnTo>
                    <a:pt x="1071710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8" name="Google Shape;548;p17"/>
            <p:cNvSpPr/>
            <p:nvPr/>
          </p:nvSpPr>
          <p:spPr>
            <a:xfrm>
              <a:off x="9877341" y="2045283"/>
              <a:ext cx="1126753" cy="647371"/>
            </a:xfrm>
            <a:custGeom>
              <a:rect b="b" l="l" r="r" t="t"/>
              <a:pathLst>
                <a:path extrusionOk="0" h="647371" w="1126753">
                  <a:moveTo>
                    <a:pt x="0" y="0"/>
                  </a:moveTo>
                  <a:lnTo>
                    <a:pt x="1126753" y="0"/>
                  </a:lnTo>
                  <a:lnTo>
                    <a:pt x="1126753" y="647371"/>
                  </a:lnTo>
                  <a:lnTo>
                    <a:pt x="0" y="6473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9" name="Google Shape;549;p17"/>
            <p:cNvSpPr/>
            <p:nvPr/>
          </p:nvSpPr>
          <p:spPr>
            <a:xfrm>
              <a:off x="3419606" y="1821687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4" y="0"/>
                  </a:lnTo>
                  <a:lnTo>
                    <a:pt x="98597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0" name="Google Shape;550;p17"/>
            <p:cNvSpPr/>
            <p:nvPr/>
          </p:nvSpPr>
          <p:spPr>
            <a:xfrm>
              <a:off x="7156" y="1821687"/>
              <a:ext cx="1146481" cy="985973"/>
            </a:xfrm>
            <a:custGeom>
              <a:rect b="b" l="l" r="r" t="t"/>
              <a:pathLst>
                <a:path extrusionOk="0" h="985973" w="1146481">
                  <a:moveTo>
                    <a:pt x="0" y="0"/>
                  </a:moveTo>
                  <a:lnTo>
                    <a:pt x="1146481" y="0"/>
                  </a:lnTo>
                  <a:lnTo>
                    <a:pt x="114648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1" name="Google Shape;551;p17"/>
            <p:cNvSpPr/>
            <p:nvPr/>
          </p:nvSpPr>
          <p:spPr>
            <a:xfrm>
              <a:off x="4932422" y="1821687"/>
              <a:ext cx="984181" cy="985973"/>
            </a:xfrm>
            <a:custGeom>
              <a:rect b="b" l="l" r="r" t="t"/>
              <a:pathLst>
                <a:path extrusionOk="0" h="985973" w="984181">
                  <a:moveTo>
                    <a:pt x="0" y="0"/>
                  </a:moveTo>
                  <a:lnTo>
                    <a:pt x="984181" y="0"/>
                  </a:lnTo>
                  <a:lnTo>
                    <a:pt x="98418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2" name="Google Shape;552;p17"/>
            <p:cNvSpPr/>
            <p:nvPr/>
          </p:nvSpPr>
          <p:spPr>
            <a:xfrm>
              <a:off x="1793635" y="1821687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3" y="0"/>
                  </a:lnTo>
                  <a:lnTo>
                    <a:pt x="985973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3" name="Google Shape;553;p17"/>
            <p:cNvSpPr/>
            <p:nvPr/>
          </p:nvSpPr>
          <p:spPr>
            <a:xfrm>
              <a:off x="7192124" y="3660792"/>
              <a:ext cx="1080576" cy="852673"/>
            </a:xfrm>
            <a:custGeom>
              <a:rect b="b" l="l" r="r" t="t"/>
              <a:pathLst>
                <a:path extrusionOk="0" h="852673" w="1080576">
                  <a:moveTo>
                    <a:pt x="0" y="0"/>
                  </a:moveTo>
                  <a:lnTo>
                    <a:pt x="1080576" y="0"/>
                  </a:lnTo>
                  <a:lnTo>
                    <a:pt x="1080576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4" name="Google Shape;554;p17"/>
            <p:cNvSpPr/>
            <p:nvPr/>
          </p:nvSpPr>
          <p:spPr>
            <a:xfrm>
              <a:off x="5535899" y="3700864"/>
              <a:ext cx="1114415" cy="670675"/>
            </a:xfrm>
            <a:custGeom>
              <a:rect b="b" l="l" r="r" t="t"/>
              <a:pathLst>
                <a:path extrusionOk="0" h="670675" w="1114415">
                  <a:moveTo>
                    <a:pt x="0" y="0"/>
                  </a:moveTo>
                  <a:lnTo>
                    <a:pt x="1114415" y="0"/>
                  </a:lnTo>
                  <a:lnTo>
                    <a:pt x="1114415" y="670675"/>
                  </a:lnTo>
                  <a:lnTo>
                    <a:pt x="0" y="6706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5" name="Google Shape;555;p17"/>
            <p:cNvSpPr/>
            <p:nvPr/>
          </p:nvSpPr>
          <p:spPr>
            <a:xfrm>
              <a:off x="2912048" y="3598415"/>
              <a:ext cx="917004" cy="977426"/>
            </a:xfrm>
            <a:custGeom>
              <a:rect b="b" l="l" r="r" t="t"/>
              <a:pathLst>
                <a:path extrusionOk="0" h="977426" w="917004">
                  <a:moveTo>
                    <a:pt x="0" y="0"/>
                  </a:moveTo>
                  <a:lnTo>
                    <a:pt x="917004" y="0"/>
                  </a:lnTo>
                  <a:lnTo>
                    <a:pt x="917004" y="977427"/>
                  </a:lnTo>
                  <a:lnTo>
                    <a:pt x="0" y="977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6" name="Google Shape;556;p17"/>
            <p:cNvSpPr/>
            <p:nvPr/>
          </p:nvSpPr>
          <p:spPr>
            <a:xfrm>
              <a:off x="4370862" y="3609865"/>
              <a:ext cx="623226" cy="852673"/>
            </a:xfrm>
            <a:custGeom>
              <a:rect b="b" l="l" r="r" t="t"/>
              <a:pathLst>
                <a:path extrusionOk="0" h="852673" w="623226">
                  <a:moveTo>
                    <a:pt x="0" y="0"/>
                  </a:moveTo>
                  <a:lnTo>
                    <a:pt x="623226" y="0"/>
                  </a:lnTo>
                  <a:lnTo>
                    <a:pt x="623226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7" name="Google Shape;557;p17"/>
            <p:cNvSpPr/>
            <p:nvPr/>
          </p:nvSpPr>
          <p:spPr>
            <a:xfrm>
              <a:off x="1654813" y="3598415"/>
              <a:ext cx="712633" cy="977426"/>
            </a:xfrm>
            <a:custGeom>
              <a:rect b="b" l="l" r="r" t="t"/>
              <a:pathLst>
                <a:path extrusionOk="0" h="977426" w="712633">
                  <a:moveTo>
                    <a:pt x="0" y="0"/>
                  </a:moveTo>
                  <a:lnTo>
                    <a:pt x="712633" y="0"/>
                  </a:lnTo>
                  <a:lnTo>
                    <a:pt x="712633" y="977427"/>
                  </a:lnTo>
                  <a:lnTo>
                    <a:pt x="0" y="977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8" name="Google Shape;558;p17"/>
            <p:cNvSpPr/>
            <p:nvPr/>
          </p:nvSpPr>
          <p:spPr>
            <a:xfrm>
              <a:off x="10214577" y="3660792"/>
              <a:ext cx="852673" cy="852673"/>
            </a:xfrm>
            <a:custGeom>
              <a:rect b="b" l="l" r="r" t="t"/>
              <a:pathLst>
                <a:path extrusionOk="0" h="852673" w="852673">
                  <a:moveTo>
                    <a:pt x="0" y="0"/>
                  </a:moveTo>
                  <a:lnTo>
                    <a:pt x="852673" y="0"/>
                  </a:lnTo>
                  <a:lnTo>
                    <a:pt x="852673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9" name="Google Shape;559;p17"/>
            <p:cNvSpPr/>
            <p:nvPr/>
          </p:nvSpPr>
          <p:spPr>
            <a:xfrm>
              <a:off x="8818698" y="3660792"/>
              <a:ext cx="852673" cy="852673"/>
            </a:xfrm>
            <a:custGeom>
              <a:rect b="b" l="l" r="r" t="t"/>
              <a:pathLst>
                <a:path extrusionOk="0" h="852673" w="852673">
                  <a:moveTo>
                    <a:pt x="0" y="0"/>
                  </a:moveTo>
                  <a:lnTo>
                    <a:pt x="852673" y="0"/>
                  </a:lnTo>
                  <a:lnTo>
                    <a:pt x="852673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0" name="Google Shape;560;p17"/>
            <p:cNvSpPr/>
            <p:nvPr/>
          </p:nvSpPr>
          <p:spPr>
            <a:xfrm>
              <a:off x="7156" y="3543215"/>
              <a:ext cx="1104451" cy="985973"/>
            </a:xfrm>
            <a:custGeom>
              <a:rect b="b" l="l" r="r" t="t"/>
              <a:pathLst>
                <a:path extrusionOk="0" h="985973" w="1104451">
                  <a:moveTo>
                    <a:pt x="0" y="0"/>
                  </a:moveTo>
                  <a:lnTo>
                    <a:pt x="1104451" y="0"/>
                  </a:lnTo>
                  <a:lnTo>
                    <a:pt x="110445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1" name="Google Shape;561;p17"/>
            <p:cNvSpPr/>
            <p:nvPr/>
          </p:nvSpPr>
          <p:spPr>
            <a:xfrm>
              <a:off x="10004919" y="5486543"/>
              <a:ext cx="844106" cy="965194"/>
            </a:xfrm>
            <a:custGeom>
              <a:rect b="b" l="l" r="r" t="t"/>
              <a:pathLst>
                <a:path extrusionOk="0" h="965194" w="844106">
                  <a:moveTo>
                    <a:pt x="0" y="0"/>
                  </a:moveTo>
                  <a:lnTo>
                    <a:pt x="844107" y="0"/>
                  </a:lnTo>
                  <a:lnTo>
                    <a:pt x="84410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2" name="Google Shape;562;p17"/>
            <p:cNvSpPr/>
            <p:nvPr/>
          </p:nvSpPr>
          <p:spPr>
            <a:xfrm>
              <a:off x="8333992" y="5613457"/>
              <a:ext cx="1016239" cy="711368"/>
            </a:xfrm>
            <a:custGeom>
              <a:rect b="b" l="l" r="r" t="t"/>
              <a:pathLst>
                <a:path extrusionOk="0" h="711368" w="1016239">
                  <a:moveTo>
                    <a:pt x="0" y="0"/>
                  </a:moveTo>
                  <a:lnTo>
                    <a:pt x="1016240" y="0"/>
                  </a:lnTo>
                  <a:lnTo>
                    <a:pt x="1016240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3" name="Google Shape;563;p17"/>
            <p:cNvSpPr/>
            <p:nvPr/>
          </p:nvSpPr>
          <p:spPr>
            <a:xfrm>
              <a:off x="6800933" y="5613457"/>
              <a:ext cx="869449" cy="711368"/>
            </a:xfrm>
            <a:custGeom>
              <a:rect b="b" l="l" r="r" t="t"/>
              <a:pathLst>
                <a:path extrusionOk="0" h="711368" w="869449">
                  <a:moveTo>
                    <a:pt x="0" y="0"/>
                  </a:moveTo>
                  <a:lnTo>
                    <a:pt x="869449" y="0"/>
                  </a:lnTo>
                  <a:lnTo>
                    <a:pt x="869449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4" name="Google Shape;564;p17"/>
            <p:cNvSpPr/>
            <p:nvPr/>
          </p:nvSpPr>
          <p:spPr>
            <a:xfrm>
              <a:off x="4294083" y="5486543"/>
              <a:ext cx="486107" cy="965194"/>
            </a:xfrm>
            <a:custGeom>
              <a:rect b="b" l="l" r="r" t="t"/>
              <a:pathLst>
                <a:path extrusionOk="0" h="965194" w="486107">
                  <a:moveTo>
                    <a:pt x="0" y="0"/>
                  </a:moveTo>
                  <a:lnTo>
                    <a:pt x="486107" y="0"/>
                  </a:lnTo>
                  <a:lnTo>
                    <a:pt x="48610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5" name="Google Shape;565;p17"/>
            <p:cNvSpPr/>
            <p:nvPr/>
          </p:nvSpPr>
          <p:spPr>
            <a:xfrm>
              <a:off x="5434878" y="5613457"/>
              <a:ext cx="711368" cy="711368"/>
            </a:xfrm>
            <a:custGeom>
              <a:rect b="b" l="l" r="r" t="t"/>
              <a:pathLst>
                <a:path extrusionOk="0" h="711368" w="711368">
                  <a:moveTo>
                    <a:pt x="0" y="0"/>
                  </a:moveTo>
                  <a:lnTo>
                    <a:pt x="711368" y="0"/>
                  </a:lnTo>
                  <a:lnTo>
                    <a:pt x="711368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6" name="Google Shape;566;p17"/>
            <p:cNvSpPr/>
            <p:nvPr/>
          </p:nvSpPr>
          <p:spPr>
            <a:xfrm>
              <a:off x="0" y="5399845"/>
              <a:ext cx="612769" cy="1138591"/>
            </a:xfrm>
            <a:custGeom>
              <a:rect b="b" l="l" r="r" t="t"/>
              <a:pathLst>
                <a:path extrusionOk="0" h="1138591" w="612769">
                  <a:moveTo>
                    <a:pt x="0" y="0"/>
                  </a:moveTo>
                  <a:lnTo>
                    <a:pt x="612769" y="0"/>
                  </a:lnTo>
                  <a:lnTo>
                    <a:pt x="612769" y="1138591"/>
                  </a:lnTo>
                  <a:lnTo>
                    <a:pt x="0" y="11385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7" name="Google Shape;567;p17"/>
            <p:cNvSpPr/>
            <p:nvPr/>
          </p:nvSpPr>
          <p:spPr>
            <a:xfrm>
              <a:off x="1269241" y="5399845"/>
              <a:ext cx="881890" cy="1138591"/>
            </a:xfrm>
            <a:custGeom>
              <a:rect b="b" l="l" r="r" t="t"/>
              <a:pathLst>
                <a:path extrusionOk="0" h="1138591" w="881890">
                  <a:moveTo>
                    <a:pt x="0" y="0"/>
                  </a:moveTo>
                  <a:lnTo>
                    <a:pt x="881890" y="0"/>
                  </a:lnTo>
                  <a:lnTo>
                    <a:pt x="881890" y="1138591"/>
                  </a:lnTo>
                  <a:lnTo>
                    <a:pt x="0" y="11385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8" name="Google Shape;568;p17"/>
            <p:cNvSpPr/>
            <p:nvPr/>
          </p:nvSpPr>
          <p:spPr>
            <a:xfrm>
              <a:off x="2805819" y="5486543"/>
              <a:ext cx="833577" cy="965194"/>
            </a:xfrm>
            <a:custGeom>
              <a:rect b="b" l="l" r="r" t="t"/>
              <a:pathLst>
                <a:path extrusionOk="0" h="965194" w="833577">
                  <a:moveTo>
                    <a:pt x="0" y="0"/>
                  </a:moveTo>
                  <a:lnTo>
                    <a:pt x="833577" y="0"/>
                  </a:lnTo>
                  <a:lnTo>
                    <a:pt x="83357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569" name="Google Shape;569;p17"/>
          <p:cNvGrpSpPr/>
          <p:nvPr/>
        </p:nvGrpSpPr>
        <p:grpSpPr>
          <a:xfrm>
            <a:off x="2356200" y="8581857"/>
            <a:ext cx="754204" cy="780719"/>
            <a:chOff x="0" y="-28575"/>
            <a:chExt cx="812800" cy="841375"/>
          </a:xfrm>
        </p:grpSpPr>
        <p:sp>
          <p:nvSpPr>
            <p:cNvPr id="570" name="Google Shape;57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BB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2" name="Google Shape;572;p17"/>
          <p:cNvGrpSpPr/>
          <p:nvPr/>
        </p:nvGrpSpPr>
        <p:grpSpPr>
          <a:xfrm>
            <a:off x="3502397" y="8581857"/>
            <a:ext cx="754204" cy="780719"/>
            <a:chOff x="0" y="-28575"/>
            <a:chExt cx="812800" cy="841375"/>
          </a:xfrm>
        </p:grpSpPr>
        <p:sp>
          <p:nvSpPr>
            <p:cNvPr id="573" name="Google Shape;57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AF7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5" name="Google Shape;575;p17"/>
          <p:cNvSpPr txBox="1"/>
          <p:nvPr/>
        </p:nvSpPr>
        <p:spPr>
          <a:xfrm>
            <a:off x="2122616" y="9495549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#FBBA99</a:t>
            </a:r>
            <a:endParaRPr/>
          </a:p>
        </p:txBody>
      </p:sp>
      <p:sp>
        <p:nvSpPr>
          <p:cNvPr id="576" name="Google Shape;576;p17"/>
          <p:cNvSpPr txBox="1"/>
          <p:nvPr/>
        </p:nvSpPr>
        <p:spPr>
          <a:xfrm>
            <a:off x="3268812" y="9495549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#FAF7F1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7F1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18"/>
          <p:cNvGrpSpPr/>
          <p:nvPr/>
        </p:nvGrpSpPr>
        <p:grpSpPr>
          <a:xfrm>
            <a:off x="3387510" y="1270293"/>
            <a:ext cx="11512980" cy="7508818"/>
            <a:chOff x="0" y="-28575"/>
            <a:chExt cx="3032225" cy="1977631"/>
          </a:xfrm>
        </p:grpSpPr>
        <p:sp>
          <p:nvSpPr>
            <p:cNvPr id="582" name="Google Shape;582;p18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8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4" name="Google Shape;584;p18"/>
          <p:cNvSpPr txBox="1"/>
          <p:nvPr/>
        </p:nvSpPr>
        <p:spPr>
          <a:xfrm>
            <a:off x="5469973" y="2905230"/>
            <a:ext cx="6820884" cy="651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85" name="Google Shape;585;p18"/>
          <p:cNvSpPr txBox="1"/>
          <p:nvPr/>
        </p:nvSpPr>
        <p:spPr>
          <a:xfrm>
            <a:off x="7108732" y="7914523"/>
            <a:ext cx="4070535" cy="44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ED7843"/>
                </a:solidFill>
                <a:latin typeface="Alata"/>
                <a:ea typeface="Alata"/>
                <a:cs typeface="Alata"/>
                <a:sym typeface="Alata"/>
              </a:rPr>
              <a:t>Happy designing!</a:t>
            </a:r>
            <a:endParaRPr/>
          </a:p>
        </p:txBody>
      </p:sp>
      <p:sp>
        <p:nvSpPr>
          <p:cNvPr id="586" name="Google Shape;586;p18"/>
          <p:cNvSpPr txBox="1"/>
          <p:nvPr/>
        </p:nvSpPr>
        <p:spPr>
          <a:xfrm>
            <a:off x="4210005" y="52795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for the presentation template</a:t>
            </a:r>
            <a:endParaRPr/>
          </a:p>
        </p:txBody>
      </p:sp>
      <p:sp>
        <p:nvSpPr>
          <p:cNvPr id="587" name="Google Shape;587;p18"/>
          <p:cNvSpPr txBox="1"/>
          <p:nvPr/>
        </p:nvSpPr>
        <p:spPr>
          <a:xfrm>
            <a:off x="4210005" y="70147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for the photos</a:t>
            </a:r>
            <a:endParaRPr/>
          </a:p>
        </p:txBody>
      </p:sp>
      <p:sp>
        <p:nvSpPr>
          <p:cNvPr id="588" name="Google Shape;588;p18"/>
          <p:cNvSpPr txBox="1"/>
          <p:nvPr/>
        </p:nvSpPr>
        <p:spPr>
          <a:xfrm>
            <a:off x="5469973" y="1716133"/>
            <a:ext cx="7348055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81818"/>
                </a:solidFill>
                <a:latin typeface="Alata"/>
                <a:ea typeface="Alata"/>
                <a:cs typeface="Alata"/>
                <a:sym typeface="Alata"/>
              </a:rPr>
              <a:t>CREDITS</a:t>
            </a:r>
            <a:endParaRPr/>
          </a:p>
        </p:txBody>
      </p:sp>
      <p:sp>
        <p:nvSpPr>
          <p:cNvPr id="589" name="Google Shape;589;p18"/>
          <p:cNvSpPr txBox="1"/>
          <p:nvPr/>
        </p:nvSpPr>
        <p:spPr>
          <a:xfrm>
            <a:off x="6110027" y="6282261"/>
            <a:ext cx="6067945" cy="6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0F1A38"/>
                </a:solidFill>
                <a:latin typeface="Alata"/>
                <a:ea typeface="Alata"/>
                <a:cs typeface="Alata"/>
                <a:sym typeface="Alata"/>
              </a:rPr>
              <a:t>Pexels, Pixabay</a:t>
            </a:r>
            <a:endParaRPr/>
          </a:p>
        </p:txBody>
      </p:sp>
      <p:pic>
        <p:nvPicPr>
          <p:cNvPr id="590" name="Google Shape;5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050" y="3878700"/>
            <a:ext cx="4315899" cy="107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