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5"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Lst>
  <p:sldSz cy="10287000" cx="18288000"/>
  <p:notesSz cx="6858000" cy="9144000"/>
  <p:embeddedFontLst>
    <p:embeddedFont>
      <p:font typeface="Black Ops One"/>
      <p:regular r:id="rId26"/>
    </p:embeddedFont>
    <p:embeddedFont>
      <p:font typeface="Prata"/>
      <p:regular r:id="rId27"/>
    </p:embeddedFont>
    <p:embeddedFont>
      <p:font typeface="Changa SemiBold"/>
      <p:regular r:id="rId28"/>
      <p:bold r:id="rId29"/>
    </p:embeddedFont>
    <p:embeddedFont>
      <p:font typeface="Changa"/>
      <p:regular r:id="rId30"/>
      <p:bold r:id="rId3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BlackOpsOne-regular.fntdata"/><Relationship Id="rId25" Type="http://schemas.openxmlformats.org/officeDocument/2006/relationships/slide" Target="slides/slide20.xml"/><Relationship Id="rId28" Type="http://schemas.openxmlformats.org/officeDocument/2006/relationships/font" Target="fonts/ChangaSemiBold-regular.fntdata"/><Relationship Id="rId27" Type="http://schemas.openxmlformats.org/officeDocument/2006/relationships/font" Target="fonts/Prata-regular.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ChangaSemiBold-bold.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Changa-bold.fntdata"/><Relationship Id="rId30" Type="http://schemas.openxmlformats.org/officeDocument/2006/relationships/font" Target="fonts/Changa-regular.fnt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 name="Shape 61"/>
        <p:cNvGrpSpPr/>
        <p:nvPr/>
      </p:nvGrpSpPr>
      <p:grpSpPr>
        <a:xfrm>
          <a:off x="0" y="0"/>
          <a:ext cx="0" cy="0"/>
          <a:chOff x="0" y="0"/>
          <a:chExt cx="0" cy="0"/>
        </a:xfrm>
      </p:grpSpPr>
      <p:sp>
        <p:nvSpPr>
          <p:cNvPr id="62" name="Google Shape;62;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3" name="Google Shape;63;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 name="Shape 284"/>
        <p:cNvGrpSpPr/>
        <p:nvPr/>
      </p:nvGrpSpPr>
      <p:grpSpPr>
        <a:xfrm>
          <a:off x="0" y="0"/>
          <a:ext cx="0" cy="0"/>
          <a:chOff x="0" y="0"/>
          <a:chExt cx="0" cy="0"/>
        </a:xfrm>
      </p:grpSpPr>
      <p:sp>
        <p:nvSpPr>
          <p:cNvPr id="285" name="Google Shape;285;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 name="Shape 317"/>
        <p:cNvGrpSpPr/>
        <p:nvPr/>
      </p:nvGrpSpPr>
      <p:grpSpPr>
        <a:xfrm>
          <a:off x="0" y="0"/>
          <a:ext cx="0" cy="0"/>
          <a:chOff x="0" y="0"/>
          <a:chExt cx="0" cy="0"/>
        </a:xfrm>
      </p:grpSpPr>
      <p:sp>
        <p:nvSpPr>
          <p:cNvPr id="318" name="Google Shape;318;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9" name="Google Shape;319;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3" name="Shape 343"/>
        <p:cNvGrpSpPr/>
        <p:nvPr/>
      </p:nvGrpSpPr>
      <p:grpSpPr>
        <a:xfrm>
          <a:off x="0" y="0"/>
          <a:ext cx="0" cy="0"/>
          <a:chOff x="0" y="0"/>
          <a:chExt cx="0" cy="0"/>
        </a:xfrm>
      </p:grpSpPr>
      <p:sp>
        <p:nvSpPr>
          <p:cNvPr id="344" name="Google Shape;344;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5" name="Google Shape;345;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0" name="Shape 370"/>
        <p:cNvGrpSpPr/>
        <p:nvPr/>
      </p:nvGrpSpPr>
      <p:grpSpPr>
        <a:xfrm>
          <a:off x="0" y="0"/>
          <a:ext cx="0" cy="0"/>
          <a:chOff x="0" y="0"/>
          <a:chExt cx="0" cy="0"/>
        </a:xfrm>
      </p:grpSpPr>
      <p:sp>
        <p:nvSpPr>
          <p:cNvPr id="371" name="Google Shape;371;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2" name="Google Shape;372;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9" name="Shape 389"/>
        <p:cNvGrpSpPr/>
        <p:nvPr/>
      </p:nvGrpSpPr>
      <p:grpSpPr>
        <a:xfrm>
          <a:off x="0" y="0"/>
          <a:ext cx="0" cy="0"/>
          <a:chOff x="0" y="0"/>
          <a:chExt cx="0" cy="0"/>
        </a:xfrm>
      </p:grpSpPr>
      <p:sp>
        <p:nvSpPr>
          <p:cNvPr id="390" name="Google Shape;390;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1" name="Google Shape;391;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7" name="Shape 407"/>
        <p:cNvGrpSpPr/>
        <p:nvPr/>
      </p:nvGrpSpPr>
      <p:grpSpPr>
        <a:xfrm>
          <a:off x="0" y="0"/>
          <a:ext cx="0" cy="0"/>
          <a:chOff x="0" y="0"/>
          <a:chExt cx="0" cy="0"/>
        </a:xfrm>
      </p:grpSpPr>
      <p:sp>
        <p:nvSpPr>
          <p:cNvPr id="408" name="Google Shape;408;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9" name="Google Shape;409;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5" name="Shape 455"/>
        <p:cNvGrpSpPr/>
        <p:nvPr/>
      </p:nvGrpSpPr>
      <p:grpSpPr>
        <a:xfrm>
          <a:off x="0" y="0"/>
          <a:ext cx="0" cy="0"/>
          <a:chOff x="0" y="0"/>
          <a:chExt cx="0" cy="0"/>
        </a:xfrm>
      </p:grpSpPr>
      <p:sp>
        <p:nvSpPr>
          <p:cNvPr id="456" name="Google Shape;456;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57" name="Google Shape;457;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2" name="Shape 472"/>
        <p:cNvGrpSpPr/>
        <p:nvPr/>
      </p:nvGrpSpPr>
      <p:grpSpPr>
        <a:xfrm>
          <a:off x="0" y="0"/>
          <a:ext cx="0" cy="0"/>
          <a:chOff x="0" y="0"/>
          <a:chExt cx="0" cy="0"/>
        </a:xfrm>
      </p:grpSpPr>
      <p:sp>
        <p:nvSpPr>
          <p:cNvPr id="473" name="Google Shape;473;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74" name="Google Shape;474;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6" name="Shape 496"/>
        <p:cNvGrpSpPr/>
        <p:nvPr/>
      </p:nvGrpSpPr>
      <p:grpSpPr>
        <a:xfrm>
          <a:off x="0" y="0"/>
          <a:ext cx="0" cy="0"/>
          <a:chOff x="0" y="0"/>
          <a:chExt cx="0" cy="0"/>
        </a:xfrm>
      </p:grpSpPr>
      <p:sp>
        <p:nvSpPr>
          <p:cNvPr id="497" name="Google Shape;497;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98" name="Google Shape;498;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3" name="Shape 523"/>
        <p:cNvGrpSpPr/>
        <p:nvPr/>
      </p:nvGrpSpPr>
      <p:grpSpPr>
        <a:xfrm>
          <a:off x="0" y="0"/>
          <a:ext cx="0" cy="0"/>
          <a:chOff x="0" y="0"/>
          <a:chExt cx="0" cy="0"/>
        </a:xfrm>
      </p:grpSpPr>
      <p:sp>
        <p:nvSpPr>
          <p:cNvPr id="524" name="Google Shape;524;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25" name="Google Shape;525;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 name="Shape 79"/>
        <p:cNvGrpSpPr/>
        <p:nvPr/>
      </p:nvGrpSpPr>
      <p:grpSpPr>
        <a:xfrm>
          <a:off x="0" y="0"/>
          <a:ext cx="0" cy="0"/>
          <a:chOff x="0" y="0"/>
          <a:chExt cx="0" cy="0"/>
        </a:xfrm>
      </p:grpSpPr>
      <p:sp>
        <p:nvSpPr>
          <p:cNvPr id="80" name="Google Shape;80;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9" name="Shape 559"/>
        <p:cNvGrpSpPr/>
        <p:nvPr/>
      </p:nvGrpSpPr>
      <p:grpSpPr>
        <a:xfrm>
          <a:off x="0" y="0"/>
          <a:ext cx="0" cy="0"/>
          <a:chOff x="0" y="0"/>
          <a:chExt cx="0" cy="0"/>
        </a:xfrm>
      </p:grpSpPr>
      <p:sp>
        <p:nvSpPr>
          <p:cNvPr id="560" name="Google Shape;560;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61" name="Google Shape;561;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0" name="Google Shape;100;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9" name="Google Shape;239;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 name="Shape 8"/>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3"/>
          <p:cNvSpPr txBox="1"/>
          <p:nvPr>
            <p:ph type="ctrTitle"/>
          </p:nvPr>
        </p:nvSpPr>
        <p:spPr>
          <a:xfrm>
            <a:off x="685800" y="2130425"/>
            <a:ext cx="17602200" cy="1470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 name="Google Shape;11;p3"/>
          <p:cNvSpPr txBox="1"/>
          <p:nvPr>
            <p:ph idx="1" type="subTitle"/>
          </p:nvPr>
        </p:nvSpPr>
        <p:spPr>
          <a:xfrm>
            <a:off x="2548225" y="4950775"/>
            <a:ext cx="129006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SzPts val="3200"/>
              <a:buNone/>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cxnSp>
        <p:nvCxnSpPr>
          <p:cNvPr id="12" name="Google Shape;12;p3"/>
          <p:cNvCxnSpPr/>
          <p:nvPr/>
        </p:nvCxnSpPr>
        <p:spPr>
          <a:xfrm rot="10800000">
            <a:off x="604276" y="-426600"/>
            <a:ext cx="0" cy="10713600"/>
          </a:xfrm>
          <a:prstGeom prst="straightConnector1">
            <a:avLst/>
          </a:prstGeom>
          <a:noFill/>
          <a:ln cap="flat" cmpd="sng" w="38100">
            <a:solidFill>
              <a:srgbClr val="FFFFFF"/>
            </a:solidFill>
            <a:prstDash val="solid"/>
            <a:round/>
            <a:headEnd len="sm" w="sm" type="none"/>
            <a:tailEnd len="sm" w="sm" type="none"/>
          </a:ln>
        </p:spPr>
      </p:cxnSp>
      <p:cxnSp>
        <p:nvCxnSpPr>
          <p:cNvPr id="13" name="Google Shape;13;p3"/>
          <p:cNvCxnSpPr/>
          <p:nvPr/>
        </p:nvCxnSpPr>
        <p:spPr>
          <a:xfrm rot="10800000">
            <a:off x="-760800" y="9693029"/>
            <a:ext cx="19048800" cy="0"/>
          </a:xfrm>
          <a:prstGeom prst="straightConnector1">
            <a:avLst/>
          </a:prstGeom>
          <a:noFill/>
          <a:ln cap="flat" cmpd="sng" w="38100">
            <a:solidFill>
              <a:srgbClr val="FFFFFF"/>
            </a:solidFill>
            <a:prstDash val="solid"/>
            <a:round/>
            <a:headEnd len="sm" w="sm" type="none"/>
            <a:tailEnd len="sm" w="sm" type="none"/>
          </a:ln>
        </p:spPr>
      </p:cxnSp>
      <p:grpSp>
        <p:nvGrpSpPr>
          <p:cNvPr id="14" name="Google Shape;14;p3"/>
          <p:cNvGrpSpPr/>
          <p:nvPr/>
        </p:nvGrpSpPr>
        <p:grpSpPr>
          <a:xfrm>
            <a:off x="123878" y="2247900"/>
            <a:ext cx="960811" cy="960811"/>
            <a:chOff x="0" y="0"/>
            <a:chExt cx="812800" cy="812800"/>
          </a:xfrm>
        </p:grpSpPr>
        <p:sp>
          <p:nvSpPr>
            <p:cNvPr id="15" name="Google Shape;15;p3"/>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CE435E"/>
            </a:solidFill>
            <a:ln>
              <a:noFill/>
            </a:ln>
          </p:spPr>
        </p:sp>
        <p:sp>
          <p:nvSpPr>
            <p:cNvPr id="16" name="Google Shape;16;p3"/>
            <p:cNvSpPr txBox="1"/>
            <p:nvPr/>
          </p:nvSpPr>
          <p:spPr>
            <a:xfrm>
              <a:off x="190500" y="142875"/>
              <a:ext cx="431700" cy="4794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 name="Google Shape;17;p3"/>
          <p:cNvGrpSpPr/>
          <p:nvPr/>
        </p:nvGrpSpPr>
        <p:grpSpPr>
          <a:xfrm>
            <a:off x="13328391" y="9204159"/>
            <a:ext cx="960811" cy="960811"/>
            <a:chOff x="0" y="0"/>
            <a:chExt cx="812800" cy="812800"/>
          </a:xfrm>
        </p:grpSpPr>
        <p:sp>
          <p:nvSpPr>
            <p:cNvPr id="18" name="Google Shape;18;p3"/>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CE435E"/>
            </a:solidFill>
            <a:ln>
              <a:noFill/>
            </a:ln>
          </p:spPr>
        </p:sp>
        <p:sp>
          <p:nvSpPr>
            <p:cNvPr id="19" name="Google Shape;19;p3"/>
            <p:cNvSpPr txBox="1"/>
            <p:nvPr/>
          </p:nvSpPr>
          <p:spPr>
            <a:xfrm>
              <a:off x="190500" y="142875"/>
              <a:ext cx="431700" cy="4794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0" name="Shape 20"/>
        <p:cNvGrpSpPr/>
        <p:nvPr/>
      </p:nvGrpSpPr>
      <p:grpSpPr>
        <a:xfrm>
          <a:off x="0" y="0"/>
          <a:ext cx="0" cy="0"/>
          <a:chOff x="0" y="0"/>
          <a:chExt cx="0" cy="0"/>
        </a:xfrm>
      </p:grpSpPr>
      <p:sp>
        <p:nvSpPr>
          <p:cNvPr id="21" name="Google Shape;21;p4"/>
          <p:cNvSpPr txBox="1"/>
          <p:nvPr>
            <p:ph type="title"/>
          </p:nvPr>
        </p:nvSpPr>
        <p:spPr>
          <a:xfrm>
            <a:off x="457200" y="1691475"/>
            <a:ext cx="169245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2" name="Google Shape;22;p4"/>
          <p:cNvSpPr txBox="1"/>
          <p:nvPr>
            <p:ph idx="1" type="body"/>
          </p:nvPr>
        </p:nvSpPr>
        <p:spPr>
          <a:xfrm>
            <a:off x="1776925" y="4138488"/>
            <a:ext cx="8229600" cy="45261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cxnSp>
        <p:nvCxnSpPr>
          <p:cNvPr id="23" name="Google Shape;23;p4"/>
          <p:cNvCxnSpPr/>
          <p:nvPr/>
        </p:nvCxnSpPr>
        <p:spPr>
          <a:xfrm rot="10800000">
            <a:off x="-760800" y="9682095"/>
            <a:ext cx="19048800" cy="0"/>
          </a:xfrm>
          <a:prstGeom prst="straightConnector1">
            <a:avLst/>
          </a:prstGeom>
          <a:noFill/>
          <a:ln cap="flat" cmpd="sng" w="38100">
            <a:solidFill>
              <a:srgbClr val="FFFFFF"/>
            </a:solidFill>
            <a:prstDash val="solid"/>
            <a:round/>
            <a:headEnd len="sm" w="sm" type="none"/>
            <a:tailEnd len="sm" w="sm" type="none"/>
          </a:ln>
        </p:spPr>
      </p:cxnSp>
      <p:grpSp>
        <p:nvGrpSpPr>
          <p:cNvPr id="24" name="Google Shape;24;p4"/>
          <p:cNvGrpSpPr/>
          <p:nvPr/>
        </p:nvGrpSpPr>
        <p:grpSpPr>
          <a:xfrm>
            <a:off x="9144000" y="9201697"/>
            <a:ext cx="960811" cy="960811"/>
            <a:chOff x="0" y="0"/>
            <a:chExt cx="812800" cy="812800"/>
          </a:xfrm>
        </p:grpSpPr>
        <p:sp>
          <p:nvSpPr>
            <p:cNvPr id="25" name="Google Shape;25;p4"/>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CE435E"/>
            </a:solidFill>
            <a:ln>
              <a:noFill/>
            </a:ln>
          </p:spPr>
        </p:sp>
        <p:sp>
          <p:nvSpPr>
            <p:cNvPr id="26" name="Google Shape;26;p4"/>
            <p:cNvSpPr txBox="1"/>
            <p:nvPr/>
          </p:nvSpPr>
          <p:spPr>
            <a:xfrm>
              <a:off x="190500" y="142875"/>
              <a:ext cx="431700" cy="4794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5"/>
          <p:cNvSpPr txBox="1"/>
          <p:nvPr>
            <p:ph type="title"/>
          </p:nvPr>
        </p:nvSpPr>
        <p:spPr>
          <a:xfrm>
            <a:off x="1097188" y="1267700"/>
            <a:ext cx="16368600" cy="1362000"/>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9000"/>
              <a:buFont typeface="Calibri"/>
              <a:buNone/>
              <a:defRPr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5"/>
          <p:cNvSpPr txBox="1"/>
          <p:nvPr>
            <p:ph idx="1" type="body"/>
          </p:nvPr>
        </p:nvSpPr>
        <p:spPr>
          <a:xfrm>
            <a:off x="901038" y="6036076"/>
            <a:ext cx="7772400" cy="1500300"/>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SzPts val="2000"/>
              <a:buNone/>
              <a:defRPr sz="2000"/>
            </a:lvl1pPr>
            <a:lvl2pPr indent="-228600" lvl="1" marL="914400" algn="l">
              <a:spcBef>
                <a:spcPts val="360"/>
              </a:spcBef>
              <a:spcAft>
                <a:spcPts val="0"/>
              </a:spcAft>
              <a:buSzPts val="2000"/>
              <a:buNone/>
              <a:defRPr sz="2000"/>
            </a:lvl2pPr>
            <a:lvl3pPr indent="-228600" lvl="2" marL="1371600" algn="l">
              <a:spcBef>
                <a:spcPts val="320"/>
              </a:spcBef>
              <a:spcAft>
                <a:spcPts val="0"/>
              </a:spcAft>
              <a:buSzPts val="2000"/>
              <a:buNone/>
              <a:defRPr sz="2000"/>
            </a:lvl3pPr>
            <a:lvl4pPr indent="-228600" lvl="3" marL="1828800" algn="l">
              <a:spcBef>
                <a:spcPts val="280"/>
              </a:spcBef>
              <a:spcAft>
                <a:spcPts val="0"/>
              </a:spcAft>
              <a:buSzPts val="2000"/>
              <a:buNone/>
              <a:defRPr sz="2000"/>
            </a:lvl4pPr>
            <a:lvl5pPr indent="-228600" lvl="4" marL="2286000" algn="l">
              <a:spcBef>
                <a:spcPts val="280"/>
              </a:spcBef>
              <a:spcAft>
                <a:spcPts val="0"/>
              </a:spcAft>
              <a:buSzPts val="2000"/>
              <a:buNone/>
              <a:defRPr sz="2000"/>
            </a:lvl5pPr>
            <a:lvl6pPr indent="-228600" lvl="5" marL="2743200" algn="l">
              <a:spcBef>
                <a:spcPts val="280"/>
              </a:spcBef>
              <a:spcAft>
                <a:spcPts val="0"/>
              </a:spcAft>
              <a:buSzPts val="2000"/>
              <a:buNone/>
              <a:defRPr sz="2000"/>
            </a:lvl6pPr>
            <a:lvl7pPr indent="-228600" lvl="6" marL="3200400" algn="l">
              <a:spcBef>
                <a:spcPts val="280"/>
              </a:spcBef>
              <a:spcAft>
                <a:spcPts val="0"/>
              </a:spcAft>
              <a:buSzPts val="2000"/>
              <a:buNone/>
              <a:defRPr sz="2000"/>
            </a:lvl7pPr>
            <a:lvl8pPr indent="-228600" lvl="7" marL="3657600" algn="l">
              <a:spcBef>
                <a:spcPts val="280"/>
              </a:spcBef>
              <a:spcAft>
                <a:spcPts val="0"/>
              </a:spcAft>
              <a:buSzPts val="2000"/>
              <a:buNone/>
              <a:defRPr sz="2000"/>
            </a:lvl8pPr>
            <a:lvl9pPr indent="-228600" lvl="8" marL="4114800" algn="l">
              <a:spcBef>
                <a:spcPts val="280"/>
              </a:spcBef>
              <a:spcAft>
                <a:spcPts val="0"/>
              </a:spcAft>
              <a:buSzPts val="2000"/>
              <a:buNone/>
              <a:defRPr sz="2000"/>
            </a:lvl9pPr>
          </a:lstStyle>
          <a:p/>
        </p:txBody>
      </p:sp>
      <p:cxnSp>
        <p:nvCxnSpPr>
          <p:cNvPr id="30" name="Google Shape;30;p5"/>
          <p:cNvCxnSpPr/>
          <p:nvPr/>
        </p:nvCxnSpPr>
        <p:spPr>
          <a:xfrm rot="10800000">
            <a:off x="-760800" y="9682095"/>
            <a:ext cx="19048800" cy="0"/>
          </a:xfrm>
          <a:prstGeom prst="straightConnector1">
            <a:avLst/>
          </a:prstGeom>
          <a:noFill/>
          <a:ln cap="flat" cmpd="sng" w="38100">
            <a:solidFill>
              <a:srgbClr val="FFFFFF"/>
            </a:solidFill>
            <a:prstDash val="solid"/>
            <a:round/>
            <a:headEnd len="sm" w="sm" type="none"/>
            <a:tailEnd len="sm" w="sm" type="none"/>
          </a:ln>
        </p:spPr>
      </p:cxnSp>
      <p:cxnSp>
        <p:nvCxnSpPr>
          <p:cNvPr id="31" name="Google Shape;31;p5"/>
          <p:cNvCxnSpPr/>
          <p:nvPr/>
        </p:nvCxnSpPr>
        <p:spPr>
          <a:xfrm rot="10800000">
            <a:off x="604276" y="-426600"/>
            <a:ext cx="0" cy="10713600"/>
          </a:xfrm>
          <a:prstGeom prst="straightConnector1">
            <a:avLst/>
          </a:prstGeom>
          <a:noFill/>
          <a:ln cap="flat" cmpd="sng" w="38100">
            <a:solidFill>
              <a:srgbClr val="CE435E"/>
            </a:solidFill>
            <a:prstDash val="solid"/>
            <a:round/>
            <a:headEnd len="sm" w="sm" type="none"/>
            <a:tailEnd len="sm" w="sm" type="none"/>
          </a:ln>
        </p:spPr>
      </p:cxnSp>
      <p:grpSp>
        <p:nvGrpSpPr>
          <p:cNvPr id="32" name="Google Shape;32;p5"/>
          <p:cNvGrpSpPr/>
          <p:nvPr/>
        </p:nvGrpSpPr>
        <p:grpSpPr>
          <a:xfrm>
            <a:off x="8432806" y="9201697"/>
            <a:ext cx="960811" cy="960811"/>
            <a:chOff x="0" y="0"/>
            <a:chExt cx="812800" cy="812800"/>
          </a:xfrm>
        </p:grpSpPr>
        <p:sp>
          <p:nvSpPr>
            <p:cNvPr id="33" name="Google Shape;33;p5"/>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FFFFFF"/>
            </a:solidFill>
            <a:ln>
              <a:noFill/>
            </a:ln>
          </p:spPr>
        </p:sp>
        <p:sp>
          <p:nvSpPr>
            <p:cNvPr id="34" name="Google Shape;34;p5"/>
            <p:cNvSpPr txBox="1"/>
            <p:nvPr/>
          </p:nvSpPr>
          <p:spPr>
            <a:xfrm>
              <a:off x="190500" y="142875"/>
              <a:ext cx="431700" cy="4794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5" name="Shape 35"/>
        <p:cNvGrpSpPr/>
        <p:nvPr/>
      </p:nvGrpSpPr>
      <p:grpSpPr>
        <a:xfrm>
          <a:off x="0" y="0"/>
          <a:ext cx="0" cy="0"/>
          <a:chOff x="0" y="0"/>
          <a:chExt cx="0" cy="0"/>
        </a:xfrm>
      </p:grpSpPr>
      <p:sp>
        <p:nvSpPr>
          <p:cNvPr id="36" name="Google Shape;36;p6"/>
          <p:cNvSpPr txBox="1"/>
          <p:nvPr>
            <p:ph type="title"/>
          </p:nvPr>
        </p:nvSpPr>
        <p:spPr>
          <a:xfrm>
            <a:off x="325350" y="1570725"/>
            <a:ext cx="176373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7" name="Google Shape;37;p6"/>
          <p:cNvSpPr txBox="1"/>
          <p:nvPr>
            <p:ph idx="1" type="body"/>
          </p:nvPr>
        </p:nvSpPr>
        <p:spPr>
          <a:xfrm>
            <a:off x="4725800" y="4236725"/>
            <a:ext cx="4038600" cy="4526100"/>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8" name="Google Shape;38;p6"/>
          <p:cNvSpPr txBox="1"/>
          <p:nvPr>
            <p:ph idx="2" type="body"/>
          </p:nvPr>
        </p:nvSpPr>
        <p:spPr>
          <a:xfrm>
            <a:off x="8916800" y="4236725"/>
            <a:ext cx="4038600" cy="4526100"/>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9" name="Shape 39"/>
        <p:cNvGrpSpPr/>
        <p:nvPr/>
      </p:nvGrpSpPr>
      <p:grpSpPr>
        <a:xfrm>
          <a:off x="0" y="0"/>
          <a:ext cx="0" cy="0"/>
          <a:chOff x="0" y="0"/>
          <a:chExt cx="0" cy="0"/>
        </a:xfrm>
      </p:grpSpPr>
      <p:sp>
        <p:nvSpPr>
          <p:cNvPr id="40" name="Google Shape;40;p7"/>
          <p:cNvSpPr txBox="1"/>
          <p:nvPr>
            <p:ph type="title"/>
          </p:nvPr>
        </p:nvSpPr>
        <p:spPr>
          <a:xfrm>
            <a:off x="325350" y="1570725"/>
            <a:ext cx="176373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cxnSp>
        <p:nvCxnSpPr>
          <p:cNvPr id="41" name="Google Shape;41;p7"/>
          <p:cNvCxnSpPr/>
          <p:nvPr/>
        </p:nvCxnSpPr>
        <p:spPr>
          <a:xfrm rot="10800000">
            <a:off x="-760800" y="9682095"/>
            <a:ext cx="19048800" cy="0"/>
          </a:xfrm>
          <a:prstGeom prst="straightConnector1">
            <a:avLst/>
          </a:prstGeom>
          <a:noFill/>
          <a:ln cap="flat" cmpd="sng" w="38100">
            <a:solidFill>
              <a:srgbClr val="FFFFFF"/>
            </a:solidFill>
            <a:prstDash val="solid"/>
            <a:round/>
            <a:headEnd len="sm" w="sm" type="none"/>
            <a:tailEnd len="sm" w="sm" type="none"/>
          </a:ln>
        </p:spPr>
      </p:cxnSp>
      <p:cxnSp>
        <p:nvCxnSpPr>
          <p:cNvPr id="42" name="Google Shape;42;p7"/>
          <p:cNvCxnSpPr/>
          <p:nvPr/>
        </p:nvCxnSpPr>
        <p:spPr>
          <a:xfrm rot="10800000">
            <a:off x="604276" y="-426600"/>
            <a:ext cx="0" cy="10713600"/>
          </a:xfrm>
          <a:prstGeom prst="straightConnector1">
            <a:avLst/>
          </a:prstGeom>
          <a:noFill/>
          <a:ln cap="flat" cmpd="sng" w="38100">
            <a:solidFill>
              <a:srgbClr val="FFFFFF"/>
            </a:solidFill>
            <a:prstDash val="solid"/>
            <a:round/>
            <a:headEnd len="sm" w="sm" type="none"/>
            <a:tailEnd len="sm" w="sm" type="none"/>
          </a:ln>
        </p:spPr>
      </p:cxnSp>
      <p:grpSp>
        <p:nvGrpSpPr>
          <p:cNvPr id="43" name="Google Shape;43;p7"/>
          <p:cNvGrpSpPr/>
          <p:nvPr/>
        </p:nvGrpSpPr>
        <p:grpSpPr>
          <a:xfrm>
            <a:off x="123878" y="548302"/>
            <a:ext cx="960811" cy="960811"/>
            <a:chOff x="0" y="0"/>
            <a:chExt cx="812800" cy="812800"/>
          </a:xfrm>
        </p:grpSpPr>
        <p:sp>
          <p:nvSpPr>
            <p:cNvPr id="44" name="Google Shape;44;p7"/>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CE435E"/>
            </a:solidFill>
            <a:ln>
              <a:noFill/>
            </a:ln>
          </p:spPr>
        </p:sp>
        <p:sp>
          <p:nvSpPr>
            <p:cNvPr id="45" name="Google Shape;45;p7"/>
            <p:cNvSpPr txBox="1"/>
            <p:nvPr/>
          </p:nvSpPr>
          <p:spPr>
            <a:xfrm>
              <a:off x="190500" y="142875"/>
              <a:ext cx="431700" cy="4794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6" name="Google Shape;46;p7"/>
          <p:cNvGrpSpPr/>
          <p:nvPr/>
        </p:nvGrpSpPr>
        <p:grpSpPr>
          <a:xfrm>
            <a:off x="8432806" y="9201697"/>
            <a:ext cx="960811" cy="960811"/>
            <a:chOff x="0" y="0"/>
            <a:chExt cx="812800" cy="812800"/>
          </a:xfrm>
        </p:grpSpPr>
        <p:sp>
          <p:nvSpPr>
            <p:cNvPr id="47" name="Google Shape;47;p7"/>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CE435E"/>
            </a:solidFill>
            <a:ln>
              <a:noFill/>
            </a:ln>
          </p:spPr>
        </p:sp>
        <p:sp>
          <p:nvSpPr>
            <p:cNvPr id="48" name="Google Shape;48;p7"/>
            <p:cNvSpPr txBox="1"/>
            <p:nvPr/>
          </p:nvSpPr>
          <p:spPr>
            <a:xfrm>
              <a:off x="190500" y="142875"/>
              <a:ext cx="431700" cy="4794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49" name="Shape 49"/>
        <p:cNvGrpSpPr/>
        <p:nvPr/>
      </p:nvGrpSpPr>
      <p:grpSpPr>
        <a:xfrm>
          <a:off x="0" y="0"/>
          <a:ext cx="0" cy="0"/>
          <a:chOff x="0" y="0"/>
          <a:chExt cx="0" cy="0"/>
        </a:xfrm>
      </p:grpSpPr>
      <p:sp>
        <p:nvSpPr>
          <p:cNvPr id="50" name="Google Shape;50;p8"/>
          <p:cNvSpPr txBox="1"/>
          <p:nvPr>
            <p:ph type="title"/>
          </p:nvPr>
        </p:nvSpPr>
        <p:spPr>
          <a:xfrm>
            <a:off x="2101013" y="3623650"/>
            <a:ext cx="5486400" cy="56670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6000"/>
              <a:buFont typeface="Calibri"/>
              <a:buNone/>
              <a:defRPr b="1" sz="6000"/>
            </a:lvl1pPr>
            <a:lvl2pPr lvl="1">
              <a:spcBef>
                <a:spcPts val="0"/>
              </a:spcBef>
              <a:spcAft>
                <a:spcPts val="0"/>
              </a:spcAft>
              <a:buSzPts val="6000"/>
              <a:buNone/>
              <a:defRPr sz="6000"/>
            </a:lvl2pPr>
            <a:lvl3pPr lvl="2">
              <a:spcBef>
                <a:spcPts val="0"/>
              </a:spcBef>
              <a:spcAft>
                <a:spcPts val="0"/>
              </a:spcAft>
              <a:buSzPts val="6000"/>
              <a:buNone/>
              <a:defRPr sz="6000"/>
            </a:lvl3pPr>
            <a:lvl4pPr lvl="3">
              <a:spcBef>
                <a:spcPts val="0"/>
              </a:spcBef>
              <a:spcAft>
                <a:spcPts val="0"/>
              </a:spcAft>
              <a:buSzPts val="6000"/>
              <a:buNone/>
              <a:defRPr sz="6000"/>
            </a:lvl4pPr>
            <a:lvl5pPr lvl="4">
              <a:spcBef>
                <a:spcPts val="0"/>
              </a:spcBef>
              <a:spcAft>
                <a:spcPts val="0"/>
              </a:spcAft>
              <a:buSzPts val="6000"/>
              <a:buNone/>
              <a:defRPr sz="6000"/>
            </a:lvl5pPr>
            <a:lvl6pPr lvl="5">
              <a:spcBef>
                <a:spcPts val="0"/>
              </a:spcBef>
              <a:spcAft>
                <a:spcPts val="0"/>
              </a:spcAft>
              <a:buSzPts val="6000"/>
              <a:buNone/>
              <a:defRPr sz="6000"/>
            </a:lvl6pPr>
            <a:lvl7pPr lvl="6">
              <a:spcBef>
                <a:spcPts val="0"/>
              </a:spcBef>
              <a:spcAft>
                <a:spcPts val="0"/>
              </a:spcAft>
              <a:buSzPts val="6000"/>
              <a:buNone/>
              <a:defRPr sz="6000"/>
            </a:lvl7pPr>
            <a:lvl8pPr lvl="7">
              <a:spcBef>
                <a:spcPts val="0"/>
              </a:spcBef>
              <a:spcAft>
                <a:spcPts val="0"/>
              </a:spcAft>
              <a:buSzPts val="6000"/>
              <a:buNone/>
              <a:defRPr sz="6000"/>
            </a:lvl8pPr>
            <a:lvl9pPr lvl="8">
              <a:spcBef>
                <a:spcPts val="0"/>
              </a:spcBef>
              <a:spcAft>
                <a:spcPts val="0"/>
              </a:spcAft>
              <a:buSzPts val="6000"/>
              <a:buNone/>
              <a:defRPr sz="6000"/>
            </a:lvl9pPr>
          </a:lstStyle>
          <a:p/>
        </p:txBody>
      </p:sp>
      <p:sp>
        <p:nvSpPr>
          <p:cNvPr id="51" name="Google Shape;51;p8"/>
          <p:cNvSpPr/>
          <p:nvPr>
            <p:ph idx="2" type="pic"/>
          </p:nvPr>
        </p:nvSpPr>
        <p:spPr>
          <a:xfrm>
            <a:off x="9084176" y="1714500"/>
            <a:ext cx="7578900" cy="5684100"/>
          </a:xfrm>
          <a:prstGeom prst="rect">
            <a:avLst/>
          </a:prstGeom>
          <a:noFill/>
          <a:ln>
            <a:noFill/>
          </a:ln>
        </p:spPr>
      </p:sp>
      <p:sp>
        <p:nvSpPr>
          <p:cNvPr id="52" name="Google Shape;52;p8"/>
          <p:cNvSpPr txBox="1"/>
          <p:nvPr>
            <p:ph idx="1" type="body"/>
          </p:nvPr>
        </p:nvSpPr>
        <p:spPr>
          <a:xfrm>
            <a:off x="2101013" y="5130038"/>
            <a:ext cx="5486400" cy="804900"/>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2000"/>
              <a:buNone/>
              <a:defRPr sz="2000"/>
            </a:lvl1pPr>
            <a:lvl2pPr indent="-228600" lvl="1" marL="914400" algn="l">
              <a:spcBef>
                <a:spcPts val="240"/>
              </a:spcBef>
              <a:spcAft>
                <a:spcPts val="0"/>
              </a:spcAft>
              <a:buClr>
                <a:schemeClr val="dk1"/>
              </a:buClr>
              <a:buSzPts val="2000"/>
              <a:buNone/>
              <a:defRPr sz="2000"/>
            </a:lvl2pPr>
            <a:lvl3pPr indent="-228600" lvl="2" marL="1371600" algn="l">
              <a:spcBef>
                <a:spcPts val="200"/>
              </a:spcBef>
              <a:spcAft>
                <a:spcPts val="0"/>
              </a:spcAft>
              <a:buClr>
                <a:schemeClr val="dk1"/>
              </a:buClr>
              <a:buSzPts val="2000"/>
              <a:buNone/>
              <a:defRPr sz="2000"/>
            </a:lvl3pPr>
            <a:lvl4pPr indent="-228600" lvl="3" marL="1828800" algn="l">
              <a:spcBef>
                <a:spcPts val="180"/>
              </a:spcBef>
              <a:spcAft>
                <a:spcPts val="0"/>
              </a:spcAft>
              <a:buClr>
                <a:schemeClr val="dk1"/>
              </a:buClr>
              <a:buSzPts val="2000"/>
              <a:buNone/>
              <a:defRPr sz="2000"/>
            </a:lvl4pPr>
            <a:lvl5pPr indent="-228600" lvl="4" marL="2286000" algn="l">
              <a:spcBef>
                <a:spcPts val="180"/>
              </a:spcBef>
              <a:spcAft>
                <a:spcPts val="0"/>
              </a:spcAft>
              <a:buClr>
                <a:schemeClr val="dk1"/>
              </a:buClr>
              <a:buSzPts val="2000"/>
              <a:buNone/>
              <a:defRPr sz="2000"/>
            </a:lvl5pPr>
            <a:lvl6pPr indent="-228600" lvl="5" marL="2743200" algn="l">
              <a:spcBef>
                <a:spcPts val="180"/>
              </a:spcBef>
              <a:spcAft>
                <a:spcPts val="0"/>
              </a:spcAft>
              <a:buClr>
                <a:schemeClr val="dk1"/>
              </a:buClr>
              <a:buSzPts val="2000"/>
              <a:buNone/>
              <a:defRPr sz="2000"/>
            </a:lvl6pPr>
            <a:lvl7pPr indent="-228600" lvl="6" marL="3200400" algn="l">
              <a:spcBef>
                <a:spcPts val="180"/>
              </a:spcBef>
              <a:spcAft>
                <a:spcPts val="0"/>
              </a:spcAft>
              <a:buClr>
                <a:schemeClr val="dk1"/>
              </a:buClr>
              <a:buSzPts val="2000"/>
              <a:buNone/>
              <a:defRPr sz="2000"/>
            </a:lvl7pPr>
            <a:lvl8pPr indent="-228600" lvl="7" marL="3657600" algn="l">
              <a:spcBef>
                <a:spcPts val="180"/>
              </a:spcBef>
              <a:spcAft>
                <a:spcPts val="0"/>
              </a:spcAft>
              <a:buClr>
                <a:schemeClr val="dk1"/>
              </a:buClr>
              <a:buSzPts val="2000"/>
              <a:buNone/>
              <a:defRPr sz="2000"/>
            </a:lvl8pPr>
            <a:lvl9pPr indent="-228600" lvl="8" marL="4114800" algn="l">
              <a:spcBef>
                <a:spcPts val="180"/>
              </a:spcBef>
              <a:spcAft>
                <a:spcPts val="0"/>
              </a:spcAft>
              <a:buClr>
                <a:schemeClr val="dk1"/>
              </a:buClr>
              <a:buSzPts val="2000"/>
              <a:buNone/>
              <a:defRPr sz="2000"/>
            </a:lvl9pPr>
          </a:lstStyle>
          <a:p/>
        </p:txBody>
      </p:sp>
      <p:cxnSp>
        <p:nvCxnSpPr>
          <p:cNvPr id="53" name="Google Shape;53;p8"/>
          <p:cNvCxnSpPr/>
          <p:nvPr/>
        </p:nvCxnSpPr>
        <p:spPr>
          <a:xfrm rot="10800000">
            <a:off x="-760800" y="9682095"/>
            <a:ext cx="19048800" cy="0"/>
          </a:xfrm>
          <a:prstGeom prst="straightConnector1">
            <a:avLst/>
          </a:prstGeom>
          <a:noFill/>
          <a:ln cap="flat" cmpd="sng" w="38100">
            <a:solidFill>
              <a:srgbClr val="FFFFFF"/>
            </a:solidFill>
            <a:prstDash val="solid"/>
            <a:round/>
            <a:headEnd len="sm" w="sm" type="none"/>
            <a:tailEnd len="sm" w="sm" type="none"/>
          </a:ln>
        </p:spPr>
      </p:cxnSp>
      <p:cxnSp>
        <p:nvCxnSpPr>
          <p:cNvPr id="54" name="Google Shape;54;p8"/>
          <p:cNvCxnSpPr/>
          <p:nvPr/>
        </p:nvCxnSpPr>
        <p:spPr>
          <a:xfrm rot="10800000">
            <a:off x="604276" y="-426600"/>
            <a:ext cx="0" cy="10713600"/>
          </a:xfrm>
          <a:prstGeom prst="straightConnector1">
            <a:avLst/>
          </a:prstGeom>
          <a:noFill/>
          <a:ln cap="flat" cmpd="sng" w="38100">
            <a:solidFill>
              <a:srgbClr val="CE435E"/>
            </a:solidFill>
            <a:prstDash val="solid"/>
            <a:round/>
            <a:headEnd len="sm" w="sm" type="none"/>
            <a:tailEnd len="sm" w="sm" type="none"/>
          </a:ln>
        </p:spPr>
      </p:cxnSp>
      <p:grpSp>
        <p:nvGrpSpPr>
          <p:cNvPr id="55" name="Google Shape;55;p8"/>
          <p:cNvGrpSpPr/>
          <p:nvPr/>
        </p:nvGrpSpPr>
        <p:grpSpPr>
          <a:xfrm>
            <a:off x="123878" y="1714500"/>
            <a:ext cx="960811" cy="960811"/>
            <a:chOff x="0" y="0"/>
            <a:chExt cx="812800" cy="812800"/>
          </a:xfrm>
        </p:grpSpPr>
        <p:sp>
          <p:nvSpPr>
            <p:cNvPr id="56" name="Google Shape;56;p8"/>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FFFFFF"/>
            </a:solidFill>
            <a:ln>
              <a:noFill/>
            </a:ln>
          </p:spPr>
        </p:sp>
        <p:sp>
          <p:nvSpPr>
            <p:cNvPr id="57" name="Google Shape;57;p8"/>
            <p:cNvSpPr txBox="1"/>
            <p:nvPr/>
          </p:nvSpPr>
          <p:spPr>
            <a:xfrm>
              <a:off x="190500" y="142875"/>
              <a:ext cx="431700" cy="4794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8" name="Google Shape;58;p8"/>
          <p:cNvGrpSpPr/>
          <p:nvPr/>
        </p:nvGrpSpPr>
        <p:grpSpPr>
          <a:xfrm>
            <a:off x="1711006" y="9403796"/>
            <a:ext cx="556605" cy="556605"/>
            <a:chOff x="0" y="0"/>
            <a:chExt cx="812800" cy="812800"/>
          </a:xfrm>
        </p:grpSpPr>
        <p:sp>
          <p:nvSpPr>
            <p:cNvPr id="59" name="Google Shape;59;p8"/>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FFFFFF"/>
            </a:solidFill>
            <a:ln>
              <a:noFill/>
            </a:ln>
          </p:spPr>
        </p:sp>
        <p:sp>
          <p:nvSpPr>
            <p:cNvPr id="60" name="Google Shape;60;p8"/>
            <p:cNvSpPr txBox="1"/>
            <p:nvPr/>
          </p:nvSpPr>
          <p:spPr>
            <a:xfrm>
              <a:off x="190500" y="142875"/>
              <a:ext cx="431700" cy="4794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25350" y="1570725"/>
            <a:ext cx="176373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rgbClr val="FFFFFF"/>
              </a:buClr>
              <a:buSzPts val="9000"/>
              <a:buFont typeface="Black Ops One"/>
              <a:buNone/>
              <a:defRPr i="0" sz="9000" u="none" cap="none" strike="noStrike">
                <a:solidFill>
                  <a:srgbClr val="FFFFFF"/>
                </a:solidFill>
                <a:latin typeface="Black Ops One"/>
                <a:ea typeface="Black Ops One"/>
                <a:cs typeface="Black Ops One"/>
                <a:sym typeface="Black Ops One"/>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1832950" y="4894888"/>
            <a:ext cx="8229600" cy="4526100"/>
          </a:xfrm>
          <a:prstGeom prst="rect">
            <a:avLst/>
          </a:prstGeom>
          <a:noFill/>
          <a:ln>
            <a:noFill/>
          </a:ln>
        </p:spPr>
        <p:txBody>
          <a:bodyPr anchorCtr="0" anchor="t" bIns="45700" lIns="91425" spcFirstLastPara="1" rIns="91425" wrap="square" tIns="45700">
            <a:normAutofit/>
          </a:bodyPr>
          <a:lstStyle>
            <a:lvl1pPr indent="-361950" lvl="0" marL="457200" marR="0" rtl="0" algn="l">
              <a:spcBef>
                <a:spcPts val="640"/>
              </a:spcBef>
              <a:spcAft>
                <a:spcPts val="0"/>
              </a:spcAft>
              <a:buClr>
                <a:schemeClr val="lt1"/>
              </a:buClr>
              <a:buSzPts val="2100"/>
              <a:buFont typeface="Prata"/>
              <a:buChar char="•"/>
              <a:defRPr i="0" sz="2100" u="none" cap="none" strike="noStrike">
                <a:solidFill>
                  <a:schemeClr val="lt1"/>
                </a:solidFill>
                <a:latin typeface="Prata"/>
                <a:ea typeface="Prata"/>
                <a:cs typeface="Prata"/>
                <a:sym typeface="Prata"/>
              </a:defRPr>
            </a:lvl1pPr>
            <a:lvl2pPr indent="-361950" lvl="1" marL="914400" marR="0" rtl="0" algn="l">
              <a:spcBef>
                <a:spcPts val="560"/>
              </a:spcBef>
              <a:spcAft>
                <a:spcPts val="0"/>
              </a:spcAft>
              <a:buClr>
                <a:schemeClr val="lt1"/>
              </a:buClr>
              <a:buSzPts val="2100"/>
              <a:buFont typeface="Prata"/>
              <a:buChar char="–"/>
              <a:defRPr i="0" sz="2100" u="none" cap="none" strike="noStrike">
                <a:solidFill>
                  <a:schemeClr val="lt1"/>
                </a:solidFill>
                <a:latin typeface="Prata"/>
                <a:ea typeface="Prata"/>
                <a:cs typeface="Prata"/>
                <a:sym typeface="Prata"/>
              </a:defRPr>
            </a:lvl2pPr>
            <a:lvl3pPr indent="-361950" lvl="2" marL="1371600" marR="0" rtl="0" algn="l">
              <a:spcBef>
                <a:spcPts val="480"/>
              </a:spcBef>
              <a:spcAft>
                <a:spcPts val="0"/>
              </a:spcAft>
              <a:buClr>
                <a:schemeClr val="lt1"/>
              </a:buClr>
              <a:buSzPts val="2100"/>
              <a:buFont typeface="Prata"/>
              <a:buChar char="•"/>
              <a:defRPr i="0" sz="2100" u="none" cap="none" strike="noStrike">
                <a:solidFill>
                  <a:schemeClr val="lt1"/>
                </a:solidFill>
                <a:latin typeface="Prata"/>
                <a:ea typeface="Prata"/>
                <a:cs typeface="Prata"/>
                <a:sym typeface="Prata"/>
              </a:defRPr>
            </a:lvl3pPr>
            <a:lvl4pPr indent="-361950" lvl="3" marL="1828800" marR="0" rtl="0" algn="l">
              <a:spcBef>
                <a:spcPts val="400"/>
              </a:spcBef>
              <a:spcAft>
                <a:spcPts val="0"/>
              </a:spcAft>
              <a:buClr>
                <a:schemeClr val="lt1"/>
              </a:buClr>
              <a:buSzPts val="2100"/>
              <a:buFont typeface="Prata"/>
              <a:buChar char="–"/>
              <a:defRPr i="0" sz="2100" u="none" cap="none" strike="noStrike">
                <a:solidFill>
                  <a:schemeClr val="lt1"/>
                </a:solidFill>
                <a:latin typeface="Prata"/>
                <a:ea typeface="Prata"/>
                <a:cs typeface="Prata"/>
                <a:sym typeface="Prata"/>
              </a:defRPr>
            </a:lvl4pPr>
            <a:lvl5pPr indent="-361950" lvl="4" marL="2286000" marR="0" rtl="0" algn="l">
              <a:spcBef>
                <a:spcPts val="400"/>
              </a:spcBef>
              <a:spcAft>
                <a:spcPts val="0"/>
              </a:spcAft>
              <a:buClr>
                <a:schemeClr val="lt1"/>
              </a:buClr>
              <a:buSzPts val="2100"/>
              <a:buFont typeface="Prata"/>
              <a:buChar char="»"/>
              <a:defRPr i="0" sz="2100" u="none" cap="none" strike="noStrike">
                <a:solidFill>
                  <a:schemeClr val="lt1"/>
                </a:solidFill>
                <a:latin typeface="Prata"/>
                <a:ea typeface="Prata"/>
                <a:cs typeface="Prata"/>
                <a:sym typeface="Prata"/>
              </a:defRPr>
            </a:lvl5pPr>
            <a:lvl6pPr indent="-361950" lvl="5" marL="2743200" marR="0" rtl="0" algn="l">
              <a:spcBef>
                <a:spcPts val="400"/>
              </a:spcBef>
              <a:spcAft>
                <a:spcPts val="0"/>
              </a:spcAft>
              <a:buClr>
                <a:schemeClr val="lt1"/>
              </a:buClr>
              <a:buSzPts val="2100"/>
              <a:buFont typeface="Prata"/>
              <a:buChar char="•"/>
              <a:defRPr i="0" sz="2100" u="none" cap="none" strike="noStrike">
                <a:solidFill>
                  <a:schemeClr val="lt1"/>
                </a:solidFill>
                <a:latin typeface="Prata"/>
                <a:ea typeface="Prata"/>
                <a:cs typeface="Prata"/>
                <a:sym typeface="Prata"/>
              </a:defRPr>
            </a:lvl6pPr>
            <a:lvl7pPr indent="-361950" lvl="6" marL="3200400" marR="0" rtl="0" algn="l">
              <a:spcBef>
                <a:spcPts val="400"/>
              </a:spcBef>
              <a:spcAft>
                <a:spcPts val="0"/>
              </a:spcAft>
              <a:buClr>
                <a:schemeClr val="lt1"/>
              </a:buClr>
              <a:buSzPts val="2100"/>
              <a:buFont typeface="Prata"/>
              <a:buChar char="•"/>
              <a:defRPr i="0" sz="2100" u="none" cap="none" strike="noStrike">
                <a:solidFill>
                  <a:schemeClr val="lt1"/>
                </a:solidFill>
                <a:latin typeface="Prata"/>
                <a:ea typeface="Prata"/>
                <a:cs typeface="Prata"/>
                <a:sym typeface="Prata"/>
              </a:defRPr>
            </a:lvl7pPr>
            <a:lvl8pPr indent="-361950" lvl="7" marL="3657600" marR="0" rtl="0" algn="l">
              <a:spcBef>
                <a:spcPts val="400"/>
              </a:spcBef>
              <a:spcAft>
                <a:spcPts val="0"/>
              </a:spcAft>
              <a:buClr>
                <a:schemeClr val="lt1"/>
              </a:buClr>
              <a:buSzPts val="2100"/>
              <a:buFont typeface="Prata"/>
              <a:buChar char="•"/>
              <a:defRPr i="0" sz="2100" u="none" cap="none" strike="noStrike">
                <a:solidFill>
                  <a:schemeClr val="lt1"/>
                </a:solidFill>
                <a:latin typeface="Prata"/>
                <a:ea typeface="Prata"/>
                <a:cs typeface="Prata"/>
                <a:sym typeface="Prata"/>
              </a:defRPr>
            </a:lvl8pPr>
            <a:lvl9pPr indent="-361950" lvl="8" marL="4114800" marR="0" rtl="0" algn="l">
              <a:spcBef>
                <a:spcPts val="400"/>
              </a:spcBef>
              <a:spcAft>
                <a:spcPts val="0"/>
              </a:spcAft>
              <a:buClr>
                <a:schemeClr val="lt1"/>
              </a:buClr>
              <a:buSzPts val="2100"/>
              <a:buFont typeface="Prata"/>
              <a:buChar char="•"/>
              <a:defRPr i="0" sz="2100" u="none" cap="none" strike="noStrike">
                <a:solidFill>
                  <a:schemeClr val="lt1"/>
                </a:solidFill>
                <a:latin typeface="Prata"/>
                <a:ea typeface="Prata"/>
                <a:cs typeface="Prata"/>
                <a:sym typeface="Prata"/>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7.png"/><Relationship Id="rId4" Type="http://schemas.openxmlformats.org/officeDocument/2006/relationships/image" Target="../media/image8.png"/><Relationship Id="rId5" Type="http://schemas.openxmlformats.org/officeDocument/2006/relationships/image" Target="../media/image1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31.pn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2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8.png"/><Relationship Id="rId4" Type="http://schemas.openxmlformats.org/officeDocument/2006/relationships/image" Target="../media/image1.png"/><Relationship Id="rId5" Type="http://schemas.openxmlformats.org/officeDocument/2006/relationships/image" Target="../media/image13.png"/><Relationship Id="rId6" Type="http://schemas.openxmlformats.org/officeDocument/2006/relationships/image" Target="../media/image2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3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20.png"/><Relationship Id="rId4" Type="http://schemas.openxmlformats.org/officeDocument/2006/relationships/image" Target="../media/image24.png"/><Relationship Id="rId5" Type="http://schemas.openxmlformats.org/officeDocument/2006/relationships/image" Target="../media/image27.png"/><Relationship Id="rId6" Type="http://schemas.openxmlformats.org/officeDocument/2006/relationships/image" Target="../media/image15.png"/><Relationship Id="rId7" Type="http://schemas.openxmlformats.org/officeDocument/2006/relationships/image" Target="../media/image22.png"/><Relationship Id="rId8" Type="http://schemas.openxmlformats.org/officeDocument/2006/relationships/image" Target="../media/image44.png"/></Relationships>
</file>

<file path=ppt/slides/_rels/slide19.xml.rels><?xml version="1.0" encoding="UTF-8" standalone="yes"?><Relationships xmlns="http://schemas.openxmlformats.org/package/2006/relationships"><Relationship Id="rId20" Type="http://schemas.openxmlformats.org/officeDocument/2006/relationships/image" Target="../media/image46.png"/><Relationship Id="rId11" Type="http://schemas.openxmlformats.org/officeDocument/2006/relationships/image" Target="../media/image37.png"/><Relationship Id="rId22" Type="http://schemas.openxmlformats.org/officeDocument/2006/relationships/image" Target="../media/image40.png"/><Relationship Id="rId10" Type="http://schemas.openxmlformats.org/officeDocument/2006/relationships/image" Target="../media/image5.png"/><Relationship Id="rId21" Type="http://schemas.openxmlformats.org/officeDocument/2006/relationships/image" Target="../media/image43.png"/><Relationship Id="rId13" Type="http://schemas.openxmlformats.org/officeDocument/2006/relationships/image" Target="../media/image35.png"/><Relationship Id="rId12"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png"/><Relationship Id="rId4" Type="http://schemas.openxmlformats.org/officeDocument/2006/relationships/image" Target="../media/image36.png"/><Relationship Id="rId9" Type="http://schemas.openxmlformats.org/officeDocument/2006/relationships/image" Target="../media/image30.png"/><Relationship Id="rId15" Type="http://schemas.openxmlformats.org/officeDocument/2006/relationships/image" Target="../media/image39.png"/><Relationship Id="rId14" Type="http://schemas.openxmlformats.org/officeDocument/2006/relationships/image" Target="../media/image41.png"/><Relationship Id="rId17" Type="http://schemas.openxmlformats.org/officeDocument/2006/relationships/image" Target="../media/image38.png"/><Relationship Id="rId16" Type="http://schemas.openxmlformats.org/officeDocument/2006/relationships/image" Target="../media/image34.png"/><Relationship Id="rId5" Type="http://schemas.openxmlformats.org/officeDocument/2006/relationships/image" Target="../media/image23.png"/><Relationship Id="rId19" Type="http://schemas.openxmlformats.org/officeDocument/2006/relationships/image" Target="../media/image25.png"/><Relationship Id="rId6" Type="http://schemas.openxmlformats.org/officeDocument/2006/relationships/image" Target="../media/image13.png"/><Relationship Id="rId18" Type="http://schemas.openxmlformats.org/officeDocument/2006/relationships/image" Target="../media/image45.png"/><Relationship Id="rId7" Type="http://schemas.openxmlformats.org/officeDocument/2006/relationships/image" Target="../media/image26.png"/><Relationship Id="rId8" Type="http://schemas.openxmlformats.org/officeDocument/2006/relationships/image" Target="../media/image2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3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2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5.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E2E2E"/>
        </a:solidFill>
      </p:bgPr>
    </p:bg>
    <p:spTree>
      <p:nvGrpSpPr>
        <p:cNvPr id="64" name="Shape 64"/>
        <p:cNvGrpSpPr/>
        <p:nvPr/>
      </p:nvGrpSpPr>
      <p:grpSpPr>
        <a:xfrm>
          <a:off x="0" y="0"/>
          <a:ext cx="0" cy="0"/>
          <a:chOff x="0" y="0"/>
          <a:chExt cx="0" cy="0"/>
        </a:xfrm>
      </p:grpSpPr>
      <p:cxnSp>
        <p:nvCxnSpPr>
          <p:cNvPr id="65" name="Google Shape;65;p9"/>
          <p:cNvCxnSpPr/>
          <p:nvPr/>
        </p:nvCxnSpPr>
        <p:spPr>
          <a:xfrm rot="10800000">
            <a:off x="-760800" y="6512396"/>
            <a:ext cx="19048800" cy="0"/>
          </a:xfrm>
          <a:prstGeom prst="straightConnector1">
            <a:avLst/>
          </a:prstGeom>
          <a:noFill/>
          <a:ln cap="flat" cmpd="sng" w="38100">
            <a:solidFill>
              <a:srgbClr val="FFFFFF"/>
            </a:solidFill>
            <a:prstDash val="solid"/>
            <a:round/>
            <a:headEnd len="sm" w="sm" type="none"/>
            <a:tailEnd len="sm" w="sm" type="none"/>
          </a:ln>
        </p:spPr>
      </p:cxnSp>
      <p:grpSp>
        <p:nvGrpSpPr>
          <p:cNvPr id="66" name="Google Shape;66;p9"/>
          <p:cNvGrpSpPr/>
          <p:nvPr/>
        </p:nvGrpSpPr>
        <p:grpSpPr>
          <a:xfrm>
            <a:off x="9986595" y="-402039"/>
            <a:ext cx="7714386" cy="11047350"/>
            <a:chOff x="0" y="-47625"/>
            <a:chExt cx="2251685" cy="3224515"/>
          </a:xfrm>
        </p:grpSpPr>
        <p:sp>
          <p:nvSpPr>
            <p:cNvPr id="67" name="Google Shape;67;p9"/>
            <p:cNvSpPr/>
            <p:nvPr/>
          </p:nvSpPr>
          <p:spPr>
            <a:xfrm>
              <a:off x="0" y="0"/>
              <a:ext cx="2251685" cy="3176890"/>
            </a:xfrm>
            <a:custGeom>
              <a:rect b="b" l="l" r="r" t="t"/>
              <a:pathLst>
                <a:path extrusionOk="0" h="3176890" w="2251685">
                  <a:moveTo>
                    <a:pt x="0" y="0"/>
                  </a:moveTo>
                  <a:lnTo>
                    <a:pt x="2251685" y="0"/>
                  </a:lnTo>
                  <a:lnTo>
                    <a:pt x="2251685" y="3176890"/>
                  </a:lnTo>
                  <a:lnTo>
                    <a:pt x="0" y="3176890"/>
                  </a:lnTo>
                  <a:close/>
                </a:path>
              </a:pathLst>
            </a:custGeom>
            <a:solidFill>
              <a:srgbClr val="2E2E2E"/>
            </a:solidFill>
            <a:ln cap="sq" cmpd="sng" w="38100">
              <a:solidFill>
                <a:srgbClr val="FFFFFF"/>
              </a:solidFill>
              <a:prstDash val="solid"/>
              <a:miter lim="8000"/>
              <a:headEnd len="sm" w="sm" type="none"/>
              <a:tailEnd len="sm" w="sm" type="none"/>
            </a:ln>
          </p:spPr>
        </p:sp>
        <p:sp>
          <p:nvSpPr>
            <p:cNvPr id="68" name="Google Shape;68;p9"/>
            <p:cNvSpPr txBox="1"/>
            <p:nvPr/>
          </p:nvSpPr>
          <p:spPr>
            <a:xfrm>
              <a:off x="0" y="-47625"/>
              <a:ext cx="2251685" cy="322451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69" name="Google Shape;69;p9"/>
          <p:cNvPicPr preferRelativeResize="0"/>
          <p:nvPr/>
        </p:nvPicPr>
        <p:blipFill>
          <a:blip r:embed="rId3">
            <a:alphaModFix/>
          </a:blip>
          <a:stretch>
            <a:fillRect/>
          </a:stretch>
        </p:blipFill>
        <p:spPr>
          <a:xfrm>
            <a:off x="10410500" y="-238881"/>
            <a:ext cx="6866575" cy="10867912"/>
          </a:xfrm>
          <a:prstGeom prst="rect">
            <a:avLst/>
          </a:prstGeom>
          <a:noFill/>
          <a:ln>
            <a:noFill/>
          </a:ln>
        </p:spPr>
      </p:pic>
      <p:sp>
        <p:nvSpPr>
          <p:cNvPr id="70" name="Google Shape;70;p9"/>
          <p:cNvSpPr txBox="1"/>
          <p:nvPr/>
        </p:nvSpPr>
        <p:spPr>
          <a:xfrm>
            <a:off x="1434214" y="1730879"/>
            <a:ext cx="7893900" cy="38481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2500" u="none" cap="none" strike="noStrike">
                <a:solidFill>
                  <a:srgbClr val="FFFFFF"/>
                </a:solidFill>
                <a:latin typeface="Black Ops One"/>
                <a:ea typeface="Black Ops One"/>
                <a:cs typeface="Black Ops One"/>
                <a:sym typeface="Black Ops One"/>
              </a:rPr>
              <a:t>Athletic Trainer </a:t>
            </a:r>
            <a:endParaRPr/>
          </a:p>
        </p:txBody>
      </p:sp>
      <p:cxnSp>
        <p:nvCxnSpPr>
          <p:cNvPr id="71" name="Google Shape;71;p9"/>
          <p:cNvCxnSpPr/>
          <p:nvPr/>
        </p:nvCxnSpPr>
        <p:spPr>
          <a:xfrm rot="10800000">
            <a:off x="604276" y="-426745"/>
            <a:ext cx="0" cy="10713745"/>
          </a:xfrm>
          <a:prstGeom prst="straightConnector1">
            <a:avLst/>
          </a:prstGeom>
          <a:noFill/>
          <a:ln cap="flat" cmpd="sng" w="38100">
            <a:solidFill>
              <a:srgbClr val="CE435E"/>
            </a:solidFill>
            <a:prstDash val="solid"/>
            <a:round/>
            <a:headEnd len="sm" w="sm" type="none"/>
            <a:tailEnd len="sm" w="sm" type="none"/>
          </a:ln>
        </p:spPr>
      </p:cxnSp>
      <p:sp>
        <p:nvSpPr>
          <p:cNvPr id="72" name="Google Shape;72;p9"/>
          <p:cNvSpPr txBox="1"/>
          <p:nvPr/>
        </p:nvSpPr>
        <p:spPr>
          <a:xfrm>
            <a:off x="2998900" y="7001975"/>
            <a:ext cx="4333800" cy="12315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8000" u="none" cap="none" strike="noStrike">
                <a:solidFill>
                  <a:srgbClr val="FFFFFF"/>
                </a:solidFill>
                <a:latin typeface="Changa"/>
                <a:ea typeface="Changa"/>
                <a:cs typeface="Changa"/>
                <a:sym typeface="Changa"/>
              </a:rPr>
              <a:t>Portfolio</a:t>
            </a:r>
            <a:endParaRPr/>
          </a:p>
        </p:txBody>
      </p:sp>
      <p:grpSp>
        <p:nvGrpSpPr>
          <p:cNvPr id="73" name="Google Shape;73;p9"/>
          <p:cNvGrpSpPr/>
          <p:nvPr/>
        </p:nvGrpSpPr>
        <p:grpSpPr>
          <a:xfrm>
            <a:off x="123878" y="838845"/>
            <a:ext cx="960796" cy="960796"/>
            <a:chOff x="0" y="0"/>
            <a:chExt cx="812800" cy="812800"/>
          </a:xfrm>
        </p:grpSpPr>
        <p:sp>
          <p:nvSpPr>
            <p:cNvPr id="74" name="Google Shape;74;p9"/>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CE435E"/>
            </a:solidFill>
            <a:ln>
              <a:noFill/>
            </a:ln>
          </p:spPr>
        </p:sp>
        <p:sp>
          <p:nvSpPr>
            <p:cNvPr id="75" name="Google Shape;75;p9"/>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6" name="Google Shape;76;p9"/>
          <p:cNvGrpSpPr/>
          <p:nvPr/>
        </p:nvGrpSpPr>
        <p:grpSpPr>
          <a:xfrm>
            <a:off x="9708296" y="8701702"/>
            <a:ext cx="556598" cy="556598"/>
            <a:chOff x="0" y="0"/>
            <a:chExt cx="812800" cy="812800"/>
          </a:xfrm>
        </p:grpSpPr>
        <p:sp>
          <p:nvSpPr>
            <p:cNvPr id="77" name="Google Shape;77;p9"/>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CE435E"/>
            </a:solidFill>
            <a:ln>
              <a:noFill/>
            </a:ln>
          </p:spPr>
        </p:sp>
        <p:sp>
          <p:nvSpPr>
            <p:cNvPr id="78" name="Google Shape;78;p9"/>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E2E2E"/>
        </a:solidFill>
      </p:bgPr>
    </p:bg>
    <p:spTree>
      <p:nvGrpSpPr>
        <p:cNvPr id="287" name="Shape 287"/>
        <p:cNvGrpSpPr/>
        <p:nvPr/>
      </p:nvGrpSpPr>
      <p:grpSpPr>
        <a:xfrm>
          <a:off x="0" y="0"/>
          <a:ext cx="0" cy="0"/>
          <a:chOff x="0" y="0"/>
          <a:chExt cx="0" cy="0"/>
        </a:xfrm>
      </p:grpSpPr>
      <p:cxnSp>
        <p:nvCxnSpPr>
          <p:cNvPr id="288" name="Google Shape;288;p18"/>
          <p:cNvCxnSpPr/>
          <p:nvPr/>
        </p:nvCxnSpPr>
        <p:spPr>
          <a:xfrm rot="10800000">
            <a:off x="-760663" y="5589066"/>
            <a:ext cx="19048663" cy="0"/>
          </a:xfrm>
          <a:prstGeom prst="straightConnector1">
            <a:avLst/>
          </a:prstGeom>
          <a:noFill/>
          <a:ln cap="flat" cmpd="sng" w="38100">
            <a:solidFill>
              <a:srgbClr val="FFFFFF"/>
            </a:solidFill>
            <a:prstDash val="solid"/>
            <a:round/>
            <a:headEnd len="sm" w="sm" type="none"/>
            <a:tailEnd len="sm" w="sm" type="none"/>
          </a:ln>
        </p:spPr>
      </p:cxnSp>
      <p:grpSp>
        <p:nvGrpSpPr>
          <p:cNvPr id="289" name="Google Shape;289;p18"/>
          <p:cNvGrpSpPr/>
          <p:nvPr/>
        </p:nvGrpSpPr>
        <p:grpSpPr>
          <a:xfrm>
            <a:off x="2028746" y="4467875"/>
            <a:ext cx="3453573" cy="4619312"/>
            <a:chOff x="0" y="-47625"/>
            <a:chExt cx="1008033" cy="1348291"/>
          </a:xfrm>
        </p:grpSpPr>
        <p:sp>
          <p:nvSpPr>
            <p:cNvPr id="290" name="Google Shape;290;p18"/>
            <p:cNvSpPr/>
            <p:nvPr/>
          </p:nvSpPr>
          <p:spPr>
            <a:xfrm>
              <a:off x="0" y="0"/>
              <a:ext cx="1008033" cy="1300666"/>
            </a:xfrm>
            <a:custGeom>
              <a:rect b="b" l="l" r="r" t="t"/>
              <a:pathLst>
                <a:path extrusionOk="0" h="1300666" w="1008033">
                  <a:moveTo>
                    <a:pt x="0" y="0"/>
                  </a:moveTo>
                  <a:lnTo>
                    <a:pt x="1008033" y="0"/>
                  </a:lnTo>
                  <a:lnTo>
                    <a:pt x="1008033" y="1300666"/>
                  </a:lnTo>
                  <a:lnTo>
                    <a:pt x="0" y="1300666"/>
                  </a:lnTo>
                  <a:close/>
                </a:path>
              </a:pathLst>
            </a:custGeom>
            <a:solidFill>
              <a:srgbClr val="2E2E2E"/>
            </a:solidFill>
            <a:ln cap="sq" cmpd="sng" w="38100">
              <a:solidFill>
                <a:srgbClr val="FFFFFF"/>
              </a:solidFill>
              <a:prstDash val="solid"/>
              <a:miter lim="8000"/>
              <a:headEnd len="sm" w="sm" type="none"/>
              <a:tailEnd len="sm" w="sm" type="none"/>
            </a:ln>
          </p:spPr>
        </p:sp>
        <p:sp>
          <p:nvSpPr>
            <p:cNvPr id="291" name="Google Shape;291;p18"/>
            <p:cNvSpPr txBox="1"/>
            <p:nvPr/>
          </p:nvSpPr>
          <p:spPr>
            <a:xfrm>
              <a:off x="0" y="-47625"/>
              <a:ext cx="1008033" cy="134829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92" name="Google Shape;292;p18"/>
          <p:cNvGrpSpPr/>
          <p:nvPr/>
        </p:nvGrpSpPr>
        <p:grpSpPr>
          <a:xfrm>
            <a:off x="6440102" y="4467875"/>
            <a:ext cx="3480787" cy="4619312"/>
            <a:chOff x="0" y="-47625"/>
            <a:chExt cx="1015977" cy="1348291"/>
          </a:xfrm>
        </p:grpSpPr>
        <p:sp>
          <p:nvSpPr>
            <p:cNvPr id="293" name="Google Shape;293;p18"/>
            <p:cNvSpPr/>
            <p:nvPr/>
          </p:nvSpPr>
          <p:spPr>
            <a:xfrm>
              <a:off x="0" y="0"/>
              <a:ext cx="1015977" cy="1300666"/>
            </a:xfrm>
            <a:custGeom>
              <a:rect b="b" l="l" r="r" t="t"/>
              <a:pathLst>
                <a:path extrusionOk="0" h="1300666" w="1015977">
                  <a:moveTo>
                    <a:pt x="0" y="0"/>
                  </a:moveTo>
                  <a:lnTo>
                    <a:pt x="1015977" y="0"/>
                  </a:lnTo>
                  <a:lnTo>
                    <a:pt x="1015977" y="1300666"/>
                  </a:lnTo>
                  <a:lnTo>
                    <a:pt x="0" y="1300666"/>
                  </a:lnTo>
                  <a:close/>
                </a:path>
              </a:pathLst>
            </a:custGeom>
            <a:solidFill>
              <a:srgbClr val="2E2E2E"/>
            </a:solidFill>
            <a:ln cap="sq" cmpd="sng" w="38100">
              <a:solidFill>
                <a:srgbClr val="FFFFFF"/>
              </a:solidFill>
              <a:prstDash val="solid"/>
              <a:miter lim="8000"/>
              <a:headEnd len="sm" w="sm" type="none"/>
              <a:tailEnd len="sm" w="sm" type="none"/>
            </a:ln>
          </p:spPr>
        </p:sp>
        <p:sp>
          <p:nvSpPr>
            <p:cNvPr id="294" name="Google Shape;294;p18"/>
            <p:cNvSpPr txBox="1"/>
            <p:nvPr/>
          </p:nvSpPr>
          <p:spPr>
            <a:xfrm>
              <a:off x="0" y="-47625"/>
              <a:ext cx="1015977" cy="134829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295" name="Google Shape;295;p18"/>
          <p:cNvCxnSpPr/>
          <p:nvPr/>
        </p:nvCxnSpPr>
        <p:spPr>
          <a:xfrm rot="10800000">
            <a:off x="-760663" y="9682095"/>
            <a:ext cx="19048663" cy="0"/>
          </a:xfrm>
          <a:prstGeom prst="straightConnector1">
            <a:avLst/>
          </a:prstGeom>
          <a:noFill/>
          <a:ln cap="flat" cmpd="sng" w="38100">
            <a:solidFill>
              <a:srgbClr val="CE435E"/>
            </a:solidFill>
            <a:prstDash val="solid"/>
            <a:round/>
            <a:headEnd len="sm" w="sm" type="none"/>
            <a:tailEnd len="sm" w="sm" type="none"/>
          </a:ln>
        </p:spPr>
      </p:cxnSp>
      <p:cxnSp>
        <p:nvCxnSpPr>
          <p:cNvPr id="296" name="Google Shape;296;p18"/>
          <p:cNvCxnSpPr/>
          <p:nvPr/>
        </p:nvCxnSpPr>
        <p:spPr>
          <a:xfrm rot="10800000">
            <a:off x="604276" y="-426745"/>
            <a:ext cx="0" cy="10713745"/>
          </a:xfrm>
          <a:prstGeom prst="straightConnector1">
            <a:avLst/>
          </a:prstGeom>
          <a:noFill/>
          <a:ln cap="flat" cmpd="sng" w="38100">
            <a:solidFill>
              <a:srgbClr val="FFFFFF"/>
            </a:solidFill>
            <a:prstDash val="solid"/>
            <a:round/>
            <a:headEnd len="sm" w="sm" type="none"/>
            <a:tailEnd len="sm" w="sm" type="none"/>
          </a:ln>
        </p:spPr>
      </p:cxnSp>
      <p:grpSp>
        <p:nvGrpSpPr>
          <p:cNvPr id="297" name="Google Shape;297;p18"/>
          <p:cNvGrpSpPr/>
          <p:nvPr/>
        </p:nvGrpSpPr>
        <p:grpSpPr>
          <a:xfrm>
            <a:off x="2028746" y="475966"/>
            <a:ext cx="7892143" cy="3830103"/>
            <a:chOff x="0" y="-47625"/>
            <a:chExt cx="2303569" cy="1117935"/>
          </a:xfrm>
        </p:grpSpPr>
        <p:sp>
          <p:nvSpPr>
            <p:cNvPr id="298" name="Google Shape;298;p18"/>
            <p:cNvSpPr/>
            <p:nvPr/>
          </p:nvSpPr>
          <p:spPr>
            <a:xfrm>
              <a:off x="0" y="0"/>
              <a:ext cx="2303569" cy="1070310"/>
            </a:xfrm>
            <a:custGeom>
              <a:rect b="b" l="l" r="r" t="t"/>
              <a:pathLst>
                <a:path extrusionOk="0" h="1070310" w="2303569">
                  <a:moveTo>
                    <a:pt x="0" y="0"/>
                  </a:moveTo>
                  <a:lnTo>
                    <a:pt x="2303569" y="0"/>
                  </a:lnTo>
                  <a:lnTo>
                    <a:pt x="2303569" y="1070310"/>
                  </a:lnTo>
                  <a:lnTo>
                    <a:pt x="0" y="1070310"/>
                  </a:lnTo>
                  <a:close/>
                </a:path>
              </a:pathLst>
            </a:custGeom>
            <a:solidFill>
              <a:srgbClr val="2E2E2E"/>
            </a:solidFill>
            <a:ln cap="sq" cmpd="sng" w="38100">
              <a:solidFill>
                <a:srgbClr val="FFFFFF"/>
              </a:solidFill>
              <a:prstDash val="solid"/>
              <a:miter lim="8000"/>
              <a:headEnd len="sm" w="sm" type="none"/>
              <a:tailEnd len="sm" w="sm" type="none"/>
            </a:ln>
          </p:spPr>
        </p:sp>
        <p:sp>
          <p:nvSpPr>
            <p:cNvPr id="299" name="Google Shape;299;p18"/>
            <p:cNvSpPr txBox="1"/>
            <p:nvPr/>
          </p:nvSpPr>
          <p:spPr>
            <a:xfrm>
              <a:off x="0" y="-47625"/>
              <a:ext cx="2303569" cy="111793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00" name="Google Shape;300;p18"/>
          <p:cNvSpPr txBox="1"/>
          <p:nvPr/>
        </p:nvSpPr>
        <p:spPr>
          <a:xfrm>
            <a:off x="10480026" y="1028700"/>
            <a:ext cx="7106400" cy="27705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9000" u="none" cap="none" strike="noStrike">
                <a:solidFill>
                  <a:srgbClr val="FFFFFF"/>
                </a:solidFill>
                <a:latin typeface="Black Ops One"/>
                <a:ea typeface="Black Ops One"/>
                <a:cs typeface="Black Ops One"/>
                <a:sym typeface="Black Ops One"/>
              </a:rPr>
              <a:t>Photo Showcase</a:t>
            </a:r>
            <a:endParaRPr/>
          </a:p>
        </p:txBody>
      </p:sp>
      <p:sp>
        <p:nvSpPr>
          <p:cNvPr id="301" name="Google Shape;301;p18"/>
          <p:cNvSpPr txBox="1"/>
          <p:nvPr/>
        </p:nvSpPr>
        <p:spPr>
          <a:xfrm>
            <a:off x="11397824" y="6627021"/>
            <a:ext cx="5270784" cy="9906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3000" u="none" cap="none" strike="noStrike">
                <a:solidFill>
                  <a:srgbClr val="FFFFFF"/>
                </a:solidFill>
                <a:latin typeface="Arial"/>
                <a:ea typeface="Arial"/>
                <a:cs typeface="Arial"/>
                <a:sym typeface="Arial"/>
              </a:rPr>
              <a:t>What can you say about your projects? Share it here!</a:t>
            </a:r>
            <a:endParaRPr/>
          </a:p>
        </p:txBody>
      </p:sp>
      <p:grpSp>
        <p:nvGrpSpPr>
          <p:cNvPr id="302" name="Google Shape;302;p18"/>
          <p:cNvGrpSpPr/>
          <p:nvPr/>
        </p:nvGrpSpPr>
        <p:grpSpPr>
          <a:xfrm>
            <a:off x="10480026" y="5310767"/>
            <a:ext cx="556598" cy="556598"/>
            <a:chOff x="0" y="0"/>
            <a:chExt cx="812800" cy="812800"/>
          </a:xfrm>
        </p:grpSpPr>
        <p:sp>
          <p:nvSpPr>
            <p:cNvPr id="303" name="Google Shape;303;p18"/>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CE435E"/>
            </a:solidFill>
            <a:ln>
              <a:noFill/>
            </a:ln>
          </p:spPr>
        </p:sp>
        <p:sp>
          <p:nvSpPr>
            <p:cNvPr id="304" name="Google Shape;304;p18"/>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05" name="Google Shape;305;p18"/>
          <p:cNvGrpSpPr/>
          <p:nvPr/>
        </p:nvGrpSpPr>
        <p:grpSpPr>
          <a:xfrm>
            <a:off x="910173" y="5310767"/>
            <a:ext cx="556598" cy="556598"/>
            <a:chOff x="0" y="0"/>
            <a:chExt cx="812800" cy="812800"/>
          </a:xfrm>
        </p:grpSpPr>
        <p:sp>
          <p:nvSpPr>
            <p:cNvPr id="306" name="Google Shape;306;p18"/>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CE435E"/>
            </a:solidFill>
            <a:ln>
              <a:noFill/>
            </a:ln>
          </p:spPr>
        </p:sp>
        <p:sp>
          <p:nvSpPr>
            <p:cNvPr id="307" name="Google Shape;307;p18"/>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08" name="Google Shape;308;p18"/>
          <p:cNvGrpSpPr/>
          <p:nvPr/>
        </p:nvGrpSpPr>
        <p:grpSpPr>
          <a:xfrm>
            <a:off x="16778902" y="9201697"/>
            <a:ext cx="960796" cy="960796"/>
            <a:chOff x="0" y="0"/>
            <a:chExt cx="812800" cy="812800"/>
          </a:xfrm>
        </p:grpSpPr>
        <p:sp>
          <p:nvSpPr>
            <p:cNvPr id="309" name="Google Shape;309;p18"/>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FFFFFF"/>
            </a:solidFill>
            <a:ln>
              <a:noFill/>
            </a:ln>
          </p:spPr>
        </p:sp>
        <p:sp>
          <p:nvSpPr>
            <p:cNvPr id="310" name="Google Shape;310;p18"/>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11" name="Google Shape;311;p18"/>
          <p:cNvGrpSpPr/>
          <p:nvPr/>
        </p:nvGrpSpPr>
        <p:grpSpPr>
          <a:xfrm>
            <a:off x="123878" y="292321"/>
            <a:ext cx="960796" cy="960796"/>
            <a:chOff x="0" y="0"/>
            <a:chExt cx="812800" cy="812800"/>
          </a:xfrm>
        </p:grpSpPr>
        <p:sp>
          <p:nvSpPr>
            <p:cNvPr id="312" name="Google Shape;312;p18"/>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FFFFFF"/>
            </a:solidFill>
            <a:ln>
              <a:noFill/>
            </a:ln>
          </p:spPr>
        </p:sp>
        <p:sp>
          <p:nvSpPr>
            <p:cNvPr id="313" name="Google Shape;313;p18"/>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314" name="Google Shape;314;p18"/>
          <p:cNvPicPr preferRelativeResize="0"/>
          <p:nvPr/>
        </p:nvPicPr>
        <p:blipFill>
          <a:blip r:embed="rId3">
            <a:alphaModFix/>
          </a:blip>
          <a:stretch>
            <a:fillRect/>
          </a:stretch>
        </p:blipFill>
        <p:spPr>
          <a:xfrm>
            <a:off x="2349023" y="833788"/>
            <a:ext cx="7251699" cy="3160325"/>
          </a:xfrm>
          <a:prstGeom prst="rect">
            <a:avLst/>
          </a:prstGeom>
          <a:noFill/>
          <a:ln>
            <a:noFill/>
          </a:ln>
        </p:spPr>
      </p:pic>
      <p:pic>
        <p:nvPicPr>
          <p:cNvPr id="315" name="Google Shape;315;p18"/>
          <p:cNvPicPr preferRelativeResize="0"/>
          <p:nvPr/>
        </p:nvPicPr>
        <p:blipFill>
          <a:blip r:embed="rId4">
            <a:alphaModFix/>
          </a:blip>
          <a:stretch>
            <a:fillRect/>
          </a:stretch>
        </p:blipFill>
        <p:spPr>
          <a:xfrm>
            <a:off x="2389975" y="4786389"/>
            <a:ext cx="2731172" cy="4103413"/>
          </a:xfrm>
          <a:prstGeom prst="rect">
            <a:avLst/>
          </a:prstGeom>
          <a:noFill/>
          <a:ln>
            <a:noFill/>
          </a:ln>
        </p:spPr>
      </p:pic>
      <p:pic>
        <p:nvPicPr>
          <p:cNvPr id="316" name="Google Shape;316;p18"/>
          <p:cNvPicPr preferRelativeResize="0"/>
          <p:nvPr/>
        </p:nvPicPr>
        <p:blipFill>
          <a:blip r:embed="rId5">
            <a:alphaModFix/>
          </a:blip>
          <a:stretch>
            <a:fillRect/>
          </a:stretch>
        </p:blipFill>
        <p:spPr>
          <a:xfrm>
            <a:off x="6814888" y="4796351"/>
            <a:ext cx="2731175" cy="408349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E2E2E"/>
        </a:solidFill>
      </p:bgPr>
    </p:bg>
    <p:spTree>
      <p:nvGrpSpPr>
        <p:cNvPr id="320" name="Shape 320"/>
        <p:cNvGrpSpPr/>
        <p:nvPr/>
      </p:nvGrpSpPr>
      <p:grpSpPr>
        <a:xfrm>
          <a:off x="0" y="0"/>
          <a:ext cx="0" cy="0"/>
          <a:chOff x="0" y="0"/>
          <a:chExt cx="0" cy="0"/>
        </a:xfrm>
      </p:grpSpPr>
      <p:cxnSp>
        <p:nvCxnSpPr>
          <p:cNvPr id="321" name="Google Shape;321;p19"/>
          <p:cNvCxnSpPr/>
          <p:nvPr/>
        </p:nvCxnSpPr>
        <p:spPr>
          <a:xfrm rot="10800000">
            <a:off x="-760663" y="9682095"/>
            <a:ext cx="19048663" cy="0"/>
          </a:xfrm>
          <a:prstGeom prst="straightConnector1">
            <a:avLst/>
          </a:prstGeom>
          <a:noFill/>
          <a:ln cap="flat" cmpd="sng" w="38100">
            <a:solidFill>
              <a:srgbClr val="FFFFFF"/>
            </a:solidFill>
            <a:prstDash val="solid"/>
            <a:round/>
            <a:headEnd len="sm" w="sm" type="none"/>
            <a:tailEnd len="sm" w="sm" type="none"/>
          </a:ln>
        </p:spPr>
      </p:cxnSp>
      <p:cxnSp>
        <p:nvCxnSpPr>
          <p:cNvPr id="322" name="Google Shape;322;p19"/>
          <p:cNvCxnSpPr/>
          <p:nvPr/>
        </p:nvCxnSpPr>
        <p:spPr>
          <a:xfrm rot="10800000">
            <a:off x="604276" y="-426745"/>
            <a:ext cx="0" cy="10713745"/>
          </a:xfrm>
          <a:prstGeom prst="straightConnector1">
            <a:avLst/>
          </a:prstGeom>
          <a:noFill/>
          <a:ln cap="flat" cmpd="sng" w="38100">
            <a:solidFill>
              <a:srgbClr val="CE435E"/>
            </a:solidFill>
            <a:prstDash val="solid"/>
            <a:round/>
            <a:headEnd len="sm" w="sm" type="none"/>
            <a:tailEnd len="sm" w="sm" type="none"/>
          </a:ln>
        </p:spPr>
      </p:cxnSp>
      <p:sp>
        <p:nvSpPr>
          <p:cNvPr id="323" name="Google Shape;323;p19"/>
          <p:cNvSpPr txBox="1"/>
          <p:nvPr/>
        </p:nvSpPr>
        <p:spPr>
          <a:xfrm>
            <a:off x="2177742" y="6873240"/>
            <a:ext cx="3538800" cy="88650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FFFFFF"/>
                </a:solidFill>
                <a:latin typeface="Prata"/>
                <a:ea typeface="Prata"/>
                <a:cs typeface="Prata"/>
                <a:sym typeface="Prata"/>
              </a:rPr>
              <a:t>Elaborate on the featured statistic.</a:t>
            </a:r>
            <a:endParaRPr/>
          </a:p>
        </p:txBody>
      </p:sp>
      <p:sp>
        <p:nvSpPr>
          <p:cNvPr id="324" name="Google Shape;324;p19"/>
          <p:cNvSpPr txBox="1"/>
          <p:nvPr/>
        </p:nvSpPr>
        <p:spPr>
          <a:xfrm>
            <a:off x="13113725" y="6873240"/>
            <a:ext cx="3538800" cy="88650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FFFFFF"/>
                </a:solidFill>
                <a:latin typeface="Prata"/>
                <a:ea typeface="Prata"/>
                <a:cs typeface="Prata"/>
                <a:sym typeface="Prata"/>
              </a:rPr>
              <a:t>Elaborate on the featured statistic.</a:t>
            </a:r>
            <a:endParaRPr/>
          </a:p>
        </p:txBody>
      </p:sp>
      <p:sp>
        <p:nvSpPr>
          <p:cNvPr id="325" name="Google Shape;325;p19"/>
          <p:cNvSpPr txBox="1"/>
          <p:nvPr/>
        </p:nvSpPr>
        <p:spPr>
          <a:xfrm>
            <a:off x="7728438" y="6873240"/>
            <a:ext cx="3538800" cy="88650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FFFFFF"/>
                </a:solidFill>
                <a:latin typeface="Prata"/>
                <a:ea typeface="Prata"/>
                <a:cs typeface="Prata"/>
                <a:sym typeface="Prata"/>
              </a:rPr>
              <a:t>Elaborate on the featured statistic.</a:t>
            </a:r>
            <a:endParaRPr/>
          </a:p>
        </p:txBody>
      </p:sp>
      <p:sp>
        <p:nvSpPr>
          <p:cNvPr id="326" name="Google Shape;326;p19"/>
          <p:cNvSpPr txBox="1"/>
          <p:nvPr/>
        </p:nvSpPr>
        <p:spPr>
          <a:xfrm>
            <a:off x="2171684" y="1028700"/>
            <a:ext cx="13944600" cy="27705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9000" u="none" cap="none" strike="noStrike">
                <a:solidFill>
                  <a:srgbClr val="FFFFFF"/>
                </a:solidFill>
                <a:latin typeface="Black Ops One"/>
                <a:ea typeface="Black Ops One"/>
                <a:cs typeface="Black Ops One"/>
                <a:sym typeface="Black Ops One"/>
              </a:rPr>
              <a:t>How Did I Achieve Success?</a:t>
            </a:r>
            <a:endParaRPr/>
          </a:p>
        </p:txBody>
      </p:sp>
      <p:sp>
        <p:nvSpPr>
          <p:cNvPr id="327" name="Google Shape;327;p19"/>
          <p:cNvSpPr txBox="1"/>
          <p:nvPr/>
        </p:nvSpPr>
        <p:spPr>
          <a:xfrm>
            <a:off x="2982803" y="4061376"/>
            <a:ext cx="12322393" cy="4953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3000" u="none" cap="none" strike="noStrike">
                <a:solidFill>
                  <a:srgbClr val="FFFFFF"/>
                </a:solidFill>
                <a:latin typeface="Prata"/>
                <a:ea typeface="Prata"/>
                <a:cs typeface="Prata"/>
                <a:sym typeface="Prata"/>
              </a:rPr>
              <a:t>Elaborate on the featured statistic</a:t>
            </a:r>
            <a:endParaRPr/>
          </a:p>
        </p:txBody>
      </p:sp>
      <p:grpSp>
        <p:nvGrpSpPr>
          <p:cNvPr id="328" name="Google Shape;328;p19"/>
          <p:cNvGrpSpPr/>
          <p:nvPr/>
        </p:nvGrpSpPr>
        <p:grpSpPr>
          <a:xfrm>
            <a:off x="123878" y="1714500"/>
            <a:ext cx="960796" cy="960796"/>
            <a:chOff x="0" y="0"/>
            <a:chExt cx="812800" cy="812800"/>
          </a:xfrm>
        </p:grpSpPr>
        <p:sp>
          <p:nvSpPr>
            <p:cNvPr id="329" name="Google Shape;329;p19"/>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FFFFFF"/>
            </a:solidFill>
            <a:ln>
              <a:noFill/>
            </a:ln>
          </p:spPr>
        </p:sp>
        <p:sp>
          <p:nvSpPr>
            <p:cNvPr id="330" name="Google Shape;330;p19"/>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31" name="Google Shape;331;p19"/>
          <p:cNvGrpSpPr/>
          <p:nvPr/>
        </p:nvGrpSpPr>
        <p:grpSpPr>
          <a:xfrm>
            <a:off x="17013063" y="9201697"/>
            <a:ext cx="960796" cy="960796"/>
            <a:chOff x="0" y="0"/>
            <a:chExt cx="812800" cy="812800"/>
          </a:xfrm>
        </p:grpSpPr>
        <p:sp>
          <p:nvSpPr>
            <p:cNvPr id="332" name="Google Shape;332;p19"/>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FFFFFF"/>
            </a:solidFill>
            <a:ln>
              <a:noFill/>
            </a:ln>
          </p:spPr>
        </p:sp>
        <p:sp>
          <p:nvSpPr>
            <p:cNvPr id="333" name="Google Shape;333;p19"/>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34" name="Google Shape;334;p19"/>
          <p:cNvGrpSpPr/>
          <p:nvPr/>
        </p:nvGrpSpPr>
        <p:grpSpPr>
          <a:xfrm>
            <a:off x="1711006" y="9403796"/>
            <a:ext cx="556598" cy="556598"/>
            <a:chOff x="0" y="0"/>
            <a:chExt cx="812800" cy="812800"/>
          </a:xfrm>
        </p:grpSpPr>
        <p:sp>
          <p:nvSpPr>
            <p:cNvPr id="335" name="Google Shape;335;p19"/>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FFFFFF"/>
            </a:solidFill>
            <a:ln>
              <a:noFill/>
            </a:ln>
          </p:spPr>
        </p:sp>
        <p:sp>
          <p:nvSpPr>
            <p:cNvPr id="336" name="Google Shape;336;p19"/>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337" name="Google Shape;337;p19"/>
          <p:cNvPicPr preferRelativeResize="0"/>
          <p:nvPr/>
        </p:nvPicPr>
        <p:blipFill rotWithShape="1">
          <a:blip r:embed="rId3">
            <a:alphaModFix/>
          </a:blip>
          <a:srcRect b="0" l="0" r="0" t="0"/>
          <a:stretch/>
        </p:blipFill>
        <p:spPr>
          <a:xfrm>
            <a:off x="1263771" y="5097107"/>
            <a:ext cx="5366821" cy="1699493"/>
          </a:xfrm>
          <a:prstGeom prst="rect">
            <a:avLst/>
          </a:prstGeom>
          <a:noFill/>
          <a:ln>
            <a:noFill/>
          </a:ln>
        </p:spPr>
      </p:pic>
      <p:pic>
        <p:nvPicPr>
          <p:cNvPr id="338" name="Google Shape;338;p19"/>
          <p:cNvPicPr preferRelativeResize="0"/>
          <p:nvPr/>
        </p:nvPicPr>
        <p:blipFill rotWithShape="1">
          <a:blip r:embed="rId4">
            <a:alphaModFix/>
          </a:blip>
          <a:srcRect b="0" l="0" r="0" t="0"/>
          <a:stretch/>
        </p:blipFill>
        <p:spPr>
          <a:xfrm>
            <a:off x="6814467" y="5097107"/>
            <a:ext cx="5366821" cy="1699493"/>
          </a:xfrm>
          <a:prstGeom prst="rect">
            <a:avLst/>
          </a:prstGeom>
          <a:noFill/>
          <a:ln>
            <a:noFill/>
          </a:ln>
        </p:spPr>
      </p:pic>
      <p:pic>
        <p:nvPicPr>
          <p:cNvPr id="339" name="Google Shape;339;p19"/>
          <p:cNvPicPr preferRelativeResize="0"/>
          <p:nvPr/>
        </p:nvPicPr>
        <p:blipFill rotWithShape="1">
          <a:blip r:embed="rId5">
            <a:alphaModFix/>
          </a:blip>
          <a:srcRect b="0" l="0" r="0" t="0"/>
          <a:stretch/>
        </p:blipFill>
        <p:spPr>
          <a:xfrm>
            <a:off x="12199754" y="5097107"/>
            <a:ext cx="5366821" cy="1699493"/>
          </a:xfrm>
          <a:prstGeom prst="rect">
            <a:avLst/>
          </a:prstGeom>
          <a:noFill/>
          <a:ln>
            <a:noFill/>
          </a:ln>
        </p:spPr>
      </p:pic>
      <p:sp>
        <p:nvSpPr>
          <p:cNvPr id="340" name="Google Shape;340;p19"/>
          <p:cNvSpPr txBox="1"/>
          <p:nvPr/>
        </p:nvSpPr>
        <p:spPr>
          <a:xfrm>
            <a:off x="4037043" y="5615066"/>
            <a:ext cx="1899300" cy="538500"/>
          </a:xfrm>
          <a:prstGeom prst="rect">
            <a:avLst/>
          </a:prstGeom>
          <a:noFill/>
          <a:ln>
            <a:noFill/>
          </a:ln>
        </p:spPr>
        <p:txBody>
          <a:bodyPr anchorCtr="0" anchor="t" bIns="0" lIns="0" spcFirstLastPara="1" rIns="0" wrap="square" tIns="0">
            <a:spAutoFit/>
          </a:bodyPr>
          <a:lstStyle/>
          <a:p>
            <a:pPr indent="0" lvl="0" marL="0" marR="0" rtl="0" algn="ctr">
              <a:lnSpc>
                <a:spcPct val="140011"/>
              </a:lnSpc>
              <a:spcBef>
                <a:spcPts val="0"/>
              </a:spcBef>
              <a:spcAft>
                <a:spcPts val="0"/>
              </a:spcAft>
              <a:buNone/>
            </a:pPr>
            <a:r>
              <a:rPr b="0" i="0" lang="en-US" sz="3499" u="none" cap="none" strike="noStrike">
                <a:solidFill>
                  <a:srgbClr val="CE435E"/>
                </a:solidFill>
                <a:latin typeface="Black Ops One"/>
                <a:ea typeface="Black Ops One"/>
                <a:cs typeface="Black Ops One"/>
                <a:sym typeface="Black Ops One"/>
              </a:rPr>
              <a:t>43%</a:t>
            </a:r>
            <a:endParaRPr/>
          </a:p>
        </p:txBody>
      </p:sp>
      <p:sp>
        <p:nvSpPr>
          <p:cNvPr id="341" name="Google Shape;341;p19"/>
          <p:cNvSpPr txBox="1"/>
          <p:nvPr/>
        </p:nvSpPr>
        <p:spPr>
          <a:xfrm>
            <a:off x="9834870" y="5615066"/>
            <a:ext cx="1899300" cy="538500"/>
          </a:xfrm>
          <a:prstGeom prst="rect">
            <a:avLst/>
          </a:prstGeom>
          <a:noFill/>
          <a:ln>
            <a:noFill/>
          </a:ln>
        </p:spPr>
        <p:txBody>
          <a:bodyPr anchorCtr="0" anchor="t" bIns="0" lIns="0" spcFirstLastPara="1" rIns="0" wrap="square" tIns="0">
            <a:spAutoFit/>
          </a:bodyPr>
          <a:lstStyle/>
          <a:p>
            <a:pPr indent="0" lvl="0" marL="0" marR="0" rtl="0" algn="ctr">
              <a:lnSpc>
                <a:spcPct val="140011"/>
              </a:lnSpc>
              <a:spcBef>
                <a:spcPts val="0"/>
              </a:spcBef>
              <a:spcAft>
                <a:spcPts val="0"/>
              </a:spcAft>
              <a:buNone/>
            </a:pPr>
            <a:r>
              <a:rPr b="0" i="0" lang="en-US" sz="3499" u="none" cap="none" strike="noStrike">
                <a:solidFill>
                  <a:srgbClr val="CE435E"/>
                </a:solidFill>
                <a:latin typeface="Black Ops One"/>
                <a:ea typeface="Black Ops One"/>
                <a:cs typeface="Black Ops One"/>
                <a:sym typeface="Black Ops One"/>
              </a:rPr>
              <a:t>60%</a:t>
            </a:r>
            <a:endParaRPr/>
          </a:p>
        </p:txBody>
      </p:sp>
      <p:sp>
        <p:nvSpPr>
          <p:cNvPr id="342" name="Google Shape;342;p19"/>
          <p:cNvSpPr txBox="1"/>
          <p:nvPr/>
        </p:nvSpPr>
        <p:spPr>
          <a:xfrm>
            <a:off x="15020178" y="5615066"/>
            <a:ext cx="1899300" cy="538500"/>
          </a:xfrm>
          <a:prstGeom prst="rect">
            <a:avLst/>
          </a:prstGeom>
          <a:noFill/>
          <a:ln>
            <a:noFill/>
          </a:ln>
        </p:spPr>
        <p:txBody>
          <a:bodyPr anchorCtr="0" anchor="t" bIns="0" lIns="0" spcFirstLastPara="1" rIns="0" wrap="square" tIns="0">
            <a:spAutoFit/>
          </a:bodyPr>
          <a:lstStyle/>
          <a:p>
            <a:pPr indent="0" lvl="0" marL="0" marR="0" rtl="0" algn="ctr">
              <a:lnSpc>
                <a:spcPct val="140011"/>
              </a:lnSpc>
              <a:spcBef>
                <a:spcPts val="0"/>
              </a:spcBef>
              <a:spcAft>
                <a:spcPts val="0"/>
              </a:spcAft>
              <a:buNone/>
            </a:pPr>
            <a:r>
              <a:rPr b="0" i="0" lang="en-US" sz="3499" u="none" cap="none" strike="noStrike">
                <a:solidFill>
                  <a:srgbClr val="CE435E"/>
                </a:solidFill>
                <a:latin typeface="Black Ops One"/>
                <a:ea typeface="Black Ops One"/>
                <a:cs typeface="Black Ops One"/>
                <a:sym typeface="Black Ops One"/>
              </a:rPr>
              <a:t>35%</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E2E2E"/>
        </a:solidFill>
      </p:bgPr>
    </p:bg>
    <p:spTree>
      <p:nvGrpSpPr>
        <p:cNvPr id="346" name="Shape 346"/>
        <p:cNvGrpSpPr/>
        <p:nvPr/>
      </p:nvGrpSpPr>
      <p:grpSpPr>
        <a:xfrm>
          <a:off x="0" y="0"/>
          <a:ext cx="0" cy="0"/>
          <a:chOff x="0" y="0"/>
          <a:chExt cx="0" cy="0"/>
        </a:xfrm>
      </p:grpSpPr>
      <p:cxnSp>
        <p:nvCxnSpPr>
          <p:cNvPr id="347" name="Google Shape;347;p20"/>
          <p:cNvCxnSpPr/>
          <p:nvPr/>
        </p:nvCxnSpPr>
        <p:spPr>
          <a:xfrm rot="10800000">
            <a:off x="601695" y="-1933627"/>
            <a:ext cx="0" cy="19048663"/>
          </a:xfrm>
          <a:prstGeom prst="straightConnector1">
            <a:avLst/>
          </a:prstGeom>
          <a:noFill/>
          <a:ln cap="flat" cmpd="sng" w="38100">
            <a:solidFill>
              <a:srgbClr val="CE435E"/>
            </a:solidFill>
            <a:prstDash val="solid"/>
            <a:round/>
            <a:headEnd len="sm" w="sm" type="none"/>
            <a:tailEnd len="sm" w="sm" type="none"/>
          </a:ln>
        </p:spPr>
      </p:cxnSp>
      <p:grpSp>
        <p:nvGrpSpPr>
          <p:cNvPr id="348" name="Google Shape;348;p20"/>
          <p:cNvGrpSpPr/>
          <p:nvPr/>
        </p:nvGrpSpPr>
        <p:grpSpPr>
          <a:xfrm>
            <a:off x="1989064" y="3014052"/>
            <a:ext cx="4194356" cy="5922422"/>
            <a:chOff x="0" y="-47625"/>
            <a:chExt cx="1770594" cy="2500075"/>
          </a:xfrm>
        </p:grpSpPr>
        <p:sp>
          <p:nvSpPr>
            <p:cNvPr id="349" name="Google Shape;349;p20"/>
            <p:cNvSpPr/>
            <p:nvPr/>
          </p:nvSpPr>
          <p:spPr>
            <a:xfrm>
              <a:off x="0" y="0"/>
              <a:ext cx="1770594" cy="2452450"/>
            </a:xfrm>
            <a:custGeom>
              <a:rect b="b" l="l" r="r" t="t"/>
              <a:pathLst>
                <a:path extrusionOk="0" h="2452450" w="1770594">
                  <a:moveTo>
                    <a:pt x="0" y="0"/>
                  </a:moveTo>
                  <a:lnTo>
                    <a:pt x="1770594" y="0"/>
                  </a:lnTo>
                  <a:lnTo>
                    <a:pt x="1770594" y="2452450"/>
                  </a:lnTo>
                  <a:lnTo>
                    <a:pt x="0" y="2452450"/>
                  </a:lnTo>
                  <a:close/>
                </a:path>
              </a:pathLst>
            </a:custGeom>
            <a:solidFill>
              <a:srgbClr val="2E2E2E"/>
            </a:solidFill>
            <a:ln cap="sq" cmpd="sng" w="38100">
              <a:solidFill>
                <a:srgbClr val="FFFFFF"/>
              </a:solidFill>
              <a:prstDash val="solid"/>
              <a:miter lim="8000"/>
              <a:headEnd len="sm" w="sm" type="none"/>
              <a:tailEnd len="sm" w="sm" type="none"/>
            </a:ln>
          </p:spPr>
        </p:sp>
        <p:sp>
          <p:nvSpPr>
            <p:cNvPr id="350" name="Google Shape;350;p20"/>
            <p:cNvSpPr txBox="1"/>
            <p:nvPr/>
          </p:nvSpPr>
          <p:spPr>
            <a:xfrm>
              <a:off x="0" y="-47625"/>
              <a:ext cx="1770594" cy="250007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351" name="Google Shape;351;p20"/>
          <p:cNvCxnSpPr/>
          <p:nvPr/>
        </p:nvCxnSpPr>
        <p:spPr>
          <a:xfrm rot="10800000">
            <a:off x="-760663" y="9682095"/>
            <a:ext cx="19048663" cy="0"/>
          </a:xfrm>
          <a:prstGeom prst="straightConnector1">
            <a:avLst/>
          </a:prstGeom>
          <a:noFill/>
          <a:ln cap="flat" cmpd="sng" w="38100">
            <a:solidFill>
              <a:srgbClr val="CE435E"/>
            </a:solidFill>
            <a:prstDash val="solid"/>
            <a:round/>
            <a:headEnd len="sm" w="sm" type="none"/>
            <a:tailEnd len="sm" w="sm" type="none"/>
          </a:ln>
        </p:spPr>
      </p:cxnSp>
      <p:cxnSp>
        <p:nvCxnSpPr>
          <p:cNvPr id="352" name="Google Shape;352;p20"/>
          <p:cNvCxnSpPr/>
          <p:nvPr/>
        </p:nvCxnSpPr>
        <p:spPr>
          <a:xfrm rot="10800000">
            <a:off x="17416826" y="-213373"/>
            <a:ext cx="0" cy="10713745"/>
          </a:xfrm>
          <a:prstGeom prst="straightConnector1">
            <a:avLst/>
          </a:prstGeom>
          <a:noFill/>
          <a:ln cap="flat" cmpd="sng" w="38100">
            <a:solidFill>
              <a:srgbClr val="FFFFFF"/>
            </a:solidFill>
            <a:prstDash val="solid"/>
            <a:round/>
            <a:headEnd len="sm" w="sm" type="none"/>
            <a:tailEnd len="sm" w="sm" type="none"/>
          </a:ln>
        </p:spPr>
      </p:cxnSp>
      <p:grpSp>
        <p:nvGrpSpPr>
          <p:cNvPr id="353" name="Google Shape;353;p20"/>
          <p:cNvGrpSpPr/>
          <p:nvPr/>
        </p:nvGrpSpPr>
        <p:grpSpPr>
          <a:xfrm>
            <a:off x="11953187" y="3014052"/>
            <a:ext cx="4194356" cy="5922422"/>
            <a:chOff x="0" y="-47625"/>
            <a:chExt cx="1770594" cy="2500075"/>
          </a:xfrm>
        </p:grpSpPr>
        <p:sp>
          <p:nvSpPr>
            <p:cNvPr id="354" name="Google Shape;354;p20"/>
            <p:cNvSpPr/>
            <p:nvPr/>
          </p:nvSpPr>
          <p:spPr>
            <a:xfrm>
              <a:off x="0" y="0"/>
              <a:ext cx="1770594" cy="2452450"/>
            </a:xfrm>
            <a:custGeom>
              <a:rect b="b" l="l" r="r" t="t"/>
              <a:pathLst>
                <a:path extrusionOk="0" h="2452450" w="1770594">
                  <a:moveTo>
                    <a:pt x="0" y="0"/>
                  </a:moveTo>
                  <a:lnTo>
                    <a:pt x="1770594" y="0"/>
                  </a:lnTo>
                  <a:lnTo>
                    <a:pt x="1770594" y="2452450"/>
                  </a:lnTo>
                  <a:lnTo>
                    <a:pt x="0" y="2452450"/>
                  </a:lnTo>
                  <a:close/>
                </a:path>
              </a:pathLst>
            </a:custGeom>
            <a:solidFill>
              <a:srgbClr val="2E2E2E"/>
            </a:solidFill>
            <a:ln cap="sq" cmpd="sng" w="38100">
              <a:solidFill>
                <a:srgbClr val="FFFFFF"/>
              </a:solidFill>
              <a:prstDash val="solid"/>
              <a:miter lim="8000"/>
              <a:headEnd len="sm" w="sm" type="none"/>
              <a:tailEnd len="sm" w="sm" type="none"/>
            </a:ln>
          </p:spPr>
        </p:sp>
        <p:sp>
          <p:nvSpPr>
            <p:cNvPr id="355" name="Google Shape;355;p20"/>
            <p:cNvSpPr txBox="1"/>
            <p:nvPr/>
          </p:nvSpPr>
          <p:spPr>
            <a:xfrm>
              <a:off x="0" y="-47625"/>
              <a:ext cx="1770594" cy="250007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56" name="Google Shape;356;p20"/>
          <p:cNvSpPr txBox="1"/>
          <p:nvPr/>
        </p:nvSpPr>
        <p:spPr>
          <a:xfrm>
            <a:off x="3435071" y="1028700"/>
            <a:ext cx="11417859" cy="13716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9000" u="none" cap="none" strike="noStrike">
                <a:solidFill>
                  <a:srgbClr val="FFFFFF"/>
                </a:solidFill>
                <a:latin typeface="Black Ops One"/>
                <a:ea typeface="Black Ops One"/>
                <a:cs typeface="Black Ops One"/>
                <a:sym typeface="Black Ops One"/>
              </a:rPr>
              <a:t>Athletic Trainer </a:t>
            </a:r>
            <a:endParaRPr/>
          </a:p>
        </p:txBody>
      </p:sp>
      <p:sp>
        <p:nvSpPr>
          <p:cNvPr id="357" name="Google Shape;357;p20"/>
          <p:cNvSpPr txBox="1"/>
          <p:nvPr/>
        </p:nvSpPr>
        <p:spPr>
          <a:xfrm>
            <a:off x="7361238" y="4891853"/>
            <a:ext cx="3306074" cy="590550"/>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1" i="0" lang="en-US" sz="3999" u="none" cap="none" strike="noStrike">
                <a:solidFill>
                  <a:srgbClr val="FFFFFF"/>
                </a:solidFill>
                <a:latin typeface="Changa SemiBold"/>
                <a:ea typeface="Changa SemiBold"/>
                <a:cs typeface="Changa SemiBold"/>
                <a:sym typeface="Changa SemiBold"/>
              </a:rPr>
              <a:t>Name Trainer</a:t>
            </a:r>
            <a:endParaRPr/>
          </a:p>
        </p:txBody>
      </p:sp>
      <p:sp>
        <p:nvSpPr>
          <p:cNvPr id="358" name="Google Shape;358;p20"/>
          <p:cNvSpPr txBox="1"/>
          <p:nvPr/>
        </p:nvSpPr>
        <p:spPr>
          <a:xfrm>
            <a:off x="7361238" y="5823490"/>
            <a:ext cx="3306074" cy="824865"/>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FFFFFF"/>
                </a:solidFill>
                <a:latin typeface="Prata"/>
                <a:ea typeface="Prata"/>
                <a:cs typeface="Prata"/>
                <a:sym typeface="Prata"/>
              </a:rPr>
              <a:t>Elaborate on what you want to discuss. </a:t>
            </a:r>
            <a:endParaRPr/>
          </a:p>
        </p:txBody>
      </p:sp>
      <p:grpSp>
        <p:nvGrpSpPr>
          <p:cNvPr id="359" name="Google Shape;359;p20"/>
          <p:cNvGrpSpPr/>
          <p:nvPr/>
        </p:nvGrpSpPr>
        <p:grpSpPr>
          <a:xfrm>
            <a:off x="6400442" y="9201697"/>
            <a:ext cx="960796" cy="960796"/>
            <a:chOff x="0" y="0"/>
            <a:chExt cx="812800" cy="812800"/>
          </a:xfrm>
        </p:grpSpPr>
        <p:sp>
          <p:nvSpPr>
            <p:cNvPr id="360" name="Google Shape;360;p20"/>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FFFFFF"/>
            </a:solidFill>
            <a:ln>
              <a:noFill/>
            </a:ln>
          </p:spPr>
        </p:sp>
        <p:sp>
          <p:nvSpPr>
            <p:cNvPr id="361" name="Google Shape;361;p20"/>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62" name="Google Shape;362;p20"/>
          <p:cNvGrpSpPr/>
          <p:nvPr/>
        </p:nvGrpSpPr>
        <p:grpSpPr>
          <a:xfrm>
            <a:off x="121297" y="753704"/>
            <a:ext cx="960796" cy="960796"/>
            <a:chOff x="0" y="0"/>
            <a:chExt cx="812800" cy="812800"/>
          </a:xfrm>
        </p:grpSpPr>
        <p:sp>
          <p:nvSpPr>
            <p:cNvPr id="363" name="Google Shape;363;p20"/>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FFFFFF"/>
            </a:solidFill>
            <a:ln>
              <a:noFill/>
            </a:ln>
          </p:spPr>
        </p:sp>
        <p:sp>
          <p:nvSpPr>
            <p:cNvPr id="364" name="Google Shape;364;p20"/>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65" name="Google Shape;365;p20"/>
          <p:cNvGrpSpPr/>
          <p:nvPr/>
        </p:nvGrpSpPr>
        <p:grpSpPr>
          <a:xfrm>
            <a:off x="17138527" y="2809252"/>
            <a:ext cx="556598" cy="556598"/>
            <a:chOff x="0" y="0"/>
            <a:chExt cx="812800" cy="812800"/>
          </a:xfrm>
        </p:grpSpPr>
        <p:sp>
          <p:nvSpPr>
            <p:cNvPr id="366" name="Google Shape;366;p20"/>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FFFFFF"/>
            </a:solidFill>
            <a:ln>
              <a:noFill/>
            </a:ln>
          </p:spPr>
        </p:sp>
        <p:sp>
          <p:nvSpPr>
            <p:cNvPr id="367" name="Google Shape;367;p20"/>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368" name="Google Shape;368;p20"/>
          <p:cNvPicPr preferRelativeResize="0"/>
          <p:nvPr/>
        </p:nvPicPr>
        <p:blipFill>
          <a:blip r:embed="rId3">
            <a:alphaModFix/>
          </a:blip>
          <a:stretch>
            <a:fillRect/>
          </a:stretch>
        </p:blipFill>
        <p:spPr>
          <a:xfrm>
            <a:off x="2346823" y="3365847"/>
            <a:ext cx="3547225" cy="5314600"/>
          </a:xfrm>
          <a:prstGeom prst="rect">
            <a:avLst/>
          </a:prstGeom>
          <a:noFill/>
          <a:ln>
            <a:noFill/>
          </a:ln>
        </p:spPr>
      </p:pic>
      <p:pic>
        <p:nvPicPr>
          <p:cNvPr id="369" name="Google Shape;369;p20"/>
          <p:cNvPicPr preferRelativeResize="0"/>
          <p:nvPr/>
        </p:nvPicPr>
        <p:blipFill>
          <a:blip r:embed="rId4">
            <a:alphaModFix/>
          </a:blip>
          <a:stretch>
            <a:fillRect/>
          </a:stretch>
        </p:blipFill>
        <p:spPr>
          <a:xfrm>
            <a:off x="12263048" y="3365847"/>
            <a:ext cx="3547225" cy="53146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E2E2E"/>
        </a:solidFill>
      </p:bgPr>
    </p:bg>
    <p:spTree>
      <p:nvGrpSpPr>
        <p:cNvPr id="373" name="Shape 373"/>
        <p:cNvGrpSpPr/>
        <p:nvPr/>
      </p:nvGrpSpPr>
      <p:grpSpPr>
        <a:xfrm>
          <a:off x="0" y="0"/>
          <a:ext cx="0" cy="0"/>
          <a:chOff x="0" y="0"/>
          <a:chExt cx="0" cy="0"/>
        </a:xfrm>
      </p:grpSpPr>
      <p:cxnSp>
        <p:nvCxnSpPr>
          <p:cNvPr id="374" name="Google Shape;374;p21"/>
          <p:cNvCxnSpPr/>
          <p:nvPr/>
        </p:nvCxnSpPr>
        <p:spPr>
          <a:xfrm rot="10800000">
            <a:off x="-760663" y="9682095"/>
            <a:ext cx="19048663" cy="0"/>
          </a:xfrm>
          <a:prstGeom prst="straightConnector1">
            <a:avLst/>
          </a:prstGeom>
          <a:noFill/>
          <a:ln cap="flat" cmpd="sng" w="38100">
            <a:solidFill>
              <a:srgbClr val="FFFFFF"/>
            </a:solidFill>
            <a:prstDash val="solid"/>
            <a:round/>
            <a:headEnd len="sm" w="sm" type="none"/>
            <a:tailEnd len="sm" w="sm" type="none"/>
          </a:ln>
        </p:spPr>
      </p:cxnSp>
      <p:grpSp>
        <p:nvGrpSpPr>
          <p:cNvPr id="375" name="Google Shape;375;p21"/>
          <p:cNvGrpSpPr/>
          <p:nvPr/>
        </p:nvGrpSpPr>
        <p:grpSpPr>
          <a:xfrm>
            <a:off x="10165750" y="-491617"/>
            <a:ext cx="8819176" cy="10987631"/>
            <a:chOff x="0" y="-47625"/>
            <a:chExt cx="2574152" cy="3207084"/>
          </a:xfrm>
        </p:grpSpPr>
        <p:sp>
          <p:nvSpPr>
            <p:cNvPr id="376" name="Google Shape;376;p21"/>
            <p:cNvSpPr/>
            <p:nvPr/>
          </p:nvSpPr>
          <p:spPr>
            <a:xfrm>
              <a:off x="0" y="0"/>
              <a:ext cx="2574152" cy="3159459"/>
            </a:xfrm>
            <a:custGeom>
              <a:rect b="b" l="l" r="r" t="t"/>
              <a:pathLst>
                <a:path extrusionOk="0" h="3159459" w="2574152">
                  <a:moveTo>
                    <a:pt x="0" y="0"/>
                  </a:moveTo>
                  <a:lnTo>
                    <a:pt x="2574152" y="0"/>
                  </a:lnTo>
                  <a:lnTo>
                    <a:pt x="2574152" y="3159459"/>
                  </a:lnTo>
                  <a:lnTo>
                    <a:pt x="0" y="3159459"/>
                  </a:lnTo>
                  <a:close/>
                </a:path>
              </a:pathLst>
            </a:custGeom>
            <a:solidFill>
              <a:srgbClr val="2E2E2E"/>
            </a:solidFill>
            <a:ln cap="sq" cmpd="sng" w="38100">
              <a:solidFill>
                <a:srgbClr val="FFFFFF"/>
              </a:solidFill>
              <a:prstDash val="solid"/>
              <a:miter lim="8000"/>
              <a:headEnd len="sm" w="sm" type="none"/>
              <a:tailEnd len="sm" w="sm" type="none"/>
            </a:ln>
          </p:spPr>
        </p:sp>
        <p:sp>
          <p:nvSpPr>
            <p:cNvPr id="377" name="Google Shape;377;p21"/>
            <p:cNvSpPr txBox="1"/>
            <p:nvPr/>
          </p:nvSpPr>
          <p:spPr>
            <a:xfrm>
              <a:off x="0" y="-47625"/>
              <a:ext cx="2574152" cy="320708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378" name="Google Shape;378;p21"/>
          <p:cNvPicPr preferRelativeResize="0"/>
          <p:nvPr/>
        </p:nvPicPr>
        <p:blipFill>
          <a:blip r:embed="rId3">
            <a:alphaModFix/>
          </a:blip>
          <a:stretch>
            <a:fillRect/>
          </a:stretch>
        </p:blipFill>
        <p:spPr>
          <a:xfrm>
            <a:off x="10641700" y="-48931"/>
            <a:ext cx="7885175" cy="10320043"/>
          </a:xfrm>
          <a:prstGeom prst="rect">
            <a:avLst/>
          </a:prstGeom>
          <a:noFill/>
          <a:ln>
            <a:noFill/>
          </a:ln>
        </p:spPr>
      </p:pic>
      <p:cxnSp>
        <p:nvCxnSpPr>
          <p:cNvPr id="379" name="Google Shape;379;p21"/>
          <p:cNvCxnSpPr/>
          <p:nvPr/>
        </p:nvCxnSpPr>
        <p:spPr>
          <a:xfrm rot="10800000">
            <a:off x="604276" y="-426745"/>
            <a:ext cx="0" cy="10713745"/>
          </a:xfrm>
          <a:prstGeom prst="straightConnector1">
            <a:avLst/>
          </a:prstGeom>
          <a:noFill/>
          <a:ln cap="flat" cmpd="sng" w="38100">
            <a:solidFill>
              <a:srgbClr val="CE435E"/>
            </a:solidFill>
            <a:prstDash val="solid"/>
            <a:round/>
            <a:headEnd len="sm" w="sm" type="none"/>
            <a:tailEnd len="sm" w="sm" type="none"/>
          </a:ln>
        </p:spPr>
      </p:cxnSp>
      <p:sp>
        <p:nvSpPr>
          <p:cNvPr id="380" name="Google Shape;380;p21"/>
          <p:cNvSpPr txBox="1"/>
          <p:nvPr/>
        </p:nvSpPr>
        <p:spPr>
          <a:xfrm>
            <a:off x="1799836" y="4083470"/>
            <a:ext cx="7378200" cy="13854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9000" u="none" cap="none" strike="noStrike">
                <a:solidFill>
                  <a:srgbClr val="FFFFFF"/>
                </a:solidFill>
                <a:latin typeface="Black Ops One"/>
                <a:ea typeface="Black Ops One"/>
                <a:cs typeface="Black Ops One"/>
                <a:sym typeface="Black Ops One"/>
              </a:rPr>
              <a:t>About Me</a:t>
            </a:r>
            <a:endParaRPr/>
          </a:p>
        </p:txBody>
      </p:sp>
      <p:sp>
        <p:nvSpPr>
          <p:cNvPr id="381" name="Google Shape;381;p21"/>
          <p:cNvSpPr txBox="1"/>
          <p:nvPr/>
        </p:nvSpPr>
        <p:spPr>
          <a:xfrm>
            <a:off x="1654268" y="5698264"/>
            <a:ext cx="7739400" cy="4617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3000" u="none" cap="none" strike="noStrike">
                <a:solidFill>
                  <a:srgbClr val="FFFFFF"/>
                </a:solidFill>
                <a:latin typeface="Prata"/>
                <a:ea typeface="Prata"/>
                <a:cs typeface="Prata"/>
                <a:sym typeface="Prata"/>
              </a:rPr>
              <a:t>Elaborate on what you want to discuss. </a:t>
            </a:r>
            <a:endParaRPr/>
          </a:p>
        </p:txBody>
      </p:sp>
      <p:sp>
        <p:nvSpPr>
          <p:cNvPr id="382" name="Google Shape;382;p21"/>
          <p:cNvSpPr txBox="1"/>
          <p:nvPr/>
        </p:nvSpPr>
        <p:spPr>
          <a:xfrm>
            <a:off x="4977143" y="2360924"/>
            <a:ext cx="1023461" cy="1891307"/>
          </a:xfrm>
          <a:prstGeom prst="rect">
            <a:avLst/>
          </a:prstGeom>
          <a:noFill/>
          <a:ln>
            <a:noFill/>
          </a:ln>
        </p:spPr>
        <p:txBody>
          <a:bodyPr anchorCtr="0" anchor="t" bIns="0" lIns="0" spcFirstLastPara="1" rIns="0" wrap="square" tIns="0">
            <a:spAutoFit/>
          </a:bodyPr>
          <a:lstStyle/>
          <a:p>
            <a:pPr indent="0" lvl="0" marL="0" marR="0" rtl="0" algn="ctr">
              <a:lnSpc>
                <a:spcPct val="139994"/>
              </a:lnSpc>
              <a:spcBef>
                <a:spcPts val="0"/>
              </a:spcBef>
              <a:spcAft>
                <a:spcPts val="0"/>
              </a:spcAft>
              <a:buNone/>
            </a:pPr>
            <a:r>
              <a:rPr b="0" i="0" lang="en-US" sz="11039" u="none" cap="none" strike="noStrike">
                <a:solidFill>
                  <a:srgbClr val="FFFFFF"/>
                </a:solidFill>
                <a:latin typeface="Black Ops One"/>
                <a:ea typeface="Black Ops One"/>
                <a:cs typeface="Black Ops One"/>
                <a:sym typeface="Black Ops One"/>
              </a:rPr>
              <a:t>3</a:t>
            </a:r>
            <a:endParaRPr/>
          </a:p>
        </p:txBody>
      </p:sp>
      <p:grpSp>
        <p:nvGrpSpPr>
          <p:cNvPr id="383" name="Google Shape;383;p21"/>
          <p:cNvGrpSpPr/>
          <p:nvPr/>
        </p:nvGrpSpPr>
        <p:grpSpPr>
          <a:xfrm>
            <a:off x="123878" y="853102"/>
            <a:ext cx="960796" cy="960796"/>
            <a:chOff x="0" y="0"/>
            <a:chExt cx="812800" cy="812800"/>
          </a:xfrm>
        </p:grpSpPr>
        <p:sp>
          <p:nvSpPr>
            <p:cNvPr id="384" name="Google Shape;384;p21"/>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FFFFFF"/>
            </a:solidFill>
            <a:ln>
              <a:noFill/>
            </a:ln>
          </p:spPr>
        </p:sp>
        <p:sp>
          <p:nvSpPr>
            <p:cNvPr id="385" name="Google Shape;385;p21"/>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86" name="Google Shape;386;p21"/>
          <p:cNvGrpSpPr/>
          <p:nvPr/>
        </p:nvGrpSpPr>
        <p:grpSpPr>
          <a:xfrm>
            <a:off x="8432806" y="9201697"/>
            <a:ext cx="960796" cy="960796"/>
            <a:chOff x="0" y="0"/>
            <a:chExt cx="812800" cy="812800"/>
          </a:xfrm>
        </p:grpSpPr>
        <p:sp>
          <p:nvSpPr>
            <p:cNvPr id="387" name="Google Shape;387;p21"/>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FFFFFF"/>
            </a:solidFill>
            <a:ln>
              <a:noFill/>
            </a:ln>
          </p:spPr>
        </p:sp>
        <p:sp>
          <p:nvSpPr>
            <p:cNvPr id="388" name="Google Shape;388;p21"/>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E2E2E"/>
        </a:solidFill>
      </p:bgPr>
    </p:bg>
    <p:spTree>
      <p:nvGrpSpPr>
        <p:cNvPr id="392" name="Shape 392"/>
        <p:cNvGrpSpPr/>
        <p:nvPr/>
      </p:nvGrpSpPr>
      <p:grpSpPr>
        <a:xfrm>
          <a:off x="0" y="0"/>
          <a:ext cx="0" cy="0"/>
          <a:chOff x="0" y="0"/>
          <a:chExt cx="0" cy="0"/>
        </a:xfrm>
      </p:grpSpPr>
      <p:grpSp>
        <p:nvGrpSpPr>
          <p:cNvPr id="393" name="Google Shape;393;p22"/>
          <p:cNvGrpSpPr/>
          <p:nvPr/>
        </p:nvGrpSpPr>
        <p:grpSpPr>
          <a:xfrm>
            <a:off x="-295509" y="-431899"/>
            <a:ext cx="7720972" cy="10987631"/>
            <a:chOff x="0" y="-47625"/>
            <a:chExt cx="2253607" cy="3207084"/>
          </a:xfrm>
        </p:grpSpPr>
        <p:sp>
          <p:nvSpPr>
            <p:cNvPr id="394" name="Google Shape;394;p22"/>
            <p:cNvSpPr/>
            <p:nvPr/>
          </p:nvSpPr>
          <p:spPr>
            <a:xfrm>
              <a:off x="0" y="0"/>
              <a:ext cx="2253607" cy="3159459"/>
            </a:xfrm>
            <a:custGeom>
              <a:rect b="b" l="l" r="r" t="t"/>
              <a:pathLst>
                <a:path extrusionOk="0" h="3159459" w="2253607">
                  <a:moveTo>
                    <a:pt x="0" y="0"/>
                  </a:moveTo>
                  <a:lnTo>
                    <a:pt x="2253607" y="0"/>
                  </a:lnTo>
                  <a:lnTo>
                    <a:pt x="2253607" y="3159459"/>
                  </a:lnTo>
                  <a:lnTo>
                    <a:pt x="0" y="3159459"/>
                  </a:lnTo>
                  <a:close/>
                </a:path>
              </a:pathLst>
            </a:custGeom>
            <a:solidFill>
              <a:srgbClr val="2E2E2E"/>
            </a:solidFill>
            <a:ln cap="sq" cmpd="sng" w="38100">
              <a:solidFill>
                <a:srgbClr val="FFFFFF"/>
              </a:solidFill>
              <a:prstDash val="solid"/>
              <a:miter lim="8000"/>
              <a:headEnd len="sm" w="sm" type="none"/>
              <a:tailEnd len="sm" w="sm" type="none"/>
            </a:ln>
          </p:spPr>
        </p:sp>
        <p:sp>
          <p:nvSpPr>
            <p:cNvPr id="395" name="Google Shape;395;p22"/>
            <p:cNvSpPr txBox="1"/>
            <p:nvPr/>
          </p:nvSpPr>
          <p:spPr>
            <a:xfrm>
              <a:off x="0" y="-47625"/>
              <a:ext cx="2253607" cy="320708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396" name="Google Shape;396;p22"/>
          <p:cNvCxnSpPr/>
          <p:nvPr/>
        </p:nvCxnSpPr>
        <p:spPr>
          <a:xfrm rot="10800000">
            <a:off x="-760663" y="9682095"/>
            <a:ext cx="19048663" cy="0"/>
          </a:xfrm>
          <a:prstGeom prst="straightConnector1">
            <a:avLst/>
          </a:prstGeom>
          <a:noFill/>
          <a:ln cap="flat" cmpd="sng" w="38100">
            <a:solidFill>
              <a:srgbClr val="FFFFFF"/>
            </a:solidFill>
            <a:prstDash val="solid"/>
            <a:round/>
            <a:headEnd len="sm" w="sm" type="none"/>
            <a:tailEnd len="sm" w="sm" type="none"/>
          </a:ln>
        </p:spPr>
      </p:cxnSp>
      <p:pic>
        <p:nvPicPr>
          <p:cNvPr id="397" name="Google Shape;397;p22"/>
          <p:cNvPicPr preferRelativeResize="0"/>
          <p:nvPr/>
        </p:nvPicPr>
        <p:blipFill>
          <a:blip r:embed="rId3">
            <a:alphaModFix/>
          </a:blip>
          <a:stretch>
            <a:fillRect/>
          </a:stretch>
        </p:blipFill>
        <p:spPr>
          <a:xfrm>
            <a:off x="-295498" y="-268715"/>
            <a:ext cx="7302076" cy="10700414"/>
          </a:xfrm>
          <a:prstGeom prst="rect">
            <a:avLst/>
          </a:prstGeom>
          <a:noFill/>
          <a:ln>
            <a:noFill/>
          </a:ln>
        </p:spPr>
      </p:pic>
      <p:cxnSp>
        <p:nvCxnSpPr>
          <p:cNvPr id="398" name="Google Shape;398;p22"/>
          <p:cNvCxnSpPr/>
          <p:nvPr/>
        </p:nvCxnSpPr>
        <p:spPr>
          <a:xfrm rot="10800000">
            <a:off x="17743533" y="-268733"/>
            <a:ext cx="0" cy="10713745"/>
          </a:xfrm>
          <a:prstGeom prst="straightConnector1">
            <a:avLst/>
          </a:prstGeom>
          <a:noFill/>
          <a:ln cap="flat" cmpd="sng" w="38100">
            <a:solidFill>
              <a:srgbClr val="CE435E"/>
            </a:solidFill>
            <a:prstDash val="solid"/>
            <a:round/>
            <a:headEnd len="sm" w="sm" type="none"/>
            <a:tailEnd len="sm" w="sm" type="none"/>
          </a:ln>
        </p:spPr>
      </p:cxnSp>
      <p:sp>
        <p:nvSpPr>
          <p:cNvPr id="399" name="Google Shape;399;p22"/>
          <p:cNvSpPr txBox="1"/>
          <p:nvPr/>
        </p:nvSpPr>
        <p:spPr>
          <a:xfrm>
            <a:off x="8584488" y="2933370"/>
            <a:ext cx="7980969" cy="13716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9000" u="none" cap="none" strike="noStrike">
                <a:solidFill>
                  <a:srgbClr val="FFFFFF"/>
                </a:solidFill>
                <a:latin typeface="Black Ops One"/>
                <a:ea typeface="Black Ops One"/>
                <a:cs typeface="Black Ops One"/>
                <a:sym typeface="Black Ops One"/>
              </a:rPr>
              <a:t>Cover Letter</a:t>
            </a:r>
            <a:endParaRPr/>
          </a:p>
        </p:txBody>
      </p:sp>
      <p:sp>
        <p:nvSpPr>
          <p:cNvPr id="400" name="Google Shape;400;p22"/>
          <p:cNvSpPr txBox="1"/>
          <p:nvPr/>
        </p:nvSpPr>
        <p:spPr>
          <a:xfrm>
            <a:off x="9273649" y="4783259"/>
            <a:ext cx="6202800" cy="2154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800" u="none" cap="none" strike="noStrike">
                <a:solidFill>
                  <a:srgbClr val="FFFFFF"/>
                </a:solidFill>
                <a:latin typeface="Prata"/>
                <a:ea typeface="Prata"/>
                <a:cs typeface="Prata"/>
                <a:sym typeface="Prata"/>
              </a:rPr>
              <a:t>Presentations are communication tools that can be used as demonstrations, lectures, speeches, reports, and more. It is mostly presented before an audience. </a:t>
            </a:r>
            <a:endParaRPr/>
          </a:p>
        </p:txBody>
      </p:sp>
      <p:grpSp>
        <p:nvGrpSpPr>
          <p:cNvPr id="401" name="Google Shape;401;p22"/>
          <p:cNvGrpSpPr/>
          <p:nvPr/>
        </p:nvGrpSpPr>
        <p:grpSpPr>
          <a:xfrm>
            <a:off x="17259300" y="548302"/>
            <a:ext cx="960796" cy="960796"/>
            <a:chOff x="0" y="0"/>
            <a:chExt cx="812800" cy="812800"/>
          </a:xfrm>
        </p:grpSpPr>
        <p:sp>
          <p:nvSpPr>
            <p:cNvPr id="402" name="Google Shape;402;p22"/>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FFFFFF"/>
            </a:solidFill>
            <a:ln>
              <a:noFill/>
            </a:ln>
          </p:spPr>
        </p:sp>
        <p:sp>
          <p:nvSpPr>
            <p:cNvPr id="403" name="Google Shape;403;p22"/>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04" name="Google Shape;404;p22"/>
          <p:cNvGrpSpPr/>
          <p:nvPr/>
        </p:nvGrpSpPr>
        <p:grpSpPr>
          <a:xfrm>
            <a:off x="16068321" y="9201697"/>
            <a:ext cx="960796" cy="960796"/>
            <a:chOff x="0" y="0"/>
            <a:chExt cx="812800" cy="812800"/>
          </a:xfrm>
        </p:grpSpPr>
        <p:sp>
          <p:nvSpPr>
            <p:cNvPr id="405" name="Google Shape;405;p22"/>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FFFFFF"/>
            </a:solidFill>
            <a:ln>
              <a:noFill/>
            </a:ln>
          </p:spPr>
        </p:sp>
        <p:sp>
          <p:nvSpPr>
            <p:cNvPr id="406" name="Google Shape;406;p22"/>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E2E2E"/>
        </a:solidFill>
      </p:bgPr>
    </p:bg>
    <p:spTree>
      <p:nvGrpSpPr>
        <p:cNvPr id="410" name="Shape 410"/>
        <p:cNvGrpSpPr/>
        <p:nvPr/>
      </p:nvGrpSpPr>
      <p:grpSpPr>
        <a:xfrm>
          <a:off x="0" y="0"/>
          <a:ext cx="0" cy="0"/>
          <a:chOff x="0" y="0"/>
          <a:chExt cx="0" cy="0"/>
        </a:xfrm>
      </p:grpSpPr>
      <p:cxnSp>
        <p:nvCxnSpPr>
          <p:cNvPr id="411" name="Google Shape;411;p23"/>
          <p:cNvCxnSpPr/>
          <p:nvPr/>
        </p:nvCxnSpPr>
        <p:spPr>
          <a:xfrm flipH="1" rot="10800000">
            <a:off x="1084680" y="5870723"/>
            <a:ext cx="5794213" cy="1502"/>
          </a:xfrm>
          <a:prstGeom prst="straightConnector1">
            <a:avLst/>
          </a:prstGeom>
          <a:noFill/>
          <a:ln cap="flat" cmpd="sng" w="47625">
            <a:solidFill>
              <a:srgbClr val="A6A6A6"/>
            </a:solidFill>
            <a:prstDash val="solid"/>
            <a:round/>
            <a:headEnd len="sm" w="sm" type="none"/>
            <a:tailEnd len="sm" w="sm" type="none"/>
          </a:ln>
        </p:spPr>
      </p:cxnSp>
      <p:sp>
        <p:nvSpPr>
          <p:cNvPr id="412" name="Google Shape;412;p23"/>
          <p:cNvSpPr/>
          <p:nvPr/>
        </p:nvSpPr>
        <p:spPr>
          <a:xfrm>
            <a:off x="2590334" y="5695417"/>
            <a:ext cx="353616" cy="353616"/>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A6A6A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 name="Google Shape;413;p23"/>
          <p:cNvSpPr/>
          <p:nvPr/>
        </p:nvSpPr>
        <p:spPr>
          <a:xfrm>
            <a:off x="6878893" y="5693870"/>
            <a:ext cx="353616" cy="353616"/>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A6A6A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 name="Google Shape;414;p23"/>
          <p:cNvSpPr/>
          <p:nvPr/>
        </p:nvSpPr>
        <p:spPr>
          <a:xfrm>
            <a:off x="11167451" y="5693870"/>
            <a:ext cx="353616" cy="353616"/>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A6A6A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15" name="Google Shape;415;p23"/>
          <p:cNvCxnSpPr/>
          <p:nvPr/>
        </p:nvCxnSpPr>
        <p:spPr>
          <a:xfrm>
            <a:off x="7232508" y="5870678"/>
            <a:ext cx="3934943" cy="0"/>
          </a:xfrm>
          <a:prstGeom prst="straightConnector1">
            <a:avLst/>
          </a:prstGeom>
          <a:noFill/>
          <a:ln cap="flat" cmpd="sng" w="47625">
            <a:solidFill>
              <a:srgbClr val="A6A6A6"/>
            </a:solidFill>
            <a:prstDash val="solid"/>
            <a:round/>
            <a:headEnd len="sm" w="sm" type="none"/>
            <a:tailEnd len="sm" w="sm" type="none"/>
          </a:ln>
        </p:spPr>
      </p:cxnSp>
      <p:cxnSp>
        <p:nvCxnSpPr>
          <p:cNvPr id="416" name="Google Shape;416;p23"/>
          <p:cNvCxnSpPr/>
          <p:nvPr/>
        </p:nvCxnSpPr>
        <p:spPr>
          <a:xfrm flipH="1" rot="10800000">
            <a:off x="11521065" y="5853354"/>
            <a:ext cx="3182957" cy="16412"/>
          </a:xfrm>
          <a:prstGeom prst="straightConnector1">
            <a:avLst/>
          </a:prstGeom>
          <a:noFill/>
          <a:ln cap="flat" cmpd="sng" w="47625">
            <a:solidFill>
              <a:srgbClr val="A6A6A6"/>
            </a:solidFill>
            <a:prstDash val="solid"/>
            <a:round/>
            <a:headEnd len="sm" w="sm" type="none"/>
            <a:tailEnd len="sm" w="sm" type="none"/>
          </a:ln>
        </p:spPr>
      </p:cxnSp>
      <p:cxnSp>
        <p:nvCxnSpPr>
          <p:cNvPr id="417" name="Google Shape;417;p23"/>
          <p:cNvCxnSpPr/>
          <p:nvPr/>
        </p:nvCxnSpPr>
        <p:spPr>
          <a:xfrm>
            <a:off x="14332156" y="5853036"/>
            <a:ext cx="2983124" cy="0"/>
          </a:xfrm>
          <a:prstGeom prst="straightConnector1">
            <a:avLst/>
          </a:prstGeom>
          <a:noFill/>
          <a:ln cap="flat" cmpd="sng" w="47625">
            <a:solidFill>
              <a:srgbClr val="A6A6A6"/>
            </a:solidFill>
            <a:prstDash val="solid"/>
            <a:round/>
            <a:headEnd len="sm" w="sm" type="none"/>
            <a:tailEnd len="sm" w="sm" type="none"/>
          </a:ln>
        </p:spPr>
      </p:cxnSp>
      <p:sp>
        <p:nvSpPr>
          <p:cNvPr id="418" name="Google Shape;418;p23"/>
          <p:cNvSpPr/>
          <p:nvPr/>
        </p:nvSpPr>
        <p:spPr>
          <a:xfrm>
            <a:off x="15456010" y="5692914"/>
            <a:ext cx="353616" cy="353616"/>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A6A6A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19" name="Google Shape;419;p23"/>
          <p:cNvCxnSpPr/>
          <p:nvPr/>
        </p:nvCxnSpPr>
        <p:spPr>
          <a:xfrm rot="10800000">
            <a:off x="-760663" y="9682095"/>
            <a:ext cx="19048663" cy="0"/>
          </a:xfrm>
          <a:prstGeom prst="straightConnector1">
            <a:avLst/>
          </a:prstGeom>
          <a:noFill/>
          <a:ln cap="flat" cmpd="sng" w="38100">
            <a:solidFill>
              <a:srgbClr val="FFFFFF"/>
            </a:solidFill>
            <a:prstDash val="solid"/>
            <a:round/>
            <a:headEnd len="sm" w="sm" type="none"/>
            <a:tailEnd len="sm" w="sm" type="none"/>
          </a:ln>
        </p:spPr>
      </p:cxnSp>
      <p:cxnSp>
        <p:nvCxnSpPr>
          <p:cNvPr id="420" name="Google Shape;420;p23"/>
          <p:cNvCxnSpPr/>
          <p:nvPr/>
        </p:nvCxnSpPr>
        <p:spPr>
          <a:xfrm rot="10800000">
            <a:off x="604276" y="-426745"/>
            <a:ext cx="0" cy="10713745"/>
          </a:xfrm>
          <a:prstGeom prst="straightConnector1">
            <a:avLst/>
          </a:prstGeom>
          <a:noFill/>
          <a:ln cap="flat" cmpd="sng" w="38100">
            <a:solidFill>
              <a:srgbClr val="CE435E"/>
            </a:solidFill>
            <a:prstDash val="solid"/>
            <a:round/>
            <a:headEnd len="sm" w="sm" type="none"/>
            <a:tailEnd len="sm" w="sm" type="none"/>
          </a:ln>
        </p:spPr>
      </p:cxnSp>
      <p:grpSp>
        <p:nvGrpSpPr>
          <p:cNvPr id="421" name="Google Shape;421;p23"/>
          <p:cNvGrpSpPr/>
          <p:nvPr/>
        </p:nvGrpSpPr>
        <p:grpSpPr>
          <a:xfrm>
            <a:off x="14638365" y="3114816"/>
            <a:ext cx="1988906" cy="2294851"/>
            <a:chOff x="0" y="-47625"/>
            <a:chExt cx="653231" cy="753715"/>
          </a:xfrm>
        </p:grpSpPr>
        <p:sp>
          <p:nvSpPr>
            <p:cNvPr id="422" name="Google Shape;422;p23"/>
            <p:cNvSpPr/>
            <p:nvPr/>
          </p:nvSpPr>
          <p:spPr>
            <a:xfrm>
              <a:off x="0" y="0"/>
              <a:ext cx="653231" cy="706090"/>
            </a:xfrm>
            <a:custGeom>
              <a:rect b="b" l="l" r="r" t="t"/>
              <a:pathLst>
                <a:path extrusionOk="0" h="706090" w="653231">
                  <a:moveTo>
                    <a:pt x="0" y="0"/>
                  </a:moveTo>
                  <a:lnTo>
                    <a:pt x="653231" y="0"/>
                  </a:lnTo>
                  <a:lnTo>
                    <a:pt x="653231" y="706090"/>
                  </a:lnTo>
                  <a:lnTo>
                    <a:pt x="0" y="706090"/>
                  </a:lnTo>
                  <a:close/>
                </a:path>
              </a:pathLst>
            </a:custGeom>
            <a:solidFill>
              <a:srgbClr val="2E2E2E"/>
            </a:solidFill>
            <a:ln cap="sq" cmpd="sng" w="38100">
              <a:solidFill>
                <a:srgbClr val="FFFFFF"/>
              </a:solidFill>
              <a:prstDash val="solid"/>
              <a:miter lim="8000"/>
              <a:headEnd len="sm" w="sm" type="none"/>
              <a:tailEnd len="sm" w="sm" type="none"/>
            </a:ln>
          </p:spPr>
        </p:sp>
        <p:sp>
          <p:nvSpPr>
            <p:cNvPr id="423" name="Google Shape;423;p23"/>
            <p:cNvSpPr txBox="1"/>
            <p:nvPr/>
          </p:nvSpPr>
          <p:spPr>
            <a:xfrm>
              <a:off x="0" y="-47625"/>
              <a:ext cx="653231" cy="75371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24" name="Google Shape;424;p23"/>
          <p:cNvGrpSpPr/>
          <p:nvPr/>
        </p:nvGrpSpPr>
        <p:grpSpPr>
          <a:xfrm>
            <a:off x="10349806" y="3114816"/>
            <a:ext cx="1988906" cy="2294851"/>
            <a:chOff x="0" y="-47625"/>
            <a:chExt cx="653231" cy="753715"/>
          </a:xfrm>
        </p:grpSpPr>
        <p:sp>
          <p:nvSpPr>
            <p:cNvPr id="425" name="Google Shape;425;p23"/>
            <p:cNvSpPr/>
            <p:nvPr/>
          </p:nvSpPr>
          <p:spPr>
            <a:xfrm>
              <a:off x="0" y="0"/>
              <a:ext cx="653231" cy="706090"/>
            </a:xfrm>
            <a:custGeom>
              <a:rect b="b" l="l" r="r" t="t"/>
              <a:pathLst>
                <a:path extrusionOk="0" h="706090" w="653231">
                  <a:moveTo>
                    <a:pt x="0" y="0"/>
                  </a:moveTo>
                  <a:lnTo>
                    <a:pt x="653231" y="0"/>
                  </a:lnTo>
                  <a:lnTo>
                    <a:pt x="653231" y="706090"/>
                  </a:lnTo>
                  <a:lnTo>
                    <a:pt x="0" y="706090"/>
                  </a:lnTo>
                  <a:close/>
                </a:path>
              </a:pathLst>
            </a:custGeom>
            <a:solidFill>
              <a:srgbClr val="2E2E2E"/>
            </a:solidFill>
            <a:ln cap="sq" cmpd="sng" w="38100">
              <a:solidFill>
                <a:srgbClr val="FFFFFF"/>
              </a:solidFill>
              <a:prstDash val="solid"/>
              <a:miter lim="8000"/>
              <a:headEnd len="sm" w="sm" type="none"/>
              <a:tailEnd len="sm" w="sm" type="none"/>
            </a:ln>
          </p:spPr>
        </p:sp>
        <p:sp>
          <p:nvSpPr>
            <p:cNvPr id="426" name="Google Shape;426;p23"/>
            <p:cNvSpPr txBox="1"/>
            <p:nvPr/>
          </p:nvSpPr>
          <p:spPr>
            <a:xfrm>
              <a:off x="0" y="-47625"/>
              <a:ext cx="653231" cy="75371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27" name="Google Shape;427;p23"/>
          <p:cNvGrpSpPr/>
          <p:nvPr/>
        </p:nvGrpSpPr>
        <p:grpSpPr>
          <a:xfrm>
            <a:off x="6061248" y="3114816"/>
            <a:ext cx="1988906" cy="2294851"/>
            <a:chOff x="0" y="-47625"/>
            <a:chExt cx="653231" cy="753715"/>
          </a:xfrm>
        </p:grpSpPr>
        <p:sp>
          <p:nvSpPr>
            <p:cNvPr id="428" name="Google Shape;428;p23"/>
            <p:cNvSpPr/>
            <p:nvPr/>
          </p:nvSpPr>
          <p:spPr>
            <a:xfrm>
              <a:off x="0" y="0"/>
              <a:ext cx="653231" cy="706090"/>
            </a:xfrm>
            <a:custGeom>
              <a:rect b="b" l="l" r="r" t="t"/>
              <a:pathLst>
                <a:path extrusionOk="0" h="706090" w="653231">
                  <a:moveTo>
                    <a:pt x="0" y="0"/>
                  </a:moveTo>
                  <a:lnTo>
                    <a:pt x="653231" y="0"/>
                  </a:lnTo>
                  <a:lnTo>
                    <a:pt x="653231" y="706090"/>
                  </a:lnTo>
                  <a:lnTo>
                    <a:pt x="0" y="706090"/>
                  </a:lnTo>
                  <a:close/>
                </a:path>
              </a:pathLst>
            </a:custGeom>
            <a:solidFill>
              <a:srgbClr val="2E2E2E"/>
            </a:solidFill>
            <a:ln cap="sq" cmpd="sng" w="38100">
              <a:solidFill>
                <a:srgbClr val="FFFFFF"/>
              </a:solidFill>
              <a:prstDash val="solid"/>
              <a:miter lim="8000"/>
              <a:headEnd len="sm" w="sm" type="none"/>
              <a:tailEnd len="sm" w="sm" type="none"/>
            </a:ln>
          </p:spPr>
        </p:sp>
        <p:sp>
          <p:nvSpPr>
            <p:cNvPr id="429" name="Google Shape;429;p23"/>
            <p:cNvSpPr txBox="1"/>
            <p:nvPr/>
          </p:nvSpPr>
          <p:spPr>
            <a:xfrm>
              <a:off x="0" y="-47625"/>
              <a:ext cx="653231" cy="75371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30" name="Google Shape;430;p23"/>
          <p:cNvSpPr/>
          <p:nvPr/>
        </p:nvSpPr>
        <p:spPr>
          <a:xfrm>
            <a:off x="6281424" y="3560468"/>
            <a:ext cx="1548553" cy="1548553"/>
          </a:xfrm>
          <a:custGeom>
            <a:rect b="b" l="l" r="r" t="t"/>
            <a:pathLst>
              <a:path extrusionOk="0" h="1548553" w="1548553">
                <a:moveTo>
                  <a:pt x="0" y="0"/>
                </a:moveTo>
                <a:lnTo>
                  <a:pt x="1548553" y="0"/>
                </a:lnTo>
                <a:lnTo>
                  <a:pt x="1548553" y="1548553"/>
                </a:lnTo>
                <a:lnTo>
                  <a:pt x="0" y="1548553"/>
                </a:lnTo>
                <a:lnTo>
                  <a:pt x="0" y="0"/>
                </a:lnTo>
                <a:close/>
              </a:path>
            </a:pathLst>
          </a:custGeom>
          <a:blipFill rotWithShape="1">
            <a:blip r:embed="rId3">
              <a:alphaModFix/>
            </a:blip>
            <a:stretch>
              <a:fillRect b="0" l="0" r="0" t="0"/>
            </a:stretch>
          </a:blipFill>
          <a:ln>
            <a:noFill/>
          </a:ln>
        </p:spPr>
      </p:sp>
      <p:grpSp>
        <p:nvGrpSpPr>
          <p:cNvPr id="431" name="Google Shape;431;p23"/>
          <p:cNvGrpSpPr/>
          <p:nvPr/>
        </p:nvGrpSpPr>
        <p:grpSpPr>
          <a:xfrm>
            <a:off x="1772689" y="3114816"/>
            <a:ext cx="1988906" cy="2294851"/>
            <a:chOff x="0" y="-47625"/>
            <a:chExt cx="653231" cy="753715"/>
          </a:xfrm>
        </p:grpSpPr>
        <p:sp>
          <p:nvSpPr>
            <p:cNvPr id="432" name="Google Shape;432;p23"/>
            <p:cNvSpPr/>
            <p:nvPr/>
          </p:nvSpPr>
          <p:spPr>
            <a:xfrm>
              <a:off x="0" y="0"/>
              <a:ext cx="653231" cy="706090"/>
            </a:xfrm>
            <a:custGeom>
              <a:rect b="b" l="l" r="r" t="t"/>
              <a:pathLst>
                <a:path extrusionOk="0" h="706090" w="653231">
                  <a:moveTo>
                    <a:pt x="0" y="0"/>
                  </a:moveTo>
                  <a:lnTo>
                    <a:pt x="653231" y="0"/>
                  </a:lnTo>
                  <a:lnTo>
                    <a:pt x="653231" y="706090"/>
                  </a:lnTo>
                  <a:lnTo>
                    <a:pt x="0" y="706090"/>
                  </a:lnTo>
                  <a:close/>
                </a:path>
              </a:pathLst>
            </a:custGeom>
            <a:solidFill>
              <a:srgbClr val="2E2E2E"/>
            </a:solidFill>
            <a:ln cap="sq" cmpd="sng" w="38100">
              <a:solidFill>
                <a:srgbClr val="FFFFFF"/>
              </a:solidFill>
              <a:prstDash val="solid"/>
              <a:miter lim="8000"/>
              <a:headEnd len="sm" w="sm" type="none"/>
              <a:tailEnd len="sm" w="sm" type="none"/>
            </a:ln>
          </p:spPr>
        </p:sp>
        <p:sp>
          <p:nvSpPr>
            <p:cNvPr id="433" name="Google Shape;433;p23"/>
            <p:cNvSpPr txBox="1"/>
            <p:nvPr/>
          </p:nvSpPr>
          <p:spPr>
            <a:xfrm>
              <a:off x="0" y="-47625"/>
              <a:ext cx="653231" cy="75371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34" name="Google Shape;434;p23"/>
          <p:cNvSpPr/>
          <p:nvPr/>
        </p:nvSpPr>
        <p:spPr>
          <a:xfrm>
            <a:off x="1958750" y="3526352"/>
            <a:ext cx="1616784" cy="1616784"/>
          </a:xfrm>
          <a:custGeom>
            <a:rect b="b" l="l" r="r" t="t"/>
            <a:pathLst>
              <a:path extrusionOk="0" h="1616784" w="1616784">
                <a:moveTo>
                  <a:pt x="0" y="0"/>
                </a:moveTo>
                <a:lnTo>
                  <a:pt x="1616784" y="0"/>
                </a:lnTo>
                <a:lnTo>
                  <a:pt x="1616784" y="1616784"/>
                </a:lnTo>
                <a:lnTo>
                  <a:pt x="0" y="1616784"/>
                </a:lnTo>
                <a:lnTo>
                  <a:pt x="0" y="0"/>
                </a:lnTo>
                <a:close/>
              </a:path>
            </a:pathLst>
          </a:custGeom>
          <a:blipFill rotWithShape="1">
            <a:blip r:embed="rId4">
              <a:alphaModFix/>
            </a:blip>
            <a:stretch>
              <a:fillRect b="0" l="0" r="0" t="0"/>
            </a:stretch>
          </a:blipFill>
          <a:ln>
            <a:noFill/>
          </a:ln>
        </p:spPr>
      </p:sp>
      <p:sp>
        <p:nvSpPr>
          <p:cNvPr id="435" name="Google Shape;435;p23"/>
          <p:cNvSpPr txBox="1"/>
          <p:nvPr/>
        </p:nvSpPr>
        <p:spPr>
          <a:xfrm>
            <a:off x="1028700" y="1028700"/>
            <a:ext cx="16230600" cy="1367118"/>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9000" u="none" cap="none" strike="noStrike">
                <a:solidFill>
                  <a:srgbClr val="FFFFFF"/>
                </a:solidFill>
                <a:latin typeface="Black Ops One"/>
                <a:ea typeface="Black Ops One"/>
                <a:cs typeface="Black Ops One"/>
                <a:sym typeface="Black Ops One"/>
              </a:rPr>
              <a:t>Program Roadmap </a:t>
            </a:r>
            <a:endParaRPr/>
          </a:p>
        </p:txBody>
      </p:sp>
      <p:sp>
        <p:nvSpPr>
          <p:cNvPr id="436" name="Google Shape;436;p23"/>
          <p:cNvSpPr txBox="1"/>
          <p:nvPr/>
        </p:nvSpPr>
        <p:spPr>
          <a:xfrm>
            <a:off x="1084680" y="6334783"/>
            <a:ext cx="3364925" cy="4953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3300" u="none" cap="none" strike="noStrike">
                <a:solidFill>
                  <a:srgbClr val="FFFFFF"/>
                </a:solidFill>
                <a:latin typeface="Changa"/>
                <a:ea typeface="Changa"/>
                <a:cs typeface="Changa"/>
                <a:sym typeface="Changa"/>
              </a:rPr>
              <a:t>Add a main point</a:t>
            </a:r>
            <a:endParaRPr/>
          </a:p>
        </p:txBody>
      </p:sp>
      <p:sp>
        <p:nvSpPr>
          <p:cNvPr id="437" name="Google Shape;437;p23"/>
          <p:cNvSpPr txBox="1"/>
          <p:nvPr/>
        </p:nvSpPr>
        <p:spPr>
          <a:xfrm>
            <a:off x="1084680" y="7128787"/>
            <a:ext cx="3364925" cy="73723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FFFFFF"/>
                </a:solidFill>
                <a:latin typeface="Prata"/>
                <a:ea typeface="Prata"/>
                <a:cs typeface="Prata"/>
                <a:sym typeface="Prata"/>
              </a:rPr>
              <a:t>Elaborate on what you want to discuss. </a:t>
            </a:r>
            <a:endParaRPr/>
          </a:p>
        </p:txBody>
      </p:sp>
      <p:sp>
        <p:nvSpPr>
          <p:cNvPr id="438" name="Google Shape;438;p23"/>
          <p:cNvSpPr txBox="1"/>
          <p:nvPr/>
        </p:nvSpPr>
        <p:spPr>
          <a:xfrm>
            <a:off x="5373238" y="6334783"/>
            <a:ext cx="3364925" cy="4953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3300" u="none" cap="none" strike="noStrike">
                <a:solidFill>
                  <a:srgbClr val="FFFFFF"/>
                </a:solidFill>
                <a:latin typeface="Changa"/>
                <a:ea typeface="Changa"/>
                <a:cs typeface="Changa"/>
                <a:sym typeface="Changa"/>
              </a:rPr>
              <a:t>Add a main point</a:t>
            </a:r>
            <a:endParaRPr/>
          </a:p>
        </p:txBody>
      </p:sp>
      <p:sp>
        <p:nvSpPr>
          <p:cNvPr id="439" name="Google Shape;439;p23"/>
          <p:cNvSpPr txBox="1"/>
          <p:nvPr/>
        </p:nvSpPr>
        <p:spPr>
          <a:xfrm>
            <a:off x="5373238" y="7128787"/>
            <a:ext cx="3364925" cy="73723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FFFFFF"/>
                </a:solidFill>
                <a:latin typeface="Prata"/>
                <a:ea typeface="Prata"/>
                <a:cs typeface="Prata"/>
                <a:sym typeface="Prata"/>
              </a:rPr>
              <a:t>Elaborate on what you want to discuss. </a:t>
            </a:r>
            <a:endParaRPr/>
          </a:p>
        </p:txBody>
      </p:sp>
      <p:sp>
        <p:nvSpPr>
          <p:cNvPr id="440" name="Google Shape;440;p23"/>
          <p:cNvSpPr txBox="1"/>
          <p:nvPr/>
        </p:nvSpPr>
        <p:spPr>
          <a:xfrm>
            <a:off x="13950355" y="6334783"/>
            <a:ext cx="3364925" cy="4953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3300" u="none" cap="none" strike="noStrike">
                <a:solidFill>
                  <a:srgbClr val="FFFFFF"/>
                </a:solidFill>
                <a:latin typeface="Changa"/>
                <a:ea typeface="Changa"/>
                <a:cs typeface="Changa"/>
                <a:sym typeface="Changa"/>
              </a:rPr>
              <a:t>Add a main point</a:t>
            </a:r>
            <a:endParaRPr/>
          </a:p>
        </p:txBody>
      </p:sp>
      <p:sp>
        <p:nvSpPr>
          <p:cNvPr id="441" name="Google Shape;441;p23"/>
          <p:cNvSpPr txBox="1"/>
          <p:nvPr/>
        </p:nvSpPr>
        <p:spPr>
          <a:xfrm>
            <a:off x="13950355" y="7128787"/>
            <a:ext cx="3364925" cy="73723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FFFFFF"/>
                </a:solidFill>
                <a:latin typeface="Prata"/>
                <a:ea typeface="Prata"/>
                <a:cs typeface="Prata"/>
                <a:sym typeface="Prata"/>
              </a:rPr>
              <a:t>Elaborate on what you want to discuss. </a:t>
            </a:r>
            <a:endParaRPr/>
          </a:p>
        </p:txBody>
      </p:sp>
      <p:sp>
        <p:nvSpPr>
          <p:cNvPr id="442" name="Google Shape;442;p23"/>
          <p:cNvSpPr txBox="1"/>
          <p:nvPr/>
        </p:nvSpPr>
        <p:spPr>
          <a:xfrm>
            <a:off x="9661797" y="6334783"/>
            <a:ext cx="3364925" cy="4953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3300" u="none" cap="none" strike="noStrike">
                <a:solidFill>
                  <a:srgbClr val="FFFFFF"/>
                </a:solidFill>
                <a:latin typeface="Changa"/>
                <a:ea typeface="Changa"/>
                <a:cs typeface="Changa"/>
                <a:sym typeface="Changa"/>
              </a:rPr>
              <a:t>Add a main point</a:t>
            </a:r>
            <a:endParaRPr/>
          </a:p>
        </p:txBody>
      </p:sp>
      <p:sp>
        <p:nvSpPr>
          <p:cNvPr id="443" name="Google Shape;443;p23"/>
          <p:cNvSpPr txBox="1"/>
          <p:nvPr/>
        </p:nvSpPr>
        <p:spPr>
          <a:xfrm>
            <a:off x="9661797" y="7128787"/>
            <a:ext cx="3364925" cy="73723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FFFFFF"/>
                </a:solidFill>
                <a:latin typeface="Prata"/>
                <a:ea typeface="Prata"/>
                <a:cs typeface="Prata"/>
                <a:sym typeface="Prata"/>
              </a:rPr>
              <a:t>Elaborate on what you want to discuss. </a:t>
            </a:r>
            <a:endParaRPr/>
          </a:p>
        </p:txBody>
      </p:sp>
      <p:grpSp>
        <p:nvGrpSpPr>
          <p:cNvPr id="444" name="Google Shape;444;p23"/>
          <p:cNvGrpSpPr/>
          <p:nvPr/>
        </p:nvGrpSpPr>
        <p:grpSpPr>
          <a:xfrm>
            <a:off x="123878" y="548302"/>
            <a:ext cx="960796" cy="960796"/>
            <a:chOff x="0" y="0"/>
            <a:chExt cx="812800" cy="812800"/>
          </a:xfrm>
        </p:grpSpPr>
        <p:sp>
          <p:nvSpPr>
            <p:cNvPr id="445" name="Google Shape;445;p23"/>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CE435E"/>
            </a:solidFill>
            <a:ln>
              <a:noFill/>
            </a:ln>
          </p:spPr>
        </p:sp>
        <p:sp>
          <p:nvSpPr>
            <p:cNvPr id="446" name="Google Shape;446;p23"/>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47" name="Google Shape;447;p23"/>
          <p:cNvGrpSpPr/>
          <p:nvPr/>
        </p:nvGrpSpPr>
        <p:grpSpPr>
          <a:xfrm>
            <a:off x="13315380" y="9201697"/>
            <a:ext cx="960796" cy="960796"/>
            <a:chOff x="0" y="0"/>
            <a:chExt cx="812800" cy="812800"/>
          </a:xfrm>
        </p:grpSpPr>
        <p:sp>
          <p:nvSpPr>
            <p:cNvPr id="448" name="Google Shape;448;p23"/>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CE435E"/>
            </a:solidFill>
            <a:ln>
              <a:noFill/>
            </a:ln>
          </p:spPr>
        </p:sp>
        <p:sp>
          <p:nvSpPr>
            <p:cNvPr id="449" name="Google Shape;449;p23"/>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50" name="Google Shape;450;p23"/>
          <p:cNvGrpSpPr/>
          <p:nvPr/>
        </p:nvGrpSpPr>
        <p:grpSpPr>
          <a:xfrm>
            <a:off x="4393625" y="9403796"/>
            <a:ext cx="556598" cy="556598"/>
            <a:chOff x="0" y="0"/>
            <a:chExt cx="812800" cy="812800"/>
          </a:xfrm>
        </p:grpSpPr>
        <p:sp>
          <p:nvSpPr>
            <p:cNvPr id="451" name="Google Shape;451;p23"/>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FFFFFF"/>
            </a:solidFill>
            <a:ln>
              <a:noFill/>
            </a:ln>
          </p:spPr>
        </p:sp>
        <p:sp>
          <p:nvSpPr>
            <p:cNvPr id="452" name="Google Shape;452;p23"/>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53" name="Google Shape;453;p23"/>
          <p:cNvSpPr/>
          <p:nvPr/>
        </p:nvSpPr>
        <p:spPr>
          <a:xfrm>
            <a:off x="10689983" y="3607957"/>
            <a:ext cx="1308565" cy="1308565"/>
          </a:xfrm>
          <a:custGeom>
            <a:rect b="b" l="l" r="r" t="t"/>
            <a:pathLst>
              <a:path extrusionOk="0" h="1308565" w="1308565">
                <a:moveTo>
                  <a:pt x="0" y="0"/>
                </a:moveTo>
                <a:lnTo>
                  <a:pt x="1308564" y="0"/>
                </a:lnTo>
                <a:lnTo>
                  <a:pt x="1308564" y="1308565"/>
                </a:lnTo>
                <a:lnTo>
                  <a:pt x="0" y="1308565"/>
                </a:lnTo>
                <a:lnTo>
                  <a:pt x="0" y="0"/>
                </a:lnTo>
                <a:close/>
              </a:path>
            </a:pathLst>
          </a:custGeom>
          <a:blipFill rotWithShape="1">
            <a:blip r:embed="rId5">
              <a:alphaModFix/>
            </a:blip>
            <a:stretch>
              <a:fillRect b="0" l="0" r="0" t="0"/>
            </a:stretch>
          </a:blipFill>
          <a:ln>
            <a:noFill/>
          </a:ln>
        </p:spPr>
      </p:sp>
      <p:pic>
        <p:nvPicPr>
          <p:cNvPr id="454" name="Google Shape;454;p23"/>
          <p:cNvPicPr preferRelativeResize="0"/>
          <p:nvPr/>
        </p:nvPicPr>
        <p:blipFill>
          <a:blip r:embed="rId6">
            <a:alphaModFix/>
          </a:blip>
          <a:stretch>
            <a:fillRect/>
          </a:stretch>
        </p:blipFill>
        <p:spPr>
          <a:xfrm>
            <a:off x="14924472" y="3553888"/>
            <a:ext cx="1416700" cy="14167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E2E2E"/>
        </a:solidFill>
      </p:bgPr>
    </p:bg>
    <p:spTree>
      <p:nvGrpSpPr>
        <p:cNvPr id="458" name="Shape 458"/>
        <p:cNvGrpSpPr/>
        <p:nvPr/>
      </p:nvGrpSpPr>
      <p:grpSpPr>
        <a:xfrm>
          <a:off x="0" y="0"/>
          <a:ext cx="0" cy="0"/>
          <a:chOff x="0" y="0"/>
          <a:chExt cx="0" cy="0"/>
        </a:xfrm>
      </p:grpSpPr>
      <p:grpSp>
        <p:nvGrpSpPr>
          <p:cNvPr id="459" name="Google Shape;459;p24"/>
          <p:cNvGrpSpPr/>
          <p:nvPr/>
        </p:nvGrpSpPr>
        <p:grpSpPr>
          <a:xfrm>
            <a:off x="-496250" y="-256500"/>
            <a:ext cx="10064704" cy="10935194"/>
            <a:chOff x="0" y="-47625"/>
            <a:chExt cx="3329266" cy="3207084"/>
          </a:xfrm>
        </p:grpSpPr>
        <p:sp>
          <p:nvSpPr>
            <p:cNvPr id="460" name="Google Shape;460;p24"/>
            <p:cNvSpPr/>
            <p:nvPr/>
          </p:nvSpPr>
          <p:spPr>
            <a:xfrm>
              <a:off x="0" y="0"/>
              <a:ext cx="3329266" cy="3159459"/>
            </a:xfrm>
            <a:custGeom>
              <a:rect b="b" l="l" r="r" t="t"/>
              <a:pathLst>
                <a:path extrusionOk="0" h="3159459" w="3329266">
                  <a:moveTo>
                    <a:pt x="0" y="0"/>
                  </a:moveTo>
                  <a:lnTo>
                    <a:pt x="3329266" y="0"/>
                  </a:lnTo>
                  <a:lnTo>
                    <a:pt x="3329266" y="3159459"/>
                  </a:lnTo>
                  <a:lnTo>
                    <a:pt x="0" y="3159459"/>
                  </a:lnTo>
                  <a:close/>
                </a:path>
              </a:pathLst>
            </a:custGeom>
            <a:solidFill>
              <a:srgbClr val="2E2E2E"/>
            </a:solidFill>
            <a:ln cap="sq" cmpd="sng" w="38100">
              <a:solidFill>
                <a:srgbClr val="FFFFFF"/>
              </a:solidFill>
              <a:prstDash val="solid"/>
              <a:miter lim="8000"/>
              <a:headEnd len="sm" w="sm" type="none"/>
              <a:tailEnd len="sm" w="sm" type="none"/>
            </a:ln>
          </p:spPr>
        </p:sp>
        <p:sp>
          <p:nvSpPr>
            <p:cNvPr id="461" name="Google Shape;461;p24"/>
            <p:cNvSpPr txBox="1"/>
            <p:nvPr/>
          </p:nvSpPr>
          <p:spPr>
            <a:xfrm>
              <a:off x="0" y="-47625"/>
              <a:ext cx="3329266" cy="320708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462" name="Google Shape;462;p24"/>
          <p:cNvCxnSpPr/>
          <p:nvPr/>
        </p:nvCxnSpPr>
        <p:spPr>
          <a:xfrm rot="10800000">
            <a:off x="-760663" y="9682095"/>
            <a:ext cx="19048663" cy="0"/>
          </a:xfrm>
          <a:prstGeom prst="straightConnector1">
            <a:avLst/>
          </a:prstGeom>
          <a:noFill/>
          <a:ln cap="flat" cmpd="sng" w="38100">
            <a:solidFill>
              <a:srgbClr val="CE435E"/>
            </a:solidFill>
            <a:prstDash val="solid"/>
            <a:round/>
            <a:headEnd len="sm" w="sm" type="none"/>
            <a:tailEnd len="sm" w="sm" type="none"/>
          </a:ln>
        </p:spPr>
      </p:cxnSp>
      <p:cxnSp>
        <p:nvCxnSpPr>
          <p:cNvPr id="463" name="Google Shape;463;p24"/>
          <p:cNvCxnSpPr/>
          <p:nvPr/>
        </p:nvCxnSpPr>
        <p:spPr>
          <a:xfrm rot="10800000">
            <a:off x="17684737" y="-213373"/>
            <a:ext cx="0" cy="10713745"/>
          </a:xfrm>
          <a:prstGeom prst="straightConnector1">
            <a:avLst/>
          </a:prstGeom>
          <a:noFill/>
          <a:ln cap="flat" cmpd="sng" w="38100">
            <a:solidFill>
              <a:srgbClr val="FFFFFF"/>
            </a:solidFill>
            <a:prstDash val="solid"/>
            <a:round/>
            <a:headEnd len="sm" w="sm" type="none"/>
            <a:tailEnd len="sm" w="sm" type="none"/>
          </a:ln>
        </p:spPr>
      </p:cxnSp>
      <p:sp>
        <p:nvSpPr>
          <p:cNvPr id="464" name="Google Shape;464;p24"/>
          <p:cNvSpPr txBox="1"/>
          <p:nvPr/>
        </p:nvSpPr>
        <p:spPr>
          <a:xfrm>
            <a:off x="10657271" y="2190750"/>
            <a:ext cx="6140400" cy="53565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8700" u="none" cap="none" strike="noStrike">
                <a:solidFill>
                  <a:srgbClr val="FFFFFF"/>
                </a:solidFill>
                <a:latin typeface="Black Ops One"/>
                <a:ea typeface="Black Ops One"/>
                <a:cs typeface="Black Ops One"/>
                <a:sym typeface="Black Ops One"/>
              </a:rPr>
              <a:t>A picture is worth a thousand words</a:t>
            </a:r>
            <a:endParaRPr/>
          </a:p>
        </p:txBody>
      </p:sp>
      <p:grpSp>
        <p:nvGrpSpPr>
          <p:cNvPr id="465" name="Google Shape;465;p24"/>
          <p:cNvGrpSpPr/>
          <p:nvPr/>
        </p:nvGrpSpPr>
        <p:grpSpPr>
          <a:xfrm>
            <a:off x="10657271" y="9201697"/>
            <a:ext cx="960796" cy="960796"/>
            <a:chOff x="0" y="0"/>
            <a:chExt cx="812800" cy="812800"/>
          </a:xfrm>
        </p:grpSpPr>
        <p:sp>
          <p:nvSpPr>
            <p:cNvPr id="466" name="Google Shape;466;p24"/>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FFFFFF"/>
            </a:solidFill>
            <a:ln>
              <a:noFill/>
            </a:ln>
          </p:spPr>
        </p:sp>
        <p:sp>
          <p:nvSpPr>
            <p:cNvPr id="467" name="Google Shape;467;p24"/>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68" name="Google Shape;468;p24"/>
          <p:cNvGrpSpPr/>
          <p:nvPr/>
        </p:nvGrpSpPr>
        <p:grpSpPr>
          <a:xfrm>
            <a:off x="17204339" y="548302"/>
            <a:ext cx="960796" cy="960796"/>
            <a:chOff x="0" y="0"/>
            <a:chExt cx="812800" cy="812800"/>
          </a:xfrm>
        </p:grpSpPr>
        <p:sp>
          <p:nvSpPr>
            <p:cNvPr id="469" name="Google Shape;469;p24"/>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FFFFFF"/>
            </a:solidFill>
            <a:ln>
              <a:noFill/>
            </a:ln>
          </p:spPr>
        </p:sp>
        <p:sp>
          <p:nvSpPr>
            <p:cNvPr id="470" name="Google Shape;470;p24"/>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471" name="Google Shape;471;p24"/>
          <p:cNvPicPr preferRelativeResize="0"/>
          <p:nvPr/>
        </p:nvPicPr>
        <p:blipFill>
          <a:blip r:embed="rId3">
            <a:alphaModFix/>
          </a:blip>
          <a:stretch>
            <a:fillRect/>
          </a:stretch>
        </p:blipFill>
        <p:spPr>
          <a:xfrm>
            <a:off x="-496261" y="-121257"/>
            <a:ext cx="9717537" cy="10800001"/>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E2E2E"/>
        </a:solidFill>
      </p:bgPr>
    </p:bg>
    <p:spTree>
      <p:nvGrpSpPr>
        <p:cNvPr id="475" name="Shape 475"/>
        <p:cNvGrpSpPr/>
        <p:nvPr/>
      </p:nvGrpSpPr>
      <p:grpSpPr>
        <a:xfrm>
          <a:off x="0" y="0"/>
          <a:ext cx="0" cy="0"/>
          <a:chOff x="0" y="0"/>
          <a:chExt cx="0" cy="0"/>
        </a:xfrm>
      </p:grpSpPr>
      <p:cxnSp>
        <p:nvCxnSpPr>
          <p:cNvPr id="476" name="Google Shape;476;p25"/>
          <p:cNvCxnSpPr/>
          <p:nvPr/>
        </p:nvCxnSpPr>
        <p:spPr>
          <a:xfrm rot="10800000">
            <a:off x="-291889" y="2404105"/>
            <a:ext cx="19048663" cy="0"/>
          </a:xfrm>
          <a:prstGeom prst="straightConnector1">
            <a:avLst/>
          </a:prstGeom>
          <a:noFill/>
          <a:ln cap="flat" cmpd="sng" w="38100">
            <a:solidFill>
              <a:srgbClr val="FFFFFF"/>
            </a:solidFill>
            <a:prstDash val="solid"/>
            <a:round/>
            <a:headEnd len="sm" w="sm" type="none"/>
            <a:tailEnd len="sm" w="sm" type="none"/>
          </a:ln>
        </p:spPr>
      </p:cxnSp>
      <p:grpSp>
        <p:nvGrpSpPr>
          <p:cNvPr id="477" name="Google Shape;477;p25"/>
          <p:cNvGrpSpPr/>
          <p:nvPr/>
        </p:nvGrpSpPr>
        <p:grpSpPr>
          <a:xfrm>
            <a:off x="2918503" y="1070936"/>
            <a:ext cx="12627879" cy="7510487"/>
            <a:chOff x="0" y="-47625"/>
            <a:chExt cx="3685842" cy="2192171"/>
          </a:xfrm>
        </p:grpSpPr>
        <p:sp>
          <p:nvSpPr>
            <p:cNvPr id="478" name="Google Shape;478;p25"/>
            <p:cNvSpPr/>
            <p:nvPr/>
          </p:nvSpPr>
          <p:spPr>
            <a:xfrm>
              <a:off x="0" y="0"/>
              <a:ext cx="3685842" cy="2144546"/>
            </a:xfrm>
            <a:custGeom>
              <a:rect b="b" l="l" r="r" t="t"/>
              <a:pathLst>
                <a:path extrusionOk="0" h="2144546" w="3685842">
                  <a:moveTo>
                    <a:pt x="0" y="0"/>
                  </a:moveTo>
                  <a:lnTo>
                    <a:pt x="3685842" y="0"/>
                  </a:lnTo>
                  <a:lnTo>
                    <a:pt x="3685842" y="2144546"/>
                  </a:lnTo>
                  <a:lnTo>
                    <a:pt x="0" y="2144546"/>
                  </a:lnTo>
                  <a:close/>
                </a:path>
              </a:pathLst>
            </a:custGeom>
            <a:solidFill>
              <a:srgbClr val="2E2E2E"/>
            </a:solidFill>
            <a:ln cap="sq" cmpd="sng" w="38100">
              <a:solidFill>
                <a:srgbClr val="FFFFFF"/>
              </a:solidFill>
              <a:prstDash val="solid"/>
              <a:miter lim="8000"/>
              <a:headEnd len="sm" w="sm" type="none"/>
              <a:tailEnd len="sm" w="sm" type="none"/>
            </a:ln>
          </p:spPr>
        </p:sp>
        <p:sp>
          <p:nvSpPr>
            <p:cNvPr id="479" name="Google Shape;479;p25"/>
            <p:cNvSpPr txBox="1"/>
            <p:nvPr/>
          </p:nvSpPr>
          <p:spPr>
            <a:xfrm>
              <a:off x="0" y="-47625"/>
              <a:ext cx="3685842" cy="219217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80" name="Google Shape;480;p25"/>
          <p:cNvSpPr txBox="1"/>
          <p:nvPr/>
        </p:nvSpPr>
        <p:spPr>
          <a:xfrm>
            <a:off x="2741618" y="2080255"/>
            <a:ext cx="12804900" cy="4155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9000" u="none" cap="none" strike="noStrike">
                <a:solidFill>
                  <a:srgbClr val="FFFFFF"/>
                </a:solidFill>
                <a:latin typeface="Black Ops One"/>
                <a:ea typeface="Black Ops One"/>
                <a:cs typeface="Black Ops One"/>
                <a:sym typeface="Black Ops One"/>
              </a:rPr>
              <a:t>Write an original statement or inspiring quote</a:t>
            </a:r>
            <a:endParaRPr/>
          </a:p>
        </p:txBody>
      </p:sp>
      <p:sp>
        <p:nvSpPr>
          <p:cNvPr id="481" name="Google Shape;481;p25"/>
          <p:cNvSpPr txBox="1"/>
          <p:nvPr/>
        </p:nvSpPr>
        <p:spPr>
          <a:xfrm>
            <a:off x="2741618" y="7037997"/>
            <a:ext cx="12804764" cy="57340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3300" u="none" cap="none" strike="noStrike">
                <a:solidFill>
                  <a:srgbClr val="FFFFFF"/>
                </a:solidFill>
                <a:latin typeface="Prata"/>
                <a:ea typeface="Prata"/>
                <a:cs typeface="Prata"/>
                <a:sym typeface="Prata"/>
              </a:rPr>
              <a:t>— Include a credit, citation, or supporting message</a:t>
            </a:r>
            <a:endParaRPr/>
          </a:p>
        </p:txBody>
      </p:sp>
      <p:cxnSp>
        <p:nvCxnSpPr>
          <p:cNvPr id="482" name="Google Shape;482;p25"/>
          <p:cNvCxnSpPr/>
          <p:nvPr/>
        </p:nvCxnSpPr>
        <p:spPr>
          <a:xfrm rot="10800000">
            <a:off x="-760663" y="9277350"/>
            <a:ext cx="19048663" cy="0"/>
          </a:xfrm>
          <a:prstGeom prst="straightConnector1">
            <a:avLst/>
          </a:prstGeom>
          <a:noFill/>
          <a:ln cap="flat" cmpd="sng" w="38100">
            <a:solidFill>
              <a:srgbClr val="FFFFFF"/>
            </a:solidFill>
            <a:prstDash val="solid"/>
            <a:round/>
            <a:headEnd len="sm" w="sm" type="none"/>
            <a:tailEnd len="sm" w="sm" type="none"/>
          </a:ln>
        </p:spPr>
      </p:cxnSp>
      <p:cxnSp>
        <p:nvCxnSpPr>
          <p:cNvPr id="483" name="Google Shape;483;p25"/>
          <p:cNvCxnSpPr/>
          <p:nvPr/>
        </p:nvCxnSpPr>
        <p:spPr>
          <a:xfrm rot="10800000">
            <a:off x="604276" y="-426745"/>
            <a:ext cx="0" cy="10713745"/>
          </a:xfrm>
          <a:prstGeom prst="straightConnector1">
            <a:avLst/>
          </a:prstGeom>
          <a:noFill/>
          <a:ln cap="flat" cmpd="sng" w="38100">
            <a:solidFill>
              <a:srgbClr val="CE435E"/>
            </a:solidFill>
            <a:prstDash val="solid"/>
            <a:round/>
            <a:headEnd len="sm" w="sm" type="none"/>
            <a:tailEnd len="sm" w="sm" type="none"/>
          </a:ln>
        </p:spPr>
      </p:cxnSp>
      <p:grpSp>
        <p:nvGrpSpPr>
          <p:cNvPr id="484" name="Google Shape;484;p25"/>
          <p:cNvGrpSpPr/>
          <p:nvPr/>
        </p:nvGrpSpPr>
        <p:grpSpPr>
          <a:xfrm>
            <a:off x="123878" y="6019457"/>
            <a:ext cx="960796" cy="960796"/>
            <a:chOff x="0" y="0"/>
            <a:chExt cx="812800" cy="812800"/>
          </a:xfrm>
        </p:grpSpPr>
        <p:sp>
          <p:nvSpPr>
            <p:cNvPr id="485" name="Google Shape;485;p25"/>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CE435E"/>
            </a:solidFill>
            <a:ln>
              <a:noFill/>
            </a:ln>
          </p:spPr>
        </p:sp>
        <p:sp>
          <p:nvSpPr>
            <p:cNvPr id="486" name="Google Shape;486;p25"/>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87" name="Google Shape;487;p25"/>
          <p:cNvGrpSpPr/>
          <p:nvPr/>
        </p:nvGrpSpPr>
        <p:grpSpPr>
          <a:xfrm>
            <a:off x="16778902" y="8796952"/>
            <a:ext cx="960796" cy="960796"/>
            <a:chOff x="0" y="0"/>
            <a:chExt cx="812800" cy="812800"/>
          </a:xfrm>
        </p:grpSpPr>
        <p:sp>
          <p:nvSpPr>
            <p:cNvPr id="488" name="Google Shape;488;p25"/>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FFFFFF"/>
            </a:solidFill>
            <a:ln>
              <a:noFill/>
            </a:ln>
          </p:spPr>
        </p:sp>
        <p:sp>
          <p:nvSpPr>
            <p:cNvPr id="489" name="Google Shape;489;p25"/>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90" name="Google Shape;490;p25"/>
          <p:cNvGrpSpPr/>
          <p:nvPr/>
        </p:nvGrpSpPr>
        <p:grpSpPr>
          <a:xfrm>
            <a:off x="16005986" y="2125806"/>
            <a:ext cx="556598" cy="556598"/>
            <a:chOff x="0" y="0"/>
            <a:chExt cx="812800" cy="812800"/>
          </a:xfrm>
        </p:grpSpPr>
        <p:sp>
          <p:nvSpPr>
            <p:cNvPr id="491" name="Google Shape;491;p25"/>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FFFFFF"/>
            </a:solidFill>
            <a:ln>
              <a:noFill/>
            </a:ln>
          </p:spPr>
        </p:sp>
        <p:sp>
          <p:nvSpPr>
            <p:cNvPr id="492" name="Google Shape;492;p25"/>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93" name="Google Shape;493;p25"/>
          <p:cNvGrpSpPr/>
          <p:nvPr/>
        </p:nvGrpSpPr>
        <p:grpSpPr>
          <a:xfrm>
            <a:off x="325977" y="494957"/>
            <a:ext cx="556598" cy="556598"/>
            <a:chOff x="0" y="0"/>
            <a:chExt cx="812800" cy="812800"/>
          </a:xfrm>
        </p:grpSpPr>
        <p:sp>
          <p:nvSpPr>
            <p:cNvPr id="494" name="Google Shape;494;p25"/>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CE435E"/>
            </a:solidFill>
            <a:ln>
              <a:noFill/>
            </a:ln>
          </p:spPr>
        </p:sp>
        <p:sp>
          <p:nvSpPr>
            <p:cNvPr id="495" name="Google Shape;495;p25"/>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E2E2E"/>
        </a:solidFill>
      </p:bgPr>
    </p:bg>
    <p:spTree>
      <p:nvGrpSpPr>
        <p:cNvPr id="499" name="Shape 499"/>
        <p:cNvGrpSpPr/>
        <p:nvPr/>
      </p:nvGrpSpPr>
      <p:grpSpPr>
        <a:xfrm>
          <a:off x="0" y="0"/>
          <a:ext cx="0" cy="0"/>
          <a:chOff x="0" y="0"/>
          <a:chExt cx="0" cy="0"/>
        </a:xfrm>
      </p:grpSpPr>
      <p:sp>
        <p:nvSpPr>
          <p:cNvPr id="500" name="Google Shape;500;p26"/>
          <p:cNvSpPr/>
          <p:nvPr/>
        </p:nvSpPr>
        <p:spPr>
          <a:xfrm>
            <a:off x="2404143" y="3570088"/>
            <a:ext cx="210121" cy="300173"/>
          </a:xfrm>
          <a:custGeom>
            <a:rect b="b" l="l" r="r" t="t"/>
            <a:pathLst>
              <a:path extrusionOk="0" h="300173" w="210121">
                <a:moveTo>
                  <a:pt x="0" y="0"/>
                </a:moveTo>
                <a:lnTo>
                  <a:pt x="210121" y="0"/>
                </a:lnTo>
                <a:lnTo>
                  <a:pt x="210121" y="300173"/>
                </a:lnTo>
                <a:lnTo>
                  <a:pt x="0" y="300173"/>
                </a:lnTo>
                <a:lnTo>
                  <a:pt x="0" y="0"/>
                </a:lnTo>
                <a:close/>
              </a:path>
            </a:pathLst>
          </a:custGeom>
          <a:blipFill rotWithShape="1">
            <a:blip r:embed="rId3">
              <a:alphaModFix/>
            </a:blip>
            <a:stretch>
              <a:fillRect b="0" l="0" r="0" t="0"/>
            </a:stretch>
          </a:blipFill>
          <a:ln>
            <a:noFill/>
          </a:ln>
        </p:spPr>
      </p:sp>
      <p:sp>
        <p:nvSpPr>
          <p:cNvPr id="501" name="Google Shape;501;p26"/>
          <p:cNvSpPr/>
          <p:nvPr/>
        </p:nvSpPr>
        <p:spPr>
          <a:xfrm>
            <a:off x="2377520" y="4521655"/>
            <a:ext cx="263367" cy="263367"/>
          </a:xfrm>
          <a:custGeom>
            <a:rect b="b" l="l" r="r" t="t"/>
            <a:pathLst>
              <a:path extrusionOk="0" h="263367" w="263367">
                <a:moveTo>
                  <a:pt x="0" y="0"/>
                </a:moveTo>
                <a:lnTo>
                  <a:pt x="263367" y="0"/>
                </a:lnTo>
                <a:lnTo>
                  <a:pt x="263367" y="263367"/>
                </a:lnTo>
                <a:lnTo>
                  <a:pt x="0" y="263367"/>
                </a:lnTo>
                <a:lnTo>
                  <a:pt x="0" y="0"/>
                </a:lnTo>
                <a:close/>
              </a:path>
            </a:pathLst>
          </a:custGeom>
          <a:blipFill rotWithShape="1">
            <a:blip r:embed="rId4">
              <a:alphaModFix/>
            </a:blip>
            <a:stretch>
              <a:fillRect b="0" l="0" r="0" t="0"/>
            </a:stretch>
          </a:blipFill>
          <a:ln>
            <a:noFill/>
          </a:ln>
        </p:spPr>
      </p:sp>
      <p:sp>
        <p:nvSpPr>
          <p:cNvPr id="502" name="Google Shape;502;p26"/>
          <p:cNvSpPr/>
          <p:nvPr/>
        </p:nvSpPr>
        <p:spPr>
          <a:xfrm>
            <a:off x="2386139" y="5471650"/>
            <a:ext cx="246129" cy="169214"/>
          </a:xfrm>
          <a:custGeom>
            <a:rect b="b" l="l" r="r" t="t"/>
            <a:pathLst>
              <a:path extrusionOk="0" h="169214" w="246129">
                <a:moveTo>
                  <a:pt x="0" y="0"/>
                </a:moveTo>
                <a:lnTo>
                  <a:pt x="246129" y="0"/>
                </a:lnTo>
                <a:lnTo>
                  <a:pt x="246129" y="169213"/>
                </a:lnTo>
                <a:lnTo>
                  <a:pt x="0" y="169213"/>
                </a:lnTo>
                <a:lnTo>
                  <a:pt x="0" y="0"/>
                </a:lnTo>
                <a:close/>
              </a:path>
            </a:pathLst>
          </a:custGeom>
          <a:blipFill rotWithShape="1">
            <a:blip r:embed="rId5">
              <a:alphaModFix/>
            </a:blip>
            <a:stretch>
              <a:fillRect b="0" l="0" r="0" t="0"/>
            </a:stretch>
          </a:blipFill>
          <a:ln>
            <a:noFill/>
          </a:ln>
        </p:spPr>
      </p:sp>
      <p:sp>
        <p:nvSpPr>
          <p:cNvPr id="503" name="Google Shape;503;p26"/>
          <p:cNvSpPr/>
          <p:nvPr/>
        </p:nvSpPr>
        <p:spPr>
          <a:xfrm>
            <a:off x="2372686" y="7215329"/>
            <a:ext cx="273035" cy="273035"/>
          </a:xfrm>
          <a:custGeom>
            <a:rect b="b" l="l" r="r" t="t"/>
            <a:pathLst>
              <a:path extrusionOk="0" h="273035" w="273035">
                <a:moveTo>
                  <a:pt x="0" y="0"/>
                </a:moveTo>
                <a:lnTo>
                  <a:pt x="273035" y="0"/>
                </a:lnTo>
                <a:lnTo>
                  <a:pt x="273035" y="273035"/>
                </a:lnTo>
                <a:lnTo>
                  <a:pt x="0" y="273035"/>
                </a:lnTo>
                <a:lnTo>
                  <a:pt x="0" y="0"/>
                </a:lnTo>
                <a:close/>
              </a:path>
            </a:pathLst>
          </a:custGeom>
          <a:blipFill rotWithShape="1">
            <a:blip r:embed="rId6">
              <a:alphaModFix/>
            </a:blip>
            <a:stretch>
              <a:fillRect b="0" l="0" r="0" t="0"/>
            </a:stretch>
          </a:blipFill>
          <a:ln>
            <a:noFill/>
          </a:ln>
        </p:spPr>
      </p:sp>
      <p:sp>
        <p:nvSpPr>
          <p:cNvPr id="504" name="Google Shape;504;p26"/>
          <p:cNvSpPr/>
          <p:nvPr/>
        </p:nvSpPr>
        <p:spPr>
          <a:xfrm>
            <a:off x="2354829" y="6308608"/>
            <a:ext cx="308750" cy="277875"/>
          </a:xfrm>
          <a:custGeom>
            <a:rect b="b" l="l" r="r" t="t"/>
            <a:pathLst>
              <a:path extrusionOk="0" h="277875" w="308750">
                <a:moveTo>
                  <a:pt x="0" y="0"/>
                </a:moveTo>
                <a:lnTo>
                  <a:pt x="308750" y="0"/>
                </a:lnTo>
                <a:lnTo>
                  <a:pt x="308750" y="277875"/>
                </a:lnTo>
                <a:lnTo>
                  <a:pt x="0" y="277875"/>
                </a:lnTo>
                <a:lnTo>
                  <a:pt x="0" y="0"/>
                </a:lnTo>
                <a:close/>
              </a:path>
            </a:pathLst>
          </a:custGeom>
          <a:blipFill rotWithShape="1">
            <a:blip r:embed="rId7">
              <a:alphaModFix/>
            </a:blip>
            <a:stretch>
              <a:fillRect b="0" l="0" r="0" t="0"/>
            </a:stretch>
          </a:blipFill>
          <a:ln>
            <a:noFill/>
          </a:ln>
        </p:spPr>
      </p:sp>
      <p:cxnSp>
        <p:nvCxnSpPr>
          <p:cNvPr id="505" name="Google Shape;505;p26"/>
          <p:cNvCxnSpPr/>
          <p:nvPr/>
        </p:nvCxnSpPr>
        <p:spPr>
          <a:xfrm rot="10800000">
            <a:off x="-760663" y="9682095"/>
            <a:ext cx="19048663" cy="0"/>
          </a:xfrm>
          <a:prstGeom prst="straightConnector1">
            <a:avLst/>
          </a:prstGeom>
          <a:noFill/>
          <a:ln cap="flat" cmpd="sng" w="38100">
            <a:solidFill>
              <a:srgbClr val="CE435E"/>
            </a:solidFill>
            <a:prstDash val="solid"/>
            <a:round/>
            <a:headEnd len="sm" w="sm" type="none"/>
            <a:tailEnd len="sm" w="sm" type="none"/>
          </a:ln>
        </p:spPr>
      </p:cxnSp>
      <p:grpSp>
        <p:nvGrpSpPr>
          <p:cNvPr id="506" name="Google Shape;506;p26"/>
          <p:cNvGrpSpPr/>
          <p:nvPr/>
        </p:nvGrpSpPr>
        <p:grpSpPr>
          <a:xfrm>
            <a:off x="10575223" y="-451372"/>
            <a:ext cx="7720972" cy="10987631"/>
            <a:chOff x="0" y="-47625"/>
            <a:chExt cx="2253607" cy="3207084"/>
          </a:xfrm>
        </p:grpSpPr>
        <p:sp>
          <p:nvSpPr>
            <p:cNvPr id="507" name="Google Shape;507;p26"/>
            <p:cNvSpPr/>
            <p:nvPr/>
          </p:nvSpPr>
          <p:spPr>
            <a:xfrm>
              <a:off x="0" y="0"/>
              <a:ext cx="2253607" cy="3159459"/>
            </a:xfrm>
            <a:custGeom>
              <a:rect b="b" l="l" r="r" t="t"/>
              <a:pathLst>
                <a:path extrusionOk="0" h="3159459" w="2253607">
                  <a:moveTo>
                    <a:pt x="0" y="0"/>
                  </a:moveTo>
                  <a:lnTo>
                    <a:pt x="2253607" y="0"/>
                  </a:lnTo>
                  <a:lnTo>
                    <a:pt x="2253607" y="3159459"/>
                  </a:lnTo>
                  <a:lnTo>
                    <a:pt x="0" y="3159459"/>
                  </a:lnTo>
                  <a:close/>
                </a:path>
              </a:pathLst>
            </a:custGeom>
            <a:solidFill>
              <a:srgbClr val="2E2E2E"/>
            </a:solidFill>
            <a:ln cap="sq" cmpd="sng" w="38100">
              <a:solidFill>
                <a:srgbClr val="FFFFFF"/>
              </a:solidFill>
              <a:prstDash val="solid"/>
              <a:miter lim="8000"/>
              <a:headEnd len="sm" w="sm" type="none"/>
              <a:tailEnd len="sm" w="sm" type="none"/>
            </a:ln>
          </p:spPr>
        </p:sp>
        <p:sp>
          <p:nvSpPr>
            <p:cNvPr id="508" name="Google Shape;508;p26"/>
            <p:cNvSpPr txBox="1"/>
            <p:nvPr/>
          </p:nvSpPr>
          <p:spPr>
            <a:xfrm>
              <a:off x="0" y="-47625"/>
              <a:ext cx="2253607" cy="320708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509" name="Google Shape;509;p26"/>
          <p:cNvCxnSpPr/>
          <p:nvPr/>
        </p:nvCxnSpPr>
        <p:spPr>
          <a:xfrm rot="10800000">
            <a:off x="604276" y="-426745"/>
            <a:ext cx="0" cy="10713745"/>
          </a:xfrm>
          <a:prstGeom prst="straightConnector1">
            <a:avLst/>
          </a:prstGeom>
          <a:noFill/>
          <a:ln cap="flat" cmpd="sng" w="38100">
            <a:solidFill>
              <a:srgbClr val="FFFFFF"/>
            </a:solidFill>
            <a:prstDash val="solid"/>
            <a:round/>
            <a:headEnd len="sm" w="sm" type="none"/>
            <a:tailEnd len="sm" w="sm" type="none"/>
          </a:ln>
        </p:spPr>
      </p:cxnSp>
      <p:sp>
        <p:nvSpPr>
          <p:cNvPr id="510" name="Google Shape;510;p26"/>
          <p:cNvSpPr txBox="1"/>
          <p:nvPr/>
        </p:nvSpPr>
        <p:spPr>
          <a:xfrm>
            <a:off x="1265297" y="1028700"/>
            <a:ext cx="8667954" cy="13716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9000" u="none" cap="none" strike="noStrike">
                <a:solidFill>
                  <a:srgbClr val="FFFFFF"/>
                </a:solidFill>
                <a:latin typeface="Black Ops One"/>
                <a:ea typeface="Black Ops One"/>
                <a:cs typeface="Black Ops One"/>
                <a:sym typeface="Black Ops One"/>
              </a:rPr>
              <a:t>Contact Us</a:t>
            </a:r>
            <a:endParaRPr/>
          </a:p>
        </p:txBody>
      </p:sp>
      <p:sp>
        <p:nvSpPr>
          <p:cNvPr id="511" name="Google Shape;511;p26"/>
          <p:cNvSpPr txBox="1"/>
          <p:nvPr/>
        </p:nvSpPr>
        <p:spPr>
          <a:xfrm>
            <a:off x="3042262" y="3529357"/>
            <a:ext cx="5801458" cy="405765"/>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FFFFFF"/>
                </a:solidFill>
                <a:latin typeface="Prata"/>
                <a:ea typeface="Prata"/>
                <a:cs typeface="Prata"/>
                <a:sym typeface="Prata"/>
              </a:rPr>
              <a:t>123 Anywhere St., Any City,ST 12345</a:t>
            </a:r>
            <a:endParaRPr/>
          </a:p>
        </p:txBody>
      </p:sp>
      <p:sp>
        <p:nvSpPr>
          <p:cNvPr id="512" name="Google Shape;512;p26"/>
          <p:cNvSpPr txBox="1"/>
          <p:nvPr/>
        </p:nvSpPr>
        <p:spPr>
          <a:xfrm>
            <a:off x="3042262" y="4454980"/>
            <a:ext cx="4892954" cy="405765"/>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FFFFFF"/>
                </a:solidFill>
                <a:latin typeface="Prata"/>
                <a:ea typeface="Prata"/>
                <a:cs typeface="Prata"/>
                <a:sym typeface="Prata"/>
              </a:rPr>
              <a:t>123-456-7890</a:t>
            </a:r>
            <a:endParaRPr/>
          </a:p>
        </p:txBody>
      </p:sp>
      <p:sp>
        <p:nvSpPr>
          <p:cNvPr id="513" name="Google Shape;513;p26"/>
          <p:cNvSpPr txBox="1"/>
          <p:nvPr/>
        </p:nvSpPr>
        <p:spPr>
          <a:xfrm>
            <a:off x="3042262" y="5343539"/>
            <a:ext cx="4892954" cy="405765"/>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FFFFFF"/>
                </a:solidFill>
                <a:latin typeface="Prata"/>
                <a:ea typeface="Prata"/>
                <a:cs typeface="Prata"/>
                <a:sym typeface="Prata"/>
              </a:rPr>
              <a:t>hello@reallygreatsite.com</a:t>
            </a:r>
            <a:endParaRPr/>
          </a:p>
        </p:txBody>
      </p:sp>
      <p:sp>
        <p:nvSpPr>
          <p:cNvPr id="514" name="Google Shape;514;p26"/>
          <p:cNvSpPr txBox="1"/>
          <p:nvPr/>
        </p:nvSpPr>
        <p:spPr>
          <a:xfrm>
            <a:off x="3042262" y="7125185"/>
            <a:ext cx="4892954" cy="405765"/>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FFFFFF"/>
                </a:solidFill>
                <a:latin typeface="Prata"/>
                <a:ea typeface="Prata"/>
                <a:cs typeface="Prata"/>
                <a:sym typeface="Prata"/>
              </a:rPr>
              <a:t>reallygreatsite.com</a:t>
            </a:r>
            <a:endParaRPr/>
          </a:p>
        </p:txBody>
      </p:sp>
      <p:sp>
        <p:nvSpPr>
          <p:cNvPr id="515" name="Google Shape;515;p26"/>
          <p:cNvSpPr txBox="1"/>
          <p:nvPr/>
        </p:nvSpPr>
        <p:spPr>
          <a:xfrm>
            <a:off x="3042262" y="6220883"/>
            <a:ext cx="4892954" cy="405765"/>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FFFFFF"/>
                </a:solidFill>
                <a:latin typeface="Prata"/>
                <a:ea typeface="Prata"/>
                <a:cs typeface="Prata"/>
                <a:sym typeface="Prata"/>
              </a:rPr>
              <a:t>@reallygreatsite</a:t>
            </a:r>
            <a:endParaRPr/>
          </a:p>
        </p:txBody>
      </p:sp>
      <p:grpSp>
        <p:nvGrpSpPr>
          <p:cNvPr id="516" name="Google Shape;516;p26"/>
          <p:cNvGrpSpPr/>
          <p:nvPr/>
        </p:nvGrpSpPr>
        <p:grpSpPr>
          <a:xfrm>
            <a:off x="123878" y="786545"/>
            <a:ext cx="960796" cy="960796"/>
            <a:chOff x="0" y="0"/>
            <a:chExt cx="812800" cy="812800"/>
          </a:xfrm>
        </p:grpSpPr>
        <p:sp>
          <p:nvSpPr>
            <p:cNvPr id="517" name="Google Shape;517;p26"/>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FFFFFF"/>
            </a:solidFill>
            <a:ln>
              <a:noFill/>
            </a:ln>
          </p:spPr>
        </p:sp>
        <p:sp>
          <p:nvSpPr>
            <p:cNvPr id="518" name="Google Shape;518;p26"/>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19" name="Google Shape;519;p26"/>
          <p:cNvGrpSpPr/>
          <p:nvPr/>
        </p:nvGrpSpPr>
        <p:grpSpPr>
          <a:xfrm>
            <a:off x="7861061" y="9201697"/>
            <a:ext cx="960796" cy="960796"/>
            <a:chOff x="0" y="0"/>
            <a:chExt cx="812800" cy="812800"/>
          </a:xfrm>
        </p:grpSpPr>
        <p:sp>
          <p:nvSpPr>
            <p:cNvPr id="520" name="Google Shape;520;p26"/>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CE435E"/>
            </a:solidFill>
            <a:ln>
              <a:noFill/>
            </a:ln>
          </p:spPr>
        </p:sp>
        <p:sp>
          <p:nvSpPr>
            <p:cNvPr id="521" name="Google Shape;521;p26"/>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522" name="Google Shape;522;p26"/>
          <p:cNvPicPr preferRelativeResize="0"/>
          <p:nvPr/>
        </p:nvPicPr>
        <p:blipFill>
          <a:blip r:embed="rId8">
            <a:alphaModFix/>
          </a:blip>
          <a:stretch>
            <a:fillRect/>
          </a:stretch>
        </p:blipFill>
        <p:spPr>
          <a:xfrm>
            <a:off x="11134919" y="-129869"/>
            <a:ext cx="7153076" cy="10546742"/>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E2E2E"/>
        </a:solidFill>
      </p:bgPr>
    </p:bg>
    <p:spTree>
      <p:nvGrpSpPr>
        <p:cNvPr id="526" name="Shape 526"/>
        <p:cNvGrpSpPr/>
        <p:nvPr/>
      </p:nvGrpSpPr>
      <p:grpSpPr>
        <a:xfrm>
          <a:off x="0" y="0"/>
          <a:ext cx="0" cy="0"/>
          <a:chOff x="0" y="0"/>
          <a:chExt cx="0" cy="0"/>
        </a:xfrm>
      </p:grpSpPr>
      <p:cxnSp>
        <p:nvCxnSpPr>
          <p:cNvPr id="527" name="Google Shape;527;p27"/>
          <p:cNvCxnSpPr/>
          <p:nvPr/>
        </p:nvCxnSpPr>
        <p:spPr>
          <a:xfrm rot="10800000">
            <a:off x="-760663" y="9682095"/>
            <a:ext cx="19048663" cy="0"/>
          </a:xfrm>
          <a:prstGeom prst="straightConnector1">
            <a:avLst/>
          </a:prstGeom>
          <a:noFill/>
          <a:ln cap="flat" cmpd="sng" w="38100">
            <a:solidFill>
              <a:srgbClr val="FFFFFF"/>
            </a:solidFill>
            <a:prstDash val="solid"/>
            <a:round/>
            <a:headEnd len="sm" w="sm" type="none"/>
            <a:tailEnd len="sm" w="sm" type="none"/>
          </a:ln>
        </p:spPr>
      </p:cxnSp>
      <p:cxnSp>
        <p:nvCxnSpPr>
          <p:cNvPr id="528" name="Google Shape;528;p27"/>
          <p:cNvCxnSpPr/>
          <p:nvPr/>
        </p:nvCxnSpPr>
        <p:spPr>
          <a:xfrm rot="10800000">
            <a:off x="604276" y="-426745"/>
            <a:ext cx="0" cy="10713745"/>
          </a:xfrm>
          <a:prstGeom prst="straightConnector1">
            <a:avLst/>
          </a:prstGeom>
          <a:noFill/>
          <a:ln cap="flat" cmpd="sng" w="38100">
            <a:solidFill>
              <a:srgbClr val="CE435E"/>
            </a:solidFill>
            <a:prstDash val="solid"/>
            <a:round/>
            <a:headEnd len="sm" w="sm" type="none"/>
            <a:tailEnd len="sm" w="sm" type="none"/>
          </a:ln>
        </p:spPr>
      </p:cxnSp>
      <p:grpSp>
        <p:nvGrpSpPr>
          <p:cNvPr id="529" name="Google Shape;529;p27"/>
          <p:cNvGrpSpPr/>
          <p:nvPr/>
        </p:nvGrpSpPr>
        <p:grpSpPr>
          <a:xfrm>
            <a:off x="6497406" y="9201697"/>
            <a:ext cx="960796" cy="960796"/>
            <a:chOff x="0" y="0"/>
            <a:chExt cx="812800" cy="812800"/>
          </a:xfrm>
        </p:grpSpPr>
        <p:sp>
          <p:nvSpPr>
            <p:cNvPr id="530" name="Google Shape;530;p27"/>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FFFFFF"/>
            </a:solidFill>
            <a:ln>
              <a:noFill/>
            </a:ln>
          </p:spPr>
        </p:sp>
        <p:sp>
          <p:nvSpPr>
            <p:cNvPr id="531" name="Google Shape;531;p27"/>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32" name="Google Shape;532;p27"/>
          <p:cNvGrpSpPr/>
          <p:nvPr/>
        </p:nvGrpSpPr>
        <p:grpSpPr>
          <a:xfrm>
            <a:off x="325977" y="472102"/>
            <a:ext cx="556598" cy="556598"/>
            <a:chOff x="0" y="0"/>
            <a:chExt cx="812800" cy="812800"/>
          </a:xfrm>
        </p:grpSpPr>
        <p:sp>
          <p:nvSpPr>
            <p:cNvPr id="533" name="Google Shape;533;p27"/>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CE435E"/>
            </a:solidFill>
            <a:ln>
              <a:noFill/>
            </a:ln>
          </p:spPr>
        </p:sp>
        <p:sp>
          <p:nvSpPr>
            <p:cNvPr id="534" name="Google Shape;534;p27"/>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35" name="Google Shape;535;p27"/>
          <p:cNvSpPr/>
          <p:nvPr/>
        </p:nvSpPr>
        <p:spPr>
          <a:xfrm>
            <a:off x="11557098" y="1170078"/>
            <a:ext cx="1165622" cy="1165622"/>
          </a:xfrm>
          <a:custGeom>
            <a:rect b="b" l="l" r="r" t="t"/>
            <a:pathLst>
              <a:path extrusionOk="0" h="1165622" w="1165622">
                <a:moveTo>
                  <a:pt x="0" y="0"/>
                </a:moveTo>
                <a:lnTo>
                  <a:pt x="1165622" y="0"/>
                </a:lnTo>
                <a:lnTo>
                  <a:pt x="1165622" y="1165623"/>
                </a:lnTo>
                <a:lnTo>
                  <a:pt x="0" y="1165623"/>
                </a:lnTo>
                <a:lnTo>
                  <a:pt x="0" y="0"/>
                </a:lnTo>
                <a:close/>
              </a:path>
            </a:pathLst>
          </a:custGeom>
          <a:blipFill rotWithShape="1">
            <a:blip r:embed="rId3">
              <a:alphaModFix/>
            </a:blip>
            <a:stretch>
              <a:fillRect b="0" l="0" r="0" t="0"/>
            </a:stretch>
          </a:blipFill>
          <a:ln>
            <a:noFill/>
          </a:ln>
        </p:spPr>
      </p:sp>
      <p:sp>
        <p:nvSpPr>
          <p:cNvPr id="536" name="Google Shape;536;p27"/>
          <p:cNvSpPr/>
          <p:nvPr/>
        </p:nvSpPr>
        <p:spPr>
          <a:xfrm>
            <a:off x="14006409" y="7320901"/>
            <a:ext cx="1232503" cy="1232503"/>
          </a:xfrm>
          <a:custGeom>
            <a:rect b="b" l="l" r="r" t="t"/>
            <a:pathLst>
              <a:path extrusionOk="0" h="1232503" w="1232503">
                <a:moveTo>
                  <a:pt x="0" y="0"/>
                </a:moveTo>
                <a:lnTo>
                  <a:pt x="1232503" y="0"/>
                </a:lnTo>
                <a:lnTo>
                  <a:pt x="1232503" y="1232503"/>
                </a:lnTo>
                <a:lnTo>
                  <a:pt x="0" y="1232503"/>
                </a:lnTo>
                <a:lnTo>
                  <a:pt x="0" y="0"/>
                </a:lnTo>
                <a:close/>
              </a:path>
            </a:pathLst>
          </a:custGeom>
          <a:blipFill rotWithShape="1">
            <a:blip r:embed="rId4">
              <a:alphaModFix/>
            </a:blip>
            <a:stretch>
              <a:fillRect b="0" l="0" r="0" t="0"/>
            </a:stretch>
          </a:blipFill>
          <a:ln>
            <a:noFill/>
          </a:ln>
        </p:spPr>
      </p:sp>
      <p:sp>
        <p:nvSpPr>
          <p:cNvPr id="537" name="Google Shape;537;p27"/>
          <p:cNvSpPr/>
          <p:nvPr/>
        </p:nvSpPr>
        <p:spPr>
          <a:xfrm>
            <a:off x="13672129" y="1030958"/>
            <a:ext cx="1443863" cy="1443863"/>
          </a:xfrm>
          <a:custGeom>
            <a:rect b="b" l="l" r="r" t="t"/>
            <a:pathLst>
              <a:path extrusionOk="0" h="1443863" w="1443863">
                <a:moveTo>
                  <a:pt x="0" y="0"/>
                </a:moveTo>
                <a:lnTo>
                  <a:pt x="1443863" y="0"/>
                </a:lnTo>
                <a:lnTo>
                  <a:pt x="1443863" y="1443863"/>
                </a:lnTo>
                <a:lnTo>
                  <a:pt x="0" y="1443863"/>
                </a:lnTo>
                <a:lnTo>
                  <a:pt x="0" y="0"/>
                </a:lnTo>
                <a:close/>
              </a:path>
            </a:pathLst>
          </a:custGeom>
          <a:blipFill rotWithShape="1">
            <a:blip r:embed="rId5">
              <a:alphaModFix/>
            </a:blip>
            <a:stretch>
              <a:fillRect b="0" l="0" r="0" t="0"/>
            </a:stretch>
          </a:blipFill>
          <a:ln>
            <a:noFill/>
          </a:ln>
        </p:spPr>
      </p:sp>
      <p:sp>
        <p:nvSpPr>
          <p:cNvPr id="538" name="Google Shape;538;p27"/>
          <p:cNvSpPr/>
          <p:nvPr/>
        </p:nvSpPr>
        <p:spPr>
          <a:xfrm>
            <a:off x="9333795" y="7282870"/>
            <a:ext cx="1308565" cy="1308565"/>
          </a:xfrm>
          <a:custGeom>
            <a:rect b="b" l="l" r="r" t="t"/>
            <a:pathLst>
              <a:path extrusionOk="0" h="1308565" w="1308565">
                <a:moveTo>
                  <a:pt x="0" y="0"/>
                </a:moveTo>
                <a:lnTo>
                  <a:pt x="1308564" y="0"/>
                </a:lnTo>
                <a:lnTo>
                  <a:pt x="1308564" y="1308565"/>
                </a:lnTo>
                <a:lnTo>
                  <a:pt x="0" y="1308565"/>
                </a:lnTo>
                <a:lnTo>
                  <a:pt x="0" y="0"/>
                </a:lnTo>
                <a:close/>
              </a:path>
            </a:pathLst>
          </a:custGeom>
          <a:blipFill rotWithShape="1">
            <a:blip r:embed="rId6">
              <a:alphaModFix/>
            </a:blip>
            <a:stretch>
              <a:fillRect b="0" l="0" r="0" t="0"/>
            </a:stretch>
          </a:blipFill>
          <a:ln>
            <a:noFill/>
          </a:ln>
        </p:spPr>
      </p:sp>
      <p:sp>
        <p:nvSpPr>
          <p:cNvPr id="539" name="Google Shape;539;p27"/>
          <p:cNvSpPr/>
          <p:nvPr/>
        </p:nvSpPr>
        <p:spPr>
          <a:xfrm>
            <a:off x="9328589" y="5224858"/>
            <a:ext cx="1318976" cy="1318976"/>
          </a:xfrm>
          <a:custGeom>
            <a:rect b="b" l="l" r="r" t="t"/>
            <a:pathLst>
              <a:path extrusionOk="0" h="1318976" w="1318976">
                <a:moveTo>
                  <a:pt x="0" y="0"/>
                </a:moveTo>
                <a:lnTo>
                  <a:pt x="1318976" y="0"/>
                </a:lnTo>
                <a:lnTo>
                  <a:pt x="1318976" y="1318977"/>
                </a:lnTo>
                <a:lnTo>
                  <a:pt x="0" y="1318977"/>
                </a:lnTo>
                <a:lnTo>
                  <a:pt x="0" y="0"/>
                </a:lnTo>
                <a:close/>
              </a:path>
            </a:pathLst>
          </a:custGeom>
          <a:blipFill rotWithShape="1">
            <a:blip r:embed="rId7">
              <a:alphaModFix/>
            </a:blip>
            <a:stretch>
              <a:fillRect b="0" l="0" r="0" t="0"/>
            </a:stretch>
          </a:blipFill>
          <a:ln>
            <a:noFill/>
          </a:ln>
        </p:spPr>
      </p:sp>
      <p:sp>
        <p:nvSpPr>
          <p:cNvPr id="540" name="Google Shape;540;p27"/>
          <p:cNvSpPr/>
          <p:nvPr/>
        </p:nvSpPr>
        <p:spPr>
          <a:xfrm>
            <a:off x="15967875" y="3009879"/>
            <a:ext cx="1358083" cy="1358083"/>
          </a:xfrm>
          <a:custGeom>
            <a:rect b="b" l="l" r="r" t="t"/>
            <a:pathLst>
              <a:path extrusionOk="0" h="1358083" w="1358083">
                <a:moveTo>
                  <a:pt x="0" y="0"/>
                </a:moveTo>
                <a:lnTo>
                  <a:pt x="1358083" y="0"/>
                </a:lnTo>
                <a:lnTo>
                  <a:pt x="1358083" y="1358083"/>
                </a:lnTo>
                <a:lnTo>
                  <a:pt x="0" y="1358083"/>
                </a:lnTo>
                <a:lnTo>
                  <a:pt x="0" y="0"/>
                </a:lnTo>
                <a:close/>
              </a:path>
            </a:pathLst>
          </a:custGeom>
          <a:blipFill rotWithShape="1">
            <a:blip r:embed="rId8">
              <a:alphaModFix/>
            </a:blip>
            <a:stretch>
              <a:fillRect b="0" l="0" r="0" t="0"/>
            </a:stretch>
          </a:blipFill>
          <a:ln>
            <a:noFill/>
          </a:ln>
        </p:spPr>
      </p:sp>
      <p:sp>
        <p:nvSpPr>
          <p:cNvPr id="541" name="Google Shape;541;p27"/>
          <p:cNvSpPr/>
          <p:nvPr/>
        </p:nvSpPr>
        <p:spPr>
          <a:xfrm>
            <a:off x="15922727" y="1028700"/>
            <a:ext cx="1448379" cy="1448379"/>
          </a:xfrm>
          <a:custGeom>
            <a:rect b="b" l="l" r="r" t="t"/>
            <a:pathLst>
              <a:path extrusionOk="0" h="1448379" w="1448379">
                <a:moveTo>
                  <a:pt x="0" y="0"/>
                </a:moveTo>
                <a:lnTo>
                  <a:pt x="1448379" y="0"/>
                </a:lnTo>
                <a:lnTo>
                  <a:pt x="1448379" y="1448379"/>
                </a:lnTo>
                <a:lnTo>
                  <a:pt x="0" y="1448379"/>
                </a:lnTo>
                <a:lnTo>
                  <a:pt x="0" y="0"/>
                </a:lnTo>
                <a:close/>
              </a:path>
            </a:pathLst>
          </a:custGeom>
          <a:blipFill rotWithShape="1">
            <a:blip r:embed="rId9">
              <a:alphaModFix/>
            </a:blip>
            <a:stretch>
              <a:fillRect b="0" l="0" r="0" t="0"/>
            </a:stretch>
          </a:blipFill>
          <a:ln>
            <a:noFill/>
          </a:ln>
        </p:spPr>
      </p:sp>
      <p:sp>
        <p:nvSpPr>
          <p:cNvPr id="542" name="Google Shape;542;p27"/>
          <p:cNvSpPr txBox="1"/>
          <p:nvPr/>
        </p:nvSpPr>
        <p:spPr>
          <a:xfrm>
            <a:off x="1028700" y="851476"/>
            <a:ext cx="5949104" cy="2080932"/>
          </a:xfrm>
          <a:prstGeom prst="rect">
            <a:avLst/>
          </a:prstGeom>
          <a:noFill/>
          <a:ln>
            <a:noFill/>
          </a:ln>
        </p:spPr>
        <p:txBody>
          <a:bodyPr anchorCtr="0" anchor="t" bIns="0" lIns="0" spcFirstLastPara="1" rIns="0" wrap="square" tIns="0">
            <a:spAutoFit/>
          </a:bodyPr>
          <a:lstStyle/>
          <a:p>
            <a:pPr indent="0" lvl="0" marL="0" marR="0" rtl="0" algn="l">
              <a:lnSpc>
                <a:spcPct val="110001"/>
              </a:lnSpc>
              <a:spcBef>
                <a:spcPts val="0"/>
              </a:spcBef>
              <a:spcAft>
                <a:spcPts val="0"/>
              </a:spcAft>
              <a:buNone/>
            </a:pPr>
            <a:r>
              <a:rPr b="0" i="0" lang="en-US" sz="7499" u="none" cap="none" strike="noStrike">
                <a:solidFill>
                  <a:srgbClr val="FFFFFF"/>
                </a:solidFill>
                <a:latin typeface="Black Ops One"/>
                <a:ea typeface="Black Ops One"/>
                <a:cs typeface="Black Ops One"/>
                <a:sym typeface="Black Ops One"/>
              </a:rPr>
              <a:t>Resource </a:t>
            </a:r>
            <a:endParaRPr/>
          </a:p>
          <a:p>
            <a:pPr indent="0" lvl="0" marL="0" marR="0" rtl="0" algn="l">
              <a:lnSpc>
                <a:spcPct val="110001"/>
              </a:lnSpc>
              <a:spcBef>
                <a:spcPts val="0"/>
              </a:spcBef>
              <a:spcAft>
                <a:spcPts val="0"/>
              </a:spcAft>
              <a:buNone/>
            </a:pPr>
            <a:r>
              <a:rPr b="0" i="0" lang="en-US" sz="7499" u="none" cap="none" strike="noStrike">
                <a:solidFill>
                  <a:srgbClr val="FFFFFF"/>
                </a:solidFill>
                <a:latin typeface="Black Ops One"/>
                <a:ea typeface="Black Ops One"/>
                <a:cs typeface="Black Ops One"/>
                <a:sym typeface="Black Ops One"/>
              </a:rPr>
              <a:t>Page</a:t>
            </a:r>
            <a:endParaRPr/>
          </a:p>
        </p:txBody>
      </p:sp>
      <p:sp>
        <p:nvSpPr>
          <p:cNvPr id="543" name="Google Shape;543;p27"/>
          <p:cNvSpPr txBox="1"/>
          <p:nvPr/>
        </p:nvSpPr>
        <p:spPr>
          <a:xfrm>
            <a:off x="1028700" y="3712158"/>
            <a:ext cx="5059200" cy="5541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400" u="none" cap="none" strike="noStrike">
                <a:solidFill>
                  <a:srgbClr val="FFFFFF"/>
                </a:solidFill>
                <a:latin typeface="Prata"/>
                <a:ea typeface="Prata"/>
                <a:cs typeface="Prata"/>
                <a:sym typeface="Prata"/>
              </a:rPr>
              <a:t>Use these design resources in your Canva Presentation.</a:t>
            </a:r>
            <a:endParaRPr/>
          </a:p>
          <a:p>
            <a:pPr indent="0" lvl="0" marL="0" marR="0" rtl="0" algn="l">
              <a:lnSpc>
                <a:spcPct val="100000"/>
              </a:lnSpc>
              <a:spcBef>
                <a:spcPts val="0"/>
              </a:spcBef>
              <a:spcAft>
                <a:spcPts val="0"/>
              </a:spcAft>
              <a:buNone/>
            </a:pPr>
            <a:r>
              <a:t/>
            </a:r>
            <a:endParaRPr b="0" i="0" sz="2400" u="none" cap="none" strike="noStrike">
              <a:solidFill>
                <a:srgbClr val="FFFFFF"/>
              </a:solidFill>
              <a:latin typeface="Prata"/>
              <a:ea typeface="Prata"/>
              <a:cs typeface="Prata"/>
              <a:sym typeface="Prata"/>
            </a:endParaRPr>
          </a:p>
          <a:p>
            <a:pPr indent="0" lvl="0" marL="0" marR="0" rtl="0" algn="l">
              <a:lnSpc>
                <a:spcPct val="100000"/>
              </a:lnSpc>
              <a:spcBef>
                <a:spcPts val="0"/>
              </a:spcBef>
              <a:spcAft>
                <a:spcPts val="0"/>
              </a:spcAft>
              <a:buNone/>
            </a:pPr>
            <a:r>
              <a:t/>
            </a:r>
            <a:endParaRPr b="0" i="0" sz="2400" u="none" cap="none" strike="noStrike">
              <a:solidFill>
                <a:srgbClr val="FFFFFF"/>
              </a:solidFill>
              <a:latin typeface="Prata"/>
              <a:ea typeface="Prata"/>
              <a:cs typeface="Prata"/>
              <a:sym typeface="Prata"/>
            </a:endParaRPr>
          </a:p>
          <a:p>
            <a:pPr indent="0" lvl="0" marL="0" marR="0" rtl="0" algn="l">
              <a:lnSpc>
                <a:spcPct val="100000"/>
              </a:lnSpc>
              <a:spcBef>
                <a:spcPts val="0"/>
              </a:spcBef>
              <a:spcAft>
                <a:spcPts val="0"/>
              </a:spcAft>
              <a:buNone/>
            </a:pPr>
            <a:r>
              <a:t/>
            </a:r>
            <a:endParaRPr b="0" i="0" sz="2400" u="none" cap="none" strike="noStrike">
              <a:solidFill>
                <a:srgbClr val="FFFFFF"/>
              </a:solidFill>
              <a:latin typeface="Prata"/>
              <a:ea typeface="Prata"/>
              <a:cs typeface="Prata"/>
              <a:sym typeface="Prata"/>
            </a:endParaRPr>
          </a:p>
          <a:p>
            <a:pPr indent="0" lvl="0" marL="0" marR="0" rtl="0" algn="l">
              <a:lnSpc>
                <a:spcPct val="100000"/>
              </a:lnSpc>
              <a:spcBef>
                <a:spcPts val="0"/>
              </a:spcBef>
              <a:spcAft>
                <a:spcPts val="0"/>
              </a:spcAft>
              <a:buNone/>
            </a:pPr>
            <a:r>
              <a:t/>
            </a:r>
            <a:endParaRPr b="0" i="0" sz="2400" u="none" cap="none" strike="noStrike">
              <a:solidFill>
                <a:srgbClr val="FFFFFF"/>
              </a:solidFill>
              <a:latin typeface="Prata"/>
              <a:ea typeface="Prata"/>
              <a:cs typeface="Prata"/>
              <a:sym typeface="Prata"/>
            </a:endParaRPr>
          </a:p>
          <a:p>
            <a:pPr indent="0" lvl="0" marL="0" marR="0" rtl="0" algn="l">
              <a:lnSpc>
                <a:spcPct val="100000"/>
              </a:lnSpc>
              <a:spcBef>
                <a:spcPts val="0"/>
              </a:spcBef>
              <a:spcAft>
                <a:spcPts val="0"/>
              </a:spcAft>
              <a:buNone/>
            </a:pPr>
            <a:r>
              <a:t/>
            </a:r>
            <a:endParaRPr b="0" i="0" sz="2400" u="none" cap="none" strike="noStrike">
              <a:solidFill>
                <a:srgbClr val="FFFFFF"/>
              </a:solidFill>
              <a:latin typeface="Prata"/>
              <a:ea typeface="Prata"/>
              <a:cs typeface="Prata"/>
              <a:sym typeface="Prata"/>
            </a:endParaRPr>
          </a:p>
          <a:p>
            <a:pPr indent="0" lvl="0" marL="0" marR="0" rtl="0" algn="l">
              <a:lnSpc>
                <a:spcPct val="100000"/>
              </a:lnSpc>
              <a:spcBef>
                <a:spcPts val="0"/>
              </a:spcBef>
              <a:spcAft>
                <a:spcPts val="0"/>
              </a:spcAft>
              <a:buNone/>
            </a:pPr>
            <a:r>
              <a:t/>
            </a:r>
            <a:endParaRPr b="0" i="0" sz="2400" u="none" cap="none" strike="noStrike">
              <a:solidFill>
                <a:srgbClr val="FFFFFF"/>
              </a:solidFill>
              <a:latin typeface="Prata"/>
              <a:ea typeface="Prata"/>
              <a:cs typeface="Prata"/>
              <a:sym typeface="Prata"/>
            </a:endParaRPr>
          </a:p>
          <a:p>
            <a:pPr indent="0" lvl="0" marL="0" marR="0" rtl="0" algn="l">
              <a:lnSpc>
                <a:spcPct val="100000"/>
              </a:lnSpc>
              <a:spcBef>
                <a:spcPts val="0"/>
              </a:spcBef>
              <a:spcAft>
                <a:spcPts val="0"/>
              </a:spcAft>
              <a:buNone/>
            </a:pPr>
            <a:r>
              <a:t/>
            </a:r>
            <a:endParaRPr b="0" i="0" sz="2400" u="none" cap="none" strike="noStrike">
              <a:solidFill>
                <a:srgbClr val="FFFFFF"/>
              </a:solidFill>
              <a:latin typeface="Prata"/>
              <a:ea typeface="Prata"/>
              <a:cs typeface="Prata"/>
              <a:sym typeface="Prata"/>
            </a:endParaRPr>
          </a:p>
          <a:p>
            <a:pPr indent="0" lvl="0" marL="0" marR="0" rtl="0" algn="l">
              <a:lnSpc>
                <a:spcPct val="100000"/>
              </a:lnSpc>
              <a:spcBef>
                <a:spcPts val="0"/>
              </a:spcBef>
              <a:spcAft>
                <a:spcPts val="0"/>
              </a:spcAft>
              <a:buNone/>
            </a:pPr>
            <a:r>
              <a:t/>
            </a:r>
            <a:endParaRPr b="0" i="0" sz="2400" u="none" cap="none" strike="noStrike">
              <a:solidFill>
                <a:srgbClr val="FFFFFF"/>
              </a:solidFill>
              <a:latin typeface="Prata"/>
              <a:ea typeface="Prata"/>
              <a:cs typeface="Prata"/>
              <a:sym typeface="Prata"/>
            </a:endParaRPr>
          </a:p>
          <a:p>
            <a:pPr indent="0" lvl="0" marL="0" marR="0" rtl="0" algn="l">
              <a:lnSpc>
                <a:spcPct val="100000"/>
              </a:lnSpc>
              <a:spcBef>
                <a:spcPts val="0"/>
              </a:spcBef>
              <a:spcAft>
                <a:spcPts val="0"/>
              </a:spcAft>
              <a:buNone/>
            </a:pPr>
            <a:r>
              <a:rPr b="0" i="0" lang="en-US" sz="2400" u="none" cap="none" strike="noStrike">
                <a:solidFill>
                  <a:srgbClr val="FFFFFF"/>
                </a:solidFill>
                <a:latin typeface="Prata"/>
                <a:ea typeface="Prata"/>
                <a:cs typeface="Prata"/>
                <a:sym typeface="Prata"/>
              </a:rPr>
              <a:t>You can find these fonts online too. Happy designing! </a:t>
            </a:r>
            <a:endParaRPr/>
          </a:p>
          <a:p>
            <a:pPr indent="0" lvl="0" marL="0" marR="0" rtl="0" algn="l">
              <a:lnSpc>
                <a:spcPct val="100000"/>
              </a:lnSpc>
              <a:spcBef>
                <a:spcPts val="0"/>
              </a:spcBef>
              <a:spcAft>
                <a:spcPts val="0"/>
              </a:spcAft>
              <a:buNone/>
            </a:pPr>
            <a:r>
              <a:t/>
            </a:r>
            <a:endParaRPr b="0" i="0" sz="2400" u="none" cap="none" strike="noStrike">
              <a:solidFill>
                <a:srgbClr val="FFFFFF"/>
              </a:solidFill>
              <a:latin typeface="Prata"/>
              <a:ea typeface="Prata"/>
              <a:cs typeface="Prata"/>
              <a:sym typeface="Prata"/>
            </a:endParaRPr>
          </a:p>
          <a:p>
            <a:pPr indent="0" lvl="0" marL="0" marR="0" rtl="0" algn="l">
              <a:lnSpc>
                <a:spcPct val="100000"/>
              </a:lnSpc>
              <a:spcBef>
                <a:spcPts val="0"/>
              </a:spcBef>
              <a:spcAft>
                <a:spcPts val="0"/>
              </a:spcAft>
              <a:buNone/>
            </a:pPr>
            <a:r>
              <a:rPr b="0" i="0" lang="en-US" sz="2400" u="none" cap="none" strike="noStrike">
                <a:solidFill>
                  <a:srgbClr val="FFFFFF"/>
                </a:solidFill>
                <a:latin typeface="Prata"/>
                <a:ea typeface="Prata"/>
                <a:cs typeface="Prata"/>
                <a:sym typeface="Prata"/>
              </a:rPr>
              <a:t>Don't forget to delete this page before presenting. </a:t>
            </a:r>
            <a:endParaRPr/>
          </a:p>
        </p:txBody>
      </p:sp>
      <p:sp>
        <p:nvSpPr>
          <p:cNvPr id="544" name="Google Shape;544;p27"/>
          <p:cNvSpPr txBox="1"/>
          <p:nvPr/>
        </p:nvSpPr>
        <p:spPr>
          <a:xfrm>
            <a:off x="1028700" y="4709044"/>
            <a:ext cx="4676700" cy="823800"/>
          </a:xfrm>
          <a:prstGeom prst="rect">
            <a:avLst/>
          </a:prstGeom>
          <a:noFill/>
          <a:ln>
            <a:noFill/>
          </a:ln>
        </p:spPr>
        <p:txBody>
          <a:bodyPr anchorCtr="0" anchor="t" bIns="0" lIns="0" spcFirstLastPara="1" rIns="0" wrap="square" tIns="0">
            <a:spAutoFit/>
          </a:bodyPr>
          <a:lstStyle/>
          <a:p>
            <a:pPr indent="0" lvl="0" marL="0" marR="0" rtl="0" algn="l">
              <a:lnSpc>
                <a:spcPct val="129995"/>
              </a:lnSpc>
              <a:spcBef>
                <a:spcPts val="0"/>
              </a:spcBef>
              <a:spcAft>
                <a:spcPts val="0"/>
              </a:spcAft>
              <a:buNone/>
            </a:pPr>
            <a:r>
              <a:rPr b="0" i="0" lang="en-US" sz="2327" u="none" cap="none" strike="noStrike">
                <a:solidFill>
                  <a:srgbClr val="FFFFFF"/>
                </a:solidFill>
                <a:latin typeface="Prata"/>
                <a:ea typeface="Prata"/>
                <a:cs typeface="Prata"/>
                <a:sym typeface="Prata"/>
              </a:rPr>
              <a:t>This presentation template uses the following free fonts:</a:t>
            </a:r>
            <a:endParaRPr/>
          </a:p>
        </p:txBody>
      </p:sp>
      <p:sp>
        <p:nvSpPr>
          <p:cNvPr id="545" name="Google Shape;545;p27"/>
          <p:cNvSpPr txBox="1"/>
          <p:nvPr/>
        </p:nvSpPr>
        <p:spPr>
          <a:xfrm>
            <a:off x="1028700" y="5970297"/>
            <a:ext cx="5059200" cy="972300"/>
          </a:xfrm>
          <a:prstGeom prst="rect">
            <a:avLst/>
          </a:prstGeom>
          <a:noFill/>
          <a:ln>
            <a:noFill/>
          </a:ln>
        </p:spPr>
        <p:txBody>
          <a:bodyPr anchorCtr="0" anchor="t" bIns="0" lIns="0" spcFirstLastPara="1" rIns="0" wrap="square" tIns="0">
            <a:spAutoFit/>
          </a:bodyPr>
          <a:lstStyle/>
          <a:p>
            <a:pPr indent="-179433" lvl="1" marL="358866" marR="0" rtl="0" algn="l">
              <a:lnSpc>
                <a:spcPct val="140012"/>
              </a:lnSpc>
              <a:spcBef>
                <a:spcPts val="0"/>
              </a:spcBef>
              <a:spcAft>
                <a:spcPts val="0"/>
              </a:spcAft>
              <a:buClr>
                <a:srgbClr val="FFFFFF"/>
              </a:buClr>
              <a:buSzPts val="1662"/>
              <a:buFont typeface="Arial"/>
              <a:buChar char="•"/>
            </a:pPr>
            <a:r>
              <a:rPr b="0" i="0" lang="en-US" sz="1662" u="none" cap="none" strike="noStrike">
                <a:solidFill>
                  <a:srgbClr val="FFFFFF"/>
                </a:solidFill>
                <a:latin typeface="Prata"/>
                <a:ea typeface="Prata"/>
                <a:cs typeface="Prata"/>
                <a:sym typeface="Prata"/>
              </a:rPr>
              <a:t>Titles: Black Ops One, Changa</a:t>
            </a:r>
            <a:endParaRPr/>
          </a:p>
          <a:p>
            <a:pPr indent="-179433" lvl="1" marL="358866" marR="0" rtl="0" algn="l">
              <a:lnSpc>
                <a:spcPct val="140012"/>
              </a:lnSpc>
              <a:spcBef>
                <a:spcPts val="0"/>
              </a:spcBef>
              <a:spcAft>
                <a:spcPts val="0"/>
              </a:spcAft>
              <a:buClr>
                <a:srgbClr val="FFFFFF"/>
              </a:buClr>
              <a:buSzPts val="1662"/>
              <a:buFont typeface="Arial"/>
              <a:buChar char="•"/>
            </a:pPr>
            <a:r>
              <a:rPr b="0" i="0" lang="en-US" sz="1662" u="none" cap="none" strike="noStrike">
                <a:solidFill>
                  <a:srgbClr val="FFFFFF"/>
                </a:solidFill>
                <a:latin typeface="Prata"/>
                <a:ea typeface="Prata"/>
                <a:cs typeface="Prata"/>
                <a:sym typeface="Prata"/>
              </a:rPr>
              <a:t>Headers: Black Ops One, Changa</a:t>
            </a:r>
            <a:endParaRPr/>
          </a:p>
          <a:p>
            <a:pPr indent="-179433" lvl="1" marL="358866" marR="0" rtl="0" algn="l">
              <a:lnSpc>
                <a:spcPct val="140012"/>
              </a:lnSpc>
              <a:spcBef>
                <a:spcPts val="0"/>
              </a:spcBef>
              <a:spcAft>
                <a:spcPts val="0"/>
              </a:spcAft>
              <a:buClr>
                <a:srgbClr val="FFFFFF"/>
              </a:buClr>
              <a:buSzPts val="1662"/>
              <a:buFont typeface="Arial"/>
              <a:buChar char="•"/>
            </a:pPr>
            <a:r>
              <a:rPr b="0" i="0" lang="en-US" sz="1662" u="none" cap="none" strike="noStrike">
                <a:solidFill>
                  <a:srgbClr val="FFFFFF"/>
                </a:solidFill>
                <a:latin typeface="Prata"/>
                <a:ea typeface="Prata"/>
                <a:cs typeface="Prata"/>
                <a:sym typeface="Prata"/>
              </a:rPr>
              <a:t>Body Copy: Prata</a:t>
            </a:r>
            <a:endParaRPr/>
          </a:p>
        </p:txBody>
      </p:sp>
      <p:pic>
        <p:nvPicPr>
          <p:cNvPr id="546" name="Google Shape;546;p27"/>
          <p:cNvPicPr preferRelativeResize="0"/>
          <p:nvPr/>
        </p:nvPicPr>
        <p:blipFill>
          <a:blip r:embed="rId10">
            <a:alphaModFix/>
          </a:blip>
          <a:stretch>
            <a:fillRect/>
          </a:stretch>
        </p:blipFill>
        <p:spPr>
          <a:xfrm>
            <a:off x="7027446" y="1111052"/>
            <a:ext cx="1232500" cy="1232500"/>
          </a:xfrm>
          <a:prstGeom prst="rect">
            <a:avLst/>
          </a:prstGeom>
          <a:noFill/>
          <a:ln>
            <a:noFill/>
          </a:ln>
        </p:spPr>
      </p:pic>
      <p:pic>
        <p:nvPicPr>
          <p:cNvPr id="547" name="Google Shape;547;p27"/>
          <p:cNvPicPr preferRelativeResize="0"/>
          <p:nvPr/>
        </p:nvPicPr>
        <p:blipFill>
          <a:blip r:embed="rId11">
            <a:alphaModFix/>
          </a:blip>
          <a:stretch>
            <a:fillRect/>
          </a:stretch>
        </p:blipFill>
        <p:spPr>
          <a:xfrm>
            <a:off x="9295972" y="1028701"/>
            <a:ext cx="1448375" cy="1448375"/>
          </a:xfrm>
          <a:prstGeom prst="rect">
            <a:avLst/>
          </a:prstGeom>
          <a:noFill/>
          <a:ln>
            <a:noFill/>
          </a:ln>
        </p:spPr>
      </p:pic>
      <p:pic>
        <p:nvPicPr>
          <p:cNvPr id="548" name="Google Shape;548;p27"/>
          <p:cNvPicPr preferRelativeResize="0"/>
          <p:nvPr/>
        </p:nvPicPr>
        <p:blipFill>
          <a:blip r:embed="rId12">
            <a:alphaModFix/>
          </a:blip>
          <a:stretch>
            <a:fillRect/>
          </a:stretch>
        </p:blipFill>
        <p:spPr>
          <a:xfrm>
            <a:off x="9311813" y="2932401"/>
            <a:ext cx="1416700" cy="1416700"/>
          </a:xfrm>
          <a:prstGeom prst="rect">
            <a:avLst/>
          </a:prstGeom>
          <a:noFill/>
          <a:ln>
            <a:noFill/>
          </a:ln>
        </p:spPr>
      </p:pic>
      <p:pic>
        <p:nvPicPr>
          <p:cNvPr id="549" name="Google Shape;549;p27"/>
          <p:cNvPicPr preferRelativeResize="0"/>
          <p:nvPr/>
        </p:nvPicPr>
        <p:blipFill>
          <a:blip r:embed="rId13">
            <a:alphaModFix/>
          </a:blip>
          <a:stretch>
            <a:fillRect/>
          </a:stretch>
        </p:blipFill>
        <p:spPr>
          <a:xfrm>
            <a:off x="11372612" y="2914725"/>
            <a:ext cx="1572132" cy="1558351"/>
          </a:xfrm>
          <a:prstGeom prst="rect">
            <a:avLst/>
          </a:prstGeom>
          <a:noFill/>
          <a:ln>
            <a:noFill/>
          </a:ln>
        </p:spPr>
      </p:pic>
      <p:pic>
        <p:nvPicPr>
          <p:cNvPr id="550" name="Google Shape;550;p27"/>
          <p:cNvPicPr preferRelativeResize="0"/>
          <p:nvPr/>
        </p:nvPicPr>
        <p:blipFill>
          <a:blip r:embed="rId14">
            <a:alphaModFix/>
          </a:blip>
          <a:stretch>
            <a:fillRect/>
          </a:stretch>
        </p:blipFill>
        <p:spPr>
          <a:xfrm>
            <a:off x="11565893" y="5257310"/>
            <a:ext cx="1516969" cy="1503188"/>
          </a:xfrm>
          <a:prstGeom prst="rect">
            <a:avLst/>
          </a:prstGeom>
          <a:noFill/>
          <a:ln>
            <a:noFill/>
          </a:ln>
        </p:spPr>
      </p:pic>
      <p:pic>
        <p:nvPicPr>
          <p:cNvPr id="551" name="Google Shape;551;p27"/>
          <p:cNvPicPr preferRelativeResize="0"/>
          <p:nvPr/>
        </p:nvPicPr>
        <p:blipFill>
          <a:blip r:embed="rId15">
            <a:alphaModFix/>
          </a:blip>
          <a:stretch>
            <a:fillRect/>
          </a:stretch>
        </p:blipFill>
        <p:spPr>
          <a:xfrm>
            <a:off x="11627942" y="7247605"/>
            <a:ext cx="1392854" cy="1379072"/>
          </a:xfrm>
          <a:prstGeom prst="rect">
            <a:avLst/>
          </a:prstGeom>
          <a:noFill/>
          <a:ln>
            <a:noFill/>
          </a:ln>
        </p:spPr>
      </p:pic>
      <p:pic>
        <p:nvPicPr>
          <p:cNvPr id="552" name="Google Shape;552;p27"/>
          <p:cNvPicPr preferRelativeResize="0"/>
          <p:nvPr/>
        </p:nvPicPr>
        <p:blipFill>
          <a:blip r:embed="rId16">
            <a:alphaModFix/>
          </a:blip>
          <a:stretch>
            <a:fillRect/>
          </a:stretch>
        </p:blipFill>
        <p:spPr>
          <a:xfrm>
            <a:off x="16014766" y="7228791"/>
            <a:ext cx="1416700" cy="1416700"/>
          </a:xfrm>
          <a:prstGeom prst="rect">
            <a:avLst/>
          </a:prstGeom>
          <a:noFill/>
          <a:ln>
            <a:noFill/>
          </a:ln>
        </p:spPr>
      </p:pic>
      <p:pic>
        <p:nvPicPr>
          <p:cNvPr id="553" name="Google Shape;553;p27"/>
          <p:cNvPicPr preferRelativeResize="0"/>
          <p:nvPr/>
        </p:nvPicPr>
        <p:blipFill>
          <a:blip r:embed="rId17">
            <a:alphaModFix/>
          </a:blip>
          <a:stretch>
            <a:fillRect/>
          </a:stretch>
        </p:blipFill>
        <p:spPr>
          <a:xfrm>
            <a:off x="15961085" y="5165138"/>
            <a:ext cx="1371688" cy="1371700"/>
          </a:xfrm>
          <a:prstGeom prst="rect">
            <a:avLst/>
          </a:prstGeom>
          <a:noFill/>
          <a:ln>
            <a:noFill/>
          </a:ln>
        </p:spPr>
      </p:pic>
      <p:pic>
        <p:nvPicPr>
          <p:cNvPr id="554" name="Google Shape;554;p27"/>
          <p:cNvPicPr preferRelativeResize="0"/>
          <p:nvPr/>
        </p:nvPicPr>
        <p:blipFill>
          <a:blip r:embed="rId18">
            <a:alphaModFix/>
          </a:blip>
          <a:stretch>
            <a:fillRect/>
          </a:stretch>
        </p:blipFill>
        <p:spPr>
          <a:xfrm>
            <a:off x="13860363" y="5328812"/>
            <a:ext cx="1246989" cy="1247000"/>
          </a:xfrm>
          <a:prstGeom prst="rect">
            <a:avLst/>
          </a:prstGeom>
          <a:noFill/>
          <a:ln>
            <a:noFill/>
          </a:ln>
        </p:spPr>
      </p:pic>
      <p:pic>
        <p:nvPicPr>
          <p:cNvPr id="555" name="Google Shape;555;p27"/>
          <p:cNvPicPr preferRelativeResize="0"/>
          <p:nvPr/>
        </p:nvPicPr>
        <p:blipFill>
          <a:blip r:embed="rId19">
            <a:alphaModFix/>
          </a:blip>
          <a:stretch>
            <a:fillRect/>
          </a:stretch>
        </p:blipFill>
        <p:spPr>
          <a:xfrm>
            <a:off x="13709859" y="3193463"/>
            <a:ext cx="1416700" cy="1416700"/>
          </a:xfrm>
          <a:prstGeom prst="rect">
            <a:avLst/>
          </a:prstGeom>
          <a:noFill/>
          <a:ln>
            <a:noFill/>
          </a:ln>
        </p:spPr>
      </p:pic>
      <p:pic>
        <p:nvPicPr>
          <p:cNvPr id="556" name="Google Shape;556;p27"/>
          <p:cNvPicPr preferRelativeResize="0"/>
          <p:nvPr/>
        </p:nvPicPr>
        <p:blipFill>
          <a:blip r:embed="rId20">
            <a:alphaModFix/>
          </a:blip>
          <a:stretch>
            <a:fillRect/>
          </a:stretch>
        </p:blipFill>
        <p:spPr>
          <a:xfrm>
            <a:off x="7149975" y="7145744"/>
            <a:ext cx="1443875" cy="1430381"/>
          </a:xfrm>
          <a:prstGeom prst="rect">
            <a:avLst/>
          </a:prstGeom>
          <a:noFill/>
          <a:ln>
            <a:noFill/>
          </a:ln>
        </p:spPr>
      </p:pic>
      <p:pic>
        <p:nvPicPr>
          <p:cNvPr id="557" name="Google Shape;557;p27"/>
          <p:cNvPicPr preferRelativeResize="0"/>
          <p:nvPr/>
        </p:nvPicPr>
        <p:blipFill>
          <a:blip r:embed="rId21">
            <a:alphaModFix/>
          </a:blip>
          <a:stretch>
            <a:fillRect/>
          </a:stretch>
        </p:blipFill>
        <p:spPr>
          <a:xfrm>
            <a:off x="7006889" y="3148875"/>
            <a:ext cx="1232500" cy="1232500"/>
          </a:xfrm>
          <a:prstGeom prst="rect">
            <a:avLst/>
          </a:prstGeom>
          <a:noFill/>
          <a:ln>
            <a:noFill/>
          </a:ln>
        </p:spPr>
      </p:pic>
      <p:pic>
        <p:nvPicPr>
          <p:cNvPr id="558" name="Google Shape;558;p27"/>
          <p:cNvPicPr preferRelativeResize="0"/>
          <p:nvPr/>
        </p:nvPicPr>
        <p:blipFill>
          <a:blip r:embed="rId22">
            <a:alphaModFix/>
          </a:blip>
          <a:stretch>
            <a:fillRect/>
          </a:stretch>
        </p:blipFill>
        <p:spPr>
          <a:xfrm>
            <a:off x="6986332" y="5218850"/>
            <a:ext cx="1416700" cy="141673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E2E2E"/>
        </a:solidFill>
      </p:bgPr>
    </p:bg>
    <p:spTree>
      <p:nvGrpSpPr>
        <p:cNvPr id="82" name="Shape 82"/>
        <p:cNvGrpSpPr/>
        <p:nvPr/>
      </p:nvGrpSpPr>
      <p:grpSpPr>
        <a:xfrm>
          <a:off x="0" y="0"/>
          <a:ext cx="0" cy="0"/>
          <a:chOff x="0" y="0"/>
          <a:chExt cx="0" cy="0"/>
        </a:xfrm>
      </p:grpSpPr>
      <p:cxnSp>
        <p:nvCxnSpPr>
          <p:cNvPr id="83" name="Google Shape;83;p10"/>
          <p:cNvCxnSpPr/>
          <p:nvPr/>
        </p:nvCxnSpPr>
        <p:spPr>
          <a:xfrm rot="10800000">
            <a:off x="604276" y="-426745"/>
            <a:ext cx="0" cy="10713745"/>
          </a:xfrm>
          <a:prstGeom prst="straightConnector1">
            <a:avLst/>
          </a:prstGeom>
          <a:noFill/>
          <a:ln cap="flat" cmpd="sng" w="38100">
            <a:solidFill>
              <a:srgbClr val="FFFFFF"/>
            </a:solidFill>
            <a:prstDash val="solid"/>
            <a:round/>
            <a:headEnd len="sm" w="sm" type="none"/>
            <a:tailEnd len="sm" w="sm" type="none"/>
          </a:ln>
        </p:spPr>
      </p:cxnSp>
      <p:cxnSp>
        <p:nvCxnSpPr>
          <p:cNvPr id="84" name="Google Shape;84;p10"/>
          <p:cNvCxnSpPr/>
          <p:nvPr/>
        </p:nvCxnSpPr>
        <p:spPr>
          <a:xfrm rot="10800000">
            <a:off x="-760663" y="9693029"/>
            <a:ext cx="19048663" cy="0"/>
          </a:xfrm>
          <a:prstGeom prst="straightConnector1">
            <a:avLst/>
          </a:prstGeom>
          <a:noFill/>
          <a:ln cap="flat" cmpd="sng" w="38100">
            <a:solidFill>
              <a:srgbClr val="FFFFFF"/>
            </a:solidFill>
            <a:prstDash val="solid"/>
            <a:round/>
            <a:headEnd len="sm" w="sm" type="none"/>
            <a:tailEnd len="sm" w="sm" type="none"/>
          </a:ln>
        </p:spPr>
      </p:cxnSp>
      <p:sp>
        <p:nvSpPr>
          <p:cNvPr id="85" name="Google Shape;85;p10"/>
          <p:cNvSpPr txBox="1"/>
          <p:nvPr/>
        </p:nvSpPr>
        <p:spPr>
          <a:xfrm>
            <a:off x="7243554" y="4376254"/>
            <a:ext cx="5231700" cy="3232500"/>
          </a:xfrm>
          <a:prstGeom prst="rect">
            <a:avLst/>
          </a:prstGeom>
          <a:noFill/>
          <a:ln>
            <a:noFill/>
          </a:ln>
        </p:spPr>
        <p:txBody>
          <a:bodyPr anchorCtr="0" anchor="t" bIns="0" lIns="0" spcFirstLastPara="1" rIns="0" wrap="square" tIns="0">
            <a:spAutoFit/>
          </a:bodyPr>
          <a:lstStyle/>
          <a:p>
            <a:pPr indent="-226696" lvl="1" marL="453392" marR="0" rtl="0" algn="l">
              <a:lnSpc>
                <a:spcPct val="100000"/>
              </a:lnSpc>
              <a:spcBef>
                <a:spcPts val="0"/>
              </a:spcBef>
              <a:spcAft>
                <a:spcPts val="0"/>
              </a:spcAft>
              <a:buClr>
                <a:srgbClr val="FFFFFF"/>
              </a:buClr>
              <a:buSzPts val="2100"/>
              <a:buFont typeface="Arial"/>
              <a:buChar char="•"/>
            </a:pPr>
            <a:r>
              <a:rPr b="0" i="0" lang="en-US" sz="2100" u="none" cap="none" strike="noStrike">
                <a:solidFill>
                  <a:srgbClr val="FFFFFF"/>
                </a:solidFill>
                <a:latin typeface="Prata"/>
                <a:ea typeface="Prata"/>
                <a:cs typeface="Prata"/>
                <a:sym typeface="Prata"/>
              </a:rPr>
              <a:t>Click on the "PowerPoint" button below this presentation preview. Start editing your presentation.</a:t>
            </a:r>
            <a:endParaRPr/>
          </a:p>
          <a:p>
            <a:pPr indent="-226696" lvl="1" marL="453392" marR="0" rtl="0" algn="l">
              <a:lnSpc>
                <a:spcPct val="100000"/>
              </a:lnSpc>
              <a:spcBef>
                <a:spcPts val="0"/>
              </a:spcBef>
              <a:spcAft>
                <a:spcPts val="0"/>
              </a:spcAft>
              <a:buClr>
                <a:srgbClr val="FFFFFF"/>
              </a:buClr>
              <a:buSzPts val="2100"/>
              <a:buFont typeface="Arial"/>
              <a:buChar char="•"/>
            </a:pPr>
            <a:r>
              <a:rPr b="0" i="0" lang="en-US" sz="2100" u="sng" cap="none" strike="noStrike">
                <a:solidFill>
                  <a:srgbClr val="FFFFFF"/>
                </a:solidFill>
                <a:latin typeface="Prata"/>
                <a:ea typeface="Prata"/>
                <a:cs typeface="Prata"/>
                <a:sym typeface="Prata"/>
              </a:rPr>
              <a:t>Alternative:</a:t>
            </a:r>
            <a:r>
              <a:rPr b="0" i="0" lang="en-US" sz="2100" u="none" cap="none" strike="noStrike">
                <a:solidFill>
                  <a:srgbClr val="FFFFFF"/>
                </a:solidFill>
                <a:latin typeface="Prata"/>
                <a:ea typeface="Prata"/>
                <a:cs typeface="Prata"/>
                <a:sym typeface="Prata"/>
              </a:rPr>
              <a:t> From Canva template file, Click on the "Share" button on the top right corner in Canva and click on "More" at the bottom of the menu. Enter "PowerPoint" in the search bar and click on the PowerPoint icon to download.</a:t>
            </a:r>
            <a:endParaRPr/>
          </a:p>
        </p:txBody>
      </p:sp>
      <p:sp>
        <p:nvSpPr>
          <p:cNvPr id="86" name="Google Shape;86;p10"/>
          <p:cNvSpPr txBox="1"/>
          <p:nvPr/>
        </p:nvSpPr>
        <p:spPr>
          <a:xfrm>
            <a:off x="1028700" y="1143000"/>
            <a:ext cx="16523018" cy="12192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8000" u="none" cap="none" strike="noStrike">
                <a:solidFill>
                  <a:srgbClr val="FFFFFF"/>
                </a:solidFill>
                <a:latin typeface="Black Ops One"/>
                <a:ea typeface="Black Ops One"/>
                <a:cs typeface="Black Ops One"/>
                <a:sym typeface="Black Ops One"/>
              </a:rPr>
              <a:t>How to Use This Presentation</a:t>
            </a:r>
            <a:endParaRPr/>
          </a:p>
        </p:txBody>
      </p:sp>
      <p:sp>
        <p:nvSpPr>
          <p:cNvPr id="87" name="Google Shape;87;p10"/>
          <p:cNvSpPr txBox="1"/>
          <p:nvPr/>
        </p:nvSpPr>
        <p:spPr>
          <a:xfrm>
            <a:off x="879358" y="4376254"/>
            <a:ext cx="5357400" cy="3879000"/>
          </a:xfrm>
          <a:prstGeom prst="rect">
            <a:avLst/>
          </a:prstGeom>
          <a:noFill/>
          <a:ln>
            <a:noFill/>
          </a:ln>
        </p:spPr>
        <p:txBody>
          <a:bodyPr anchorCtr="0" anchor="t" bIns="0" lIns="0" spcFirstLastPara="1" rIns="0" wrap="square" tIns="0">
            <a:spAutoFit/>
          </a:bodyPr>
          <a:lstStyle/>
          <a:p>
            <a:pPr indent="-226696" lvl="1" marL="453392" marR="0" rtl="0" algn="l">
              <a:lnSpc>
                <a:spcPct val="100000"/>
              </a:lnSpc>
              <a:spcBef>
                <a:spcPts val="0"/>
              </a:spcBef>
              <a:spcAft>
                <a:spcPts val="0"/>
              </a:spcAft>
              <a:buClr>
                <a:srgbClr val="FFFFFF"/>
              </a:buClr>
              <a:buSzPts val="2100"/>
              <a:buFont typeface="Arial"/>
              <a:buChar char="•"/>
            </a:pPr>
            <a:r>
              <a:rPr b="0" i="0" lang="en-US" sz="2100" u="none" cap="none" strike="noStrike">
                <a:solidFill>
                  <a:srgbClr val="FFFFFF"/>
                </a:solidFill>
                <a:latin typeface="Prata"/>
                <a:ea typeface="Prata"/>
                <a:cs typeface="Prata"/>
                <a:sym typeface="Prata"/>
              </a:rPr>
              <a:t>Click on the "Google Slides" button below this presentation preview. Make sure to sign in to your Google account. Click on "Make a copy." Start editing your presentation.</a:t>
            </a:r>
            <a:endParaRPr/>
          </a:p>
          <a:p>
            <a:pPr indent="-226696" lvl="1" marL="453392" marR="0" rtl="0" algn="l">
              <a:lnSpc>
                <a:spcPct val="100000"/>
              </a:lnSpc>
              <a:spcBef>
                <a:spcPts val="0"/>
              </a:spcBef>
              <a:spcAft>
                <a:spcPts val="0"/>
              </a:spcAft>
              <a:buClr>
                <a:srgbClr val="FFFFFF"/>
              </a:buClr>
              <a:buSzPts val="2100"/>
              <a:buFont typeface="Arial"/>
              <a:buChar char="•"/>
            </a:pPr>
            <a:r>
              <a:rPr b="0" i="0" lang="en-US" sz="2100" u="sng" cap="none" strike="noStrike">
                <a:solidFill>
                  <a:srgbClr val="FFFFFF"/>
                </a:solidFill>
                <a:latin typeface="Prata"/>
                <a:ea typeface="Prata"/>
                <a:cs typeface="Prata"/>
                <a:sym typeface="Prata"/>
              </a:rPr>
              <a:t>Alternative:</a:t>
            </a:r>
            <a:r>
              <a:rPr b="0" i="0" lang="en-US" sz="2100" u="none" cap="none" strike="noStrike">
                <a:solidFill>
                  <a:srgbClr val="FFFFFF"/>
                </a:solidFill>
                <a:latin typeface="Prata"/>
                <a:ea typeface="Prata"/>
                <a:cs typeface="Prata"/>
                <a:sym typeface="Prata"/>
              </a:rPr>
              <a:t> Click on the "Share" button on the top right corner in Canva and click on "More" at the bottom of the menu. Enter "Google Drive" in the search bar and click on the GDrive icon to add this design as a Google slide in your GDrive.</a:t>
            </a:r>
            <a:endParaRPr/>
          </a:p>
        </p:txBody>
      </p:sp>
      <p:sp>
        <p:nvSpPr>
          <p:cNvPr id="88" name="Google Shape;88;p10"/>
          <p:cNvSpPr txBox="1"/>
          <p:nvPr/>
        </p:nvSpPr>
        <p:spPr>
          <a:xfrm>
            <a:off x="1095375" y="3263475"/>
            <a:ext cx="5141301" cy="56515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3500" u="none" cap="none" strike="noStrike">
                <a:solidFill>
                  <a:srgbClr val="FFFFFF"/>
                </a:solidFill>
                <a:latin typeface="Changa"/>
                <a:ea typeface="Changa"/>
                <a:cs typeface="Changa"/>
                <a:sym typeface="Changa"/>
              </a:rPr>
              <a:t>Google Slides</a:t>
            </a:r>
            <a:endParaRPr/>
          </a:p>
        </p:txBody>
      </p:sp>
      <p:sp>
        <p:nvSpPr>
          <p:cNvPr id="89" name="Google Shape;89;p10"/>
          <p:cNvSpPr txBox="1"/>
          <p:nvPr/>
        </p:nvSpPr>
        <p:spPr>
          <a:xfrm>
            <a:off x="7537020" y="3263475"/>
            <a:ext cx="5141301" cy="56515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3500" u="none" cap="none" strike="noStrike">
                <a:solidFill>
                  <a:srgbClr val="FFFFFF"/>
                </a:solidFill>
                <a:latin typeface="Changa"/>
                <a:ea typeface="Changa"/>
                <a:cs typeface="Changa"/>
                <a:sym typeface="Changa"/>
              </a:rPr>
              <a:t>PowerPoint</a:t>
            </a:r>
            <a:endParaRPr/>
          </a:p>
        </p:txBody>
      </p:sp>
      <p:sp>
        <p:nvSpPr>
          <p:cNvPr id="90" name="Google Shape;90;p10"/>
          <p:cNvSpPr txBox="1"/>
          <p:nvPr/>
        </p:nvSpPr>
        <p:spPr>
          <a:xfrm>
            <a:off x="13134295" y="4376254"/>
            <a:ext cx="3813000" cy="2262600"/>
          </a:xfrm>
          <a:prstGeom prst="rect">
            <a:avLst/>
          </a:prstGeom>
          <a:noFill/>
          <a:ln>
            <a:noFill/>
          </a:ln>
        </p:spPr>
        <p:txBody>
          <a:bodyPr anchorCtr="0" anchor="t" bIns="0" lIns="0" spcFirstLastPara="1" rIns="0" wrap="square" tIns="0">
            <a:spAutoFit/>
          </a:bodyPr>
          <a:lstStyle/>
          <a:p>
            <a:pPr indent="-226696" lvl="1" marL="453392" marR="0" rtl="0" algn="l">
              <a:lnSpc>
                <a:spcPct val="100000"/>
              </a:lnSpc>
              <a:spcBef>
                <a:spcPts val="0"/>
              </a:spcBef>
              <a:spcAft>
                <a:spcPts val="0"/>
              </a:spcAft>
              <a:buClr>
                <a:srgbClr val="FFFFFF"/>
              </a:buClr>
              <a:buSzPts val="2100"/>
              <a:buFont typeface="Arial"/>
              <a:buChar char="•"/>
            </a:pPr>
            <a:r>
              <a:rPr b="0" i="0" lang="en-US" sz="2100" u="none" cap="none" strike="noStrike">
                <a:solidFill>
                  <a:srgbClr val="FFFFFF"/>
                </a:solidFill>
                <a:latin typeface="Prata"/>
                <a:ea typeface="Prata"/>
                <a:cs typeface="Prata"/>
                <a:sym typeface="Prata"/>
              </a:rPr>
              <a:t>Click on the "Canva" button under this presentation preview. Start editing your presentation. You need to sign in to your Canva account.</a:t>
            </a:r>
            <a:endParaRPr/>
          </a:p>
        </p:txBody>
      </p:sp>
      <p:sp>
        <p:nvSpPr>
          <p:cNvPr id="91" name="Google Shape;91;p10"/>
          <p:cNvSpPr txBox="1"/>
          <p:nvPr/>
        </p:nvSpPr>
        <p:spPr>
          <a:xfrm>
            <a:off x="13328391" y="3263475"/>
            <a:ext cx="5141301" cy="56515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3500" u="none" cap="none" strike="noStrike">
                <a:solidFill>
                  <a:srgbClr val="FFFFFF"/>
                </a:solidFill>
                <a:latin typeface="Changa"/>
                <a:ea typeface="Changa"/>
                <a:cs typeface="Changa"/>
                <a:sym typeface="Changa"/>
              </a:rPr>
              <a:t>Canva</a:t>
            </a:r>
            <a:endParaRPr/>
          </a:p>
        </p:txBody>
      </p:sp>
      <p:grpSp>
        <p:nvGrpSpPr>
          <p:cNvPr id="92" name="Google Shape;92;p10"/>
          <p:cNvGrpSpPr/>
          <p:nvPr/>
        </p:nvGrpSpPr>
        <p:grpSpPr>
          <a:xfrm>
            <a:off x="123878" y="2247900"/>
            <a:ext cx="960796" cy="960796"/>
            <a:chOff x="0" y="0"/>
            <a:chExt cx="812800" cy="812800"/>
          </a:xfrm>
        </p:grpSpPr>
        <p:sp>
          <p:nvSpPr>
            <p:cNvPr id="93" name="Google Shape;93;p10"/>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CE435E"/>
            </a:solidFill>
            <a:ln>
              <a:noFill/>
            </a:ln>
          </p:spPr>
        </p:sp>
        <p:sp>
          <p:nvSpPr>
            <p:cNvPr id="94" name="Google Shape;94;p10"/>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5" name="Google Shape;95;p10"/>
          <p:cNvGrpSpPr/>
          <p:nvPr/>
        </p:nvGrpSpPr>
        <p:grpSpPr>
          <a:xfrm>
            <a:off x="13328391" y="9204159"/>
            <a:ext cx="960796" cy="960796"/>
            <a:chOff x="0" y="0"/>
            <a:chExt cx="812800" cy="812800"/>
          </a:xfrm>
        </p:grpSpPr>
        <p:sp>
          <p:nvSpPr>
            <p:cNvPr id="96" name="Google Shape;96;p10"/>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CE435E"/>
            </a:solidFill>
            <a:ln>
              <a:noFill/>
            </a:ln>
          </p:spPr>
        </p:sp>
        <p:sp>
          <p:nvSpPr>
            <p:cNvPr id="97" name="Google Shape;97;p10"/>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E2E2E"/>
        </a:solidFill>
      </p:bgPr>
    </p:bg>
    <p:spTree>
      <p:nvGrpSpPr>
        <p:cNvPr id="562" name="Shape 562"/>
        <p:cNvGrpSpPr/>
        <p:nvPr/>
      </p:nvGrpSpPr>
      <p:grpSpPr>
        <a:xfrm>
          <a:off x="0" y="0"/>
          <a:ext cx="0" cy="0"/>
          <a:chOff x="0" y="0"/>
          <a:chExt cx="0" cy="0"/>
        </a:xfrm>
      </p:grpSpPr>
      <p:sp>
        <p:nvSpPr>
          <p:cNvPr id="563" name="Google Shape;563;p28"/>
          <p:cNvSpPr txBox="1"/>
          <p:nvPr/>
        </p:nvSpPr>
        <p:spPr>
          <a:xfrm>
            <a:off x="5280936" y="1028700"/>
            <a:ext cx="7726128" cy="13716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9000" u="none" cap="none" strike="noStrike">
                <a:solidFill>
                  <a:srgbClr val="FFFFFF"/>
                </a:solidFill>
                <a:latin typeface="Black Ops One"/>
                <a:ea typeface="Black Ops One"/>
                <a:cs typeface="Black Ops One"/>
                <a:sym typeface="Black Ops One"/>
              </a:rPr>
              <a:t>Credits</a:t>
            </a:r>
            <a:endParaRPr/>
          </a:p>
        </p:txBody>
      </p:sp>
      <p:sp>
        <p:nvSpPr>
          <p:cNvPr id="564" name="Google Shape;564;p28"/>
          <p:cNvSpPr txBox="1"/>
          <p:nvPr/>
        </p:nvSpPr>
        <p:spPr>
          <a:xfrm>
            <a:off x="3143698" y="5102950"/>
            <a:ext cx="11810400" cy="13233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4299" u="none" cap="none" strike="noStrike">
                <a:solidFill>
                  <a:srgbClr val="FFFFFF"/>
                </a:solidFill>
                <a:latin typeface="Prata"/>
                <a:ea typeface="Prata"/>
                <a:cs typeface="Prata"/>
                <a:sym typeface="Prata"/>
              </a:rPr>
              <a:t>This presentation template is free for everyone to use thanks to the following:</a:t>
            </a:r>
            <a:endParaRPr/>
          </a:p>
        </p:txBody>
      </p:sp>
      <p:sp>
        <p:nvSpPr>
          <p:cNvPr id="565" name="Google Shape;565;p28"/>
          <p:cNvSpPr txBox="1"/>
          <p:nvPr/>
        </p:nvSpPr>
        <p:spPr>
          <a:xfrm>
            <a:off x="2818025" y="6991441"/>
            <a:ext cx="12651949" cy="850900"/>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0" i="0" lang="en-US" sz="2499" u="none" cap="none" strike="noStrike">
                <a:solidFill>
                  <a:srgbClr val="FFFFFF"/>
                </a:solidFill>
                <a:latin typeface="Changa"/>
                <a:ea typeface="Changa"/>
                <a:cs typeface="Changa"/>
                <a:sym typeface="Changa"/>
              </a:rPr>
              <a:t>SlidesCarnival for the presentation template</a:t>
            </a:r>
            <a:endParaRPr/>
          </a:p>
          <a:p>
            <a:pPr indent="0" lvl="0" marL="0" marR="0" rtl="0" algn="ctr">
              <a:lnSpc>
                <a:spcPct val="140000"/>
              </a:lnSpc>
              <a:spcBef>
                <a:spcPts val="0"/>
              </a:spcBef>
              <a:spcAft>
                <a:spcPts val="0"/>
              </a:spcAft>
              <a:buNone/>
            </a:pPr>
            <a:r>
              <a:rPr b="0" i="0" lang="en-US" sz="2500" u="none" cap="none" strike="noStrike">
                <a:solidFill>
                  <a:srgbClr val="FFFFFF"/>
                </a:solidFill>
                <a:latin typeface="Changa"/>
                <a:ea typeface="Changa"/>
                <a:cs typeface="Changa"/>
                <a:sym typeface="Changa"/>
              </a:rPr>
              <a:t>Pexels for the photos</a:t>
            </a:r>
            <a:endParaRPr/>
          </a:p>
        </p:txBody>
      </p:sp>
      <p:sp>
        <p:nvSpPr>
          <p:cNvPr id="566" name="Google Shape;566;p28"/>
          <p:cNvSpPr txBox="1"/>
          <p:nvPr/>
        </p:nvSpPr>
        <p:spPr>
          <a:xfrm>
            <a:off x="2818025" y="8337641"/>
            <a:ext cx="12651949" cy="56515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3500" u="none" cap="none" strike="noStrike">
                <a:solidFill>
                  <a:srgbClr val="FFFFFF"/>
                </a:solidFill>
                <a:latin typeface="Prata"/>
                <a:ea typeface="Prata"/>
                <a:cs typeface="Prata"/>
                <a:sym typeface="Prata"/>
              </a:rPr>
              <a:t>Happy designing! </a:t>
            </a:r>
            <a:endParaRPr/>
          </a:p>
        </p:txBody>
      </p:sp>
      <p:cxnSp>
        <p:nvCxnSpPr>
          <p:cNvPr id="567" name="Google Shape;567;p28"/>
          <p:cNvCxnSpPr/>
          <p:nvPr/>
        </p:nvCxnSpPr>
        <p:spPr>
          <a:xfrm rot="10800000">
            <a:off x="-760663" y="9682095"/>
            <a:ext cx="19048663" cy="0"/>
          </a:xfrm>
          <a:prstGeom prst="straightConnector1">
            <a:avLst/>
          </a:prstGeom>
          <a:noFill/>
          <a:ln cap="flat" cmpd="sng" w="38100">
            <a:solidFill>
              <a:srgbClr val="FFFFFF"/>
            </a:solidFill>
            <a:prstDash val="solid"/>
            <a:round/>
            <a:headEnd len="sm" w="sm" type="none"/>
            <a:tailEnd len="sm" w="sm" type="none"/>
          </a:ln>
        </p:spPr>
      </p:cxnSp>
      <p:cxnSp>
        <p:nvCxnSpPr>
          <p:cNvPr id="568" name="Google Shape;568;p28"/>
          <p:cNvCxnSpPr/>
          <p:nvPr/>
        </p:nvCxnSpPr>
        <p:spPr>
          <a:xfrm rot="10800000">
            <a:off x="604276" y="-426745"/>
            <a:ext cx="0" cy="10713745"/>
          </a:xfrm>
          <a:prstGeom prst="straightConnector1">
            <a:avLst/>
          </a:prstGeom>
          <a:noFill/>
          <a:ln cap="flat" cmpd="sng" w="38100">
            <a:solidFill>
              <a:srgbClr val="CE435E"/>
            </a:solidFill>
            <a:prstDash val="solid"/>
            <a:round/>
            <a:headEnd len="sm" w="sm" type="none"/>
            <a:tailEnd len="sm" w="sm" type="none"/>
          </a:ln>
        </p:spPr>
      </p:cxnSp>
      <p:grpSp>
        <p:nvGrpSpPr>
          <p:cNvPr id="569" name="Google Shape;569;p28"/>
          <p:cNvGrpSpPr/>
          <p:nvPr/>
        </p:nvGrpSpPr>
        <p:grpSpPr>
          <a:xfrm>
            <a:off x="15469975" y="9201697"/>
            <a:ext cx="960796" cy="960796"/>
            <a:chOff x="0" y="0"/>
            <a:chExt cx="812800" cy="812800"/>
          </a:xfrm>
        </p:grpSpPr>
        <p:sp>
          <p:nvSpPr>
            <p:cNvPr id="570" name="Google Shape;570;p28"/>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FFFFFF"/>
            </a:solidFill>
            <a:ln>
              <a:noFill/>
            </a:ln>
          </p:spPr>
        </p:sp>
        <p:sp>
          <p:nvSpPr>
            <p:cNvPr id="571" name="Google Shape;571;p28"/>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72" name="Google Shape;572;p28"/>
          <p:cNvGrpSpPr/>
          <p:nvPr/>
        </p:nvGrpSpPr>
        <p:grpSpPr>
          <a:xfrm>
            <a:off x="123878" y="1410108"/>
            <a:ext cx="960796" cy="960796"/>
            <a:chOff x="0" y="0"/>
            <a:chExt cx="812800" cy="812800"/>
          </a:xfrm>
        </p:grpSpPr>
        <p:sp>
          <p:nvSpPr>
            <p:cNvPr id="573" name="Google Shape;573;p28"/>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FFFFFF"/>
            </a:solidFill>
            <a:ln>
              <a:noFill/>
            </a:ln>
          </p:spPr>
        </p:sp>
        <p:sp>
          <p:nvSpPr>
            <p:cNvPr id="574" name="Google Shape;574;p28"/>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75" name="Google Shape;575;p28"/>
          <p:cNvGrpSpPr/>
          <p:nvPr/>
        </p:nvGrpSpPr>
        <p:grpSpPr>
          <a:xfrm>
            <a:off x="2261427" y="9403796"/>
            <a:ext cx="556598" cy="556598"/>
            <a:chOff x="0" y="0"/>
            <a:chExt cx="812800" cy="812800"/>
          </a:xfrm>
        </p:grpSpPr>
        <p:sp>
          <p:nvSpPr>
            <p:cNvPr id="576" name="Google Shape;576;p28"/>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FFFFFF"/>
            </a:solidFill>
            <a:ln>
              <a:noFill/>
            </a:ln>
          </p:spPr>
        </p:sp>
        <p:sp>
          <p:nvSpPr>
            <p:cNvPr id="577" name="Google Shape;577;p28"/>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578" name="Google Shape;578;p28"/>
          <p:cNvPicPr preferRelativeResize="0"/>
          <p:nvPr/>
        </p:nvPicPr>
        <p:blipFill>
          <a:blip r:embed="rId3">
            <a:alphaModFix/>
          </a:blip>
          <a:stretch>
            <a:fillRect/>
          </a:stretch>
        </p:blipFill>
        <p:spPr>
          <a:xfrm>
            <a:off x="6518949" y="3181687"/>
            <a:ext cx="5549393" cy="13932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E2E2E"/>
        </a:solidFill>
      </p:bgPr>
    </p:bg>
    <p:spTree>
      <p:nvGrpSpPr>
        <p:cNvPr id="101" name="Shape 101"/>
        <p:cNvGrpSpPr/>
        <p:nvPr/>
      </p:nvGrpSpPr>
      <p:grpSpPr>
        <a:xfrm>
          <a:off x="0" y="0"/>
          <a:ext cx="0" cy="0"/>
          <a:chOff x="0" y="0"/>
          <a:chExt cx="0" cy="0"/>
        </a:xfrm>
      </p:grpSpPr>
      <p:cxnSp>
        <p:nvCxnSpPr>
          <p:cNvPr id="102" name="Google Shape;102;p11"/>
          <p:cNvCxnSpPr/>
          <p:nvPr/>
        </p:nvCxnSpPr>
        <p:spPr>
          <a:xfrm rot="10800000">
            <a:off x="3144235" y="6608192"/>
            <a:ext cx="16813703" cy="0"/>
          </a:xfrm>
          <a:prstGeom prst="straightConnector1">
            <a:avLst/>
          </a:prstGeom>
          <a:noFill/>
          <a:ln cap="flat" cmpd="sng" w="38100">
            <a:solidFill>
              <a:srgbClr val="CE435E"/>
            </a:solidFill>
            <a:prstDash val="solid"/>
            <a:round/>
            <a:headEnd len="sm" w="sm" type="none"/>
            <a:tailEnd len="sm" w="sm" type="none"/>
          </a:ln>
        </p:spPr>
      </p:cxnSp>
      <p:grpSp>
        <p:nvGrpSpPr>
          <p:cNvPr id="103" name="Google Shape;103;p11"/>
          <p:cNvGrpSpPr/>
          <p:nvPr/>
        </p:nvGrpSpPr>
        <p:grpSpPr>
          <a:xfrm>
            <a:off x="6941327" y="3378666"/>
            <a:ext cx="4161144" cy="4619312"/>
            <a:chOff x="0" y="-47625"/>
            <a:chExt cx="1214560" cy="1348291"/>
          </a:xfrm>
        </p:grpSpPr>
        <p:sp>
          <p:nvSpPr>
            <p:cNvPr id="104" name="Google Shape;104;p11"/>
            <p:cNvSpPr/>
            <p:nvPr/>
          </p:nvSpPr>
          <p:spPr>
            <a:xfrm>
              <a:off x="0" y="0"/>
              <a:ext cx="1214560" cy="1300666"/>
            </a:xfrm>
            <a:custGeom>
              <a:rect b="b" l="l" r="r" t="t"/>
              <a:pathLst>
                <a:path extrusionOk="0" h="1300666" w="1214560">
                  <a:moveTo>
                    <a:pt x="0" y="0"/>
                  </a:moveTo>
                  <a:lnTo>
                    <a:pt x="1214560" y="0"/>
                  </a:lnTo>
                  <a:lnTo>
                    <a:pt x="1214560" y="1300666"/>
                  </a:lnTo>
                  <a:lnTo>
                    <a:pt x="0" y="1300666"/>
                  </a:lnTo>
                  <a:close/>
                </a:path>
              </a:pathLst>
            </a:custGeom>
            <a:solidFill>
              <a:srgbClr val="2E2E2E"/>
            </a:solidFill>
            <a:ln cap="sq" cmpd="sng" w="38100">
              <a:solidFill>
                <a:srgbClr val="FFFFFF"/>
              </a:solidFill>
              <a:prstDash val="solid"/>
              <a:miter lim="8000"/>
              <a:headEnd len="sm" w="sm" type="none"/>
              <a:tailEnd len="sm" w="sm" type="none"/>
            </a:ln>
          </p:spPr>
        </p:sp>
        <p:sp>
          <p:nvSpPr>
            <p:cNvPr id="105" name="Google Shape;105;p11"/>
            <p:cNvSpPr txBox="1"/>
            <p:nvPr/>
          </p:nvSpPr>
          <p:spPr>
            <a:xfrm>
              <a:off x="0" y="-47625"/>
              <a:ext cx="1214560" cy="134829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6" name="Google Shape;106;p11"/>
          <p:cNvGrpSpPr/>
          <p:nvPr/>
        </p:nvGrpSpPr>
        <p:grpSpPr>
          <a:xfrm>
            <a:off x="12816971" y="3378666"/>
            <a:ext cx="4161144" cy="4619312"/>
            <a:chOff x="0" y="-47625"/>
            <a:chExt cx="1214560" cy="1348291"/>
          </a:xfrm>
        </p:grpSpPr>
        <p:sp>
          <p:nvSpPr>
            <p:cNvPr id="107" name="Google Shape;107;p11"/>
            <p:cNvSpPr/>
            <p:nvPr/>
          </p:nvSpPr>
          <p:spPr>
            <a:xfrm>
              <a:off x="0" y="0"/>
              <a:ext cx="1214560" cy="1300666"/>
            </a:xfrm>
            <a:custGeom>
              <a:rect b="b" l="l" r="r" t="t"/>
              <a:pathLst>
                <a:path extrusionOk="0" h="1300666" w="1214560">
                  <a:moveTo>
                    <a:pt x="0" y="0"/>
                  </a:moveTo>
                  <a:lnTo>
                    <a:pt x="1214560" y="0"/>
                  </a:lnTo>
                  <a:lnTo>
                    <a:pt x="1214560" y="1300666"/>
                  </a:lnTo>
                  <a:lnTo>
                    <a:pt x="0" y="1300666"/>
                  </a:lnTo>
                  <a:close/>
                </a:path>
              </a:pathLst>
            </a:custGeom>
            <a:solidFill>
              <a:srgbClr val="2E2E2E"/>
            </a:solidFill>
            <a:ln cap="sq" cmpd="sng" w="38100">
              <a:solidFill>
                <a:srgbClr val="FFFFFF"/>
              </a:solidFill>
              <a:prstDash val="solid"/>
              <a:miter lim="8000"/>
              <a:headEnd len="sm" w="sm" type="none"/>
              <a:tailEnd len="sm" w="sm" type="none"/>
            </a:ln>
          </p:spPr>
        </p:sp>
        <p:sp>
          <p:nvSpPr>
            <p:cNvPr id="108" name="Google Shape;108;p11"/>
            <p:cNvSpPr txBox="1"/>
            <p:nvPr/>
          </p:nvSpPr>
          <p:spPr>
            <a:xfrm>
              <a:off x="0" y="-47625"/>
              <a:ext cx="1214560" cy="134829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09" name="Google Shape;109;p11"/>
          <p:cNvSpPr txBox="1"/>
          <p:nvPr/>
        </p:nvSpPr>
        <p:spPr>
          <a:xfrm>
            <a:off x="7368862" y="5769905"/>
            <a:ext cx="3306074" cy="515471"/>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1" i="0" lang="en-US" sz="3499" u="none" cap="none" strike="noStrike">
                <a:solidFill>
                  <a:srgbClr val="FFFFFF"/>
                </a:solidFill>
                <a:latin typeface="Changa SemiBold"/>
                <a:ea typeface="Changa SemiBold"/>
                <a:cs typeface="Changa SemiBold"/>
                <a:sym typeface="Changa SemiBold"/>
              </a:rPr>
              <a:t>My Projects</a:t>
            </a:r>
            <a:endParaRPr/>
          </a:p>
        </p:txBody>
      </p:sp>
      <p:sp>
        <p:nvSpPr>
          <p:cNvPr id="110" name="Google Shape;110;p11"/>
          <p:cNvSpPr txBox="1"/>
          <p:nvPr/>
        </p:nvSpPr>
        <p:spPr>
          <a:xfrm>
            <a:off x="7368862" y="6560567"/>
            <a:ext cx="3306074" cy="824865"/>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FFFFFF"/>
                </a:solidFill>
                <a:latin typeface="Prata"/>
                <a:ea typeface="Prata"/>
                <a:cs typeface="Prata"/>
                <a:sym typeface="Prata"/>
              </a:rPr>
              <a:t>Elaborate on what you want to discuss. </a:t>
            </a:r>
            <a:endParaRPr/>
          </a:p>
        </p:txBody>
      </p:sp>
      <p:cxnSp>
        <p:nvCxnSpPr>
          <p:cNvPr id="111" name="Google Shape;111;p11"/>
          <p:cNvCxnSpPr/>
          <p:nvPr/>
        </p:nvCxnSpPr>
        <p:spPr>
          <a:xfrm rot="10800000">
            <a:off x="2020395" y="-213373"/>
            <a:ext cx="0" cy="10713745"/>
          </a:xfrm>
          <a:prstGeom prst="straightConnector1">
            <a:avLst/>
          </a:prstGeom>
          <a:noFill/>
          <a:ln cap="flat" cmpd="sng" w="38100">
            <a:solidFill>
              <a:srgbClr val="CE435E"/>
            </a:solidFill>
            <a:prstDash val="solid"/>
            <a:round/>
            <a:headEnd len="sm" w="sm" type="none"/>
            <a:tailEnd len="sm" w="sm" type="none"/>
          </a:ln>
        </p:spPr>
      </p:cxnSp>
      <p:grpSp>
        <p:nvGrpSpPr>
          <p:cNvPr id="112" name="Google Shape;112;p11"/>
          <p:cNvGrpSpPr/>
          <p:nvPr/>
        </p:nvGrpSpPr>
        <p:grpSpPr>
          <a:xfrm>
            <a:off x="1063662" y="3378666"/>
            <a:ext cx="4161144" cy="4619312"/>
            <a:chOff x="0" y="-47625"/>
            <a:chExt cx="1214560" cy="1348291"/>
          </a:xfrm>
        </p:grpSpPr>
        <p:sp>
          <p:nvSpPr>
            <p:cNvPr id="113" name="Google Shape;113;p11"/>
            <p:cNvSpPr/>
            <p:nvPr/>
          </p:nvSpPr>
          <p:spPr>
            <a:xfrm>
              <a:off x="0" y="0"/>
              <a:ext cx="1214560" cy="1300666"/>
            </a:xfrm>
            <a:custGeom>
              <a:rect b="b" l="l" r="r" t="t"/>
              <a:pathLst>
                <a:path extrusionOk="0" h="1300666" w="1214560">
                  <a:moveTo>
                    <a:pt x="0" y="0"/>
                  </a:moveTo>
                  <a:lnTo>
                    <a:pt x="1214560" y="0"/>
                  </a:lnTo>
                  <a:lnTo>
                    <a:pt x="1214560" y="1300666"/>
                  </a:lnTo>
                  <a:lnTo>
                    <a:pt x="0" y="1300666"/>
                  </a:lnTo>
                  <a:close/>
                </a:path>
              </a:pathLst>
            </a:custGeom>
            <a:solidFill>
              <a:srgbClr val="2E2E2E"/>
            </a:solidFill>
            <a:ln cap="sq" cmpd="sng" w="38100">
              <a:solidFill>
                <a:srgbClr val="FFFFFF"/>
              </a:solidFill>
              <a:prstDash val="solid"/>
              <a:miter lim="8000"/>
              <a:headEnd len="sm" w="sm" type="none"/>
              <a:tailEnd len="sm" w="sm" type="none"/>
            </a:ln>
          </p:spPr>
        </p:sp>
        <p:sp>
          <p:nvSpPr>
            <p:cNvPr id="114" name="Google Shape;114;p11"/>
            <p:cNvSpPr txBox="1"/>
            <p:nvPr/>
          </p:nvSpPr>
          <p:spPr>
            <a:xfrm>
              <a:off x="0" y="-47625"/>
              <a:ext cx="1214560" cy="134829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15" name="Google Shape;115;p11"/>
          <p:cNvSpPr txBox="1"/>
          <p:nvPr/>
        </p:nvSpPr>
        <p:spPr>
          <a:xfrm>
            <a:off x="1491198" y="5769905"/>
            <a:ext cx="3306074" cy="523875"/>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1" i="0" lang="en-US" sz="3499" u="none" cap="none" strike="noStrike">
                <a:solidFill>
                  <a:srgbClr val="FFFFFF"/>
                </a:solidFill>
                <a:latin typeface="Changa SemiBold"/>
                <a:ea typeface="Changa SemiBold"/>
                <a:cs typeface="Changa SemiBold"/>
                <a:sym typeface="Changa SemiBold"/>
              </a:rPr>
              <a:t>Introduction</a:t>
            </a:r>
            <a:endParaRPr/>
          </a:p>
        </p:txBody>
      </p:sp>
      <p:sp>
        <p:nvSpPr>
          <p:cNvPr id="116" name="Google Shape;116;p11"/>
          <p:cNvSpPr txBox="1"/>
          <p:nvPr/>
        </p:nvSpPr>
        <p:spPr>
          <a:xfrm>
            <a:off x="1491198" y="6560567"/>
            <a:ext cx="3306074" cy="824865"/>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FFFFFF"/>
                </a:solidFill>
                <a:latin typeface="Prata"/>
                <a:ea typeface="Prata"/>
                <a:cs typeface="Prata"/>
                <a:sym typeface="Prata"/>
              </a:rPr>
              <a:t>Elaborate on what you want to discuss. </a:t>
            </a:r>
            <a:endParaRPr/>
          </a:p>
        </p:txBody>
      </p:sp>
      <p:sp>
        <p:nvSpPr>
          <p:cNvPr id="117" name="Google Shape;117;p11"/>
          <p:cNvSpPr txBox="1"/>
          <p:nvPr/>
        </p:nvSpPr>
        <p:spPr>
          <a:xfrm>
            <a:off x="13002324" y="5769905"/>
            <a:ext cx="3794478" cy="515471"/>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1" i="0" lang="en-US" sz="3499" u="none" cap="none" strike="noStrike">
                <a:solidFill>
                  <a:srgbClr val="FFFFFF"/>
                </a:solidFill>
                <a:latin typeface="Changa SemiBold"/>
                <a:ea typeface="Changa SemiBold"/>
                <a:cs typeface="Changa SemiBold"/>
                <a:sym typeface="Changa SemiBold"/>
              </a:rPr>
              <a:t>About Me</a:t>
            </a:r>
            <a:endParaRPr/>
          </a:p>
        </p:txBody>
      </p:sp>
      <p:sp>
        <p:nvSpPr>
          <p:cNvPr id="118" name="Google Shape;118;p11"/>
          <p:cNvSpPr txBox="1"/>
          <p:nvPr/>
        </p:nvSpPr>
        <p:spPr>
          <a:xfrm>
            <a:off x="13246527" y="6560567"/>
            <a:ext cx="3306074" cy="824865"/>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FFFFFF"/>
                </a:solidFill>
                <a:latin typeface="Prata"/>
                <a:ea typeface="Prata"/>
                <a:cs typeface="Prata"/>
                <a:sym typeface="Prata"/>
              </a:rPr>
              <a:t>Elaborate on what you want to discuss. </a:t>
            </a:r>
            <a:endParaRPr/>
          </a:p>
        </p:txBody>
      </p:sp>
      <p:sp>
        <p:nvSpPr>
          <p:cNvPr id="119" name="Google Shape;119;p11"/>
          <p:cNvSpPr txBox="1"/>
          <p:nvPr/>
        </p:nvSpPr>
        <p:spPr>
          <a:xfrm>
            <a:off x="890224" y="1028700"/>
            <a:ext cx="16507551" cy="13716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9000" u="none" cap="none" strike="noStrike">
                <a:solidFill>
                  <a:srgbClr val="FFFFFF"/>
                </a:solidFill>
                <a:latin typeface="Black Ops One"/>
                <a:ea typeface="Black Ops One"/>
                <a:cs typeface="Black Ops One"/>
                <a:sym typeface="Black Ops One"/>
              </a:rPr>
              <a:t>Table Of Contents</a:t>
            </a:r>
            <a:endParaRPr/>
          </a:p>
        </p:txBody>
      </p:sp>
      <p:cxnSp>
        <p:nvCxnSpPr>
          <p:cNvPr id="120" name="Google Shape;120;p11"/>
          <p:cNvCxnSpPr/>
          <p:nvPr/>
        </p:nvCxnSpPr>
        <p:spPr>
          <a:xfrm rot="10800000">
            <a:off x="-760663" y="9682095"/>
            <a:ext cx="19048663" cy="0"/>
          </a:xfrm>
          <a:prstGeom prst="straightConnector1">
            <a:avLst/>
          </a:prstGeom>
          <a:noFill/>
          <a:ln cap="flat" cmpd="sng" w="38100">
            <a:solidFill>
              <a:srgbClr val="FFFFFF"/>
            </a:solidFill>
            <a:prstDash val="solid"/>
            <a:round/>
            <a:headEnd len="sm" w="sm" type="none"/>
            <a:tailEnd len="sm" w="sm" type="none"/>
          </a:ln>
        </p:spPr>
      </p:cxnSp>
      <p:cxnSp>
        <p:nvCxnSpPr>
          <p:cNvPr id="121" name="Google Shape;121;p11"/>
          <p:cNvCxnSpPr/>
          <p:nvPr/>
        </p:nvCxnSpPr>
        <p:spPr>
          <a:xfrm rot="10800000">
            <a:off x="17776406" y="-443112"/>
            <a:ext cx="0" cy="10713745"/>
          </a:xfrm>
          <a:prstGeom prst="straightConnector1">
            <a:avLst/>
          </a:prstGeom>
          <a:noFill/>
          <a:ln cap="flat" cmpd="sng" w="38100">
            <a:solidFill>
              <a:srgbClr val="FFFFFF"/>
            </a:solidFill>
            <a:prstDash val="solid"/>
            <a:round/>
            <a:headEnd len="sm" w="sm" type="none"/>
            <a:tailEnd len="sm" w="sm" type="none"/>
          </a:ln>
        </p:spPr>
      </p:cxnSp>
      <p:sp>
        <p:nvSpPr>
          <p:cNvPr id="122" name="Google Shape;122;p11"/>
          <p:cNvSpPr txBox="1"/>
          <p:nvPr/>
        </p:nvSpPr>
        <p:spPr>
          <a:xfrm>
            <a:off x="2942543" y="3901627"/>
            <a:ext cx="403384" cy="1252855"/>
          </a:xfrm>
          <a:prstGeom prst="rect">
            <a:avLst/>
          </a:prstGeom>
          <a:noFill/>
          <a:ln>
            <a:noFill/>
          </a:ln>
        </p:spPr>
        <p:txBody>
          <a:bodyPr anchorCtr="0" anchor="t" bIns="0" lIns="0" spcFirstLastPara="1" rIns="0" wrap="square" tIns="0">
            <a:spAutoFit/>
          </a:bodyPr>
          <a:lstStyle/>
          <a:p>
            <a:pPr indent="0" lvl="0" marL="0" marR="0" rtl="0" algn="ctr">
              <a:lnSpc>
                <a:spcPct val="140005"/>
              </a:lnSpc>
              <a:spcBef>
                <a:spcPts val="0"/>
              </a:spcBef>
              <a:spcAft>
                <a:spcPts val="0"/>
              </a:spcAft>
              <a:buNone/>
            </a:pPr>
            <a:r>
              <a:rPr b="0" i="0" lang="en-US" sz="7299" u="none" cap="none" strike="noStrike">
                <a:solidFill>
                  <a:srgbClr val="FFFFFF"/>
                </a:solidFill>
                <a:latin typeface="Changa"/>
                <a:ea typeface="Changa"/>
                <a:cs typeface="Changa"/>
                <a:sym typeface="Changa"/>
              </a:rPr>
              <a:t>1</a:t>
            </a:r>
            <a:endParaRPr/>
          </a:p>
        </p:txBody>
      </p:sp>
      <p:sp>
        <p:nvSpPr>
          <p:cNvPr id="123" name="Google Shape;123;p11"/>
          <p:cNvSpPr txBox="1"/>
          <p:nvPr/>
        </p:nvSpPr>
        <p:spPr>
          <a:xfrm>
            <a:off x="8813267" y="3901627"/>
            <a:ext cx="509945" cy="1252855"/>
          </a:xfrm>
          <a:prstGeom prst="rect">
            <a:avLst/>
          </a:prstGeom>
          <a:noFill/>
          <a:ln>
            <a:noFill/>
          </a:ln>
        </p:spPr>
        <p:txBody>
          <a:bodyPr anchorCtr="0" anchor="t" bIns="0" lIns="0" spcFirstLastPara="1" rIns="0" wrap="square" tIns="0">
            <a:spAutoFit/>
          </a:bodyPr>
          <a:lstStyle/>
          <a:p>
            <a:pPr indent="0" lvl="0" marL="0" marR="0" rtl="0" algn="ctr">
              <a:lnSpc>
                <a:spcPct val="140005"/>
              </a:lnSpc>
              <a:spcBef>
                <a:spcPts val="0"/>
              </a:spcBef>
              <a:spcAft>
                <a:spcPts val="0"/>
              </a:spcAft>
              <a:buNone/>
            </a:pPr>
            <a:r>
              <a:rPr b="0" i="0" lang="en-US" sz="7299" u="none" cap="none" strike="noStrike">
                <a:solidFill>
                  <a:srgbClr val="FFFFFF"/>
                </a:solidFill>
                <a:latin typeface="Changa"/>
                <a:ea typeface="Changa"/>
                <a:cs typeface="Changa"/>
                <a:sym typeface="Changa"/>
              </a:rPr>
              <a:t>2</a:t>
            </a:r>
            <a:endParaRPr/>
          </a:p>
        </p:txBody>
      </p:sp>
      <p:sp>
        <p:nvSpPr>
          <p:cNvPr id="124" name="Google Shape;124;p11"/>
          <p:cNvSpPr txBox="1"/>
          <p:nvPr/>
        </p:nvSpPr>
        <p:spPr>
          <a:xfrm>
            <a:off x="14667332" y="3901627"/>
            <a:ext cx="464463" cy="1252855"/>
          </a:xfrm>
          <a:prstGeom prst="rect">
            <a:avLst/>
          </a:prstGeom>
          <a:noFill/>
          <a:ln>
            <a:noFill/>
          </a:ln>
        </p:spPr>
        <p:txBody>
          <a:bodyPr anchorCtr="0" anchor="t" bIns="0" lIns="0" spcFirstLastPara="1" rIns="0" wrap="square" tIns="0">
            <a:spAutoFit/>
          </a:bodyPr>
          <a:lstStyle/>
          <a:p>
            <a:pPr indent="0" lvl="0" marL="0" marR="0" rtl="0" algn="ctr">
              <a:lnSpc>
                <a:spcPct val="140005"/>
              </a:lnSpc>
              <a:spcBef>
                <a:spcPts val="0"/>
              </a:spcBef>
              <a:spcAft>
                <a:spcPts val="0"/>
              </a:spcAft>
              <a:buNone/>
            </a:pPr>
            <a:r>
              <a:rPr b="0" i="0" lang="en-US" sz="7299" u="none" cap="none" strike="noStrike">
                <a:solidFill>
                  <a:srgbClr val="FFFFFF"/>
                </a:solidFill>
                <a:latin typeface="Changa"/>
                <a:ea typeface="Changa"/>
                <a:cs typeface="Changa"/>
                <a:sym typeface="Changa"/>
              </a:rPr>
              <a:t>3</a:t>
            </a:r>
            <a:endParaRPr/>
          </a:p>
        </p:txBody>
      </p:sp>
      <p:grpSp>
        <p:nvGrpSpPr>
          <p:cNvPr id="125" name="Google Shape;125;p11"/>
          <p:cNvGrpSpPr/>
          <p:nvPr/>
        </p:nvGrpSpPr>
        <p:grpSpPr>
          <a:xfrm>
            <a:off x="17296008" y="7997978"/>
            <a:ext cx="960796" cy="960796"/>
            <a:chOff x="0" y="0"/>
            <a:chExt cx="812800" cy="812800"/>
          </a:xfrm>
        </p:grpSpPr>
        <p:sp>
          <p:nvSpPr>
            <p:cNvPr id="126" name="Google Shape;126;p11"/>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FFFFFF"/>
            </a:solidFill>
            <a:ln>
              <a:noFill/>
            </a:ln>
          </p:spPr>
        </p:sp>
        <p:sp>
          <p:nvSpPr>
            <p:cNvPr id="127" name="Google Shape;127;p11"/>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8" name="Google Shape;128;p11"/>
          <p:cNvGrpSpPr/>
          <p:nvPr/>
        </p:nvGrpSpPr>
        <p:grpSpPr>
          <a:xfrm>
            <a:off x="1539997" y="753704"/>
            <a:ext cx="960796" cy="960796"/>
            <a:chOff x="0" y="0"/>
            <a:chExt cx="812800" cy="812800"/>
          </a:xfrm>
        </p:grpSpPr>
        <p:sp>
          <p:nvSpPr>
            <p:cNvPr id="129" name="Google Shape;129;p11"/>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FFFFFF"/>
            </a:solidFill>
            <a:ln>
              <a:noFill/>
            </a:ln>
          </p:spPr>
        </p:sp>
        <p:sp>
          <p:nvSpPr>
            <p:cNvPr id="130" name="Google Shape;130;p11"/>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1" name="Google Shape;131;p11"/>
          <p:cNvGrpSpPr/>
          <p:nvPr/>
        </p:nvGrpSpPr>
        <p:grpSpPr>
          <a:xfrm>
            <a:off x="11681422" y="6329893"/>
            <a:ext cx="556598" cy="556598"/>
            <a:chOff x="0" y="0"/>
            <a:chExt cx="812800" cy="812800"/>
          </a:xfrm>
        </p:grpSpPr>
        <p:sp>
          <p:nvSpPr>
            <p:cNvPr id="132" name="Google Shape;132;p11"/>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FFFFFF"/>
            </a:solidFill>
            <a:ln>
              <a:noFill/>
            </a:ln>
          </p:spPr>
        </p:sp>
        <p:sp>
          <p:nvSpPr>
            <p:cNvPr id="133" name="Google Shape;133;p11"/>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4" name="Google Shape;134;p11"/>
          <p:cNvGrpSpPr/>
          <p:nvPr/>
        </p:nvGrpSpPr>
        <p:grpSpPr>
          <a:xfrm>
            <a:off x="5803704" y="6329893"/>
            <a:ext cx="556598" cy="556598"/>
            <a:chOff x="0" y="0"/>
            <a:chExt cx="812800" cy="812800"/>
          </a:xfrm>
        </p:grpSpPr>
        <p:sp>
          <p:nvSpPr>
            <p:cNvPr id="135" name="Google Shape;135;p11"/>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FFFFFF"/>
            </a:solidFill>
            <a:ln>
              <a:noFill/>
            </a:ln>
          </p:spPr>
        </p:sp>
        <p:sp>
          <p:nvSpPr>
            <p:cNvPr id="136" name="Google Shape;136;p11"/>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E2E2E"/>
        </a:solidFill>
      </p:bgPr>
    </p:bg>
    <p:spTree>
      <p:nvGrpSpPr>
        <p:cNvPr id="140" name="Shape 140"/>
        <p:cNvGrpSpPr/>
        <p:nvPr/>
      </p:nvGrpSpPr>
      <p:grpSpPr>
        <a:xfrm>
          <a:off x="0" y="0"/>
          <a:ext cx="0" cy="0"/>
          <a:chOff x="0" y="0"/>
          <a:chExt cx="0" cy="0"/>
        </a:xfrm>
      </p:grpSpPr>
      <p:cxnSp>
        <p:nvCxnSpPr>
          <p:cNvPr id="141" name="Google Shape;141;p12"/>
          <p:cNvCxnSpPr/>
          <p:nvPr/>
        </p:nvCxnSpPr>
        <p:spPr>
          <a:xfrm rot="10800000">
            <a:off x="-760663" y="9682095"/>
            <a:ext cx="19048663" cy="0"/>
          </a:xfrm>
          <a:prstGeom prst="straightConnector1">
            <a:avLst/>
          </a:prstGeom>
          <a:noFill/>
          <a:ln cap="flat" cmpd="sng" w="38100">
            <a:solidFill>
              <a:srgbClr val="FFFFFF"/>
            </a:solidFill>
            <a:prstDash val="solid"/>
            <a:round/>
            <a:headEnd len="sm" w="sm" type="none"/>
            <a:tailEnd len="sm" w="sm" type="none"/>
          </a:ln>
        </p:spPr>
      </p:cxnSp>
      <p:grpSp>
        <p:nvGrpSpPr>
          <p:cNvPr id="142" name="Google Shape;142;p12"/>
          <p:cNvGrpSpPr/>
          <p:nvPr/>
        </p:nvGrpSpPr>
        <p:grpSpPr>
          <a:xfrm>
            <a:off x="10165750" y="-402039"/>
            <a:ext cx="8819176" cy="11047350"/>
            <a:chOff x="0" y="-47625"/>
            <a:chExt cx="2574152" cy="3224515"/>
          </a:xfrm>
        </p:grpSpPr>
        <p:sp>
          <p:nvSpPr>
            <p:cNvPr id="143" name="Google Shape;143;p12"/>
            <p:cNvSpPr/>
            <p:nvPr/>
          </p:nvSpPr>
          <p:spPr>
            <a:xfrm>
              <a:off x="0" y="0"/>
              <a:ext cx="2574152" cy="3176890"/>
            </a:xfrm>
            <a:custGeom>
              <a:rect b="b" l="l" r="r" t="t"/>
              <a:pathLst>
                <a:path extrusionOk="0" h="3176890" w="2574152">
                  <a:moveTo>
                    <a:pt x="0" y="0"/>
                  </a:moveTo>
                  <a:lnTo>
                    <a:pt x="2574152" y="0"/>
                  </a:lnTo>
                  <a:lnTo>
                    <a:pt x="2574152" y="3176890"/>
                  </a:lnTo>
                  <a:lnTo>
                    <a:pt x="0" y="3176890"/>
                  </a:lnTo>
                  <a:close/>
                </a:path>
              </a:pathLst>
            </a:custGeom>
            <a:solidFill>
              <a:srgbClr val="2E2E2E"/>
            </a:solidFill>
            <a:ln cap="sq" cmpd="sng" w="38100">
              <a:solidFill>
                <a:srgbClr val="FFFFFF"/>
              </a:solidFill>
              <a:prstDash val="solid"/>
              <a:miter lim="8000"/>
              <a:headEnd len="sm" w="sm" type="none"/>
              <a:tailEnd len="sm" w="sm" type="none"/>
            </a:ln>
          </p:spPr>
        </p:sp>
        <p:sp>
          <p:nvSpPr>
            <p:cNvPr id="144" name="Google Shape;144;p12"/>
            <p:cNvSpPr txBox="1"/>
            <p:nvPr/>
          </p:nvSpPr>
          <p:spPr>
            <a:xfrm>
              <a:off x="0" y="-47625"/>
              <a:ext cx="2574152" cy="322451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145" name="Google Shape;145;p12"/>
          <p:cNvPicPr preferRelativeResize="0"/>
          <p:nvPr/>
        </p:nvPicPr>
        <p:blipFill>
          <a:blip r:embed="rId3">
            <a:alphaModFix/>
          </a:blip>
          <a:stretch>
            <a:fillRect/>
          </a:stretch>
        </p:blipFill>
        <p:spPr>
          <a:xfrm>
            <a:off x="10564075" y="-17"/>
            <a:ext cx="7723923" cy="10273343"/>
          </a:xfrm>
          <a:prstGeom prst="rect">
            <a:avLst/>
          </a:prstGeom>
          <a:noFill/>
          <a:ln cap="flat" cmpd="sng" w="28575">
            <a:solidFill>
              <a:schemeClr val="lt1"/>
            </a:solidFill>
            <a:prstDash val="solid"/>
            <a:round/>
            <a:headEnd len="sm" w="sm" type="none"/>
            <a:tailEnd len="sm" w="sm" type="none"/>
          </a:ln>
        </p:spPr>
      </p:pic>
      <p:cxnSp>
        <p:nvCxnSpPr>
          <p:cNvPr id="146" name="Google Shape;146;p12"/>
          <p:cNvCxnSpPr/>
          <p:nvPr/>
        </p:nvCxnSpPr>
        <p:spPr>
          <a:xfrm rot="10800000">
            <a:off x="604276" y="-426745"/>
            <a:ext cx="0" cy="10713745"/>
          </a:xfrm>
          <a:prstGeom prst="straightConnector1">
            <a:avLst/>
          </a:prstGeom>
          <a:noFill/>
          <a:ln cap="flat" cmpd="sng" w="38100">
            <a:solidFill>
              <a:srgbClr val="FFFFFF"/>
            </a:solidFill>
            <a:prstDash val="solid"/>
            <a:round/>
            <a:headEnd len="sm" w="sm" type="none"/>
            <a:tailEnd len="sm" w="sm" type="none"/>
          </a:ln>
        </p:spPr>
      </p:cxnSp>
      <p:grpSp>
        <p:nvGrpSpPr>
          <p:cNvPr id="147" name="Google Shape;147;p12"/>
          <p:cNvGrpSpPr/>
          <p:nvPr/>
        </p:nvGrpSpPr>
        <p:grpSpPr>
          <a:xfrm>
            <a:off x="123878" y="548302"/>
            <a:ext cx="960796" cy="960796"/>
            <a:chOff x="0" y="0"/>
            <a:chExt cx="812800" cy="812800"/>
          </a:xfrm>
        </p:grpSpPr>
        <p:sp>
          <p:nvSpPr>
            <p:cNvPr id="148" name="Google Shape;148;p12"/>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CE435E"/>
            </a:solidFill>
            <a:ln>
              <a:noFill/>
            </a:ln>
          </p:spPr>
        </p:sp>
        <p:sp>
          <p:nvSpPr>
            <p:cNvPr id="149" name="Google Shape;149;p12"/>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50" name="Google Shape;150;p12"/>
          <p:cNvSpPr txBox="1"/>
          <p:nvPr/>
        </p:nvSpPr>
        <p:spPr>
          <a:xfrm>
            <a:off x="1028700" y="4066427"/>
            <a:ext cx="8990400" cy="13854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9000" u="none" cap="none" strike="noStrike">
                <a:solidFill>
                  <a:srgbClr val="FFFFFF"/>
                </a:solidFill>
                <a:latin typeface="Black Ops One"/>
                <a:ea typeface="Black Ops One"/>
                <a:cs typeface="Black Ops One"/>
                <a:sym typeface="Black Ops One"/>
              </a:rPr>
              <a:t>Introduction</a:t>
            </a:r>
            <a:endParaRPr/>
          </a:p>
        </p:txBody>
      </p:sp>
      <p:sp>
        <p:nvSpPr>
          <p:cNvPr id="151" name="Google Shape;151;p12"/>
          <p:cNvSpPr txBox="1"/>
          <p:nvPr/>
        </p:nvSpPr>
        <p:spPr>
          <a:xfrm>
            <a:off x="1654268" y="5695135"/>
            <a:ext cx="7739400" cy="4617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3000" u="none" cap="none" strike="noStrike">
                <a:solidFill>
                  <a:srgbClr val="FFFFFF"/>
                </a:solidFill>
                <a:latin typeface="Prata"/>
                <a:ea typeface="Prata"/>
                <a:cs typeface="Prata"/>
                <a:sym typeface="Prata"/>
              </a:rPr>
              <a:t>Elaborate on what you want to discuss. </a:t>
            </a:r>
            <a:endParaRPr/>
          </a:p>
        </p:txBody>
      </p:sp>
      <p:sp>
        <p:nvSpPr>
          <p:cNvPr id="152" name="Google Shape;152;p12"/>
          <p:cNvSpPr txBox="1"/>
          <p:nvPr/>
        </p:nvSpPr>
        <p:spPr>
          <a:xfrm>
            <a:off x="5124481" y="2122051"/>
            <a:ext cx="798909" cy="1891307"/>
          </a:xfrm>
          <a:prstGeom prst="rect">
            <a:avLst/>
          </a:prstGeom>
          <a:noFill/>
          <a:ln>
            <a:noFill/>
          </a:ln>
        </p:spPr>
        <p:txBody>
          <a:bodyPr anchorCtr="0" anchor="t" bIns="0" lIns="0" spcFirstLastPara="1" rIns="0" wrap="square" tIns="0">
            <a:spAutoFit/>
          </a:bodyPr>
          <a:lstStyle/>
          <a:p>
            <a:pPr indent="0" lvl="0" marL="0" marR="0" rtl="0" algn="ctr">
              <a:lnSpc>
                <a:spcPct val="139994"/>
              </a:lnSpc>
              <a:spcBef>
                <a:spcPts val="0"/>
              </a:spcBef>
              <a:spcAft>
                <a:spcPts val="0"/>
              </a:spcAft>
              <a:buNone/>
            </a:pPr>
            <a:r>
              <a:rPr b="0" i="0" lang="en-US" sz="11039" u="none" cap="none" strike="noStrike">
                <a:solidFill>
                  <a:srgbClr val="FFFFFF"/>
                </a:solidFill>
                <a:latin typeface="Black Ops One"/>
                <a:ea typeface="Black Ops One"/>
                <a:cs typeface="Black Ops One"/>
                <a:sym typeface="Black Ops One"/>
              </a:rPr>
              <a:t>1</a:t>
            </a:r>
            <a:endParaRPr/>
          </a:p>
        </p:txBody>
      </p:sp>
      <p:grpSp>
        <p:nvGrpSpPr>
          <p:cNvPr id="153" name="Google Shape;153;p12"/>
          <p:cNvGrpSpPr/>
          <p:nvPr/>
        </p:nvGrpSpPr>
        <p:grpSpPr>
          <a:xfrm>
            <a:off x="8432806" y="9201697"/>
            <a:ext cx="960796" cy="960796"/>
            <a:chOff x="0" y="0"/>
            <a:chExt cx="812800" cy="812800"/>
          </a:xfrm>
        </p:grpSpPr>
        <p:sp>
          <p:nvSpPr>
            <p:cNvPr id="154" name="Google Shape;154;p12"/>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CE435E"/>
            </a:solidFill>
            <a:ln>
              <a:noFill/>
            </a:ln>
          </p:spPr>
        </p:sp>
        <p:sp>
          <p:nvSpPr>
            <p:cNvPr id="155" name="Google Shape;155;p12"/>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E2E2E"/>
        </a:solidFill>
      </p:bgPr>
    </p:bg>
    <p:spTree>
      <p:nvGrpSpPr>
        <p:cNvPr id="159" name="Shape 159"/>
        <p:cNvGrpSpPr/>
        <p:nvPr/>
      </p:nvGrpSpPr>
      <p:grpSpPr>
        <a:xfrm>
          <a:off x="0" y="0"/>
          <a:ext cx="0" cy="0"/>
          <a:chOff x="0" y="0"/>
          <a:chExt cx="0" cy="0"/>
        </a:xfrm>
      </p:grpSpPr>
      <p:cxnSp>
        <p:nvCxnSpPr>
          <p:cNvPr id="160" name="Google Shape;160;p13"/>
          <p:cNvCxnSpPr/>
          <p:nvPr/>
        </p:nvCxnSpPr>
        <p:spPr>
          <a:xfrm>
            <a:off x="0" y="1952927"/>
            <a:ext cx="20508099" cy="0"/>
          </a:xfrm>
          <a:prstGeom prst="straightConnector1">
            <a:avLst/>
          </a:prstGeom>
          <a:noFill/>
          <a:ln cap="flat" cmpd="sng" w="38100">
            <a:solidFill>
              <a:srgbClr val="CE435E"/>
            </a:solidFill>
            <a:prstDash val="solid"/>
            <a:round/>
            <a:headEnd len="sm" w="sm" type="none"/>
            <a:tailEnd len="sm" w="sm" type="none"/>
          </a:ln>
        </p:spPr>
      </p:cxnSp>
      <p:grpSp>
        <p:nvGrpSpPr>
          <p:cNvPr id="161" name="Google Shape;161;p13"/>
          <p:cNvGrpSpPr/>
          <p:nvPr/>
        </p:nvGrpSpPr>
        <p:grpSpPr>
          <a:xfrm>
            <a:off x="4313273" y="468405"/>
            <a:ext cx="9117768" cy="5753960"/>
            <a:chOff x="0" y="-47625"/>
            <a:chExt cx="2661306" cy="1679473"/>
          </a:xfrm>
        </p:grpSpPr>
        <p:sp>
          <p:nvSpPr>
            <p:cNvPr id="162" name="Google Shape;162;p13"/>
            <p:cNvSpPr/>
            <p:nvPr/>
          </p:nvSpPr>
          <p:spPr>
            <a:xfrm>
              <a:off x="0" y="0"/>
              <a:ext cx="2661306" cy="1631848"/>
            </a:xfrm>
            <a:custGeom>
              <a:rect b="b" l="l" r="r" t="t"/>
              <a:pathLst>
                <a:path extrusionOk="0" h="1631848" w="2661306">
                  <a:moveTo>
                    <a:pt x="0" y="0"/>
                  </a:moveTo>
                  <a:lnTo>
                    <a:pt x="2661306" y="0"/>
                  </a:lnTo>
                  <a:lnTo>
                    <a:pt x="2661306" y="1631848"/>
                  </a:lnTo>
                  <a:lnTo>
                    <a:pt x="0" y="1631848"/>
                  </a:lnTo>
                  <a:close/>
                </a:path>
              </a:pathLst>
            </a:custGeom>
            <a:solidFill>
              <a:srgbClr val="2E2E2E"/>
            </a:solidFill>
            <a:ln cap="sq" cmpd="sng" w="38100">
              <a:solidFill>
                <a:srgbClr val="FFFFFF"/>
              </a:solidFill>
              <a:prstDash val="solid"/>
              <a:miter lim="8000"/>
              <a:headEnd len="sm" w="sm" type="none"/>
              <a:tailEnd len="sm" w="sm" type="none"/>
            </a:ln>
          </p:spPr>
        </p:sp>
        <p:sp>
          <p:nvSpPr>
            <p:cNvPr id="163" name="Google Shape;163;p13"/>
            <p:cNvSpPr txBox="1"/>
            <p:nvPr/>
          </p:nvSpPr>
          <p:spPr>
            <a:xfrm>
              <a:off x="0" y="-47625"/>
              <a:ext cx="2661306" cy="1679473"/>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164" name="Google Shape;164;p13"/>
          <p:cNvCxnSpPr/>
          <p:nvPr/>
        </p:nvCxnSpPr>
        <p:spPr>
          <a:xfrm rot="10800000">
            <a:off x="604276" y="-426745"/>
            <a:ext cx="0" cy="10713745"/>
          </a:xfrm>
          <a:prstGeom prst="straightConnector1">
            <a:avLst/>
          </a:prstGeom>
          <a:noFill/>
          <a:ln cap="flat" cmpd="sng" w="38100">
            <a:solidFill>
              <a:srgbClr val="FFFFFF"/>
            </a:solidFill>
            <a:prstDash val="solid"/>
            <a:round/>
            <a:headEnd len="sm" w="sm" type="none"/>
            <a:tailEnd len="sm" w="sm" type="none"/>
          </a:ln>
        </p:spPr>
      </p:cxnSp>
      <p:sp>
        <p:nvSpPr>
          <p:cNvPr id="165" name="Google Shape;165;p13"/>
          <p:cNvSpPr txBox="1"/>
          <p:nvPr/>
        </p:nvSpPr>
        <p:spPr>
          <a:xfrm>
            <a:off x="1365337" y="6555740"/>
            <a:ext cx="15893963" cy="13716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9000" u="none" cap="none" strike="noStrike">
                <a:solidFill>
                  <a:srgbClr val="FFFFFF"/>
                </a:solidFill>
                <a:latin typeface="Black Ops One"/>
                <a:ea typeface="Black Ops One"/>
                <a:cs typeface="Black Ops One"/>
                <a:sym typeface="Black Ops One"/>
              </a:rPr>
              <a:t>Welcome To Presentation</a:t>
            </a:r>
            <a:endParaRPr/>
          </a:p>
        </p:txBody>
      </p:sp>
      <p:sp>
        <p:nvSpPr>
          <p:cNvPr id="166" name="Google Shape;166;p13"/>
          <p:cNvSpPr txBox="1"/>
          <p:nvPr/>
        </p:nvSpPr>
        <p:spPr>
          <a:xfrm>
            <a:off x="1365337" y="8003540"/>
            <a:ext cx="15557400" cy="11328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3200" u="none" cap="none" strike="noStrike">
                <a:solidFill>
                  <a:srgbClr val="FFFFFF"/>
                </a:solidFill>
                <a:latin typeface="Prata"/>
                <a:ea typeface="Prata"/>
                <a:cs typeface="Prata"/>
                <a:sym typeface="Prata"/>
              </a:rPr>
              <a:t>I'm Rain, and I'll be sharing with you my beautiful ideas. Follow me at @reallygreatsite to learn more. </a:t>
            </a:r>
            <a:endParaRPr/>
          </a:p>
        </p:txBody>
      </p:sp>
      <p:cxnSp>
        <p:nvCxnSpPr>
          <p:cNvPr id="167" name="Google Shape;167;p13"/>
          <p:cNvCxnSpPr/>
          <p:nvPr/>
        </p:nvCxnSpPr>
        <p:spPr>
          <a:xfrm rot="10800000">
            <a:off x="-760663" y="9682095"/>
            <a:ext cx="19048663" cy="0"/>
          </a:xfrm>
          <a:prstGeom prst="straightConnector1">
            <a:avLst/>
          </a:prstGeom>
          <a:noFill/>
          <a:ln cap="flat" cmpd="sng" w="38100">
            <a:solidFill>
              <a:srgbClr val="FFFFFF"/>
            </a:solidFill>
            <a:prstDash val="solid"/>
            <a:round/>
            <a:headEnd len="sm" w="sm" type="none"/>
            <a:tailEnd len="sm" w="sm" type="none"/>
          </a:ln>
        </p:spPr>
      </p:cxnSp>
      <p:grpSp>
        <p:nvGrpSpPr>
          <p:cNvPr id="168" name="Google Shape;168;p13"/>
          <p:cNvGrpSpPr/>
          <p:nvPr/>
        </p:nvGrpSpPr>
        <p:grpSpPr>
          <a:xfrm>
            <a:off x="16298504" y="1472529"/>
            <a:ext cx="960796" cy="960796"/>
            <a:chOff x="0" y="0"/>
            <a:chExt cx="812800" cy="812800"/>
          </a:xfrm>
        </p:grpSpPr>
        <p:sp>
          <p:nvSpPr>
            <p:cNvPr id="169" name="Google Shape;169;p13"/>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CE435E"/>
            </a:solidFill>
            <a:ln>
              <a:noFill/>
            </a:ln>
          </p:spPr>
        </p:sp>
        <p:sp>
          <p:nvSpPr>
            <p:cNvPr id="170" name="Google Shape;170;p13"/>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1" name="Google Shape;171;p13"/>
          <p:cNvGrpSpPr/>
          <p:nvPr/>
        </p:nvGrpSpPr>
        <p:grpSpPr>
          <a:xfrm>
            <a:off x="123878" y="2946570"/>
            <a:ext cx="960796" cy="960796"/>
            <a:chOff x="0" y="0"/>
            <a:chExt cx="812800" cy="812800"/>
          </a:xfrm>
        </p:grpSpPr>
        <p:sp>
          <p:nvSpPr>
            <p:cNvPr id="172" name="Google Shape;172;p13"/>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FFFFFF"/>
            </a:solidFill>
            <a:ln>
              <a:noFill/>
            </a:ln>
          </p:spPr>
        </p:sp>
        <p:sp>
          <p:nvSpPr>
            <p:cNvPr id="173" name="Google Shape;173;p13"/>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174" name="Google Shape;174;p13"/>
          <p:cNvPicPr preferRelativeResize="0"/>
          <p:nvPr/>
        </p:nvPicPr>
        <p:blipFill>
          <a:blip r:embed="rId3">
            <a:alphaModFix/>
          </a:blip>
          <a:stretch>
            <a:fillRect/>
          </a:stretch>
        </p:blipFill>
        <p:spPr>
          <a:xfrm>
            <a:off x="4572001" y="928509"/>
            <a:ext cx="8573650" cy="49896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E2E2E"/>
        </a:solidFill>
      </p:bgPr>
    </p:bg>
    <p:spTree>
      <p:nvGrpSpPr>
        <p:cNvPr id="178" name="Shape 178"/>
        <p:cNvGrpSpPr/>
        <p:nvPr/>
      </p:nvGrpSpPr>
      <p:grpSpPr>
        <a:xfrm>
          <a:off x="0" y="0"/>
          <a:ext cx="0" cy="0"/>
          <a:chOff x="0" y="0"/>
          <a:chExt cx="0" cy="0"/>
        </a:xfrm>
      </p:grpSpPr>
      <p:cxnSp>
        <p:nvCxnSpPr>
          <p:cNvPr id="179" name="Google Shape;179;p14"/>
          <p:cNvCxnSpPr/>
          <p:nvPr/>
        </p:nvCxnSpPr>
        <p:spPr>
          <a:xfrm rot="10800000">
            <a:off x="-760663" y="9682095"/>
            <a:ext cx="19048663" cy="0"/>
          </a:xfrm>
          <a:prstGeom prst="straightConnector1">
            <a:avLst/>
          </a:prstGeom>
          <a:noFill/>
          <a:ln cap="flat" cmpd="sng" w="38100">
            <a:solidFill>
              <a:srgbClr val="FFFFFF"/>
            </a:solidFill>
            <a:prstDash val="solid"/>
            <a:round/>
            <a:headEnd len="sm" w="sm" type="none"/>
            <a:tailEnd len="sm" w="sm" type="none"/>
          </a:ln>
        </p:spPr>
      </p:cxnSp>
      <p:grpSp>
        <p:nvGrpSpPr>
          <p:cNvPr id="180" name="Google Shape;180;p14"/>
          <p:cNvGrpSpPr/>
          <p:nvPr/>
        </p:nvGrpSpPr>
        <p:grpSpPr>
          <a:xfrm>
            <a:off x="10553919" y="-402039"/>
            <a:ext cx="8431007" cy="11047350"/>
            <a:chOff x="0" y="-47625"/>
            <a:chExt cx="2460853" cy="3224515"/>
          </a:xfrm>
        </p:grpSpPr>
        <p:sp>
          <p:nvSpPr>
            <p:cNvPr id="181" name="Google Shape;181;p14"/>
            <p:cNvSpPr/>
            <p:nvPr/>
          </p:nvSpPr>
          <p:spPr>
            <a:xfrm>
              <a:off x="0" y="0"/>
              <a:ext cx="2460853" cy="3176890"/>
            </a:xfrm>
            <a:custGeom>
              <a:rect b="b" l="l" r="r" t="t"/>
              <a:pathLst>
                <a:path extrusionOk="0" h="3176890" w="2460853">
                  <a:moveTo>
                    <a:pt x="0" y="0"/>
                  </a:moveTo>
                  <a:lnTo>
                    <a:pt x="2460853" y="0"/>
                  </a:lnTo>
                  <a:lnTo>
                    <a:pt x="2460853" y="3176890"/>
                  </a:lnTo>
                  <a:lnTo>
                    <a:pt x="0" y="3176890"/>
                  </a:lnTo>
                  <a:close/>
                </a:path>
              </a:pathLst>
            </a:custGeom>
            <a:solidFill>
              <a:srgbClr val="2E2E2E"/>
            </a:solidFill>
            <a:ln cap="sq" cmpd="sng" w="38100">
              <a:solidFill>
                <a:srgbClr val="FFFFFF"/>
              </a:solidFill>
              <a:prstDash val="solid"/>
              <a:miter lim="8000"/>
              <a:headEnd len="sm" w="sm" type="none"/>
              <a:tailEnd len="sm" w="sm" type="none"/>
            </a:ln>
          </p:spPr>
        </p:sp>
        <p:sp>
          <p:nvSpPr>
            <p:cNvPr id="182" name="Google Shape;182;p14"/>
            <p:cNvSpPr txBox="1"/>
            <p:nvPr/>
          </p:nvSpPr>
          <p:spPr>
            <a:xfrm>
              <a:off x="0" y="-47625"/>
              <a:ext cx="2460853" cy="322451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183" name="Google Shape;183;p14"/>
          <p:cNvPicPr preferRelativeResize="0"/>
          <p:nvPr/>
        </p:nvPicPr>
        <p:blipFill>
          <a:blip r:embed="rId3">
            <a:alphaModFix/>
          </a:blip>
          <a:stretch>
            <a:fillRect/>
          </a:stretch>
        </p:blipFill>
        <p:spPr>
          <a:xfrm>
            <a:off x="10972100" y="-35255"/>
            <a:ext cx="7315900" cy="10267548"/>
          </a:xfrm>
          <a:prstGeom prst="rect">
            <a:avLst/>
          </a:prstGeom>
          <a:noFill/>
          <a:ln>
            <a:noFill/>
          </a:ln>
        </p:spPr>
      </p:pic>
      <p:sp>
        <p:nvSpPr>
          <p:cNvPr id="184" name="Google Shape;184;p14"/>
          <p:cNvSpPr txBox="1"/>
          <p:nvPr/>
        </p:nvSpPr>
        <p:spPr>
          <a:xfrm>
            <a:off x="1530972" y="1029015"/>
            <a:ext cx="8115300" cy="13716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9000" u="none" cap="none" strike="noStrike">
                <a:solidFill>
                  <a:srgbClr val="FFFFFF"/>
                </a:solidFill>
                <a:latin typeface="Black Ops One"/>
                <a:ea typeface="Black Ops One"/>
                <a:cs typeface="Black Ops One"/>
                <a:sym typeface="Black Ops One"/>
              </a:rPr>
              <a:t>Resume</a:t>
            </a:r>
            <a:endParaRPr/>
          </a:p>
        </p:txBody>
      </p:sp>
      <p:sp>
        <p:nvSpPr>
          <p:cNvPr id="185" name="Google Shape;185;p14"/>
          <p:cNvSpPr txBox="1"/>
          <p:nvPr/>
        </p:nvSpPr>
        <p:spPr>
          <a:xfrm>
            <a:off x="3355357" y="6594028"/>
            <a:ext cx="4584125" cy="523875"/>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1" i="0" lang="en-US" sz="3499" u="none" cap="none" strike="noStrike">
                <a:solidFill>
                  <a:srgbClr val="FFFFFF"/>
                </a:solidFill>
                <a:latin typeface="Changa SemiBold"/>
                <a:ea typeface="Changa SemiBold"/>
                <a:cs typeface="Changa SemiBold"/>
                <a:sym typeface="Changa SemiBold"/>
              </a:rPr>
              <a:t>What we do? </a:t>
            </a:r>
            <a:endParaRPr/>
          </a:p>
        </p:txBody>
      </p:sp>
      <p:sp>
        <p:nvSpPr>
          <p:cNvPr id="186" name="Google Shape;186;p14"/>
          <p:cNvSpPr txBox="1"/>
          <p:nvPr/>
        </p:nvSpPr>
        <p:spPr>
          <a:xfrm>
            <a:off x="3355357" y="3850762"/>
            <a:ext cx="4584125" cy="523875"/>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1" i="0" lang="en-US" sz="3499" u="none" cap="none" strike="noStrike">
                <a:solidFill>
                  <a:srgbClr val="FFFFFF"/>
                </a:solidFill>
                <a:latin typeface="Changa SemiBold"/>
                <a:ea typeface="Changa SemiBold"/>
                <a:cs typeface="Changa SemiBold"/>
                <a:sym typeface="Changa SemiBold"/>
              </a:rPr>
              <a:t>Who we are?</a:t>
            </a:r>
            <a:endParaRPr/>
          </a:p>
        </p:txBody>
      </p:sp>
      <p:sp>
        <p:nvSpPr>
          <p:cNvPr id="187" name="Google Shape;187;p14"/>
          <p:cNvSpPr txBox="1"/>
          <p:nvPr/>
        </p:nvSpPr>
        <p:spPr>
          <a:xfrm>
            <a:off x="3355357" y="4644766"/>
            <a:ext cx="4584125" cy="824865"/>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0" i="0" lang="en-US" sz="2399" u="none" cap="none" strike="noStrike">
                <a:solidFill>
                  <a:srgbClr val="FFFFFF"/>
                </a:solidFill>
                <a:latin typeface="Prata"/>
                <a:ea typeface="Prata"/>
                <a:cs typeface="Prata"/>
                <a:sym typeface="Prata"/>
              </a:rPr>
              <a:t>Briefly elaborate on what you want to discuss. </a:t>
            </a:r>
            <a:endParaRPr/>
          </a:p>
        </p:txBody>
      </p:sp>
      <p:sp>
        <p:nvSpPr>
          <p:cNvPr id="188" name="Google Shape;188;p14"/>
          <p:cNvSpPr txBox="1"/>
          <p:nvPr/>
        </p:nvSpPr>
        <p:spPr>
          <a:xfrm>
            <a:off x="3355357" y="7388032"/>
            <a:ext cx="4584125" cy="824865"/>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0" i="0" lang="en-US" sz="2399" u="none" cap="none" strike="noStrike">
                <a:solidFill>
                  <a:srgbClr val="FFFFFF"/>
                </a:solidFill>
                <a:latin typeface="Prata"/>
                <a:ea typeface="Prata"/>
                <a:cs typeface="Prata"/>
                <a:sym typeface="Prata"/>
              </a:rPr>
              <a:t>Briefly elaborate on what you want to discuss. </a:t>
            </a:r>
            <a:endParaRPr/>
          </a:p>
        </p:txBody>
      </p:sp>
      <p:cxnSp>
        <p:nvCxnSpPr>
          <p:cNvPr id="189" name="Google Shape;189;p14"/>
          <p:cNvCxnSpPr/>
          <p:nvPr/>
        </p:nvCxnSpPr>
        <p:spPr>
          <a:xfrm rot="10800000">
            <a:off x="604276" y="-426745"/>
            <a:ext cx="0" cy="10713745"/>
          </a:xfrm>
          <a:prstGeom prst="straightConnector1">
            <a:avLst/>
          </a:prstGeom>
          <a:noFill/>
          <a:ln cap="flat" cmpd="sng" w="38100">
            <a:solidFill>
              <a:srgbClr val="FFFFFF"/>
            </a:solidFill>
            <a:prstDash val="solid"/>
            <a:round/>
            <a:headEnd len="sm" w="sm" type="none"/>
            <a:tailEnd len="sm" w="sm" type="none"/>
          </a:ln>
        </p:spPr>
      </p:cxnSp>
      <p:grpSp>
        <p:nvGrpSpPr>
          <p:cNvPr id="190" name="Google Shape;190;p14"/>
          <p:cNvGrpSpPr/>
          <p:nvPr/>
        </p:nvGrpSpPr>
        <p:grpSpPr>
          <a:xfrm>
            <a:off x="123878" y="1029015"/>
            <a:ext cx="960796" cy="960796"/>
            <a:chOff x="0" y="0"/>
            <a:chExt cx="812800" cy="812800"/>
          </a:xfrm>
        </p:grpSpPr>
        <p:sp>
          <p:nvSpPr>
            <p:cNvPr id="191" name="Google Shape;191;p14"/>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CE435E"/>
            </a:solidFill>
            <a:ln>
              <a:noFill/>
            </a:ln>
          </p:spPr>
        </p:sp>
        <p:sp>
          <p:nvSpPr>
            <p:cNvPr id="192" name="Google Shape;192;p14"/>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3" name="Google Shape;193;p14"/>
          <p:cNvGrpSpPr/>
          <p:nvPr/>
        </p:nvGrpSpPr>
        <p:grpSpPr>
          <a:xfrm>
            <a:off x="9144000" y="9201697"/>
            <a:ext cx="960796" cy="960796"/>
            <a:chOff x="0" y="0"/>
            <a:chExt cx="812800" cy="812800"/>
          </a:xfrm>
        </p:grpSpPr>
        <p:sp>
          <p:nvSpPr>
            <p:cNvPr id="194" name="Google Shape;194;p14"/>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CE435E"/>
            </a:solidFill>
            <a:ln>
              <a:noFill/>
            </a:ln>
          </p:spPr>
        </p:sp>
        <p:sp>
          <p:nvSpPr>
            <p:cNvPr id="195" name="Google Shape;195;p14"/>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6" name="Google Shape;196;p14"/>
          <p:cNvGrpSpPr/>
          <p:nvPr/>
        </p:nvGrpSpPr>
        <p:grpSpPr>
          <a:xfrm>
            <a:off x="2798759" y="3850762"/>
            <a:ext cx="556598" cy="556598"/>
            <a:chOff x="0" y="0"/>
            <a:chExt cx="812800" cy="812800"/>
          </a:xfrm>
        </p:grpSpPr>
        <p:sp>
          <p:nvSpPr>
            <p:cNvPr id="197" name="Google Shape;197;p14"/>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FFFFFF"/>
            </a:solidFill>
            <a:ln>
              <a:noFill/>
            </a:ln>
          </p:spPr>
        </p:sp>
        <p:sp>
          <p:nvSpPr>
            <p:cNvPr id="198" name="Google Shape;198;p14"/>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9" name="Google Shape;199;p14"/>
          <p:cNvGrpSpPr/>
          <p:nvPr/>
        </p:nvGrpSpPr>
        <p:grpSpPr>
          <a:xfrm>
            <a:off x="2798759" y="6594028"/>
            <a:ext cx="556598" cy="556598"/>
            <a:chOff x="0" y="0"/>
            <a:chExt cx="812800" cy="812800"/>
          </a:xfrm>
        </p:grpSpPr>
        <p:sp>
          <p:nvSpPr>
            <p:cNvPr id="200" name="Google Shape;200;p14"/>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FFFFFF"/>
            </a:solidFill>
            <a:ln>
              <a:noFill/>
            </a:ln>
          </p:spPr>
        </p:sp>
        <p:sp>
          <p:nvSpPr>
            <p:cNvPr id="201" name="Google Shape;201;p14"/>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E2E2E"/>
        </a:solidFill>
      </p:bgPr>
    </p:bg>
    <p:spTree>
      <p:nvGrpSpPr>
        <p:cNvPr id="205" name="Shape 205"/>
        <p:cNvGrpSpPr/>
        <p:nvPr/>
      </p:nvGrpSpPr>
      <p:grpSpPr>
        <a:xfrm>
          <a:off x="0" y="0"/>
          <a:ext cx="0" cy="0"/>
          <a:chOff x="0" y="0"/>
          <a:chExt cx="0" cy="0"/>
        </a:xfrm>
      </p:grpSpPr>
      <p:cxnSp>
        <p:nvCxnSpPr>
          <p:cNvPr id="206" name="Google Shape;206;p15"/>
          <p:cNvCxnSpPr/>
          <p:nvPr/>
        </p:nvCxnSpPr>
        <p:spPr>
          <a:xfrm rot="10800000">
            <a:off x="-380332" y="5445375"/>
            <a:ext cx="19048663" cy="0"/>
          </a:xfrm>
          <a:prstGeom prst="straightConnector1">
            <a:avLst/>
          </a:prstGeom>
          <a:noFill/>
          <a:ln cap="flat" cmpd="sng" w="38100">
            <a:solidFill>
              <a:srgbClr val="FFFFFF"/>
            </a:solidFill>
            <a:prstDash val="solid"/>
            <a:round/>
            <a:headEnd len="sm" w="sm" type="none"/>
            <a:tailEnd len="sm" w="sm" type="none"/>
          </a:ln>
        </p:spPr>
      </p:cxnSp>
      <p:grpSp>
        <p:nvGrpSpPr>
          <p:cNvPr id="207" name="Google Shape;207;p15"/>
          <p:cNvGrpSpPr/>
          <p:nvPr/>
        </p:nvGrpSpPr>
        <p:grpSpPr>
          <a:xfrm>
            <a:off x="4232485" y="3147122"/>
            <a:ext cx="3056355" cy="3574241"/>
            <a:chOff x="0" y="-47625"/>
            <a:chExt cx="892093" cy="1043254"/>
          </a:xfrm>
        </p:grpSpPr>
        <p:sp>
          <p:nvSpPr>
            <p:cNvPr id="208" name="Google Shape;208;p15"/>
            <p:cNvSpPr/>
            <p:nvPr/>
          </p:nvSpPr>
          <p:spPr>
            <a:xfrm>
              <a:off x="0" y="0"/>
              <a:ext cx="892093" cy="995629"/>
            </a:xfrm>
            <a:custGeom>
              <a:rect b="b" l="l" r="r" t="t"/>
              <a:pathLst>
                <a:path extrusionOk="0" h="995629" w="892093">
                  <a:moveTo>
                    <a:pt x="0" y="0"/>
                  </a:moveTo>
                  <a:lnTo>
                    <a:pt x="892093" y="0"/>
                  </a:lnTo>
                  <a:lnTo>
                    <a:pt x="892093" y="995629"/>
                  </a:lnTo>
                  <a:lnTo>
                    <a:pt x="0" y="995629"/>
                  </a:lnTo>
                  <a:close/>
                </a:path>
              </a:pathLst>
            </a:custGeom>
            <a:solidFill>
              <a:srgbClr val="2E2E2E"/>
            </a:solidFill>
            <a:ln cap="sq" cmpd="sng" w="38100">
              <a:solidFill>
                <a:srgbClr val="FFFFFF"/>
              </a:solidFill>
              <a:prstDash val="solid"/>
              <a:miter lim="8000"/>
              <a:headEnd len="sm" w="sm" type="none"/>
              <a:tailEnd len="sm" w="sm" type="none"/>
            </a:ln>
          </p:spPr>
        </p:sp>
        <p:sp>
          <p:nvSpPr>
            <p:cNvPr id="209" name="Google Shape;209;p15"/>
            <p:cNvSpPr txBox="1"/>
            <p:nvPr/>
          </p:nvSpPr>
          <p:spPr>
            <a:xfrm>
              <a:off x="0" y="-47625"/>
              <a:ext cx="892093" cy="104325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0" name="Google Shape;210;p15"/>
          <p:cNvGrpSpPr/>
          <p:nvPr/>
        </p:nvGrpSpPr>
        <p:grpSpPr>
          <a:xfrm>
            <a:off x="10728969" y="3147122"/>
            <a:ext cx="3056355" cy="3574241"/>
            <a:chOff x="0" y="-47625"/>
            <a:chExt cx="892093" cy="1043254"/>
          </a:xfrm>
        </p:grpSpPr>
        <p:sp>
          <p:nvSpPr>
            <p:cNvPr id="211" name="Google Shape;211;p15"/>
            <p:cNvSpPr/>
            <p:nvPr/>
          </p:nvSpPr>
          <p:spPr>
            <a:xfrm>
              <a:off x="0" y="0"/>
              <a:ext cx="892093" cy="995629"/>
            </a:xfrm>
            <a:custGeom>
              <a:rect b="b" l="l" r="r" t="t"/>
              <a:pathLst>
                <a:path extrusionOk="0" h="995629" w="892093">
                  <a:moveTo>
                    <a:pt x="0" y="0"/>
                  </a:moveTo>
                  <a:lnTo>
                    <a:pt x="892093" y="0"/>
                  </a:lnTo>
                  <a:lnTo>
                    <a:pt x="892093" y="995629"/>
                  </a:lnTo>
                  <a:lnTo>
                    <a:pt x="0" y="995629"/>
                  </a:lnTo>
                  <a:close/>
                </a:path>
              </a:pathLst>
            </a:custGeom>
            <a:solidFill>
              <a:srgbClr val="2E2E2E"/>
            </a:solidFill>
            <a:ln cap="sq" cmpd="sng" w="38100">
              <a:solidFill>
                <a:srgbClr val="FFFFFF"/>
              </a:solidFill>
              <a:prstDash val="solid"/>
              <a:miter lim="8000"/>
              <a:headEnd len="sm" w="sm" type="none"/>
              <a:tailEnd len="sm" w="sm" type="none"/>
            </a:ln>
          </p:spPr>
        </p:sp>
        <p:sp>
          <p:nvSpPr>
            <p:cNvPr id="212" name="Google Shape;212;p15"/>
            <p:cNvSpPr txBox="1"/>
            <p:nvPr/>
          </p:nvSpPr>
          <p:spPr>
            <a:xfrm>
              <a:off x="0" y="-47625"/>
              <a:ext cx="892093" cy="104325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213" name="Google Shape;213;p15"/>
          <p:cNvCxnSpPr/>
          <p:nvPr/>
        </p:nvCxnSpPr>
        <p:spPr>
          <a:xfrm rot="10800000">
            <a:off x="604276" y="-426745"/>
            <a:ext cx="0" cy="10713745"/>
          </a:xfrm>
          <a:prstGeom prst="straightConnector1">
            <a:avLst/>
          </a:prstGeom>
          <a:noFill/>
          <a:ln cap="flat" cmpd="sng" w="38100">
            <a:solidFill>
              <a:srgbClr val="CE435E"/>
            </a:solidFill>
            <a:prstDash val="solid"/>
            <a:round/>
            <a:headEnd len="sm" w="sm" type="none"/>
            <a:tailEnd len="sm" w="sm" type="none"/>
          </a:ln>
        </p:spPr>
      </p:cxnSp>
      <p:cxnSp>
        <p:nvCxnSpPr>
          <p:cNvPr id="214" name="Google Shape;214;p15"/>
          <p:cNvCxnSpPr/>
          <p:nvPr/>
        </p:nvCxnSpPr>
        <p:spPr>
          <a:xfrm rot="10800000">
            <a:off x="-760663" y="9682095"/>
            <a:ext cx="19048663" cy="0"/>
          </a:xfrm>
          <a:prstGeom prst="straightConnector1">
            <a:avLst/>
          </a:prstGeom>
          <a:noFill/>
          <a:ln cap="flat" cmpd="sng" w="38100">
            <a:solidFill>
              <a:srgbClr val="FFFFFF"/>
            </a:solidFill>
            <a:prstDash val="solid"/>
            <a:round/>
            <a:headEnd len="sm" w="sm" type="none"/>
            <a:tailEnd len="sm" w="sm" type="none"/>
          </a:ln>
        </p:spPr>
      </p:cxnSp>
      <p:grpSp>
        <p:nvGrpSpPr>
          <p:cNvPr id="215" name="Google Shape;215;p15"/>
          <p:cNvGrpSpPr/>
          <p:nvPr/>
        </p:nvGrpSpPr>
        <p:grpSpPr>
          <a:xfrm>
            <a:off x="123878" y="1029015"/>
            <a:ext cx="960796" cy="960796"/>
            <a:chOff x="0" y="0"/>
            <a:chExt cx="812800" cy="812800"/>
          </a:xfrm>
        </p:grpSpPr>
        <p:sp>
          <p:nvSpPr>
            <p:cNvPr id="216" name="Google Shape;216;p15"/>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FFFFFF"/>
            </a:solidFill>
            <a:ln>
              <a:noFill/>
            </a:ln>
          </p:spPr>
        </p:sp>
        <p:sp>
          <p:nvSpPr>
            <p:cNvPr id="217" name="Google Shape;217;p15"/>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18" name="Google Shape;218;p15"/>
          <p:cNvSpPr txBox="1"/>
          <p:nvPr/>
        </p:nvSpPr>
        <p:spPr>
          <a:xfrm>
            <a:off x="3468600" y="7037583"/>
            <a:ext cx="4584000" cy="538500"/>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1" i="0" lang="en-US" sz="3499" u="none" cap="none" strike="noStrike">
                <a:solidFill>
                  <a:srgbClr val="FFFFFF"/>
                </a:solidFill>
                <a:latin typeface="Changa SemiBold"/>
                <a:ea typeface="Changa SemiBold"/>
                <a:cs typeface="Changa SemiBold"/>
                <a:sym typeface="Changa SemiBold"/>
              </a:rPr>
              <a:t>Mission</a:t>
            </a:r>
            <a:endParaRPr/>
          </a:p>
        </p:txBody>
      </p:sp>
      <p:sp>
        <p:nvSpPr>
          <p:cNvPr id="219" name="Google Shape;219;p15"/>
          <p:cNvSpPr txBox="1"/>
          <p:nvPr/>
        </p:nvSpPr>
        <p:spPr>
          <a:xfrm>
            <a:off x="3468600" y="7831587"/>
            <a:ext cx="4584000" cy="886200"/>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0" i="0" lang="en-US" sz="2399" u="none" cap="none" strike="noStrike">
                <a:solidFill>
                  <a:srgbClr val="FFFFFF"/>
                </a:solidFill>
                <a:latin typeface="Prata"/>
                <a:ea typeface="Prata"/>
                <a:cs typeface="Prata"/>
                <a:sym typeface="Prata"/>
              </a:rPr>
              <a:t>Enter your grand vision statement!</a:t>
            </a:r>
            <a:endParaRPr/>
          </a:p>
        </p:txBody>
      </p:sp>
      <p:sp>
        <p:nvSpPr>
          <p:cNvPr id="220" name="Google Shape;220;p15"/>
          <p:cNvSpPr txBox="1"/>
          <p:nvPr/>
        </p:nvSpPr>
        <p:spPr>
          <a:xfrm>
            <a:off x="9965085" y="7037583"/>
            <a:ext cx="4584000" cy="538500"/>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1" i="0" lang="en-US" sz="3499" u="none" cap="none" strike="noStrike">
                <a:solidFill>
                  <a:srgbClr val="FFFFFF"/>
                </a:solidFill>
                <a:latin typeface="Changa SemiBold"/>
                <a:ea typeface="Changa SemiBold"/>
                <a:cs typeface="Changa SemiBold"/>
                <a:sym typeface="Changa SemiBold"/>
              </a:rPr>
              <a:t>Vision</a:t>
            </a:r>
            <a:endParaRPr/>
          </a:p>
        </p:txBody>
      </p:sp>
      <p:sp>
        <p:nvSpPr>
          <p:cNvPr id="221" name="Google Shape;221;p15"/>
          <p:cNvSpPr txBox="1"/>
          <p:nvPr/>
        </p:nvSpPr>
        <p:spPr>
          <a:xfrm>
            <a:off x="9965085" y="7831587"/>
            <a:ext cx="4584000" cy="886200"/>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0" i="0" lang="en-US" sz="2399" u="none" cap="none" strike="noStrike">
                <a:solidFill>
                  <a:srgbClr val="FFFFFF"/>
                </a:solidFill>
                <a:latin typeface="Prata"/>
                <a:ea typeface="Prata"/>
                <a:cs typeface="Prata"/>
                <a:sym typeface="Prata"/>
              </a:rPr>
              <a:t>Enter your grand vision statement!</a:t>
            </a:r>
            <a:endParaRPr/>
          </a:p>
        </p:txBody>
      </p:sp>
      <p:sp>
        <p:nvSpPr>
          <p:cNvPr id="222" name="Google Shape;222;p15"/>
          <p:cNvSpPr txBox="1"/>
          <p:nvPr/>
        </p:nvSpPr>
        <p:spPr>
          <a:xfrm>
            <a:off x="1915708" y="1038225"/>
            <a:ext cx="14456584" cy="1362075"/>
          </a:xfrm>
          <a:prstGeom prst="rect">
            <a:avLst/>
          </a:prstGeom>
          <a:noFill/>
          <a:ln>
            <a:noFill/>
          </a:ln>
        </p:spPr>
        <p:txBody>
          <a:bodyPr anchorCtr="0" anchor="t" bIns="0" lIns="0" spcFirstLastPara="1" rIns="0" wrap="square" tIns="0">
            <a:spAutoFit/>
          </a:bodyPr>
          <a:lstStyle/>
          <a:p>
            <a:pPr indent="0" lvl="0" marL="0" marR="0" rtl="0" algn="ctr">
              <a:lnSpc>
                <a:spcPct val="120002"/>
              </a:lnSpc>
              <a:spcBef>
                <a:spcPts val="0"/>
              </a:spcBef>
              <a:spcAft>
                <a:spcPts val="0"/>
              </a:spcAft>
              <a:buNone/>
            </a:pPr>
            <a:r>
              <a:rPr b="0" i="0" lang="en-US" sz="8999" u="none" cap="none" strike="noStrike">
                <a:solidFill>
                  <a:srgbClr val="FFFFFF"/>
                </a:solidFill>
                <a:latin typeface="Black Ops One"/>
                <a:ea typeface="Black Ops One"/>
                <a:cs typeface="Black Ops One"/>
                <a:sym typeface="Black Ops One"/>
              </a:rPr>
              <a:t>Two Facts About Me</a:t>
            </a:r>
            <a:endParaRPr/>
          </a:p>
        </p:txBody>
      </p:sp>
      <p:grpSp>
        <p:nvGrpSpPr>
          <p:cNvPr id="223" name="Google Shape;223;p15"/>
          <p:cNvGrpSpPr/>
          <p:nvPr/>
        </p:nvGrpSpPr>
        <p:grpSpPr>
          <a:xfrm>
            <a:off x="8471200" y="5167076"/>
            <a:ext cx="556598" cy="556598"/>
            <a:chOff x="0" y="0"/>
            <a:chExt cx="812800" cy="812800"/>
          </a:xfrm>
        </p:grpSpPr>
        <p:sp>
          <p:nvSpPr>
            <p:cNvPr id="224" name="Google Shape;224;p15"/>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FFFFFF"/>
            </a:solidFill>
            <a:ln>
              <a:noFill/>
            </a:ln>
          </p:spPr>
        </p:sp>
        <p:sp>
          <p:nvSpPr>
            <p:cNvPr id="225" name="Google Shape;225;p15"/>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6" name="Google Shape;226;p15"/>
          <p:cNvGrpSpPr/>
          <p:nvPr/>
        </p:nvGrpSpPr>
        <p:grpSpPr>
          <a:xfrm>
            <a:off x="15547449" y="5143500"/>
            <a:ext cx="556598" cy="556598"/>
            <a:chOff x="0" y="0"/>
            <a:chExt cx="812800" cy="812800"/>
          </a:xfrm>
        </p:grpSpPr>
        <p:sp>
          <p:nvSpPr>
            <p:cNvPr id="227" name="Google Shape;227;p15"/>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FFFFFF"/>
            </a:solidFill>
            <a:ln>
              <a:noFill/>
            </a:ln>
          </p:spPr>
        </p:sp>
        <p:sp>
          <p:nvSpPr>
            <p:cNvPr id="228" name="Google Shape;228;p15"/>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9" name="Google Shape;229;p15"/>
          <p:cNvGrpSpPr/>
          <p:nvPr/>
        </p:nvGrpSpPr>
        <p:grpSpPr>
          <a:xfrm>
            <a:off x="14549209" y="9201697"/>
            <a:ext cx="960796" cy="960796"/>
            <a:chOff x="0" y="0"/>
            <a:chExt cx="812800" cy="812800"/>
          </a:xfrm>
        </p:grpSpPr>
        <p:sp>
          <p:nvSpPr>
            <p:cNvPr id="230" name="Google Shape;230;p15"/>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CE435E"/>
            </a:solidFill>
            <a:ln>
              <a:noFill/>
            </a:ln>
          </p:spPr>
        </p:sp>
        <p:sp>
          <p:nvSpPr>
            <p:cNvPr id="231" name="Google Shape;231;p15"/>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2" name="Google Shape;232;p15"/>
          <p:cNvGrpSpPr/>
          <p:nvPr/>
        </p:nvGrpSpPr>
        <p:grpSpPr>
          <a:xfrm>
            <a:off x="1915708" y="5167076"/>
            <a:ext cx="556598" cy="556598"/>
            <a:chOff x="0" y="0"/>
            <a:chExt cx="812800" cy="812800"/>
          </a:xfrm>
        </p:grpSpPr>
        <p:sp>
          <p:nvSpPr>
            <p:cNvPr id="233" name="Google Shape;233;p15"/>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FFFFFF"/>
            </a:solidFill>
            <a:ln>
              <a:noFill/>
            </a:ln>
          </p:spPr>
        </p:sp>
        <p:sp>
          <p:nvSpPr>
            <p:cNvPr id="234" name="Google Shape;234;p15"/>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235" name="Google Shape;235;p15"/>
          <p:cNvPicPr preferRelativeResize="0"/>
          <p:nvPr/>
        </p:nvPicPr>
        <p:blipFill>
          <a:blip r:embed="rId3">
            <a:alphaModFix/>
          </a:blip>
          <a:stretch>
            <a:fillRect/>
          </a:stretch>
        </p:blipFill>
        <p:spPr>
          <a:xfrm>
            <a:off x="4666003" y="3933669"/>
            <a:ext cx="2001227" cy="2001242"/>
          </a:xfrm>
          <a:prstGeom prst="rect">
            <a:avLst/>
          </a:prstGeom>
          <a:noFill/>
          <a:ln>
            <a:noFill/>
          </a:ln>
        </p:spPr>
      </p:pic>
      <p:pic>
        <p:nvPicPr>
          <p:cNvPr id="236" name="Google Shape;236;p15"/>
          <p:cNvPicPr preferRelativeResize="0"/>
          <p:nvPr/>
        </p:nvPicPr>
        <p:blipFill>
          <a:blip r:embed="rId4">
            <a:alphaModFix/>
          </a:blip>
          <a:stretch>
            <a:fillRect/>
          </a:stretch>
        </p:blipFill>
        <p:spPr>
          <a:xfrm>
            <a:off x="11377736" y="4024365"/>
            <a:ext cx="1819785" cy="181982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E2E2E"/>
        </a:solidFill>
      </p:bgPr>
    </p:bg>
    <p:spTree>
      <p:nvGrpSpPr>
        <p:cNvPr id="240" name="Shape 240"/>
        <p:cNvGrpSpPr/>
        <p:nvPr/>
      </p:nvGrpSpPr>
      <p:grpSpPr>
        <a:xfrm>
          <a:off x="0" y="0"/>
          <a:ext cx="0" cy="0"/>
          <a:chOff x="0" y="0"/>
          <a:chExt cx="0" cy="0"/>
        </a:xfrm>
      </p:grpSpPr>
      <p:cxnSp>
        <p:nvCxnSpPr>
          <p:cNvPr id="241" name="Google Shape;241;p16"/>
          <p:cNvCxnSpPr/>
          <p:nvPr/>
        </p:nvCxnSpPr>
        <p:spPr>
          <a:xfrm rot="10800000">
            <a:off x="-760663" y="9682095"/>
            <a:ext cx="19048663" cy="0"/>
          </a:xfrm>
          <a:prstGeom prst="straightConnector1">
            <a:avLst/>
          </a:prstGeom>
          <a:noFill/>
          <a:ln cap="flat" cmpd="sng" w="38100">
            <a:solidFill>
              <a:srgbClr val="FFFFFF"/>
            </a:solidFill>
            <a:prstDash val="solid"/>
            <a:round/>
            <a:headEnd len="sm" w="sm" type="none"/>
            <a:tailEnd len="sm" w="sm" type="none"/>
          </a:ln>
        </p:spPr>
      </p:cxnSp>
      <p:grpSp>
        <p:nvGrpSpPr>
          <p:cNvPr id="242" name="Google Shape;242;p16"/>
          <p:cNvGrpSpPr/>
          <p:nvPr/>
        </p:nvGrpSpPr>
        <p:grpSpPr>
          <a:xfrm>
            <a:off x="10165750" y="-491617"/>
            <a:ext cx="8819176" cy="10987631"/>
            <a:chOff x="0" y="-47625"/>
            <a:chExt cx="2574152" cy="3207084"/>
          </a:xfrm>
        </p:grpSpPr>
        <p:sp>
          <p:nvSpPr>
            <p:cNvPr id="243" name="Google Shape;243;p16"/>
            <p:cNvSpPr/>
            <p:nvPr/>
          </p:nvSpPr>
          <p:spPr>
            <a:xfrm>
              <a:off x="0" y="0"/>
              <a:ext cx="2574152" cy="3159459"/>
            </a:xfrm>
            <a:custGeom>
              <a:rect b="b" l="l" r="r" t="t"/>
              <a:pathLst>
                <a:path extrusionOk="0" h="3159459" w="2574152">
                  <a:moveTo>
                    <a:pt x="0" y="0"/>
                  </a:moveTo>
                  <a:lnTo>
                    <a:pt x="2574152" y="0"/>
                  </a:lnTo>
                  <a:lnTo>
                    <a:pt x="2574152" y="3159459"/>
                  </a:lnTo>
                  <a:lnTo>
                    <a:pt x="0" y="3159459"/>
                  </a:lnTo>
                  <a:close/>
                </a:path>
              </a:pathLst>
            </a:custGeom>
            <a:solidFill>
              <a:srgbClr val="2E2E2E"/>
            </a:solidFill>
            <a:ln cap="sq" cmpd="sng" w="38100">
              <a:solidFill>
                <a:srgbClr val="FFFFFF"/>
              </a:solidFill>
              <a:prstDash val="solid"/>
              <a:miter lim="8000"/>
              <a:headEnd len="sm" w="sm" type="none"/>
              <a:tailEnd len="sm" w="sm" type="none"/>
            </a:ln>
          </p:spPr>
        </p:sp>
        <p:sp>
          <p:nvSpPr>
            <p:cNvPr id="244" name="Google Shape;244;p16"/>
            <p:cNvSpPr txBox="1"/>
            <p:nvPr/>
          </p:nvSpPr>
          <p:spPr>
            <a:xfrm>
              <a:off x="0" y="-47625"/>
              <a:ext cx="2574152" cy="320708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245" name="Google Shape;245;p16"/>
          <p:cNvPicPr preferRelativeResize="0"/>
          <p:nvPr/>
        </p:nvPicPr>
        <p:blipFill>
          <a:blip r:embed="rId3">
            <a:alphaModFix/>
          </a:blip>
          <a:stretch>
            <a:fillRect/>
          </a:stretch>
        </p:blipFill>
        <p:spPr>
          <a:xfrm>
            <a:off x="10749664" y="0"/>
            <a:ext cx="7538325" cy="10278374"/>
          </a:xfrm>
          <a:prstGeom prst="rect">
            <a:avLst/>
          </a:prstGeom>
          <a:noFill/>
          <a:ln>
            <a:noFill/>
          </a:ln>
        </p:spPr>
      </p:pic>
      <p:sp>
        <p:nvSpPr>
          <p:cNvPr id="246" name="Google Shape;246;p16"/>
          <p:cNvSpPr txBox="1"/>
          <p:nvPr/>
        </p:nvSpPr>
        <p:spPr>
          <a:xfrm>
            <a:off x="530821" y="4312070"/>
            <a:ext cx="9916200" cy="13854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9000" u="none" cap="none" strike="noStrike">
                <a:solidFill>
                  <a:srgbClr val="FFFFFF"/>
                </a:solidFill>
                <a:latin typeface="Black Ops One"/>
                <a:ea typeface="Black Ops One"/>
                <a:cs typeface="Black Ops One"/>
                <a:sym typeface="Black Ops One"/>
              </a:rPr>
              <a:t>My Projects</a:t>
            </a:r>
            <a:endParaRPr/>
          </a:p>
        </p:txBody>
      </p:sp>
      <p:sp>
        <p:nvSpPr>
          <p:cNvPr id="247" name="Google Shape;247;p16"/>
          <p:cNvSpPr txBox="1"/>
          <p:nvPr/>
        </p:nvSpPr>
        <p:spPr>
          <a:xfrm>
            <a:off x="1619206" y="5910358"/>
            <a:ext cx="7739400" cy="4617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3000" u="none" cap="none" strike="noStrike">
                <a:solidFill>
                  <a:srgbClr val="FFFFFF"/>
                </a:solidFill>
                <a:latin typeface="Prata"/>
                <a:ea typeface="Prata"/>
                <a:cs typeface="Prata"/>
                <a:sym typeface="Prata"/>
              </a:rPr>
              <a:t>Elaborate on what you want to discuss. </a:t>
            </a:r>
            <a:endParaRPr/>
          </a:p>
        </p:txBody>
      </p:sp>
      <p:sp>
        <p:nvSpPr>
          <p:cNvPr id="248" name="Google Shape;248;p16"/>
          <p:cNvSpPr txBox="1"/>
          <p:nvPr/>
        </p:nvSpPr>
        <p:spPr>
          <a:xfrm>
            <a:off x="4987739" y="2360924"/>
            <a:ext cx="1002268" cy="1891307"/>
          </a:xfrm>
          <a:prstGeom prst="rect">
            <a:avLst/>
          </a:prstGeom>
          <a:noFill/>
          <a:ln>
            <a:noFill/>
          </a:ln>
        </p:spPr>
        <p:txBody>
          <a:bodyPr anchorCtr="0" anchor="t" bIns="0" lIns="0" spcFirstLastPara="1" rIns="0" wrap="square" tIns="0">
            <a:spAutoFit/>
          </a:bodyPr>
          <a:lstStyle/>
          <a:p>
            <a:pPr indent="0" lvl="0" marL="0" marR="0" rtl="0" algn="ctr">
              <a:lnSpc>
                <a:spcPct val="139994"/>
              </a:lnSpc>
              <a:spcBef>
                <a:spcPts val="0"/>
              </a:spcBef>
              <a:spcAft>
                <a:spcPts val="0"/>
              </a:spcAft>
              <a:buNone/>
            </a:pPr>
            <a:r>
              <a:rPr b="0" i="0" lang="en-US" sz="11039" u="none" cap="none" strike="noStrike">
                <a:solidFill>
                  <a:srgbClr val="FFFFFF"/>
                </a:solidFill>
                <a:latin typeface="Black Ops One"/>
                <a:ea typeface="Black Ops One"/>
                <a:cs typeface="Black Ops One"/>
                <a:sym typeface="Black Ops One"/>
              </a:rPr>
              <a:t>2</a:t>
            </a:r>
            <a:endParaRPr/>
          </a:p>
        </p:txBody>
      </p:sp>
      <p:cxnSp>
        <p:nvCxnSpPr>
          <p:cNvPr id="249" name="Google Shape;249;p16"/>
          <p:cNvCxnSpPr/>
          <p:nvPr/>
        </p:nvCxnSpPr>
        <p:spPr>
          <a:xfrm rot="10800000">
            <a:off x="604276" y="-426745"/>
            <a:ext cx="0" cy="10713745"/>
          </a:xfrm>
          <a:prstGeom prst="straightConnector1">
            <a:avLst/>
          </a:prstGeom>
          <a:noFill/>
          <a:ln cap="flat" cmpd="sng" w="38100">
            <a:solidFill>
              <a:srgbClr val="CE435E"/>
            </a:solidFill>
            <a:prstDash val="solid"/>
            <a:round/>
            <a:headEnd len="sm" w="sm" type="none"/>
            <a:tailEnd len="sm" w="sm" type="none"/>
          </a:ln>
        </p:spPr>
      </p:cxnSp>
      <p:grpSp>
        <p:nvGrpSpPr>
          <p:cNvPr id="250" name="Google Shape;250;p16"/>
          <p:cNvGrpSpPr/>
          <p:nvPr/>
        </p:nvGrpSpPr>
        <p:grpSpPr>
          <a:xfrm>
            <a:off x="123878" y="548302"/>
            <a:ext cx="960796" cy="960796"/>
            <a:chOff x="0" y="0"/>
            <a:chExt cx="812800" cy="812800"/>
          </a:xfrm>
        </p:grpSpPr>
        <p:sp>
          <p:nvSpPr>
            <p:cNvPr id="251" name="Google Shape;251;p16"/>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FFFFFF"/>
            </a:solidFill>
            <a:ln>
              <a:noFill/>
            </a:ln>
          </p:spPr>
        </p:sp>
        <p:sp>
          <p:nvSpPr>
            <p:cNvPr id="252" name="Google Shape;252;p16"/>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3" name="Google Shape;253;p16"/>
          <p:cNvGrpSpPr/>
          <p:nvPr/>
        </p:nvGrpSpPr>
        <p:grpSpPr>
          <a:xfrm>
            <a:off x="8432806" y="9201697"/>
            <a:ext cx="960796" cy="960796"/>
            <a:chOff x="0" y="0"/>
            <a:chExt cx="812800" cy="812800"/>
          </a:xfrm>
        </p:grpSpPr>
        <p:sp>
          <p:nvSpPr>
            <p:cNvPr id="254" name="Google Shape;254;p16"/>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FFFFFF"/>
            </a:solidFill>
            <a:ln>
              <a:noFill/>
            </a:ln>
          </p:spPr>
        </p:sp>
        <p:sp>
          <p:nvSpPr>
            <p:cNvPr id="255" name="Google Shape;255;p16"/>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E2E2E"/>
        </a:solidFill>
      </p:bgPr>
    </p:bg>
    <p:spTree>
      <p:nvGrpSpPr>
        <p:cNvPr id="259" name="Shape 259"/>
        <p:cNvGrpSpPr/>
        <p:nvPr/>
      </p:nvGrpSpPr>
      <p:grpSpPr>
        <a:xfrm>
          <a:off x="0" y="0"/>
          <a:ext cx="0" cy="0"/>
          <a:chOff x="0" y="0"/>
          <a:chExt cx="0" cy="0"/>
        </a:xfrm>
      </p:grpSpPr>
      <p:cxnSp>
        <p:nvCxnSpPr>
          <p:cNvPr id="260" name="Google Shape;260;p17"/>
          <p:cNvCxnSpPr/>
          <p:nvPr/>
        </p:nvCxnSpPr>
        <p:spPr>
          <a:xfrm rot="10800000">
            <a:off x="-760663" y="9682095"/>
            <a:ext cx="19048663" cy="0"/>
          </a:xfrm>
          <a:prstGeom prst="straightConnector1">
            <a:avLst/>
          </a:prstGeom>
          <a:noFill/>
          <a:ln cap="flat" cmpd="sng" w="38100">
            <a:solidFill>
              <a:srgbClr val="CE435E"/>
            </a:solidFill>
            <a:prstDash val="solid"/>
            <a:round/>
            <a:headEnd len="sm" w="sm" type="none"/>
            <a:tailEnd len="sm" w="sm" type="none"/>
          </a:ln>
        </p:spPr>
      </p:cxnSp>
      <p:grpSp>
        <p:nvGrpSpPr>
          <p:cNvPr id="261" name="Google Shape;261;p17"/>
          <p:cNvGrpSpPr/>
          <p:nvPr/>
        </p:nvGrpSpPr>
        <p:grpSpPr>
          <a:xfrm>
            <a:off x="11875421" y="-431899"/>
            <a:ext cx="8632322" cy="10987631"/>
            <a:chOff x="0" y="-47625"/>
            <a:chExt cx="2519613" cy="3207084"/>
          </a:xfrm>
        </p:grpSpPr>
        <p:sp>
          <p:nvSpPr>
            <p:cNvPr id="262" name="Google Shape;262;p17"/>
            <p:cNvSpPr/>
            <p:nvPr/>
          </p:nvSpPr>
          <p:spPr>
            <a:xfrm>
              <a:off x="0" y="0"/>
              <a:ext cx="2519613" cy="3159459"/>
            </a:xfrm>
            <a:custGeom>
              <a:rect b="b" l="l" r="r" t="t"/>
              <a:pathLst>
                <a:path extrusionOk="0" h="3159459" w="2519613">
                  <a:moveTo>
                    <a:pt x="0" y="0"/>
                  </a:moveTo>
                  <a:lnTo>
                    <a:pt x="2519613" y="0"/>
                  </a:lnTo>
                  <a:lnTo>
                    <a:pt x="2519613" y="3159459"/>
                  </a:lnTo>
                  <a:lnTo>
                    <a:pt x="0" y="3159459"/>
                  </a:lnTo>
                  <a:close/>
                </a:path>
              </a:pathLst>
            </a:custGeom>
            <a:solidFill>
              <a:srgbClr val="2E2E2E"/>
            </a:solidFill>
            <a:ln cap="sq" cmpd="sng" w="38100">
              <a:solidFill>
                <a:srgbClr val="FFFFFF"/>
              </a:solidFill>
              <a:prstDash val="solid"/>
              <a:miter lim="8000"/>
              <a:headEnd len="sm" w="sm" type="none"/>
              <a:tailEnd len="sm" w="sm" type="none"/>
            </a:ln>
          </p:spPr>
        </p:sp>
        <p:sp>
          <p:nvSpPr>
            <p:cNvPr id="263" name="Google Shape;263;p17"/>
            <p:cNvSpPr txBox="1"/>
            <p:nvPr/>
          </p:nvSpPr>
          <p:spPr>
            <a:xfrm>
              <a:off x="0" y="-47625"/>
              <a:ext cx="2519613" cy="320708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264" name="Google Shape;264;p17"/>
          <p:cNvPicPr preferRelativeResize="0"/>
          <p:nvPr/>
        </p:nvPicPr>
        <p:blipFill>
          <a:blip r:embed="rId3">
            <a:alphaModFix/>
          </a:blip>
          <a:stretch>
            <a:fillRect/>
          </a:stretch>
        </p:blipFill>
        <p:spPr>
          <a:xfrm>
            <a:off x="12355878" y="0"/>
            <a:ext cx="6116594" cy="10286998"/>
          </a:xfrm>
          <a:prstGeom prst="rect">
            <a:avLst/>
          </a:prstGeom>
          <a:noFill/>
          <a:ln>
            <a:noFill/>
          </a:ln>
        </p:spPr>
      </p:pic>
      <p:sp>
        <p:nvSpPr>
          <p:cNvPr id="265" name="Google Shape;265;p17"/>
          <p:cNvSpPr txBox="1"/>
          <p:nvPr/>
        </p:nvSpPr>
        <p:spPr>
          <a:xfrm>
            <a:off x="1028700" y="1028700"/>
            <a:ext cx="10056000" cy="27705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9000" u="none" cap="none" strike="noStrike">
                <a:solidFill>
                  <a:srgbClr val="FFFFFF"/>
                </a:solidFill>
                <a:latin typeface="Black Ops One"/>
                <a:ea typeface="Black Ops One"/>
                <a:cs typeface="Black Ops One"/>
                <a:sym typeface="Black Ops One"/>
              </a:rPr>
              <a:t>What People Say About Me</a:t>
            </a:r>
            <a:endParaRPr/>
          </a:p>
        </p:txBody>
      </p:sp>
      <p:sp>
        <p:nvSpPr>
          <p:cNvPr id="266" name="Google Shape;266;p17"/>
          <p:cNvSpPr txBox="1"/>
          <p:nvPr/>
        </p:nvSpPr>
        <p:spPr>
          <a:xfrm>
            <a:off x="1412750" y="4702280"/>
            <a:ext cx="3870752" cy="523875"/>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1" i="0" lang="en-US" sz="3499" u="none" cap="none" strike="noStrike">
                <a:solidFill>
                  <a:srgbClr val="FFFFFF"/>
                </a:solidFill>
                <a:latin typeface="Changa SemiBold"/>
                <a:ea typeface="Changa SemiBold"/>
                <a:cs typeface="Changa SemiBold"/>
                <a:sym typeface="Changa SemiBold"/>
              </a:rPr>
              <a:t>Person</a:t>
            </a:r>
            <a:r>
              <a:rPr b="0" i="0" lang="en-US" sz="3499" u="none" cap="none" strike="noStrike">
                <a:solidFill>
                  <a:srgbClr val="FFFFFF"/>
                </a:solidFill>
                <a:latin typeface="Changa"/>
                <a:ea typeface="Changa"/>
                <a:cs typeface="Changa"/>
                <a:sym typeface="Changa"/>
              </a:rPr>
              <a:t> </a:t>
            </a:r>
            <a:r>
              <a:rPr b="1" i="0" lang="en-US" sz="3499" u="none" cap="none" strike="noStrike">
                <a:solidFill>
                  <a:srgbClr val="FFFFFF"/>
                </a:solidFill>
                <a:latin typeface="Changa SemiBold"/>
                <a:ea typeface="Changa SemiBold"/>
                <a:cs typeface="Changa SemiBold"/>
                <a:sym typeface="Changa SemiBold"/>
              </a:rPr>
              <a:t>One</a:t>
            </a:r>
            <a:endParaRPr/>
          </a:p>
        </p:txBody>
      </p:sp>
      <p:sp>
        <p:nvSpPr>
          <p:cNvPr id="267" name="Google Shape;267;p17"/>
          <p:cNvSpPr txBox="1"/>
          <p:nvPr/>
        </p:nvSpPr>
        <p:spPr>
          <a:xfrm>
            <a:off x="6668044" y="4702280"/>
            <a:ext cx="4032753" cy="523875"/>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1" i="0" lang="en-US" sz="3499" u="none" cap="none" strike="noStrike">
                <a:solidFill>
                  <a:srgbClr val="FFFFFF"/>
                </a:solidFill>
                <a:latin typeface="Changa SemiBold"/>
                <a:ea typeface="Changa SemiBold"/>
                <a:cs typeface="Changa SemiBold"/>
                <a:sym typeface="Changa SemiBold"/>
              </a:rPr>
              <a:t>Person Two</a:t>
            </a:r>
            <a:endParaRPr/>
          </a:p>
        </p:txBody>
      </p:sp>
      <p:sp>
        <p:nvSpPr>
          <p:cNvPr id="268" name="Google Shape;268;p17"/>
          <p:cNvSpPr txBox="1"/>
          <p:nvPr/>
        </p:nvSpPr>
        <p:spPr>
          <a:xfrm>
            <a:off x="1412750" y="7062881"/>
            <a:ext cx="3870752" cy="523875"/>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1" i="0" lang="en-US" sz="3499" u="none" cap="none" strike="noStrike">
                <a:solidFill>
                  <a:srgbClr val="FFFFFF"/>
                </a:solidFill>
                <a:latin typeface="Changa SemiBold"/>
                <a:ea typeface="Changa SemiBold"/>
                <a:cs typeface="Changa SemiBold"/>
                <a:sym typeface="Changa SemiBold"/>
              </a:rPr>
              <a:t>Person Three</a:t>
            </a:r>
            <a:endParaRPr/>
          </a:p>
        </p:txBody>
      </p:sp>
      <p:sp>
        <p:nvSpPr>
          <p:cNvPr id="269" name="Google Shape;269;p17"/>
          <p:cNvSpPr txBox="1"/>
          <p:nvPr/>
        </p:nvSpPr>
        <p:spPr>
          <a:xfrm>
            <a:off x="6668044" y="7062881"/>
            <a:ext cx="4032753" cy="523875"/>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1" i="0" lang="en-US" sz="3499" u="none" cap="none" strike="noStrike">
                <a:solidFill>
                  <a:srgbClr val="FFFFFF"/>
                </a:solidFill>
                <a:latin typeface="Changa SemiBold"/>
                <a:ea typeface="Changa SemiBold"/>
                <a:cs typeface="Changa SemiBold"/>
                <a:sym typeface="Changa SemiBold"/>
              </a:rPr>
              <a:t>Person Four</a:t>
            </a:r>
            <a:endParaRPr/>
          </a:p>
        </p:txBody>
      </p:sp>
      <p:sp>
        <p:nvSpPr>
          <p:cNvPr id="270" name="Google Shape;270;p17"/>
          <p:cNvSpPr txBox="1"/>
          <p:nvPr/>
        </p:nvSpPr>
        <p:spPr>
          <a:xfrm>
            <a:off x="1412750" y="5383836"/>
            <a:ext cx="3870752" cy="824865"/>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FFFFFF"/>
                </a:solidFill>
                <a:latin typeface="Prata"/>
                <a:ea typeface="Prata"/>
                <a:cs typeface="Prata"/>
                <a:sym typeface="Prata"/>
              </a:rPr>
              <a:t>Elaborate on what you want to discuss. </a:t>
            </a:r>
            <a:endParaRPr/>
          </a:p>
        </p:txBody>
      </p:sp>
      <p:sp>
        <p:nvSpPr>
          <p:cNvPr id="271" name="Google Shape;271;p17"/>
          <p:cNvSpPr txBox="1"/>
          <p:nvPr/>
        </p:nvSpPr>
        <p:spPr>
          <a:xfrm>
            <a:off x="6668044" y="5383836"/>
            <a:ext cx="3870752" cy="824865"/>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FFFFFF"/>
                </a:solidFill>
                <a:latin typeface="Prata"/>
                <a:ea typeface="Prata"/>
                <a:cs typeface="Prata"/>
                <a:sym typeface="Prata"/>
              </a:rPr>
              <a:t>Elaborate on what you want to discuss. </a:t>
            </a:r>
            <a:endParaRPr/>
          </a:p>
        </p:txBody>
      </p:sp>
      <p:sp>
        <p:nvSpPr>
          <p:cNvPr id="272" name="Google Shape;272;p17"/>
          <p:cNvSpPr txBox="1"/>
          <p:nvPr/>
        </p:nvSpPr>
        <p:spPr>
          <a:xfrm>
            <a:off x="1412750" y="7744438"/>
            <a:ext cx="3980117" cy="824865"/>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FFFFFF"/>
                </a:solidFill>
                <a:latin typeface="Prata"/>
                <a:ea typeface="Prata"/>
                <a:cs typeface="Prata"/>
                <a:sym typeface="Prata"/>
              </a:rPr>
              <a:t>Elaborate on what you want to discuss. </a:t>
            </a:r>
            <a:endParaRPr/>
          </a:p>
        </p:txBody>
      </p:sp>
      <p:sp>
        <p:nvSpPr>
          <p:cNvPr id="273" name="Google Shape;273;p17"/>
          <p:cNvSpPr txBox="1"/>
          <p:nvPr/>
        </p:nvSpPr>
        <p:spPr>
          <a:xfrm>
            <a:off x="6668044" y="7744438"/>
            <a:ext cx="3980117" cy="824865"/>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FFFFFF"/>
                </a:solidFill>
                <a:latin typeface="Prata"/>
                <a:ea typeface="Prata"/>
                <a:cs typeface="Prata"/>
                <a:sym typeface="Prata"/>
              </a:rPr>
              <a:t>Elaborate on what you want to discuss. </a:t>
            </a:r>
            <a:endParaRPr/>
          </a:p>
        </p:txBody>
      </p:sp>
      <p:cxnSp>
        <p:nvCxnSpPr>
          <p:cNvPr id="274" name="Google Shape;274;p17"/>
          <p:cNvCxnSpPr/>
          <p:nvPr/>
        </p:nvCxnSpPr>
        <p:spPr>
          <a:xfrm rot="10800000">
            <a:off x="604276" y="-426745"/>
            <a:ext cx="0" cy="10713745"/>
          </a:xfrm>
          <a:prstGeom prst="straightConnector1">
            <a:avLst/>
          </a:prstGeom>
          <a:noFill/>
          <a:ln cap="flat" cmpd="sng" w="38100">
            <a:solidFill>
              <a:srgbClr val="FFFFFF"/>
            </a:solidFill>
            <a:prstDash val="solid"/>
            <a:round/>
            <a:headEnd len="sm" w="sm" type="none"/>
            <a:tailEnd len="sm" w="sm" type="none"/>
          </a:ln>
        </p:spPr>
      </p:cxnSp>
      <p:grpSp>
        <p:nvGrpSpPr>
          <p:cNvPr id="275" name="Google Shape;275;p17"/>
          <p:cNvGrpSpPr/>
          <p:nvPr/>
        </p:nvGrpSpPr>
        <p:grpSpPr>
          <a:xfrm>
            <a:off x="5768976" y="9201697"/>
            <a:ext cx="960796" cy="960796"/>
            <a:chOff x="0" y="0"/>
            <a:chExt cx="812800" cy="812800"/>
          </a:xfrm>
        </p:grpSpPr>
        <p:sp>
          <p:nvSpPr>
            <p:cNvPr id="276" name="Google Shape;276;p17"/>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CE435E"/>
            </a:solidFill>
            <a:ln>
              <a:noFill/>
            </a:ln>
          </p:spPr>
        </p:sp>
        <p:sp>
          <p:nvSpPr>
            <p:cNvPr id="277" name="Google Shape;277;p17"/>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8" name="Google Shape;278;p17"/>
          <p:cNvGrpSpPr/>
          <p:nvPr/>
        </p:nvGrpSpPr>
        <p:grpSpPr>
          <a:xfrm>
            <a:off x="123878" y="2605923"/>
            <a:ext cx="960796" cy="960796"/>
            <a:chOff x="0" y="0"/>
            <a:chExt cx="812800" cy="812800"/>
          </a:xfrm>
        </p:grpSpPr>
        <p:sp>
          <p:nvSpPr>
            <p:cNvPr id="279" name="Google Shape;279;p17"/>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FFFFFF"/>
            </a:solidFill>
            <a:ln>
              <a:noFill/>
            </a:ln>
          </p:spPr>
        </p:sp>
        <p:sp>
          <p:nvSpPr>
            <p:cNvPr id="280" name="Google Shape;280;p17"/>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1" name="Google Shape;281;p17"/>
          <p:cNvGrpSpPr/>
          <p:nvPr/>
        </p:nvGrpSpPr>
        <p:grpSpPr>
          <a:xfrm>
            <a:off x="11616172" y="443527"/>
            <a:ext cx="556598" cy="556598"/>
            <a:chOff x="0" y="0"/>
            <a:chExt cx="812800" cy="812800"/>
          </a:xfrm>
        </p:grpSpPr>
        <p:sp>
          <p:nvSpPr>
            <p:cNvPr id="282" name="Google Shape;282;p17"/>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FFFFFF"/>
            </a:solidFill>
            <a:ln>
              <a:noFill/>
            </a:ln>
          </p:spPr>
        </p:sp>
        <p:sp>
          <p:nvSpPr>
            <p:cNvPr id="283" name="Google Shape;283;p17"/>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
</file>

<file path=ppt/theme/theme1.xml><?xml version="1.0" encoding="utf-8"?>
<a:theme xmlns:a="http://schemas.openxmlformats.org/drawingml/2006/main" xmlns:r="http://schemas.openxmlformats.org/officeDocument/2006/relationships" name="Athletic Trainer Portfolio Presentation">
  <a:themeElements>
    <a:clrScheme name="Office">
      <a:dk1>
        <a:srgbClr val="2E2E2E"/>
      </a:dk1>
      <a:lt1>
        <a:srgbClr val="FFFFFF"/>
      </a:lt1>
      <a:dk2>
        <a:srgbClr val="888888"/>
      </a:dk2>
      <a:lt2>
        <a:srgbClr val="CE435E"/>
      </a:lt2>
      <a:accent1>
        <a:srgbClr val="A6A6A6"/>
      </a:accent1>
      <a:accent2>
        <a:srgbClr val="2E2E2E"/>
      </a:accent2>
      <a:accent3>
        <a:srgbClr val="888888"/>
      </a:accent3>
      <a:accent4>
        <a:srgbClr val="A6A6A6"/>
      </a:accent4>
      <a:accent5>
        <a:srgbClr val="CE435E"/>
      </a:accent5>
      <a:accent6>
        <a:srgbClr val="A6A6A6"/>
      </a:accent6>
      <a:hlink>
        <a:srgbClr val="CE435E"/>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