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5"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Lst>
  <p:sldSz cy="10287000" cx="18288000"/>
  <p:notesSz cx="6858000" cy="9144000"/>
  <p:embeddedFontLst>
    <p:embeddedFont>
      <p:font typeface="Sansita"/>
      <p:regular r:id="rId26"/>
      <p:bold r:id="rId27"/>
      <p:italic r:id="rId28"/>
      <p:boldItalic r:id="rId29"/>
    </p:embeddedFont>
    <p:embeddedFont>
      <p:font typeface="Caveat Brush"/>
      <p:regular r:id="rId30"/>
    </p:embeddedFont>
    <p:embeddedFont>
      <p:font typeface="DM Sans"/>
      <p:regular r:id="rId31"/>
      <p:bold r:id="rId32"/>
      <p:italic r:id="rId33"/>
      <p:boldItalic r:id="rId34"/>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000000"/>
          </p15:clr>
        </p15:guide>
        <p15:guide id="2" pos="2880">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Sansita-regular.fntdata"/><Relationship Id="rId25" Type="http://schemas.openxmlformats.org/officeDocument/2006/relationships/slide" Target="slides/slide20.xml"/><Relationship Id="rId28" Type="http://schemas.openxmlformats.org/officeDocument/2006/relationships/font" Target="fonts/Sansita-italic.fntdata"/><Relationship Id="rId27" Type="http://schemas.openxmlformats.org/officeDocument/2006/relationships/font" Target="fonts/Sansita-bold.fntdata"/><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Sansita-boldItalic.fntdata"/><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font" Target="fonts/DMSans-regular.fntdata"/><Relationship Id="rId30" Type="http://schemas.openxmlformats.org/officeDocument/2006/relationships/font" Target="fonts/CaveatBrush-regular.fntdata"/><Relationship Id="rId11" Type="http://schemas.openxmlformats.org/officeDocument/2006/relationships/slide" Target="slides/slide6.xml"/><Relationship Id="rId33" Type="http://schemas.openxmlformats.org/officeDocument/2006/relationships/font" Target="fonts/DMSans-italic.fntdata"/><Relationship Id="rId10" Type="http://schemas.openxmlformats.org/officeDocument/2006/relationships/slide" Target="slides/slide5.xml"/><Relationship Id="rId32" Type="http://schemas.openxmlformats.org/officeDocument/2006/relationships/font" Target="fonts/DMSans-bold.fntdata"/><Relationship Id="rId13" Type="http://schemas.openxmlformats.org/officeDocument/2006/relationships/slide" Target="slides/slide8.xml"/><Relationship Id="rId12" Type="http://schemas.openxmlformats.org/officeDocument/2006/relationships/slide" Target="slides/slide7.xml"/><Relationship Id="rId34" Type="http://schemas.openxmlformats.org/officeDocument/2006/relationships/font" Target="fonts/DMSans-boldItalic.fntdata"/><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 name="Shape 34"/>
        <p:cNvGrpSpPr/>
        <p:nvPr/>
      </p:nvGrpSpPr>
      <p:grpSpPr>
        <a:xfrm>
          <a:off x="0" y="0"/>
          <a:ext cx="0" cy="0"/>
          <a:chOff x="0" y="0"/>
          <a:chExt cx="0" cy="0"/>
        </a:xfrm>
      </p:grpSpPr>
      <p:sp>
        <p:nvSpPr>
          <p:cNvPr id="35" name="Google Shape;35;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6" name="Google Shape;36;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4" name="Shape 294"/>
        <p:cNvGrpSpPr/>
        <p:nvPr/>
      </p:nvGrpSpPr>
      <p:grpSpPr>
        <a:xfrm>
          <a:off x="0" y="0"/>
          <a:ext cx="0" cy="0"/>
          <a:chOff x="0" y="0"/>
          <a:chExt cx="0" cy="0"/>
        </a:xfrm>
      </p:grpSpPr>
      <p:sp>
        <p:nvSpPr>
          <p:cNvPr id="295" name="Google Shape;295;p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96" name="Google Shape;296;p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2" name="Shape 322"/>
        <p:cNvGrpSpPr/>
        <p:nvPr/>
      </p:nvGrpSpPr>
      <p:grpSpPr>
        <a:xfrm>
          <a:off x="0" y="0"/>
          <a:ext cx="0" cy="0"/>
          <a:chOff x="0" y="0"/>
          <a:chExt cx="0" cy="0"/>
        </a:xfrm>
      </p:grpSpPr>
      <p:sp>
        <p:nvSpPr>
          <p:cNvPr id="323" name="Google Shape;323;p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24" name="Google Shape;324;p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1" name="Shape 361"/>
        <p:cNvGrpSpPr/>
        <p:nvPr/>
      </p:nvGrpSpPr>
      <p:grpSpPr>
        <a:xfrm>
          <a:off x="0" y="0"/>
          <a:ext cx="0" cy="0"/>
          <a:chOff x="0" y="0"/>
          <a:chExt cx="0" cy="0"/>
        </a:xfrm>
      </p:grpSpPr>
      <p:sp>
        <p:nvSpPr>
          <p:cNvPr id="362" name="Google Shape;362;p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63" name="Google Shape;363;p1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5" name="Shape 395"/>
        <p:cNvGrpSpPr/>
        <p:nvPr/>
      </p:nvGrpSpPr>
      <p:grpSpPr>
        <a:xfrm>
          <a:off x="0" y="0"/>
          <a:ext cx="0" cy="0"/>
          <a:chOff x="0" y="0"/>
          <a:chExt cx="0" cy="0"/>
        </a:xfrm>
      </p:grpSpPr>
      <p:sp>
        <p:nvSpPr>
          <p:cNvPr id="396" name="Google Shape;396;p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97" name="Google Shape;397;p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8" name="Shape 418"/>
        <p:cNvGrpSpPr/>
        <p:nvPr/>
      </p:nvGrpSpPr>
      <p:grpSpPr>
        <a:xfrm>
          <a:off x="0" y="0"/>
          <a:ext cx="0" cy="0"/>
          <a:chOff x="0" y="0"/>
          <a:chExt cx="0" cy="0"/>
        </a:xfrm>
      </p:grpSpPr>
      <p:sp>
        <p:nvSpPr>
          <p:cNvPr id="419" name="Google Shape;419;p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20" name="Google Shape;420;p1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5" name="Shape 445"/>
        <p:cNvGrpSpPr/>
        <p:nvPr/>
      </p:nvGrpSpPr>
      <p:grpSpPr>
        <a:xfrm>
          <a:off x="0" y="0"/>
          <a:ext cx="0" cy="0"/>
          <a:chOff x="0" y="0"/>
          <a:chExt cx="0" cy="0"/>
        </a:xfrm>
      </p:grpSpPr>
      <p:sp>
        <p:nvSpPr>
          <p:cNvPr id="446" name="Google Shape;446;p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47" name="Google Shape;447;p1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1" name="Shape 501"/>
        <p:cNvGrpSpPr/>
        <p:nvPr/>
      </p:nvGrpSpPr>
      <p:grpSpPr>
        <a:xfrm>
          <a:off x="0" y="0"/>
          <a:ext cx="0" cy="0"/>
          <a:chOff x="0" y="0"/>
          <a:chExt cx="0" cy="0"/>
        </a:xfrm>
      </p:grpSpPr>
      <p:sp>
        <p:nvSpPr>
          <p:cNvPr id="502" name="Google Shape;502;p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03" name="Google Shape;503;p1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3" name="Shape 523"/>
        <p:cNvGrpSpPr/>
        <p:nvPr/>
      </p:nvGrpSpPr>
      <p:grpSpPr>
        <a:xfrm>
          <a:off x="0" y="0"/>
          <a:ext cx="0" cy="0"/>
          <a:chOff x="0" y="0"/>
          <a:chExt cx="0" cy="0"/>
        </a:xfrm>
      </p:grpSpPr>
      <p:sp>
        <p:nvSpPr>
          <p:cNvPr id="524" name="Google Shape;524;p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25" name="Google Shape;525;p1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3" name="Shape 553"/>
        <p:cNvGrpSpPr/>
        <p:nvPr/>
      </p:nvGrpSpPr>
      <p:grpSpPr>
        <a:xfrm>
          <a:off x="0" y="0"/>
          <a:ext cx="0" cy="0"/>
          <a:chOff x="0" y="0"/>
          <a:chExt cx="0" cy="0"/>
        </a:xfrm>
      </p:grpSpPr>
      <p:sp>
        <p:nvSpPr>
          <p:cNvPr id="554" name="Google Shape;554;p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55" name="Google Shape;555;p1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7" name="Shape 587"/>
        <p:cNvGrpSpPr/>
        <p:nvPr/>
      </p:nvGrpSpPr>
      <p:grpSpPr>
        <a:xfrm>
          <a:off x="0" y="0"/>
          <a:ext cx="0" cy="0"/>
          <a:chOff x="0" y="0"/>
          <a:chExt cx="0" cy="0"/>
        </a:xfrm>
      </p:grpSpPr>
      <p:sp>
        <p:nvSpPr>
          <p:cNvPr id="588" name="Google Shape;588;p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89" name="Google Shape;589;p1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 name="Shape 53"/>
        <p:cNvGrpSpPr/>
        <p:nvPr/>
      </p:nvGrpSpPr>
      <p:grpSpPr>
        <a:xfrm>
          <a:off x="0" y="0"/>
          <a:ext cx="0" cy="0"/>
          <a:chOff x="0" y="0"/>
          <a:chExt cx="0" cy="0"/>
        </a:xfrm>
      </p:grpSpPr>
      <p:sp>
        <p:nvSpPr>
          <p:cNvPr id="54" name="Google Shape;54;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5" name="Google Shape;55;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1" name="Shape 621"/>
        <p:cNvGrpSpPr/>
        <p:nvPr/>
      </p:nvGrpSpPr>
      <p:grpSpPr>
        <a:xfrm>
          <a:off x="0" y="0"/>
          <a:ext cx="0" cy="0"/>
          <a:chOff x="0" y="0"/>
          <a:chExt cx="0" cy="0"/>
        </a:xfrm>
      </p:grpSpPr>
      <p:sp>
        <p:nvSpPr>
          <p:cNvPr id="622" name="Google Shape;622;p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23" name="Google Shape;623;p2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 name="Shape 82"/>
        <p:cNvGrpSpPr/>
        <p:nvPr/>
      </p:nvGrpSpPr>
      <p:grpSpPr>
        <a:xfrm>
          <a:off x="0" y="0"/>
          <a:ext cx="0" cy="0"/>
          <a:chOff x="0" y="0"/>
          <a:chExt cx="0" cy="0"/>
        </a:xfrm>
      </p:grpSpPr>
      <p:sp>
        <p:nvSpPr>
          <p:cNvPr id="83" name="Google Shape;83;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4" name="Google Shape;84;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 name="Shape 123"/>
        <p:cNvGrpSpPr/>
        <p:nvPr/>
      </p:nvGrpSpPr>
      <p:grpSpPr>
        <a:xfrm>
          <a:off x="0" y="0"/>
          <a:ext cx="0" cy="0"/>
          <a:chOff x="0" y="0"/>
          <a:chExt cx="0" cy="0"/>
        </a:xfrm>
      </p:grpSpPr>
      <p:sp>
        <p:nvSpPr>
          <p:cNvPr id="124" name="Google Shape;124;p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5" name="Google Shape;125;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4" name="Shape 144"/>
        <p:cNvGrpSpPr/>
        <p:nvPr/>
      </p:nvGrpSpPr>
      <p:grpSpPr>
        <a:xfrm>
          <a:off x="0" y="0"/>
          <a:ext cx="0" cy="0"/>
          <a:chOff x="0" y="0"/>
          <a:chExt cx="0" cy="0"/>
        </a:xfrm>
      </p:grpSpPr>
      <p:sp>
        <p:nvSpPr>
          <p:cNvPr id="145" name="Google Shape;145;p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6" name="Google Shape;146;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1" name="Shape 171"/>
        <p:cNvGrpSpPr/>
        <p:nvPr/>
      </p:nvGrpSpPr>
      <p:grpSpPr>
        <a:xfrm>
          <a:off x="0" y="0"/>
          <a:ext cx="0" cy="0"/>
          <a:chOff x="0" y="0"/>
          <a:chExt cx="0" cy="0"/>
        </a:xfrm>
      </p:grpSpPr>
      <p:sp>
        <p:nvSpPr>
          <p:cNvPr id="172" name="Google Shape;172;p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3" name="Google Shape;173;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0" name="Shape 200"/>
        <p:cNvGrpSpPr/>
        <p:nvPr/>
      </p:nvGrpSpPr>
      <p:grpSpPr>
        <a:xfrm>
          <a:off x="0" y="0"/>
          <a:ext cx="0" cy="0"/>
          <a:chOff x="0" y="0"/>
          <a:chExt cx="0" cy="0"/>
        </a:xfrm>
      </p:grpSpPr>
      <p:sp>
        <p:nvSpPr>
          <p:cNvPr id="201" name="Google Shape;201;p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02" name="Google Shape;202;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8" name="Shape 238"/>
        <p:cNvGrpSpPr/>
        <p:nvPr/>
      </p:nvGrpSpPr>
      <p:grpSpPr>
        <a:xfrm>
          <a:off x="0" y="0"/>
          <a:ext cx="0" cy="0"/>
          <a:chOff x="0" y="0"/>
          <a:chExt cx="0" cy="0"/>
        </a:xfrm>
      </p:grpSpPr>
      <p:sp>
        <p:nvSpPr>
          <p:cNvPr id="239" name="Google Shape;239;p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40" name="Google Shape;240;p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8" name="Shape 258"/>
        <p:cNvGrpSpPr/>
        <p:nvPr/>
      </p:nvGrpSpPr>
      <p:grpSpPr>
        <a:xfrm>
          <a:off x="0" y="0"/>
          <a:ext cx="0" cy="0"/>
          <a:chOff x="0" y="0"/>
          <a:chExt cx="0" cy="0"/>
        </a:xfrm>
      </p:grpSpPr>
      <p:sp>
        <p:nvSpPr>
          <p:cNvPr id="259" name="Google Shape;259;p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60" name="Google Shape;260;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5.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5.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5.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hysical Education Presentation" type="blank">
  <p:cSld name="BLANK">
    <p:spTree>
      <p:nvGrpSpPr>
        <p:cNvPr id="8" name="Shape 8"/>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solidFill>
          <a:schemeClr val="accent2"/>
        </a:solidFill>
      </p:bgPr>
    </p:bg>
    <p:spTree>
      <p:nvGrpSpPr>
        <p:cNvPr id="9" name="Shape 9"/>
        <p:cNvGrpSpPr/>
        <p:nvPr/>
      </p:nvGrpSpPr>
      <p:grpSpPr>
        <a:xfrm>
          <a:off x="0" y="0"/>
          <a:ext cx="0" cy="0"/>
          <a:chOff x="0" y="0"/>
          <a:chExt cx="0" cy="0"/>
        </a:xfrm>
      </p:grpSpPr>
      <p:sp>
        <p:nvSpPr>
          <p:cNvPr id="10" name="Google Shape;10;p3"/>
          <p:cNvSpPr txBox="1"/>
          <p:nvPr>
            <p:ph type="ctrTitle"/>
          </p:nvPr>
        </p:nvSpPr>
        <p:spPr>
          <a:xfrm>
            <a:off x="1371600" y="976100"/>
            <a:ext cx="9955500" cy="1470000"/>
          </a:xfrm>
          <a:prstGeom prst="rect">
            <a:avLst/>
          </a:prstGeom>
          <a:noFill/>
          <a:ln>
            <a:noFill/>
          </a:ln>
        </p:spPr>
        <p:txBody>
          <a:bodyPr anchorCtr="0" anchor="ctr" bIns="45700" lIns="91425" spcFirstLastPara="1" rIns="91425" wrap="square" tIns="45700">
            <a:normAutofit/>
          </a:bodyPr>
          <a:lstStyle>
            <a:lvl1pPr lvl="0">
              <a:spcBef>
                <a:spcPts val="0"/>
              </a:spcBef>
              <a:spcAft>
                <a:spcPts val="0"/>
              </a:spcAft>
              <a:buClr>
                <a:srgbClr val="FFFFFF"/>
              </a:buClr>
              <a:buSzPts val="2000"/>
              <a:buNone/>
              <a:defRPr sz="6000">
                <a:solidFill>
                  <a:srgbClr val="FFFFFF"/>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1" name="Google Shape;11;p3"/>
          <p:cNvSpPr txBox="1"/>
          <p:nvPr>
            <p:ph idx="1" type="subTitle"/>
          </p:nvPr>
        </p:nvSpPr>
        <p:spPr>
          <a:xfrm>
            <a:off x="1507400" y="2550825"/>
            <a:ext cx="6400800" cy="1752600"/>
          </a:xfrm>
          <a:prstGeom prst="rect">
            <a:avLst/>
          </a:prstGeom>
          <a:noFill/>
          <a:ln>
            <a:noFill/>
          </a:ln>
        </p:spPr>
        <p:txBody>
          <a:bodyPr anchorCtr="0" anchor="t" bIns="45700" lIns="91425" spcFirstLastPara="1" rIns="91425" wrap="square" tIns="45700">
            <a:normAutofit/>
          </a:bodyPr>
          <a:lstStyle>
            <a:lvl1pPr lvl="0" algn="ctr">
              <a:spcBef>
                <a:spcPts val="640"/>
              </a:spcBef>
              <a:spcAft>
                <a:spcPts val="0"/>
              </a:spcAft>
              <a:buClr>
                <a:srgbClr val="FFFFFF"/>
              </a:buClr>
              <a:buSzPts val="3200"/>
              <a:buNone/>
              <a:defRPr>
                <a:solidFill>
                  <a:srgbClr val="FFFFFF"/>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2" name="Shape 12"/>
        <p:cNvGrpSpPr/>
        <p:nvPr/>
      </p:nvGrpSpPr>
      <p:grpSpPr>
        <a:xfrm>
          <a:off x="0" y="0"/>
          <a:ext cx="0" cy="0"/>
          <a:chOff x="0" y="0"/>
          <a:chExt cx="0" cy="0"/>
        </a:xfrm>
      </p:grpSpPr>
      <p:sp>
        <p:nvSpPr>
          <p:cNvPr id="13" name="Google Shape;13;p4"/>
          <p:cNvSpPr txBox="1"/>
          <p:nvPr>
            <p:ph type="title"/>
          </p:nvPr>
        </p:nvSpPr>
        <p:spPr>
          <a:xfrm>
            <a:off x="1379800" y="1130063"/>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4" name="Google Shape;14;p4"/>
          <p:cNvSpPr txBox="1"/>
          <p:nvPr>
            <p:ph idx="1" type="body"/>
          </p:nvPr>
        </p:nvSpPr>
        <p:spPr>
          <a:xfrm>
            <a:off x="1643550" y="2794775"/>
            <a:ext cx="8229600" cy="45261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15" name="Google Shape;15;p4"/>
          <p:cNvSpPr/>
          <p:nvPr/>
        </p:nvSpPr>
        <p:spPr>
          <a:xfrm rot="-5400000">
            <a:off x="-6023620" y="3677059"/>
            <a:ext cx="12047241" cy="2725688"/>
          </a:xfrm>
          <a:custGeom>
            <a:rect b="b" l="l" r="r" t="t"/>
            <a:pathLst>
              <a:path extrusionOk="0" h="2725688" w="12047241">
                <a:moveTo>
                  <a:pt x="0" y="0"/>
                </a:moveTo>
                <a:lnTo>
                  <a:pt x="12047240" y="0"/>
                </a:lnTo>
                <a:lnTo>
                  <a:pt x="12047240" y="2725689"/>
                </a:lnTo>
                <a:lnTo>
                  <a:pt x="0" y="2725689"/>
                </a:lnTo>
                <a:lnTo>
                  <a:pt x="0" y="0"/>
                </a:lnTo>
                <a:close/>
              </a:path>
            </a:pathLst>
          </a:custGeom>
          <a:blipFill rotWithShape="1">
            <a:blip r:embed="rId2">
              <a:alphaModFix/>
            </a:blip>
            <a:stretch>
              <a:fillRect b="0" l="0" r="0" t="0"/>
            </a:stretch>
          </a:blipFill>
          <a:ln>
            <a:noFill/>
          </a:ln>
        </p:spPr>
      </p:sp>
      <p:sp>
        <p:nvSpPr>
          <p:cNvPr id="16" name="Google Shape;16;p4"/>
          <p:cNvSpPr/>
          <p:nvPr/>
        </p:nvSpPr>
        <p:spPr>
          <a:xfrm rot="5400000">
            <a:off x="12394514" y="3677059"/>
            <a:ext cx="12047241" cy="2725688"/>
          </a:xfrm>
          <a:custGeom>
            <a:rect b="b" l="l" r="r" t="t"/>
            <a:pathLst>
              <a:path extrusionOk="0" h="2725688" w="12047241">
                <a:moveTo>
                  <a:pt x="0" y="0"/>
                </a:moveTo>
                <a:lnTo>
                  <a:pt x="12047241" y="0"/>
                </a:lnTo>
                <a:lnTo>
                  <a:pt x="12047241" y="2725689"/>
                </a:lnTo>
                <a:lnTo>
                  <a:pt x="0" y="2725689"/>
                </a:lnTo>
                <a:lnTo>
                  <a:pt x="0" y="0"/>
                </a:lnTo>
                <a:close/>
              </a:path>
            </a:pathLst>
          </a:custGeom>
          <a:blipFill rotWithShape="1">
            <a:blip r:embed="rId2">
              <a:alphaModFix/>
            </a:blip>
            <a:stretch>
              <a:fillRect b="0" l="0" r="0" t="0"/>
            </a:stretch>
          </a:blipFill>
          <a:ln>
            <a:noFill/>
          </a:ln>
        </p:spPr>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7" name="Shape 17"/>
        <p:cNvGrpSpPr/>
        <p:nvPr/>
      </p:nvGrpSpPr>
      <p:grpSpPr>
        <a:xfrm>
          <a:off x="0" y="0"/>
          <a:ext cx="0" cy="0"/>
          <a:chOff x="0" y="0"/>
          <a:chExt cx="0" cy="0"/>
        </a:xfrm>
      </p:grpSpPr>
      <p:sp>
        <p:nvSpPr>
          <p:cNvPr id="18" name="Google Shape;18;p5"/>
          <p:cNvSpPr txBox="1"/>
          <p:nvPr>
            <p:ph type="title"/>
          </p:nvPr>
        </p:nvSpPr>
        <p:spPr>
          <a:xfrm>
            <a:off x="1016563" y="898675"/>
            <a:ext cx="7772400" cy="1362000"/>
          </a:xfrm>
          <a:prstGeom prst="rect">
            <a:avLst/>
          </a:prstGeom>
          <a:noFill/>
          <a:ln>
            <a:noFill/>
          </a:ln>
        </p:spPr>
        <p:txBody>
          <a:bodyPr anchorCtr="0" anchor="t" bIns="45700" lIns="91425" spcFirstLastPara="1" rIns="91425" wrap="square" tIns="45700">
            <a:normAutofit/>
          </a:bodyPr>
          <a:lstStyle>
            <a:lvl1pPr lvl="0" algn="l">
              <a:spcBef>
                <a:spcPts val="0"/>
              </a:spcBef>
              <a:spcAft>
                <a:spcPts val="0"/>
              </a:spcAft>
              <a:buClr>
                <a:schemeClr val="dk1"/>
              </a:buClr>
              <a:buSzPts val="4000"/>
              <a:buFont typeface="Calibri"/>
              <a:buNone/>
              <a:defRPr b="1" sz="4000"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9" name="Google Shape;19;p5"/>
          <p:cNvSpPr txBox="1"/>
          <p:nvPr>
            <p:ph idx="1" type="body"/>
          </p:nvPr>
        </p:nvSpPr>
        <p:spPr>
          <a:xfrm>
            <a:off x="1174988" y="2997213"/>
            <a:ext cx="7772400" cy="1500300"/>
          </a:xfrm>
          <a:prstGeom prst="rect">
            <a:avLst/>
          </a:prstGeom>
          <a:noFill/>
          <a:ln>
            <a:noFill/>
          </a:ln>
        </p:spPr>
        <p:txBody>
          <a:bodyPr anchorCtr="0" anchor="b" bIns="45700" lIns="91425" spcFirstLastPara="1" rIns="91425" wrap="square" tIns="45700">
            <a:normAutofit/>
          </a:bodyPr>
          <a:lstStyle>
            <a:lvl1pPr indent="-228600" lvl="0" marL="457200" algn="l">
              <a:spcBef>
                <a:spcPts val="400"/>
              </a:spcBef>
              <a:spcAft>
                <a:spcPts val="0"/>
              </a:spcAft>
              <a:buClr>
                <a:srgbClr val="888888"/>
              </a:buClr>
              <a:buSzPts val="2000"/>
              <a:buNone/>
              <a:defRPr sz="2000">
                <a:solidFill>
                  <a:srgbClr val="888888"/>
                </a:solidFill>
              </a:defRPr>
            </a:lvl1pPr>
            <a:lvl2pPr indent="-228600" lvl="1" marL="914400" algn="l">
              <a:spcBef>
                <a:spcPts val="360"/>
              </a:spcBef>
              <a:spcAft>
                <a:spcPts val="0"/>
              </a:spcAft>
              <a:buClr>
                <a:srgbClr val="888888"/>
              </a:buClr>
              <a:buSzPts val="1800"/>
              <a:buNone/>
              <a:defRPr sz="1800">
                <a:solidFill>
                  <a:srgbClr val="888888"/>
                </a:solidFill>
              </a:defRPr>
            </a:lvl2pPr>
            <a:lvl3pPr indent="-228600" lvl="2" marL="1371600" algn="l">
              <a:spcBef>
                <a:spcPts val="320"/>
              </a:spcBef>
              <a:spcAft>
                <a:spcPts val="0"/>
              </a:spcAft>
              <a:buClr>
                <a:srgbClr val="888888"/>
              </a:buClr>
              <a:buSzPts val="1600"/>
              <a:buNone/>
              <a:defRPr sz="1600">
                <a:solidFill>
                  <a:srgbClr val="888888"/>
                </a:solidFill>
              </a:defRPr>
            </a:lvl3pPr>
            <a:lvl4pPr indent="-228600" lvl="3" marL="1828800" algn="l">
              <a:spcBef>
                <a:spcPts val="280"/>
              </a:spcBef>
              <a:spcAft>
                <a:spcPts val="0"/>
              </a:spcAft>
              <a:buClr>
                <a:srgbClr val="888888"/>
              </a:buClr>
              <a:buSzPts val="1400"/>
              <a:buNone/>
              <a:defRPr sz="1400">
                <a:solidFill>
                  <a:srgbClr val="888888"/>
                </a:solidFill>
              </a:defRPr>
            </a:lvl4pPr>
            <a:lvl5pPr indent="-228600" lvl="4" marL="2286000" algn="l">
              <a:spcBef>
                <a:spcPts val="280"/>
              </a:spcBef>
              <a:spcAft>
                <a:spcPts val="0"/>
              </a:spcAft>
              <a:buClr>
                <a:srgbClr val="888888"/>
              </a:buClr>
              <a:buSzPts val="1400"/>
              <a:buNone/>
              <a:defRPr sz="1400">
                <a:solidFill>
                  <a:srgbClr val="888888"/>
                </a:solidFill>
              </a:defRPr>
            </a:lvl5pPr>
            <a:lvl6pPr indent="-228600" lvl="5" marL="2743200" algn="l">
              <a:spcBef>
                <a:spcPts val="280"/>
              </a:spcBef>
              <a:spcAft>
                <a:spcPts val="0"/>
              </a:spcAft>
              <a:buClr>
                <a:srgbClr val="888888"/>
              </a:buClr>
              <a:buSzPts val="1400"/>
              <a:buNone/>
              <a:defRPr sz="1400">
                <a:solidFill>
                  <a:srgbClr val="888888"/>
                </a:solidFill>
              </a:defRPr>
            </a:lvl6pPr>
            <a:lvl7pPr indent="-228600" lvl="6" marL="3200400" algn="l">
              <a:spcBef>
                <a:spcPts val="280"/>
              </a:spcBef>
              <a:spcAft>
                <a:spcPts val="0"/>
              </a:spcAft>
              <a:buClr>
                <a:srgbClr val="888888"/>
              </a:buClr>
              <a:buSzPts val="1400"/>
              <a:buNone/>
              <a:defRPr sz="1400">
                <a:solidFill>
                  <a:srgbClr val="888888"/>
                </a:solidFill>
              </a:defRPr>
            </a:lvl7pPr>
            <a:lvl8pPr indent="-228600" lvl="7" marL="3657600" algn="l">
              <a:spcBef>
                <a:spcPts val="280"/>
              </a:spcBef>
              <a:spcAft>
                <a:spcPts val="0"/>
              </a:spcAft>
              <a:buClr>
                <a:srgbClr val="888888"/>
              </a:buClr>
              <a:buSzPts val="1400"/>
              <a:buNone/>
              <a:defRPr sz="1400">
                <a:solidFill>
                  <a:srgbClr val="888888"/>
                </a:solidFill>
              </a:defRPr>
            </a:lvl8pPr>
            <a:lvl9pPr indent="-228600" lvl="8" marL="4114800" algn="l">
              <a:spcBef>
                <a:spcPts val="280"/>
              </a:spcBef>
              <a:spcAft>
                <a:spcPts val="0"/>
              </a:spcAft>
              <a:buClr>
                <a:srgbClr val="888888"/>
              </a:buClr>
              <a:buSzPts val="1400"/>
              <a:buNone/>
              <a:defRPr sz="1400">
                <a:solidFill>
                  <a:srgbClr val="888888"/>
                </a:solidFill>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20" name="Shape 20"/>
        <p:cNvGrpSpPr/>
        <p:nvPr/>
      </p:nvGrpSpPr>
      <p:grpSpPr>
        <a:xfrm>
          <a:off x="0" y="0"/>
          <a:ext cx="0" cy="0"/>
          <a:chOff x="0" y="0"/>
          <a:chExt cx="0" cy="0"/>
        </a:xfrm>
      </p:grpSpPr>
      <p:sp>
        <p:nvSpPr>
          <p:cNvPr id="21" name="Google Shape;21;p6"/>
          <p:cNvSpPr txBox="1"/>
          <p:nvPr>
            <p:ph type="title"/>
          </p:nvPr>
        </p:nvSpPr>
        <p:spPr>
          <a:xfrm>
            <a:off x="1945625" y="108478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2" name="Google Shape;22;p6"/>
          <p:cNvSpPr txBox="1"/>
          <p:nvPr>
            <p:ph idx="1" type="body"/>
          </p:nvPr>
        </p:nvSpPr>
        <p:spPr>
          <a:xfrm>
            <a:off x="2403700" y="3003500"/>
            <a:ext cx="4038600" cy="4526100"/>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23" name="Google Shape;23;p6"/>
          <p:cNvSpPr txBox="1"/>
          <p:nvPr>
            <p:ph idx="2" type="body"/>
          </p:nvPr>
        </p:nvSpPr>
        <p:spPr>
          <a:xfrm>
            <a:off x="6594700" y="3003500"/>
            <a:ext cx="4038600" cy="4526100"/>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24" name="Google Shape;24;p6"/>
          <p:cNvSpPr/>
          <p:nvPr/>
        </p:nvSpPr>
        <p:spPr>
          <a:xfrm rot="-5400000">
            <a:off x="-6023620" y="3677059"/>
            <a:ext cx="12047241" cy="2725688"/>
          </a:xfrm>
          <a:custGeom>
            <a:rect b="b" l="l" r="r" t="t"/>
            <a:pathLst>
              <a:path extrusionOk="0" h="2725688" w="12047241">
                <a:moveTo>
                  <a:pt x="0" y="0"/>
                </a:moveTo>
                <a:lnTo>
                  <a:pt x="12047240" y="0"/>
                </a:lnTo>
                <a:lnTo>
                  <a:pt x="12047240" y="2725689"/>
                </a:lnTo>
                <a:lnTo>
                  <a:pt x="0" y="2725689"/>
                </a:lnTo>
                <a:lnTo>
                  <a:pt x="0" y="0"/>
                </a:lnTo>
                <a:close/>
              </a:path>
            </a:pathLst>
          </a:custGeom>
          <a:blipFill rotWithShape="1">
            <a:blip r:embed="rId2">
              <a:alphaModFix/>
            </a:blip>
            <a:stretch>
              <a:fillRect b="0" l="0" r="0" t="0"/>
            </a:stretch>
          </a:blipFill>
          <a:ln>
            <a:noFill/>
          </a:ln>
        </p:spPr>
      </p:sp>
      <p:sp>
        <p:nvSpPr>
          <p:cNvPr id="25" name="Google Shape;25;p6"/>
          <p:cNvSpPr/>
          <p:nvPr/>
        </p:nvSpPr>
        <p:spPr>
          <a:xfrm rot="5400000">
            <a:off x="12394514" y="3677059"/>
            <a:ext cx="12047241" cy="2725688"/>
          </a:xfrm>
          <a:custGeom>
            <a:rect b="b" l="l" r="r" t="t"/>
            <a:pathLst>
              <a:path extrusionOk="0" h="2725688" w="12047241">
                <a:moveTo>
                  <a:pt x="0" y="0"/>
                </a:moveTo>
                <a:lnTo>
                  <a:pt x="12047241" y="0"/>
                </a:lnTo>
                <a:lnTo>
                  <a:pt x="12047241" y="2725689"/>
                </a:lnTo>
                <a:lnTo>
                  <a:pt x="0" y="2725689"/>
                </a:lnTo>
                <a:lnTo>
                  <a:pt x="0" y="0"/>
                </a:lnTo>
                <a:close/>
              </a:path>
            </a:pathLst>
          </a:custGeom>
          <a:blipFill rotWithShape="1">
            <a:blip r:embed="rId2">
              <a:alphaModFix/>
            </a:blip>
            <a:stretch>
              <a:fillRect b="0" l="0" r="0" t="0"/>
            </a:stretch>
          </a:blipFill>
          <a:ln>
            <a:noFill/>
          </a:ln>
        </p:spPr>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6" name="Shape 26"/>
        <p:cNvGrpSpPr/>
        <p:nvPr/>
      </p:nvGrpSpPr>
      <p:grpSpPr>
        <a:xfrm>
          <a:off x="0" y="0"/>
          <a:ext cx="0" cy="0"/>
          <a:chOff x="0" y="0"/>
          <a:chExt cx="0" cy="0"/>
        </a:xfrm>
      </p:grpSpPr>
      <p:sp>
        <p:nvSpPr>
          <p:cNvPr id="27" name="Google Shape;27;p7"/>
          <p:cNvSpPr txBox="1"/>
          <p:nvPr>
            <p:ph type="title"/>
          </p:nvPr>
        </p:nvSpPr>
        <p:spPr>
          <a:xfrm>
            <a:off x="1945625" y="108478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8" name="Google Shape;28;p7"/>
          <p:cNvSpPr/>
          <p:nvPr/>
        </p:nvSpPr>
        <p:spPr>
          <a:xfrm rot="-5400000">
            <a:off x="-6023620" y="3677059"/>
            <a:ext cx="12047241" cy="2725688"/>
          </a:xfrm>
          <a:custGeom>
            <a:rect b="b" l="l" r="r" t="t"/>
            <a:pathLst>
              <a:path extrusionOk="0" h="2725688" w="12047241">
                <a:moveTo>
                  <a:pt x="0" y="0"/>
                </a:moveTo>
                <a:lnTo>
                  <a:pt x="12047240" y="0"/>
                </a:lnTo>
                <a:lnTo>
                  <a:pt x="12047240" y="2725689"/>
                </a:lnTo>
                <a:lnTo>
                  <a:pt x="0" y="2725689"/>
                </a:lnTo>
                <a:lnTo>
                  <a:pt x="0" y="0"/>
                </a:lnTo>
                <a:close/>
              </a:path>
            </a:pathLst>
          </a:custGeom>
          <a:blipFill rotWithShape="1">
            <a:blip r:embed="rId2">
              <a:alphaModFix/>
            </a:blip>
            <a:stretch>
              <a:fillRect b="0" l="0" r="0" t="0"/>
            </a:stretch>
          </a:blipFill>
          <a:ln>
            <a:noFill/>
          </a:ln>
        </p:spPr>
      </p:sp>
      <p:sp>
        <p:nvSpPr>
          <p:cNvPr id="29" name="Google Shape;29;p7"/>
          <p:cNvSpPr/>
          <p:nvPr/>
        </p:nvSpPr>
        <p:spPr>
          <a:xfrm rot="5400000">
            <a:off x="12394514" y="3677059"/>
            <a:ext cx="12047241" cy="2725688"/>
          </a:xfrm>
          <a:custGeom>
            <a:rect b="b" l="l" r="r" t="t"/>
            <a:pathLst>
              <a:path extrusionOk="0" h="2725688" w="12047241">
                <a:moveTo>
                  <a:pt x="0" y="0"/>
                </a:moveTo>
                <a:lnTo>
                  <a:pt x="12047241" y="0"/>
                </a:lnTo>
                <a:lnTo>
                  <a:pt x="12047241" y="2725689"/>
                </a:lnTo>
                <a:lnTo>
                  <a:pt x="0" y="2725689"/>
                </a:lnTo>
                <a:lnTo>
                  <a:pt x="0" y="0"/>
                </a:lnTo>
                <a:close/>
              </a:path>
            </a:pathLst>
          </a:custGeom>
          <a:blipFill rotWithShape="1">
            <a:blip r:embed="rId2">
              <a:alphaModFix/>
            </a:blip>
            <a:stretch>
              <a:fillRect b="0" l="0" r="0" t="0"/>
            </a:stretch>
          </a:blipFill>
          <a:ln>
            <a:noFill/>
          </a:ln>
        </p:spPr>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30" name="Shape 30"/>
        <p:cNvGrpSpPr/>
        <p:nvPr/>
      </p:nvGrpSpPr>
      <p:grpSpPr>
        <a:xfrm>
          <a:off x="0" y="0"/>
          <a:ext cx="0" cy="0"/>
          <a:chOff x="0" y="0"/>
          <a:chExt cx="0" cy="0"/>
        </a:xfrm>
      </p:grpSpPr>
      <p:sp>
        <p:nvSpPr>
          <p:cNvPr id="31" name="Google Shape;31;p8"/>
          <p:cNvSpPr txBox="1"/>
          <p:nvPr>
            <p:ph type="title"/>
          </p:nvPr>
        </p:nvSpPr>
        <p:spPr>
          <a:xfrm>
            <a:off x="841712" y="1360300"/>
            <a:ext cx="11051100" cy="566700"/>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5800"/>
              <a:buFont typeface="Calibri"/>
              <a:buNone/>
              <a:defRPr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2" name="Google Shape;32;p8"/>
          <p:cNvSpPr/>
          <p:nvPr>
            <p:ph idx="2" type="pic"/>
          </p:nvPr>
        </p:nvSpPr>
        <p:spPr>
          <a:xfrm>
            <a:off x="9543405" y="1179225"/>
            <a:ext cx="7739400" cy="5804400"/>
          </a:xfrm>
          <a:prstGeom prst="rect">
            <a:avLst/>
          </a:prstGeom>
          <a:noFill/>
          <a:ln>
            <a:noFill/>
          </a:ln>
        </p:spPr>
      </p:sp>
      <p:sp>
        <p:nvSpPr>
          <p:cNvPr id="33" name="Google Shape;33;p8"/>
          <p:cNvSpPr txBox="1"/>
          <p:nvPr>
            <p:ph idx="1" type="body"/>
          </p:nvPr>
        </p:nvSpPr>
        <p:spPr>
          <a:xfrm>
            <a:off x="1068013" y="2900263"/>
            <a:ext cx="5486400" cy="804900"/>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2400"/>
              <a:buNone/>
              <a:defRPr sz="2400"/>
            </a:lvl1pPr>
            <a:lvl2pPr indent="-228600" lvl="1" marL="914400" algn="l">
              <a:spcBef>
                <a:spcPts val="240"/>
              </a:spcBef>
              <a:spcAft>
                <a:spcPts val="0"/>
              </a:spcAft>
              <a:buClr>
                <a:schemeClr val="dk1"/>
              </a:buClr>
              <a:buSzPts val="2400"/>
              <a:buNone/>
              <a:defRPr sz="2400"/>
            </a:lvl2pPr>
            <a:lvl3pPr indent="-228600" lvl="2" marL="1371600" algn="l">
              <a:spcBef>
                <a:spcPts val="200"/>
              </a:spcBef>
              <a:spcAft>
                <a:spcPts val="0"/>
              </a:spcAft>
              <a:buClr>
                <a:schemeClr val="dk1"/>
              </a:buClr>
              <a:buSzPts val="2400"/>
              <a:buNone/>
              <a:defRPr/>
            </a:lvl3pPr>
            <a:lvl4pPr indent="-228600" lvl="3" marL="1828800" algn="l">
              <a:spcBef>
                <a:spcPts val="180"/>
              </a:spcBef>
              <a:spcAft>
                <a:spcPts val="0"/>
              </a:spcAft>
              <a:buClr>
                <a:schemeClr val="dk1"/>
              </a:buClr>
              <a:buSzPts val="2400"/>
              <a:buNone/>
              <a:defRPr sz="2400"/>
            </a:lvl4pPr>
            <a:lvl5pPr indent="-228600" lvl="4" marL="2286000" algn="l">
              <a:spcBef>
                <a:spcPts val="180"/>
              </a:spcBef>
              <a:spcAft>
                <a:spcPts val="0"/>
              </a:spcAft>
              <a:buClr>
                <a:schemeClr val="dk1"/>
              </a:buClr>
              <a:buSzPts val="2400"/>
              <a:buNone/>
              <a:defRPr sz="2400"/>
            </a:lvl5pPr>
            <a:lvl6pPr indent="-228600" lvl="5" marL="2743200" algn="l">
              <a:spcBef>
                <a:spcPts val="180"/>
              </a:spcBef>
              <a:spcAft>
                <a:spcPts val="0"/>
              </a:spcAft>
              <a:buClr>
                <a:schemeClr val="dk1"/>
              </a:buClr>
              <a:buSzPts val="2400"/>
              <a:buNone/>
              <a:defRPr sz="2400"/>
            </a:lvl6pPr>
            <a:lvl7pPr indent="-228600" lvl="6" marL="3200400" algn="l">
              <a:spcBef>
                <a:spcPts val="180"/>
              </a:spcBef>
              <a:spcAft>
                <a:spcPts val="0"/>
              </a:spcAft>
              <a:buClr>
                <a:schemeClr val="dk1"/>
              </a:buClr>
              <a:buSzPts val="2400"/>
              <a:buNone/>
              <a:defRPr sz="2400"/>
            </a:lvl7pPr>
            <a:lvl8pPr indent="-228600" lvl="7" marL="3657600" algn="l">
              <a:spcBef>
                <a:spcPts val="180"/>
              </a:spcBef>
              <a:spcAft>
                <a:spcPts val="0"/>
              </a:spcAft>
              <a:buClr>
                <a:schemeClr val="dk1"/>
              </a:buClr>
              <a:buSzPts val="2400"/>
              <a:buNone/>
              <a:defRPr sz="2400"/>
            </a:lvl8pPr>
            <a:lvl9pPr indent="-228600" lvl="8" marL="4114800" algn="l">
              <a:spcBef>
                <a:spcPts val="180"/>
              </a:spcBef>
              <a:spcAft>
                <a:spcPts val="0"/>
              </a:spcAft>
              <a:buClr>
                <a:schemeClr val="dk1"/>
              </a:buClr>
              <a:buSzPts val="2400"/>
              <a:buNone/>
              <a:defRPr sz="2400"/>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1EC"/>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1945625" y="1084788"/>
            <a:ext cx="8229600" cy="1143000"/>
          </a:xfrm>
          <a:prstGeom prst="rect">
            <a:avLst/>
          </a:prstGeom>
          <a:noFill/>
          <a:ln>
            <a:noFill/>
          </a:ln>
        </p:spPr>
        <p:txBody>
          <a:bodyPr anchorCtr="0" anchor="ctr" bIns="45700" lIns="91425" spcFirstLastPara="1" rIns="91425" wrap="square" tIns="45700">
            <a:normAutofit/>
          </a:bodyPr>
          <a:lstStyle>
            <a:lvl1pPr lvl="0" marR="0" rtl="0">
              <a:spcBef>
                <a:spcPts val="0"/>
              </a:spcBef>
              <a:spcAft>
                <a:spcPts val="0"/>
              </a:spcAft>
              <a:buClr>
                <a:schemeClr val="dk1"/>
              </a:buClr>
              <a:buSzPts val="5800"/>
              <a:buFont typeface="Caveat Brush"/>
              <a:buNone/>
              <a:defRPr i="0" sz="5800" u="none" cap="none" strike="noStrike">
                <a:solidFill>
                  <a:schemeClr val="dk1"/>
                </a:solidFill>
                <a:latin typeface="Caveat Brush"/>
                <a:ea typeface="Caveat Brush"/>
                <a:cs typeface="Caveat Brush"/>
                <a:sym typeface="Caveat Brush"/>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7" name="Google Shape;7;p1"/>
          <p:cNvSpPr txBox="1"/>
          <p:nvPr>
            <p:ph idx="1" type="body"/>
          </p:nvPr>
        </p:nvSpPr>
        <p:spPr>
          <a:xfrm>
            <a:off x="2209375" y="2749500"/>
            <a:ext cx="8229600" cy="4526100"/>
          </a:xfrm>
          <a:prstGeom prst="rect">
            <a:avLst/>
          </a:prstGeom>
          <a:noFill/>
          <a:ln>
            <a:noFill/>
          </a:ln>
        </p:spPr>
        <p:txBody>
          <a:bodyPr anchorCtr="0" anchor="t" bIns="45700" lIns="91425" spcFirstLastPara="1" rIns="91425" wrap="square" tIns="45700">
            <a:normAutofit/>
          </a:bodyPr>
          <a:lstStyle>
            <a:lvl1pPr indent="-431800" lvl="0" marL="457200" marR="0" rtl="0" algn="l">
              <a:spcBef>
                <a:spcPts val="640"/>
              </a:spcBef>
              <a:spcAft>
                <a:spcPts val="0"/>
              </a:spcAft>
              <a:buClr>
                <a:schemeClr val="dk2"/>
              </a:buClr>
              <a:buSzPts val="3200"/>
              <a:buFont typeface="DM Sans"/>
              <a:buChar char="•"/>
              <a:defRPr i="0" sz="3200" u="none" cap="none" strike="noStrike">
                <a:solidFill>
                  <a:schemeClr val="dk2"/>
                </a:solidFill>
                <a:latin typeface="DM Sans"/>
                <a:ea typeface="DM Sans"/>
                <a:cs typeface="DM Sans"/>
                <a:sym typeface="DM Sans"/>
              </a:defRPr>
            </a:lvl1pPr>
            <a:lvl2pPr indent="-406400" lvl="1" marL="914400" marR="0" rtl="0" algn="l">
              <a:spcBef>
                <a:spcPts val="560"/>
              </a:spcBef>
              <a:spcAft>
                <a:spcPts val="0"/>
              </a:spcAft>
              <a:buClr>
                <a:schemeClr val="dk2"/>
              </a:buClr>
              <a:buSzPts val="2800"/>
              <a:buFont typeface="DM Sans"/>
              <a:buChar char="–"/>
              <a:defRPr i="0" sz="2800" u="none" cap="none" strike="noStrike">
                <a:solidFill>
                  <a:schemeClr val="dk2"/>
                </a:solidFill>
                <a:latin typeface="DM Sans"/>
                <a:ea typeface="DM Sans"/>
                <a:cs typeface="DM Sans"/>
                <a:sym typeface="DM Sans"/>
              </a:defRPr>
            </a:lvl2pPr>
            <a:lvl3pPr indent="-381000" lvl="2" marL="1371600" marR="0" rtl="0" algn="l">
              <a:spcBef>
                <a:spcPts val="480"/>
              </a:spcBef>
              <a:spcAft>
                <a:spcPts val="0"/>
              </a:spcAft>
              <a:buClr>
                <a:schemeClr val="dk2"/>
              </a:buClr>
              <a:buSzPts val="2400"/>
              <a:buFont typeface="DM Sans"/>
              <a:buChar char="•"/>
              <a:defRPr i="0" sz="2400" u="none" cap="none" strike="noStrike">
                <a:solidFill>
                  <a:schemeClr val="dk2"/>
                </a:solidFill>
                <a:latin typeface="DM Sans"/>
                <a:ea typeface="DM Sans"/>
                <a:cs typeface="DM Sans"/>
                <a:sym typeface="DM Sans"/>
              </a:defRPr>
            </a:lvl3pPr>
            <a:lvl4pPr indent="-355600" lvl="3" marL="1828800" marR="0" rtl="0" algn="l">
              <a:spcBef>
                <a:spcPts val="400"/>
              </a:spcBef>
              <a:spcAft>
                <a:spcPts val="0"/>
              </a:spcAft>
              <a:buClr>
                <a:schemeClr val="dk2"/>
              </a:buClr>
              <a:buSzPts val="2000"/>
              <a:buFont typeface="DM Sans"/>
              <a:buChar char="–"/>
              <a:defRPr i="0" sz="2000" u="none" cap="none" strike="noStrike">
                <a:solidFill>
                  <a:schemeClr val="dk2"/>
                </a:solidFill>
                <a:latin typeface="DM Sans"/>
                <a:ea typeface="DM Sans"/>
                <a:cs typeface="DM Sans"/>
                <a:sym typeface="DM Sans"/>
              </a:defRPr>
            </a:lvl4pPr>
            <a:lvl5pPr indent="-355600" lvl="4" marL="2286000" marR="0" rtl="0" algn="l">
              <a:spcBef>
                <a:spcPts val="400"/>
              </a:spcBef>
              <a:spcAft>
                <a:spcPts val="0"/>
              </a:spcAft>
              <a:buClr>
                <a:schemeClr val="dk2"/>
              </a:buClr>
              <a:buSzPts val="2000"/>
              <a:buFont typeface="DM Sans"/>
              <a:buChar char="»"/>
              <a:defRPr i="0" sz="2000" u="none" cap="none" strike="noStrike">
                <a:solidFill>
                  <a:schemeClr val="dk2"/>
                </a:solidFill>
                <a:latin typeface="DM Sans"/>
                <a:ea typeface="DM Sans"/>
                <a:cs typeface="DM Sans"/>
                <a:sym typeface="DM Sans"/>
              </a:defRPr>
            </a:lvl5pPr>
            <a:lvl6pPr indent="-355600" lvl="5" marL="2743200" marR="0" rtl="0" algn="l">
              <a:spcBef>
                <a:spcPts val="400"/>
              </a:spcBef>
              <a:spcAft>
                <a:spcPts val="0"/>
              </a:spcAft>
              <a:buClr>
                <a:schemeClr val="dk2"/>
              </a:buClr>
              <a:buSzPts val="2000"/>
              <a:buFont typeface="DM Sans"/>
              <a:buChar char="•"/>
              <a:defRPr i="0" sz="2000" u="none" cap="none" strike="noStrike">
                <a:solidFill>
                  <a:schemeClr val="dk2"/>
                </a:solidFill>
                <a:latin typeface="DM Sans"/>
                <a:ea typeface="DM Sans"/>
                <a:cs typeface="DM Sans"/>
                <a:sym typeface="DM Sans"/>
              </a:defRPr>
            </a:lvl6pPr>
            <a:lvl7pPr indent="-355600" lvl="6" marL="3200400" marR="0" rtl="0" algn="l">
              <a:spcBef>
                <a:spcPts val="400"/>
              </a:spcBef>
              <a:spcAft>
                <a:spcPts val="0"/>
              </a:spcAft>
              <a:buClr>
                <a:schemeClr val="dk2"/>
              </a:buClr>
              <a:buSzPts val="2000"/>
              <a:buFont typeface="DM Sans"/>
              <a:buChar char="•"/>
              <a:defRPr i="0" sz="2000" u="none" cap="none" strike="noStrike">
                <a:solidFill>
                  <a:schemeClr val="dk2"/>
                </a:solidFill>
                <a:latin typeface="DM Sans"/>
                <a:ea typeface="DM Sans"/>
                <a:cs typeface="DM Sans"/>
                <a:sym typeface="DM Sans"/>
              </a:defRPr>
            </a:lvl7pPr>
            <a:lvl8pPr indent="-355600" lvl="7" marL="3657600" marR="0" rtl="0" algn="l">
              <a:spcBef>
                <a:spcPts val="400"/>
              </a:spcBef>
              <a:spcAft>
                <a:spcPts val="0"/>
              </a:spcAft>
              <a:buClr>
                <a:schemeClr val="dk2"/>
              </a:buClr>
              <a:buSzPts val="2000"/>
              <a:buFont typeface="DM Sans"/>
              <a:buChar char="•"/>
              <a:defRPr i="0" sz="2000" u="none" cap="none" strike="noStrike">
                <a:solidFill>
                  <a:schemeClr val="dk2"/>
                </a:solidFill>
                <a:latin typeface="DM Sans"/>
                <a:ea typeface="DM Sans"/>
                <a:cs typeface="DM Sans"/>
                <a:sym typeface="DM Sans"/>
              </a:defRPr>
            </a:lvl8pPr>
            <a:lvl9pPr indent="-355600" lvl="8" marL="4114800" marR="0" rtl="0" algn="l">
              <a:spcBef>
                <a:spcPts val="400"/>
              </a:spcBef>
              <a:spcAft>
                <a:spcPts val="0"/>
              </a:spcAft>
              <a:buClr>
                <a:schemeClr val="dk2"/>
              </a:buClr>
              <a:buSzPts val="2000"/>
              <a:buFont typeface="DM Sans"/>
              <a:buChar char="•"/>
              <a:defRPr i="0" sz="2000" u="none" cap="none" strike="noStrike">
                <a:solidFill>
                  <a:schemeClr val="dk2"/>
                </a:solidFill>
                <a:latin typeface="DM Sans"/>
                <a:ea typeface="DM Sans"/>
                <a:cs typeface="DM Sans"/>
                <a:sym typeface="DM Sans"/>
              </a:defRPr>
            </a:lvl9pPr>
          </a:lstStyle>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 Id="rId4" Type="http://schemas.openxmlformats.org/officeDocument/2006/relationships/image" Target="../media/image15.png"/><Relationship Id="rId10" Type="http://schemas.openxmlformats.org/officeDocument/2006/relationships/image" Target="../media/image6.png"/><Relationship Id="rId9" Type="http://schemas.openxmlformats.org/officeDocument/2006/relationships/image" Target="../media/image5.png"/><Relationship Id="rId5" Type="http://schemas.openxmlformats.org/officeDocument/2006/relationships/image" Target="../media/image14.png"/><Relationship Id="rId6" Type="http://schemas.openxmlformats.org/officeDocument/2006/relationships/image" Target="../media/image7.png"/><Relationship Id="rId7" Type="http://schemas.openxmlformats.org/officeDocument/2006/relationships/image" Target="../media/image2.png"/><Relationship Id="rId8" Type="http://schemas.openxmlformats.org/officeDocument/2006/relationships/image" Target="../media/image8.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44.png"/><Relationship Id="rId4" Type="http://schemas.openxmlformats.org/officeDocument/2006/relationships/image" Target="../media/image15.png"/><Relationship Id="rId9" Type="http://schemas.openxmlformats.org/officeDocument/2006/relationships/image" Target="../media/image53.png"/><Relationship Id="rId5" Type="http://schemas.openxmlformats.org/officeDocument/2006/relationships/image" Target="../media/image38.png"/><Relationship Id="rId6" Type="http://schemas.openxmlformats.org/officeDocument/2006/relationships/image" Target="../media/image50.png"/><Relationship Id="rId7" Type="http://schemas.openxmlformats.org/officeDocument/2006/relationships/image" Target="../media/image68.png"/><Relationship Id="rId8" Type="http://schemas.openxmlformats.org/officeDocument/2006/relationships/image" Target="../media/image6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15.png"/><Relationship Id="rId4" Type="http://schemas.openxmlformats.org/officeDocument/2006/relationships/image" Target="../media/image41.png"/><Relationship Id="rId9" Type="http://schemas.openxmlformats.org/officeDocument/2006/relationships/image" Target="../media/image16.png"/><Relationship Id="rId5" Type="http://schemas.openxmlformats.org/officeDocument/2006/relationships/image" Target="../media/image42.png"/><Relationship Id="rId6" Type="http://schemas.openxmlformats.org/officeDocument/2006/relationships/image" Target="../media/image52.png"/><Relationship Id="rId7" Type="http://schemas.openxmlformats.org/officeDocument/2006/relationships/image" Target="../media/image54.png"/><Relationship Id="rId8" Type="http://schemas.openxmlformats.org/officeDocument/2006/relationships/image" Target="../media/image1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15.png"/><Relationship Id="rId4" Type="http://schemas.openxmlformats.org/officeDocument/2006/relationships/image" Target="../media/image25.png"/><Relationship Id="rId9" Type="http://schemas.openxmlformats.org/officeDocument/2006/relationships/image" Target="../media/image78.png"/><Relationship Id="rId5" Type="http://schemas.openxmlformats.org/officeDocument/2006/relationships/image" Target="../media/image28.png"/><Relationship Id="rId6" Type="http://schemas.openxmlformats.org/officeDocument/2006/relationships/image" Target="../media/image56.png"/><Relationship Id="rId7" Type="http://schemas.openxmlformats.org/officeDocument/2006/relationships/image" Target="../media/image62.png"/><Relationship Id="rId8" Type="http://schemas.openxmlformats.org/officeDocument/2006/relationships/image" Target="../media/image6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15.png"/><Relationship Id="rId4" Type="http://schemas.openxmlformats.org/officeDocument/2006/relationships/image" Target="../media/image6.png"/><Relationship Id="rId9" Type="http://schemas.openxmlformats.org/officeDocument/2006/relationships/image" Target="../media/image58.png"/><Relationship Id="rId5" Type="http://schemas.openxmlformats.org/officeDocument/2006/relationships/image" Target="../media/image64.png"/><Relationship Id="rId6" Type="http://schemas.openxmlformats.org/officeDocument/2006/relationships/image" Target="../media/image63.png"/><Relationship Id="rId7" Type="http://schemas.openxmlformats.org/officeDocument/2006/relationships/image" Target="../media/image57.png"/><Relationship Id="rId8" Type="http://schemas.openxmlformats.org/officeDocument/2006/relationships/image" Target="../media/image6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15.png"/><Relationship Id="rId4" Type="http://schemas.openxmlformats.org/officeDocument/2006/relationships/image" Target="../media/image18.png"/><Relationship Id="rId5" Type="http://schemas.openxmlformats.org/officeDocument/2006/relationships/image" Target="../media/image62.png"/><Relationship Id="rId6" Type="http://schemas.openxmlformats.org/officeDocument/2006/relationships/image" Target="../media/image8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61.png"/><Relationship Id="rId4" Type="http://schemas.openxmlformats.org/officeDocument/2006/relationships/image" Target="../media/image15.png"/><Relationship Id="rId10" Type="http://schemas.openxmlformats.org/officeDocument/2006/relationships/image" Target="../media/image95.png"/><Relationship Id="rId9" Type="http://schemas.openxmlformats.org/officeDocument/2006/relationships/image" Target="../media/image69.png"/><Relationship Id="rId5" Type="http://schemas.openxmlformats.org/officeDocument/2006/relationships/image" Target="../media/image20.png"/><Relationship Id="rId6" Type="http://schemas.openxmlformats.org/officeDocument/2006/relationships/image" Target="../media/image16.png"/><Relationship Id="rId7" Type="http://schemas.openxmlformats.org/officeDocument/2006/relationships/image" Target="../media/image71.png"/><Relationship Id="rId8" Type="http://schemas.openxmlformats.org/officeDocument/2006/relationships/image" Target="../media/image7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18.png"/><Relationship Id="rId4" Type="http://schemas.openxmlformats.org/officeDocument/2006/relationships/image" Target="../media/image26.png"/><Relationship Id="rId5" Type="http://schemas.openxmlformats.org/officeDocument/2006/relationships/image" Target="../media/image107.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15.png"/><Relationship Id="rId4" Type="http://schemas.openxmlformats.org/officeDocument/2006/relationships/image" Target="../media/image72.png"/><Relationship Id="rId5" Type="http://schemas.openxmlformats.org/officeDocument/2006/relationships/image" Target="../media/image76.png"/><Relationship Id="rId6" Type="http://schemas.openxmlformats.org/officeDocument/2006/relationships/image" Target="../media/image26.png"/><Relationship Id="rId7" Type="http://schemas.openxmlformats.org/officeDocument/2006/relationships/image" Target="../media/image79.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96.png"/><Relationship Id="rId4" Type="http://schemas.openxmlformats.org/officeDocument/2006/relationships/image" Target="../media/image75.png"/><Relationship Id="rId11" Type="http://schemas.openxmlformats.org/officeDocument/2006/relationships/image" Target="../media/image99.png"/><Relationship Id="rId10" Type="http://schemas.openxmlformats.org/officeDocument/2006/relationships/image" Target="../media/image76.png"/><Relationship Id="rId12" Type="http://schemas.openxmlformats.org/officeDocument/2006/relationships/image" Target="../media/image56.png"/><Relationship Id="rId9" Type="http://schemas.openxmlformats.org/officeDocument/2006/relationships/image" Target="../media/image25.png"/><Relationship Id="rId5" Type="http://schemas.openxmlformats.org/officeDocument/2006/relationships/image" Target="../media/image80.png"/><Relationship Id="rId6" Type="http://schemas.openxmlformats.org/officeDocument/2006/relationships/image" Target="../media/image94.png"/><Relationship Id="rId7" Type="http://schemas.openxmlformats.org/officeDocument/2006/relationships/image" Target="../media/image74.png"/><Relationship Id="rId8" Type="http://schemas.openxmlformats.org/officeDocument/2006/relationships/image" Target="../media/image15.png"/></Relationships>
</file>

<file path=ppt/slides/_rels/slide19.xml.rels><?xml version="1.0" encoding="UTF-8" standalone="yes"?><Relationships xmlns="http://schemas.openxmlformats.org/package/2006/relationships"><Relationship Id="rId20" Type="http://schemas.openxmlformats.org/officeDocument/2006/relationships/image" Target="../media/image18.png"/><Relationship Id="rId11" Type="http://schemas.openxmlformats.org/officeDocument/2006/relationships/image" Target="../media/image33.png"/><Relationship Id="rId10" Type="http://schemas.openxmlformats.org/officeDocument/2006/relationships/image" Target="../media/image98.png"/><Relationship Id="rId21" Type="http://schemas.openxmlformats.org/officeDocument/2006/relationships/image" Target="../media/image62.png"/><Relationship Id="rId13" Type="http://schemas.openxmlformats.org/officeDocument/2006/relationships/image" Target="../media/image45.png"/><Relationship Id="rId12" Type="http://schemas.openxmlformats.org/officeDocument/2006/relationships/image" Target="../media/image30.png"/><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15.png"/><Relationship Id="rId4" Type="http://schemas.openxmlformats.org/officeDocument/2006/relationships/image" Target="../media/image14.png"/><Relationship Id="rId9" Type="http://schemas.openxmlformats.org/officeDocument/2006/relationships/image" Target="../media/image22.png"/><Relationship Id="rId15" Type="http://schemas.openxmlformats.org/officeDocument/2006/relationships/image" Target="../media/image44.png"/><Relationship Id="rId14" Type="http://schemas.openxmlformats.org/officeDocument/2006/relationships/image" Target="../media/image39.png"/><Relationship Id="rId17" Type="http://schemas.openxmlformats.org/officeDocument/2006/relationships/image" Target="../media/image58.png"/><Relationship Id="rId16" Type="http://schemas.openxmlformats.org/officeDocument/2006/relationships/image" Target="../media/image41.png"/><Relationship Id="rId5" Type="http://schemas.openxmlformats.org/officeDocument/2006/relationships/image" Target="../media/image103.png"/><Relationship Id="rId19" Type="http://schemas.openxmlformats.org/officeDocument/2006/relationships/image" Target="../media/image97.png"/><Relationship Id="rId6" Type="http://schemas.openxmlformats.org/officeDocument/2006/relationships/image" Target="../media/image2.png"/><Relationship Id="rId18" Type="http://schemas.openxmlformats.org/officeDocument/2006/relationships/image" Target="../media/image79.png"/><Relationship Id="rId7" Type="http://schemas.openxmlformats.org/officeDocument/2006/relationships/image" Target="../media/image104.png"/><Relationship Id="rId8" Type="http://schemas.openxmlformats.org/officeDocument/2006/relationships/image" Target="../media/image1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5.png"/><Relationship Id="rId4" Type="http://schemas.openxmlformats.org/officeDocument/2006/relationships/image" Target="../media/image11.png"/><Relationship Id="rId5" Type="http://schemas.openxmlformats.org/officeDocument/2006/relationships/image" Target="../media/image16.png"/><Relationship Id="rId6" Type="http://schemas.openxmlformats.org/officeDocument/2006/relationships/image" Target="../media/image10.png"/><Relationship Id="rId7" Type="http://schemas.openxmlformats.org/officeDocument/2006/relationships/image" Target="../media/image17.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15.png"/><Relationship Id="rId4" Type="http://schemas.openxmlformats.org/officeDocument/2006/relationships/image" Target="../media/image6.png"/><Relationship Id="rId5" Type="http://schemas.openxmlformats.org/officeDocument/2006/relationships/image" Target="../media/image101.png"/><Relationship Id="rId6" Type="http://schemas.openxmlformats.org/officeDocument/2006/relationships/image" Target="../media/image102.png"/><Relationship Id="rId7" Type="http://schemas.openxmlformats.org/officeDocument/2006/relationships/image" Target="../media/image10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15.png"/><Relationship Id="rId4" Type="http://schemas.openxmlformats.org/officeDocument/2006/relationships/image" Target="../media/image12.png"/><Relationship Id="rId5" Type="http://schemas.openxmlformats.org/officeDocument/2006/relationships/image" Target="../media/image18.png"/><Relationship Id="rId6" Type="http://schemas.openxmlformats.org/officeDocument/2006/relationships/image" Target="../media/image20.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15.png"/><Relationship Id="rId4" Type="http://schemas.openxmlformats.org/officeDocument/2006/relationships/image" Target="../media/image6.png"/><Relationship Id="rId5" Type="http://schemas.openxmlformats.org/officeDocument/2006/relationships/image" Target="../media/image8.png"/><Relationship Id="rId6" Type="http://schemas.openxmlformats.org/officeDocument/2006/relationships/image" Target="../media/image19.png"/><Relationship Id="rId7" Type="http://schemas.openxmlformats.org/officeDocument/2006/relationships/image" Target="../media/image51.png"/><Relationship Id="rId8" Type="http://schemas.openxmlformats.org/officeDocument/2006/relationships/image" Target="../media/image2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15.png"/><Relationship Id="rId4" Type="http://schemas.openxmlformats.org/officeDocument/2006/relationships/image" Target="../media/image25.png"/><Relationship Id="rId5" Type="http://schemas.openxmlformats.org/officeDocument/2006/relationships/image" Target="../media/image28.png"/><Relationship Id="rId6" Type="http://schemas.openxmlformats.org/officeDocument/2006/relationships/image" Target="../media/image70.png"/><Relationship Id="rId7" Type="http://schemas.openxmlformats.org/officeDocument/2006/relationships/image" Target="../media/image1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36.png"/><Relationship Id="rId4" Type="http://schemas.openxmlformats.org/officeDocument/2006/relationships/image" Target="../media/image15.png"/><Relationship Id="rId5" Type="http://schemas.openxmlformats.org/officeDocument/2006/relationships/image" Target="../media/image24.png"/><Relationship Id="rId6" Type="http://schemas.openxmlformats.org/officeDocument/2006/relationships/image" Target="../media/image33.png"/><Relationship Id="rId7" Type="http://schemas.openxmlformats.org/officeDocument/2006/relationships/image" Target="../media/image18.png"/><Relationship Id="rId8" Type="http://schemas.openxmlformats.org/officeDocument/2006/relationships/image" Target="../media/image2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35.png"/><Relationship Id="rId4" Type="http://schemas.openxmlformats.org/officeDocument/2006/relationships/image" Target="../media/image27.png"/><Relationship Id="rId5" Type="http://schemas.openxmlformats.org/officeDocument/2006/relationships/image" Target="../media/image15.png"/><Relationship Id="rId6" Type="http://schemas.openxmlformats.org/officeDocument/2006/relationships/image" Target="../media/image29.jpg"/><Relationship Id="rId7" Type="http://schemas.openxmlformats.org/officeDocument/2006/relationships/image" Target="../media/image3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15.png"/><Relationship Id="rId4" Type="http://schemas.openxmlformats.org/officeDocument/2006/relationships/image" Target="../media/image45.png"/><Relationship Id="rId5" Type="http://schemas.openxmlformats.org/officeDocument/2006/relationships/image" Target="../media/image6.png"/><Relationship Id="rId6" Type="http://schemas.openxmlformats.org/officeDocument/2006/relationships/image" Target="../media/image1.png"/><Relationship Id="rId7" Type="http://schemas.openxmlformats.org/officeDocument/2006/relationships/image" Target="../media/image8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49.png"/><Relationship Id="rId4" Type="http://schemas.openxmlformats.org/officeDocument/2006/relationships/image" Target="../media/image15.png"/><Relationship Id="rId10" Type="http://schemas.openxmlformats.org/officeDocument/2006/relationships/image" Target="../media/image10.png"/><Relationship Id="rId9" Type="http://schemas.openxmlformats.org/officeDocument/2006/relationships/image" Target="../media/image39.png"/><Relationship Id="rId5" Type="http://schemas.openxmlformats.org/officeDocument/2006/relationships/image" Target="../media/image40.png"/><Relationship Id="rId6" Type="http://schemas.openxmlformats.org/officeDocument/2006/relationships/image" Target="../media/image37.png"/><Relationship Id="rId7" Type="http://schemas.openxmlformats.org/officeDocument/2006/relationships/image" Target="../media/image34.png"/><Relationship Id="rId8" Type="http://schemas.openxmlformats.org/officeDocument/2006/relationships/image" Target="../media/image46.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1EC"/>
        </a:solidFill>
      </p:bgPr>
    </p:bg>
    <p:spTree>
      <p:nvGrpSpPr>
        <p:cNvPr id="37" name="Shape 37"/>
        <p:cNvGrpSpPr/>
        <p:nvPr/>
      </p:nvGrpSpPr>
      <p:grpSpPr>
        <a:xfrm>
          <a:off x="0" y="0"/>
          <a:ext cx="0" cy="0"/>
          <a:chOff x="0" y="0"/>
          <a:chExt cx="0" cy="0"/>
        </a:xfrm>
      </p:grpSpPr>
      <p:grpSp>
        <p:nvGrpSpPr>
          <p:cNvPr id="38" name="Google Shape;38;p9"/>
          <p:cNvGrpSpPr/>
          <p:nvPr/>
        </p:nvGrpSpPr>
        <p:grpSpPr>
          <a:xfrm>
            <a:off x="1332874" y="734985"/>
            <a:ext cx="15849983" cy="8894892"/>
            <a:chOff x="0" y="-47625"/>
            <a:chExt cx="4174481" cy="2342688"/>
          </a:xfrm>
        </p:grpSpPr>
        <p:sp>
          <p:nvSpPr>
            <p:cNvPr id="39" name="Google Shape;39;p9"/>
            <p:cNvSpPr/>
            <p:nvPr/>
          </p:nvSpPr>
          <p:spPr>
            <a:xfrm>
              <a:off x="0" y="0"/>
              <a:ext cx="4174481" cy="2295063"/>
            </a:xfrm>
            <a:custGeom>
              <a:rect b="b" l="l" r="r" t="t"/>
              <a:pathLst>
                <a:path extrusionOk="0" h="2295063" w="4174481">
                  <a:moveTo>
                    <a:pt x="24911" y="0"/>
                  </a:moveTo>
                  <a:lnTo>
                    <a:pt x="4149570" y="0"/>
                  </a:lnTo>
                  <a:cubicBezTo>
                    <a:pt x="4163328" y="0"/>
                    <a:pt x="4174481" y="11153"/>
                    <a:pt x="4174481" y="24911"/>
                  </a:cubicBezTo>
                  <a:lnTo>
                    <a:pt x="4174481" y="2270152"/>
                  </a:lnTo>
                  <a:cubicBezTo>
                    <a:pt x="4174481" y="2283910"/>
                    <a:pt x="4163328" y="2295063"/>
                    <a:pt x="4149570" y="2295063"/>
                  </a:cubicBezTo>
                  <a:lnTo>
                    <a:pt x="24911" y="2295063"/>
                  </a:lnTo>
                  <a:cubicBezTo>
                    <a:pt x="11153" y="2295063"/>
                    <a:pt x="0" y="2283910"/>
                    <a:pt x="0" y="2270152"/>
                  </a:cubicBezTo>
                  <a:lnTo>
                    <a:pt x="0" y="24911"/>
                  </a:lnTo>
                  <a:cubicBezTo>
                    <a:pt x="0" y="11153"/>
                    <a:pt x="11153" y="0"/>
                    <a:pt x="24911" y="0"/>
                  </a:cubicBezTo>
                  <a:close/>
                </a:path>
              </a:pathLst>
            </a:custGeom>
            <a:solidFill>
              <a:srgbClr val="000000">
                <a:alpha val="0"/>
              </a:srgbClr>
            </a:solidFill>
            <a:ln cap="rnd" cmpd="sng" w="247650">
              <a:solidFill>
                <a:srgbClr val="FFFFFF">
                  <a:alpha val="60000"/>
                </a:srgbClr>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 name="Google Shape;40;p9"/>
            <p:cNvSpPr txBox="1"/>
            <p:nvPr/>
          </p:nvSpPr>
          <p:spPr>
            <a:xfrm>
              <a:off x="0" y="-47625"/>
              <a:ext cx="4174481" cy="2342688"/>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1" name="Google Shape;41;p9"/>
          <p:cNvSpPr/>
          <p:nvPr/>
        </p:nvSpPr>
        <p:spPr>
          <a:xfrm>
            <a:off x="10563809" y="7452462"/>
            <a:ext cx="1544513" cy="1656315"/>
          </a:xfrm>
          <a:custGeom>
            <a:rect b="b" l="l" r="r" t="t"/>
            <a:pathLst>
              <a:path extrusionOk="0" h="1656315" w="1544513">
                <a:moveTo>
                  <a:pt x="0" y="0"/>
                </a:moveTo>
                <a:lnTo>
                  <a:pt x="1544513" y="0"/>
                </a:lnTo>
                <a:lnTo>
                  <a:pt x="1544513" y="1656315"/>
                </a:lnTo>
                <a:lnTo>
                  <a:pt x="0" y="1656315"/>
                </a:lnTo>
                <a:lnTo>
                  <a:pt x="0" y="0"/>
                </a:lnTo>
                <a:close/>
              </a:path>
            </a:pathLst>
          </a:custGeom>
          <a:blipFill rotWithShape="1">
            <a:blip r:embed="rId3">
              <a:alphaModFix/>
            </a:blip>
            <a:stretch>
              <a:fillRect b="0" l="0" r="0" t="0"/>
            </a:stretch>
          </a:blipFill>
          <a:ln>
            <a:noFill/>
          </a:ln>
        </p:spPr>
      </p:sp>
      <p:sp>
        <p:nvSpPr>
          <p:cNvPr id="42" name="Google Shape;42;p9"/>
          <p:cNvSpPr/>
          <p:nvPr/>
        </p:nvSpPr>
        <p:spPr>
          <a:xfrm rot="10800000">
            <a:off x="-1261563" y="8280619"/>
            <a:ext cx="21313551" cy="4822191"/>
          </a:xfrm>
          <a:custGeom>
            <a:rect b="b" l="l" r="r" t="t"/>
            <a:pathLst>
              <a:path extrusionOk="0" h="4822191" w="21313551">
                <a:moveTo>
                  <a:pt x="0" y="0"/>
                </a:moveTo>
                <a:lnTo>
                  <a:pt x="21313551" y="0"/>
                </a:lnTo>
                <a:lnTo>
                  <a:pt x="21313551" y="4822191"/>
                </a:lnTo>
                <a:lnTo>
                  <a:pt x="0" y="4822191"/>
                </a:lnTo>
                <a:lnTo>
                  <a:pt x="0" y="0"/>
                </a:lnTo>
                <a:close/>
              </a:path>
            </a:pathLst>
          </a:custGeom>
          <a:blipFill rotWithShape="1">
            <a:blip r:embed="rId4">
              <a:alphaModFix/>
            </a:blip>
            <a:stretch>
              <a:fillRect b="0" l="0" r="0" t="0"/>
            </a:stretch>
          </a:blipFill>
          <a:ln>
            <a:noFill/>
          </a:ln>
        </p:spPr>
      </p:sp>
      <p:sp>
        <p:nvSpPr>
          <p:cNvPr id="43" name="Google Shape;43;p9"/>
          <p:cNvSpPr/>
          <p:nvPr/>
        </p:nvSpPr>
        <p:spPr>
          <a:xfrm>
            <a:off x="4102296" y="4993027"/>
            <a:ext cx="2543643" cy="4810671"/>
          </a:xfrm>
          <a:custGeom>
            <a:rect b="b" l="l" r="r" t="t"/>
            <a:pathLst>
              <a:path extrusionOk="0" h="4810671" w="2543643">
                <a:moveTo>
                  <a:pt x="0" y="0"/>
                </a:moveTo>
                <a:lnTo>
                  <a:pt x="2543642" y="0"/>
                </a:lnTo>
                <a:lnTo>
                  <a:pt x="2543642" y="4810671"/>
                </a:lnTo>
                <a:lnTo>
                  <a:pt x="0" y="4810671"/>
                </a:lnTo>
                <a:lnTo>
                  <a:pt x="0" y="0"/>
                </a:lnTo>
                <a:close/>
              </a:path>
            </a:pathLst>
          </a:custGeom>
          <a:blipFill rotWithShape="1">
            <a:blip r:embed="rId5">
              <a:alphaModFix/>
            </a:blip>
            <a:stretch>
              <a:fillRect b="0" l="0" r="0" t="0"/>
            </a:stretch>
          </a:blipFill>
          <a:ln>
            <a:noFill/>
          </a:ln>
        </p:spPr>
      </p:sp>
      <p:sp>
        <p:nvSpPr>
          <p:cNvPr id="44" name="Google Shape;44;p9"/>
          <p:cNvSpPr/>
          <p:nvPr/>
        </p:nvSpPr>
        <p:spPr>
          <a:xfrm>
            <a:off x="7807988" y="4298898"/>
            <a:ext cx="2672023" cy="5147815"/>
          </a:xfrm>
          <a:custGeom>
            <a:rect b="b" l="l" r="r" t="t"/>
            <a:pathLst>
              <a:path extrusionOk="0" h="5147815" w="2672023">
                <a:moveTo>
                  <a:pt x="0" y="0"/>
                </a:moveTo>
                <a:lnTo>
                  <a:pt x="2672024" y="0"/>
                </a:lnTo>
                <a:lnTo>
                  <a:pt x="2672024" y="5147815"/>
                </a:lnTo>
                <a:lnTo>
                  <a:pt x="0" y="5147815"/>
                </a:lnTo>
                <a:lnTo>
                  <a:pt x="0" y="0"/>
                </a:lnTo>
                <a:close/>
              </a:path>
            </a:pathLst>
          </a:custGeom>
          <a:blipFill rotWithShape="1">
            <a:blip r:embed="rId6">
              <a:alphaModFix/>
            </a:blip>
            <a:stretch>
              <a:fillRect b="-93" l="0" r="-97273" t="0"/>
            </a:stretch>
          </a:blipFill>
          <a:ln>
            <a:noFill/>
          </a:ln>
        </p:spPr>
      </p:sp>
      <p:sp>
        <p:nvSpPr>
          <p:cNvPr id="45" name="Google Shape;45;p9"/>
          <p:cNvSpPr/>
          <p:nvPr/>
        </p:nvSpPr>
        <p:spPr>
          <a:xfrm>
            <a:off x="11642062" y="4993027"/>
            <a:ext cx="3741619" cy="4810671"/>
          </a:xfrm>
          <a:custGeom>
            <a:rect b="b" l="l" r="r" t="t"/>
            <a:pathLst>
              <a:path extrusionOk="0" h="4810671" w="3741619">
                <a:moveTo>
                  <a:pt x="0" y="0"/>
                </a:moveTo>
                <a:lnTo>
                  <a:pt x="3741618" y="0"/>
                </a:lnTo>
                <a:lnTo>
                  <a:pt x="3741618" y="4810671"/>
                </a:lnTo>
                <a:lnTo>
                  <a:pt x="0" y="4810671"/>
                </a:lnTo>
                <a:lnTo>
                  <a:pt x="0" y="0"/>
                </a:lnTo>
                <a:close/>
              </a:path>
            </a:pathLst>
          </a:custGeom>
          <a:blipFill rotWithShape="1">
            <a:blip r:embed="rId7">
              <a:alphaModFix/>
            </a:blip>
            <a:stretch>
              <a:fillRect b="0" l="0" r="-98176" t="0"/>
            </a:stretch>
          </a:blipFill>
          <a:ln>
            <a:noFill/>
          </a:ln>
        </p:spPr>
      </p:sp>
      <p:sp>
        <p:nvSpPr>
          <p:cNvPr id="46" name="Google Shape;46;p9"/>
          <p:cNvSpPr/>
          <p:nvPr/>
        </p:nvSpPr>
        <p:spPr>
          <a:xfrm>
            <a:off x="15753412" y="4675723"/>
            <a:ext cx="2534588" cy="4770990"/>
          </a:xfrm>
          <a:custGeom>
            <a:rect b="b" l="l" r="r" t="t"/>
            <a:pathLst>
              <a:path extrusionOk="0" h="4770990" w="2534588">
                <a:moveTo>
                  <a:pt x="0" y="0"/>
                </a:moveTo>
                <a:lnTo>
                  <a:pt x="2534588" y="0"/>
                </a:lnTo>
                <a:lnTo>
                  <a:pt x="2534588" y="4770990"/>
                </a:lnTo>
                <a:lnTo>
                  <a:pt x="0" y="4770990"/>
                </a:lnTo>
                <a:lnTo>
                  <a:pt x="0" y="0"/>
                </a:lnTo>
                <a:close/>
              </a:path>
            </a:pathLst>
          </a:custGeom>
          <a:blipFill rotWithShape="1">
            <a:blip r:embed="rId8">
              <a:alphaModFix/>
            </a:blip>
            <a:stretch>
              <a:fillRect b="0" l="0" r="0" t="0"/>
            </a:stretch>
          </a:blipFill>
          <a:ln>
            <a:noFill/>
          </a:ln>
        </p:spPr>
      </p:sp>
      <p:sp>
        <p:nvSpPr>
          <p:cNvPr id="47" name="Google Shape;47;p9"/>
          <p:cNvSpPr/>
          <p:nvPr/>
        </p:nvSpPr>
        <p:spPr>
          <a:xfrm>
            <a:off x="373234" y="6746052"/>
            <a:ext cx="2694062" cy="2889074"/>
          </a:xfrm>
          <a:custGeom>
            <a:rect b="b" l="l" r="r" t="t"/>
            <a:pathLst>
              <a:path extrusionOk="0" h="2889074" w="2694062">
                <a:moveTo>
                  <a:pt x="0" y="0"/>
                </a:moveTo>
                <a:lnTo>
                  <a:pt x="2694062" y="0"/>
                </a:lnTo>
                <a:lnTo>
                  <a:pt x="2694062" y="2889074"/>
                </a:lnTo>
                <a:lnTo>
                  <a:pt x="0" y="2889074"/>
                </a:lnTo>
                <a:lnTo>
                  <a:pt x="0" y="0"/>
                </a:lnTo>
                <a:close/>
              </a:path>
            </a:pathLst>
          </a:custGeom>
          <a:blipFill rotWithShape="1">
            <a:blip r:embed="rId9">
              <a:alphaModFix/>
            </a:blip>
            <a:stretch>
              <a:fillRect b="0" l="0" r="0" t="0"/>
            </a:stretch>
          </a:blipFill>
          <a:ln>
            <a:noFill/>
          </a:ln>
        </p:spPr>
      </p:sp>
      <p:sp>
        <p:nvSpPr>
          <p:cNvPr id="48" name="Google Shape;48;p9"/>
          <p:cNvSpPr/>
          <p:nvPr/>
        </p:nvSpPr>
        <p:spPr>
          <a:xfrm>
            <a:off x="645696" y="1796681"/>
            <a:ext cx="1074569" cy="675635"/>
          </a:xfrm>
          <a:custGeom>
            <a:rect b="b" l="l" r="r" t="t"/>
            <a:pathLst>
              <a:path extrusionOk="0" h="675635" w="1074569">
                <a:moveTo>
                  <a:pt x="0" y="0"/>
                </a:moveTo>
                <a:lnTo>
                  <a:pt x="1074569" y="0"/>
                </a:lnTo>
                <a:lnTo>
                  <a:pt x="1074569" y="675636"/>
                </a:lnTo>
                <a:lnTo>
                  <a:pt x="0" y="675636"/>
                </a:lnTo>
                <a:lnTo>
                  <a:pt x="0" y="0"/>
                </a:lnTo>
                <a:close/>
              </a:path>
            </a:pathLst>
          </a:custGeom>
          <a:blipFill rotWithShape="1">
            <a:blip r:embed="rId10">
              <a:alphaModFix/>
            </a:blip>
            <a:stretch>
              <a:fillRect b="0" l="0" r="0" t="0"/>
            </a:stretch>
          </a:blipFill>
          <a:ln>
            <a:noFill/>
          </a:ln>
        </p:spPr>
      </p:sp>
      <p:sp>
        <p:nvSpPr>
          <p:cNvPr id="49" name="Google Shape;49;p9"/>
          <p:cNvSpPr/>
          <p:nvPr/>
        </p:nvSpPr>
        <p:spPr>
          <a:xfrm>
            <a:off x="5277270" y="414976"/>
            <a:ext cx="1593115" cy="1001671"/>
          </a:xfrm>
          <a:custGeom>
            <a:rect b="b" l="l" r="r" t="t"/>
            <a:pathLst>
              <a:path extrusionOk="0" h="1001671" w="1593115">
                <a:moveTo>
                  <a:pt x="0" y="0"/>
                </a:moveTo>
                <a:lnTo>
                  <a:pt x="1593114" y="0"/>
                </a:lnTo>
                <a:lnTo>
                  <a:pt x="1593114" y="1001671"/>
                </a:lnTo>
                <a:lnTo>
                  <a:pt x="0" y="1001671"/>
                </a:lnTo>
                <a:lnTo>
                  <a:pt x="0" y="0"/>
                </a:lnTo>
                <a:close/>
              </a:path>
            </a:pathLst>
          </a:custGeom>
          <a:blipFill rotWithShape="1">
            <a:blip r:embed="rId10">
              <a:alphaModFix/>
            </a:blip>
            <a:stretch>
              <a:fillRect b="0" l="0" r="0" t="0"/>
            </a:stretch>
          </a:blipFill>
          <a:ln>
            <a:noFill/>
          </a:ln>
        </p:spPr>
      </p:sp>
      <p:sp>
        <p:nvSpPr>
          <p:cNvPr id="50" name="Google Shape;50;p9"/>
          <p:cNvSpPr/>
          <p:nvPr/>
        </p:nvSpPr>
        <p:spPr>
          <a:xfrm>
            <a:off x="16013294" y="1796681"/>
            <a:ext cx="1720058" cy="1081487"/>
          </a:xfrm>
          <a:custGeom>
            <a:rect b="b" l="l" r="r" t="t"/>
            <a:pathLst>
              <a:path extrusionOk="0" h="1081487" w="1720058">
                <a:moveTo>
                  <a:pt x="0" y="0"/>
                </a:moveTo>
                <a:lnTo>
                  <a:pt x="1720059" y="0"/>
                </a:lnTo>
                <a:lnTo>
                  <a:pt x="1720059" y="1081487"/>
                </a:lnTo>
                <a:lnTo>
                  <a:pt x="0" y="1081487"/>
                </a:lnTo>
                <a:lnTo>
                  <a:pt x="0" y="0"/>
                </a:lnTo>
                <a:close/>
              </a:path>
            </a:pathLst>
          </a:custGeom>
          <a:blipFill rotWithShape="1">
            <a:blip r:embed="rId10">
              <a:alphaModFix/>
            </a:blip>
            <a:stretch>
              <a:fillRect b="0" l="0" r="0" t="0"/>
            </a:stretch>
          </a:blipFill>
          <a:ln>
            <a:noFill/>
          </a:ln>
        </p:spPr>
      </p:sp>
      <p:sp>
        <p:nvSpPr>
          <p:cNvPr id="51" name="Google Shape;51;p9"/>
          <p:cNvSpPr/>
          <p:nvPr/>
        </p:nvSpPr>
        <p:spPr>
          <a:xfrm>
            <a:off x="13512871" y="897082"/>
            <a:ext cx="875765" cy="550637"/>
          </a:xfrm>
          <a:custGeom>
            <a:rect b="b" l="l" r="r" t="t"/>
            <a:pathLst>
              <a:path extrusionOk="0" h="550637" w="875765">
                <a:moveTo>
                  <a:pt x="0" y="0"/>
                </a:moveTo>
                <a:lnTo>
                  <a:pt x="875765" y="0"/>
                </a:lnTo>
                <a:lnTo>
                  <a:pt x="875765" y="550637"/>
                </a:lnTo>
                <a:lnTo>
                  <a:pt x="0" y="550637"/>
                </a:lnTo>
                <a:lnTo>
                  <a:pt x="0" y="0"/>
                </a:lnTo>
                <a:close/>
              </a:path>
            </a:pathLst>
          </a:custGeom>
          <a:blipFill rotWithShape="1">
            <a:blip r:embed="rId10">
              <a:alphaModFix/>
            </a:blip>
            <a:stretch>
              <a:fillRect b="0" l="0" r="0" t="0"/>
            </a:stretch>
          </a:blipFill>
          <a:ln>
            <a:noFill/>
          </a:ln>
        </p:spPr>
      </p:sp>
      <p:sp>
        <p:nvSpPr>
          <p:cNvPr id="52" name="Google Shape;52;p9"/>
          <p:cNvSpPr txBox="1"/>
          <p:nvPr/>
        </p:nvSpPr>
        <p:spPr>
          <a:xfrm>
            <a:off x="2113346" y="1401198"/>
            <a:ext cx="14289039" cy="3274526"/>
          </a:xfrm>
          <a:prstGeom prst="rect">
            <a:avLst/>
          </a:prstGeom>
          <a:noFill/>
          <a:ln>
            <a:noFill/>
          </a:ln>
        </p:spPr>
        <p:txBody>
          <a:bodyPr anchorCtr="0" anchor="t" bIns="0" lIns="0" spcFirstLastPara="1" rIns="0" wrap="square" tIns="0">
            <a:spAutoFit/>
          </a:bodyPr>
          <a:lstStyle/>
          <a:p>
            <a:pPr indent="0" lvl="0" marL="0" marR="0" rtl="0" algn="ctr">
              <a:lnSpc>
                <a:spcPct val="120002"/>
              </a:lnSpc>
              <a:spcBef>
                <a:spcPts val="0"/>
              </a:spcBef>
              <a:spcAft>
                <a:spcPts val="0"/>
              </a:spcAft>
              <a:buNone/>
            </a:pPr>
            <a:r>
              <a:rPr b="0" i="0" lang="en-US" sz="16598" u="none" cap="none" strike="noStrike">
                <a:solidFill>
                  <a:srgbClr val="FF828B"/>
                </a:solidFill>
                <a:latin typeface="Caveat Brush"/>
                <a:ea typeface="Caveat Brush"/>
                <a:cs typeface="Caveat Brush"/>
                <a:sym typeface="Caveat Brush"/>
              </a:rPr>
              <a:t>Physical </a:t>
            </a:r>
            <a:r>
              <a:rPr b="0" i="0" lang="en-US" sz="16598" u="none" cap="none" strike="noStrike">
                <a:solidFill>
                  <a:srgbClr val="09B2AC"/>
                </a:solidFill>
                <a:latin typeface="Caveat Brush"/>
                <a:ea typeface="Caveat Brush"/>
                <a:cs typeface="Caveat Brush"/>
                <a:sym typeface="Caveat Brush"/>
              </a:rPr>
              <a:t>Education</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1EC"/>
        </a:solidFill>
      </p:bgPr>
    </p:bg>
    <p:spTree>
      <p:nvGrpSpPr>
        <p:cNvPr id="297" name="Shape 297"/>
        <p:cNvGrpSpPr/>
        <p:nvPr/>
      </p:nvGrpSpPr>
      <p:grpSpPr>
        <a:xfrm>
          <a:off x="0" y="0"/>
          <a:ext cx="0" cy="0"/>
          <a:chOff x="0" y="0"/>
          <a:chExt cx="0" cy="0"/>
        </a:xfrm>
      </p:grpSpPr>
      <p:sp>
        <p:nvSpPr>
          <p:cNvPr id="298" name="Google Shape;298;p18"/>
          <p:cNvSpPr/>
          <p:nvPr/>
        </p:nvSpPr>
        <p:spPr>
          <a:xfrm>
            <a:off x="10297332" y="6300689"/>
            <a:ext cx="6961968" cy="3446174"/>
          </a:xfrm>
          <a:custGeom>
            <a:rect b="b" l="l" r="r" t="t"/>
            <a:pathLst>
              <a:path extrusionOk="0" h="3446174" w="6961968">
                <a:moveTo>
                  <a:pt x="0" y="0"/>
                </a:moveTo>
                <a:lnTo>
                  <a:pt x="6961968" y="0"/>
                </a:lnTo>
                <a:lnTo>
                  <a:pt x="6961968" y="3446175"/>
                </a:lnTo>
                <a:lnTo>
                  <a:pt x="0" y="3446175"/>
                </a:lnTo>
                <a:lnTo>
                  <a:pt x="0" y="0"/>
                </a:lnTo>
                <a:close/>
              </a:path>
            </a:pathLst>
          </a:custGeom>
          <a:blipFill rotWithShape="1">
            <a:blip r:embed="rId3">
              <a:alphaModFix/>
            </a:blip>
            <a:stretch>
              <a:fillRect b="0" l="0" r="0" t="0"/>
            </a:stretch>
          </a:blipFill>
          <a:ln>
            <a:noFill/>
          </a:ln>
        </p:spPr>
      </p:sp>
      <p:sp>
        <p:nvSpPr>
          <p:cNvPr id="299" name="Google Shape;299;p18"/>
          <p:cNvSpPr txBox="1"/>
          <p:nvPr/>
        </p:nvSpPr>
        <p:spPr>
          <a:xfrm>
            <a:off x="9530269" y="3702855"/>
            <a:ext cx="7729031" cy="1136650"/>
          </a:xfrm>
          <a:prstGeom prst="rect">
            <a:avLst/>
          </a:prstGeom>
          <a:noFill/>
          <a:ln>
            <a:noFill/>
          </a:ln>
        </p:spPr>
        <p:txBody>
          <a:bodyPr anchorCtr="0" anchor="t" bIns="0" lIns="0" spcFirstLastPara="1" rIns="0" wrap="square" tIns="0">
            <a:spAutoFit/>
          </a:bodyPr>
          <a:lstStyle/>
          <a:p>
            <a:pPr indent="0" lvl="0" marL="0" marR="0" rtl="0" algn="ctr">
              <a:lnSpc>
                <a:spcPct val="130008"/>
              </a:lnSpc>
              <a:spcBef>
                <a:spcPts val="0"/>
              </a:spcBef>
              <a:spcAft>
                <a:spcPts val="0"/>
              </a:spcAft>
              <a:buNone/>
            </a:pPr>
            <a:r>
              <a:rPr b="0" i="0" lang="en-US" sz="3499" u="none" cap="none" strike="noStrike">
                <a:solidFill>
                  <a:srgbClr val="000000"/>
                </a:solidFill>
                <a:latin typeface="DM Sans"/>
                <a:ea typeface="DM Sans"/>
                <a:cs typeface="DM Sans"/>
                <a:sym typeface="DM Sans"/>
              </a:rPr>
              <a:t>What can you say about your projects? Share it here!</a:t>
            </a:r>
            <a:endParaRPr/>
          </a:p>
        </p:txBody>
      </p:sp>
      <p:grpSp>
        <p:nvGrpSpPr>
          <p:cNvPr id="300" name="Google Shape;300;p18"/>
          <p:cNvGrpSpPr/>
          <p:nvPr/>
        </p:nvGrpSpPr>
        <p:grpSpPr>
          <a:xfrm>
            <a:off x="9930834" y="295704"/>
            <a:ext cx="732996" cy="732996"/>
            <a:chOff x="0" y="0"/>
            <a:chExt cx="812800" cy="812800"/>
          </a:xfrm>
        </p:grpSpPr>
        <p:sp>
          <p:nvSpPr>
            <p:cNvPr id="301" name="Google Shape;301;p18"/>
            <p:cNvSpPr/>
            <p:nvPr/>
          </p:nvSpPr>
          <p:spPr>
            <a:xfrm>
              <a:off x="0" y="0"/>
              <a:ext cx="812800" cy="812800"/>
            </a:xfrm>
            <a:custGeom>
              <a:rect b="b" l="l" r="r" t="t"/>
              <a:pathLst>
                <a:path extrusionOk="0" h="812800" w="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FFC0F9"/>
            </a:solidFill>
            <a:ln>
              <a:noFill/>
            </a:ln>
          </p:spPr>
        </p:sp>
        <p:sp>
          <p:nvSpPr>
            <p:cNvPr id="302" name="Google Shape;302;p18"/>
            <p:cNvSpPr txBox="1"/>
            <p:nvPr/>
          </p:nvSpPr>
          <p:spPr>
            <a:xfrm>
              <a:off x="190500" y="142875"/>
              <a:ext cx="431800" cy="479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03" name="Google Shape;303;p18"/>
          <p:cNvSpPr/>
          <p:nvPr/>
        </p:nvSpPr>
        <p:spPr>
          <a:xfrm rot="5400000">
            <a:off x="12811303" y="3539482"/>
            <a:ext cx="12047241" cy="2725688"/>
          </a:xfrm>
          <a:custGeom>
            <a:rect b="b" l="l" r="r" t="t"/>
            <a:pathLst>
              <a:path extrusionOk="0" h="2725688" w="12047241">
                <a:moveTo>
                  <a:pt x="0" y="0"/>
                </a:moveTo>
                <a:lnTo>
                  <a:pt x="12047241" y="0"/>
                </a:lnTo>
                <a:lnTo>
                  <a:pt x="12047241" y="2725688"/>
                </a:lnTo>
                <a:lnTo>
                  <a:pt x="0" y="2725688"/>
                </a:lnTo>
                <a:lnTo>
                  <a:pt x="0" y="0"/>
                </a:lnTo>
                <a:close/>
              </a:path>
            </a:pathLst>
          </a:custGeom>
          <a:blipFill rotWithShape="1">
            <a:blip r:embed="rId4">
              <a:alphaModFix/>
            </a:blip>
            <a:stretch>
              <a:fillRect b="0" l="0" r="0" t="0"/>
            </a:stretch>
          </a:blipFill>
          <a:ln>
            <a:noFill/>
          </a:ln>
        </p:spPr>
      </p:sp>
      <p:grpSp>
        <p:nvGrpSpPr>
          <p:cNvPr id="304" name="Google Shape;304;p18"/>
          <p:cNvGrpSpPr/>
          <p:nvPr/>
        </p:nvGrpSpPr>
        <p:grpSpPr>
          <a:xfrm>
            <a:off x="17259300" y="9258300"/>
            <a:ext cx="732996" cy="732996"/>
            <a:chOff x="0" y="0"/>
            <a:chExt cx="812800" cy="812800"/>
          </a:xfrm>
        </p:grpSpPr>
        <p:sp>
          <p:nvSpPr>
            <p:cNvPr id="305" name="Google Shape;305;p18"/>
            <p:cNvSpPr/>
            <p:nvPr/>
          </p:nvSpPr>
          <p:spPr>
            <a:xfrm>
              <a:off x="0" y="0"/>
              <a:ext cx="812800" cy="812800"/>
            </a:xfrm>
            <a:custGeom>
              <a:rect b="b" l="l" r="r" t="t"/>
              <a:pathLst>
                <a:path extrusionOk="0" h="812800" w="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FFC0F9"/>
            </a:solidFill>
            <a:ln>
              <a:noFill/>
            </a:ln>
          </p:spPr>
        </p:sp>
        <p:sp>
          <p:nvSpPr>
            <p:cNvPr id="306" name="Google Shape;306;p18"/>
            <p:cNvSpPr txBox="1"/>
            <p:nvPr/>
          </p:nvSpPr>
          <p:spPr>
            <a:xfrm>
              <a:off x="190500" y="142875"/>
              <a:ext cx="431800" cy="479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07" name="Google Shape;307;p18"/>
          <p:cNvSpPr/>
          <p:nvPr/>
        </p:nvSpPr>
        <p:spPr>
          <a:xfrm>
            <a:off x="586886" y="4044950"/>
            <a:ext cx="3922798" cy="5838613"/>
          </a:xfrm>
          <a:custGeom>
            <a:rect b="b" l="l" r="r" t="t"/>
            <a:pathLst>
              <a:path extrusionOk="0" h="703339" w="472554">
                <a:moveTo>
                  <a:pt x="157603" y="19070"/>
                </a:moveTo>
                <a:cubicBezTo>
                  <a:pt x="181751" y="7556"/>
                  <a:pt x="209372" y="0"/>
                  <a:pt x="236404" y="0"/>
                </a:cubicBezTo>
                <a:cubicBezTo>
                  <a:pt x="263437" y="0"/>
                  <a:pt x="289449" y="6476"/>
                  <a:pt x="313420" y="17990"/>
                </a:cubicBezTo>
                <a:cubicBezTo>
                  <a:pt x="313931" y="18350"/>
                  <a:pt x="314441" y="18350"/>
                  <a:pt x="314951" y="18710"/>
                </a:cubicBezTo>
                <a:cubicBezTo>
                  <a:pt x="404973" y="64765"/>
                  <a:pt x="471279" y="186379"/>
                  <a:pt x="472554" y="326071"/>
                </a:cubicBezTo>
                <a:lnTo>
                  <a:pt x="472554" y="703339"/>
                </a:lnTo>
                <a:lnTo>
                  <a:pt x="0" y="703339"/>
                </a:lnTo>
                <a:lnTo>
                  <a:pt x="0" y="326351"/>
                </a:lnTo>
                <a:cubicBezTo>
                  <a:pt x="1275" y="185660"/>
                  <a:pt x="66560" y="64045"/>
                  <a:pt x="157603" y="19070"/>
                </a:cubicBezTo>
                <a:close/>
              </a:path>
            </a:pathLst>
          </a:custGeom>
          <a:solidFill>
            <a:srgbClr val="8FD4D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8" name="Google Shape;308;p18"/>
          <p:cNvSpPr/>
          <p:nvPr/>
        </p:nvSpPr>
        <p:spPr>
          <a:xfrm>
            <a:off x="5221202" y="4044950"/>
            <a:ext cx="3922798" cy="5838613"/>
          </a:xfrm>
          <a:custGeom>
            <a:rect b="b" l="l" r="r" t="t"/>
            <a:pathLst>
              <a:path extrusionOk="0" h="703339" w="472554">
                <a:moveTo>
                  <a:pt x="157603" y="19070"/>
                </a:moveTo>
                <a:cubicBezTo>
                  <a:pt x="181751" y="7556"/>
                  <a:pt x="209372" y="0"/>
                  <a:pt x="236404" y="0"/>
                </a:cubicBezTo>
                <a:cubicBezTo>
                  <a:pt x="263437" y="0"/>
                  <a:pt x="289449" y="6476"/>
                  <a:pt x="313420" y="17990"/>
                </a:cubicBezTo>
                <a:cubicBezTo>
                  <a:pt x="313931" y="18350"/>
                  <a:pt x="314441" y="18350"/>
                  <a:pt x="314951" y="18710"/>
                </a:cubicBezTo>
                <a:cubicBezTo>
                  <a:pt x="404973" y="64765"/>
                  <a:pt x="471279" y="186379"/>
                  <a:pt x="472554" y="326071"/>
                </a:cubicBezTo>
                <a:lnTo>
                  <a:pt x="472554" y="703339"/>
                </a:lnTo>
                <a:lnTo>
                  <a:pt x="0" y="703339"/>
                </a:lnTo>
                <a:lnTo>
                  <a:pt x="0" y="326351"/>
                </a:lnTo>
                <a:cubicBezTo>
                  <a:pt x="1275" y="185660"/>
                  <a:pt x="66560" y="64045"/>
                  <a:pt x="157603" y="19070"/>
                </a:cubicBezTo>
                <a:close/>
              </a:path>
            </a:pathLst>
          </a:custGeom>
          <a:solidFill>
            <a:srgbClr val="8FD4D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9" name="Google Shape;309;p18"/>
          <p:cNvSpPr/>
          <p:nvPr/>
        </p:nvSpPr>
        <p:spPr>
          <a:xfrm>
            <a:off x="1019348" y="321791"/>
            <a:ext cx="7959856" cy="3419163"/>
          </a:xfrm>
          <a:custGeom>
            <a:rect b="b" l="l" r="r" t="t"/>
            <a:pathLst>
              <a:path extrusionOk="0" h="413968" w="963723">
                <a:moveTo>
                  <a:pt x="321415" y="19070"/>
                </a:moveTo>
                <a:cubicBezTo>
                  <a:pt x="370663" y="7556"/>
                  <a:pt x="426992" y="0"/>
                  <a:pt x="482121" y="0"/>
                </a:cubicBezTo>
                <a:cubicBezTo>
                  <a:pt x="537251" y="0"/>
                  <a:pt x="590301" y="6476"/>
                  <a:pt x="639187" y="17990"/>
                </a:cubicBezTo>
                <a:cubicBezTo>
                  <a:pt x="640229" y="18350"/>
                  <a:pt x="641269" y="18350"/>
                  <a:pt x="642308" y="18710"/>
                </a:cubicBezTo>
                <a:cubicBezTo>
                  <a:pt x="825899" y="64765"/>
                  <a:pt x="961123" y="186379"/>
                  <a:pt x="963723" y="319643"/>
                </a:cubicBezTo>
                <a:lnTo>
                  <a:pt x="963723" y="413968"/>
                </a:lnTo>
                <a:lnTo>
                  <a:pt x="0" y="413968"/>
                </a:lnTo>
                <a:lnTo>
                  <a:pt x="0" y="319713"/>
                </a:lnTo>
                <a:cubicBezTo>
                  <a:pt x="2600" y="185660"/>
                  <a:pt x="135743" y="64045"/>
                  <a:pt x="321415" y="19070"/>
                </a:cubicBezTo>
                <a:close/>
              </a:path>
            </a:pathLst>
          </a:custGeom>
          <a:solidFill>
            <a:srgbClr val="8FD4D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0" name="Google Shape;310;p18"/>
          <p:cNvSpPr txBox="1"/>
          <p:nvPr/>
        </p:nvSpPr>
        <p:spPr>
          <a:xfrm>
            <a:off x="9530269" y="1087705"/>
            <a:ext cx="7729031" cy="1428750"/>
          </a:xfrm>
          <a:prstGeom prst="rect">
            <a:avLst/>
          </a:prstGeom>
          <a:noFill/>
          <a:ln>
            <a:noFill/>
          </a:ln>
        </p:spPr>
        <p:txBody>
          <a:bodyPr anchorCtr="0" anchor="t" bIns="0" lIns="0" spcFirstLastPara="1" rIns="0" wrap="square" tIns="0">
            <a:spAutoFit/>
          </a:bodyPr>
          <a:lstStyle/>
          <a:p>
            <a:pPr indent="0" lvl="0" marL="0" marR="0" rtl="0" algn="ctr">
              <a:lnSpc>
                <a:spcPct val="120002"/>
              </a:lnSpc>
              <a:spcBef>
                <a:spcPts val="0"/>
              </a:spcBef>
              <a:spcAft>
                <a:spcPts val="0"/>
              </a:spcAft>
              <a:buNone/>
            </a:pPr>
            <a:r>
              <a:rPr b="1" i="0" lang="en-US" sz="9499" u="none" cap="none" strike="noStrike">
                <a:solidFill>
                  <a:srgbClr val="A84D9F"/>
                </a:solidFill>
                <a:latin typeface="Caveat Brush"/>
                <a:ea typeface="Caveat Brush"/>
                <a:cs typeface="Caveat Brush"/>
                <a:sym typeface="Caveat Brush"/>
              </a:rPr>
              <a:t>Gallery Image</a:t>
            </a:r>
            <a:endParaRPr/>
          </a:p>
        </p:txBody>
      </p:sp>
      <p:grpSp>
        <p:nvGrpSpPr>
          <p:cNvPr id="311" name="Google Shape;311;p18"/>
          <p:cNvGrpSpPr/>
          <p:nvPr/>
        </p:nvGrpSpPr>
        <p:grpSpPr>
          <a:xfrm>
            <a:off x="392749" y="1078180"/>
            <a:ext cx="732996" cy="732996"/>
            <a:chOff x="0" y="0"/>
            <a:chExt cx="812800" cy="812800"/>
          </a:xfrm>
        </p:grpSpPr>
        <p:sp>
          <p:nvSpPr>
            <p:cNvPr id="312" name="Google Shape;312;p18"/>
            <p:cNvSpPr/>
            <p:nvPr/>
          </p:nvSpPr>
          <p:spPr>
            <a:xfrm>
              <a:off x="0" y="0"/>
              <a:ext cx="812800" cy="812800"/>
            </a:xfrm>
            <a:custGeom>
              <a:rect b="b" l="l" r="r" t="t"/>
              <a:pathLst>
                <a:path extrusionOk="0" h="812800" w="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000000">
                <a:alpha val="0"/>
              </a:srgbClr>
            </a:solidFill>
            <a:ln cap="sq" cmpd="sng" w="38100">
              <a:solidFill>
                <a:srgbClr val="A8D6FF"/>
              </a:solidFill>
              <a:prstDash val="solid"/>
              <a:miter lim="8000"/>
              <a:headEnd len="sm" w="sm" type="none"/>
              <a:tailEnd len="sm" w="sm" type="none"/>
            </a:ln>
          </p:spPr>
        </p:sp>
        <p:sp>
          <p:nvSpPr>
            <p:cNvPr id="313" name="Google Shape;313;p18"/>
            <p:cNvSpPr txBox="1"/>
            <p:nvPr/>
          </p:nvSpPr>
          <p:spPr>
            <a:xfrm>
              <a:off x="190500" y="142875"/>
              <a:ext cx="431800" cy="479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14" name="Google Shape;314;p18"/>
          <p:cNvSpPr/>
          <p:nvPr/>
        </p:nvSpPr>
        <p:spPr>
          <a:xfrm>
            <a:off x="-423853" y="8023777"/>
            <a:ext cx="1759148" cy="2743310"/>
          </a:xfrm>
          <a:custGeom>
            <a:rect b="b" l="l" r="r" t="t"/>
            <a:pathLst>
              <a:path extrusionOk="0" h="2743310" w="1759148">
                <a:moveTo>
                  <a:pt x="0" y="0"/>
                </a:moveTo>
                <a:lnTo>
                  <a:pt x="1759148" y="0"/>
                </a:lnTo>
                <a:lnTo>
                  <a:pt x="1759148" y="2743310"/>
                </a:lnTo>
                <a:lnTo>
                  <a:pt x="0" y="2743310"/>
                </a:lnTo>
                <a:lnTo>
                  <a:pt x="0" y="0"/>
                </a:lnTo>
                <a:close/>
              </a:path>
            </a:pathLst>
          </a:custGeom>
          <a:blipFill rotWithShape="1">
            <a:blip r:embed="rId5">
              <a:alphaModFix/>
            </a:blip>
            <a:stretch>
              <a:fillRect b="0" l="0" r="0" t="0"/>
            </a:stretch>
          </a:blipFill>
          <a:ln>
            <a:noFill/>
          </a:ln>
        </p:spPr>
      </p:sp>
      <p:sp>
        <p:nvSpPr>
          <p:cNvPr id="315" name="Google Shape;315;p18"/>
          <p:cNvSpPr/>
          <p:nvPr/>
        </p:nvSpPr>
        <p:spPr>
          <a:xfrm>
            <a:off x="4640081" y="8801972"/>
            <a:ext cx="1162241" cy="1645651"/>
          </a:xfrm>
          <a:custGeom>
            <a:rect b="b" l="l" r="r" t="t"/>
            <a:pathLst>
              <a:path extrusionOk="0" h="1645651" w="1162241">
                <a:moveTo>
                  <a:pt x="0" y="0"/>
                </a:moveTo>
                <a:lnTo>
                  <a:pt x="1162241" y="0"/>
                </a:lnTo>
                <a:lnTo>
                  <a:pt x="1162241" y="1645652"/>
                </a:lnTo>
                <a:lnTo>
                  <a:pt x="0" y="1645652"/>
                </a:lnTo>
                <a:lnTo>
                  <a:pt x="0" y="0"/>
                </a:lnTo>
                <a:close/>
              </a:path>
            </a:pathLst>
          </a:custGeom>
          <a:blipFill rotWithShape="1">
            <a:blip r:embed="rId6">
              <a:alphaModFix/>
            </a:blip>
            <a:stretch>
              <a:fillRect b="0" l="0" r="0" t="0"/>
            </a:stretch>
          </a:blipFill>
          <a:ln>
            <a:noFill/>
          </a:ln>
        </p:spPr>
      </p:sp>
      <p:grpSp>
        <p:nvGrpSpPr>
          <p:cNvPr id="316" name="Google Shape;316;p18"/>
          <p:cNvGrpSpPr/>
          <p:nvPr/>
        </p:nvGrpSpPr>
        <p:grpSpPr>
          <a:xfrm>
            <a:off x="17259300" y="2516455"/>
            <a:ext cx="341460" cy="341460"/>
            <a:chOff x="0" y="0"/>
            <a:chExt cx="812800" cy="812800"/>
          </a:xfrm>
        </p:grpSpPr>
        <p:sp>
          <p:nvSpPr>
            <p:cNvPr id="317" name="Google Shape;317;p1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A8D6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8" name="Google Shape;318;p18"/>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319" name="Google Shape;319;p18"/>
          <p:cNvPicPr preferRelativeResize="0"/>
          <p:nvPr/>
        </p:nvPicPr>
        <p:blipFill>
          <a:blip r:embed="rId7">
            <a:alphaModFix/>
          </a:blip>
          <a:stretch>
            <a:fillRect/>
          </a:stretch>
        </p:blipFill>
        <p:spPr>
          <a:xfrm>
            <a:off x="1453088" y="477313"/>
            <a:ext cx="7231500" cy="3108000"/>
          </a:xfrm>
          <a:prstGeom prst="round2SameRect">
            <a:avLst>
              <a:gd fmla="val 50000" name="adj1"/>
              <a:gd fmla="val 0" name="adj2"/>
            </a:avLst>
          </a:prstGeom>
          <a:noFill/>
          <a:ln>
            <a:noFill/>
          </a:ln>
        </p:spPr>
      </p:pic>
      <p:pic>
        <p:nvPicPr>
          <p:cNvPr id="320" name="Google Shape;320;p18"/>
          <p:cNvPicPr preferRelativeResize="0"/>
          <p:nvPr/>
        </p:nvPicPr>
        <p:blipFill>
          <a:blip r:embed="rId8">
            <a:alphaModFix/>
          </a:blip>
          <a:stretch>
            <a:fillRect/>
          </a:stretch>
        </p:blipFill>
        <p:spPr>
          <a:xfrm>
            <a:off x="753375" y="4341245"/>
            <a:ext cx="3546782" cy="5276315"/>
          </a:xfrm>
          <a:prstGeom prst="rect">
            <a:avLst/>
          </a:prstGeom>
          <a:noFill/>
          <a:ln>
            <a:noFill/>
          </a:ln>
        </p:spPr>
      </p:pic>
      <p:pic>
        <p:nvPicPr>
          <p:cNvPr id="321" name="Google Shape;321;p18"/>
          <p:cNvPicPr preferRelativeResize="0"/>
          <p:nvPr/>
        </p:nvPicPr>
        <p:blipFill>
          <a:blip r:embed="rId9">
            <a:alphaModFix/>
          </a:blip>
          <a:stretch>
            <a:fillRect/>
          </a:stretch>
        </p:blipFill>
        <p:spPr>
          <a:xfrm>
            <a:off x="5409205" y="4402310"/>
            <a:ext cx="3546782" cy="527631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1EC"/>
        </a:solidFill>
      </p:bgPr>
    </p:bg>
    <p:spTree>
      <p:nvGrpSpPr>
        <p:cNvPr id="325" name="Shape 325"/>
        <p:cNvGrpSpPr/>
        <p:nvPr/>
      </p:nvGrpSpPr>
      <p:grpSpPr>
        <a:xfrm>
          <a:off x="0" y="0"/>
          <a:ext cx="0" cy="0"/>
          <a:chOff x="0" y="0"/>
          <a:chExt cx="0" cy="0"/>
        </a:xfrm>
      </p:grpSpPr>
      <p:sp>
        <p:nvSpPr>
          <p:cNvPr id="326" name="Google Shape;326;p19"/>
          <p:cNvSpPr/>
          <p:nvPr/>
        </p:nvSpPr>
        <p:spPr>
          <a:xfrm rot="-5400000">
            <a:off x="-6357765" y="3780656"/>
            <a:ext cx="12047241" cy="2725688"/>
          </a:xfrm>
          <a:custGeom>
            <a:rect b="b" l="l" r="r" t="t"/>
            <a:pathLst>
              <a:path extrusionOk="0" h="2725688" w="12047241">
                <a:moveTo>
                  <a:pt x="0" y="0"/>
                </a:moveTo>
                <a:lnTo>
                  <a:pt x="12047241" y="0"/>
                </a:lnTo>
                <a:lnTo>
                  <a:pt x="12047241" y="2725688"/>
                </a:lnTo>
                <a:lnTo>
                  <a:pt x="0" y="2725688"/>
                </a:lnTo>
                <a:lnTo>
                  <a:pt x="0" y="0"/>
                </a:lnTo>
                <a:close/>
              </a:path>
            </a:pathLst>
          </a:custGeom>
          <a:blipFill rotWithShape="1">
            <a:blip r:embed="rId3">
              <a:alphaModFix/>
            </a:blip>
            <a:stretch>
              <a:fillRect b="0" l="0" r="0" t="0"/>
            </a:stretch>
          </a:blipFill>
          <a:ln>
            <a:noFill/>
          </a:ln>
        </p:spPr>
      </p:sp>
      <p:sp>
        <p:nvSpPr>
          <p:cNvPr id="327" name="Google Shape;327;p19"/>
          <p:cNvSpPr/>
          <p:nvPr/>
        </p:nvSpPr>
        <p:spPr>
          <a:xfrm rot="5400000">
            <a:off x="12601490" y="3780656"/>
            <a:ext cx="12047241" cy="2725688"/>
          </a:xfrm>
          <a:custGeom>
            <a:rect b="b" l="l" r="r" t="t"/>
            <a:pathLst>
              <a:path extrusionOk="0" h="2725688" w="12047241">
                <a:moveTo>
                  <a:pt x="0" y="0"/>
                </a:moveTo>
                <a:lnTo>
                  <a:pt x="12047241" y="0"/>
                </a:lnTo>
                <a:lnTo>
                  <a:pt x="12047241" y="2725688"/>
                </a:lnTo>
                <a:lnTo>
                  <a:pt x="0" y="2725688"/>
                </a:lnTo>
                <a:lnTo>
                  <a:pt x="0" y="0"/>
                </a:lnTo>
                <a:close/>
              </a:path>
            </a:pathLst>
          </a:custGeom>
          <a:blipFill rotWithShape="1">
            <a:blip r:embed="rId3">
              <a:alphaModFix/>
            </a:blip>
            <a:stretch>
              <a:fillRect b="0" l="0" r="0" t="0"/>
            </a:stretch>
          </a:blipFill>
          <a:ln>
            <a:noFill/>
          </a:ln>
        </p:spPr>
      </p:sp>
      <p:sp>
        <p:nvSpPr>
          <p:cNvPr id="328" name="Google Shape;328;p19"/>
          <p:cNvSpPr/>
          <p:nvPr/>
        </p:nvSpPr>
        <p:spPr>
          <a:xfrm>
            <a:off x="1606423" y="4363117"/>
            <a:ext cx="5865049" cy="5131918"/>
          </a:xfrm>
          <a:custGeom>
            <a:rect b="b" l="l" r="r" t="t"/>
            <a:pathLst>
              <a:path extrusionOk="0" h="5131918" w="5865049">
                <a:moveTo>
                  <a:pt x="0" y="0"/>
                </a:moveTo>
                <a:lnTo>
                  <a:pt x="5865049" y="0"/>
                </a:lnTo>
                <a:lnTo>
                  <a:pt x="5865049" y="5131917"/>
                </a:lnTo>
                <a:lnTo>
                  <a:pt x="0" y="5131917"/>
                </a:lnTo>
                <a:lnTo>
                  <a:pt x="0" y="0"/>
                </a:lnTo>
                <a:close/>
              </a:path>
            </a:pathLst>
          </a:custGeom>
          <a:blipFill rotWithShape="1">
            <a:blip r:embed="rId4">
              <a:alphaModFix/>
            </a:blip>
            <a:stretch>
              <a:fillRect b="0" l="0" r="0" t="0"/>
            </a:stretch>
          </a:blipFill>
          <a:ln>
            <a:noFill/>
          </a:ln>
        </p:spPr>
      </p:sp>
      <p:sp>
        <p:nvSpPr>
          <p:cNvPr id="329" name="Google Shape;329;p19"/>
          <p:cNvSpPr txBox="1"/>
          <p:nvPr/>
        </p:nvSpPr>
        <p:spPr>
          <a:xfrm>
            <a:off x="12908363" y="4549872"/>
            <a:ext cx="3538878" cy="824865"/>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b="0" i="0" lang="en-US" sz="2400" u="none" cap="none" strike="noStrike">
                <a:solidFill>
                  <a:srgbClr val="000000"/>
                </a:solidFill>
                <a:latin typeface="DM Sans"/>
                <a:ea typeface="DM Sans"/>
                <a:cs typeface="DM Sans"/>
                <a:sym typeface="DM Sans"/>
              </a:rPr>
              <a:t>Elaborate on the featured statistic.</a:t>
            </a:r>
            <a:endParaRPr/>
          </a:p>
        </p:txBody>
      </p:sp>
      <p:sp>
        <p:nvSpPr>
          <p:cNvPr id="330" name="Google Shape;330;p19"/>
          <p:cNvSpPr txBox="1"/>
          <p:nvPr/>
        </p:nvSpPr>
        <p:spPr>
          <a:xfrm>
            <a:off x="12908363" y="8433435"/>
            <a:ext cx="3538878" cy="824865"/>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b="0" i="0" lang="en-US" sz="2400" u="none" cap="none" strike="noStrike">
                <a:solidFill>
                  <a:srgbClr val="000000"/>
                </a:solidFill>
                <a:latin typeface="DM Sans"/>
                <a:ea typeface="DM Sans"/>
                <a:cs typeface="DM Sans"/>
                <a:sym typeface="DM Sans"/>
              </a:rPr>
              <a:t>Elaborate on the featured statistic.</a:t>
            </a:r>
            <a:endParaRPr/>
          </a:p>
        </p:txBody>
      </p:sp>
      <p:sp>
        <p:nvSpPr>
          <p:cNvPr id="331" name="Google Shape;331;p19"/>
          <p:cNvSpPr txBox="1"/>
          <p:nvPr/>
        </p:nvSpPr>
        <p:spPr>
          <a:xfrm>
            <a:off x="12908363" y="6492830"/>
            <a:ext cx="3538878" cy="824865"/>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b="0" i="0" lang="en-US" sz="2400" u="none" cap="none" strike="noStrike">
                <a:solidFill>
                  <a:srgbClr val="000000"/>
                </a:solidFill>
                <a:latin typeface="DM Sans"/>
                <a:ea typeface="DM Sans"/>
                <a:cs typeface="DM Sans"/>
                <a:sym typeface="DM Sans"/>
              </a:rPr>
              <a:t>Elaborate on the featured statistic.</a:t>
            </a:r>
            <a:endParaRPr/>
          </a:p>
        </p:txBody>
      </p:sp>
      <p:sp>
        <p:nvSpPr>
          <p:cNvPr id="332" name="Google Shape;332;p19"/>
          <p:cNvSpPr txBox="1"/>
          <p:nvPr/>
        </p:nvSpPr>
        <p:spPr>
          <a:xfrm>
            <a:off x="2171684" y="1047750"/>
            <a:ext cx="13944632" cy="1428750"/>
          </a:xfrm>
          <a:prstGeom prst="rect">
            <a:avLst/>
          </a:prstGeom>
          <a:noFill/>
          <a:ln>
            <a:noFill/>
          </a:ln>
        </p:spPr>
        <p:txBody>
          <a:bodyPr anchorCtr="0" anchor="t" bIns="0" lIns="0" spcFirstLastPara="1" rIns="0" wrap="square" tIns="0">
            <a:spAutoFit/>
          </a:bodyPr>
          <a:lstStyle/>
          <a:p>
            <a:pPr indent="0" lvl="0" marL="0" marR="0" rtl="0" algn="ctr">
              <a:lnSpc>
                <a:spcPct val="120002"/>
              </a:lnSpc>
              <a:spcBef>
                <a:spcPts val="0"/>
              </a:spcBef>
              <a:spcAft>
                <a:spcPts val="0"/>
              </a:spcAft>
              <a:buNone/>
            </a:pPr>
            <a:r>
              <a:rPr b="1" i="0" lang="en-US" sz="9499" u="none" cap="none" strike="noStrike">
                <a:solidFill>
                  <a:srgbClr val="A84D9F"/>
                </a:solidFill>
                <a:latin typeface="Caveat Brush"/>
                <a:ea typeface="Caveat Brush"/>
                <a:cs typeface="Caveat Brush"/>
                <a:sym typeface="Caveat Brush"/>
              </a:rPr>
              <a:t>Overviev Statistical</a:t>
            </a:r>
            <a:endParaRPr/>
          </a:p>
        </p:txBody>
      </p:sp>
      <p:sp>
        <p:nvSpPr>
          <p:cNvPr id="333" name="Google Shape;333;p19"/>
          <p:cNvSpPr txBox="1"/>
          <p:nvPr/>
        </p:nvSpPr>
        <p:spPr>
          <a:xfrm>
            <a:off x="2982803" y="2567856"/>
            <a:ext cx="12322393" cy="56515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3500" u="none" cap="none" strike="noStrike">
                <a:solidFill>
                  <a:srgbClr val="000000"/>
                </a:solidFill>
                <a:latin typeface="DM Sans"/>
                <a:ea typeface="DM Sans"/>
                <a:cs typeface="DM Sans"/>
                <a:sym typeface="DM Sans"/>
              </a:rPr>
              <a:t>Elaborate on the featured statistic</a:t>
            </a:r>
            <a:endParaRPr/>
          </a:p>
        </p:txBody>
      </p:sp>
      <p:pic>
        <p:nvPicPr>
          <p:cNvPr id="334" name="Google Shape;334;p19"/>
          <p:cNvPicPr preferRelativeResize="0"/>
          <p:nvPr/>
        </p:nvPicPr>
        <p:blipFill rotWithShape="1">
          <a:blip r:embed="rId5">
            <a:alphaModFix/>
          </a:blip>
          <a:srcRect b="0" l="0" r="0" t="0"/>
          <a:stretch/>
        </p:blipFill>
        <p:spPr>
          <a:xfrm>
            <a:off x="7750470" y="8096756"/>
            <a:ext cx="4881628" cy="1545849"/>
          </a:xfrm>
          <a:prstGeom prst="rect">
            <a:avLst/>
          </a:prstGeom>
          <a:noFill/>
          <a:ln>
            <a:noFill/>
          </a:ln>
        </p:spPr>
      </p:pic>
      <p:pic>
        <p:nvPicPr>
          <p:cNvPr id="335" name="Google Shape;335;p19"/>
          <p:cNvPicPr preferRelativeResize="0"/>
          <p:nvPr/>
        </p:nvPicPr>
        <p:blipFill rotWithShape="1">
          <a:blip r:embed="rId6">
            <a:alphaModFix/>
          </a:blip>
          <a:srcRect b="0" l="0" r="0" t="0"/>
          <a:stretch/>
        </p:blipFill>
        <p:spPr>
          <a:xfrm>
            <a:off x="7750470" y="6156151"/>
            <a:ext cx="4881628" cy="1545849"/>
          </a:xfrm>
          <a:prstGeom prst="rect">
            <a:avLst/>
          </a:prstGeom>
          <a:noFill/>
          <a:ln>
            <a:noFill/>
          </a:ln>
        </p:spPr>
      </p:pic>
      <p:pic>
        <p:nvPicPr>
          <p:cNvPr id="336" name="Google Shape;336;p19"/>
          <p:cNvPicPr preferRelativeResize="0"/>
          <p:nvPr/>
        </p:nvPicPr>
        <p:blipFill rotWithShape="1">
          <a:blip r:embed="rId7">
            <a:alphaModFix/>
          </a:blip>
          <a:srcRect b="0" l="0" r="0" t="0"/>
          <a:stretch/>
        </p:blipFill>
        <p:spPr>
          <a:xfrm>
            <a:off x="7750470" y="4213192"/>
            <a:ext cx="4881628" cy="1545849"/>
          </a:xfrm>
          <a:prstGeom prst="rect">
            <a:avLst/>
          </a:prstGeom>
          <a:noFill/>
          <a:ln>
            <a:noFill/>
          </a:ln>
        </p:spPr>
      </p:pic>
      <p:sp>
        <p:nvSpPr>
          <p:cNvPr id="337" name="Google Shape;337;p19"/>
          <p:cNvSpPr txBox="1"/>
          <p:nvPr/>
        </p:nvSpPr>
        <p:spPr>
          <a:xfrm>
            <a:off x="10370949" y="4689640"/>
            <a:ext cx="2107510" cy="59700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3495" u="none" cap="none" strike="noStrike">
                <a:solidFill>
                  <a:srgbClr val="267B78"/>
                </a:solidFill>
                <a:latin typeface="Caveat Brush"/>
                <a:ea typeface="Caveat Brush"/>
                <a:cs typeface="Caveat Brush"/>
                <a:sym typeface="Caveat Brush"/>
              </a:rPr>
              <a:t>43%</a:t>
            </a:r>
            <a:endParaRPr/>
          </a:p>
        </p:txBody>
      </p:sp>
      <p:sp>
        <p:nvSpPr>
          <p:cNvPr id="338" name="Google Shape;338;p19"/>
          <p:cNvSpPr txBox="1"/>
          <p:nvPr/>
        </p:nvSpPr>
        <p:spPr>
          <a:xfrm>
            <a:off x="10370949" y="6632598"/>
            <a:ext cx="2107510" cy="596900"/>
          </a:xfrm>
          <a:prstGeom prst="rect">
            <a:avLst/>
          </a:prstGeom>
          <a:noFill/>
          <a:ln>
            <a:noFill/>
          </a:ln>
        </p:spPr>
        <p:txBody>
          <a:bodyPr anchorCtr="0" anchor="t" bIns="0" lIns="0" spcFirstLastPara="1" rIns="0" wrap="square" tIns="0">
            <a:spAutoFit/>
          </a:bodyPr>
          <a:lstStyle/>
          <a:p>
            <a:pPr indent="0" lvl="0" marL="0" marR="0" rtl="0" algn="ctr">
              <a:lnSpc>
                <a:spcPct val="140011"/>
              </a:lnSpc>
              <a:spcBef>
                <a:spcPts val="0"/>
              </a:spcBef>
              <a:spcAft>
                <a:spcPts val="0"/>
              </a:spcAft>
              <a:buNone/>
            </a:pPr>
            <a:r>
              <a:rPr b="0" i="0" lang="en-US" sz="3499" u="none" cap="none" strike="noStrike">
                <a:solidFill>
                  <a:srgbClr val="267B78"/>
                </a:solidFill>
                <a:latin typeface="Caveat Brush"/>
                <a:ea typeface="Caveat Brush"/>
                <a:cs typeface="Caveat Brush"/>
                <a:sym typeface="Caveat Brush"/>
              </a:rPr>
              <a:t>60%</a:t>
            </a:r>
            <a:endParaRPr/>
          </a:p>
        </p:txBody>
      </p:sp>
      <p:sp>
        <p:nvSpPr>
          <p:cNvPr id="339" name="Google Shape;339;p19"/>
          <p:cNvSpPr txBox="1"/>
          <p:nvPr/>
        </p:nvSpPr>
        <p:spPr>
          <a:xfrm>
            <a:off x="10370949" y="8573203"/>
            <a:ext cx="2107510" cy="59700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3495" u="none" cap="none" strike="noStrike">
                <a:solidFill>
                  <a:srgbClr val="267B78"/>
                </a:solidFill>
                <a:latin typeface="Caveat Brush"/>
                <a:ea typeface="Caveat Brush"/>
                <a:cs typeface="Caveat Brush"/>
                <a:sym typeface="Caveat Brush"/>
              </a:rPr>
              <a:t>35%</a:t>
            </a:r>
            <a:endParaRPr/>
          </a:p>
        </p:txBody>
      </p:sp>
      <p:grpSp>
        <p:nvGrpSpPr>
          <p:cNvPr id="340" name="Google Shape;340;p19"/>
          <p:cNvGrpSpPr/>
          <p:nvPr/>
        </p:nvGrpSpPr>
        <p:grpSpPr>
          <a:xfrm>
            <a:off x="873427" y="2869481"/>
            <a:ext cx="732996" cy="732996"/>
            <a:chOff x="0" y="0"/>
            <a:chExt cx="812800" cy="812800"/>
          </a:xfrm>
        </p:grpSpPr>
        <p:sp>
          <p:nvSpPr>
            <p:cNvPr id="341" name="Google Shape;341;p19"/>
            <p:cNvSpPr/>
            <p:nvPr/>
          </p:nvSpPr>
          <p:spPr>
            <a:xfrm>
              <a:off x="0" y="0"/>
              <a:ext cx="812800" cy="812800"/>
            </a:xfrm>
            <a:custGeom>
              <a:rect b="b" l="l" r="r" t="t"/>
              <a:pathLst>
                <a:path extrusionOk="0" h="812800" w="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A8D6FF"/>
            </a:solidFill>
            <a:ln>
              <a:noFill/>
            </a:ln>
          </p:spPr>
        </p:sp>
        <p:sp>
          <p:nvSpPr>
            <p:cNvPr id="342" name="Google Shape;342;p19"/>
            <p:cNvSpPr txBox="1"/>
            <p:nvPr/>
          </p:nvSpPr>
          <p:spPr>
            <a:xfrm>
              <a:off x="190500" y="142875"/>
              <a:ext cx="431800" cy="479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43" name="Google Shape;343;p19"/>
          <p:cNvGrpSpPr/>
          <p:nvPr/>
        </p:nvGrpSpPr>
        <p:grpSpPr>
          <a:xfrm>
            <a:off x="16322793" y="662202"/>
            <a:ext cx="732996" cy="732996"/>
            <a:chOff x="0" y="0"/>
            <a:chExt cx="812800" cy="812800"/>
          </a:xfrm>
        </p:grpSpPr>
        <p:sp>
          <p:nvSpPr>
            <p:cNvPr id="344" name="Google Shape;344;p19"/>
            <p:cNvSpPr/>
            <p:nvPr/>
          </p:nvSpPr>
          <p:spPr>
            <a:xfrm>
              <a:off x="0" y="0"/>
              <a:ext cx="812800" cy="812800"/>
            </a:xfrm>
            <a:custGeom>
              <a:rect b="b" l="l" r="r" t="t"/>
              <a:pathLst>
                <a:path extrusionOk="0" h="812800" w="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A8D6FF"/>
            </a:solidFill>
            <a:ln>
              <a:noFill/>
            </a:ln>
          </p:spPr>
        </p:sp>
        <p:sp>
          <p:nvSpPr>
            <p:cNvPr id="345" name="Google Shape;345;p19"/>
            <p:cNvSpPr txBox="1"/>
            <p:nvPr/>
          </p:nvSpPr>
          <p:spPr>
            <a:xfrm>
              <a:off x="190500" y="142875"/>
              <a:ext cx="431800" cy="479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46" name="Google Shape;346;p19"/>
          <p:cNvSpPr/>
          <p:nvPr/>
        </p:nvSpPr>
        <p:spPr>
          <a:xfrm>
            <a:off x="17185672" y="8639878"/>
            <a:ext cx="1022128" cy="1866900"/>
          </a:xfrm>
          <a:custGeom>
            <a:rect b="b" l="l" r="r" t="t"/>
            <a:pathLst>
              <a:path extrusionOk="0" h="1866900" w="1022128">
                <a:moveTo>
                  <a:pt x="0" y="0"/>
                </a:moveTo>
                <a:lnTo>
                  <a:pt x="1022128" y="0"/>
                </a:lnTo>
                <a:lnTo>
                  <a:pt x="1022128" y="1866900"/>
                </a:lnTo>
                <a:lnTo>
                  <a:pt x="0" y="1866900"/>
                </a:lnTo>
                <a:lnTo>
                  <a:pt x="0" y="0"/>
                </a:lnTo>
                <a:close/>
              </a:path>
            </a:pathLst>
          </a:custGeom>
          <a:blipFill rotWithShape="1">
            <a:blip r:embed="rId8">
              <a:alphaModFix/>
            </a:blip>
            <a:stretch>
              <a:fillRect b="0" l="0" r="0" t="0"/>
            </a:stretch>
          </a:blipFill>
          <a:ln>
            <a:noFill/>
          </a:ln>
        </p:spPr>
      </p:sp>
      <p:sp>
        <p:nvSpPr>
          <p:cNvPr id="347" name="Google Shape;347;p19"/>
          <p:cNvSpPr/>
          <p:nvPr/>
        </p:nvSpPr>
        <p:spPr>
          <a:xfrm>
            <a:off x="16310800" y="9184548"/>
            <a:ext cx="643212" cy="1174816"/>
          </a:xfrm>
          <a:custGeom>
            <a:rect b="b" l="l" r="r" t="t"/>
            <a:pathLst>
              <a:path extrusionOk="0" h="1174816" w="643212">
                <a:moveTo>
                  <a:pt x="0" y="0"/>
                </a:moveTo>
                <a:lnTo>
                  <a:pt x="643212" y="0"/>
                </a:lnTo>
                <a:lnTo>
                  <a:pt x="643212" y="1174816"/>
                </a:lnTo>
                <a:lnTo>
                  <a:pt x="0" y="1174816"/>
                </a:lnTo>
                <a:lnTo>
                  <a:pt x="0" y="0"/>
                </a:lnTo>
                <a:close/>
              </a:path>
            </a:pathLst>
          </a:custGeom>
          <a:blipFill rotWithShape="1">
            <a:blip r:embed="rId8">
              <a:alphaModFix/>
            </a:blip>
            <a:stretch>
              <a:fillRect b="0" l="0" r="0" t="0"/>
            </a:stretch>
          </a:blipFill>
          <a:ln>
            <a:noFill/>
          </a:ln>
        </p:spPr>
      </p:sp>
      <p:sp>
        <p:nvSpPr>
          <p:cNvPr id="348" name="Google Shape;348;p19"/>
          <p:cNvSpPr/>
          <p:nvPr/>
        </p:nvSpPr>
        <p:spPr>
          <a:xfrm>
            <a:off x="31542" y="8603485"/>
            <a:ext cx="1574290" cy="2113141"/>
          </a:xfrm>
          <a:custGeom>
            <a:rect b="b" l="l" r="r" t="t"/>
            <a:pathLst>
              <a:path extrusionOk="0" h="2113141" w="1574290">
                <a:moveTo>
                  <a:pt x="0" y="0"/>
                </a:moveTo>
                <a:lnTo>
                  <a:pt x="1574290" y="0"/>
                </a:lnTo>
                <a:lnTo>
                  <a:pt x="1574290" y="2113140"/>
                </a:lnTo>
                <a:lnTo>
                  <a:pt x="0" y="2113140"/>
                </a:lnTo>
                <a:lnTo>
                  <a:pt x="0" y="0"/>
                </a:lnTo>
                <a:close/>
              </a:path>
            </a:pathLst>
          </a:custGeom>
          <a:blipFill rotWithShape="1">
            <a:blip r:embed="rId9">
              <a:alphaModFix/>
            </a:blip>
            <a:stretch>
              <a:fillRect b="0" l="0" r="0" t="0"/>
            </a:stretch>
          </a:blipFill>
          <a:ln>
            <a:noFill/>
          </a:ln>
        </p:spPr>
      </p:sp>
      <p:grpSp>
        <p:nvGrpSpPr>
          <p:cNvPr id="349" name="Google Shape;349;p19"/>
          <p:cNvGrpSpPr/>
          <p:nvPr/>
        </p:nvGrpSpPr>
        <p:grpSpPr>
          <a:xfrm>
            <a:off x="3243560" y="644235"/>
            <a:ext cx="732996" cy="732996"/>
            <a:chOff x="0" y="0"/>
            <a:chExt cx="812800" cy="812800"/>
          </a:xfrm>
        </p:grpSpPr>
        <p:sp>
          <p:nvSpPr>
            <p:cNvPr id="350" name="Google Shape;350;p19"/>
            <p:cNvSpPr/>
            <p:nvPr/>
          </p:nvSpPr>
          <p:spPr>
            <a:xfrm>
              <a:off x="0" y="0"/>
              <a:ext cx="812800" cy="812800"/>
            </a:xfrm>
            <a:custGeom>
              <a:rect b="b" l="l" r="r" t="t"/>
              <a:pathLst>
                <a:path extrusionOk="0" h="812800" w="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000000">
                <a:alpha val="0"/>
              </a:srgbClr>
            </a:solidFill>
            <a:ln cap="sq" cmpd="sng" w="38100">
              <a:solidFill>
                <a:srgbClr val="FFC0F9"/>
              </a:solidFill>
              <a:prstDash val="solid"/>
              <a:miter lim="8000"/>
              <a:headEnd len="sm" w="sm" type="none"/>
              <a:tailEnd len="sm" w="sm" type="none"/>
            </a:ln>
          </p:spPr>
        </p:sp>
        <p:sp>
          <p:nvSpPr>
            <p:cNvPr id="351" name="Google Shape;351;p19"/>
            <p:cNvSpPr txBox="1"/>
            <p:nvPr/>
          </p:nvSpPr>
          <p:spPr>
            <a:xfrm>
              <a:off x="190500" y="142875"/>
              <a:ext cx="431800" cy="479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52" name="Google Shape;352;p19"/>
          <p:cNvGrpSpPr/>
          <p:nvPr/>
        </p:nvGrpSpPr>
        <p:grpSpPr>
          <a:xfrm>
            <a:off x="295476" y="6072040"/>
            <a:ext cx="341460" cy="341460"/>
            <a:chOff x="0" y="0"/>
            <a:chExt cx="812800" cy="812800"/>
          </a:xfrm>
        </p:grpSpPr>
        <p:sp>
          <p:nvSpPr>
            <p:cNvPr id="353" name="Google Shape;353;p1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828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4" name="Google Shape;354;p19"/>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55" name="Google Shape;355;p19"/>
          <p:cNvGrpSpPr/>
          <p:nvPr/>
        </p:nvGrpSpPr>
        <p:grpSpPr>
          <a:xfrm>
            <a:off x="16632406" y="5829957"/>
            <a:ext cx="732996" cy="732996"/>
            <a:chOff x="0" y="0"/>
            <a:chExt cx="812800" cy="812800"/>
          </a:xfrm>
        </p:grpSpPr>
        <p:sp>
          <p:nvSpPr>
            <p:cNvPr id="356" name="Google Shape;356;p19"/>
            <p:cNvSpPr/>
            <p:nvPr/>
          </p:nvSpPr>
          <p:spPr>
            <a:xfrm>
              <a:off x="0" y="0"/>
              <a:ext cx="812800" cy="812800"/>
            </a:xfrm>
            <a:custGeom>
              <a:rect b="b" l="l" r="r" t="t"/>
              <a:pathLst>
                <a:path extrusionOk="0" h="812800" w="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000000">
                <a:alpha val="0"/>
              </a:srgbClr>
            </a:solidFill>
            <a:ln cap="sq" cmpd="sng" w="38100">
              <a:solidFill>
                <a:srgbClr val="FFC0F9"/>
              </a:solidFill>
              <a:prstDash val="solid"/>
              <a:miter lim="8000"/>
              <a:headEnd len="sm" w="sm" type="none"/>
              <a:tailEnd len="sm" w="sm" type="none"/>
            </a:ln>
          </p:spPr>
        </p:sp>
        <p:sp>
          <p:nvSpPr>
            <p:cNvPr id="357" name="Google Shape;357;p19"/>
            <p:cNvSpPr txBox="1"/>
            <p:nvPr/>
          </p:nvSpPr>
          <p:spPr>
            <a:xfrm>
              <a:off x="190500" y="142875"/>
              <a:ext cx="431800" cy="479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58" name="Google Shape;358;p19"/>
          <p:cNvGrpSpPr/>
          <p:nvPr/>
        </p:nvGrpSpPr>
        <p:grpSpPr>
          <a:xfrm>
            <a:off x="15305197" y="9660055"/>
            <a:ext cx="341460" cy="341460"/>
            <a:chOff x="0" y="0"/>
            <a:chExt cx="812800" cy="812800"/>
          </a:xfrm>
        </p:grpSpPr>
        <p:sp>
          <p:nvSpPr>
            <p:cNvPr id="359" name="Google Shape;359;p1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828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0" name="Google Shape;360;p19"/>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1EC"/>
        </a:solidFill>
      </p:bgPr>
    </p:bg>
    <p:spTree>
      <p:nvGrpSpPr>
        <p:cNvPr id="364" name="Shape 364"/>
        <p:cNvGrpSpPr/>
        <p:nvPr/>
      </p:nvGrpSpPr>
      <p:grpSpPr>
        <a:xfrm>
          <a:off x="0" y="0"/>
          <a:ext cx="0" cy="0"/>
          <a:chOff x="0" y="0"/>
          <a:chExt cx="0" cy="0"/>
        </a:xfrm>
      </p:grpSpPr>
      <p:sp>
        <p:nvSpPr>
          <p:cNvPr id="365" name="Google Shape;365;p20"/>
          <p:cNvSpPr txBox="1"/>
          <p:nvPr/>
        </p:nvSpPr>
        <p:spPr>
          <a:xfrm>
            <a:off x="890224" y="1057275"/>
            <a:ext cx="16507551" cy="1428750"/>
          </a:xfrm>
          <a:prstGeom prst="rect">
            <a:avLst/>
          </a:prstGeom>
          <a:noFill/>
          <a:ln>
            <a:noFill/>
          </a:ln>
        </p:spPr>
        <p:txBody>
          <a:bodyPr anchorCtr="0" anchor="t" bIns="0" lIns="0" spcFirstLastPara="1" rIns="0" wrap="square" tIns="0">
            <a:spAutoFit/>
          </a:bodyPr>
          <a:lstStyle/>
          <a:p>
            <a:pPr indent="0" lvl="0" marL="0" marR="0" rtl="0" algn="ctr">
              <a:lnSpc>
                <a:spcPct val="120002"/>
              </a:lnSpc>
              <a:spcBef>
                <a:spcPts val="0"/>
              </a:spcBef>
              <a:spcAft>
                <a:spcPts val="0"/>
              </a:spcAft>
              <a:buNone/>
            </a:pPr>
            <a:r>
              <a:rPr b="1" i="0" lang="en-US" sz="9499" u="none" cap="none" strike="noStrike">
                <a:solidFill>
                  <a:srgbClr val="A84D9F"/>
                </a:solidFill>
                <a:latin typeface="Caveat Brush"/>
                <a:ea typeface="Caveat Brush"/>
                <a:cs typeface="Caveat Brush"/>
                <a:sym typeface="Caveat Brush"/>
              </a:rPr>
              <a:t>Our Trainers</a:t>
            </a:r>
            <a:endParaRPr/>
          </a:p>
        </p:txBody>
      </p:sp>
      <p:sp>
        <p:nvSpPr>
          <p:cNvPr id="366" name="Google Shape;366;p20"/>
          <p:cNvSpPr/>
          <p:nvPr/>
        </p:nvSpPr>
        <p:spPr>
          <a:xfrm rot="-5400000">
            <a:off x="-6357765" y="3780656"/>
            <a:ext cx="12047241" cy="2725688"/>
          </a:xfrm>
          <a:custGeom>
            <a:rect b="b" l="l" r="r" t="t"/>
            <a:pathLst>
              <a:path extrusionOk="0" h="2725688" w="12047241">
                <a:moveTo>
                  <a:pt x="0" y="0"/>
                </a:moveTo>
                <a:lnTo>
                  <a:pt x="12047241" y="0"/>
                </a:lnTo>
                <a:lnTo>
                  <a:pt x="12047241" y="2725688"/>
                </a:lnTo>
                <a:lnTo>
                  <a:pt x="0" y="2725688"/>
                </a:lnTo>
                <a:lnTo>
                  <a:pt x="0" y="0"/>
                </a:lnTo>
                <a:close/>
              </a:path>
            </a:pathLst>
          </a:custGeom>
          <a:blipFill rotWithShape="1">
            <a:blip r:embed="rId3">
              <a:alphaModFix/>
            </a:blip>
            <a:stretch>
              <a:fillRect b="0" l="0" r="0" t="0"/>
            </a:stretch>
          </a:blipFill>
          <a:ln>
            <a:noFill/>
          </a:ln>
        </p:spPr>
      </p:sp>
      <p:sp>
        <p:nvSpPr>
          <p:cNvPr id="367" name="Google Shape;367;p20"/>
          <p:cNvSpPr/>
          <p:nvPr/>
        </p:nvSpPr>
        <p:spPr>
          <a:xfrm rot="5400000">
            <a:off x="12601490" y="3780656"/>
            <a:ext cx="12047241" cy="2725688"/>
          </a:xfrm>
          <a:custGeom>
            <a:rect b="b" l="l" r="r" t="t"/>
            <a:pathLst>
              <a:path extrusionOk="0" h="2725688" w="12047241">
                <a:moveTo>
                  <a:pt x="0" y="0"/>
                </a:moveTo>
                <a:lnTo>
                  <a:pt x="12047241" y="0"/>
                </a:lnTo>
                <a:lnTo>
                  <a:pt x="12047241" y="2725688"/>
                </a:lnTo>
                <a:lnTo>
                  <a:pt x="0" y="2725688"/>
                </a:lnTo>
                <a:lnTo>
                  <a:pt x="0" y="0"/>
                </a:lnTo>
                <a:close/>
              </a:path>
            </a:pathLst>
          </a:custGeom>
          <a:blipFill rotWithShape="1">
            <a:blip r:embed="rId3">
              <a:alphaModFix/>
            </a:blip>
            <a:stretch>
              <a:fillRect b="0" l="0" r="0" t="0"/>
            </a:stretch>
          </a:blipFill>
          <a:ln>
            <a:noFill/>
          </a:ln>
        </p:spPr>
      </p:sp>
      <p:grpSp>
        <p:nvGrpSpPr>
          <p:cNvPr id="368" name="Google Shape;368;p20"/>
          <p:cNvGrpSpPr/>
          <p:nvPr/>
        </p:nvGrpSpPr>
        <p:grpSpPr>
          <a:xfrm>
            <a:off x="1766861" y="1014842"/>
            <a:ext cx="732996" cy="732996"/>
            <a:chOff x="0" y="0"/>
            <a:chExt cx="812800" cy="812800"/>
          </a:xfrm>
        </p:grpSpPr>
        <p:sp>
          <p:nvSpPr>
            <p:cNvPr id="369" name="Google Shape;369;p20"/>
            <p:cNvSpPr/>
            <p:nvPr/>
          </p:nvSpPr>
          <p:spPr>
            <a:xfrm>
              <a:off x="0" y="0"/>
              <a:ext cx="812800" cy="812800"/>
            </a:xfrm>
            <a:custGeom>
              <a:rect b="b" l="l" r="r" t="t"/>
              <a:pathLst>
                <a:path extrusionOk="0" h="812800" w="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A8D6FF"/>
            </a:solidFill>
            <a:ln>
              <a:noFill/>
            </a:ln>
          </p:spPr>
        </p:sp>
        <p:sp>
          <p:nvSpPr>
            <p:cNvPr id="370" name="Google Shape;370;p20"/>
            <p:cNvSpPr txBox="1"/>
            <p:nvPr/>
          </p:nvSpPr>
          <p:spPr>
            <a:xfrm>
              <a:off x="190500" y="142875"/>
              <a:ext cx="431800" cy="479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71" name="Google Shape;371;p20"/>
          <p:cNvGrpSpPr/>
          <p:nvPr/>
        </p:nvGrpSpPr>
        <p:grpSpPr>
          <a:xfrm>
            <a:off x="16751254" y="2560124"/>
            <a:ext cx="732996" cy="732996"/>
            <a:chOff x="0" y="0"/>
            <a:chExt cx="812800" cy="812800"/>
          </a:xfrm>
        </p:grpSpPr>
        <p:sp>
          <p:nvSpPr>
            <p:cNvPr id="372" name="Google Shape;372;p20"/>
            <p:cNvSpPr/>
            <p:nvPr/>
          </p:nvSpPr>
          <p:spPr>
            <a:xfrm>
              <a:off x="0" y="0"/>
              <a:ext cx="812800" cy="812800"/>
            </a:xfrm>
            <a:custGeom>
              <a:rect b="b" l="l" r="r" t="t"/>
              <a:pathLst>
                <a:path extrusionOk="0" h="812800" w="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A8D6FF"/>
            </a:solidFill>
            <a:ln>
              <a:noFill/>
            </a:ln>
          </p:spPr>
        </p:sp>
        <p:sp>
          <p:nvSpPr>
            <p:cNvPr id="373" name="Google Shape;373;p20"/>
            <p:cNvSpPr txBox="1"/>
            <p:nvPr/>
          </p:nvSpPr>
          <p:spPr>
            <a:xfrm>
              <a:off x="190500" y="142875"/>
              <a:ext cx="431800" cy="479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74" name="Google Shape;374;p20"/>
          <p:cNvSpPr/>
          <p:nvPr/>
        </p:nvSpPr>
        <p:spPr>
          <a:xfrm>
            <a:off x="1539712" y="3073362"/>
            <a:ext cx="3514630" cy="5231104"/>
          </a:xfrm>
          <a:custGeom>
            <a:rect b="b" l="l" r="r" t="t"/>
            <a:pathLst>
              <a:path extrusionOk="0" h="703339" w="472554">
                <a:moveTo>
                  <a:pt x="157603" y="19070"/>
                </a:moveTo>
                <a:cubicBezTo>
                  <a:pt x="181751" y="7556"/>
                  <a:pt x="209372" y="0"/>
                  <a:pt x="236404" y="0"/>
                </a:cubicBezTo>
                <a:cubicBezTo>
                  <a:pt x="263437" y="0"/>
                  <a:pt x="289449" y="6476"/>
                  <a:pt x="313420" y="17990"/>
                </a:cubicBezTo>
                <a:cubicBezTo>
                  <a:pt x="313931" y="18350"/>
                  <a:pt x="314441" y="18350"/>
                  <a:pt x="314951" y="18710"/>
                </a:cubicBezTo>
                <a:cubicBezTo>
                  <a:pt x="404973" y="64765"/>
                  <a:pt x="471279" y="186379"/>
                  <a:pt x="472554" y="326071"/>
                </a:cubicBezTo>
                <a:lnTo>
                  <a:pt x="472554" y="703339"/>
                </a:lnTo>
                <a:lnTo>
                  <a:pt x="0" y="703339"/>
                </a:lnTo>
                <a:lnTo>
                  <a:pt x="0" y="326351"/>
                </a:lnTo>
                <a:cubicBezTo>
                  <a:pt x="1275" y="185660"/>
                  <a:pt x="66560" y="64045"/>
                  <a:pt x="157603" y="19070"/>
                </a:cubicBezTo>
                <a:close/>
              </a:path>
            </a:pathLst>
          </a:custGeom>
          <a:solidFill>
            <a:srgbClr val="8FD4D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5" name="Google Shape;375;p20"/>
          <p:cNvSpPr/>
          <p:nvPr/>
        </p:nvSpPr>
        <p:spPr>
          <a:xfrm>
            <a:off x="9482876" y="3073362"/>
            <a:ext cx="3514630" cy="5231104"/>
          </a:xfrm>
          <a:custGeom>
            <a:rect b="b" l="l" r="r" t="t"/>
            <a:pathLst>
              <a:path extrusionOk="0" h="703339" w="472554">
                <a:moveTo>
                  <a:pt x="157603" y="19070"/>
                </a:moveTo>
                <a:cubicBezTo>
                  <a:pt x="181751" y="7556"/>
                  <a:pt x="209372" y="0"/>
                  <a:pt x="236404" y="0"/>
                </a:cubicBezTo>
                <a:cubicBezTo>
                  <a:pt x="263437" y="0"/>
                  <a:pt x="289449" y="6476"/>
                  <a:pt x="313420" y="17990"/>
                </a:cubicBezTo>
                <a:cubicBezTo>
                  <a:pt x="313931" y="18350"/>
                  <a:pt x="314441" y="18350"/>
                  <a:pt x="314951" y="18710"/>
                </a:cubicBezTo>
                <a:cubicBezTo>
                  <a:pt x="404973" y="64765"/>
                  <a:pt x="471279" y="186379"/>
                  <a:pt x="472554" y="326071"/>
                </a:cubicBezTo>
                <a:lnTo>
                  <a:pt x="472554" y="703339"/>
                </a:lnTo>
                <a:lnTo>
                  <a:pt x="0" y="703339"/>
                </a:lnTo>
                <a:lnTo>
                  <a:pt x="0" y="326351"/>
                </a:lnTo>
                <a:cubicBezTo>
                  <a:pt x="1275" y="185660"/>
                  <a:pt x="66560" y="64045"/>
                  <a:pt x="157603" y="19070"/>
                </a:cubicBezTo>
                <a:close/>
              </a:path>
            </a:pathLst>
          </a:custGeom>
          <a:solidFill>
            <a:srgbClr val="8FD4D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6" name="Google Shape;376;p20"/>
          <p:cNvSpPr/>
          <p:nvPr/>
        </p:nvSpPr>
        <p:spPr>
          <a:xfrm>
            <a:off x="16636628" y="8559326"/>
            <a:ext cx="1251276" cy="1951308"/>
          </a:xfrm>
          <a:custGeom>
            <a:rect b="b" l="l" r="r" t="t"/>
            <a:pathLst>
              <a:path extrusionOk="0" h="1951308" w="1251276">
                <a:moveTo>
                  <a:pt x="0" y="0"/>
                </a:moveTo>
                <a:lnTo>
                  <a:pt x="1251276" y="0"/>
                </a:lnTo>
                <a:lnTo>
                  <a:pt x="1251276" y="1951308"/>
                </a:lnTo>
                <a:lnTo>
                  <a:pt x="0" y="1951308"/>
                </a:lnTo>
                <a:lnTo>
                  <a:pt x="0" y="0"/>
                </a:lnTo>
                <a:close/>
              </a:path>
            </a:pathLst>
          </a:custGeom>
          <a:blipFill rotWithShape="1">
            <a:blip r:embed="rId4">
              <a:alphaModFix/>
            </a:blip>
            <a:stretch>
              <a:fillRect b="0" l="0" r="0" t="0"/>
            </a:stretch>
          </a:blipFill>
          <a:ln>
            <a:noFill/>
          </a:ln>
        </p:spPr>
      </p:sp>
      <p:sp>
        <p:nvSpPr>
          <p:cNvPr id="377" name="Google Shape;377;p20"/>
          <p:cNvSpPr/>
          <p:nvPr/>
        </p:nvSpPr>
        <p:spPr>
          <a:xfrm>
            <a:off x="15767531" y="9056420"/>
            <a:ext cx="869097" cy="1230580"/>
          </a:xfrm>
          <a:custGeom>
            <a:rect b="b" l="l" r="r" t="t"/>
            <a:pathLst>
              <a:path extrusionOk="0" h="1230580" w="869097">
                <a:moveTo>
                  <a:pt x="0" y="0"/>
                </a:moveTo>
                <a:lnTo>
                  <a:pt x="869097" y="0"/>
                </a:lnTo>
                <a:lnTo>
                  <a:pt x="869097" y="1230580"/>
                </a:lnTo>
                <a:lnTo>
                  <a:pt x="0" y="1230580"/>
                </a:lnTo>
                <a:lnTo>
                  <a:pt x="0" y="0"/>
                </a:lnTo>
                <a:close/>
              </a:path>
            </a:pathLst>
          </a:custGeom>
          <a:blipFill rotWithShape="1">
            <a:blip r:embed="rId5">
              <a:alphaModFix/>
            </a:blip>
            <a:stretch>
              <a:fillRect b="0" l="0" r="0" t="0"/>
            </a:stretch>
          </a:blipFill>
          <a:ln>
            <a:noFill/>
          </a:ln>
        </p:spPr>
      </p:sp>
      <p:grpSp>
        <p:nvGrpSpPr>
          <p:cNvPr id="378" name="Google Shape;378;p20"/>
          <p:cNvGrpSpPr/>
          <p:nvPr/>
        </p:nvGrpSpPr>
        <p:grpSpPr>
          <a:xfrm>
            <a:off x="13546733" y="314754"/>
            <a:ext cx="732996" cy="732996"/>
            <a:chOff x="0" y="0"/>
            <a:chExt cx="812800" cy="812800"/>
          </a:xfrm>
        </p:grpSpPr>
        <p:sp>
          <p:nvSpPr>
            <p:cNvPr id="379" name="Google Shape;379;p20"/>
            <p:cNvSpPr/>
            <p:nvPr/>
          </p:nvSpPr>
          <p:spPr>
            <a:xfrm>
              <a:off x="0" y="0"/>
              <a:ext cx="812800" cy="812800"/>
            </a:xfrm>
            <a:custGeom>
              <a:rect b="b" l="l" r="r" t="t"/>
              <a:pathLst>
                <a:path extrusionOk="0" h="812800" w="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000000">
                <a:alpha val="0"/>
              </a:srgbClr>
            </a:solidFill>
            <a:ln cap="sq" cmpd="sng" w="38100">
              <a:solidFill>
                <a:srgbClr val="FFC0F9"/>
              </a:solidFill>
              <a:prstDash val="solid"/>
              <a:miter lim="8000"/>
              <a:headEnd len="sm" w="sm" type="none"/>
              <a:tailEnd len="sm" w="sm" type="none"/>
            </a:ln>
          </p:spPr>
        </p:sp>
        <p:sp>
          <p:nvSpPr>
            <p:cNvPr id="380" name="Google Shape;380;p20"/>
            <p:cNvSpPr txBox="1"/>
            <p:nvPr/>
          </p:nvSpPr>
          <p:spPr>
            <a:xfrm>
              <a:off x="190500" y="142875"/>
              <a:ext cx="431800" cy="479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81" name="Google Shape;381;p20"/>
          <p:cNvGrpSpPr/>
          <p:nvPr/>
        </p:nvGrpSpPr>
        <p:grpSpPr>
          <a:xfrm>
            <a:off x="157228" y="4536774"/>
            <a:ext cx="732996" cy="732996"/>
            <a:chOff x="0" y="0"/>
            <a:chExt cx="812800" cy="812800"/>
          </a:xfrm>
        </p:grpSpPr>
        <p:sp>
          <p:nvSpPr>
            <p:cNvPr id="382" name="Google Shape;382;p20"/>
            <p:cNvSpPr/>
            <p:nvPr/>
          </p:nvSpPr>
          <p:spPr>
            <a:xfrm>
              <a:off x="0" y="0"/>
              <a:ext cx="812800" cy="812800"/>
            </a:xfrm>
            <a:custGeom>
              <a:rect b="b" l="l" r="r" t="t"/>
              <a:pathLst>
                <a:path extrusionOk="0" h="812800" w="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000000">
                <a:alpha val="0"/>
              </a:srgbClr>
            </a:solidFill>
            <a:ln cap="sq" cmpd="sng" w="38100">
              <a:solidFill>
                <a:srgbClr val="FFC0F9"/>
              </a:solidFill>
              <a:prstDash val="solid"/>
              <a:miter lim="8000"/>
              <a:headEnd len="sm" w="sm" type="none"/>
              <a:tailEnd len="sm" w="sm" type="none"/>
            </a:ln>
          </p:spPr>
        </p:sp>
        <p:sp>
          <p:nvSpPr>
            <p:cNvPr id="383" name="Google Shape;383;p20"/>
            <p:cNvSpPr txBox="1"/>
            <p:nvPr/>
          </p:nvSpPr>
          <p:spPr>
            <a:xfrm>
              <a:off x="190500" y="142875"/>
              <a:ext cx="431800" cy="479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84" name="Google Shape;384;p20"/>
          <p:cNvSpPr/>
          <p:nvPr/>
        </p:nvSpPr>
        <p:spPr>
          <a:xfrm>
            <a:off x="6060869" y="8819110"/>
            <a:ext cx="1136037" cy="1771598"/>
          </a:xfrm>
          <a:custGeom>
            <a:rect b="b" l="l" r="r" t="t"/>
            <a:pathLst>
              <a:path extrusionOk="0" h="1771598" w="1136037">
                <a:moveTo>
                  <a:pt x="0" y="0"/>
                </a:moveTo>
                <a:lnTo>
                  <a:pt x="1136037" y="0"/>
                </a:lnTo>
                <a:lnTo>
                  <a:pt x="1136037" y="1771598"/>
                </a:lnTo>
                <a:lnTo>
                  <a:pt x="0" y="1771598"/>
                </a:lnTo>
                <a:lnTo>
                  <a:pt x="0" y="0"/>
                </a:lnTo>
                <a:close/>
              </a:path>
            </a:pathLst>
          </a:custGeom>
          <a:blipFill rotWithShape="1">
            <a:blip r:embed="rId6">
              <a:alphaModFix/>
            </a:blip>
            <a:stretch>
              <a:fillRect b="0" l="0" r="0" t="0"/>
            </a:stretch>
          </a:blipFill>
          <a:ln>
            <a:noFill/>
          </a:ln>
        </p:spPr>
      </p:sp>
      <p:sp>
        <p:nvSpPr>
          <p:cNvPr id="385" name="Google Shape;385;p20"/>
          <p:cNvSpPr/>
          <p:nvPr/>
        </p:nvSpPr>
        <p:spPr>
          <a:xfrm>
            <a:off x="7507705" y="8322017"/>
            <a:ext cx="2312042" cy="2268691"/>
          </a:xfrm>
          <a:custGeom>
            <a:rect b="b" l="l" r="r" t="t"/>
            <a:pathLst>
              <a:path extrusionOk="0" h="2268691" w="2312042">
                <a:moveTo>
                  <a:pt x="0" y="0"/>
                </a:moveTo>
                <a:lnTo>
                  <a:pt x="2312042" y="0"/>
                </a:lnTo>
                <a:lnTo>
                  <a:pt x="2312042" y="2268691"/>
                </a:lnTo>
                <a:lnTo>
                  <a:pt x="0" y="2268691"/>
                </a:lnTo>
                <a:lnTo>
                  <a:pt x="0" y="0"/>
                </a:lnTo>
                <a:close/>
              </a:path>
            </a:pathLst>
          </a:custGeom>
          <a:blipFill rotWithShape="1">
            <a:blip r:embed="rId7">
              <a:alphaModFix/>
            </a:blip>
            <a:stretch>
              <a:fillRect b="0" l="0" r="0" t="0"/>
            </a:stretch>
          </a:blipFill>
          <a:ln>
            <a:noFill/>
          </a:ln>
        </p:spPr>
      </p:sp>
      <p:sp>
        <p:nvSpPr>
          <p:cNvPr id="386" name="Google Shape;386;p20"/>
          <p:cNvSpPr txBox="1"/>
          <p:nvPr/>
        </p:nvSpPr>
        <p:spPr>
          <a:xfrm>
            <a:off x="5357652" y="5269770"/>
            <a:ext cx="3306074" cy="520700"/>
          </a:xfrm>
          <a:prstGeom prst="rect">
            <a:avLst/>
          </a:prstGeom>
          <a:noFill/>
          <a:ln>
            <a:noFill/>
          </a:ln>
        </p:spPr>
        <p:txBody>
          <a:bodyPr anchorCtr="0" anchor="t" bIns="0" lIns="0" spcFirstLastPara="1" rIns="0" wrap="square" tIns="0">
            <a:spAutoFit/>
          </a:bodyPr>
          <a:lstStyle/>
          <a:p>
            <a:pPr indent="0" lvl="0" marL="0" marR="0" rtl="0" algn="ctr">
              <a:lnSpc>
                <a:spcPct val="120005"/>
              </a:lnSpc>
              <a:spcBef>
                <a:spcPts val="0"/>
              </a:spcBef>
              <a:spcAft>
                <a:spcPts val="0"/>
              </a:spcAft>
              <a:buNone/>
            </a:pPr>
            <a:r>
              <a:rPr b="1" i="0" lang="en-US" sz="3499" u="none" cap="none" strike="noStrike">
                <a:solidFill>
                  <a:srgbClr val="267B78"/>
                </a:solidFill>
                <a:latin typeface="DM Sans"/>
                <a:ea typeface="DM Sans"/>
                <a:cs typeface="DM Sans"/>
                <a:sym typeface="DM Sans"/>
              </a:rPr>
              <a:t>Name</a:t>
            </a:r>
            <a:endParaRPr/>
          </a:p>
        </p:txBody>
      </p:sp>
      <p:sp>
        <p:nvSpPr>
          <p:cNvPr id="387" name="Google Shape;387;p20"/>
          <p:cNvSpPr txBox="1"/>
          <p:nvPr/>
        </p:nvSpPr>
        <p:spPr>
          <a:xfrm>
            <a:off x="5357652" y="6060432"/>
            <a:ext cx="3306074" cy="824865"/>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b="0" i="0" lang="en-US" sz="2400" u="none" cap="none" strike="noStrike">
                <a:solidFill>
                  <a:srgbClr val="000000"/>
                </a:solidFill>
                <a:latin typeface="DM Sans"/>
                <a:ea typeface="DM Sans"/>
                <a:cs typeface="DM Sans"/>
                <a:sym typeface="DM Sans"/>
              </a:rPr>
              <a:t>Elaborate on what you want to discuss. </a:t>
            </a:r>
            <a:endParaRPr/>
          </a:p>
        </p:txBody>
      </p:sp>
      <p:sp>
        <p:nvSpPr>
          <p:cNvPr id="388" name="Google Shape;388;p20"/>
          <p:cNvSpPr txBox="1"/>
          <p:nvPr/>
        </p:nvSpPr>
        <p:spPr>
          <a:xfrm>
            <a:off x="13445181" y="5269770"/>
            <a:ext cx="3306074" cy="520700"/>
          </a:xfrm>
          <a:prstGeom prst="rect">
            <a:avLst/>
          </a:prstGeom>
          <a:noFill/>
          <a:ln>
            <a:noFill/>
          </a:ln>
        </p:spPr>
        <p:txBody>
          <a:bodyPr anchorCtr="0" anchor="t" bIns="0" lIns="0" spcFirstLastPara="1" rIns="0" wrap="square" tIns="0">
            <a:spAutoFit/>
          </a:bodyPr>
          <a:lstStyle/>
          <a:p>
            <a:pPr indent="0" lvl="0" marL="0" marR="0" rtl="0" algn="ctr">
              <a:lnSpc>
                <a:spcPct val="120005"/>
              </a:lnSpc>
              <a:spcBef>
                <a:spcPts val="0"/>
              </a:spcBef>
              <a:spcAft>
                <a:spcPts val="0"/>
              </a:spcAft>
              <a:buNone/>
            </a:pPr>
            <a:r>
              <a:rPr b="1" i="0" lang="en-US" sz="3499" u="none" cap="none" strike="noStrike">
                <a:solidFill>
                  <a:srgbClr val="267B78"/>
                </a:solidFill>
                <a:latin typeface="DM Sans"/>
                <a:ea typeface="DM Sans"/>
                <a:cs typeface="DM Sans"/>
                <a:sym typeface="DM Sans"/>
              </a:rPr>
              <a:t>Name</a:t>
            </a:r>
            <a:endParaRPr/>
          </a:p>
        </p:txBody>
      </p:sp>
      <p:sp>
        <p:nvSpPr>
          <p:cNvPr id="389" name="Google Shape;389;p20"/>
          <p:cNvSpPr txBox="1"/>
          <p:nvPr/>
        </p:nvSpPr>
        <p:spPr>
          <a:xfrm>
            <a:off x="13445181" y="6060432"/>
            <a:ext cx="3306074" cy="824865"/>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b="0" i="0" lang="en-US" sz="2400" u="none" cap="none" strike="noStrike">
                <a:solidFill>
                  <a:srgbClr val="000000"/>
                </a:solidFill>
                <a:latin typeface="DM Sans"/>
                <a:ea typeface="DM Sans"/>
                <a:cs typeface="DM Sans"/>
                <a:sym typeface="DM Sans"/>
              </a:rPr>
              <a:t>Elaborate on what you want to discuss. </a:t>
            </a:r>
            <a:endParaRPr/>
          </a:p>
        </p:txBody>
      </p:sp>
      <p:grpSp>
        <p:nvGrpSpPr>
          <p:cNvPr id="390" name="Google Shape;390;p20"/>
          <p:cNvGrpSpPr/>
          <p:nvPr/>
        </p:nvGrpSpPr>
        <p:grpSpPr>
          <a:xfrm>
            <a:off x="13078683" y="8559326"/>
            <a:ext cx="732996" cy="732996"/>
            <a:chOff x="0" y="0"/>
            <a:chExt cx="812800" cy="812800"/>
          </a:xfrm>
        </p:grpSpPr>
        <p:sp>
          <p:nvSpPr>
            <p:cNvPr id="391" name="Google Shape;391;p20"/>
            <p:cNvSpPr/>
            <p:nvPr/>
          </p:nvSpPr>
          <p:spPr>
            <a:xfrm>
              <a:off x="0" y="0"/>
              <a:ext cx="812800" cy="812800"/>
            </a:xfrm>
            <a:custGeom>
              <a:rect b="b" l="l" r="r" t="t"/>
              <a:pathLst>
                <a:path extrusionOk="0" h="812800" w="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000000">
                <a:alpha val="0"/>
              </a:srgbClr>
            </a:solidFill>
            <a:ln cap="sq" cmpd="sng" w="38100">
              <a:solidFill>
                <a:srgbClr val="A8D6FF"/>
              </a:solidFill>
              <a:prstDash val="solid"/>
              <a:miter lim="8000"/>
              <a:headEnd len="sm" w="sm" type="none"/>
              <a:tailEnd len="sm" w="sm" type="none"/>
            </a:ln>
          </p:spPr>
        </p:sp>
        <p:sp>
          <p:nvSpPr>
            <p:cNvPr id="392" name="Google Shape;392;p20"/>
            <p:cNvSpPr txBox="1"/>
            <p:nvPr/>
          </p:nvSpPr>
          <p:spPr>
            <a:xfrm>
              <a:off x="190500" y="142875"/>
              <a:ext cx="431800" cy="479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393" name="Google Shape;393;p20"/>
          <p:cNvPicPr preferRelativeResize="0"/>
          <p:nvPr/>
        </p:nvPicPr>
        <p:blipFill>
          <a:blip r:embed="rId8">
            <a:alphaModFix/>
          </a:blip>
          <a:stretch>
            <a:fillRect/>
          </a:stretch>
        </p:blipFill>
        <p:spPr>
          <a:xfrm>
            <a:off x="1735646" y="3441441"/>
            <a:ext cx="3122774" cy="4647325"/>
          </a:xfrm>
          <a:prstGeom prst="rect">
            <a:avLst/>
          </a:prstGeom>
          <a:noFill/>
          <a:ln>
            <a:noFill/>
          </a:ln>
        </p:spPr>
      </p:pic>
      <p:pic>
        <p:nvPicPr>
          <p:cNvPr id="394" name="Google Shape;394;p20"/>
          <p:cNvPicPr preferRelativeResize="0"/>
          <p:nvPr/>
        </p:nvPicPr>
        <p:blipFill>
          <a:blip r:embed="rId9">
            <a:alphaModFix/>
          </a:blip>
          <a:stretch>
            <a:fillRect/>
          </a:stretch>
        </p:blipFill>
        <p:spPr>
          <a:xfrm>
            <a:off x="9691625" y="3419700"/>
            <a:ext cx="3122775" cy="4647313"/>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9B2AC"/>
        </a:solidFill>
      </p:bgPr>
    </p:bg>
    <p:spTree>
      <p:nvGrpSpPr>
        <p:cNvPr id="398" name="Shape 398"/>
        <p:cNvGrpSpPr/>
        <p:nvPr/>
      </p:nvGrpSpPr>
      <p:grpSpPr>
        <a:xfrm>
          <a:off x="0" y="0"/>
          <a:ext cx="0" cy="0"/>
          <a:chOff x="0" y="0"/>
          <a:chExt cx="0" cy="0"/>
        </a:xfrm>
      </p:grpSpPr>
      <p:sp>
        <p:nvSpPr>
          <p:cNvPr id="399" name="Google Shape;399;p21"/>
          <p:cNvSpPr/>
          <p:nvPr/>
        </p:nvSpPr>
        <p:spPr>
          <a:xfrm rot="-5400000">
            <a:off x="-6422341" y="3780656"/>
            <a:ext cx="12047241" cy="2725688"/>
          </a:xfrm>
          <a:custGeom>
            <a:rect b="b" l="l" r="r" t="t"/>
            <a:pathLst>
              <a:path extrusionOk="0" h="2725688" w="12047241">
                <a:moveTo>
                  <a:pt x="0" y="0"/>
                </a:moveTo>
                <a:lnTo>
                  <a:pt x="12047241" y="0"/>
                </a:lnTo>
                <a:lnTo>
                  <a:pt x="12047241" y="2725688"/>
                </a:lnTo>
                <a:lnTo>
                  <a:pt x="0" y="2725688"/>
                </a:lnTo>
                <a:lnTo>
                  <a:pt x="0" y="0"/>
                </a:lnTo>
                <a:close/>
              </a:path>
            </a:pathLst>
          </a:custGeom>
          <a:blipFill rotWithShape="1">
            <a:blip r:embed="rId3">
              <a:alphaModFix/>
            </a:blip>
            <a:stretch>
              <a:fillRect b="0" l="0" r="0" t="0"/>
            </a:stretch>
          </a:blipFill>
          <a:ln>
            <a:noFill/>
          </a:ln>
        </p:spPr>
      </p:sp>
      <p:sp>
        <p:nvSpPr>
          <p:cNvPr id="400" name="Google Shape;400;p21"/>
          <p:cNvSpPr txBox="1"/>
          <p:nvPr/>
        </p:nvSpPr>
        <p:spPr>
          <a:xfrm>
            <a:off x="2010444" y="2692399"/>
            <a:ext cx="7378075" cy="18383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12000" u="none" cap="none" strike="noStrike">
                <a:solidFill>
                  <a:srgbClr val="FFFFFF"/>
                </a:solidFill>
                <a:latin typeface="Caveat Brush"/>
                <a:ea typeface="Caveat Brush"/>
                <a:cs typeface="Caveat Brush"/>
                <a:sym typeface="Caveat Brush"/>
              </a:rPr>
              <a:t>About Us</a:t>
            </a:r>
            <a:endParaRPr/>
          </a:p>
        </p:txBody>
      </p:sp>
      <p:sp>
        <p:nvSpPr>
          <p:cNvPr id="401" name="Google Shape;401;p21"/>
          <p:cNvSpPr txBox="1"/>
          <p:nvPr/>
        </p:nvSpPr>
        <p:spPr>
          <a:xfrm>
            <a:off x="1706751" y="4670128"/>
            <a:ext cx="7985461" cy="49530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3000" u="none" cap="none" strike="noStrike">
                <a:solidFill>
                  <a:srgbClr val="FFFFFF"/>
                </a:solidFill>
                <a:latin typeface="DM Sans"/>
                <a:ea typeface="DM Sans"/>
                <a:cs typeface="DM Sans"/>
                <a:sym typeface="DM Sans"/>
              </a:rPr>
              <a:t>Elaborate on what you want to discuss. </a:t>
            </a:r>
            <a:endParaRPr/>
          </a:p>
        </p:txBody>
      </p:sp>
      <p:sp>
        <p:nvSpPr>
          <p:cNvPr id="402" name="Google Shape;402;p21"/>
          <p:cNvSpPr/>
          <p:nvPr/>
        </p:nvSpPr>
        <p:spPr>
          <a:xfrm>
            <a:off x="11361175" y="579750"/>
            <a:ext cx="6368847" cy="9303417"/>
          </a:xfrm>
          <a:custGeom>
            <a:rect b="b" l="l" r="r" t="t"/>
            <a:pathLst>
              <a:path extrusionOk="0" h="703339" w="472554">
                <a:moveTo>
                  <a:pt x="157603" y="19070"/>
                </a:moveTo>
                <a:cubicBezTo>
                  <a:pt x="181751" y="7556"/>
                  <a:pt x="209372" y="0"/>
                  <a:pt x="236404" y="0"/>
                </a:cubicBezTo>
                <a:cubicBezTo>
                  <a:pt x="263437" y="0"/>
                  <a:pt x="289449" y="6476"/>
                  <a:pt x="313420" y="17990"/>
                </a:cubicBezTo>
                <a:cubicBezTo>
                  <a:pt x="313931" y="18350"/>
                  <a:pt x="314441" y="18350"/>
                  <a:pt x="314951" y="18710"/>
                </a:cubicBezTo>
                <a:cubicBezTo>
                  <a:pt x="404973" y="64765"/>
                  <a:pt x="471279" y="186379"/>
                  <a:pt x="472554" y="326071"/>
                </a:cubicBezTo>
                <a:lnTo>
                  <a:pt x="472554" y="703339"/>
                </a:lnTo>
                <a:lnTo>
                  <a:pt x="0" y="703339"/>
                </a:lnTo>
                <a:lnTo>
                  <a:pt x="0" y="326351"/>
                </a:lnTo>
                <a:cubicBezTo>
                  <a:pt x="1275" y="185660"/>
                  <a:pt x="66560" y="64045"/>
                  <a:pt x="157603" y="19070"/>
                </a:cubicBezTo>
                <a:close/>
              </a:path>
            </a:pathLst>
          </a:custGeom>
          <a:solidFill>
            <a:srgbClr val="8FD4D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3" name="Google Shape;403;p21"/>
          <p:cNvSpPr/>
          <p:nvPr/>
        </p:nvSpPr>
        <p:spPr>
          <a:xfrm>
            <a:off x="1095283" y="2277057"/>
            <a:ext cx="982095" cy="617492"/>
          </a:xfrm>
          <a:custGeom>
            <a:rect b="b" l="l" r="r" t="t"/>
            <a:pathLst>
              <a:path extrusionOk="0" h="617492" w="982095">
                <a:moveTo>
                  <a:pt x="0" y="0"/>
                </a:moveTo>
                <a:lnTo>
                  <a:pt x="982094" y="0"/>
                </a:lnTo>
                <a:lnTo>
                  <a:pt x="982094" y="617492"/>
                </a:lnTo>
                <a:lnTo>
                  <a:pt x="0" y="617492"/>
                </a:lnTo>
                <a:lnTo>
                  <a:pt x="0" y="0"/>
                </a:lnTo>
                <a:close/>
              </a:path>
            </a:pathLst>
          </a:custGeom>
          <a:blipFill rotWithShape="1">
            <a:blip r:embed="rId4">
              <a:alphaModFix/>
            </a:blip>
            <a:stretch>
              <a:fillRect b="0" l="0" r="0" t="0"/>
            </a:stretch>
          </a:blipFill>
          <a:ln>
            <a:noFill/>
          </a:ln>
        </p:spPr>
      </p:sp>
      <p:sp>
        <p:nvSpPr>
          <p:cNvPr id="404" name="Google Shape;404;p21"/>
          <p:cNvSpPr/>
          <p:nvPr/>
        </p:nvSpPr>
        <p:spPr>
          <a:xfrm>
            <a:off x="9918099" y="1453568"/>
            <a:ext cx="1309724" cy="823489"/>
          </a:xfrm>
          <a:custGeom>
            <a:rect b="b" l="l" r="r" t="t"/>
            <a:pathLst>
              <a:path extrusionOk="0" h="823489" w="1309724">
                <a:moveTo>
                  <a:pt x="0" y="0"/>
                </a:moveTo>
                <a:lnTo>
                  <a:pt x="1309724" y="0"/>
                </a:lnTo>
                <a:lnTo>
                  <a:pt x="1309724" y="823489"/>
                </a:lnTo>
                <a:lnTo>
                  <a:pt x="0" y="823489"/>
                </a:lnTo>
                <a:lnTo>
                  <a:pt x="0" y="0"/>
                </a:lnTo>
                <a:close/>
              </a:path>
            </a:pathLst>
          </a:custGeom>
          <a:blipFill rotWithShape="1">
            <a:blip r:embed="rId4">
              <a:alphaModFix/>
            </a:blip>
            <a:stretch>
              <a:fillRect b="0" l="0" r="0" t="0"/>
            </a:stretch>
          </a:blipFill>
          <a:ln>
            <a:noFill/>
          </a:ln>
        </p:spPr>
      </p:sp>
      <p:sp>
        <p:nvSpPr>
          <p:cNvPr id="405" name="Google Shape;405;p21"/>
          <p:cNvSpPr/>
          <p:nvPr/>
        </p:nvSpPr>
        <p:spPr>
          <a:xfrm>
            <a:off x="2428068" y="726778"/>
            <a:ext cx="960387" cy="603843"/>
          </a:xfrm>
          <a:custGeom>
            <a:rect b="b" l="l" r="r" t="t"/>
            <a:pathLst>
              <a:path extrusionOk="0" h="603843" w="960387">
                <a:moveTo>
                  <a:pt x="0" y="0"/>
                </a:moveTo>
                <a:lnTo>
                  <a:pt x="960387" y="0"/>
                </a:lnTo>
                <a:lnTo>
                  <a:pt x="960387" y="603844"/>
                </a:lnTo>
                <a:lnTo>
                  <a:pt x="0" y="603844"/>
                </a:lnTo>
                <a:lnTo>
                  <a:pt x="0" y="0"/>
                </a:lnTo>
                <a:close/>
              </a:path>
            </a:pathLst>
          </a:custGeom>
          <a:blipFill rotWithShape="1">
            <a:blip r:embed="rId4">
              <a:alphaModFix/>
            </a:blip>
            <a:stretch>
              <a:fillRect b="0" l="0" r="0" t="0"/>
            </a:stretch>
          </a:blipFill>
          <a:ln>
            <a:noFill/>
          </a:ln>
        </p:spPr>
      </p:sp>
      <p:sp>
        <p:nvSpPr>
          <p:cNvPr id="406" name="Google Shape;406;p21"/>
          <p:cNvSpPr/>
          <p:nvPr/>
        </p:nvSpPr>
        <p:spPr>
          <a:xfrm>
            <a:off x="2336706" y="6975178"/>
            <a:ext cx="2599026" cy="3578693"/>
          </a:xfrm>
          <a:custGeom>
            <a:rect b="b" l="l" r="r" t="t"/>
            <a:pathLst>
              <a:path extrusionOk="0" h="3578693" w="2599026">
                <a:moveTo>
                  <a:pt x="0" y="0"/>
                </a:moveTo>
                <a:lnTo>
                  <a:pt x="2599026" y="0"/>
                </a:lnTo>
                <a:lnTo>
                  <a:pt x="2599026" y="3578693"/>
                </a:lnTo>
                <a:lnTo>
                  <a:pt x="0" y="3578693"/>
                </a:lnTo>
                <a:lnTo>
                  <a:pt x="0" y="0"/>
                </a:lnTo>
                <a:close/>
              </a:path>
            </a:pathLst>
          </a:custGeom>
          <a:blipFill rotWithShape="1">
            <a:blip r:embed="rId5">
              <a:alphaModFix/>
            </a:blip>
            <a:stretch>
              <a:fillRect b="0" l="0" r="0" t="0"/>
            </a:stretch>
          </a:blipFill>
          <a:ln>
            <a:noFill/>
          </a:ln>
        </p:spPr>
      </p:sp>
      <p:sp>
        <p:nvSpPr>
          <p:cNvPr id="407" name="Google Shape;407;p21"/>
          <p:cNvSpPr/>
          <p:nvPr/>
        </p:nvSpPr>
        <p:spPr>
          <a:xfrm>
            <a:off x="4935732" y="8346778"/>
            <a:ext cx="1602901" cy="2207093"/>
          </a:xfrm>
          <a:custGeom>
            <a:rect b="b" l="l" r="r" t="t"/>
            <a:pathLst>
              <a:path extrusionOk="0" h="2207093" w="1602901">
                <a:moveTo>
                  <a:pt x="0" y="0"/>
                </a:moveTo>
                <a:lnTo>
                  <a:pt x="1602901" y="0"/>
                </a:lnTo>
                <a:lnTo>
                  <a:pt x="1602901" y="2207093"/>
                </a:lnTo>
                <a:lnTo>
                  <a:pt x="0" y="2207093"/>
                </a:lnTo>
                <a:lnTo>
                  <a:pt x="0" y="0"/>
                </a:lnTo>
                <a:close/>
              </a:path>
            </a:pathLst>
          </a:custGeom>
          <a:blipFill rotWithShape="1">
            <a:blip r:embed="rId6">
              <a:alphaModFix/>
            </a:blip>
            <a:stretch>
              <a:fillRect b="0" l="0" r="0" t="0"/>
            </a:stretch>
          </a:blipFill>
          <a:ln>
            <a:noFill/>
          </a:ln>
        </p:spPr>
      </p:sp>
      <p:sp>
        <p:nvSpPr>
          <p:cNvPr id="408" name="Google Shape;408;p21"/>
          <p:cNvSpPr/>
          <p:nvPr/>
        </p:nvSpPr>
        <p:spPr>
          <a:xfrm>
            <a:off x="1359255" y="8764524"/>
            <a:ext cx="1232275" cy="1696764"/>
          </a:xfrm>
          <a:custGeom>
            <a:rect b="b" l="l" r="r" t="t"/>
            <a:pathLst>
              <a:path extrusionOk="0" h="1696764" w="1232275">
                <a:moveTo>
                  <a:pt x="0" y="0"/>
                </a:moveTo>
                <a:lnTo>
                  <a:pt x="1232275" y="0"/>
                </a:lnTo>
                <a:lnTo>
                  <a:pt x="1232275" y="1696764"/>
                </a:lnTo>
                <a:lnTo>
                  <a:pt x="0" y="1696764"/>
                </a:lnTo>
                <a:lnTo>
                  <a:pt x="0" y="0"/>
                </a:lnTo>
                <a:close/>
              </a:path>
            </a:pathLst>
          </a:custGeom>
          <a:blipFill rotWithShape="1">
            <a:blip r:embed="rId7">
              <a:alphaModFix/>
            </a:blip>
            <a:stretch>
              <a:fillRect b="0" l="0" r="0" t="0"/>
            </a:stretch>
          </a:blipFill>
          <a:ln>
            <a:noFill/>
          </a:ln>
        </p:spPr>
      </p:sp>
      <p:grpSp>
        <p:nvGrpSpPr>
          <p:cNvPr id="409" name="Google Shape;409;p21"/>
          <p:cNvGrpSpPr/>
          <p:nvPr/>
        </p:nvGrpSpPr>
        <p:grpSpPr>
          <a:xfrm>
            <a:off x="295476" y="6072040"/>
            <a:ext cx="341460" cy="341460"/>
            <a:chOff x="0" y="0"/>
            <a:chExt cx="812800" cy="812800"/>
          </a:xfrm>
        </p:grpSpPr>
        <p:sp>
          <p:nvSpPr>
            <p:cNvPr id="410" name="Google Shape;410;p2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828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1" name="Google Shape;411;p21"/>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12" name="Google Shape;412;p21"/>
          <p:cNvGrpSpPr/>
          <p:nvPr/>
        </p:nvGrpSpPr>
        <p:grpSpPr>
          <a:xfrm>
            <a:off x="17259300" y="989161"/>
            <a:ext cx="341460" cy="341460"/>
            <a:chOff x="0" y="0"/>
            <a:chExt cx="812800" cy="812800"/>
          </a:xfrm>
        </p:grpSpPr>
        <p:sp>
          <p:nvSpPr>
            <p:cNvPr id="413" name="Google Shape;413;p2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828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4" name="Google Shape;414;p21"/>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15" name="Google Shape;415;p21"/>
          <p:cNvSpPr/>
          <p:nvPr/>
        </p:nvSpPr>
        <p:spPr>
          <a:xfrm>
            <a:off x="7736697" y="6084977"/>
            <a:ext cx="3892041" cy="5359093"/>
          </a:xfrm>
          <a:custGeom>
            <a:rect b="b" l="l" r="r" t="t"/>
            <a:pathLst>
              <a:path extrusionOk="0" h="3578693" w="2599026">
                <a:moveTo>
                  <a:pt x="0" y="0"/>
                </a:moveTo>
                <a:lnTo>
                  <a:pt x="2599026" y="0"/>
                </a:lnTo>
                <a:lnTo>
                  <a:pt x="2599026" y="3578693"/>
                </a:lnTo>
                <a:lnTo>
                  <a:pt x="0" y="3578693"/>
                </a:lnTo>
                <a:lnTo>
                  <a:pt x="0" y="0"/>
                </a:lnTo>
                <a:close/>
              </a:path>
            </a:pathLst>
          </a:custGeom>
          <a:blipFill rotWithShape="1">
            <a:blip r:embed="rId5">
              <a:alphaModFix/>
            </a:blip>
            <a:stretch>
              <a:fillRect b="0" l="0" r="0" t="0"/>
            </a:stretch>
          </a:blipFill>
          <a:ln>
            <a:noFill/>
          </a:ln>
        </p:spPr>
      </p:sp>
      <p:pic>
        <p:nvPicPr>
          <p:cNvPr id="416" name="Google Shape;416;p21"/>
          <p:cNvPicPr preferRelativeResize="0"/>
          <p:nvPr/>
        </p:nvPicPr>
        <p:blipFill>
          <a:blip r:embed="rId8">
            <a:alphaModFix/>
          </a:blip>
          <a:stretch>
            <a:fillRect/>
          </a:stretch>
        </p:blipFill>
        <p:spPr>
          <a:xfrm>
            <a:off x="11628749" y="868725"/>
            <a:ext cx="5882326" cy="8746725"/>
          </a:xfrm>
          <a:prstGeom prst="rect">
            <a:avLst/>
          </a:prstGeom>
          <a:noFill/>
          <a:ln>
            <a:noFill/>
          </a:ln>
        </p:spPr>
      </p:pic>
      <p:sp>
        <p:nvSpPr>
          <p:cNvPr id="417" name="Google Shape;417;p21"/>
          <p:cNvSpPr/>
          <p:nvPr/>
        </p:nvSpPr>
        <p:spPr>
          <a:xfrm>
            <a:off x="8186058" y="5015999"/>
            <a:ext cx="4457932" cy="5362926"/>
          </a:xfrm>
          <a:custGeom>
            <a:rect b="b" l="l" r="r" t="t"/>
            <a:pathLst>
              <a:path extrusionOk="0" h="5362926" w="4457932">
                <a:moveTo>
                  <a:pt x="0" y="0"/>
                </a:moveTo>
                <a:lnTo>
                  <a:pt x="4457932" y="0"/>
                </a:lnTo>
                <a:lnTo>
                  <a:pt x="4457932" y="5362926"/>
                </a:lnTo>
                <a:lnTo>
                  <a:pt x="0" y="5362926"/>
                </a:lnTo>
                <a:lnTo>
                  <a:pt x="0" y="0"/>
                </a:lnTo>
                <a:close/>
              </a:path>
            </a:pathLst>
          </a:custGeom>
          <a:blipFill rotWithShape="1">
            <a:blip r:embed="rId9">
              <a:alphaModFix/>
            </a:blip>
            <a:stretch>
              <a:fillRect b="0" l="0" r="0" t="0"/>
            </a:stretch>
          </a:blipFill>
          <a:ln>
            <a:noFill/>
          </a:ln>
        </p:spPr>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1EC"/>
        </a:solidFill>
      </p:bgPr>
    </p:bg>
    <p:spTree>
      <p:nvGrpSpPr>
        <p:cNvPr id="421" name="Shape 421"/>
        <p:cNvGrpSpPr/>
        <p:nvPr/>
      </p:nvGrpSpPr>
      <p:grpSpPr>
        <a:xfrm>
          <a:off x="0" y="0"/>
          <a:ext cx="0" cy="0"/>
          <a:chOff x="0" y="0"/>
          <a:chExt cx="0" cy="0"/>
        </a:xfrm>
      </p:grpSpPr>
      <p:sp>
        <p:nvSpPr>
          <p:cNvPr id="422" name="Google Shape;422;p22"/>
          <p:cNvSpPr txBox="1"/>
          <p:nvPr/>
        </p:nvSpPr>
        <p:spPr>
          <a:xfrm>
            <a:off x="9357917" y="1723162"/>
            <a:ext cx="6202800" cy="29241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9499" u="none" cap="none" strike="noStrike">
                <a:solidFill>
                  <a:srgbClr val="A84D9F"/>
                </a:solidFill>
                <a:latin typeface="Caveat Brush"/>
                <a:ea typeface="Caveat Brush"/>
                <a:cs typeface="Caveat Brush"/>
                <a:sym typeface="Caveat Brush"/>
              </a:rPr>
              <a:t>Our</a:t>
            </a:r>
            <a:endParaRPr/>
          </a:p>
          <a:p>
            <a:pPr indent="0" lvl="0" marL="0" marR="0" rtl="0" algn="ctr">
              <a:lnSpc>
                <a:spcPct val="100000"/>
              </a:lnSpc>
              <a:spcBef>
                <a:spcPts val="0"/>
              </a:spcBef>
              <a:spcAft>
                <a:spcPts val="0"/>
              </a:spcAft>
              <a:buNone/>
            </a:pPr>
            <a:r>
              <a:rPr b="1" i="0" lang="en-US" sz="9499" u="none" cap="none" strike="noStrike">
                <a:solidFill>
                  <a:srgbClr val="A84D9F"/>
                </a:solidFill>
                <a:latin typeface="Caveat Brush"/>
                <a:ea typeface="Caveat Brush"/>
                <a:cs typeface="Caveat Brush"/>
                <a:sym typeface="Caveat Brush"/>
              </a:rPr>
              <a:t>History</a:t>
            </a:r>
            <a:endParaRPr/>
          </a:p>
        </p:txBody>
      </p:sp>
      <p:sp>
        <p:nvSpPr>
          <p:cNvPr id="423" name="Google Shape;423;p22"/>
          <p:cNvSpPr/>
          <p:nvPr/>
        </p:nvSpPr>
        <p:spPr>
          <a:xfrm rot="5400000">
            <a:off x="12859795" y="3780656"/>
            <a:ext cx="12047241" cy="2725688"/>
          </a:xfrm>
          <a:custGeom>
            <a:rect b="b" l="l" r="r" t="t"/>
            <a:pathLst>
              <a:path extrusionOk="0" h="2725688" w="12047241">
                <a:moveTo>
                  <a:pt x="0" y="0"/>
                </a:moveTo>
                <a:lnTo>
                  <a:pt x="12047241" y="0"/>
                </a:lnTo>
                <a:lnTo>
                  <a:pt x="12047241" y="2725688"/>
                </a:lnTo>
                <a:lnTo>
                  <a:pt x="0" y="2725688"/>
                </a:lnTo>
                <a:lnTo>
                  <a:pt x="0" y="0"/>
                </a:lnTo>
                <a:close/>
              </a:path>
            </a:pathLst>
          </a:custGeom>
          <a:blipFill rotWithShape="1">
            <a:blip r:embed="rId3">
              <a:alphaModFix/>
            </a:blip>
            <a:stretch>
              <a:fillRect b="0" l="0" r="0" t="0"/>
            </a:stretch>
          </a:blipFill>
          <a:ln>
            <a:noFill/>
          </a:ln>
        </p:spPr>
      </p:sp>
      <p:grpSp>
        <p:nvGrpSpPr>
          <p:cNvPr id="424" name="Google Shape;424;p22"/>
          <p:cNvGrpSpPr/>
          <p:nvPr/>
        </p:nvGrpSpPr>
        <p:grpSpPr>
          <a:xfrm>
            <a:off x="16479899" y="6841601"/>
            <a:ext cx="732996" cy="732996"/>
            <a:chOff x="0" y="0"/>
            <a:chExt cx="812800" cy="812800"/>
          </a:xfrm>
        </p:grpSpPr>
        <p:sp>
          <p:nvSpPr>
            <p:cNvPr id="425" name="Google Shape;425;p22"/>
            <p:cNvSpPr/>
            <p:nvPr/>
          </p:nvSpPr>
          <p:spPr>
            <a:xfrm>
              <a:off x="0" y="0"/>
              <a:ext cx="812800" cy="812800"/>
            </a:xfrm>
            <a:custGeom>
              <a:rect b="b" l="l" r="r" t="t"/>
              <a:pathLst>
                <a:path extrusionOk="0" h="812800" w="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FFC0F9"/>
            </a:solidFill>
            <a:ln>
              <a:noFill/>
            </a:ln>
          </p:spPr>
        </p:sp>
        <p:sp>
          <p:nvSpPr>
            <p:cNvPr id="426" name="Google Shape;426;p22"/>
            <p:cNvSpPr txBox="1"/>
            <p:nvPr/>
          </p:nvSpPr>
          <p:spPr>
            <a:xfrm>
              <a:off x="190500" y="142875"/>
              <a:ext cx="431800" cy="479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27" name="Google Shape;427;p22"/>
          <p:cNvSpPr/>
          <p:nvPr/>
        </p:nvSpPr>
        <p:spPr>
          <a:xfrm>
            <a:off x="1028700" y="822274"/>
            <a:ext cx="6368847" cy="9060765"/>
          </a:xfrm>
          <a:custGeom>
            <a:rect b="b" l="l" r="r" t="t"/>
            <a:pathLst>
              <a:path extrusionOk="0" h="703339" w="472554">
                <a:moveTo>
                  <a:pt x="157603" y="19070"/>
                </a:moveTo>
                <a:cubicBezTo>
                  <a:pt x="181751" y="7556"/>
                  <a:pt x="209372" y="0"/>
                  <a:pt x="236404" y="0"/>
                </a:cubicBezTo>
                <a:cubicBezTo>
                  <a:pt x="263437" y="0"/>
                  <a:pt x="289449" y="6476"/>
                  <a:pt x="313420" y="17990"/>
                </a:cubicBezTo>
                <a:cubicBezTo>
                  <a:pt x="313931" y="18350"/>
                  <a:pt x="314441" y="18350"/>
                  <a:pt x="314951" y="18710"/>
                </a:cubicBezTo>
                <a:cubicBezTo>
                  <a:pt x="404973" y="64765"/>
                  <a:pt x="471279" y="186379"/>
                  <a:pt x="472554" y="326071"/>
                </a:cubicBezTo>
                <a:lnTo>
                  <a:pt x="472554" y="703339"/>
                </a:lnTo>
                <a:lnTo>
                  <a:pt x="0" y="703339"/>
                </a:lnTo>
                <a:lnTo>
                  <a:pt x="0" y="326351"/>
                </a:lnTo>
                <a:cubicBezTo>
                  <a:pt x="1275" y="185660"/>
                  <a:pt x="66560" y="64045"/>
                  <a:pt x="157603" y="19070"/>
                </a:cubicBezTo>
                <a:close/>
              </a:path>
            </a:pathLst>
          </a:custGeom>
          <a:solidFill>
            <a:srgbClr val="8FD4D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28" name="Google Shape;428;p22"/>
          <p:cNvGrpSpPr/>
          <p:nvPr/>
        </p:nvGrpSpPr>
        <p:grpSpPr>
          <a:xfrm>
            <a:off x="385853" y="681252"/>
            <a:ext cx="732996" cy="732996"/>
            <a:chOff x="0" y="0"/>
            <a:chExt cx="812800" cy="812800"/>
          </a:xfrm>
        </p:grpSpPr>
        <p:sp>
          <p:nvSpPr>
            <p:cNvPr id="429" name="Google Shape;429;p22"/>
            <p:cNvSpPr/>
            <p:nvPr/>
          </p:nvSpPr>
          <p:spPr>
            <a:xfrm>
              <a:off x="0" y="0"/>
              <a:ext cx="812800" cy="812800"/>
            </a:xfrm>
            <a:custGeom>
              <a:rect b="b" l="l" r="r" t="t"/>
              <a:pathLst>
                <a:path extrusionOk="0" h="812800" w="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FFC0F9"/>
            </a:solidFill>
            <a:ln>
              <a:noFill/>
            </a:ln>
          </p:spPr>
        </p:sp>
        <p:sp>
          <p:nvSpPr>
            <p:cNvPr id="430" name="Google Shape;430;p22"/>
            <p:cNvSpPr txBox="1"/>
            <p:nvPr/>
          </p:nvSpPr>
          <p:spPr>
            <a:xfrm>
              <a:off x="190500" y="142875"/>
              <a:ext cx="431800" cy="479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31" name="Google Shape;431;p22"/>
          <p:cNvSpPr txBox="1"/>
          <p:nvPr/>
        </p:nvSpPr>
        <p:spPr>
          <a:xfrm>
            <a:off x="9357917" y="4858561"/>
            <a:ext cx="6202800" cy="21549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2800" u="none" cap="none" strike="noStrike">
                <a:solidFill>
                  <a:srgbClr val="000000"/>
                </a:solidFill>
                <a:latin typeface="DM Sans"/>
                <a:ea typeface="DM Sans"/>
                <a:cs typeface="DM Sans"/>
                <a:sym typeface="DM Sans"/>
              </a:rPr>
              <a:t>Presentations are communication tools that can be used as demonstrations, lectures, speeches, reports, and more. It is mostly presented before an audience. </a:t>
            </a:r>
            <a:endParaRPr/>
          </a:p>
        </p:txBody>
      </p:sp>
      <p:sp>
        <p:nvSpPr>
          <p:cNvPr id="432" name="Google Shape;432;p22"/>
          <p:cNvSpPr/>
          <p:nvPr/>
        </p:nvSpPr>
        <p:spPr>
          <a:xfrm>
            <a:off x="15824269" y="8551854"/>
            <a:ext cx="1022128" cy="1866900"/>
          </a:xfrm>
          <a:custGeom>
            <a:rect b="b" l="l" r="r" t="t"/>
            <a:pathLst>
              <a:path extrusionOk="0" h="1866900" w="1022128">
                <a:moveTo>
                  <a:pt x="0" y="0"/>
                </a:moveTo>
                <a:lnTo>
                  <a:pt x="1022128" y="0"/>
                </a:lnTo>
                <a:lnTo>
                  <a:pt x="1022128" y="1866900"/>
                </a:lnTo>
                <a:lnTo>
                  <a:pt x="0" y="1866900"/>
                </a:lnTo>
                <a:lnTo>
                  <a:pt x="0" y="0"/>
                </a:lnTo>
                <a:close/>
              </a:path>
            </a:pathLst>
          </a:custGeom>
          <a:blipFill rotWithShape="1">
            <a:blip r:embed="rId4">
              <a:alphaModFix/>
            </a:blip>
            <a:stretch>
              <a:fillRect b="0" l="0" r="0" t="0"/>
            </a:stretch>
          </a:blipFill>
          <a:ln>
            <a:noFill/>
          </a:ln>
        </p:spPr>
      </p:sp>
      <p:sp>
        <p:nvSpPr>
          <p:cNvPr id="433" name="Google Shape;433;p22"/>
          <p:cNvSpPr/>
          <p:nvPr/>
        </p:nvSpPr>
        <p:spPr>
          <a:xfrm>
            <a:off x="14949397" y="9096523"/>
            <a:ext cx="643212" cy="1174816"/>
          </a:xfrm>
          <a:custGeom>
            <a:rect b="b" l="l" r="r" t="t"/>
            <a:pathLst>
              <a:path extrusionOk="0" h="1174816" w="643212">
                <a:moveTo>
                  <a:pt x="0" y="0"/>
                </a:moveTo>
                <a:lnTo>
                  <a:pt x="643211" y="0"/>
                </a:lnTo>
                <a:lnTo>
                  <a:pt x="643211" y="1174816"/>
                </a:lnTo>
                <a:lnTo>
                  <a:pt x="0" y="1174816"/>
                </a:lnTo>
                <a:lnTo>
                  <a:pt x="0" y="0"/>
                </a:lnTo>
                <a:close/>
              </a:path>
            </a:pathLst>
          </a:custGeom>
          <a:blipFill rotWithShape="1">
            <a:blip r:embed="rId4">
              <a:alphaModFix/>
            </a:blip>
            <a:stretch>
              <a:fillRect b="0" l="0" r="0" t="0"/>
            </a:stretch>
          </a:blipFill>
          <a:ln>
            <a:noFill/>
          </a:ln>
        </p:spPr>
      </p:sp>
      <p:grpSp>
        <p:nvGrpSpPr>
          <p:cNvPr id="434" name="Google Shape;434;p22"/>
          <p:cNvGrpSpPr/>
          <p:nvPr/>
        </p:nvGrpSpPr>
        <p:grpSpPr>
          <a:xfrm>
            <a:off x="14538007" y="662202"/>
            <a:ext cx="732996" cy="732996"/>
            <a:chOff x="0" y="0"/>
            <a:chExt cx="812800" cy="812800"/>
          </a:xfrm>
        </p:grpSpPr>
        <p:sp>
          <p:nvSpPr>
            <p:cNvPr id="435" name="Google Shape;435;p22"/>
            <p:cNvSpPr/>
            <p:nvPr/>
          </p:nvSpPr>
          <p:spPr>
            <a:xfrm>
              <a:off x="0" y="0"/>
              <a:ext cx="812800" cy="812800"/>
            </a:xfrm>
            <a:custGeom>
              <a:rect b="b" l="l" r="r" t="t"/>
              <a:pathLst>
                <a:path extrusionOk="0" h="812800" w="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000000">
                <a:alpha val="0"/>
              </a:srgbClr>
            </a:solidFill>
            <a:ln cap="sq" cmpd="sng" w="38100">
              <a:solidFill>
                <a:srgbClr val="A8D6FF"/>
              </a:solidFill>
              <a:prstDash val="solid"/>
              <a:miter lim="8000"/>
              <a:headEnd len="sm" w="sm" type="none"/>
              <a:tailEnd len="sm" w="sm" type="none"/>
            </a:ln>
          </p:spPr>
        </p:sp>
        <p:sp>
          <p:nvSpPr>
            <p:cNvPr id="436" name="Google Shape;436;p22"/>
            <p:cNvSpPr txBox="1"/>
            <p:nvPr/>
          </p:nvSpPr>
          <p:spPr>
            <a:xfrm>
              <a:off x="190500" y="142875"/>
              <a:ext cx="431800" cy="479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37" name="Google Shape;437;p22"/>
          <p:cNvGrpSpPr/>
          <p:nvPr/>
        </p:nvGrpSpPr>
        <p:grpSpPr>
          <a:xfrm>
            <a:off x="295476" y="6072040"/>
            <a:ext cx="341460" cy="341460"/>
            <a:chOff x="0" y="0"/>
            <a:chExt cx="812800" cy="812800"/>
          </a:xfrm>
        </p:grpSpPr>
        <p:sp>
          <p:nvSpPr>
            <p:cNvPr id="438" name="Google Shape;438;p2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828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9" name="Google Shape;439;p22"/>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40" name="Google Shape;440;p22"/>
          <p:cNvGrpSpPr/>
          <p:nvPr/>
        </p:nvGrpSpPr>
        <p:grpSpPr>
          <a:xfrm>
            <a:off x="7657698" y="706290"/>
            <a:ext cx="341460" cy="341460"/>
            <a:chOff x="0" y="0"/>
            <a:chExt cx="812800" cy="812800"/>
          </a:xfrm>
        </p:grpSpPr>
        <p:sp>
          <p:nvSpPr>
            <p:cNvPr id="441" name="Google Shape;441;p2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828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2" name="Google Shape;442;p22"/>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43" name="Google Shape;443;p22"/>
          <p:cNvSpPr/>
          <p:nvPr/>
        </p:nvSpPr>
        <p:spPr>
          <a:xfrm>
            <a:off x="7828428" y="8387888"/>
            <a:ext cx="2069672" cy="2030866"/>
          </a:xfrm>
          <a:custGeom>
            <a:rect b="b" l="l" r="r" t="t"/>
            <a:pathLst>
              <a:path extrusionOk="0" h="2030866" w="2069672">
                <a:moveTo>
                  <a:pt x="0" y="0"/>
                </a:moveTo>
                <a:lnTo>
                  <a:pt x="2069672" y="0"/>
                </a:lnTo>
                <a:lnTo>
                  <a:pt x="2069672" y="2030866"/>
                </a:lnTo>
                <a:lnTo>
                  <a:pt x="0" y="2030866"/>
                </a:lnTo>
                <a:lnTo>
                  <a:pt x="0" y="0"/>
                </a:lnTo>
                <a:close/>
              </a:path>
            </a:pathLst>
          </a:custGeom>
          <a:blipFill rotWithShape="1">
            <a:blip r:embed="rId5">
              <a:alphaModFix/>
            </a:blip>
            <a:stretch>
              <a:fillRect b="0" l="0" r="0" t="0"/>
            </a:stretch>
          </a:blipFill>
          <a:ln>
            <a:noFill/>
          </a:ln>
        </p:spPr>
      </p:sp>
      <p:pic>
        <p:nvPicPr>
          <p:cNvPr id="444" name="Google Shape;444;p22"/>
          <p:cNvPicPr preferRelativeResize="0"/>
          <p:nvPr/>
        </p:nvPicPr>
        <p:blipFill>
          <a:blip r:embed="rId6">
            <a:alphaModFix/>
          </a:blip>
          <a:stretch>
            <a:fillRect/>
          </a:stretch>
        </p:blipFill>
        <p:spPr>
          <a:xfrm>
            <a:off x="1340400" y="1170475"/>
            <a:ext cx="5676225" cy="84403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1EC"/>
        </a:solidFill>
      </p:bgPr>
    </p:bg>
    <p:spTree>
      <p:nvGrpSpPr>
        <p:cNvPr id="448" name="Shape 448"/>
        <p:cNvGrpSpPr/>
        <p:nvPr/>
      </p:nvGrpSpPr>
      <p:grpSpPr>
        <a:xfrm>
          <a:off x="0" y="0"/>
          <a:ext cx="0" cy="0"/>
          <a:chOff x="0" y="0"/>
          <a:chExt cx="0" cy="0"/>
        </a:xfrm>
      </p:grpSpPr>
      <p:sp>
        <p:nvSpPr>
          <p:cNvPr id="449" name="Google Shape;449;p23"/>
          <p:cNvSpPr txBox="1"/>
          <p:nvPr/>
        </p:nvSpPr>
        <p:spPr>
          <a:xfrm>
            <a:off x="1028700" y="1047750"/>
            <a:ext cx="16230600" cy="1428750"/>
          </a:xfrm>
          <a:prstGeom prst="rect">
            <a:avLst/>
          </a:prstGeom>
          <a:noFill/>
          <a:ln>
            <a:noFill/>
          </a:ln>
        </p:spPr>
        <p:txBody>
          <a:bodyPr anchorCtr="0" anchor="t" bIns="0" lIns="0" spcFirstLastPara="1" rIns="0" wrap="square" tIns="0">
            <a:spAutoFit/>
          </a:bodyPr>
          <a:lstStyle/>
          <a:p>
            <a:pPr indent="0" lvl="0" marL="0" marR="0" rtl="0" algn="ctr">
              <a:lnSpc>
                <a:spcPct val="120002"/>
              </a:lnSpc>
              <a:spcBef>
                <a:spcPts val="0"/>
              </a:spcBef>
              <a:spcAft>
                <a:spcPts val="0"/>
              </a:spcAft>
              <a:buNone/>
            </a:pPr>
            <a:r>
              <a:rPr b="1" i="0" lang="en-US" sz="9499" u="none" cap="none" strike="noStrike">
                <a:solidFill>
                  <a:srgbClr val="A84D9F"/>
                </a:solidFill>
                <a:latin typeface="Caveat Brush"/>
                <a:ea typeface="Caveat Brush"/>
                <a:cs typeface="Caveat Brush"/>
                <a:sym typeface="Caveat Brush"/>
              </a:rPr>
              <a:t>Our Process</a:t>
            </a:r>
            <a:endParaRPr/>
          </a:p>
        </p:txBody>
      </p:sp>
      <p:cxnSp>
        <p:nvCxnSpPr>
          <p:cNvPr id="450" name="Google Shape;450;p23"/>
          <p:cNvCxnSpPr/>
          <p:nvPr/>
        </p:nvCxnSpPr>
        <p:spPr>
          <a:xfrm>
            <a:off x="1496444" y="4885035"/>
            <a:ext cx="15436868" cy="0"/>
          </a:xfrm>
          <a:prstGeom prst="straightConnector1">
            <a:avLst/>
          </a:prstGeom>
          <a:noFill/>
          <a:ln cap="flat" cmpd="sng" w="47625">
            <a:solidFill>
              <a:srgbClr val="09B2AC"/>
            </a:solidFill>
            <a:prstDash val="solid"/>
            <a:round/>
            <a:headEnd len="sm" w="sm" type="none"/>
            <a:tailEnd len="sm" w="sm" type="none"/>
          </a:ln>
        </p:spPr>
      </p:cxnSp>
      <p:grpSp>
        <p:nvGrpSpPr>
          <p:cNvPr id="451" name="Google Shape;451;p23"/>
          <p:cNvGrpSpPr/>
          <p:nvPr/>
        </p:nvGrpSpPr>
        <p:grpSpPr>
          <a:xfrm>
            <a:off x="6063246" y="3858682"/>
            <a:ext cx="2005081" cy="2005081"/>
            <a:chOff x="0" y="0"/>
            <a:chExt cx="2673441" cy="2673441"/>
          </a:xfrm>
        </p:grpSpPr>
        <p:grpSp>
          <p:nvGrpSpPr>
            <p:cNvPr id="452" name="Google Shape;452;p23"/>
            <p:cNvGrpSpPr/>
            <p:nvPr/>
          </p:nvGrpSpPr>
          <p:grpSpPr>
            <a:xfrm>
              <a:off x="0" y="0"/>
              <a:ext cx="2673441" cy="2673441"/>
              <a:chOff x="0" y="0"/>
              <a:chExt cx="812800" cy="812800"/>
            </a:xfrm>
          </p:grpSpPr>
          <p:sp>
            <p:nvSpPr>
              <p:cNvPr id="453" name="Google Shape;453;p2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DD1C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4" name="Google Shape;454;p23"/>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55" name="Google Shape;455;p23"/>
            <p:cNvSpPr/>
            <p:nvPr/>
          </p:nvSpPr>
          <p:spPr>
            <a:xfrm>
              <a:off x="425776" y="425776"/>
              <a:ext cx="1821890" cy="1821890"/>
            </a:xfrm>
            <a:custGeom>
              <a:rect b="b" l="l" r="r" t="t"/>
              <a:pathLst>
                <a:path extrusionOk="0" h="1821890" w="1821890">
                  <a:moveTo>
                    <a:pt x="0" y="0"/>
                  </a:moveTo>
                  <a:lnTo>
                    <a:pt x="1821890" y="0"/>
                  </a:lnTo>
                  <a:lnTo>
                    <a:pt x="1821890" y="1821890"/>
                  </a:lnTo>
                  <a:lnTo>
                    <a:pt x="0" y="1821890"/>
                  </a:lnTo>
                  <a:lnTo>
                    <a:pt x="0" y="0"/>
                  </a:lnTo>
                  <a:close/>
                </a:path>
              </a:pathLst>
            </a:custGeom>
            <a:blipFill rotWithShape="1">
              <a:blip r:embed="rId3">
                <a:alphaModFix/>
              </a:blip>
              <a:stretch>
                <a:fillRect b="0" l="0" r="0" t="0"/>
              </a:stretch>
            </a:blipFill>
            <a:ln>
              <a:noFill/>
            </a:ln>
          </p:spPr>
        </p:sp>
      </p:grpSp>
      <p:grpSp>
        <p:nvGrpSpPr>
          <p:cNvPr id="456" name="Google Shape;456;p23"/>
          <p:cNvGrpSpPr/>
          <p:nvPr/>
        </p:nvGrpSpPr>
        <p:grpSpPr>
          <a:xfrm>
            <a:off x="14183745" y="3858682"/>
            <a:ext cx="2005081" cy="2005081"/>
            <a:chOff x="0" y="0"/>
            <a:chExt cx="812800" cy="812800"/>
          </a:xfrm>
        </p:grpSpPr>
        <p:sp>
          <p:nvSpPr>
            <p:cNvPr id="457" name="Google Shape;457;p2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DD1C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8" name="Google Shape;458;p23"/>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59" name="Google Shape;459;p23"/>
          <p:cNvGrpSpPr/>
          <p:nvPr/>
        </p:nvGrpSpPr>
        <p:grpSpPr>
          <a:xfrm>
            <a:off x="1322491" y="6288445"/>
            <a:ext cx="3364925" cy="1327995"/>
            <a:chOff x="0" y="0"/>
            <a:chExt cx="4486566" cy="1770660"/>
          </a:xfrm>
        </p:grpSpPr>
        <p:sp>
          <p:nvSpPr>
            <p:cNvPr id="460" name="Google Shape;460;p23"/>
            <p:cNvSpPr txBox="1"/>
            <p:nvPr/>
          </p:nvSpPr>
          <p:spPr>
            <a:xfrm>
              <a:off x="0" y="0"/>
              <a:ext cx="4486566" cy="575733"/>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2900" u="none" cap="none" strike="noStrike">
                  <a:solidFill>
                    <a:srgbClr val="267B78"/>
                  </a:solidFill>
                  <a:latin typeface="DM Sans"/>
                  <a:ea typeface="DM Sans"/>
                  <a:cs typeface="DM Sans"/>
                  <a:sym typeface="DM Sans"/>
                </a:rPr>
                <a:t>Add a main point</a:t>
              </a:r>
              <a:endParaRPr/>
            </a:p>
          </p:txBody>
        </p:sp>
        <p:sp>
          <p:nvSpPr>
            <p:cNvPr id="461" name="Google Shape;461;p23"/>
            <p:cNvSpPr txBox="1"/>
            <p:nvPr/>
          </p:nvSpPr>
          <p:spPr>
            <a:xfrm>
              <a:off x="0" y="781542"/>
              <a:ext cx="4486566" cy="989118"/>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200" u="none" cap="none" strike="noStrike">
                  <a:solidFill>
                    <a:srgbClr val="000000"/>
                  </a:solidFill>
                  <a:latin typeface="DM Sans"/>
                  <a:ea typeface="DM Sans"/>
                  <a:cs typeface="DM Sans"/>
                  <a:sym typeface="DM Sans"/>
                </a:rPr>
                <a:t>Elaborate on what you want to discuss. </a:t>
              </a:r>
              <a:endParaRPr/>
            </a:p>
          </p:txBody>
        </p:sp>
      </p:grpSp>
      <p:sp>
        <p:nvSpPr>
          <p:cNvPr id="462" name="Google Shape;462;p23"/>
          <p:cNvSpPr/>
          <p:nvPr/>
        </p:nvSpPr>
        <p:spPr>
          <a:xfrm rot="-5400000">
            <a:off x="-6357765" y="3780656"/>
            <a:ext cx="12047241" cy="2725688"/>
          </a:xfrm>
          <a:custGeom>
            <a:rect b="b" l="l" r="r" t="t"/>
            <a:pathLst>
              <a:path extrusionOk="0" h="2725688" w="12047241">
                <a:moveTo>
                  <a:pt x="0" y="0"/>
                </a:moveTo>
                <a:lnTo>
                  <a:pt x="12047241" y="0"/>
                </a:lnTo>
                <a:lnTo>
                  <a:pt x="12047241" y="2725688"/>
                </a:lnTo>
                <a:lnTo>
                  <a:pt x="0" y="2725688"/>
                </a:lnTo>
                <a:lnTo>
                  <a:pt x="0" y="0"/>
                </a:lnTo>
                <a:close/>
              </a:path>
            </a:pathLst>
          </a:custGeom>
          <a:blipFill rotWithShape="1">
            <a:blip r:embed="rId4">
              <a:alphaModFix/>
            </a:blip>
            <a:stretch>
              <a:fillRect b="0" l="0" r="0" t="0"/>
            </a:stretch>
          </a:blipFill>
          <a:ln>
            <a:noFill/>
          </a:ln>
        </p:spPr>
      </p:sp>
      <p:sp>
        <p:nvSpPr>
          <p:cNvPr id="463" name="Google Shape;463;p23"/>
          <p:cNvSpPr/>
          <p:nvPr/>
        </p:nvSpPr>
        <p:spPr>
          <a:xfrm rot="5400000">
            <a:off x="12601490" y="3780656"/>
            <a:ext cx="12047241" cy="2725688"/>
          </a:xfrm>
          <a:custGeom>
            <a:rect b="b" l="l" r="r" t="t"/>
            <a:pathLst>
              <a:path extrusionOk="0" h="2725688" w="12047241">
                <a:moveTo>
                  <a:pt x="0" y="0"/>
                </a:moveTo>
                <a:lnTo>
                  <a:pt x="12047241" y="0"/>
                </a:lnTo>
                <a:lnTo>
                  <a:pt x="12047241" y="2725688"/>
                </a:lnTo>
                <a:lnTo>
                  <a:pt x="0" y="2725688"/>
                </a:lnTo>
                <a:lnTo>
                  <a:pt x="0" y="0"/>
                </a:lnTo>
                <a:close/>
              </a:path>
            </a:pathLst>
          </a:custGeom>
          <a:blipFill rotWithShape="1">
            <a:blip r:embed="rId4">
              <a:alphaModFix/>
            </a:blip>
            <a:stretch>
              <a:fillRect b="0" l="0" r="0" t="0"/>
            </a:stretch>
          </a:blipFill>
          <a:ln>
            <a:noFill/>
          </a:ln>
        </p:spPr>
      </p:sp>
      <p:grpSp>
        <p:nvGrpSpPr>
          <p:cNvPr id="464" name="Google Shape;464;p23"/>
          <p:cNvGrpSpPr/>
          <p:nvPr/>
        </p:nvGrpSpPr>
        <p:grpSpPr>
          <a:xfrm>
            <a:off x="3750384" y="452576"/>
            <a:ext cx="732996" cy="732996"/>
            <a:chOff x="0" y="0"/>
            <a:chExt cx="812800" cy="812800"/>
          </a:xfrm>
        </p:grpSpPr>
        <p:sp>
          <p:nvSpPr>
            <p:cNvPr id="465" name="Google Shape;465;p23"/>
            <p:cNvSpPr/>
            <p:nvPr/>
          </p:nvSpPr>
          <p:spPr>
            <a:xfrm>
              <a:off x="0" y="0"/>
              <a:ext cx="812800" cy="812800"/>
            </a:xfrm>
            <a:custGeom>
              <a:rect b="b" l="l" r="r" t="t"/>
              <a:pathLst>
                <a:path extrusionOk="0" h="812800" w="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FFC0F9"/>
            </a:solidFill>
            <a:ln>
              <a:noFill/>
            </a:ln>
          </p:spPr>
        </p:sp>
        <p:sp>
          <p:nvSpPr>
            <p:cNvPr id="466" name="Google Shape;466;p23"/>
            <p:cNvSpPr txBox="1"/>
            <p:nvPr/>
          </p:nvSpPr>
          <p:spPr>
            <a:xfrm>
              <a:off x="190500" y="142875"/>
              <a:ext cx="431800" cy="479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67" name="Google Shape;467;p23"/>
          <p:cNvGrpSpPr/>
          <p:nvPr/>
        </p:nvGrpSpPr>
        <p:grpSpPr>
          <a:xfrm>
            <a:off x="10123495" y="3858682"/>
            <a:ext cx="2005096" cy="2005096"/>
            <a:chOff x="0" y="0"/>
            <a:chExt cx="812800" cy="812800"/>
          </a:xfrm>
        </p:grpSpPr>
        <p:sp>
          <p:nvSpPr>
            <p:cNvPr id="468" name="Google Shape;468;p2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DD1C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9" name="Google Shape;469;p23"/>
            <p:cNvSpPr txBox="1"/>
            <p:nvPr/>
          </p:nvSpPr>
          <p:spPr>
            <a:xfrm>
              <a:off x="76200" y="28575"/>
              <a:ext cx="660300" cy="7080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70" name="Google Shape;470;p23"/>
          <p:cNvSpPr/>
          <p:nvPr/>
        </p:nvSpPr>
        <p:spPr>
          <a:xfrm>
            <a:off x="15976607" y="9258300"/>
            <a:ext cx="643212" cy="1174816"/>
          </a:xfrm>
          <a:custGeom>
            <a:rect b="b" l="l" r="r" t="t"/>
            <a:pathLst>
              <a:path extrusionOk="0" h="1174816" w="643212">
                <a:moveTo>
                  <a:pt x="0" y="0"/>
                </a:moveTo>
                <a:lnTo>
                  <a:pt x="643212" y="0"/>
                </a:lnTo>
                <a:lnTo>
                  <a:pt x="643212" y="1174816"/>
                </a:lnTo>
                <a:lnTo>
                  <a:pt x="0" y="1174816"/>
                </a:lnTo>
                <a:lnTo>
                  <a:pt x="0" y="0"/>
                </a:lnTo>
                <a:close/>
              </a:path>
            </a:pathLst>
          </a:custGeom>
          <a:blipFill rotWithShape="1">
            <a:blip r:embed="rId5">
              <a:alphaModFix/>
            </a:blip>
            <a:stretch>
              <a:fillRect b="0" l="0" r="0" t="0"/>
            </a:stretch>
          </a:blipFill>
          <a:ln>
            <a:noFill/>
          </a:ln>
        </p:spPr>
      </p:sp>
      <p:sp>
        <p:nvSpPr>
          <p:cNvPr id="471" name="Google Shape;471;p23"/>
          <p:cNvSpPr/>
          <p:nvPr/>
        </p:nvSpPr>
        <p:spPr>
          <a:xfrm>
            <a:off x="31542" y="8603485"/>
            <a:ext cx="1574290" cy="2113141"/>
          </a:xfrm>
          <a:custGeom>
            <a:rect b="b" l="l" r="r" t="t"/>
            <a:pathLst>
              <a:path extrusionOk="0" h="2113141" w="1574290">
                <a:moveTo>
                  <a:pt x="0" y="0"/>
                </a:moveTo>
                <a:lnTo>
                  <a:pt x="1574290" y="0"/>
                </a:lnTo>
                <a:lnTo>
                  <a:pt x="1574290" y="2113140"/>
                </a:lnTo>
                <a:lnTo>
                  <a:pt x="0" y="2113140"/>
                </a:lnTo>
                <a:lnTo>
                  <a:pt x="0" y="0"/>
                </a:lnTo>
                <a:close/>
              </a:path>
            </a:pathLst>
          </a:custGeom>
          <a:blipFill rotWithShape="1">
            <a:blip r:embed="rId6">
              <a:alphaModFix/>
            </a:blip>
            <a:stretch>
              <a:fillRect b="0" l="0" r="0" t="0"/>
            </a:stretch>
          </a:blipFill>
          <a:ln>
            <a:noFill/>
          </a:ln>
        </p:spPr>
      </p:sp>
      <p:sp>
        <p:nvSpPr>
          <p:cNvPr id="472" name="Google Shape;472;p23"/>
          <p:cNvSpPr/>
          <p:nvPr/>
        </p:nvSpPr>
        <p:spPr>
          <a:xfrm>
            <a:off x="16713710" y="8536873"/>
            <a:ext cx="1574290" cy="2113141"/>
          </a:xfrm>
          <a:custGeom>
            <a:rect b="b" l="l" r="r" t="t"/>
            <a:pathLst>
              <a:path extrusionOk="0" h="2113141" w="1574290">
                <a:moveTo>
                  <a:pt x="0" y="0"/>
                </a:moveTo>
                <a:lnTo>
                  <a:pt x="1574290" y="0"/>
                </a:lnTo>
                <a:lnTo>
                  <a:pt x="1574290" y="2113141"/>
                </a:lnTo>
                <a:lnTo>
                  <a:pt x="0" y="2113141"/>
                </a:lnTo>
                <a:lnTo>
                  <a:pt x="0" y="0"/>
                </a:lnTo>
                <a:close/>
              </a:path>
            </a:pathLst>
          </a:custGeom>
          <a:blipFill rotWithShape="1">
            <a:blip r:embed="rId7">
              <a:alphaModFix/>
            </a:blip>
            <a:stretch>
              <a:fillRect b="0" l="0" r="0" t="0"/>
            </a:stretch>
          </a:blipFill>
          <a:ln>
            <a:noFill/>
          </a:ln>
        </p:spPr>
      </p:sp>
      <p:sp>
        <p:nvSpPr>
          <p:cNvPr id="473" name="Google Shape;473;p23"/>
          <p:cNvSpPr/>
          <p:nvPr/>
        </p:nvSpPr>
        <p:spPr>
          <a:xfrm>
            <a:off x="12917885" y="8925493"/>
            <a:ext cx="836165" cy="1527241"/>
          </a:xfrm>
          <a:custGeom>
            <a:rect b="b" l="l" r="r" t="t"/>
            <a:pathLst>
              <a:path extrusionOk="0" h="1527241" w="836165">
                <a:moveTo>
                  <a:pt x="0" y="0"/>
                </a:moveTo>
                <a:lnTo>
                  <a:pt x="836165" y="0"/>
                </a:lnTo>
                <a:lnTo>
                  <a:pt x="836165" y="1527242"/>
                </a:lnTo>
                <a:lnTo>
                  <a:pt x="0" y="1527242"/>
                </a:lnTo>
                <a:lnTo>
                  <a:pt x="0" y="0"/>
                </a:lnTo>
                <a:close/>
              </a:path>
            </a:pathLst>
          </a:custGeom>
          <a:blipFill rotWithShape="1">
            <a:blip r:embed="rId5">
              <a:alphaModFix/>
            </a:blip>
            <a:stretch>
              <a:fillRect b="0" l="0" r="0" t="0"/>
            </a:stretch>
          </a:blipFill>
          <a:ln>
            <a:noFill/>
          </a:ln>
        </p:spPr>
      </p:sp>
      <p:grpSp>
        <p:nvGrpSpPr>
          <p:cNvPr id="474" name="Google Shape;474;p23"/>
          <p:cNvGrpSpPr/>
          <p:nvPr/>
        </p:nvGrpSpPr>
        <p:grpSpPr>
          <a:xfrm>
            <a:off x="1129946" y="2476500"/>
            <a:ext cx="732996" cy="732996"/>
            <a:chOff x="0" y="0"/>
            <a:chExt cx="812800" cy="812800"/>
          </a:xfrm>
        </p:grpSpPr>
        <p:sp>
          <p:nvSpPr>
            <p:cNvPr id="475" name="Google Shape;475;p23"/>
            <p:cNvSpPr/>
            <p:nvPr/>
          </p:nvSpPr>
          <p:spPr>
            <a:xfrm>
              <a:off x="0" y="0"/>
              <a:ext cx="812800" cy="812800"/>
            </a:xfrm>
            <a:custGeom>
              <a:rect b="b" l="l" r="r" t="t"/>
              <a:pathLst>
                <a:path extrusionOk="0" h="812800" w="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000000">
                <a:alpha val="0"/>
              </a:srgbClr>
            </a:solidFill>
            <a:ln cap="sq" cmpd="sng" w="38100">
              <a:solidFill>
                <a:srgbClr val="A8D6FF"/>
              </a:solidFill>
              <a:prstDash val="solid"/>
              <a:miter lim="8000"/>
              <a:headEnd len="sm" w="sm" type="none"/>
              <a:tailEnd len="sm" w="sm" type="none"/>
            </a:ln>
          </p:spPr>
        </p:sp>
        <p:sp>
          <p:nvSpPr>
            <p:cNvPr id="476" name="Google Shape;476;p23"/>
            <p:cNvSpPr txBox="1"/>
            <p:nvPr/>
          </p:nvSpPr>
          <p:spPr>
            <a:xfrm>
              <a:off x="190500" y="142875"/>
              <a:ext cx="431800" cy="479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77" name="Google Shape;477;p23"/>
          <p:cNvGrpSpPr/>
          <p:nvPr/>
        </p:nvGrpSpPr>
        <p:grpSpPr>
          <a:xfrm>
            <a:off x="17703902" y="1014842"/>
            <a:ext cx="341460" cy="341460"/>
            <a:chOff x="0" y="0"/>
            <a:chExt cx="812800" cy="812800"/>
          </a:xfrm>
        </p:grpSpPr>
        <p:sp>
          <p:nvSpPr>
            <p:cNvPr id="478" name="Google Shape;478;p2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828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9" name="Google Shape;479;p23"/>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80" name="Google Shape;480;p23"/>
          <p:cNvGrpSpPr/>
          <p:nvPr/>
        </p:nvGrpSpPr>
        <p:grpSpPr>
          <a:xfrm>
            <a:off x="124974" y="7450939"/>
            <a:ext cx="341460" cy="341460"/>
            <a:chOff x="0" y="0"/>
            <a:chExt cx="812800" cy="812800"/>
          </a:xfrm>
        </p:grpSpPr>
        <p:sp>
          <p:nvSpPr>
            <p:cNvPr id="481" name="Google Shape;481;p2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828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2" name="Google Shape;482;p23"/>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83" name="Google Shape;483;p23"/>
          <p:cNvGrpSpPr/>
          <p:nvPr/>
        </p:nvGrpSpPr>
        <p:grpSpPr>
          <a:xfrm>
            <a:off x="17141636" y="2842998"/>
            <a:ext cx="732996" cy="732996"/>
            <a:chOff x="0" y="0"/>
            <a:chExt cx="812800" cy="812800"/>
          </a:xfrm>
        </p:grpSpPr>
        <p:sp>
          <p:nvSpPr>
            <p:cNvPr id="484" name="Google Shape;484;p23"/>
            <p:cNvSpPr/>
            <p:nvPr/>
          </p:nvSpPr>
          <p:spPr>
            <a:xfrm>
              <a:off x="0" y="0"/>
              <a:ext cx="812800" cy="812800"/>
            </a:xfrm>
            <a:custGeom>
              <a:rect b="b" l="l" r="r" t="t"/>
              <a:pathLst>
                <a:path extrusionOk="0" h="812800" w="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000000">
                <a:alpha val="0"/>
              </a:srgbClr>
            </a:solidFill>
            <a:ln cap="sq" cmpd="sng" w="38100">
              <a:solidFill>
                <a:srgbClr val="FFC0F9"/>
              </a:solidFill>
              <a:prstDash val="solid"/>
              <a:miter lim="8000"/>
              <a:headEnd len="sm" w="sm" type="none"/>
              <a:tailEnd len="sm" w="sm" type="none"/>
            </a:ln>
          </p:spPr>
        </p:sp>
        <p:sp>
          <p:nvSpPr>
            <p:cNvPr id="485" name="Google Shape;485;p23"/>
            <p:cNvSpPr txBox="1"/>
            <p:nvPr/>
          </p:nvSpPr>
          <p:spPr>
            <a:xfrm>
              <a:off x="190500" y="142875"/>
              <a:ext cx="431800" cy="479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86" name="Google Shape;486;p23"/>
          <p:cNvGrpSpPr/>
          <p:nvPr/>
        </p:nvGrpSpPr>
        <p:grpSpPr>
          <a:xfrm>
            <a:off x="5299959" y="6288445"/>
            <a:ext cx="3364925" cy="1327995"/>
            <a:chOff x="0" y="0"/>
            <a:chExt cx="4486566" cy="1770660"/>
          </a:xfrm>
        </p:grpSpPr>
        <p:sp>
          <p:nvSpPr>
            <p:cNvPr id="487" name="Google Shape;487;p23"/>
            <p:cNvSpPr txBox="1"/>
            <p:nvPr/>
          </p:nvSpPr>
          <p:spPr>
            <a:xfrm>
              <a:off x="0" y="0"/>
              <a:ext cx="4486566" cy="575733"/>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2900" u="none" cap="none" strike="noStrike">
                  <a:solidFill>
                    <a:srgbClr val="267B78"/>
                  </a:solidFill>
                  <a:latin typeface="DM Sans"/>
                  <a:ea typeface="DM Sans"/>
                  <a:cs typeface="DM Sans"/>
                  <a:sym typeface="DM Sans"/>
                </a:rPr>
                <a:t>Add a main point</a:t>
              </a:r>
              <a:endParaRPr/>
            </a:p>
          </p:txBody>
        </p:sp>
        <p:sp>
          <p:nvSpPr>
            <p:cNvPr id="488" name="Google Shape;488;p23"/>
            <p:cNvSpPr txBox="1"/>
            <p:nvPr/>
          </p:nvSpPr>
          <p:spPr>
            <a:xfrm>
              <a:off x="0" y="781542"/>
              <a:ext cx="4486566" cy="989118"/>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200" u="none" cap="none" strike="noStrike">
                  <a:solidFill>
                    <a:srgbClr val="000000"/>
                  </a:solidFill>
                  <a:latin typeface="DM Sans"/>
                  <a:ea typeface="DM Sans"/>
                  <a:cs typeface="DM Sans"/>
                  <a:sym typeface="DM Sans"/>
                </a:rPr>
                <a:t>Elaborate on what you want to discuss. </a:t>
              </a:r>
              <a:endParaRPr/>
            </a:p>
          </p:txBody>
        </p:sp>
      </p:grpSp>
      <p:grpSp>
        <p:nvGrpSpPr>
          <p:cNvPr id="489" name="Google Shape;489;p23"/>
          <p:cNvGrpSpPr/>
          <p:nvPr/>
        </p:nvGrpSpPr>
        <p:grpSpPr>
          <a:xfrm>
            <a:off x="9277427" y="6288445"/>
            <a:ext cx="3364925" cy="1327995"/>
            <a:chOff x="0" y="0"/>
            <a:chExt cx="4486566" cy="1770660"/>
          </a:xfrm>
        </p:grpSpPr>
        <p:sp>
          <p:nvSpPr>
            <p:cNvPr id="490" name="Google Shape;490;p23"/>
            <p:cNvSpPr txBox="1"/>
            <p:nvPr/>
          </p:nvSpPr>
          <p:spPr>
            <a:xfrm>
              <a:off x="0" y="0"/>
              <a:ext cx="4486566" cy="575733"/>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2900" u="none" cap="none" strike="noStrike">
                  <a:solidFill>
                    <a:srgbClr val="267B78"/>
                  </a:solidFill>
                  <a:latin typeface="DM Sans"/>
                  <a:ea typeface="DM Sans"/>
                  <a:cs typeface="DM Sans"/>
                  <a:sym typeface="DM Sans"/>
                </a:rPr>
                <a:t>Add a main point</a:t>
              </a:r>
              <a:endParaRPr/>
            </a:p>
          </p:txBody>
        </p:sp>
        <p:sp>
          <p:nvSpPr>
            <p:cNvPr id="491" name="Google Shape;491;p23"/>
            <p:cNvSpPr txBox="1"/>
            <p:nvPr/>
          </p:nvSpPr>
          <p:spPr>
            <a:xfrm>
              <a:off x="0" y="781542"/>
              <a:ext cx="4486566" cy="989118"/>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200" u="none" cap="none" strike="noStrike">
                  <a:solidFill>
                    <a:srgbClr val="000000"/>
                  </a:solidFill>
                  <a:latin typeface="DM Sans"/>
                  <a:ea typeface="DM Sans"/>
                  <a:cs typeface="DM Sans"/>
                  <a:sym typeface="DM Sans"/>
                </a:rPr>
                <a:t>Elaborate on what you want to discuss. </a:t>
              </a:r>
              <a:endParaRPr/>
            </a:p>
          </p:txBody>
        </p:sp>
      </p:grpSp>
      <p:grpSp>
        <p:nvGrpSpPr>
          <p:cNvPr id="492" name="Google Shape;492;p23"/>
          <p:cNvGrpSpPr/>
          <p:nvPr/>
        </p:nvGrpSpPr>
        <p:grpSpPr>
          <a:xfrm>
            <a:off x="13254895" y="6288445"/>
            <a:ext cx="3364925" cy="1327995"/>
            <a:chOff x="0" y="0"/>
            <a:chExt cx="4486566" cy="1770660"/>
          </a:xfrm>
        </p:grpSpPr>
        <p:sp>
          <p:nvSpPr>
            <p:cNvPr id="493" name="Google Shape;493;p23"/>
            <p:cNvSpPr txBox="1"/>
            <p:nvPr/>
          </p:nvSpPr>
          <p:spPr>
            <a:xfrm>
              <a:off x="0" y="0"/>
              <a:ext cx="4486566" cy="575733"/>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2900" u="none" cap="none" strike="noStrike">
                  <a:solidFill>
                    <a:srgbClr val="267B78"/>
                  </a:solidFill>
                  <a:latin typeface="DM Sans"/>
                  <a:ea typeface="DM Sans"/>
                  <a:cs typeface="DM Sans"/>
                  <a:sym typeface="DM Sans"/>
                </a:rPr>
                <a:t>Add a main point</a:t>
              </a:r>
              <a:endParaRPr/>
            </a:p>
          </p:txBody>
        </p:sp>
        <p:sp>
          <p:nvSpPr>
            <p:cNvPr id="494" name="Google Shape;494;p23"/>
            <p:cNvSpPr txBox="1"/>
            <p:nvPr/>
          </p:nvSpPr>
          <p:spPr>
            <a:xfrm>
              <a:off x="0" y="781542"/>
              <a:ext cx="4486566" cy="989118"/>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200" u="none" cap="none" strike="noStrike">
                  <a:solidFill>
                    <a:srgbClr val="000000"/>
                  </a:solidFill>
                  <a:latin typeface="DM Sans"/>
                  <a:ea typeface="DM Sans"/>
                  <a:cs typeface="DM Sans"/>
                  <a:sym typeface="DM Sans"/>
                </a:rPr>
                <a:t>Elaborate on what you want to discuss. </a:t>
              </a:r>
              <a:endParaRPr/>
            </a:p>
          </p:txBody>
        </p:sp>
      </p:grpSp>
      <p:grpSp>
        <p:nvGrpSpPr>
          <p:cNvPr id="495" name="Google Shape;495;p23"/>
          <p:cNvGrpSpPr/>
          <p:nvPr/>
        </p:nvGrpSpPr>
        <p:grpSpPr>
          <a:xfrm>
            <a:off x="2191795" y="3882482"/>
            <a:ext cx="2005096" cy="2005096"/>
            <a:chOff x="0" y="0"/>
            <a:chExt cx="812800" cy="812800"/>
          </a:xfrm>
        </p:grpSpPr>
        <p:sp>
          <p:nvSpPr>
            <p:cNvPr id="496" name="Google Shape;496;p2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DD1C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7" name="Google Shape;497;p23"/>
            <p:cNvSpPr txBox="1"/>
            <p:nvPr/>
          </p:nvSpPr>
          <p:spPr>
            <a:xfrm>
              <a:off x="76200" y="28575"/>
              <a:ext cx="660300" cy="7080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498" name="Google Shape;498;p23"/>
          <p:cNvPicPr preferRelativeResize="0"/>
          <p:nvPr/>
        </p:nvPicPr>
        <p:blipFill>
          <a:blip r:embed="rId8">
            <a:alphaModFix/>
          </a:blip>
          <a:stretch>
            <a:fillRect/>
          </a:stretch>
        </p:blipFill>
        <p:spPr>
          <a:xfrm>
            <a:off x="2446975" y="4110126"/>
            <a:ext cx="1459543" cy="1459554"/>
          </a:xfrm>
          <a:prstGeom prst="rect">
            <a:avLst/>
          </a:prstGeom>
          <a:noFill/>
          <a:ln>
            <a:noFill/>
          </a:ln>
        </p:spPr>
      </p:pic>
      <p:pic>
        <p:nvPicPr>
          <p:cNvPr id="499" name="Google Shape;499;p23"/>
          <p:cNvPicPr preferRelativeResize="0"/>
          <p:nvPr/>
        </p:nvPicPr>
        <p:blipFill>
          <a:blip r:embed="rId9">
            <a:alphaModFix/>
          </a:blip>
          <a:stretch>
            <a:fillRect/>
          </a:stretch>
        </p:blipFill>
        <p:spPr>
          <a:xfrm>
            <a:off x="10396286" y="4033921"/>
            <a:ext cx="1459543" cy="1459554"/>
          </a:xfrm>
          <a:prstGeom prst="rect">
            <a:avLst/>
          </a:prstGeom>
          <a:noFill/>
          <a:ln>
            <a:noFill/>
          </a:ln>
        </p:spPr>
      </p:pic>
      <p:pic>
        <p:nvPicPr>
          <p:cNvPr id="500" name="Google Shape;500;p23"/>
          <p:cNvPicPr preferRelativeResize="0"/>
          <p:nvPr/>
        </p:nvPicPr>
        <p:blipFill>
          <a:blip r:embed="rId10">
            <a:alphaModFix/>
          </a:blip>
          <a:stretch>
            <a:fillRect/>
          </a:stretch>
        </p:blipFill>
        <p:spPr>
          <a:xfrm>
            <a:off x="14564648" y="4187163"/>
            <a:ext cx="1243315" cy="1243324"/>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1EC"/>
        </a:solidFill>
      </p:bgPr>
    </p:bg>
    <p:spTree>
      <p:nvGrpSpPr>
        <p:cNvPr id="504" name="Shape 504"/>
        <p:cNvGrpSpPr/>
        <p:nvPr/>
      </p:nvGrpSpPr>
      <p:grpSpPr>
        <a:xfrm>
          <a:off x="0" y="0"/>
          <a:ext cx="0" cy="0"/>
          <a:chOff x="0" y="0"/>
          <a:chExt cx="0" cy="0"/>
        </a:xfrm>
      </p:grpSpPr>
      <p:sp>
        <p:nvSpPr>
          <p:cNvPr id="505" name="Google Shape;505;p24"/>
          <p:cNvSpPr txBox="1"/>
          <p:nvPr/>
        </p:nvSpPr>
        <p:spPr>
          <a:xfrm>
            <a:off x="11548885" y="3305175"/>
            <a:ext cx="6076913" cy="36671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8000" u="none" cap="none" strike="noStrike">
                <a:solidFill>
                  <a:srgbClr val="A84D9F"/>
                </a:solidFill>
                <a:latin typeface="Caveat Brush"/>
                <a:ea typeface="Caveat Brush"/>
                <a:cs typeface="Caveat Brush"/>
                <a:sym typeface="Caveat Brush"/>
              </a:rPr>
              <a:t>A picture is </a:t>
            </a:r>
            <a:endParaRPr/>
          </a:p>
          <a:p>
            <a:pPr indent="0" lvl="0" marL="0" marR="0" rtl="0" algn="ctr">
              <a:lnSpc>
                <a:spcPct val="120000"/>
              </a:lnSpc>
              <a:spcBef>
                <a:spcPts val="0"/>
              </a:spcBef>
              <a:spcAft>
                <a:spcPts val="0"/>
              </a:spcAft>
              <a:buNone/>
            </a:pPr>
            <a:r>
              <a:rPr b="1" i="0" lang="en-US" sz="8000" u="none" cap="none" strike="noStrike">
                <a:solidFill>
                  <a:srgbClr val="A84D9F"/>
                </a:solidFill>
                <a:latin typeface="Caveat Brush"/>
                <a:ea typeface="Caveat Brush"/>
                <a:cs typeface="Caveat Brush"/>
                <a:sym typeface="Caveat Brush"/>
              </a:rPr>
              <a:t>worth a </a:t>
            </a:r>
            <a:endParaRPr/>
          </a:p>
          <a:p>
            <a:pPr indent="0" lvl="0" marL="0" marR="0" rtl="0" algn="ctr">
              <a:lnSpc>
                <a:spcPct val="120000"/>
              </a:lnSpc>
              <a:spcBef>
                <a:spcPts val="0"/>
              </a:spcBef>
              <a:spcAft>
                <a:spcPts val="0"/>
              </a:spcAft>
              <a:buNone/>
            </a:pPr>
            <a:r>
              <a:rPr b="1" i="0" lang="en-US" sz="8000" u="none" cap="none" strike="noStrike">
                <a:solidFill>
                  <a:srgbClr val="A84D9F"/>
                </a:solidFill>
                <a:latin typeface="Caveat Brush"/>
                <a:ea typeface="Caveat Brush"/>
                <a:cs typeface="Caveat Brush"/>
                <a:sym typeface="Caveat Brush"/>
              </a:rPr>
              <a:t>thousand words</a:t>
            </a:r>
            <a:endParaRPr/>
          </a:p>
        </p:txBody>
      </p:sp>
      <p:grpSp>
        <p:nvGrpSpPr>
          <p:cNvPr id="506" name="Google Shape;506;p24"/>
          <p:cNvGrpSpPr/>
          <p:nvPr/>
        </p:nvGrpSpPr>
        <p:grpSpPr>
          <a:xfrm>
            <a:off x="17259300" y="550764"/>
            <a:ext cx="732996" cy="732996"/>
            <a:chOff x="0" y="0"/>
            <a:chExt cx="812800" cy="812800"/>
          </a:xfrm>
        </p:grpSpPr>
        <p:sp>
          <p:nvSpPr>
            <p:cNvPr id="507" name="Google Shape;507;p24"/>
            <p:cNvSpPr/>
            <p:nvPr/>
          </p:nvSpPr>
          <p:spPr>
            <a:xfrm>
              <a:off x="0" y="0"/>
              <a:ext cx="812800" cy="812800"/>
            </a:xfrm>
            <a:custGeom>
              <a:rect b="b" l="l" r="r" t="t"/>
              <a:pathLst>
                <a:path extrusionOk="0" h="812800" w="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FFC0F9"/>
            </a:solidFill>
            <a:ln>
              <a:noFill/>
            </a:ln>
          </p:spPr>
        </p:sp>
        <p:sp>
          <p:nvSpPr>
            <p:cNvPr id="508" name="Google Shape;508;p24"/>
            <p:cNvSpPr txBox="1"/>
            <p:nvPr/>
          </p:nvSpPr>
          <p:spPr>
            <a:xfrm>
              <a:off x="190500" y="142875"/>
              <a:ext cx="431800" cy="479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09" name="Google Shape;509;p24"/>
          <p:cNvGrpSpPr/>
          <p:nvPr/>
        </p:nvGrpSpPr>
        <p:grpSpPr>
          <a:xfrm>
            <a:off x="17259300" y="9117900"/>
            <a:ext cx="732996" cy="732996"/>
            <a:chOff x="0" y="0"/>
            <a:chExt cx="812800" cy="812800"/>
          </a:xfrm>
        </p:grpSpPr>
        <p:sp>
          <p:nvSpPr>
            <p:cNvPr id="510" name="Google Shape;510;p24"/>
            <p:cNvSpPr/>
            <p:nvPr/>
          </p:nvSpPr>
          <p:spPr>
            <a:xfrm>
              <a:off x="0" y="0"/>
              <a:ext cx="812800" cy="812800"/>
            </a:xfrm>
            <a:custGeom>
              <a:rect b="b" l="l" r="r" t="t"/>
              <a:pathLst>
                <a:path extrusionOk="0" h="812800" w="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A8D6FF"/>
            </a:solidFill>
            <a:ln>
              <a:noFill/>
            </a:ln>
          </p:spPr>
        </p:sp>
        <p:sp>
          <p:nvSpPr>
            <p:cNvPr id="511" name="Google Shape;511;p24"/>
            <p:cNvSpPr txBox="1"/>
            <p:nvPr/>
          </p:nvSpPr>
          <p:spPr>
            <a:xfrm>
              <a:off x="190500" y="142875"/>
              <a:ext cx="431800" cy="479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512" name="Google Shape;512;p24"/>
          <p:cNvSpPr/>
          <p:nvPr/>
        </p:nvSpPr>
        <p:spPr>
          <a:xfrm>
            <a:off x="741305" y="550764"/>
            <a:ext cx="10520185" cy="9185472"/>
          </a:xfrm>
          <a:custGeom>
            <a:rect b="b" l="l" r="r" t="t"/>
            <a:pathLst>
              <a:path extrusionOk="0" h="703339" w="805539">
                <a:moveTo>
                  <a:pt x="268658" y="19070"/>
                </a:moveTo>
                <a:cubicBezTo>
                  <a:pt x="309823" y="7556"/>
                  <a:pt x="356907" y="0"/>
                  <a:pt x="402986" y="0"/>
                </a:cubicBezTo>
                <a:cubicBezTo>
                  <a:pt x="449068" y="0"/>
                  <a:pt x="493410" y="6476"/>
                  <a:pt x="534272" y="17990"/>
                </a:cubicBezTo>
                <a:cubicBezTo>
                  <a:pt x="535143" y="18350"/>
                  <a:pt x="536012" y="18350"/>
                  <a:pt x="536881" y="18710"/>
                </a:cubicBezTo>
                <a:cubicBezTo>
                  <a:pt x="690338" y="64765"/>
                  <a:pt x="803366" y="186379"/>
                  <a:pt x="805539" y="326071"/>
                </a:cubicBezTo>
                <a:lnTo>
                  <a:pt x="805539" y="703339"/>
                </a:lnTo>
                <a:lnTo>
                  <a:pt x="0" y="703339"/>
                </a:lnTo>
                <a:lnTo>
                  <a:pt x="0" y="326351"/>
                </a:lnTo>
                <a:cubicBezTo>
                  <a:pt x="2174" y="185660"/>
                  <a:pt x="113462" y="64045"/>
                  <a:pt x="268658" y="19070"/>
                </a:cubicBezTo>
                <a:close/>
              </a:path>
            </a:pathLst>
          </a:custGeom>
          <a:solidFill>
            <a:srgbClr val="8FD4D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513" name="Google Shape;513;p24"/>
          <p:cNvGrpSpPr/>
          <p:nvPr/>
        </p:nvGrpSpPr>
        <p:grpSpPr>
          <a:xfrm>
            <a:off x="10815889" y="917262"/>
            <a:ext cx="732996" cy="732996"/>
            <a:chOff x="0" y="0"/>
            <a:chExt cx="812800" cy="812800"/>
          </a:xfrm>
        </p:grpSpPr>
        <p:sp>
          <p:nvSpPr>
            <p:cNvPr id="514" name="Google Shape;514;p24"/>
            <p:cNvSpPr/>
            <p:nvPr/>
          </p:nvSpPr>
          <p:spPr>
            <a:xfrm>
              <a:off x="0" y="0"/>
              <a:ext cx="812800" cy="812800"/>
            </a:xfrm>
            <a:custGeom>
              <a:rect b="b" l="l" r="r" t="t"/>
              <a:pathLst>
                <a:path extrusionOk="0" h="812800" w="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A8D6FF"/>
            </a:solidFill>
            <a:ln>
              <a:noFill/>
            </a:ln>
          </p:spPr>
        </p:sp>
        <p:sp>
          <p:nvSpPr>
            <p:cNvPr id="515" name="Google Shape;515;p24"/>
            <p:cNvSpPr txBox="1"/>
            <p:nvPr/>
          </p:nvSpPr>
          <p:spPr>
            <a:xfrm>
              <a:off x="190500" y="142875"/>
              <a:ext cx="431800" cy="479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16" name="Google Shape;516;p24"/>
          <p:cNvGrpSpPr/>
          <p:nvPr/>
        </p:nvGrpSpPr>
        <p:grpSpPr>
          <a:xfrm>
            <a:off x="741305" y="1395198"/>
            <a:ext cx="732996" cy="732996"/>
            <a:chOff x="0" y="0"/>
            <a:chExt cx="812800" cy="812800"/>
          </a:xfrm>
        </p:grpSpPr>
        <p:sp>
          <p:nvSpPr>
            <p:cNvPr id="517" name="Google Shape;517;p24"/>
            <p:cNvSpPr/>
            <p:nvPr/>
          </p:nvSpPr>
          <p:spPr>
            <a:xfrm>
              <a:off x="0" y="0"/>
              <a:ext cx="812800" cy="812800"/>
            </a:xfrm>
            <a:custGeom>
              <a:rect b="b" l="l" r="r" t="t"/>
              <a:pathLst>
                <a:path extrusionOk="0" h="812800" w="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000000">
                <a:alpha val="0"/>
              </a:srgbClr>
            </a:solidFill>
            <a:ln cap="sq" cmpd="sng" w="38100">
              <a:solidFill>
                <a:srgbClr val="A8D6FF"/>
              </a:solidFill>
              <a:prstDash val="solid"/>
              <a:miter lim="8000"/>
              <a:headEnd len="sm" w="sm" type="none"/>
              <a:tailEnd len="sm" w="sm" type="none"/>
            </a:ln>
          </p:spPr>
        </p:sp>
        <p:sp>
          <p:nvSpPr>
            <p:cNvPr id="518" name="Google Shape;518;p24"/>
            <p:cNvSpPr txBox="1"/>
            <p:nvPr/>
          </p:nvSpPr>
          <p:spPr>
            <a:xfrm>
              <a:off x="190500" y="142875"/>
              <a:ext cx="431800" cy="479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519" name="Google Shape;519;p24"/>
          <p:cNvSpPr/>
          <p:nvPr/>
        </p:nvSpPr>
        <p:spPr>
          <a:xfrm>
            <a:off x="11182387" y="7984102"/>
            <a:ext cx="1241509" cy="2267596"/>
          </a:xfrm>
          <a:custGeom>
            <a:rect b="b" l="l" r="r" t="t"/>
            <a:pathLst>
              <a:path extrusionOk="0" h="2267596" w="1241509">
                <a:moveTo>
                  <a:pt x="0" y="0"/>
                </a:moveTo>
                <a:lnTo>
                  <a:pt x="1241509" y="0"/>
                </a:lnTo>
                <a:lnTo>
                  <a:pt x="1241509" y="2267596"/>
                </a:lnTo>
                <a:lnTo>
                  <a:pt x="0" y="2267596"/>
                </a:lnTo>
                <a:lnTo>
                  <a:pt x="0" y="0"/>
                </a:lnTo>
                <a:close/>
              </a:path>
            </a:pathLst>
          </a:custGeom>
          <a:blipFill rotWithShape="1">
            <a:blip r:embed="rId3">
              <a:alphaModFix/>
            </a:blip>
            <a:stretch>
              <a:fillRect b="0" l="0" r="0" t="0"/>
            </a:stretch>
          </a:blipFill>
          <a:ln>
            <a:noFill/>
          </a:ln>
        </p:spPr>
      </p:sp>
      <p:sp>
        <p:nvSpPr>
          <p:cNvPr id="520" name="Google Shape;520;p24"/>
          <p:cNvSpPr/>
          <p:nvPr/>
        </p:nvSpPr>
        <p:spPr>
          <a:xfrm>
            <a:off x="12633446" y="8539153"/>
            <a:ext cx="1336437" cy="1892301"/>
          </a:xfrm>
          <a:custGeom>
            <a:rect b="b" l="l" r="r" t="t"/>
            <a:pathLst>
              <a:path extrusionOk="0" h="1892301" w="1336437">
                <a:moveTo>
                  <a:pt x="0" y="0"/>
                </a:moveTo>
                <a:lnTo>
                  <a:pt x="1336437" y="0"/>
                </a:lnTo>
                <a:lnTo>
                  <a:pt x="1336437" y="1892301"/>
                </a:lnTo>
                <a:lnTo>
                  <a:pt x="0" y="1892301"/>
                </a:lnTo>
                <a:lnTo>
                  <a:pt x="0" y="0"/>
                </a:lnTo>
                <a:close/>
              </a:path>
            </a:pathLst>
          </a:custGeom>
          <a:blipFill rotWithShape="1">
            <a:blip r:embed="rId4">
              <a:alphaModFix/>
            </a:blip>
            <a:stretch>
              <a:fillRect b="0" l="0" r="0" t="0"/>
            </a:stretch>
          </a:blipFill>
          <a:ln>
            <a:noFill/>
          </a:ln>
        </p:spPr>
      </p:sp>
      <p:sp>
        <p:nvSpPr>
          <p:cNvPr id="521" name="Google Shape;521;p24"/>
          <p:cNvSpPr/>
          <p:nvPr/>
        </p:nvSpPr>
        <p:spPr>
          <a:xfrm>
            <a:off x="-398038" y="7408001"/>
            <a:ext cx="1872340" cy="3419798"/>
          </a:xfrm>
          <a:custGeom>
            <a:rect b="b" l="l" r="r" t="t"/>
            <a:pathLst>
              <a:path extrusionOk="0" h="3419798" w="1872340">
                <a:moveTo>
                  <a:pt x="0" y="0"/>
                </a:moveTo>
                <a:lnTo>
                  <a:pt x="1872339" y="0"/>
                </a:lnTo>
                <a:lnTo>
                  <a:pt x="1872339" y="3419798"/>
                </a:lnTo>
                <a:lnTo>
                  <a:pt x="0" y="3419798"/>
                </a:lnTo>
                <a:lnTo>
                  <a:pt x="0" y="0"/>
                </a:lnTo>
                <a:close/>
              </a:path>
            </a:pathLst>
          </a:custGeom>
          <a:blipFill rotWithShape="1">
            <a:blip r:embed="rId3">
              <a:alphaModFix/>
            </a:blip>
            <a:stretch>
              <a:fillRect b="0" l="0" r="0" t="0"/>
            </a:stretch>
          </a:blipFill>
          <a:ln>
            <a:noFill/>
          </a:ln>
        </p:spPr>
      </p:sp>
      <p:pic>
        <p:nvPicPr>
          <p:cNvPr id="522" name="Google Shape;522;p24"/>
          <p:cNvPicPr preferRelativeResize="0"/>
          <p:nvPr/>
        </p:nvPicPr>
        <p:blipFill>
          <a:blip r:embed="rId5">
            <a:alphaModFix/>
          </a:blip>
          <a:stretch>
            <a:fillRect/>
          </a:stretch>
        </p:blipFill>
        <p:spPr>
          <a:xfrm>
            <a:off x="1083668" y="923751"/>
            <a:ext cx="9835474" cy="8591885"/>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1EC"/>
        </a:solidFill>
      </p:bgPr>
    </p:bg>
    <p:spTree>
      <p:nvGrpSpPr>
        <p:cNvPr id="526" name="Shape 526"/>
        <p:cNvGrpSpPr/>
        <p:nvPr/>
      </p:nvGrpSpPr>
      <p:grpSpPr>
        <a:xfrm>
          <a:off x="0" y="0"/>
          <a:ext cx="0" cy="0"/>
          <a:chOff x="0" y="0"/>
          <a:chExt cx="0" cy="0"/>
        </a:xfrm>
      </p:grpSpPr>
      <p:sp>
        <p:nvSpPr>
          <p:cNvPr id="527" name="Google Shape;527;p25"/>
          <p:cNvSpPr/>
          <p:nvPr/>
        </p:nvSpPr>
        <p:spPr>
          <a:xfrm rot="-5400000">
            <a:off x="-6357765" y="3780656"/>
            <a:ext cx="12047241" cy="2725688"/>
          </a:xfrm>
          <a:custGeom>
            <a:rect b="b" l="l" r="r" t="t"/>
            <a:pathLst>
              <a:path extrusionOk="0" h="2725688" w="12047241">
                <a:moveTo>
                  <a:pt x="0" y="0"/>
                </a:moveTo>
                <a:lnTo>
                  <a:pt x="12047241" y="0"/>
                </a:lnTo>
                <a:lnTo>
                  <a:pt x="12047241" y="2725688"/>
                </a:lnTo>
                <a:lnTo>
                  <a:pt x="0" y="2725688"/>
                </a:lnTo>
                <a:lnTo>
                  <a:pt x="0" y="0"/>
                </a:lnTo>
                <a:close/>
              </a:path>
            </a:pathLst>
          </a:custGeom>
          <a:blipFill rotWithShape="1">
            <a:blip r:embed="rId3">
              <a:alphaModFix/>
            </a:blip>
            <a:stretch>
              <a:fillRect b="0" l="0" r="0" t="0"/>
            </a:stretch>
          </a:blipFill>
          <a:ln>
            <a:noFill/>
          </a:ln>
        </p:spPr>
      </p:sp>
      <p:sp>
        <p:nvSpPr>
          <p:cNvPr id="528" name="Google Shape;528;p25"/>
          <p:cNvSpPr/>
          <p:nvPr/>
        </p:nvSpPr>
        <p:spPr>
          <a:xfrm rot="5400000">
            <a:off x="12601490" y="3780656"/>
            <a:ext cx="12047241" cy="2725688"/>
          </a:xfrm>
          <a:custGeom>
            <a:rect b="b" l="l" r="r" t="t"/>
            <a:pathLst>
              <a:path extrusionOk="0" h="2725688" w="12047241">
                <a:moveTo>
                  <a:pt x="0" y="0"/>
                </a:moveTo>
                <a:lnTo>
                  <a:pt x="12047241" y="0"/>
                </a:lnTo>
                <a:lnTo>
                  <a:pt x="12047241" y="2725688"/>
                </a:lnTo>
                <a:lnTo>
                  <a:pt x="0" y="2725688"/>
                </a:lnTo>
                <a:lnTo>
                  <a:pt x="0" y="0"/>
                </a:lnTo>
                <a:close/>
              </a:path>
            </a:pathLst>
          </a:custGeom>
          <a:blipFill rotWithShape="1">
            <a:blip r:embed="rId3">
              <a:alphaModFix/>
            </a:blip>
            <a:stretch>
              <a:fillRect b="0" l="0" r="0" t="0"/>
            </a:stretch>
          </a:blipFill>
          <a:ln>
            <a:noFill/>
          </a:ln>
        </p:spPr>
      </p:sp>
      <p:sp>
        <p:nvSpPr>
          <p:cNvPr id="529" name="Google Shape;529;p25"/>
          <p:cNvSpPr/>
          <p:nvPr/>
        </p:nvSpPr>
        <p:spPr>
          <a:xfrm>
            <a:off x="436990" y="7667289"/>
            <a:ext cx="3106704" cy="3048454"/>
          </a:xfrm>
          <a:custGeom>
            <a:rect b="b" l="l" r="r" t="t"/>
            <a:pathLst>
              <a:path extrusionOk="0" h="3048454" w="3106704">
                <a:moveTo>
                  <a:pt x="0" y="0"/>
                </a:moveTo>
                <a:lnTo>
                  <a:pt x="3106705" y="0"/>
                </a:lnTo>
                <a:lnTo>
                  <a:pt x="3106705" y="3048453"/>
                </a:lnTo>
                <a:lnTo>
                  <a:pt x="0" y="3048453"/>
                </a:lnTo>
                <a:lnTo>
                  <a:pt x="0" y="0"/>
                </a:lnTo>
                <a:close/>
              </a:path>
            </a:pathLst>
          </a:custGeom>
          <a:blipFill rotWithShape="1">
            <a:blip r:embed="rId4">
              <a:alphaModFix/>
            </a:blip>
            <a:stretch>
              <a:fillRect b="0" l="0" r="0" t="0"/>
            </a:stretch>
          </a:blipFill>
          <a:ln>
            <a:noFill/>
          </a:ln>
        </p:spPr>
      </p:sp>
      <p:sp>
        <p:nvSpPr>
          <p:cNvPr id="530" name="Google Shape;530;p25"/>
          <p:cNvSpPr/>
          <p:nvPr/>
        </p:nvSpPr>
        <p:spPr>
          <a:xfrm>
            <a:off x="11261133" y="8310667"/>
            <a:ext cx="1698585" cy="2405076"/>
          </a:xfrm>
          <a:custGeom>
            <a:rect b="b" l="l" r="r" t="t"/>
            <a:pathLst>
              <a:path extrusionOk="0" h="2405076" w="1698585">
                <a:moveTo>
                  <a:pt x="0" y="0"/>
                </a:moveTo>
                <a:lnTo>
                  <a:pt x="1698585" y="0"/>
                </a:lnTo>
                <a:lnTo>
                  <a:pt x="1698585" y="2405075"/>
                </a:lnTo>
                <a:lnTo>
                  <a:pt x="0" y="2405075"/>
                </a:lnTo>
                <a:lnTo>
                  <a:pt x="0" y="0"/>
                </a:lnTo>
                <a:close/>
              </a:path>
            </a:pathLst>
          </a:custGeom>
          <a:blipFill rotWithShape="1">
            <a:blip r:embed="rId5">
              <a:alphaModFix/>
            </a:blip>
            <a:stretch>
              <a:fillRect b="0" l="0" r="0" t="0"/>
            </a:stretch>
          </a:blipFill>
          <a:ln>
            <a:noFill/>
          </a:ln>
        </p:spPr>
      </p:sp>
      <p:sp>
        <p:nvSpPr>
          <p:cNvPr id="531" name="Google Shape;531;p25"/>
          <p:cNvSpPr/>
          <p:nvPr/>
        </p:nvSpPr>
        <p:spPr>
          <a:xfrm>
            <a:off x="9696060" y="9292167"/>
            <a:ext cx="887985" cy="1257324"/>
          </a:xfrm>
          <a:custGeom>
            <a:rect b="b" l="l" r="r" t="t"/>
            <a:pathLst>
              <a:path extrusionOk="0" h="1257324" w="887985">
                <a:moveTo>
                  <a:pt x="0" y="0"/>
                </a:moveTo>
                <a:lnTo>
                  <a:pt x="887985" y="0"/>
                </a:lnTo>
                <a:lnTo>
                  <a:pt x="887985" y="1257324"/>
                </a:lnTo>
                <a:lnTo>
                  <a:pt x="0" y="1257324"/>
                </a:lnTo>
                <a:lnTo>
                  <a:pt x="0" y="0"/>
                </a:lnTo>
                <a:close/>
              </a:path>
            </a:pathLst>
          </a:custGeom>
          <a:blipFill rotWithShape="1">
            <a:blip r:embed="rId6">
              <a:alphaModFix/>
            </a:blip>
            <a:stretch>
              <a:fillRect b="0" l="0" r="0" t="0"/>
            </a:stretch>
          </a:blipFill>
          <a:ln>
            <a:noFill/>
          </a:ln>
        </p:spPr>
      </p:sp>
      <p:grpSp>
        <p:nvGrpSpPr>
          <p:cNvPr id="532" name="Google Shape;532;p25"/>
          <p:cNvGrpSpPr/>
          <p:nvPr/>
        </p:nvGrpSpPr>
        <p:grpSpPr>
          <a:xfrm>
            <a:off x="436990" y="2727485"/>
            <a:ext cx="732996" cy="732996"/>
            <a:chOff x="0" y="0"/>
            <a:chExt cx="812800" cy="812800"/>
          </a:xfrm>
        </p:grpSpPr>
        <p:sp>
          <p:nvSpPr>
            <p:cNvPr id="533" name="Google Shape;533;p25"/>
            <p:cNvSpPr/>
            <p:nvPr/>
          </p:nvSpPr>
          <p:spPr>
            <a:xfrm>
              <a:off x="0" y="0"/>
              <a:ext cx="812800" cy="812800"/>
            </a:xfrm>
            <a:custGeom>
              <a:rect b="b" l="l" r="r" t="t"/>
              <a:pathLst>
                <a:path extrusionOk="0" h="812800" w="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FFC0F9"/>
            </a:solidFill>
            <a:ln>
              <a:noFill/>
            </a:ln>
          </p:spPr>
        </p:sp>
        <p:sp>
          <p:nvSpPr>
            <p:cNvPr id="534" name="Google Shape;534;p25"/>
            <p:cNvSpPr txBox="1"/>
            <p:nvPr/>
          </p:nvSpPr>
          <p:spPr>
            <a:xfrm>
              <a:off x="190500" y="142875"/>
              <a:ext cx="431800" cy="479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35" name="Google Shape;535;p25"/>
          <p:cNvGrpSpPr/>
          <p:nvPr/>
        </p:nvGrpSpPr>
        <p:grpSpPr>
          <a:xfrm>
            <a:off x="12959718" y="1395198"/>
            <a:ext cx="732996" cy="732996"/>
            <a:chOff x="0" y="0"/>
            <a:chExt cx="812800" cy="812800"/>
          </a:xfrm>
        </p:grpSpPr>
        <p:sp>
          <p:nvSpPr>
            <p:cNvPr id="536" name="Google Shape;536;p25"/>
            <p:cNvSpPr/>
            <p:nvPr/>
          </p:nvSpPr>
          <p:spPr>
            <a:xfrm>
              <a:off x="0" y="0"/>
              <a:ext cx="812800" cy="812800"/>
            </a:xfrm>
            <a:custGeom>
              <a:rect b="b" l="l" r="r" t="t"/>
              <a:pathLst>
                <a:path extrusionOk="0" h="812800" w="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A8D6FF"/>
            </a:solidFill>
            <a:ln>
              <a:noFill/>
            </a:ln>
          </p:spPr>
        </p:sp>
        <p:sp>
          <p:nvSpPr>
            <p:cNvPr id="537" name="Google Shape;537;p25"/>
            <p:cNvSpPr txBox="1"/>
            <p:nvPr/>
          </p:nvSpPr>
          <p:spPr>
            <a:xfrm>
              <a:off x="190500" y="142875"/>
              <a:ext cx="431800" cy="479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38" name="Google Shape;538;p25"/>
          <p:cNvGrpSpPr/>
          <p:nvPr/>
        </p:nvGrpSpPr>
        <p:grpSpPr>
          <a:xfrm>
            <a:off x="15306904" y="2937322"/>
            <a:ext cx="732996" cy="732996"/>
            <a:chOff x="0" y="0"/>
            <a:chExt cx="812800" cy="812800"/>
          </a:xfrm>
        </p:grpSpPr>
        <p:sp>
          <p:nvSpPr>
            <p:cNvPr id="539" name="Google Shape;539;p25"/>
            <p:cNvSpPr/>
            <p:nvPr/>
          </p:nvSpPr>
          <p:spPr>
            <a:xfrm>
              <a:off x="0" y="0"/>
              <a:ext cx="812800" cy="812800"/>
            </a:xfrm>
            <a:custGeom>
              <a:rect b="b" l="l" r="r" t="t"/>
              <a:pathLst>
                <a:path extrusionOk="0" h="812800" w="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000000">
                <a:alpha val="0"/>
              </a:srgbClr>
            </a:solidFill>
            <a:ln cap="sq" cmpd="sng" w="38100">
              <a:solidFill>
                <a:srgbClr val="FFC0F9"/>
              </a:solidFill>
              <a:prstDash val="solid"/>
              <a:miter lim="8000"/>
              <a:headEnd len="sm" w="sm" type="none"/>
              <a:tailEnd len="sm" w="sm" type="none"/>
            </a:ln>
          </p:spPr>
        </p:sp>
        <p:sp>
          <p:nvSpPr>
            <p:cNvPr id="540" name="Google Shape;540;p25"/>
            <p:cNvSpPr txBox="1"/>
            <p:nvPr/>
          </p:nvSpPr>
          <p:spPr>
            <a:xfrm>
              <a:off x="190500" y="142875"/>
              <a:ext cx="431800" cy="479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41" name="Google Shape;541;p25"/>
          <p:cNvGrpSpPr/>
          <p:nvPr/>
        </p:nvGrpSpPr>
        <p:grpSpPr>
          <a:xfrm>
            <a:off x="2400158" y="6871779"/>
            <a:ext cx="341460" cy="341460"/>
            <a:chOff x="0" y="0"/>
            <a:chExt cx="812800" cy="812800"/>
          </a:xfrm>
        </p:grpSpPr>
        <p:sp>
          <p:nvSpPr>
            <p:cNvPr id="542" name="Google Shape;542;p2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A8D6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3" name="Google Shape;543;p25"/>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44" name="Google Shape;544;p25"/>
          <p:cNvGrpSpPr/>
          <p:nvPr/>
        </p:nvGrpSpPr>
        <p:grpSpPr>
          <a:xfrm>
            <a:off x="17354167" y="491472"/>
            <a:ext cx="341460" cy="341460"/>
            <a:chOff x="0" y="0"/>
            <a:chExt cx="812800" cy="812800"/>
          </a:xfrm>
        </p:grpSpPr>
        <p:sp>
          <p:nvSpPr>
            <p:cNvPr id="545" name="Google Shape;545;p2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828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6" name="Google Shape;546;p25"/>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47" name="Google Shape;547;p25"/>
          <p:cNvGrpSpPr/>
          <p:nvPr/>
        </p:nvGrpSpPr>
        <p:grpSpPr>
          <a:xfrm>
            <a:off x="2741618" y="491472"/>
            <a:ext cx="732996" cy="732996"/>
            <a:chOff x="0" y="0"/>
            <a:chExt cx="812800" cy="812800"/>
          </a:xfrm>
        </p:grpSpPr>
        <p:sp>
          <p:nvSpPr>
            <p:cNvPr id="548" name="Google Shape;548;p25"/>
            <p:cNvSpPr/>
            <p:nvPr/>
          </p:nvSpPr>
          <p:spPr>
            <a:xfrm>
              <a:off x="0" y="0"/>
              <a:ext cx="812800" cy="812800"/>
            </a:xfrm>
            <a:custGeom>
              <a:rect b="b" l="l" r="r" t="t"/>
              <a:pathLst>
                <a:path extrusionOk="0" h="812800" w="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000000">
                <a:alpha val="0"/>
              </a:srgbClr>
            </a:solidFill>
            <a:ln cap="sq" cmpd="sng" w="38100">
              <a:solidFill>
                <a:srgbClr val="A8D6FF"/>
              </a:solidFill>
              <a:prstDash val="solid"/>
              <a:miter lim="8000"/>
              <a:headEnd len="sm" w="sm" type="none"/>
              <a:tailEnd len="sm" w="sm" type="none"/>
            </a:ln>
          </p:spPr>
        </p:sp>
        <p:sp>
          <p:nvSpPr>
            <p:cNvPr id="549" name="Google Shape;549;p25"/>
            <p:cNvSpPr txBox="1"/>
            <p:nvPr/>
          </p:nvSpPr>
          <p:spPr>
            <a:xfrm>
              <a:off x="190500" y="142875"/>
              <a:ext cx="431800" cy="479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550" name="Google Shape;550;p25"/>
          <p:cNvSpPr/>
          <p:nvPr/>
        </p:nvSpPr>
        <p:spPr>
          <a:xfrm>
            <a:off x="11382072" y="3822730"/>
            <a:ext cx="5587382" cy="6098098"/>
          </a:xfrm>
          <a:custGeom>
            <a:rect b="b" l="l" r="r" t="t"/>
            <a:pathLst>
              <a:path extrusionOk="0" h="6098098" w="5587382">
                <a:moveTo>
                  <a:pt x="0" y="0"/>
                </a:moveTo>
                <a:lnTo>
                  <a:pt x="5587383" y="0"/>
                </a:lnTo>
                <a:lnTo>
                  <a:pt x="5587383" y="6098099"/>
                </a:lnTo>
                <a:lnTo>
                  <a:pt x="0" y="6098099"/>
                </a:lnTo>
                <a:lnTo>
                  <a:pt x="0" y="0"/>
                </a:lnTo>
                <a:close/>
              </a:path>
            </a:pathLst>
          </a:custGeom>
          <a:blipFill rotWithShape="1">
            <a:blip r:embed="rId7">
              <a:alphaModFix/>
            </a:blip>
            <a:stretch>
              <a:fillRect b="0" l="0" r="0" t="0"/>
            </a:stretch>
          </a:blipFill>
          <a:ln>
            <a:noFill/>
          </a:ln>
        </p:spPr>
      </p:sp>
      <p:sp>
        <p:nvSpPr>
          <p:cNvPr id="551" name="Google Shape;551;p25"/>
          <p:cNvSpPr txBox="1"/>
          <p:nvPr/>
        </p:nvSpPr>
        <p:spPr>
          <a:xfrm>
            <a:off x="2385088" y="1771221"/>
            <a:ext cx="9218100" cy="43863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9499" u="none" cap="none" strike="noStrike">
                <a:solidFill>
                  <a:srgbClr val="A84D9F"/>
                </a:solidFill>
                <a:latin typeface="Caveat Brush"/>
                <a:ea typeface="Caveat Brush"/>
                <a:cs typeface="Caveat Brush"/>
                <a:sym typeface="Caveat Brush"/>
              </a:rPr>
              <a:t>Write an original statement or inspiring quote</a:t>
            </a:r>
            <a:endParaRPr/>
          </a:p>
        </p:txBody>
      </p:sp>
      <p:sp>
        <p:nvSpPr>
          <p:cNvPr id="552" name="Google Shape;552;p25"/>
          <p:cNvSpPr txBox="1"/>
          <p:nvPr/>
        </p:nvSpPr>
        <p:spPr>
          <a:xfrm>
            <a:off x="3803940" y="6618034"/>
            <a:ext cx="6622656" cy="1219947"/>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3500" u="none" cap="none" strike="noStrike">
                <a:solidFill>
                  <a:srgbClr val="000000"/>
                </a:solidFill>
                <a:latin typeface="DM Sans"/>
                <a:ea typeface="DM Sans"/>
                <a:cs typeface="DM Sans"/>
                <a:sym typeface="DM Sans"/>
              </a:rPr>
              <a:t>— Include a credit, citation, </a:t>
            </a:r>
            <a:endParaRPr/>
          </a:p>
          <a:p>
            <a:pPr indent="0" lvl="0" marL="0" marR="0" rtl="0" algn="ctr">
              <a:lnSpc>
                <a:spcPct val="140000"/>
              </a:lnSpc>
              <a:spcBef>
                <a:spcPts val="0"/>
              </a:spcBef>
              <a:spcAft>
                <a:spcPts val="0"/>
              </a:spcAft>
              <a:buNone/>
            </a:pPr>
            <a:r>
              <a:rPr b="0" i="0" lang="en-US" sz="3500" u="none" cap="none" strike="noStrike">
                <a:solidFill>
                  <a:srgbClr val="000000"/>
                </a:solidFill>
                <a:latin typeface="DM Sans"/>
                <a:ea typeface="DM Sans"/>
                <a:cs typeface="DM Sans"/>
                <a:sym typeface="DM Sans"/>
              </a:rPr>
              <a:t>or supporting message</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1EC"/>
        </a:solidFill>
      </p:bgPr>
    </p:bg>
    <p:spTree>
      <p:nvGrpSpPr>
        <p:cNvPr id="556" name="Shape 556"/>
        <p:cNvGrpSpPr/>
        <p:nvPr/>
      </p:nvGrpSpPr>
      <p:grpSpPr>
        <a:xfrm>
          <a:off x="0" y="0"/>
          <a:ext cx="0" cy="0"/>
          <a:chOff x="0" y="0"/>
          <a:chExt cx="0" cy="0"/>
        </a:xfrm>
      </p:grpSpPr>
      <p:sp>
        <p:nvSpPr>
          <p:cNvPr id="557" name="Google Shape;557;p26"/>
          <p:cNvSpPr/>
          <p:nvPr/>
        </p:nvSpPr>
        <p:spPr>
          <a:xfrm>
            <a:off x="2970274" y="3609429"/>
            <a:ext cx="210121" cy="300173"/>
          </a:xfrm>
          <a:custGeom>
            <a:rect b="b" l="l" r="r" t="t"/>
            <a:pathLst>
              <a:path extrusionOk="0" h="300173" w="210121">
                <a:moveTo>
                  <a:pt x="0" y="0"/>
                </a:moveTo>
                <a:lnTo>
                  <a:pt x="210121" y="0"/>
                </a:lnTo>
                <a:lnTo>
                  <a:pt x="210121" y="300173"/>
                </a:lnTo>
                <a:lnTo>
                  <a:pt x="0" y="300173"/>
                </a:lnTo>
                <a:lnTo>
                  <a:pt x="0" y="0"/>
                </a:lnTo>
                <a:close/>
              </a:path>
            </a:pathLst>
          </a:custGeom>
          <a:blipFill rotWithShape="1">
            <a:blip r:embed="rId3">
              <a:alphaModFix/>
            </a:blip>
            <a:stretch>
              <a:fillRect b="0" l="0" r="0" t="0"/>
            </a:stretch>
          </a:blipFill>
          <a:ln>
            <a:noFill/>
          </a:ln>
        </p:spPr>
      </p:sp>
      <p:sp>
        <p:nvSpPr>
          <p:cNvPr id="558" name="Google Shape;558;p26"/>
          <p:cNvSpPr/>
          <p:nvPr/>
        </p:nvSpPr>
        <p:spPr>
          <a:xfrm>
            <a:off x="2943651" y="4560995"/>
            <a:ext cx="263367" cy="263367"/>
          </a:xfrm>
          <a:custGeom>
            <a:rect b="b" l="l" r="r" t="t"/>
            <a:pathLst>
              <a:path extrusionOk="0" h="263367" w="263367">
                <a:moveTo>
                  <a:pt x="0" y="0"/>
                </a:moveTo>
                <a:lnTo>
                  <a:pt x="263367" y="0"/>
                </a:lnTo>
                <a:lnTo>
                  <a:pt x="263367" y="263367"/>
                </a:lnTo>
                <a:lnTo>
                  <a:pt x="0" y="263367"/>
                </a:lnTo>
                <a:lnTo>
                  <a:pt x="0" y="0"/>
                </a:lnTo>
                <a:close/>
              </a:path>
            </a:pathLst>
          </a:custGeom>
          <a:blipFill rotWithShape="1">
            <a:blip r:embed="rId4">
              <a:alphaModFix/>
            </a:blip>
            <a:stretch>
              <a:fillRect b="0" l="0" r="0" t="0"/>
            </a:stretch>
          </a:blipFill>
          <a:ln>
            <a:noFill/>
          </a:ln>
        </p:spPr>
      </p:sp>
      <p:sp>
        <p:nvSpPr>
          <p:cNvPr id="559" name="Google Shape;559;p26"/>
          <p:cNvSpPr/>
          <p:nvPr/>
        </p:nvSpPr>
        <p:spPr>
          <a:xfrm>
            <a:off x="2952270" y="5510990"/>
            <a:ext cx="246129" cy="169214"/>
          </a:xfrm>
          <a:custGeom>
            <a:rect b="b" l="l" r="r" t="t"/>
            <a:pathLst>
              <a:path extrusionOk="0" h="169214" w="246129">
                <a:moveTo>
                  <a:pt x="0" y="0"/>
                </a:moveTo>
                <a:lnTo>
                  <a:pt x="246129" y="0"/>
                </a:lnTo>
                <a:lnTo>
                  <a:pt x="246129" y="169214"/>
                </a:lnTo>
                <a:lnTo>
                  <a:pt x="0" y="169214"/>
                </a:lnTo>
                <a:lnTo>
                  <a:pt x="0" y="0"/>
                </a:lnTo>
                <a:close/>
              </a:path>
            </a:pathLst>
          </a:custGeom>
          <a:blipFill rotWithShape="1">
            <a:blip r:embed="rId5">
              <a:alphaModFix/>
            </a:blip>
            <a:stretch>
              <a:fillRect b="0" l="0" r="0" t="0"/>
            </a:stretch>
          </a:blipFill>
          <a:ln>
            <a:noFill/>
          </a:ln>
        </p:spPr>
      </p:sp>
      <p:sp>
        <p:nvSpPr>
          <p:cNvPr id="560" name="Google Shape;560;p26"/>
          <p:cNvSpPr/>
          <p:nvPr/>
        </p:nvSpPr>
        <p:spPr>
          <a:xfrm>
            <a:off x="2938817" y="7254670"/>
            <a:ext cx="273035" cy="273035"/>
          </a:xfrm>
          <a:custGeom>
            <a:rect b="b" l="l" r="r" t="t"/>
            <a:pathLst>
              <a:path extrusionOk="0" h="273035" w="273035">
                <a:moveTo>
                  <a:pt x="0" y="0"/>
                </a:moveTo>
                <a:lnTo>
                  <a:pt x="273035" y="0"/>
                </a:lnTo>
                <a:lnTo>
                  <a:pt x="273035" y="273035"/>
                </a:lnTo>
                <a:lnTo>
                  <a:pt x="0" y="273035"/>
                </a:lnTo>
                <a:lnTo>
                  <a:pt x="0" y="0"/>
                </a:lnTo>
                <a:close/>
              </a:path>
            </a:pathLst>
          </a:custGeom>
          <a:blipFill rotWithShape="1">
            <a:blip r:embed="rId6">
              <a:alphaModFix/>
            </a:blip>
            <a:stretch>
              <a:fillRect b="0" l="0" r="0" t="0"/>
            </a:stretch>
          </a:blipFill>
          <a:ln>
            <a:noFill/>
          </a:ln>
        </p:spPr>
      </p:sp>
      <p:sp>
        <p:nvSpPr>
          <p:cNvPr id="561" name="Google Shape;561;p26"/>
          <p:cNvSpPr/>
          <p:nvPr/>
        </p:nvSpPr>
        <p:spPr>
          <a:xfrm>
            <a:off x="2920960" y="6347948"/>
            <a:ext cx="308750" cy="277875"/>
          </a:xfrm>
          <a:custGeom>
            <a:rect b="b" l="l" r="r" t="t"/>
            <a:pathLst>
              <a:path extrusionOk="0" h="277875" w="308750">
                <a:moveTo>
                  <a:pt x="0" y="0"/>
                </a:moveTo>
                <a:lnTo>
                  <a:pt x="308750" y="0"/>
                </a:lnTo>
                <a:lnTo>
                  <a:pt x="308750" y="277875"/>
                </a:lnTo>
                <a:lnTo>
                  <a:pt x="0" y="277875"/>
                </a:lnTo>
                <a:lnTo>
                  <a:pt x="0" y="0"/>
                </a:lnTo>
                <a:close/>
              </a:path>
            </a:pathLst>
          </a:custGeom>
          <a:blipFill rotWithShape="1">
            <a:blip r:embed="rId7">
              <a:alphaModFix/>
            </a:blip>
            <a:stretch>
              <a:fillRect b="0" l="0" r="0" t="0"/>
            </a:stretch>
          </a:blipFill>
          <a:ln>
            <a:noFill/>
          </a:ln>
        </p:spPr>
      </p:sp>
      <p:sp>
        <p:nvSpPr>
          <p:cNvPr id="562" name="Google Shape;562;p26"/>
          <p:cNvSpPr/>
          <p:nvPr/>
        </p:nvSpPr>
        <p:spPr>
          <a:xfrm rot="-5400000">
            <a:off x="-6357765" y="3780656"/>
            <a:ext cx="12047241" cy="2725688"/>
          </a:xfrm>
          <a:custGeom>
            <a:rect b="b" l="l" r="r" t="t"/>
            <a:pathLst>
              <a:path extrusionOk="0" h="2725688" w="12047241">
                <a:moveTo>
                  <a:pt x="0" y="0"/>
                </a:moveTo>
                <a:lnTo>
                  <a:pt x="12047241" y="0"/>
                </a:lnTo>
                <a:lnTo>
                  <a:pt x="12047241" y="2725688"/>
                </a:lnTo>
                <a:lnTo>
                  <a:pt x="0" y="2725688"/>
                </a:lnTo>
                <a:lnTo>
                  <a:pt x="0" y="0"/>
                </a:lnTo>
                <a:close/>
              </a:path>
            </a:pathLst>
          </a:custGeom>
          <a:blipFill rotWithShape="1">
            <a:blip r:embed="rId8">
              <a:alphaModFix/>
            </a:blip>
            <a:stretch>
              <a:fillRect b="0" l="0" r="0" t="0"/>
            </a:stretch>
          </a:blipFill>
          <a:ln>
            <a:noFill/>
          </a:ln>
        </p:spPr>
      </p:sp>
      <p:sp>
        <p:nvSpPr>
          <p:cNvPr id="563" name="Google Shape;563;p26"/>
          <p:cNvSpPr txBox="1"/>
          <p:nvPr/>
        </p:nvSpPr>
        <p:spPr>
          <a:xfrm>
            <a:off x="1028700" y="1571079"/>
            <a:ext cx="8115300" cy="1428750"/>
          </a:xfrm>
          <a:prstGeom prst="rect">
            <a:avLst/>
          </a:prstGeom>
          <a:noFill/>
          <a:ln>
            <a:noFill/>
          </a:ln>
        </p:spPr>
        <p:txBody>
          <a:bodyPr anchorCtr="0" anchor="t" bIns="0" lIns="0" spcFirstLastPara="1" rIns="0" wrap="square" tIns="0">
            <a:spAutoFit/>
          </a:bodyPr>
          <a:lstStyle/>
          <a:p>
            <a:pPr indent="0" lvl="0" marL="0" marR="0" rtl="0" algn="ctr">
              <a:lnSpc>
                <a:spcPct val="120002"/>
              </a:lnSpc>
              <a:spcBef>
                <a:spcPts val="0"/>
              </a:spcBef>
              <a:spcAft>
                <a:spcPts val="0"/>
              </a:spcAft>
              <a:buNone/>
            </a:pPr>
            <a:r>
              <a:rPr b="1" i="0" lang="en-US" sz="9499" u="none" cap="none" strike="noStrike">
                <a:solidFill>
                  <a:srgbClr val="A84D9F"/>
                </a:solidFill>
                <a:latin typeface="Caveat Brush"/>
                <a:ea typeface="Caveat Brush"/>
                <a:cs typeface="Caveat Brush"/>
                <a:sym typeface="Caveat Brush"/>
              </a:rPr>
              <a:t>Contact Us</a:t>
            </a:r>
            <a:endParaRPr/>
          </a:p>
        </p:txBody>
      </p:sp>
      <p:sp>
        <p:nvSpPr>
          <p:cNvPr id="564" name="Google Shape;564;p26"/>
          <p:cNvSpPr txBox="1"/>
          <p:nvPr/>
        </p:nvSpPr>
        <p:spPr>
          <a:xfrm>
            <a:off x="3608393" y="3568697"/>
            <a:ext cx="5801458" cy="405765"/>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000000"/>
                </a:solidFill>
                <a:latin typeface="DM Sans"/>
                <a:ea typeface="DM Sans"/>
                <a:cs typeface="DM Sans"/>
                <a:sym typeface="DM Sans"/>
              </a:rPr>
              <a:t>123 Anywhere St., Any City,ST 12345</a:t>
            </a:r>
            <a:endParaRPr/>
          </a:p>
        </p:txBody>
      </p:sp>
      <p:sp>
        <p:nvSpPr>
          <p:cNvPr id="565" name="Google Shape;565;p26"/>
          <p:cNvSpPr txBox="1"/>
          <p:nvPr/>
        </p:nvSpPr>
        <p:spPr>
          <a:xfrm>
            <a:off x="3608393" y="4494320"/>
            <a:ext cx="4892954" cy="405765"/>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000000"/>
                </a:solidFill>
                <a:latin typeface="DM Sans"/>
                <a:ea typeface="DM Sans"/>
                <a:cs typeface="DM Sans"/>
                <a:sym typeface="DM Sans"/>
              </a:rPr>
              <a:t>123-456-7890</a:t>
            </a:r>
            <a:endParaRPr/>
          </a:p>
        </p:txBody>
      </p:sp>
      <p:sp>
        <p:nvSpPr>
          <p:cNvPr id="566" name="Google Shape;566;p26"/>
          <p:cNvSpPr txBox="1"/>
          <p:nvPr/>
        </p:nvSpPr>
        <p:spPr>
          <a:xfrm>
            <a:off x="3608393" y="5382879"/>
            <a:ext cx="4892954" cy="405765"/>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000000"/>
                </a:solidFill>
                <a:latin typeface="DM Sans"/>
                <a:ea typeface="DM Sans"/>
                <a:cs typeface="DM Sans"/>
                <a:sym typeface="DM Sans"/>
              </a:rPr>
              <a:t>hello@reallygreatsite.com</a:t>
            </a:r>
            <a:endParaRPr/>
          </a:p>
        </p:txBody>
      </p:sp>
      <p:sp>
        <p:nvSpPr>
          <p:cNvPr id="567" name="Google Shape;567;p26"/>
          <p:cNvSpPr txBox="1"/>
          <p:nvPr/>
        </p:nvSpPr>
        <p:spPr>
          <a:xfrm>
            <a:off x="3608393" y="7164525"/>
            <a:ext cx="4892954" cy="405765"/>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000000"/>
                </a:solidFill>
                <a:latin typeface="DM Sans"/>
                <a:ea typeface="DM Sans"/>
                <a:cs typeface="DM Sans"/>
                <a:sym typeface="DM Sans"/>
              </a:rPr>
              <a:t>reallygreatsite.com</a:t>
            </a:r>
            <a:endParaRPr/>
          </a:p>
        </p:txBody>
      </p:sp>
      <p:sp>
        <p:nvSpPr>
          <p:cNvPr id="568" name="Google Shape;568;p26"/>
          <p:cNvSpPr txBox="1"/>
          <p:nvPr/>
        </p:nvSpPr>
        <p:spPr>
          <a:xfrm>
            <a:off x="3608393" y="6260223"/>
            <a:ext cx="4892954" cy="405765"/>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000000"/>
                </a:solidFill>
                <a:latin typeface="DM Sans"/>
                <a:ea typeface="DM Sans"/>
                <a:cs typeface="DM Sans"/>
                <a:sym typeface="DM Sans"/>
              </a:rPr>
              <a:t>@reallygreatsite</a:t>
            </a:r>
            <a:endParaRPr/>
          </a:p>
        </p:txBody>
      </p:sp>
      <p:sp>
        <p:nvSpPr>
          <p:cNvPr id="569" name="Google Shape;569;p26"/>
          <p:cNvSpPr/>
          <p:nvPr/>
        </p:nvSpPr>
        <p:spPr>
          <a:xfrm>
            <a:off x="11037750" y="559525"/>
            <a:ext cx="6370028" cy="9080106"/>
          </a:xfrm>
          <a:custGeom>
            <a:rect b="b" l="l" r="r" t="t"/>
            <a:pathLst>
              <a:path extrusionOk="0" h="703339" w="472554">
                <a:moveTo>
                  <a:pt x="157603" y="19070"/>
                </a:moveTo>
                <a:cubicBezTo>
                  <a:pt x="181751" y="7556"/>
                  <a:pt x="209372" y="0"/>
                  <a:pt x="236404" y="0"/>
                </a:cubicBezTo>
                <a:cubicBezTo>
                  <a:pt x="263437" y="0"/>
                  <a:pt x="289449" y="6476"/>
                  <a:pt x="313420" y="17990"/>
                </a:cubicBezTo>
                <a:cubicBezTo>
                  <a:pt x="313931" y="18350"/>
                  <a:pt x="314441" y="18350"/>
                  <a:pt x="314951" y="18710"/>
                </a:cubicBezTo>
                <a:cubicBezTo>
                  <a:pt x="404973" y="64765"/>
                  <a:pt x="471279" y="186379"/>
                  <a:pt x="472554" y="326071"/>
                </a:cubicBezTo>
                <a:lnTo>
                  <a:pt x="472554" y="703339"/>
                </a:lnTo>
                <a:lnTo>
                  <a:pt x="0" y="703339"/>
                </a:lnTo>
                <a:lnTo>
                  <a:pt x="0" y="326351"/>
                </a:lnTo>
                <a:cubicBezTo>
                  <a:pt x="1275" y="185660"/>
                  <a:pt x="66560" y="64045"/>
                  <a:pt x="157603" y="19070"/>
                </a:cubicBezTo>
                <a:close/>
              </a:path>
            </a:pathLst>
          </a:custGeom>
          <a:solidFill>
            <a:srgbClr val="8FD4D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570" name="Google Shape;570;p26"/>
          <p:cNvGrpSpPr/>
          <p:nvPr/>
        </p:nvGrpSpPr>
        <p:grpSpPr>
          <a:xfrm>
            <a:off x="1469835" y="1195056"/>
            <a:ext cx="732996" cy="732996"/>
            <a:chOff x="0" y="0"/>
            <a:chExt cx="812800" cy="812800"/>
          </a:xfrm>
        </p:grpSpPr>
        <p:sp>
          <p:nvSpPr>
            <p:cNvPr id="571" name="Google Shape;571;p26"/>
            <p:cNvSpPr/>
            <p:nvPr/>
          </p:nvSpPr>
          <p:spPr>
            <a:xfrm>
              <a:off x="0" y="0"/>
              <a:ext cx="812800" cy="812800"/>
            </a:xfrm>
            <a:custGeom>
              <a:rect b="b" l="l" r="r" t="t"/>
              <a:pathLst>
                <a:path extrusionOk="0" h="812800" w="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FFC0F9"/>
            </a:solidFill>
            <a:ln>
              <a:noFill/>
            </a:ln>
          </p:spPr>
        </p:sp>
        <p:sp>
          <p:nvSpPr>
            <p:cNvPr id="572" name="Google Shape;572;p26"/>
            <p:cNvSpPr txBox="1"/>
            <p:nvPr/>
          </p:nvSpPr>
          <p:spPr>
            <a:xfrm>
              <a:off x="190500" y="142875"/>
              <a:ext cx="431800" cy="479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73" name="Google Shape;573;p26"/>
          <p:cNvGrpSpPr/>
          <p:nvPr/>
        </p:nvGrpSpPr>
        <p:grpSpPr>
          <a:xfrm>
            <a:off x="17040691" y="1028700"/>
            <a:ext cx="732996" cy="732996"/>
            <a:chOff x="0" y="0"/>
            <a:chExt cx="812800" cy="812800"/>
          </a:xfrm>
        </p:grpSpPr>
        <p:sp>
          <p:nvSpPr>
            <p:cNvPr id="574" name="Google Shape;574;p26"/>
            <p:cNvSpPr/>
            <p:nvPr/>
          </p:nvSpPr>
          <p:spPr>
            <a:xfrm>
              <a:off x="0" y="0"/>
              <a:ext cx="812800" cy="812800"/>
            </a:xfrm>
            <a:custGeom>
              <a:rect b="b" l="l" r="r" t="t"/>
              <a:pathLst>
                <a:path extrusionOk="0" h="812800" w="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A8D6FF"/>
            </a:solidFill>
            <a:ln>
              <a:noFill/>
            </a:ln>
          </p:spPr>
        </p:sp>
        <p:sp>
          <p:nvSpPr>
            <p:cNvPr id="575" name="Google Shape;575;p26"/>
            <p:cNvSpPr txBox="1"/>
            <p:nvPr/>
          </p:nvSpPr>
          <p:spPr>
            <a:xfrm>
              <a:off x="190500" y="142875"/>
              <a:ext cx="431800" cy="479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76" name="Google Shape;576;p26"/>
          <p:cNvGrpSpPr/>
          <p:nvPr/>
        </p:nvGrpSpPr>
        <p:grpSpPr>
          <a:xfrm>
            <a:off x="9965648" y="828558"/>
            <a:ext cx="732996" cy="732996"/>
            <a:chOff x="0" y="0"/>
            <a:chExt cx="812800" cy="812800"/>
          </a:xfrm>
        </p:grpSpPr>
        <p:sp>
          <p:nvSpPr>
            <p:cNvPr id="577" name="Google Shape;577;p26"/>
            <p:cNvSpPr/>
            <p:nvPr/>
          </p:nvSpPr>
          <p:spPr>
            <a:xfrm>
              <a:off x="0" y="0"/>
              <a:ext cx="812800" cy="812800"/>
            </a:xfrm>
            <a:custGeom>
              <a:rect b="b" l="l" r="r" t="t"/>
              <a:pathLst>
                <a:path extrusionOk="0" h="812800" w="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000000">
                <a:alpha val="0"/>
              </a:srgbClr>
            </a:solidFill>
            <a:ln cap="sq" cmpd="sng" w="38100">
              <a:solidFill>
                <a:srgbClr val="A8D6FF"/>
              </a:solidFill>
              <a:prstDash val="solid"/>
              <a:miter lim="8000"/>
              <a:headEnd len="sm" w="sm" type="none"/>
              <a:tailEnd len="sm" w="sm" type="none"/>
            </a:ln>
          </p:spPr>
        </p:sp>
        <p:sp>
          <p:nvSpPr>
            <p:cNvPr id="578" name="Google Shape;578;p26"/>
            <p:cNvSpPr txBox="1"/>
            <p:nvPr/>
          </p:nvSpPr>
          <p:spPr>
            <a:xfrm>
              <a:off x="190500" y="142875"/>
              <a:ext cx="431800" cy="479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579" name="Google Shape;579;p26"/>
          <p:cNvSpPr/>
          <p:nvPr/>
        </p:nvSpPr>
        <p:spPr>
          <a:xfrm>
            <a:off x="1125745" y="7870234"/>
            <a:ext cx="1759148" cy="2743310"/>
          </a:xfrm>
          <a:custGeom>
            <a:rect b="b" l="l" r="r" t="t"/>
            <a:pathLst>
              <a:path extrusionOk="0" h="2743310" w="1759148">
                <a:moveTo>
                  <a:pt x="0" y="0"/>
                </a:moveTo>
                <a:lnTo>
                  <a:pt x="1759148" y="0"/>
                </a:lnTo>
                <a:lnTo>
                  <a:pt x="1759148" y="2743310"/>
                </a:lnTo>
                <a:lnTo>
                  <a:pt x="0" y="2743310"/>
                </a:lnTo>
                <a:lnTo>
                  <a:pt x="0" y="0"/>
                </a:lnTo>
                <a:close/>
              </a:path>
            </a:pathLst>
          </a:custGeom>
          <a:blipFill rotWithShape="1">
            <a:blip r:embed="rId9">
              <a:alphaModFix/>
            </a:blip>
            <a:stretch>
              <a:fillRect b="0" l="0" r="0" t="0"/>
            </a:stretch>
          </a:blipFill>
          <a:ln>
            <a:noFill/>
          </a:ln>
        </p:spPr>
      </p:sp>
      <p:sp>
        <p:nvSpPr>
          <p:cNvPr id="580" name="Google Shape;580;p26"/>
          <p:cNvSpPr/>
          <p:nvPr/>
        </p:nvSpPr>
        <p:spPr>
          <a:xfrm>
            <a:off x="2884893" y="8817323"/>
            <a:ext cx="1162241" cy="1645651"/>
          </a:xfrm>
          <a:custGeom>
            <a:rect b="b" l="l" r="r" t="t"/>
            <a:pathLst>
              <a:path extrusionOk="0" h="1645651" w="1162241">
                <a:moveTo>
                  <a:pt x="0" y="0"/>
                </a:moveTo>
                <a:lnTo>
                  <a:pt x="1162241" y="0"/>
                </a:lnTo>
                <a:lnTo>
                  <a:pt x="1162241" y="1645651"/>
                </a:lnTo>
                <a:lnTo>
                  <a:pt x="0" y="1645651"/>
                </a:lnTo>
                <a:lnTo>
                  <a:pt x="0" y="0"/>
                </a:lnTo>
                <a:close/>
              </a:path>
            </a:pathLst>
          </a:custGeom>
          <a:blipFill rotWithShape="1">
            <a:blip r:embed="rId10">
              <a:alphaModFix/>
            </a:blip>
            <a:stretch>
              <a:fillRect b="0" l="0" r="0" t="0"/>
            </a:stretch>
          </a:blipFill>
          <a:ln>
            <a:noFill/>
          </a:ln>
        </p:spPr>
      </p:sp>
      <p:grpSp>
        <p:nvGrpSpPr>
          <p:cNvPr id="581" name="Google Shape;581;p26"/>
          <p:cNvGrpSpPr/>
          <p:nvPr/>
        </p:nvGrpSpPr>
        <p:grpSpPr>
          <a:xfrm>
            <a:off x="466583" y="6665988"/>
            <a:ext cx="341460" cy="341460"/>
            <a:chOff x="0" y="0"/>
            <a:chExt cx="812800" cy="812800"/>
          </a:xfrm>
        </p:grpSpPr>
        <p:sp>
          <p:nvSpPr>
            <p:cNvPr id="582" name="Google Shape;582;p2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A8D6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3" name="Google Shape;583;p26"/>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584" name="Google Shape;584;p26"/>
          <p:cNvSpPr/>
          <p:nvPr/>
        </p:nvSpPr>
        <p:spPr>
          <a:xfrm>
            <a:off x="9909264" y="8227561"/>
            <a:ext cx="1578760" cy="2235413"/>
          </a:xfrm>
          <a:custGeom>
            <a:rect b="b" l="l" r="r" t="t"/>
            <a:pathLst>
              <a:path extrusionOk="0" h="2235413" w="1578760">
                <a:moveTo>
                  <a:pt x="0" y="0"/>
                </a:moveTo>
                <a:lnTo>
                  <a:pt x="1578761" y="0"/>
                </a:lnTo>
                <a:lnTo>
                  <a:pt x="1578761" y="2235413"/>
                </a:lnTo>
                <a:lnTo>
                  <a:pt x="0" y="2235413"/>
                </a:lnTo>
                <a:lnTo>
                  <a:pt x="0" y="0"/>
                </a:lnTo>
                <a:close/>
              </a:path>
            </a:pathLst>
          </a:custGeom>
          <a:blipFill rotWithShape="1">
            <a:blip r:embed="rId10">
              <a:alphaModFix/>
            </a:blip>
            <a:stretch>
              <a:fillRect b="0" l="0" r="0" t="0"/>
            </a:stretch>
          </a:blipFill>
          <a:ln>
            <a:noFill/>
          </a:ln>
        </p:spPr>
      </p:sp>
      <p:pic>
        <p:nvPicPr>
          <p:cNvPr id="585" name="Google Shape;585;p26"/>
          <p:cNvPicPr preferRelativeResize="0"/>
          <p:nvPr/>
        </p:nvPicPr>
        <p:blipFill>
          <a:blip r:embed="rId11">
            <a:alphaModFix/>
          </a:blip>
          <a:stretch>
            <a:fillRect/>
          </a:stretch>
        </p:blipFill>
        <p:spPr>
          <a:xfrm>
            <a:off x="11361930" y="880550"/>
            <a:ext cx="5678776" cy="8444175"/>
          </a:xfrm>
          <a:prstGeom prst="rect">
            <a:avLst/>
          </a:prstGeom>
          <a:noFill/>
          <a:ln>
            <a:noFill/>
          </a:ln>
        </p:spPr>
      </p:pic>
      <p:sp>
        <p:nvSpPr>
          <p:cNvPr id="586" name="Google Shape;586;p26"/>
          <p:cNvSpPr/>
          <p:nvPr/>
        </p:nvSpPr>
        <p:spPr>
          <a:xfrm>
            <a:off x="16257903" y="7212150"/>
            <a:ext cx="2298573" cy="3584519"/>
          </a:xfrm>
          <a:custGeom>
            <a:rect b="b" l="l" r="r" t="t"/>
            <a:pathLst>
              <a:path extrusionOk="0" h="3584519" w="2298573">
                <a:moveTo>
                  <a:pt x="0" y="0"/>
                </a:moveTo>
                <a:lnTo>
                  <a:pt x="2298572" y="0"/>
                </a:lnTo>
                <a:lnTo>
                  <a:pt x="2298572" y="3584519"/>
                </a:lnTo>
                <a:lnTo>
                  <a:pt x="0" y="3584519"/>
                </a:lnTo>
                <a:lnTo>
                  <a:pt x="0" y="0"/>
                </a:lnTo>
                <a:close/>
              </a:path>
            </a:pathLst>
          </a:custGeom>
          <a:blipFill rotWithShape="1">
            <a:blip r:embed="rId12">
              <a:alphaModFix/>
            </a:blip>
            <a:stretch>
              <a:fillRect b="0" l="0" r="0" t="0"/>
            </a:stretch>
          </a:blipFill>
          <a:ln>
            <a:noFill/>
          </a:ln>
        </p:spPr>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1EC"/>
        </a:solidFill>
      </p:bgPr>
    </p:bg>
    <p:spTree>
      <p:nvGrpSpPr>
        <p:cNvPr id="590" name="Shape 590"/>
        <p:cNvGrpSpPr/>
        <p:nvPr/>
      </p:nvGrpSpPr>
      <p:grpSpPr>
        <a:xfrm>
          <a:off x="0" y="0"/>
          <a:ext cx="0" cy="0"/>
          <a:chOff x="0" y="0"/>
          <a:chExt cx="0" cy="0"/>
        </a:xfrm>
      </p:grpSpPr>
      <p:sp>
        <p:nvSpPr>
          <p:cNvPr id="591" name="Google Shape;591;p27"/>
          <p:cNvSpPr txBox="1"/>
          <p:nvPr/>
        </p:nvSpPr>
        <p:spPr>
          <a:xfrm>
            <a:off x="1315667" y="997766"/>
            <a:ext cx="7205541" cy="1428750"/>
          </a:xfrm>
          <a:prstGeom prst="rect">
            <a:avLst/>
          </a:prstGeom>
          <a:noFill/>
          <a:ln>
            <a:noFill/>
          </a:ln>
        </p:spPr>
        <p:txBody>
          <a:bodyPr anchorCtr="0" anchor="t" bIns="0" lIns="0" spcFirstLastPara="1" rIns="0" wrap="square" tIns="0">
            <a:spAutoFit/>
          </a:bodyPr>
          <a:lstStyle/>
          <a:p>
            <a:pPr indent="0" lvl="0" marL="0" marR="0" rtl="0" algn="l">
              <a:lnSpc>
                <a:spcPct val="120002"/>
              </a:lnSpc>
              <a:spcBef>
                <a:spcPts val="0"/>
              </a:spcBef>
              <a:spcAft>
                <a:spcPts val="0"/>
              </a:spcAft>
              <a:buNone/>
            </a:pPr>
            <a:r>
              <a:rPr b="1" i="0" lang="en-US" sz="9499" u="none" cap="none" strike="noStrike">
                <a:solidFill>
                  <a:srgbClr val="A84D9F"/>
                </a:solidFill>
                <a:latin typeface="Caveat Brush"/>
                <a:ea typeface="Caveat Brush"/>
                <a:cs typeface="Caveat Brush"/>
                <a:sym typeface="Caveat Brush"/>
              </a:rPr>
              <a:t>Resource Page</a:t>
            </a:r>
            <a:endParaRPr/>
          </a:p>
        </p:txBody>
      </p:sp>
      <p:sp>
        <p:nvSpPr>
          <p:cNvPr id="592" name="Google Shape;592;p27"/>
          <p:cNvSpPr txBox="1"/>
          <p:nvPr/>
        </p:nvSpPr>
        <p:spPr>
          <a:xfrm>
            <a:off x="1315667" y="2966932"/>
            <a:ext cx="5059200" cy="613230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2400" u="none" cap="none" strike="noStrike">
                <a:solidFill>
                  <a:srgbClr val="000000"/>
                </a:solidFill>
                <a:latin typeface="DM Sans"/>
                <a:ea typeface="DM Sans"/>
                <a:cs typeface="DM Sans"/>
                <a:sym typeface="DM Sans"/>
              </a:rPr>
              <a:t>Use these design resources in your Canva Presentation.</a:t>
            </a:r>
            <a:endParaRPr/>
          </a:p>
          <a:p>
            <a:pPr indent="0" lvl="0" marL="0" marR="0" rtl="0" algn="l">
              <a:lnSpc>
                <a:spcPct val="130000"/>
              </a:lnSpc>
              <a:spcBef>
                <a:spcPts val="0"/>
              </a:spcBef>
              <a:spcAft>
                <a:spcPts val="0"/>
              </a:spcAft>
              <a:buNone/>
            </a:pPr>
            <a:r>
              <a:t/>
            </a:r>
            <a:endParaRPr b="0" i="0" sz="2400" u="none" cap="none" strike="noStrike">
              <a:solidFill>
                <a:srgbClr val="000000"/>
              </a:solidFill>
              <a:latin typeface="DM Sans"/>
              <a:ea typeface="DM Sans"/>
              <a:cs typeface="DM Sans"/>
              <a:sym typeface="DM Sans"/>
            </a:endParaRPr>
          </a:p>
          <a:p>
            <a:pPr indent="0" lvl="0" marL="0" marR="0" rtl="0" algn="l">
              <a:lnSpc>
                <a:spcPct val="130000"/>
              </a:lnSpc>
              <a:spcBef>
                <a:spcPts val="0"/>
              </a:spcBef>
              <a:spcAft>
                <a:spcPts val="0"/>
              </a:spcAft>
              <a:buNone/>
            </a:pPr>
            <a:r>
              <a:t/>
            </a:r>
            <a:endParaRPr b="0" i="0" sz="2400" u="none" cap="none" strike="noStrike">
              <a:solidFill>
                <a:srgbClr val="000000"/>
              </a:solidFill>
              <a:latin typeface="DM Sans"/>
              <a:ea typeface="DM Sans"/>
              <a:cs typeface="DM Sans"/>
              <a:sym typeface="DM Sans"/>
            </a:endParaRPr>
          </a:p>
          <a:p>
            <a:pPr indent="0" lvl="0" marL="0" marR="0" rtl="0" algn="l">
              <a:lnSpc>
                <a:spcPct val="130000"/>
              </a:lnSpc>
              <a:spcBef>
                <a:spcPts val="0"/>
              </a:spcBef>
              <a:spcAft>
                <a:spcPts val="0"/>
              </a:spcAft>
              <a:buNone/>
            </a:pPr>
            <a:r>
              <a:t/>
            </a:r>
            <a:endParaRPr b="0" i="0" sz="2400" u="none" cap="none" strike="noStrike">
              <a:solidFill>
                <a:srgbClr val="000000"/>
              </a:solidFill>
              <a:latin typeface="DM Sans"/>
              <a:ea typeface="DM Sans"/>
              <a:cs typeface="DM Sans"/>
              <a:sym typeface="DM Sans"/>
            </a:endParaRPr>
          </a:p>
          <a:p>
            <a:pPr indent="0" lvl="0" marL="0" marR="0" rtl="0" algn="l">
              <a:lnSpc>
                <a:spcPct val="130000"/>
              </a:lnSpc>
              <a:spcBef>
                <a:spcPts val="0"/>
              </a:spcBef>
              <a:spcAft>
                <a:spcPts val="0"/>
              </a:spcAft>
              <a:buNone/>
            </a:pPr>
            <a:r>
              <a:t/>
            </a:r>
            <a:endParaRPr b="0" i="0" sz="2400" u="none" cap="none" strike="noStrike">
              <a:solidFill>
                <a:srgbClr val="000000"/>
              </a:solidFill>
              <a:latin typeface="DM Sans"/>
              <a:ea typeface="DM Sans"/>
              <a:cs typeface="DM Sans"/>
              <a:sym typeface="DM Sans"/>
            </a:endParaRPr>
          </a:p>
          <a:p>
            <a:pPr indent="0" lvl="0" marL="0" marR="0" rtl="0" algn="l">
              <a:lnSpc>
                <a:spcPct val="130000"/>
              </a:lnSpc>
              <a:spcBef>
                <a:spcPts val="0"/>
              </a:spcBef>
              <a:spcAft>
                <a:spcPts val="0"/>
              </a:spcAft>
              <a:buNone/>
            </a:pPr>
            <a:r>
              <a:t/>
            </a:r>
            <a:endParaRPr b="0" i="0" sz="2400" u="none" cap="none" strike="noStrike">
              <a:solidFill>
                <a:srgbClr val="000000"/>
              </a:solidFill>
              <a:latin typeface="DM Sans"/>
              <a:ea typeface="DM Sans"/>
              <a:cs typeface="DM Sans"/>
              <a:sym typeface="DM Sans"/>
            </a:endParaRPr>
          </a:p>
          <a:p>
            <a:pPr indent="0" lvl="0" marL="0" marR="0" rtl="0" algn="l">
              <a:lnSpc>
                <a:spcPct val="130000"/>
              </a:lnSpc>
              <a:spcBef>
                <a:spcPts val="0"/>
              </a:spcBef>
              <a:spcAft>
                <a:spcPts val="0"/>
              </a:spcAft>
              <a:buNone/>
            </a:pPr>
            <a:r>
              <a:t/>
            </a:r>
            <a:endParaRPr b="0" i="0" sz="2400" u="none" cap="none" strike="noStrike">
              <a:solidFill>
                <a:srgbClr val="000000"/>
              </a:solidFill>
              <a:latin typeface="DM Sans"/>
              <a:ea typeface="DM Sans"/>
              <a:cs typeface="DM Sans"/>
              <a:sym typeface="DM Sans"/>
            </a:endParaRPr>
          </a:p>
          <a:p>
            <a:pPr indent="0" lvl="0" marL="0" marR="0" rtl="0" algn="l">
              <a:lnSpc>
                <a:spcPct val="130000"/>
              </a:lnSpc>
              <a:spcBef>
                <a:spcPts val="0"/>
              </a:spcBef>
              <a:spcAft>
                <a:spcPts val="0"/>
              </a:spcAft>
              <a:buNone/>
            </a:pPr>
            <a:r>
              <a:rPr b="0" i="0" lang="en-US" sz="2400" u="none" cap="none" strike="noStrike">
                <a:solidFill>
                  <a:srgbClr val="000000"/>
                </a:solidFill>
                <a:latin typeface="DM Sans"/>
                <a:ea typeface="DM Sans"/>
                <a:cs typeface="DM Sans"/>
                <a:sym typeface="DM Sans"/>
              </a:rPr>
              <a:t>You can find these fonts online too. Happy designing! </a:t>
            </a:r>
            <a:endParaRPr/>
          </a:p>
          <a:p>
            <a:pPr indent="0" lvl="0" marL="0" marR="0" rtl="0" algn="l">
              <a:lnSpc>
                <a:spcPct val="130000"/>
              </a:lnSpc>
              <a:spcBef>
                <a:spcPts val="0"/>
              </a:spcBef>
              <a:spcAft>
                <a:spcPts val="0"/>
              </a:spcAft>
              <a:buNone/>
            </a:pPr>
            <a:r>
              <a:t/>
            </a:r>
            <a:endParaRPr b="0" i="0" sz="2400" u="none" cap="none" strike="noStrike">
              <a:solidFill>
                <a:srgbClr val="000000"/>
              </a:solidFill>
              <a:latin typeface="DM Sans"/>
              <a:ea typeface="DM Sans"/>
              <a:cs typeface="DM Sans"/>
              <a:sym typeface="DM Sans"/>
            </a:endParaRPr>
          </a:p>
          <a:p>
            <a:pPr indent="0" lvl="0" marL="0" marR="0" rtl="0" algn="l">
              <a:lnSpc>
                <a:spcPct val="130000"/>
              </a:lnSpc>
              <a:spcBef>
                <a:spcPts val="0"/>
              </a:spcBef>
              <a:spcAft>
                <a:spcPts val="0"/>
              </a:spcAft>
              <a:buNone/>
            </a:pPr>
            <a:r>
              <a:rPr b="0" i="0" lang="en-US" sz="2400" u="none" cap="none" strike="noStrike">
                <a:solidFill>
                  <a:srgbClr val="000000"/>
                </a:solidFill>
                <a:latin typeface="DM Sans"/>
                <a:ea typeface="DM Sans"/>
                <a:cs typeface="DM Sans"/>
                <a:sym typeface="DM Sans"/>
              </a:rPr>
              <a:t>Don't forget to delete this page before presenting. </a:t>
            </a:r>
            <a:endParaRPr/>
          </a:p>
        </p:txBody>
      </p:sp>
      <p:sp>
        <p:nvSpPr>
          <p:cNvPr id="593" name="Google Shape;593;p27"/>
          <p:cNvSpPr txBox="1"/>
          <p:nvPr/>
        </p:nvSpPr>
        <p:spPr>
          <a:xfrm>
            <a:off x="1315667" y="5386996"/>
            <a:ext cx="5059131" cy="872180"/>
          </a:xfrm>
          <a:prstGeom prst="rect">
            <a:avLst/>
          </a:prstGeom>
          <a:noFill/>
          <a:ln>
            <a:noFill/>
          </a:ln>
        </p:spPr>
        <p:txBody>
          <a:bodyPr anchorCtr="0" anchor="t" bIns="0" lIns="0" spcFirstLastPara="1" rIns="0" wrap="square" tIns="0">
            <a:spAutoFit/>
          </a:bodyPr>
          <a:lstStyle/>
          <a:p>
            <a:pPr indent="-179433" lvl="1" marL="358866" marR="0" rtl="0" algn="l">
              <a:lnSpc>
                <a:spcPct val="140012"/>
              </a:lnSpc>
              <a:spcBef>
                <a:spcPts val="0"/>
              </a:spcBef>
              <a:spcAft>
                <a:spcPts val="0"/>
              </a:spcAft>
              <a:buClr>
                <a:srgbClr val="000000"/>
              </a:buClr>
              <a:buSzPts val="1662"/>
              <a:buFont typeface="Arial"/>
              <a:buChar char="•"/>
            </a:pPr>
            <a:r>
              <a:rPr b="0" i="0" lang="en-US" sz="1662" u="none" cap="none" strike="noStrike">
                <a:solidFill>
                  <a:srgbClr val="000000"/>
                </a:solidFill>
                <a:latin typeface="DM Sans"/>
                <a:ea typeface="DM Sans"/>
                <a:cs typeface="DM Sans"/>
                <a:sym typeface="DM Sans"/>
              </a:rPr>
              <a:t>Titles: Caveat Brush</a:t>
            </a:r>
            <a:endParaRPr/>
          </a:p>
          <a:p>
            <a:pPr indent="-179433" lvl="1" marL="358866" marR="0" rtl="0" algn="l">
              <a:lnSpc>
                <a:spcPct val="140012"/>
              </a:lnSpc>
              <a:spcBef>
                <a:spcPts val="0"/>
              </a:spcBef>
              <a:spcAft>
                <a:spcPts val="0"/>
              </a:spcAft>
              <a:buClr>
                <a:srgbClr val="000000"/>
              </a:buClr>
              <a:buSzPts val="1662"/>
              <a:buFont typeface="Arial"/>
              <a:buChar char="•"/>
            </a:pPr>
            <a:r>
              <a:rPr b="0" i="0" lang="en-US" sz="1662" u="none" cap="none" strike="noStrike">
                <a:solidFill>
                  <a:srgbClr val="000000"/>
                </a:solidFill>
                <a:latin typeface="DM Sans"/>
                <a:ea typeface="DM Sans"/>
                <a:cs typeface="DM Sans"/>
                <a:sym typeface="DM Sans"/>
              </a:rPr>
              <a:t>Headers: Caveat Brush, Lora</a:t>
            </a:r>
            <a:endParaRPr/>
          </a:p>
          <a:p>
            <a:pPr indent="-179433" lvl="1" marL="358866" marR="0" rtl="0" algn="l">
              <a:lnSpc>
                <a:spcPct val="140012"/>
              </a:lnSpc>
              <a:spcBef>
                <a:spcPts val="0"/>
              </a:spcBef>
              <a:spcAft>
                <a:spcPts val="0"/>
              </a:spcAft>
              <a:buClr>
                <a:srgbClr val="000000"/>
              </a:buClr>
              <a:buSzPts val="1662"/>
              <a:buFont typeface="Arial"/>
              <a:buChar char="•"/>
            </a:pPr>
            <a:r>
              <a:rPr b="0" i="0" lang="en-US" sz="1662" u="none" cap="none" strike="noStrike">
                <a:solidFill>
                  <a:srgbClr val="000000"/>
                </a:solidFill>
                <a:latin typeface="DM Sans"/>
                <a:ea typeface="DM Sans"/>
                <a:cs typeface="DM Sans"/>
                <a:sym typeface="DM Sans"/>
              </a:rPr>
              <a:t>Body Copy:</a:t>
            </a:r>
            <a:r>
              <a:rPr b="0" i="0" lang="en-US" sz="1662" u="none" cap="none" strike="noStrike">
                <a:solidFill>
                  <a:srgbClr val="000000"/>
                </a:solidFill>
                <a:latin typeface="Sansita"/>
                <a:ea typeface="Sansita"/>
                <a:cs typeface="Sansita"/>
                <a:sym typeface="Sansita"/>
              </a:rPr>
              <a:t> DM Sans</a:t>
            </a:r>
            <a:endParaRPr/>
          </a:p>
        </p:txBody>
      </p:sp>
      <p:sp>
        <p:nvSpPr>
          <p:cNvPr id="594" name="Google Shape;594;p27"/>
          <p:cNvSpPr/>
          <p:nvPr/>
        </p:nvSpPr>
        <p:spPr>
          <a:xfrm rot="-5400000">
            <a:off x="-6357765" y="3780656"/>
            <a:ext cx="12047241" cy="2725688"/>
          </a:xfrm>
          <a:custGeom>
            <a:rect b="b" l="l" r="r" t="t"/>
            <a:pathLst>
              <a:path extrusionOk="0" h="2725688" w="12047241">
                <a:moveTo>
                  <a:pt x="0" y="0"/>
                </a:moveTo>
                <a:lnTo>
                  <a:pt x="12047241" y="0"/>
                </a:lnTo>
                <a:lnTo>
                  <a:pt x="12047241" y="2725688"/>
                </a:lnTo>
                <a:lnTo>
                  <a:pt x="0" y="2725688"/>
                </a:lnTo>
                <a:lnTo>
                  <a:pt x="0" y="0"/>
                </a:lnTo>
                <a:close/>
              </a:path>
            </a:pathLst>
          </a:custGeom>
          <a:blipFill rotWithShape="1">
            <a:blip r:embed="rId3">
              <a:alphaModFix/>
            </a:blip>
            <a:stretch>
              <a:fillRect b="0" l="0" r="0" t="0"/>
            </a:stretch>
          </a:blipFill>
          <a:ln>
            <a:noFill/>
          </a:ln>
        </p:spPr>
      </p:sp>
      <p:sp>
        <p:nvSpPr>
          <p:cNvPr id="595" name="Google Shape;595;p27"/>
          <p:cNvSpPr/>
          <p:nvPr/>
        </p:nvSpPr>
        <p:spPr>
          <a:xfrm rot="5400000">
            <a:off x="12601490" y="3780656"/>
            <a:ext cx="12047241" cy="2725688"/>
          </a:xfrm>
          <a:custGeom>
            <a:rect b="b" l="l" r="r" t="t"/>
            <a:pathLst>
              <a:path extrusionOk="0" h="2725688" w="12047241">
                <a:moveTo>
                  <a:pt x="0" y="0"/>
                </a:moveTo>
                <a:lnTo>
                  <a:pt x="12047241" y="0"/>
                </a:lnTo>
                <a:lnTo>
                  <a:pt x="12047241" y="2725688"/>
                </a:lnTo>
                <a:lnTo>
                  <a:pt x="0" y="2725688"/>
                </a:lnTo>
                <a:lnTo>
                  <a:pt x="0" y="0"/>
                </a:lnTo>
                <a:close/>
              </a:path>
            </a:pathLst>
          </a:custGeom>
          <a:blipFill rotWithShape="1">
            <a:blip r:embed="rId3">
              <a:alphaModFix/>
            </a:blip>
            <a:stretch>
              <a:fillRect b="0" l="0" r="0" t="0"/>
            </a:stretch>
          </a:blipFill>
          <a:ln>
            <a:noFill/>
          </a:ln>
        </p:spPr>
      </p:sp>
      <p:sp>
        <p:nvSpPr>
          <p:cNvPr id="596" name="Google Shape;596;p27"/>
          <p:cNvSpPr/>
          <p:nvPr/>
        </p:nvSpPr>
        <p:spPr>
          <a:xfrm>
            <a:off x="8555806" y="1478588"/>
            <a:ext cx="1002434" cy="1895856"/>
          </a:xfrm>
          <a:custGeom>
            <a:rect b="b" l="l" r="r" t="t"/>
            <a:pathLst>
              <a:path extrusionOk="0" h="1895856" w="1002434">
                <a:moveTo>
                  <a:pt x="0" y="0"/>
                </a:moveTo>
                <a:lnTo>
                  <a:pt x="1002433" y="0"/>
                </a:lnTo>
                <a:lnTo>
                  <a:pt x="1002433" y="1895856"/>
                </a:lnTo>
                <a:lnTo>
                  <a:pt x="0" y="1895856"/>
                </a:lnTo>
                <a:lnTo>
                  <a:pt x="0" y="0"/>
                </a:lnTo>
                <a:close/>
              </a:path>
            </a:pathLst>
          </a:custGeom>
          <a:blipFill rotWithShape="1">
            <a:blip r:embed="rId4">
              <a:alphaModFix/>
            </a:blip>
            <a:stretch>
              <a:fillRect b="0" l="0" r="0" t="0"/>
            </a:stretch>
          </a:blipFill>
          <a:ln>
            <a:noFill/>
          </a:ln>
        </p:spPr>
      </p:sp>
      <p:sp>
        <p:nvSpPr>
          <p:cNvPr id="597" name="Google Shape;597;p27"/>
          <p:cNvSpPr/>
          <p:nvPr/>
        </p:nvSpPr>
        <p:spPr>
          <a:xfrm>
            <a:off x="10524048" y="1376503"/>
            <a:ext cx="1037050" cy="1997941"/>
          </a:xfrm>
          <a:custGeom>
            <a:rect b="b" l="l" r="r" t="t"/>
            <a:pathLst>
              <a:path extrusionOk="0" h="1997941" w="1037050">
                <a:moveTo>
                  <a:pt x="0" y="0"/>
                </a:moveTo>
                <a:lnTo>
                  <a:pt x="1037051" y="0"/>
                </a:lnTo>
                <a:lnTo>
                  <a:pt x="1037051" y="1997941"/>
                </a:lnTo>
                <a:lnTo>
                  <a:pt x="0" y="1997941"/>
                </a:lnTo>
                <a:lnTo>
                  <a:pt x="0" y="0"/>
                </a:lnTo>
                <a:close/>
              </a:path>
            </a:pathLst>
          </a:custGeom>
          <a:blipFill rotWithShape="1">
            <a:blip r:embed="rId5">
              <a:alphaModFix/>
            </a:blip>
            <a:stretch>
              <a:fillRect b="-93" l="0" r="-97273" t="0"/>
            </a:stretch>
          </a:blipFill>
          <a:ln>
            <a:noFill/>
          </a:ln>
        </p:spPr>
      </p:sp>
      <p:sp>
        <p:nvSpPr>
          <p:cNvPr id="598" name="Google Shape;598;p27"/>
          <p:cNvSpPr/>
          <p:nvPr/>
        </p:nvSpPr>
        <p:spPr>
          <a:xfrm>
            <a:off x="10335329" y="3692391"/>
            <a:ext cx="1414490" cy="1818637"/>
          </a:xfrm>
          <a:custGeom>
            <a:rect b="b" l="l" r="r" t="t"/>
            <a:pathLst>
              <a:path extrusionOk="0" h="1818637" w="1414490">
                <a:moveTo>
                  <a:pt x="0" y="0"/>
                </a:moveTo>
                <a:lnTo>
                  <a:pt x="1414489" y="0"/>
                </a:lnTo>
                <a:lnTo>
                  <a:pt x="1414489" y="1818637"/>
                </a:lnTo>
                <a:lnTo>
                  <a:pt x="0" y="1818637"/>
                </a:lnTo>
                <a:lnTo>
                  <a:pt x="0" y="0"/>
                </a:lnTo>
                <a:close/>
              </a:path>
            </a:pathLst>
          </a:custGeom>
          <a:blipFill rotWithShape="1">
            <a:blip r:embed="rId6">
              <a:alphaModFix/>
            </a:blip>
            <a:stretch>
              <a:fillRect b="0" l="0" r="-98176" t="0"/>
            </a:stretch>
          </a:blipFill>
          <a:ln>
            <a:noFill/>
          </a:ln>
        </p:spPr>
      </p:sp>
      <p:sp>
        <p:nvSpPr>
          <p:cNvPr id="599" name="Google Shape;599;p27"/>
          <p:cNvSpPr/>
          <p:nvPr/>
        </p:nvSpPr>
        <p:spPr>
          <a:xfrm>
            <a:off x="10388267" y="7804701"/>
            <a:ext cx="1308612" cy="1750652"/>
          </a:xfrm>
          <a:custGeom>
            <a:rect b="b" l="l" r="r" t="t"/>
            <a:pathLst>
              <a:path extrusionOk="0" h="1750652" w="1308612">
                <a:moveTo>
                  <a:pt x="0" y="0"/>
                </a:moveTo>
                <a:lnTo>
                  <a:pt x="1308613" y="0"/>
                </a:lnTo>
                <a:lnTo>
                  <a:pt x="1308613" y="1750652"/>
                </a:lnTo>
                <a:lnTo>
                  <a:pt x="0" y="1750652"/>
                </a:lnTo>
                <a:lnTo>
                  <a:pt x="0" y="0"/>
                </a:lnTo>
                <a:close/>
              </a:path>
            </a:pathLst>
          </a:custGeom>
          <a:blipFill rotWithShape="1">
            <a:blip r:embed="rId7">
              <a:alphaModFix/>
            </a:blip>
            <a:stretch>
              <a:fillRect b="0" l="0" r="0" t="0"/>
            </a:stretch>
          </a:blipFill>
          <a:ln>
            <a:noFill/>
          </a:ln>
        </p:spPr>
      </p:sp>
      <p:grpSp>
        <p:nvGrpSpPr>
          <p:cNvPr id="600" name="Google Shape;600;p27"/>
          <p:cNvGrpSpPr/>
          <p:nvPr/>
        </p:nvGrpSpPr>
        <p:grpSpPr>
          <a:xfrm>
            <a:off x="0" y="2534615"/>
            <a:ext cx="732996" cy="732996"/>
            <a:chOff x="0" y="0"/>
            <a:chExt cx="812800" cy="812800"/>
          </a:xfrm>
        </p:grpSpPr>
        <p:sp>
          <p:nvSpPr>
            <p:cNvPr id="601" name="Google Shape;601;p27"/>
            <p:cNvSpPr/>
            <p:nvPr/>
          </p:nvSpPr>
          <p:spPr>
            <a:xfrm>
              <a:off x="0" y="0"/>
              <a:ext cx="812800" cy="812800"/>
            </a:xfrm>
            <a:custGeom>
              <a:rect b="b" l="l" r="r" t="t"/>
              <a:pathLst>
                <a:path extrusionOk="0" h="812800" w="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FFC0F9"/>
            </a:solidFill>
            <a:ln>
              <a:noFill/>
            </a:ln>
          </p:spPr>
        </p:sp>
        <p:sp>
          <p:nvSpPr>
            <p:cNvPr id="602" name="Google Shape;602;p27"/>
            <p:cNvSpPr txBox="1"/>
            <p:nvPr/>
          </p:nvSpPr>
          <p:spPr>
            <a:xfrm>
              <a:off x="190500" y="142875"/>
              <a:ext cx="431800" cy="479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03" name="Google Shape;603;p27"/>
          <p:cNvGrpSpPr/>
          <p:nvPr/>
        </p:nvGrpSpPr>
        <p:grpSpPr>
          <a:xfrm>
            <a:off x="14616525" y="505928"/>
            <a:ext cx="732983" cy="732983"/>
            <a:chOff x="0" y="0"/>
            <a:chExt cx="812800" cy="812800"/>
          </a:xfrm>
        </p:grpSpPr>
        <p:sp>
          <p:nvSpPr>
            <p:cNvPr id="604" name="Google Shape;604;p27"/>
            <p:cNvSpPr/>
            <p:nvPr/>
          </p:nvSpPr>
          <p:spPr>
            <a:xfrm>
              <a:off x="0" y="0"/>
              <a:ext cx="812800" cy="812800"/>
            </a:xfrm>
            <a:custGeom>
              <a:rect b="b" l="l" r="r" t="t"/>
              <a:pathLst>
                <a:path extrusionOk="0" h="812800" w="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000000">
                <a:alpha val="0"/>
              </a:srgbClr>
            </a:solidFill>
            <a:ln cap="sq" cmpd="sng" w="38100">
              <a:solidFill>
                <a:srgbClr val="A8D6FF"/>
              </a:solidFill>
              <a:prstDash val="solid"/>
              <a:miter lim="8000"/>
              <a:headEnd len="sm" w="sm" type="none"/>
              <a:tailEnd len="sm" w="sm" type="none"/>
            </a:ln>
          </p:spPr>
        </p:sp>
        <p:sp>
          <p:nvSpPr>
            <p:cNvPr id="605" name="Google Shape;605;p27"/>
            <p:cNvSpPr txBox="1"/>
            <p:nvPr/>
          </p:nvSpPr>
          <p:spPr>
            <a:xfrm>
              <a:off x="190500" y="142875"/>
              <a:ext cx="431800" cy="479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606" name="Google Shape;606;p27"/>
          <p:cNvSpPr/>
          <p:nvPr/>
        </p:nvSpPr>
        <p:spPr>
          <a:xfrm>
            <a:off x="8240960" y="3882983"/>
            <a:ext cx="1632125" cy="1628045"/>
          </a:xfrm>
          <a:custGeom>
            <a:rect b="b" l="l" r="r" t="t"/>
            <a:pathLst>
              <a:path extrusionOk="0" h="1628045" w="1632125">
                <a:moveTo>
                  <a:pt x="0" y="0"/>
                </a:moveTo>
                <a:lnTo>
                  <a:pt x="1632125" y="0"/>
                </a:lnTo>
                <a:lnTo>
                  <a:pt x="1632125" y="1628045"/>
                </a:lnTo>
                <a:lnTo>
                  <a:pt x="0" y="1628045"/>
                </a:lnTo>
                <a:lnTo>
                  <a:pt x="0" y="0"/>
                </a:lnTo>
                <a:close/>
              </a:path>
            </a:pathLst>
          </a:custGeom>
          <a:blipFill rotWithShape="1">
            <a:blip r:embed="rId8">
              <a:alphaModFix/>
            </a:blip>
            <a:stretch>
              <a:fillRect b="0" l="0" r="0" t="0"/>
            </a:stretch>
          </a:blipFill>
          <a:ln>
            <a:noFill/>
          </a:ln>
        </p:spPr>
      </p:sp>
      <p:sp>
        <p:nvSpPr>
          <p:cNvPr id="607" name="Google Shape;607;p27"/>
          <p:cNvSpPr/>
          <p:nvPr/>
        </p:nvSpPr>
        <p:spPr>
          <a:xfrm>
            <a:off x="12369775" y="6042090"/>
            <a:ext cx="2602837" cy="1470603"/>
          </a:xfrm>
          <a:custGeom>
            <a:rect b="b" l="l" r="r" t="t"/>
            <a:pathLst>
              <a:path extrusionOk="0" h="1470603" w="2602837">
                <a:moveTo>
                  <a:pt x="0" y="0"/>
                </a:moveTo>
                <a:lnTo>
                  <a:pt x="2602836" y="0"/>
                </a:lnTo>
                <a:lnTo>
                  <a:pt x="2602836" y="1470603"/>
                </a:lnTo>
                <a:lnTo>
                  <a:pt x="0" y="1470603"/>
                </a:lnTo>
                <a:lnTo>
                  <a:pt x="0" y="0"/>
                </a:lnTo>
                <a:close/>
              </a:path>
            </a:pathLst>
          </a:custGeom>
          <a:blipFill rotWithShape="1">
            <a:blip r:embed="rId9">
              <a:alphaModFix/>
            </a:blip>
            <a:stretch>
              <a:fillRect b="0" l="0" r="0" t="0"/>
            </a:stretch>
          </a:blipFill>
          <a:ln>
            <a:noFill/>
          </a:ln>
        </p:spPr>
      </p:sp>
      <p:sp>
        <p:nvSpPr>
          <p:cNvPr id="608" name="Google Shape;608;p27"/>
          <p:cNvSpPr/>
          <p:nvPr/>
        </p:nvSpPr>
        <p:spPr>
          <a:xfrm>
            <a:off x="15323749" y="1461919"/>
            <a:ext cx="1666816" cy="1598060"/>
          </a:xfrm>
          <a:custGeom>
            <a:rect b="b" l="l" r="r" t="t"/>
            <a:pathLst>
              <a:path extrusionOk="0" h="1598060" w="1666816">
                <a:moveTo>
                  <a:pt x="0" y="0"/>
                </a:moveTo>
                <a:lnTo>
                  <a:pt x="1666816" y="0"/>
                </a:lnTo>
                <a:lnTo>
                  <a:pt x="1666816" y="1598060"/>
                </a:lnTo>
                <a:lnTo>
                  <a:pt x="0" y="1598060"/>
                </a:lnTo>
                <a:lnTo>
                  <a:pt x="0" y="0"/>
                </a:lnTo>
                <a:close/>
              </a:path>
            </a:pathLst>
          </a:custGeom>
          <a:blipFill rotWithShape="1">
            <a:blip r:embed="rId10">
              <a:alphaModFix/>
            </a:blip>
            <a:stretch>
              <a:fillRect b="0" l="0" r="0" t="0"/>
            </a:stretch>
          </a:blipFill>
          <a:ln>
            <a:noFill/>
          </a:ln>
        </p:spPr>
      </p:sp>
      <p:sp>
        <p:nvSpPr>
          <p:cNvPr id="609" name="Google Shape;609;p27"/>
          <p:cNvSpPr/>
          <p:nvPr/>
        </p:nvSpPr>
        <p:spPr>
          <a:xfrm flipH="1">
            <a:off x="8289143" y="5972058"/>
            <a:ext cx="1535759" cy="1540634"/>
          </a:xfrm>
          <a:custGeom>
            <a:rect b="b" l="l" r="r" t="t"/>
            <a:pathLst>
              <a:path extrusionOk="0" h="1540634" w="1535759">
                <a:moveTo>
                  <a:pt x="1535759" y="0"/>
                </a:moveTo>
                <a:lnTo>
                  <a:pt x="0" y="0"/>
                </a:lnTo>
                <a:lnTo>
                  <a:pt x="0" y="1540635"/>
                </a:lnTo>
                <a:lnTo>
                  <a:pt x="1535759" y="1540635"/>
                </a:lnTo>
                <a:lnTo>
                  <a:pt x="1535759" y="0"/>
                </a:lnTo>
                <a:close/>
              </a:path>
            </a:pathLst>
          </a:custGeom>
          <a:blipFill rotWithShape="1">
            <a:blip r:embed="rId11">
              <a:alphaModFix/>
            </a:blip>
            <a:stretch>
              <a:fillRect b="0" l="0" r="-96699" t="0"/>
            </a:stretch>
          </a:blipFill>
          <a:ln>
            <a:noFill/>
          </a:ln>
        </p:spPr>
      </p:sp>
      <p:sp>
        <p:nvSpPr>
          <p:cNvPr id="610" name="Google Shape;610;p27"/>
          <p:cNvSpPr/>
          <p:nvPr/>
        </p:nvSpPr>
        <p:spPr>
          <a:xfrm flipH="1">
            <a:off x="10427237" y="5773224"/>
            <a:ext cx="1230674" cy="1739469"/>
          </a:xfrm>
          <a:custGeom>
            <a:rect b="b" l="l" r="r" t="t"/>
            <a:pathLst>
              <a:path extrusionOk="0" h="1739469" w="1230674">
                <a:moveTo>
                  <a:pt x="1230674" y="0"/>
                </a:moveTo>
                <a:lnTo>
                  <a:pt x="0" y="0"/>
                </a:lnTo>
                <a:lnTo>
                  <a:pt x="0" y="1739469"/>
                </a:lnTo>
                <a:lnTo>
                  <a:pt x="1230674" y="1739469"/>
                </a:lnTo>
                <a:lnTo>
                  <a:pt x="1230674" y="0"/>
                </a:lnTo>
                <a:close/>
              </a:path>
            </a:pathLst>
          </a:custGeom>
          <a:blipFill rotWithShape="1">
            <a:blip r:embed="rId12">
              <a:alphaModFix/>
            </a:blip>
            <a:stretch>
              <a:fillRect b="0" l="0" r="0" t="0"/>
            </a:stretch>
          </a:blipFill>
          <a:ln>
            <a:noFill/>
          </a:ln>
        </p:spPr>
      </p:sp>
      <p:sp>
        <p:nvSpPr>
          <p:cNvPr id="611" name="Google Shape;611;p27"/>
          <p:cNvSpPr/>
          <p:nvPr/>
        </p:nvSpPr>
        <p:spPr>
          <a:xfrm>
            <a:off x="12725860" y="3963045"/>
            <a:ext cx="1890666" cy="1547983"/>
          </a:xfrm>
          <a:custGeom>
            <a:rect b="b" l="l" r="r" t="t"/>
            <a:pathLst>
              <a:path extrusionOk="0" h="1547983" w="1890666">
                <a:moveTo>
                  <a:pt x="0" y="0"/>
                </a:moveTo>
                <a:lnTo>
                  <a:pt x="1890666" y="0"/>
                </a:lnTo>
                <a:lnTo>
                  <a:pt x="1890666" y="1547983"/>
                </a:lnTo>
                <a:lnTo>
                  <a:pt x="0" y="1547983"/>
                </a:lnTo>
                <a:lnTo>
                  <a:pt x="0" y="0"/>
                </a:lnTo>
                <a:close/>
              </a:path>
            </a:pathLst>
          </a:custGeom>
          <a:blipFill rotWithShape="1">
            <a:blip r:embed="rId13">
              <a:alphaModFix/>
            </a:blip>
            <a:stretch>
              <a:fillRect b="0" l="0" r="0" t="0"/>
            </a:stretch>
          </a:blipFill>
          <a:ln>
            <a:noFill/>
          </a:ln>
        </p:spPr>
      </p:sp>
      <p:sp>
        <p:nvSpPr>
          <p:cNvPr id="612" name="Google Shape;612;p27"/>
          <p:cNvSpPr/>
          <p:nvPr/>
        </p:nvSpPr>
        <p:spPr>
          <a:xfrm flipH="1">
            <a:off x="15641363" y="3795287"/>
            <a:ext cx="1031589" cy="1715741"/>
          </a:xfrm>
          <a:custGeom>
            <a:rect b="b" l="l" r="r" t="t"/>
            <a:pathLst>
              <a:path extrusionOk="0" h="1715741" w="1031589">
                <a:moveTo>
                  <a:pt x="1031589" y="0"/>
                </a:moveTo>
                <a:lnTo>
                  <a:pt x="0" y="0"/>
                </a:lnTo>
                <a:lnTo>
                  <a:pt x="0" y="1715741"/>
                </a:lnTo>
                <a:lnTo>
                  <a:pt x="1031589" y="1715741"/>
                </a:lnTo>
                <a:lnTo>
                  <a:pt x="1031589" y="0"/>
                </a:lnTo>
                <a:close/>
              </a:path>
            </a:pathLst>
          </a:custGeom>
          <a:blipFill rotWithShape="1">
            <a:blip r:embed="rId14">
              <a:alphaModFix/>
            </a:blip>
            <a:stretch>
              <a:fillRect b="0" l="0" r="0" t="0"/>
            </a:stretch>
          </a:blipFill>
          <a:ln>
            <a:noFill/>
          </a:ln>
        </p:spPr>
      </p:sp>
      <p:sp>
        <p:nvSpPr>
          <p:cNvPr id="613" name="Google Shape;613;p27"/>
          <p:cNvSpPr/>
          <p:nvPr/>
        </p:nvSpPr>
        <p:spPr>
          <a:xfrm>
            <a:off x="12352012" y="8148649"/>
            <a:ext cx="2638362" cy="1305989"/>
          </a:xfrm>
          <a:custGeom>
            <a:rect b="b" l="l" r="r" t="t"/>
            <a:pathLst>
              <a:path extrusionOk="0" h="1305989" w="2638362">
                <a:moveTo>
                  <a:pt x="0" y="0"/>
                </a:moveTo>
                <a:lnTo>
                  <a:pt x="2638362" y="0"/>
                </a:lnTo>
                <a:lnTo>
                  <a:pt x="2638362" y="1305989"/>
                </a:lnTo>
                <a:lnTo>
                  <a:pt x="0" y="1305989"/>
                </a:lnTo>
                <a:lnTo>
                  <a:pt x="0" y="0"/>
                </a:lnTo>
                <a:close/>
              </a:path>
            </a:pathLst>
          </a:custGeom>
          <a:blipFill rotWithShape="1">
            <a:blip r:embed="rId15">
              <a:alphaModFix/>
            </a:blip>
            <a:stretch>
              <a:fillRect b="0" l="0" r="0" t="0"/>
            </a:stretch>
          </a:blipFill>
          <a:ln>
            <a:noFill/>
          </a:ln>
        </p:spPr>
      </p:sp>
      <p:sp>
        <p:nvSpPr>
          <p:cNvPr id="614" name="Google Shape;614;p27"/>
          <p:cNvSpPr/>
          <p:nvPr/>
        </p:nvSpPr>
        <p:spPr>
          <a:xfrm>
            <a:off x="12660398" y="1376503"/>
            <a:ext cx="2021591" cy="1768892"/>
          </a:xfrm>
          <a:custGeom>
            <a:rect b="b" l="l" r="r" t="t"/>
            <a:pathLst>
              <a:path extrusionOk="0" h="1768892" w="2021591">
                <a:moveTo>
                  <a:pt x="0" y="0"/>
                </a:moveTo>
                <a:lnTo>
                  <a:pt x="2021591" y="0"/>
                </a:lnTo>
                <a:lnTo>
                  <a:pt x="2021591" y="1768892"/>
                </a:lnTo>
                <a:lnTo>
                  <a:pt x="0" y="1768892"/>
                </a:lnTo>
                <a:lnTo>
                  <a:pt x="0" y="0"/>
                </a:lnTo>
                <a:close/>
              </a:path>
            </a:pathLst>
          </a:custGeom>
          <a:blipFill rotWithShape="1">
            <a:blip r:embed="rId16">
              <a:alphaModFix/>
            </a:blip>
            <a:stretch>
              <a:fillRect b="0" l="0" r="0" t="0"/>
            </a:stretch>
          </a:blipFill>
          <a:ln>
            <a:noFill/>
          </a:ln>
        </p:spPr>
      </p:sp>
      <p:sp>
        <p:nvSpPr>
          <p:cNvPr id="615" name="Google Shape;615;p27"/>
          <p:cNvSpPr/>
          <p:nvPr/>
        </p:nvSpPr>
        <p:spPr>
          <a:xfrm>
            <a:off x="15499775" y="5931022"/>
            <a:ext cx="1314764" cy="1581671"/>
          </a:xfrm>
          <a:custGeom>
            <a:rect b="b" l="l" r="r" t="t"/>
            <a:pathLst>
              <a:path extrusionOk="0" h="1581671" w="1314764">
                <a:moveTo>
                  <a:pt x="0" y="0"/>
                </a:moveTo>
                <a:lnTo>
                  <a:pt x="1314764" y="0"/>
                </a:lnTo>
                <a:lnTo>
                  <a:pt x="1314764" y="1581671"/>
                </a:lnTo>
                <a:lnTo>
                  <a:pt x="0" y="1581671"/>
                </a:lnTo>
                <a:lnTo>
                  <a:pt x="0" y="0"/>
                </a:lnTo>
                <a:close/>
              </a:path>
            </a:pathLst>
          </a:custGeom>
          <a:blipFill rotWithShape="1">
            <a:blip r:embed="rId17">
              <a:alphaModFix/>
            </a:blip>
            <a:stretch>
              <a:fillRect b="0" l="0" r="0" t="0"/>
            </a:stretch>
          </a:blipFill>
          <a:ln>
            <a:noFill/>
          </a:ln>
        </p:spPr>
      </p:sp>
      <p:sp>
        <p:nvSpPr>
          <p:cNvPr id="616" name="Google Shape;616;p27"/>
          <p:cNvSpPr/>
          <p:nvPr/>
        </p:nvSpPr>
        <p:spPr>
          <a:xfrm>
            <a:off x="8400243" y="7863812"/>
            <a:ext cx="1549874" cy="1691541"/>
          </a:xfrm>
          <a:custGeom>
            <a:rect b="b" l="l" r="r" t="t"/>
            <a:pathLst>
              <a:path extrusionOk="0" h="1691541" w="1549874">
                <a:moveTo>
                  <a:pt x="0" y="0"/>
                </a:moveTo>
                <a:lnTo>
                  <a:pt x="1549874" y="0"/>
                </a:lnTo>
                <a:lnTo>
                  <a:pt x="1549874" y="1691541"/>
                </a:lnTo>
                <a:lnTo>
                  <a:pt x="0" y="1691541"/>
                </a:lnTo>
                <a:lnTo>
                  <a:pt x="0" y="0"/>
                </a:lnTo>
                <a:close/>
              </a:path>
            </a:pathLst>
          </a:custGeom>
          <a:blipFill rotWithShape="1">
            <a:blip r:embed="rId18">
              <a:alphaModFix/>
            </a:blip>
            <a:stretch>
              <a:fillRect b="0" l="0" r="0" t="0"/>
            </a:stretch>
          </a:blipFill>
          <a:ln>
            <a:noFill/>
          </a:ln>
        </p:spPr>
      </p:sp>
      <p:sp>
        <p:nvSpPr>
          <p:cNvPr id="617" name="Google Shape;617;p27"/>
          <p:cNvSpPr/>
          <p:nvPr/>
        </p:nvSpPr>
        <p:spPr>
          <a:xfrm>
            <a:off x="15492118" y="7822641"/>
            <a:ext cx="1330077" cy="1631997"/>
          </a:xfrm>
          <a:custGeom>
            <a:rect b="b" l="l" r="r" t="t"/>
            <a:pathLst>
              <a:path extrusionOk="0" h="1631997" w="1330077">
                <a:moveTo>
                  <a:pt x="0" y="0"/>
                </a:moveTo>
                <a:lnTo>
                  <a:pt x="1330078" y="0"/>
                </a:lnTo>
                <a:lnTo>
                  <a:pt x="1330078" y="1631997"/>
                </a:lnTo>
                <a:lnTo>
                  <a:pt x="0" y="1631997"/>
                </a:lnTo>
                <a:lnTo>
                  <a:pt x="0" y="0"/>
                </a:lnTo>
                <a:close/>
              </a:path>
            </a:pathLst>
          </a:custGeom>
          <a:blipFill rotWithShape="1">
            <a:blip r:embed="rId19">
              <a:alphaModFix/>
            </a:blip>
            <a:stretch>
              <a:fillRect b="0" l="0" r="0" t="0"/>
            </a:stretch>
          </a:blipFill>
          <a:ln>
            <a:noFill/>
          </a:ln>
        </p:spPr>
      </p:sp>
      <p:sp>
        <p:nvSpPr>
          <p:cNvPr id="618" name="Google Shape;618;p27"/>
          <p:cNvSpPr txBox="1"/>
          <p:nvPr/>
        </p:nvSpPr>
        <p:spPr>
          <a:xfrm>
            <a:off x="1315667" y="4125743"/>
            <a:ext cx="4676765" cy="751496"/>
          </a:xfrm>
          <a:prstGeom prst="rect">
            <a:avLst/>
          </a:prstGeom>
          <a:noFill/>
          <a:ln>
            <a:noFill/>
          </a:ln>
        </p:spPr>
        <p:txBody>
          <a:bodyPr anchorCtr="0" anchor="t" bIns="0" lIns="0" spcFirstLastPara="1" rIns="0" wrap="square" tIns="0">
            <a:spAutoFit/>
          </a:bodyPr>
          <a:lstStyle/>
          <a:p>
            <a:pPr indent="0" lvl="0" marL="0" marR="0" rtl="0" algn="l">
              <a:lnSpc>
                <a:spcPct val="129995"/>
              </a:lnSpc>
              <a:spcBef>
                <a:spcPts val="0"/>
              </a:spcBef>
              <a:spcAft>
                <a:spcPts val="0"/>
              </a:spcAft>
              <a:buNone/>
            </a:pPr>
            <a:r>
              <a:rPr b="0" i="0" lang="en-US" sz="2327" u="none" cap="none" strike="noStrike">
                <a:solidFill>
                  <a:srgbClr val="000000"/>
                </a:solidFill>
                <a:latin typeface="DM Sans"/>
                <a:ea typeface="DM Sans"/>
                <a:cs typeface="DM Sans"/>
                <a:sym typeface="DM Sans"/>
              </a:rPr>
              <a:t>This presentation template uses the following free fonts:</a:t>
            </a:r>
            <a:endParaRPr/>
          </a:p>
        </p:txBody>
      </p:sp>
      <p:sp>
        <p:nvSpPr>
          <p:cNvPr id="619" name="Google Shape;619;p27"/>
          <p:cNvSpPr/>
          <p:nvPr/>
        </p:nvSpPr>
        <p:spPr>
          <a:xfrm>
            <a:off x="1249993" y="9120656"/>
            <a:ext cx="643212" cy="1174816"/>
          </a:xfrm>
          <a:custGeom>
            <a:rect b="b" l="l" r="r" t="t"/>
            <a:pathLst>
              <a:path extrusionOk="0" h="1174816" w="643212">
                <a:moveTo>
                  <a:pt x="0" y="0"/>
                </a:moveTo>
                <a:lnTo>
                  <a:pt x="643212" y="0"/>
                </a:lnTo>
                <a:lnTo>
                  <a:pt x="643212" y="1174816"/>
                </a:lnTo>
                <a:lnTo>
                  <a:pt x="0" y="1174816"/>
                </a:lnTo>
                <a:lnTo>
                  <a:pt x="0" y="0"/>
                </a:lnTo>
                <a:close/>
              </a:path>
            </a:pathLst>
          </a:custGeom>
          <a:blipFill rotWithShape="1">
            <a:blip r:embed="rId20">
              <a:alphaModFix/>
            </a:blip>
            <a:stretch>
              <a:fillRect b="0" l="0" r="0" t="0"/>
            </a:stretch>
          </a:blipFill>
          <a:ln>
            <a:noFill/>
          </a:ln>
        </p:spPr>
      </p:sp>
      <p:sp>
        <p:nvSpPr>
          <p:cNvPr id="620" name="Google Shape;620;p27"/>
          <p:cNvSpPr/>
          <p:nvPr/>
        </p:nvSpPr>
        <p:spPr>
          <a:xfrm>
            <a:off x="5827030" y="8970477"/>
            <a:ext cx="1454174" cy="1426908"/>
          </a:xfrm>
          <a:custGeom>
            <a:rect b="b" l="l" r="r" t="t"/>
            <a:pathLst>
              <a:path extrusionOk="0" h="1426908" w="1454174">
                <a:moveTo>
                  <a:pt x="0" y="0"/>
                </a:moveTo>
                <a:lnTo>
                  <a:pt x="1454174" y="0"/>
                </a:lnTo>
                <a:lnTo>
                  <a:pt x="1454174" y="1426908"/>
                </a:lnTo>
                <a:lnTo>
                  <a:pt x="0" y="1426908"/>
                </a:lnTo>
                <a:lnTo>
                  <a:pt x="0" y="0"/>
                </a:lnTo>
                <a:close/>
              </a:path>
            </a:pathLst>
          </a:custGeom>
          <a:blipFill rotWithShape="1">
            <a:blip r:embed="rId21">
              <a:alphaModFix/>
            </a:blip>
            <a:stretch>
              <a:fillRect b="0" l="0" r="0" t="0"/>
            </a:stretch>
          </a:blipFill>
          <a:ln>
            <a:noFill/>
          </a:ln>
        </p:spPr>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1EC"/>
        </a:solidFill>
      </p:bgPr>
    </p:bg>
    <p:spTree>
      <p:nvGrpSpPr>
        <p:cNvPr id="56" name="Shape 56"/>
        <p:cNvGrpSpPr/>
        <p:nvPr/>
      </p:nvGrpSpPr>
      <p:grpSpPr>
        <a:xfrm>
          <a:off x="0" y="0"/>
          <a:ext cx="0" cy="0"/>
          <a:chOff x="0" y="0"/>
          <a:chExt cx="0" cy="0"/>
        </a:xfrm>
      </p:grpSpPr>
      <p:sp>
        <p:nvSpPr>
          <p:cNvPr id="57" name="Google Shape;57;p10"/>
          <p:cNvSpPr/>
          <p:nvPr/>
        </p:nvSpPr>
        <p:spPr>
          <a:xfrm rot="-5400000">
            <a:off x="-6357765" y="3677059"/>
            <a:ext cx="12047241" cy="2725688"/>
          </a:xfrm>
          <a:custGeom>
            <a:rect b="b" l="l" r="r" t="t"/>
            <a:pathLst>
              <a:path extrusionOk="0" h="2725688" w="12047241">
                <a:moveTo>
                  <a:pt x="0" y="0"/>
                </a:moveTo>
                <a:lnTo>
                  <a:pt x="12047241" y="0"/>
                </a:lnTo>
                <a:lnTo>
                  <a:pt x="12047241" y="2725689"/>
                </a:lnTo>
                <a:lnTo>
                  <a:pt x="0" y="2725689"/>
                </a:lnTo>
                <a:lnTo>
                  <a:pt x="0" y="0"/>
                </a:lnTo>
                <a:close/>
              </a:path>
            </a:pathLst>
          </a:custGeom>
          <a:blipFill rotWithShape="1">
            <a:blip r:embed="rId3">
              <a:alphaModFix/>
            </a:blip>
            <a:stretch>
              <a:fillRect b="0" l="0" r="0" t="0"/>
            </a:stretch>
          </a:blipFill>
          <a:ln>
            <a:noFill/>
          </a:ln>
        </p:spPr>
      </p:sp>
      <p:sp>
        <p:nvSpPr>
          <p:cNvPr id="58" name="Google Shape;58;p10"/>
          <p:cNvSpPr/>
          <p:nvPr/>
        </p:nvSpPr>
        <p:spPr>
          <a:xfrm rot="5400000">
            <a:off x="12598524" y="3677059"/>
            <a:ext cx="12047241" cy="2725688"/>
          </a:xfrm>
          <a:custGeom>
            <a:rect b="b" l="l" r="r" t="t"/>
            <a:pathLst>
              <a:path extrusionOk="0" h="2725688" w="12047241">
                <a:moveTo>
                  <a:pt x="0" y="0"/>
                </a:moveTo>
                <a:lnTo>
                  <a:pt x="12047241" y="0"/>
                </a:lnTo>
                <a:lnTo>
                  <a:pt x="12047241" y="2725689"/>
                </a:lnTo>
                <a:lnTo>
                  <a:pt x="0" y="2725689"/>
                </a:lnTo>
                <a:lnTo>
                  <a:pt x="0" y="0"/>
                </a:lnTo>
                <a:close/>
              </a:path>
            </a:pathLst>
          </a:custGeom>
          <a:blipFill rotWithShape="1">
            <a:blip r:embed="rId3">
              <a:alphaModFix/>
            </a:blip>
            <a:stretch>
              <a:fillRect b="0" l="0" r="0" t="0"/>
            </a:stretch>
          </a:blipFill>
          <a:ln>
            <a:noFill/>
          </a:ln>
        </p:spPr>
      </p:sp>
      <p:sp>
        <p:nvSpPr>
          <p:cNvPr id="59" name="Google Shape;59;p10"/>
          <p:cNvSpPr/>
          <p:nvPr/>
        </p:nvSpPr>
        <p:spPr>
          <a:xfrm>
            <a:off x="13652444" y="7186294"/>
            <a:ext cx="4635556" cy="6201413"/>
          </a:xfrm>
          <a:custGeom>
            <a:rect b="b" l="l" r="r" t="t"/>
            <a:pathLst>
              <a:path extrusionOk="0" h="6201413" w="4635556">
                <a:moveTo>
                  <a:pt x="0" y="0"/>
                </a:moveTo>
                <a:lnTo>
                  <a:pt x="4635556" y="0"/>
                </a:lnTo>
                <a:lnTo>
                  <a:pt x="4635556" y="6201412"/>
                </a:lnTo>
                <a:lnTo>
                  <a:pt x="0" y="6201412"/>
                </a:lnTo>
                <a:lnTo>
                  <a:pt x="0" y="0"/>
                </a:lnTo>
                <a:close/>
              </a:path>
            </a:pathLst>
          </a:custGeom>
          <a:blipFill rotWithShape="1">
            <a:blip r:embed="rId4">
              <a:alphaModFix/>
            </a:blip>
            <a:stretch>
              <a:fillRect b="0" l="0" r="0" t="0"/>
            </a:stretch>
          </a:blipFill>
          <a:ln>
            <a:noFill/>
          </a:ln>
        </p:spPr>
      </p:sp>
      <p:sp>
        <p:nvSpPr>
          <p:cNvPr id="60" name="Google Shape;60;p10"/>
          <p:cNvSpPr txBox="1"/>
          <p:nvPr/>
        </p:nvSpPr>
        <p:spPr>
          <a:xfrm>
            <a:off x="1505952" y="1206250"/>
            <a:ext cx="12731100" cy="14622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9500" u="none" cap="none" strike="noStrike">
                <a:solidFill>
                  <a:srgbClr val="A84D9F"/>
                </a:solidFill>
                <a:latin typeface="Caveat Brush"/>
                <a:ea typeface="Caveat Brush"/>
                <a:cs typeface="Caveat Brush"/>
                <a:sym typeface="Caveat Brush"/>
              </a:rPr>
              <a:t>How to Use This Presentation</a:t>
            </a:r>
            <a:endParaRPr/>
          </a:p>
        </p:txBody>
      </p:sp>
      <p:sp>
        <p:nvSpPr>
          <p:cNvPr id="61" name="Google Shape;61;p10"/>
          <p:cNvSpPr txBox="1"/>
          <p:nvPr/>
        </p:nvSpPr>
        <p:spPr>
          <a:xfrm>
            <a:off x="13426780" y="3263475"/>
            <a:ext cx="4027957" cy="56515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1" i="0" lang="en-US" sz="3500" u="none" cap="none" strike="noStrike">
                <a:solidFill>
                  <a:srgbClr val="267B78"/>
                </a:solidFill>
                <a:latin typeface="DM Sans"/>
                <a:ea typeface="DM Sans"/>
                <a:cs typeface="DM Sans"/>
                <a:sym typeface="DM Sans"/>
              </a:rPr>
              <a:t>Canva</a:t>
            </a:r>
            <a:endParaRPr/>
          </a:p>
        </p:txBody>
      </p:sp>
      <p:grpSp>
        <p:nvGrpSpPr>
          <p:cNvPr id="62" name="Google Shape;62;p10"/>
          <p:cNvGrpSpPr/>
          <p:nvPr/>
        </p:nvGrpSpPr>
        <p:grpSpPr>
          <a:xfrm>
            <a:off x="396414" y="2069485"/>
            <a:ext cx="732983" cy="732983"/>
            <a:chOff x="0" y="0"/>
            <a:chExt cx="812800" cy="812800"/>
          </a:xfrm>
        </p:grpSpPr>
        <p:sp>
          <p:nvSpPr>
            <p:cNvPr id="63" name="Google Shape;63;p10"/>
            <p:cNvSpPr/>
            <p:nvPr/>
          </p:nvSpPr>
          <p:spPr>
            <a:xfrm>
              <a:off x="0" y="0"/>
              <a:ext cx="812800" cy="812800"/>
            </a:xfrm>
            <a:custGeom>
              <a:rect b="b" l="l" r="r" t="t"/>
              <a:pathLst>
                <a:path extrusionOk="0" h="812800" w="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DDCAE9"/>
            </a:solidFill>
            <a:ln>
              <a:noFill/>
            </a:ln>
          </p:spPr>
        </p:sp>
        <p:sp>
          <p:nvSpPr>
            <p:cNvPr id="64" name="Google Shape;64;p10"/>
            <p:cNvSpPr txBox="1"/>
            <p:nvPr/>
          </p:nvSpPr>
          <p:spPr>
            <a:xfrm>
              <a:off x="190500" y="142875"/>
              <a:ext cx="431800" cy="479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5" name="Google Shape;65;p10"/>
          <p:cNvGrpSpPr/>
          <p:nvPr/>
        </p:nvGrpSpPr>
        <p:grpSpPr>
          <a:xfrm>
            <a:off x="15381689" y="473258"/>
            <a:ext cx="732983" cy="732983"/>
            <a:chOff x="0" y="0"/>
            <a:chExt cx="812800" cy="812800"/>
          </a:xfrm>
        </p:grpSpPr>
        <p:sp>
          <p:nvSpPr>
            <p:cNvPr id="66" name="Google Shape;66;p10"/>
            <p:cNvSpPr/>
            <p:nvPr/>
          </p:nvSpPr>
          <p:spPr>
            <a:xfrm>
              <a:off x="0" y="0"/>
              <a:ext cx="812800" cy="812800"/>
            </a:xfrm>
            <a:custGeom>
              <a:rect b="b" l="l" r="r" t="t"/>
              <a:pathLst>
                <a:path extrusionOk="0" h="812800" w="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DDCAE9"/>
            </a:solidFill>
            <a:ln>
              <a:noFill/>
            </a:ln>
          </p:spPr>
        </p:sp>
        <p:sp>
          <p:nvSpPr>
            <p:cNvPr id="67" name="Google Shape;67;p10"/>
            <p:cNvSpPr txBox="1"/>
            <p:nvPr/>
          </p:nvSpPr>
          <p:spPr>
            <a:xfrm>
              <a:off x="190500" y="142875"/>
              <a:ext cx="431800" cy="479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8" name="Google Shape;68;p10"/>
          <p:cNvGrpSpPr/>
          <p:nvPr/>
        </p:nvGrpSpPr>
        <p:grpSpPr>
          <a:xfrm>
            <a:off x="396427" y="5966934"/>
            <a:ext cx="341460" cy="341460"/>
            <a:chOff x="0" y="0"/>
            <a:chExt cx="812800" cy="812800"/>
          </a:xfrm>
        </p:grpSpPr>
        <p:sp>
          <p:nvSpPr>
            <p:cNvPr id="69" name="Google Shape;69;p1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A8D6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 name="Google Shape;70;p10"/>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71" name="Google Shape;71;p10"/>
          <p:cNvSpPr/>
          <p:nvPr/>
        </p:nvSpPr>
        <p:spPr>
          <a:xfrm>
            <a:off x="1028700" y="8520659"/>
            <a:ext cx="1574290" cy="2113141"/>
          </a:xfrm>
          <a:custGeom>
            <a:rect b="b" l="l" r="r" t="t"/>
            <a:pathLst>
              <a:path extrusionOk="0" h="2113141" w="1574290">
                <a:moveTo>
                  <a:pt x="0" y="0"/>
                </a:moveTo>
                <a:lnTo>
                  <a:pt x="1574290" y="0"/>
                </a:lnTo>
                <a:lnTo>
                  <a:pt x="1574290" y="2113141"/>
                </a:lnTo>
                <a:lnTo>
                  <a:pt x="0" y="2113141"/>
                </a:lnTo>
                <a:lnTo>
                  <a:pt x="0" y="0"/>
                </a:lnTo>
                <a:close/>
              </a:path>
            </a:pathLst>
          </a:custGeom>
          <a:blipFill rotWithShape="1">
            <a:blip r:embed="rId5">
              <a:alphaModFix/>
            </a:blip>
            <a:stretch>
              <a:fillRect b="0" l="0" r="0" t="0"/>
            </a:stretch>
          </a:blipFill>
          <a:ln>
            <a:noFill/>
          </a:ln>
        </p:spPr>
      </p:sp>
      <p:sp>
        <p:nvSpPr>
          <p:cNvPr id="72" name="Google Shape;72;p10"/>
          <p:cNvSpPr txBox="1"/>
          <p:nvPr/>
        </p:nvSpPr>
        <p:spPr>
          <a:xfrm>
            <a:off x="1271287" y="4068675"/>
            <a:ext cx="4986300" cy="3879000"/>
          </a:xfrm>
          <a:prstGeom prst="rect">
            <a:avLst/>
          </a:prstGeom>
          <a:noFill/>
          <a:ln>
            <a:noFill/>
          </a:ln>
        </p:spPr>
        <p:txBody>
          <a:bodyPr anchorCtr="0" anchor="t" bIns="0" lIns="0" spcFirstLastPara="1" rIns="0" wrap="square" tIns="0">
            <a:spAutoFit/>
          </a:bodyPr>
          <a:lstStyle/>
          <a:p>
            <a:pPr indent="-226696" lvl="1" marL="453392" marR="0" rtl="0" algn="l">
              <a:lnSpc>
                <a:spcPct val="100000"/>
              </a:lnSpc>
              <a:spcBef>
                <a:spcPts val="0"/>
              </a:spcBef>
              <a:spcAft>
                <a:spcPts val="0"/>
              </a:spcAft>
              <a:buClr>
                <a:srgbClr val="000000"/>
              </a:buClr>
              <a:buSzPts val="2100"/>
              <a:buFont typeface="Arial"/>
              <a:buChar char="•"/>
            </a:pPr>
            <a:r>
              <a:rPr b="0" i="0" lang="en-US" sz="2100" u="none" cap="none" strike="noStrike">
                <a:solidFill>
                  <a:srgbClr val="000000"/>
                </a:solidFill>
                <a:latin typeface="DM Sans"/>
                <a:ea typeface="DM Sans"/>
                <a:cs typeface="DM Sans"/>
                <a:sym typeface="DM Sans"/>
              </a:rPr>
              <a:t>Click on the "Google Slides" button below this presentation preview. Make sure to sign in to your Google account. Click on "Make a copy." Start editing your presentation.</a:t>
            </a:r>
            <a:endParaRPr/>
          </a:p>
          <a:p>
            <a:pPr indent="-226696" lvl="1" marL="453392" marR="0" rtl="0" algn="l">
              <a:lnSpc>
                <a:spcPct val="100000"/>
              </a:lnSpc>
              <a:spcBef>
                <a:spcPts val="0"/>
              </a:spcBef>
              <a:spcAft>
                <a:spcPts val="0"/>
              </a:spcAft>
              <a:buClr>
                <a:srgbClr val="000000"/>
              </a:buClr>
              <a:buSzPts val="2100"/>
              <a:buFont typeface="Arial"/>
              <a:buChar char="•"/>
            </a:pPr>
            <a:r>
              <a:rPr b="0" i="0" lang="en-US" sz="2100" u="sng" cap="none" strike="noStrike">
                <a:solidFill>
                  <a:srgbClr val="000000"/>
                </a:solidFill>
                <a:latin typeface="DM Sans"/>
                <a:ea typeface="DM Sans"/>
                <a:cs typeface="DM Sans"/>
                <a:sym typeface="DM Sans"/>
              </a:rPr>
              <a:t>Alternative:</a:t>
            </a:r>
            <a:r>
              <a:rPr b="0" i="0" lang="en-US" sz="2100" u="none" cap="none" strike="noStrike">
                <a:solidFill>
                  <a:srgbClr val="000000"/>
                </a:solidFill>
                <a:latin typeface="DM Sans"/>
                <a:ea typeface="DM Sans"/>
                <a:cs typeface="DM Sans"/>
                <a:sym typeface="DM Sans"/>
              </a:rPr>
              <a:t> Click on the "Share" button on the top right corner in Canva and click on "More" at the bottom of the menu. Enter "Google Drive" in the search bar and click on the GDrive icon to add this design as a Google slide in your GDrive.</a:t>
            </a:r>
            <a:endParaRPr/>
          </a:p>
        </p:txBody>
      </p:sp>
      <p:sp>
        <p:nvSpPr>
          <p:cNvPr id="73" name="Google Shape;73;p10"/>
          <p:cNvSpPr txBox="1"/>
          <p:nvPr/>
        </p:nvSpPr>
        <p:spPr>
          <a:xfrm>
            <a:off x="1535373" y="3129656"/>
            <a:ext cx="5141301" cy="56515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1" i="0" lang="en-US" sz="3500" u="none" cap="none" strike="noStrike">
                <a:solidFill>
                  <a:srgbClr val="267B78"/>
                </a:solidFill>
                <a:latin typeface="DM Sans"/>
                <a:ea typeface="DM Sans"/>
                <a:cs typeface="DM Sans"/>
                <a:sym typeface="DM Sans"/>
              </a:rPr>
              <a:t>Google Slides</a:t>
            </a:r>
            <a:endParaRPr/>
          </a:p>
        </p:txBody>
      </p:sp>
      <p:sp>
        <p:nvSpPr>
          <p:cNvPr id="74" name="Google Shape;74;p10"/>
          <p:cNvSpPr txBox="1"/>
          <p:nvPr/>
        </p:nvSpPr>
        <p:spPr>
          <a:xfrm>
            <a:off x="7243554" y="4195749"/>
            <a:ext cx="4656300" cy="3232500"/>
          </a:xfrm>
          <a:prstGeom prst="rect">
            <a:avLst/>
          </a:prstGeom>
          <a:noFill/>
          <a:ln>
            <a:noFill/>
          </a:ln>
        </p:spPr>
        <p:txBody>
          <a:bodyPr anchorCtr="0" anchor="t" bIns="0" lIns="0" spcFirstLastPara="1" rIns="0" wrap="square" tIns="0">
            <a:spAutoFit/>
          </a:bodyPr>
          <a:lstStyle/>
          <a:p>
            <a:pPr indent="-226696" lvl="1" marL="453392" marR="0" rtl="0" algn="l">
              <a:lnSpc>
                <a:spcPct val="100000"/>
              </a:lnSpc>
              <a:spcBef>
                <a:spcPts val="0"/>
              </a:spcBef>
              <a:spcAft>
                <a:spcPts val="0"/>
              </a:spcAft>
              <a:buClr>
                <a:srgbClr val="000000"/>
              </a:buClr>
              <a:buSzPts val="2100"/>
              <a:buFont typeface="Arial"/>
              <a:buChar char="•"/>
            </a:pPr>
            <a:r>
              <a:rPr b="0" i="0" lang="en-US" sz="2100" u="none" cap="none" strike="noStrike">
                <a:solidFill>
                  <a:srgbClr val="000000"/>
                </a:solidFill>
                <a:latin typeface="DM Sans"/>
                <a:ea typeface="DM Sans"/>
                <a:cs typeface="DM Sans"/>
                <a:sym typeface="DM Sans"/>
              </a:rPr>
              <a:t>Click on the "PowerPoint" button below this presentation preview. Start editing your presentation.</a:t>
            </a:r>
            <a:endParaRPr/>
          </a:p>
          <a:p>
            <a:pPr indent="-226696" lvl="1" marL="453392" marR="0" rtl="0" algn="l">
              <a:lnSpc>
                <a:spcPct val="100000"/>
              </a:lnSpc>
              <a:spcBef>
                <a:spcPts val="0"/>
              </a:spcBef>
              <a:spcAft>
                <a:spcPts val="0"/>
              </a:spcAft>
              <a:buClr>
                <a:srgbClr val="000000"/>
              </a:buClr>
              <a:buSzPts val="2100"/>
              <a:buFont typeface="Arial"/>
              <a:buChar char="•"/>
            </a:pPr>
            <a:r>
              <a:rPr b="0" i="0" lang="en-US" sz="2100" u="sng" cap="none" strike="noStrike">
                <a:solidFill>
                  <a:srgbClr val="000000"/>
                </a:solidFill>
                <a:latin typeface="DM Sans"/>
                <a:ea typeface="DM Sans"/>
                <a:cs typeface="DM Sans"/>
                <a:sym typeface="DM Sans"/>
              </a:rPr>
              <a:t>Alternative:</a:t>
            </a:r>
            <a:r>
              <a:rPr b="0" i="0" lang="en-US" sz="2100" u="none" cap="none" strike="noStrike">
                <a:solidFill>
                  <a:srgbClr val="000000"/>
                </a:solidFill>
                <a:latin typeface="DM Sans"/>
                <a:ea typeface="DM Sans"/>
                <a:cs typeface="DM Sans"/>
                <a:sym typeface="DM Sans"/>
              </a:rPr>
              <a:t> From Canva template file, Click on the "Share" button on the top right corner in Canva and click on "More" at the bottom of the menu. Enter "PowerPoint" in the search bar and click on the PowerPoint icon to download.</a:t>
            </a:r>
            <a:endParaRPr/>
          </a:p>
        </p:txBody>
      </p:sp>
      <p:sp>
        <p:nvSpPr>
          <p:cNvPr id="75" name="Google Shape;75;p10"/>
          <p:cNvSpPr txBox="1"/>
          <p:nvPr/>
        </p:nvSpPr>
        <p:spPr>
          <a:xfrm>
            <a:off x="13138857" y="4195749"/>
            <a:ext cx="3395400" cy="2262600"/>
          </a:xfrm>
          <a:prstGeom prst="rect">
            <a:avLst/>
          </a:prstGeom>
          <a:noFill/>
          <a:ln>
            <a:noFill/>
          </a:ln>
        </p:spPr>
        <p:txBody>
          <a:bodyPr anchorCtr="0" anchor="t" bIns="0" lIns="0" spcFirstLastPara="1" rIns="0" wrap="square" tIns="0">
            <a:spAutoFit/>
          </a:bodyPr>
          <a:lstStyle/>
          <a:p>
            <a:pPr indent="-226696" lvl="1" marL="453392" marR="0" rtl="0" algn="l">
              <a:lnSpc>
                <a:spcPct val="100000"/>
              </a:lnSpc>
              <a:spcBef>
                <a:spcPts val="0"/>
              </a:spcBef>
              <a:spcAft>
                <a:spcPts val="0"/>
              </a:spcAft>
              <a:buClr>
                <a:srgbClr val="000000"/>
              </a:buClr>
              <a:buSzPts val="2100"/>
              <a:buFont typeface="Arial"/>
              <a:buChar char="•"/>
            </a:pPr>
            <a:r>
              <a:rPr b="0" i="0" lang="en-US" sz="2100" u="none" cap="none" strike="noStrike">
                <a:solidFill>
                  <a:srgbClr val="000000"/>
                </a:solidFill>
                <a:latin typeface="DM Sans"/>
                <a:ea typeface="DM Sans"/>
                <a:cs typeface="DM Sans"/>
                <a:sym typeface="DM Sans"/>
              </a:rPr>
              <a:t>Click on the "Canva" button under this presentation preview. Start editing your presentation. You need to sign in to your Canva account.</a:t>
            </a:r>
            <a:endParaRPr/>
          </a:p>
        </p:txBody>
      </p:sp>
      <p:sp>
        <p:nvSpPr>
          <p:cNvPr id="76" name="Google Shape;76;p10"/>
          <p:cNvSpPr txBox="1"/>
          <p:nvPr/>
        </p:nvSpPr>
        <p:spPr>
          <a:xfrm>
            <a:off x="7482442" y="3263475"/>
            <a:ext cx="5141301" cy="56515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1" i="0" lang="en-US" sz="3500" u="none" cap="none" strike="noStrike">
                <a:solidFill>
                  <a:srgbClr val="267B78"/>
                </a:solidFill>
                <a:latin typeface="DM Sans"/>
                <a:ea typeface="DM Sans"/>
                <a:cs typeface="DM Sans"/>
                <a:sym typeface="DM Sans"/>
              </a:rPr>
              <a:t>PowerPoint</a:t>
            </a:r>
            <a:endParaRPr/>
          </a:p>
        </p:txBody>
      </p:sp>
      <p:sp>
        <p:nvSpPr>
          <p:cNvPr id="77" name="Google Shape;77;p10"/>
          <p:cNvSpPr/>
          <p:nvPr/>
        </p:nvSpPr>
        <p:spPr>
          <a:xfrm>
            <a:off x="2654612" y="9215984"/>
            <a:ext cx="1009720" cy="1355329"/>
          </a:xfrm>
          <a:custGeom>
            <a:rect b="b" l="l" r="r" t="t"/>
            <a:pathLst>
              <a:path extrusionOk="0" h="1355329" w="1009720">
                <a:moveTo>
                  <a:pt x="0" y="0"/>
                </a:moveTo>
                <a:lnTo>
                  <a:pt x="1009720" y="0"/>
                </a:lnTo>
                <a:lnTo>
                  <a:pt x="1009720" y="1355329"/>
                </a:lnTo>
                <a:lnTo>
                  <a:pt x="0" y="1355329"/>
                </a:lnTo>
                <a:lnTo>
                  <a:pt x="0" y="0"/>
                </a:lnTo>
                <a:close/>
              </a:path>
            </a:pathLst>
          </a:custGeom>
          <a:blipFill rotWithShape="1">
            <a:blip r:embed="rId6">
              <a:alphaModFix/>
            </a:blip>
            <a:stretch>
              <a:fillRect b="0" l="0" r="0" t="0"/>
            </a:stretch>
          </a:blipFill>
          <a:ln>
            <a:noFill/>
          </a:ln>
        </p:spPr>
      </p:sp>
      <p:grpSp>
        <p:nvGrpSpPr>
          <p:cNvPr id="78" name="Google Shape;78;p10"/>
          <p:cNvGrpSpPr/>
          <p:nvPr/>
        </p:nvGrpSpPr>
        <p:grpSpPr>
          <a:xfrm>
            <a:off x="17740520" y="6607862"/>
            <a:ext cx="341460" cy="341460"/>
            <a:chOff x="0" y="0"/>
            <a:chExt cx="812800" cy="812800"/>
          </a:xfrm>
        </p:grpSpPr>
        <p:sp>
          <p:nvSpPr>
            <p:cNvPr id="79" name="Google Shape;79;p1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A8D6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 name="Google Shape;80;p10"/>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81" name="Google Shape;81;p10"/>
          <p:cNvSpPr/>
          <p:nvPr/>
        </p:nvSpPr>
        <p:spPr>
          <a:xfrm>
            <a:off x="12129137" y="8931671"/>
            <a:ext cx="1009720" cy="1355329"/>
          </a:xfrm>
          <a:custGeom>
            <a:rect b="b" l="l" r="r" t="t"/>
            <a:pathLst>
              <a:path extrusionOk="0" h="1355329" w="1009720">
                <a:moveTo>
                  <a:pt x="0" y="0"/>
                </a:moveTo>
                <a:lnTo>
                  <a:pt x="1009720" y="0"/>
                </a:lnTo>
                <a:lnTo>
                  <a:pt x="1009720" y="1355329"/>
                </a:lnTo>
                <a:lnTo>
                  <a:pt x="0" y="1355329"/>
                </a:lnTo>
                <a:lnTo>
                  <a:pt x="0" y="0"/>
                </a:lnTo>
                <a:close/>
              </a:path>
            </a:pathLst>
          </a:custGeom>
          <a:blipFill rotWithShape="1">
            <a:blip r:embed="rId7">
              <a:alphaModFix/>
            </a:blip>
            <a:stretch>
              <a:fillRect b="0" l="0" r="0" t="0"/>
            </a:stretch>
          </a:blipFill>
          <a:ln>
            <a:noFill/>
          </a:ln>
        </p:spPr>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1EC"/>
        </a:solidFill>
      </p:bgPr>
    </p:bg>
    <p:spTree>
      <p:nvGrpSpPr>
        <p:cNvPr id="624" name="Shape 624"/>
        <p:cNvGrpSpPr/>
        <p:nvPr/>
      </p:nvGrpSpPr>
      <p:grpSpPr>
        <a:xfrm>
          <a:off x="0" y="0"/>
          <a:ext cx="0" cy="0"/>
          <a:chOff x="0" y="0"/>
          <a:chExt cx="0" cy="0"/>
        </a:xfrm>
      </p:grpSpPr>
      <p:sp>
        <p:nvSpPr>
          <p:cNvPr id="625" name="Google Shape;625;p28"/>
          <p:cNvSpPr txBox="1"/>
          <p:nvPr/>
        </p:nvSpPr>
        <p:spPr>
          <a:xfrm>
            <a:off x="5280936" y="1019175"/>
            <a:ext cx="7726128" cy="14478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9500" u="none" cap="none" strike="noStrike">
                <a:solidFill>
                  <a:srgbClr val="A84D9F"/>
                </a:solidFill>
                <a:latin typeface="Caveat Brush"/>
                <a:ea typeface="Caveat Brush"/>
                <a:cs typeface="Caveat Brush"/>
                <a:sym typeface="Caveat Brush"/>
              </a:rPr>
              <a:t>Credits</a:t>
            </a:r>
            <a:endParaRPr/>
          </a:p>
        </p:txBody>
      </p:sp>
      <p:sp>
        <p:nvSpPr>
          <p:cNvPr id="626" name="Google Shape;626;p28"/>
          <p:cNvSpPr txBox="1"/>
          <p:nvPr/>
        </p:nvSpPr>
        <p:spPr>
          <a:xfrm>
            <a:off x="3143698" y="5102950"/>
            <a:ext cx="11810379" cy="1380490"/>
          </a:xfrm>
          <a:prstGeom prst="rect">
            <a:avLst/>
          </a:prstGeom>
          <a:noFill/>
          <a:ln>
            <a:noFill/>
          </a:ln>
        </p:spPr>
        <p:txBody>
          <a:bodyPr anchorCtr="0" anchor="t" bIns="0" lIns="0" spcFirstLastPara="1" rIns="0" wrap="square" tIns="0">
            <a:spAutoFit/>
          </a:bodyPr>
          <a:lstStyle/>
          <a:p>
            <a:pPr indent="0" lvl="0" marL="0" marR="0" rtl="0" algn="ctr">
              <a:lnSpc>
                <a:spcPct val="130006"/>
              </a:lnSpc>
              <a:spcBef>
                <a:spcPts val="0"/>
              </a:spcBef>
              <a:spcAft>
                <a:spcPts val="0"/>
              </a:spcAft>
              <a:buNone/>
            </a:pPr>
            <a:r>
              <a:rPr b="0" i="0" lang="en-US" sz="4299" u="none" cap="none" strike="noStrike">
                <a:solidFill>
                  <a:srgbClr val="000000"/>
                </a:solidFill>
                <a:latin typeface="DM Sans"/>
                <a:ea typeface="DM Sans"/>
                <a:cs typeface="DM Sans"/>
                <a:sym typeface="DM Sans"/>
              </a:rPr>
              <a:t>This presentation template is free for everyone to use thanks to the following:</a:t>
            </a:r>
            <a:endParaRPr/>
          </a:p>
        </p:txBody>
      </p:sp>
      <p:sp>
        <p:nvSpPr>
          <p:cNvPr id="627" name="Google Shape;627;p28"/>
          <p:cNvSpPr txBox="1"/>
          <p:nvPr/>
        </p:nvSpPr>
        <p:spPr>
          <a:xfrm>
            <a:off x="2818025" y="7261888"/>
            <a:ext cx="12651949" cy="860425"/>
          </a:xfrm>
          <a:prstGeom prst="rect">
            <a:avLst/>
          </a:prstGeom>
          <a:noFill/>
          <a:ln>
            <a:noFill/>
          </a:ln>
        </p:spPr>
        <p:txBody>
          <a:bodyPr anchorCtr="0" anchor="t" bIns="0" lIns="0" spcFirstLastPara="1" rIns="0" wrap="square" tIns="0">
            <a:spAutoFit/>
          </a:bodyPr>
          <a:lstStyle/>
          <a:p>
            <a:pPr indent="0" lvl="0" marL="0" marR="0" rtl="0" algn="ctr">
              <a:lnSpc>
                <a:spcPct val="140016"/>
              </a:lnSpc>
              <a:spcBef>
                <a:spcPts val="0"/>
              </a:spcBef>
              <a:spcAft>
                <a:spcPts val="0"/>
              </a:spcAft>
              <a:buNone/>
            </a:pPr>
            <a:r>
              <a:rPr b="0" i="0" lang="en-US" sz="2499" u="none" cap="none" strike="noStrike">
                <a:solidFill>
                  <a:srgbClr val="000000"/>
                </a:solidFill>
                <a:latin typeface="DM Sans"/>
                <a:ea typeface="DM Sans"/>
                <a:cs typeface="DM Sans"/>
                <a:sym typeface="DM Sans"/>
              </a:rPr>
              <a:t>SlidesCarnival for the presentation template</a:t>
            </a:r>
            <a:endParaRPr/>
          </a:p>
          <a:p>
            <a:pPr indent="0" lvl="0" marL="0" marR="0" rtl="0" algn="ctr">
              <a:lnSpc>
                <a:spcPct val="140000"/>
              </a:lnSpc>
              <a:spcBef>
                <a:spcPts val="0"/>
              </a:spcBef>
              <a:spcAft>
                <a:spcPts val="0"/>
              </a:spcAft>
              <a:buNone/>
            </a:pPr>
            <a:r>
              <a:rPr b="0" i="0" lang="en-US" sz="2500" u="none" cap="none" strike="noStrike">
                <a:solidFill>
                  <a:srgbClr val="000000"/>
                </a:solidFill>
                <a:latin typeface="DM Sans"/>
                <a:ea typeface="DM Sans"/>
                <a:cs typeface="DM Sans"/>
                <a:sym typeface="DM Sans"/>
              </a:rPr>
              <a:t>Pexels for the photos</a:t>
            </a:r>
            <a:endParaRPr/>
          </a:p>
        </p:txBody>
      </p:sp>
      <p:sp>
        <p:nvSpPr>
          <p:cNvPr id="628" name="Google Shape;628;p28"/>
          <p:cNvSpPr txBox="1"/>
          <p:nvPr/>
        </p:nvSpPr>
        <p:spPr>
          <a:xfrm>
            <a:off x="2818025" y="8690638"/>
            <a:ext cx="12651949" cy="56515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3500" u="none" cap="none" strike="noStrike">
                <a:solidFill>
                  <a:srgbClr val="000000"/>
                </a:solidFill>
                <a:latin typeface="DM Sans"/>
                <a:ea typeface="DM Sans"/>
                <a:cs typeface="DM Sans"/>
                <a:sym typeface="DM Sans"/>
              </a:rPr>
              <a:t>Happy designing! </a:t>
            </a:r>
            <a:endParaRPr/>
          </a:p>
        </p:txBody>
      </p:sp>
      <p:sp>
        <p:nvSpPr>
          <p:cNvPr id="629" name="Google Shape;629;p28"/>
          <p:cNvSpPr/>
          <p:nvPr/>
        </p:nvSpPr>
        <p:spPr>
          <a:xfrm rot="-5400000">
            <a:off x="-6357765" y="3780656"/>
            <a:ext cx="12047241" cy="2725688"/>
          </a:xfrm>
          <a:custGeom>
            <a:rect b="b" l="l" r="r" t="t"/>
            <a:pathLst>
              <a:path extrusionOk="0" h="2725688" w="12047241">
                <a:moveTo>
                  <a:pt x="0" y="0"/>
                </a:moveTo>
                <a:lnTo>
                  <a:pt x="12047241" y="0"/>
                </a:lnTo>
                <a:lnTo>
                  <a:pt x="12047241" y="2725688"/>
                </a:lnTo>
                <a:lnTo>
                  <a:pt x="0" y="2725688"/>
                </a:lnTo>
                <a:lnTo>
                  <a:pt x="0" y="0"/>
                </a:lnTo>
                <a:close/>
              </a:path>
            </a:pathLst>
          </a:custGeom>
          <a:blipFill rotWithShape="1">
            <a:blip r:embed="rId3">
              <a:alphaModFix/>
            </a:blip>
            <a:stretch>
              <a:fillRect b="0" l="0" r="0" t="0"/>
            </a:stretch>
          </a:blipFill>
          <a:ln>
            <a:noFill/>
          </a:ln>
        </p:spPr>
      </p:sp>
      <p:sp>
        <p:nvSpPr>
          <p:cNvPr id="630" name="Google Shape;630;p28"/>
          <p:cNvSpPr/>
          <p:nvPr/>
        </p:nvSpPr>
        <p:spPr>
          <a:xfrm rot="5400000">
            <a:off x="12601490" y="3780656"/>
            <a:ext cx="12047241" cy="2725688"/>
          </a:xfrm>
          <a:custGeom>
            <a:rect b="b" l="l" r="r" t="t"/>
            <a:pathLst>
              <a:path extrusionOk="0" h="2725688" w="12047241">
                <a:moveTo>
                  <a:pt x="0" y="0"/>
                </a:moveTo>
                <a:lnTo>
                  <a:pt x="12047241" y="0"/>
                </a:lnTo>
                <a:lnTo>
                  <a:pt x="12047241" y="2725688"/>
                </a:lnTo>
                <a:lnTo>
                  <a:pt x="0" y="2725688"/>
                </a:lnTo>
                <a:lnTo>
                  <a:pt x="0" y="0"/>
                </a:lnTo>
                <a:close/>
              </a:path>
            </a:pathLst>
          </a:custGeom>
          <a:blipFill rotWithShape="1">
            <a:blip r:embed="rId3">
              <a:alphaModFix/>
            </a:blip>
            <a:stretch>
              <a:fillRect b="0" l="0" r="0" t="0"/>
            </a:stretch>
          </a:blipFill>
          <a:ln>
            <a:noFill/>
          </a:ln>
        </p:spPr>
      </p:sp>
      <p:sp>
        <p:nvSpPr>
          <p:cNvPr id="631" name="Google Shape;631;p28"/>
          <p:cNvSpPr/>
          <p:nvPr/>
        </p:nvSpPr>
        <p:spPr>
          <a:xfrm>
            <a:off x="1759524" y="1594818"/>
            <a:ext cx="1800772" cy="1132235"/>
          </a:xfrm>
          <a:custGeom>
            <a:rect b="b" l="l" r="r" t="t"/>
            <a:pathLst>
              <a:path extrusionOk="0" h="1132235" w="1800772">
                <a:moveTo>
                  <a:pt x="0" y="0"/>
                </a:moveTo>
                <a:lnTo>
                  <a:pt x="1800771" y="0"/>
                </a:lnTo>
                <a:lnTo>
                  <a:pt x="1800771" y="1132235"/>
                </a:lnTo>
                <a:lnTo>
                  <a:pt x="0" y="1132235"/>
                </a:lnTo>
                <a:lnTo>
                  <a:pt x="0" y="0"/>
                </a:lnTo>
                <a:close/>
              </a:path>
            </a:pathLst>
          </a:custGeom>
          <a:blipFill rotWithShape="1">
            <a:blip r:embed="rId4">
              <a:alphaModFix/>
            </a:blip>
            <a:stretch>
              <a:fillRect b="0" l="0" r="0" t="0"/>
            </a:stretch>
          </a:blipFill>
          <a:ln>
            <a:noFill/>
          </a:ln>
        </p:spPr>
      </p:sp>
      <p:sp>
        <p:nvSpPr>
          <p:cNvPr id="632" name="Google Shape;632;p28"/>
          <p:cNvSpPr/>
          <p:nvPr/>
        </p:nvSpPr>
        <p:spPr>
          <a:xfrm>
            <a:off x="14492242" y="2015379"/>
            <a:ext cx="1796468" cy="1129529"/>
          </a:xfrm>
          <a:custGeom>
            <a:rect b="b" l="l" r="r" t="t"/>
            <a:pathLst>
              <a:path extrusionOk="0" h="1129529" w="1796468">
                <a:moveTo>
                  <a:pt x="0" y="0"/>
                </a:moveTo>
                <a:lnTo>
                  <a:pt x="1796467" y="0"/>
                </a:lnTo>
                <a:lnTo>
                  <a:pt x="1796467" y="1129529"/>
                </a:lnTo>
                <a:lnTo>
                  <a:pt x="0" y="1129529"/>
                </a:lnTo>
                <a:lnTo>
                  <a:pt x="0" y="0"/>
                </a:lnTo>
                <a:close/>
              </a:path>
            </a:pathLst>
          </a:custGeom>
          <a:blipFill rotWithShape="1">
            <a:blip r:embed="rId4">
              <a:alphaModFix/>
            </a:blip>
            <a:stretch>
              <a:fillRect b="0" l="0" r="0" t="0"/>
            </a:stretch>
          </a:blipFill>
          <a:ln>
            <a:noFill/>
          </a:ln>
        </p:spPr>
      </p:sp>
      <p:sp>
        <p:nvSpPr>
          <p:cNvPr id="633" name="Google Shape;633;p28"/>
          <p:cNvSpPr/>
          <p:nvPr/>
        </p:nvSpPr>
        <p:spPr>
          <a:xfrm>
            <a:off x="11404169" y="424857"/>
            <a:ext cx="960387" cy="603843"/>
          </a:xfrm>
          <a:custGeom>
            <a:rect b="b" l="l" r="r" t="t"/>
            <a:pathLst>
              <a:path extrusionOk="0" h="603843" w="960387">
                <a:moveTo>
                  <a:pt x="0" y="0"/>
                </a:moveTo>
                <a:lnTo>
                  <a:pt x="960388" y="0"/>
                </a:lnTo>
                <a:lnTo>
                  <a:pt x="960388" y="603843"/>
                </a:lnTo>
                <a:lnTo>
                  <a:pt x="0" y="603843"/>
                </a:lnTo>
                <a:lnTo>
                  <a:pt x="0" y="0"/>
                </a:lnTo>
                <a:close/>
              </a:path>
            </a:pathLst>
          </a:custGeom>
          <a:blipFill rotWithShape="1">
            <a:blip r:embed="rId4">
              <a:alphaModFix/>
            </a:blip>
            <a:stretch>
              <a:fillRect b="0" l="0" r="0" t="0"/>
            </a:stretch>
          </a:blipFill>
          <a:ln>
            <a:noFill/>
          </a:ln>
        </p:spPr>
      </p:sp>
      <p:sp>
        <p:nvSpPr>
          <p:cNvPr id="634" name="Google Shape;634;p28"/>
          <p:cNvSpPr/>
          <p:nvPr/>
        </p:nvSpPr>
        <p:spPr>
          <a:xfrm>
            <a:off x="14055844" y="6626964"/>
            <a:ext cx="2669264" cy="5024497"/>
          </a:xfrm>
          <a:custGeom>
            <a:rect b="b" l="l" r="r" t="t"/>
            <a:pathLst>
              <a:path extrusionOk="0" h="5024497" w="2669264">
                <a:moveTo>
                  <a:pt x="0" y="0"/>
                </a:moveTo>
                <a:lnTo>
                  <a:pt x="2669263" y="0"/>
                </a:lnTo>
                <a:lnTo>
                  <a:pt x="2669263" y="5024497"/>
                </a:lnTo>
                <a:lnTo>
                  <a:pt x="0" y="5024497"/>
                </a:lnTo>
                <a:lnTo>
                  <a:pt x="0" y="0"/>
                </a:lnTo>
                <a:close/>
              </a:path>
            </a:pathLst>
          </a:custGeom>
          <a:blipFill rotWithShape="1">
            <a:blip r:embed="rId5">
              <a:alphaModFix/>
            </a:blip>
            <a:stretch>
              <a:fillRect b="0" l="0" r="0" t="0"/>
            </a:stretch>
          </a:blipFill>
          <a:ln>
            <a:noFill/>
          </a:ln>
        </p:spPr>
      </p:sp>
      <p:sp>
        <p:nvSpPr>
          <p:cNvPr id="635" name="Google Shape;635;p28"/>
          <p:cNvSpPr/>
          <p:nvPr/>
        </p:nvSpPr>
        <p:spPr>
          <a:xfrm>
            <a:off x="1416273" y="7196524"/>
            <a:ext cx="3089027" cy="3312629"/>
          </a:xfrm>
          <a:custGeom>
            <a:rect b="b" l="l" r="r" t="t"/>
            <a:pathLst>
              <a:path extrusionOk="0" h="3312629" w="3089027">
                <a:moveTo>
                  <a:pt x="0" y="0"/>
                </a:moveTo>
                <a:lnTo>
                  <a:pt x="3089027" y="0"/>
                </a:lnTo>
                <a:lnTo>
                  <a:pt x="3089027" y="3312629"/>
                </a:lnTo>
                <a:lnTo>
                  <a:pt x="0" y="3312629"/>
                </a:lnTo>
                <a:lnTo>
                  <a:pt x="0" y="0"/>
                </a:lnTo>
                <a:close/>
              </a:path>
            </a:pathLst>
          </a:custGeom>
          <a:blipFill rotWithShape="1">
            <a:blip r:embed="rId6">
              <a:alphaModFix/>
            </a:blip>
            <a:stretch>
              <a:fillRect b="0" l="0" r="0" t="0"/>
            </a:stretch>
          </a:blipFill>
          <a:ln>
            <a:noFill/>
          </a:ln>
        </p:spPr>
      </p:sp>
      <p:pic>
        <p:nvPicPr>
          <p:cNvPr id="636" name="Google Shape;636;p28"/>
          <p:cNvPicPr preferRelativeResize="0"/>
          <p:nvPr/>
        </p:nvPicPr>
        <p:blipFill>
          <a:blip r:embed="rId7">
            <a:alphaModFix/>
          </a:blip>
          <a:stretch>
            <a:fillRect/>
          </a:stretch>
        </p:blipFill>
        <p:spPr>
          <a:xfrm>
            <a:off x="6043831" y="3144900"/>
            <a:ext cx="6010107" cy="152155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1EC"/>
        </a:solidFill>
      </p:bgPr>
    </p:bg>
    <p:spTree>
      <p:nvGrpSpPr>
        <p:cNvPr id="85" name="Shape 85"/>
        <p:cNvGrpSpPr/>
        <p:nvPr/>
      </p:nvGrpSpPr>
      <p:grpSpPr>
        <a:xfrm>
          <a:off x="0" y="0"/>
          <a:ext cx="0" cy="0"/>
          <a:chOff x="0" y="0"/>
          <a:chExt cx="0" cy="0"/>
        </a:xfrm>
      </p:grpSpPr>
      <p:grpSp>
        <p:nvGrpSpPr>
          <p:cNvPr id="86" name="Google Shape;86;p11"/>
          <p:cNvGrpSpPr/>
          <p:nvPr/>
        </p:nvGrpSpPr>
        <p:grpSpPr>
          <a:xfrm>
            <a:off x="6484468" y="7374330"/>
            <a:ext cx="1519960" cy="1519960"/>
            <a:chOff x="0" y="0"/>
            <a:chExt cx="812800" cy="812800"/>
          </a:xfrm>
        </p:grpSpPr>
        <p:sp>
          <p:nvSpPr>
            <p:cNvPr id="87" name="Google Shape;87;p1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DD1C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 name="Google Shape;88;p11"/>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9" name="Google Shape;89;p11"/>
          <p:cNvGrpSpPr/>
          <p:nvPr/>
        </p:nvGrpSpPr>
        <p:grpSpPr>
          <a:xfrm>
            <a:off x="6484468" y="5380320"/>
            <a:ext cx="1519960" cy="1519960"/>
            <a:chOff x="0" y="0"/>
            <a:chExt cx="812800" cy="812800"/>
          </a:xfrm>
        </p:grpSpPr>
        <p:sp>
          <p:nvSpPr>
            <p:cNvPr id="90" name="Google Shape;90;p1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DD1C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 name="Google Shape;91;p11"/>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2" name="Google Shape;92;p11"/>
          <p:cNvGrpSpPr/>
          <p:nvPr/>
        </p:nvGrpSpPr>
        <p:grpSpPr>
          <a:xfrm>
            <a:off x="6484468" y="3494609"/>
            <a:ext cx="1519960" cy="1519960"/>
            <a:chOff x="0" y="0"/>
            <a:chExt cx="812800" cy="812800"/>
          </a:xfrm>
        </p:grpSpPr>
        <p:sp>
          <p:nvSpPr>
            <p:cNvPr id="93" name="Google Shape;93;p1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DD1C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 name="Google Shape;94;p11"/>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95" name="Google Shape;95;p11"/>
          <p:cNvSpPr/>
          <p:nvPr/>
        </p:nvSpPr>
        <p:spPr>
          <a:xfrm rot="-5400000">
            <a:off x="-6023620" y="3677059"/>
            <a:ext cx="12047241" cy="2725688"/>
          </a:xfrm>
          <a:custGeom>
            <a:rect b="b" l="l" r="r" t="t"/>
            <a:pathLst>
              <a:path extrusionOk="0" h="2725688" w="12047241">
                <a:moveTo>
                  <a:pt x="0" y="0"/>
                </a:moveTo>
                <a:lnTo>
                  <a:pt x="12047240" y="0"/>
                </a:lnTo>
                <a:lnTo>
                  <a:pt x="12047240" y="2725689"/>
                </a:lnTo>
                <a:lnTo>
                  <a:pt x="0" y="2725689"/>
                </a:lnTo>
                <a:lnTo>
                  <a:pt x="0" y="0"/>
                </a:lnTo>
                <a:close/>
              </a:path>
            </a:pathLst>
          </a:custGeom>
          <a:blipFill rotWithShape="1">
            <a:blip r:embed="rId3">
              <a:alphaModFix/>
            </a:blip>
            <a:stretch>
              <a:fillRect b="0" l="0" r="0" t="0"/>
            </a:stretch>
          </a:blipFill>
          <a:ln>
            <a:noFill/>
          </a:ln>
        </p:spPr>
      </p:sp>
      <p:sp>
        <p:nvSpPr>
          <p:cNvPr id="96" name="Google Shape;96;p11"/>
          <p:cNvSpPr/>
          <p:nvPr/>
        </p:nvSpPr>
        <p:spPr>
          <a:xfrm>
            <a:off x="455603" y="4516527"/>
            <a:ext cx="4996930" cy="4984438"/>
          </a:xfrm>
          <a:custGeom>
            <a:rect b="b" l="l" r="r" t="t"/>
            <a:pathLst>
              <a:path extrusionOk="0" h="4984438" w="4996930">
                <a:moveTo>
                  <a:pt x="0" y="0"/>
                </a:moveTo>
                <a:lnTo>
                  <a:pt x="4996930" y="0"/>
                </a:lnTo>
                <a:lnTo>
                  <a:pt x="4996930" y="4984437"/>
                </a:lnTo>
                <a:lnTo>
                  <a:pt x="0" y="4984437"/>
                </a:lnTo>
                <a:lnTo>
                  <a:pt x="0" y="0"/>
                </a:lnTo>
                <a:close/>
              </a:path>
            </a:pathLst>
          </a:custGeom>
          <a:blipFill rotWithShape="1">
            <a:blip r:embed="rId4">
              <a:alphaModFix/>
            </a:blip>
            <a:stretch>
              <a:fillRect b="0" l="0" r="0" t="0"/>
            </a:stretch>
          </a:blipFill>
          <a:ln>
            <a:noFill/>
          </a:ln>
        </p:spPr>
      </p:sp>
      <p:sp>
        <p:nvSpPr>
          <p:cNvPr id="97" name="Google Shape;97;p11"/>
          <p:cNvSpPr/>
          <p:nvPr/>
        </p:nvSpPr>
        <p:spPr>
          <a:xfrm rot="5400000">
            <a:off x="12394514" y="3677059"/>
            <a:ext cx="12047241" cy="2725688"/>
          </a:xfrm>
          <a:custGeom>
            <a:rect b="b" l="l" r="r" t="t"/>
            <a:pathLst>
              <a:path extrusionOk="0" h="2725688" w="12047241">
                <a:moveTo>
                  <a:pt x="0" y="0"/>
                </a:moveTo>
                <a:lnTo>
                  <a:pt x="12047241" y="0"/>
                </a:lnTo>
                <a:lnTo>
                  <a:pt x="12047241" y="2725689"/>
                </a:lnTo>
                <a:lnTo>
                  <a:pt x="0" y="2725689"/>
                </a:lnTo>
                <a:lnTo>
                  <a:pt x="0" y="0"/>
                </a:lnTo>
                <a:close/>
              </a:path>
            </a:pathLst>
          </a:custGeom>
          <a:blipFill rotWithShape="1">
            <a:blip r:embed="rId3">
              <a:alphaModFix/>
            </a:blip>
            <a:stretch>
              <a:fillRect b="0" l="0" r="0" t="0"/>
            </a:stretch>
          </a:blipFill>
          <a:ln>
            <a:noFill/>
          </a:ln>
        </p:spPr>
      </p:sp>
      <p:sp>
        <p:nvSpPr>
          <p:cNvPr id="98" name="Google Shape;98;p11"/>
          <p:cNvSpPr txBox="1"/>
          <p:nvPr/>
        </p:nvSpPr>
        <p:spPr>
          <a:xfrm>
            <a:off x="2997562" y="1047750"/>
            <a:ext cx="12292877" cy="14478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9500" u="none" cap="none" strike="noStrike">
                <a:solidFill>
                  <a:srgbClr val="A84D9F"/>
                </a:solidFill>
                <a:latin typeface="Caveat Brush"/>
                <a:ea typeface="Caveat Brush"/>
                <a:cs typeface="Caveat Brush"/>
                <a:sym typeface="Caveat Brush"/>
              </a:rPr>
              <a:t>Table Of Contents</a:t>
            </a:r>
            <a:endParaRPr/>
          </a:p>
        </p:txBody>
      </p:sp>
      <p:grpSp>
        <p:nvGrpSpPr>
          <p:cNvPr id="99" name="Google Shape;99;p11"/>
          <p:cNvGrpSpPr/>
          <p:nvPr/>
        </p:nvGrpSpPr>
        <p:grpSpPr>
          <a:xfrm>
            <a:off x="2631064" y="314754"/>
            <a:ext cx="732996" cy="732996"/>
            <a:chOff x="0" y="0"/>
            <a:chExt cx="812800" cy="812800"/>
          </a:xfrm>
        </p:grpSpPr>
        <p:sp>
          <p:nvSpPr>
            <p:cNvPr id="100" name="Google Shape;100;p11"/>
            <p:cNvSpPr/>
            <p:nvPr/>
          </p:nvSpPr>
          <p:spPr>
            <a:xfrm>
              <a:off x="0" y="0"/>
              <a:ext cx="812800" cy="812800"/>
            </a:xfrm>
            <a:custGeom>
              <a:rect b="b" l="l" r="r" t="t"/>
              <a:pathLst>
                <a:path extrusionOk="0" h="812800" w="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A8D6FF"/>
            </a:solidFill>
            <a:ln>
              <a:noFill/>
            </a:ln>
          </p:spPr>
        </p:sp>
        <p:sp>
          <p:nvSpPr>
            <p:cNvPr id="101" name="Google Shape;101;p11"/>
            <p:cNvSpPr txBox="1"/>
            <p:nvPr/>
          </p:nvSpPr>
          <p:spPr>
            <a:xfrm>
              <a:off x="190500" y="142875"/>
              <a:ext cx="431800" cy="479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02" name="Google Shape;102;p11"/>
          <p:cNvGrpSpPr/>
          <p:nvPr/>
        </p:nvGrpSpPr>
        <p:grpSpPr>
          <a:xfrm>
            <a:off x="15068506" y="2220233"/>
            <a:ext cx="732996" cy="732996"/>
            <a:chOff x="0" y="0"/>
            <a:chExt cx="812800" cy="812800"/>
          </a:xfrm>
        </p:grpSpPr>
        <p:sp>
          <p:nvSpPr>
            <p:cNvPr id="103" name="Google Shape;103;p11"/>
            <p:cNvSpPr/>
            <p:nvPr/>
          </p:nvSpPr>
          <p:spPr>
            <a:xfrm>
              <a:off x="0" y="0"/>
              <a:ext cx="812800" cy="812800"/>
            </a:xfrm>
            <a:custGeom>
              <a:rect b="b" l="l" r="r" t="t"/>
              <a:pathLst>
                <a:path extrusionOk="0" h="812800" w="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A8D6FF"/>
            </a:solidFill>
            <a:ln>
              <a:noFill/>
            </a:ln>
          </p:spPr>
        </p:sp>
        <p:sp>
          <p:nvSpPr>
            <p:cNvPr id="104" name="Google Shape;104;p11"/>
            <p:cNvSpPr txBox="1"/>
            <p:nvPr/>
          </p:nvSpPr>
          <p:spPr>
            <a:xfrm>
              <a:off x="190500" y="142875"/>
              <a:ext cx="431800" cy="479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05" name="Google Shape;105;p11"/>
          <p:cNvSpPr/>
          <p:nvPr/>
        </p:nvSpPr>
        <p:spPr>
          <a:xfrm>
            <a:off x="16033163" y="8567514"/>
            <a:ext cx="1022128" cy="1866900"/>
          </a:xfrm>
          <a:custGeom>
            <a:rect b="b" l="l" r="r" t="t"/>
            <a:pathLst>
              <a:path extrusionOk="0" h="1866900" w="1022128">
                <a:moveTo>
                  <a:pt x="0" y="0"/>
                </a:moveTo>
                <a:lnTo>
                  <a:pt x="1022128" y="0"/>
                </a:lnTo>
                <a:lnTo>
                  <a:pt x="1022128" y="1866900"/>
                </a:lnTo>
                <a:lnTo>
                  <a:pt x="0" y="1866900"/>
                </a:lnTo>
                <a:lnTo>
                  <a:pt x="0" y="0"/>
                </a:lnTo>
                <a:close/>
              </a:path>
            </a:pathLst>
          </a:custGeom>
          <a:blipFill rotWithShape="1">
            <a:blip r:embed="rId5">
              <a:alphaModFix/>
            </a:blip>
            <a:stretch>
              <a:fillRect b="0" l="0" r="0" t="0"/>
            </a:stretch>
          </a:blipFill>
          <a:ln>
            <a:noFill/>
          </a:ln>
        </p:spPr>
      </p:sp>
      <p:sp>
        <p:nvSpPr>
          <p:cNvPr id="106" name="Google Shape;106;p11"/>
          <p:cNvSpPr txBox="1"/>
          <p:nvPr/>
        </p:nvSpPr>
        <p:spPr>
          <a:xfrm>
            <a:off x="8522628" y="5878363"/>
            <a:ext cx="3306074" cy="520700"/>
          </a:xfrm>
          <a:prstGeom prst="rect">
            <a:avLst/>
          </a:prstGeom>
          <a:noFill/>
          <a:ln>
            <a:noFill/>
          </a:ln>
        </p:spPr>
        <p:txBody>
          <a:bodyPr anchorCtr="0" anchor="t" bIns="0" lIns="0" spcFirstLastPara="1" rIns="0" wrap="square" tIns="0">
            <a:spAutoFit/>
          </a:bodyPr>
          <a:lstStyle/>
          <a:p>
            <a:pPr indent="0" lvl="0" marL="0" marR="0" rtl="0" algn="l">
              <a:lnSpc>
                <a:spcPct val="120005"/>
              </a:lnSpc>
              <a:spcBef>
                <a:spcPts val="0"/>
              </a:spcBef>
              <a:spcAft>
                <a:spcPts val="0"/>
              </a:spcAft>
              <a:buNone/>
            </a:pPr>
            <a:r>
              <a:rPr b="1" i="0" lang="en-US" sz="3499" u="none" cap="none" strike="noStrike">
                <a:solidFill>
                  <a:srgbClr val="267B78"/>
                </a:solidFill>
                <a:latin typeface="DM Sans"/>
                <a:ea typeface="DM Sans"/>
                <a:cs typeface="DM Sans"/>
                <a:sym typeface="DM Sans"/>
              </a:rPr>
              <a:t>Our Projects</a:t>
            </a:r>
            <a:endParaRPr/>
          </a:p>
        </p:txBody>
      </p:sp>
      <p:sp>
        <p:nvSpPr>
          <p:cNvPr id="107" name="Google Shape;107;p11"/>
          <p:cNvSpPr txBox="1"/>
          <p:nvPr/>
        </p:nvSpPr>
        <p:spPr>
          <a:xfrm>
            <a:off x="8522628" y="3992652"/>
            <a:ext cx="3306074" cy="520700"/>
          </a:xfrm>
          <a:prstGeom prst="rect">
            <a:avLst/>
          </a:prstGeom>
          <a:noFill/>
          <a:ln>
            <a:noFill/>
          </a:ln>
        </p:spPr>
        <p:txBody>
          <a:bodyPr anchorCtr="0" anchor="t" bIns="0" lIns="0" spcFirstLastPara="1" rIns="0" wrap="square" tIns="0">
            <a:spAutoFit/>
          </a:bodyPr>
          <a:lstStyle/>
          <a:p>
            <a:pPr indent="0" lvl="0" marL="0" marR="0" rtl="0" algn="l">
              <a:lnSpc>
                <a:spcPct val="120005"/>
              </a:lnSpc>
              <a:spcBef>
                <a:spcPts val="0"/>
              </a:spcBef>
              <a:spcAft>
                <a:spcPts val="0"/>
              </a:spcAft>
              <a:buNone/>
            </a:pPr>
            <a:r>
              <a:rPr b="1" i="0" lang="en-US" sz="3499" u="none" cap="none" strike="noStrike">
                <a:solidFill>
                  <a:srgbClr val="267B78"/>
                </a:solidFill>
                <a:latin typeface="DM Sans"/>
                <a:ea typeface="DM Sans"/>
                <a:cs typeface="DM Sans"/>
                <a:sym typeface="DM Sans"/>
              </a:rPr>
              <a:t>Introduction</a:t>
            </a:r>
            <a:endParaRPr/>
          </a:p>
        </p:txBody>
      </p:sp>
      <p:sp>
        <p:nvSpPr>
          <p:cNvPr id="108" name="Google Shape;108;p11"/>
          <p:cNvSpPr txBox="1"/>
          <p:nvPr/>
        </p:nvSpPr>
        <p:spPr>
          <a:xfrm>
            <a:off x="8522628" y="7872372"/>
            <a:ext cx="3794478" cy="520700"/>
          </a:xfrm>
          <a:prstGeom prst="rect">
            <a:avLst/>
          </a:prstGeom>
          <a:noFill/>
          <a:ln>
            <a:noFill/>
          </a:ln>
        </p:spPr>
        <p:txBody>
          <a:bodyPr anchorCtr="0" anchor="t" bIns="0" lIns="0" spcFirstLastPara="1" rIns="0" wrap="square" tIns="0">
            <a:spAutoFit/>
          </a:bodyPr>
          <a:lstStyle/>
          <a:p>
            <a:pPr indent="0" lvl="0" marL="0" marR="0" rtl="0" algn="l">
              <a:lnSpc>
                <a:spcPct val="120005"/>
              </a:lnSpc>
              <a:spcBef>
                <a:spcPts val="0"/>
              </a:spcBef>
              <a:spcAft>
                <a:spcPts val="0"/>
              </a:spcAft>
              <a:buNone/>
            </a:pPr>
            <a:r>
              <a:rPr b="1" i="0" lang="en-US" sz="3499" u="none" cap="none" strike="noStrike">
                <a:solidFill>
                  <a:srgbClr val="267B78"/>
                </a:solidFill>
                <a:latin typeface="DM Sans"/>
                <a:ea typeface="DM Sans"/>
                <a:cs typeface="DM Sans"/>
                <a:sym typeface="DM Sans"/>
              </a:rPr>
              <a:t>About Us</a:t>
            </a:r>
            <a:endParaRPr/>
          </a:p>
        </p:txBody>
      </p:sp>
      <p:sp>
        <p:nvSpPr>
          <p:cNvPr id="109" name="Google Shape;109;p11"/>
          <p:cNvSpPr txBox="1"/>
          <p:nvPr/>
        </p:nvSpPr>
        <p:spPr>
          <a:xfrm>
            <a:off x="12346902" y="7761882"/>
            <a:ext cx="4156785" cy="824865"/>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000000"/>
                </a:solidFill>
                <a:latin typeface="DM Sans"/>
                <a:ea typeface="DM Sans"/>
                <a:cs typeface="DM Sans"/>
                <a:sym typeface="DM Sans"/>
              </a:rPr>
              <a:t>Elaborate on what you want to discuss. </a:t>
            </a:r>
            <a:endParaRPr/>
          </a:p>
        </p:txBody>
      </p:sp>
      <p:sp>
        <p:nvSpPr>
          <p:cNvPr id="110" name="Google Shape;110;p11"/>
          <p:cNvSpPr txBox="1"/>
          <p:nvPr/>
        </p:nvSpPr>
        <p:spPr>
          <a:xfrm>
            <a:off x="7023468" y="7567572"/>
            <a:ext cx="441960" cy="1019175"/>
          </a:xfrm>
          <a:prstGeom prst="rect">
            <a:avLst/>
          </a:prstGeom>
          <a:noFill/>
          <a:ln>
            <a:noFill/>
          </a:ln>
        </p:spPr>
        <p:txBody>
          <a:bodyPr anchorCtr="0" anchor="t" bIns="0" lIns="0" spcFirstLastPara="1" rIns="0" wrap="square" tIns="0">
            <a:spAutoFit/>
          </a:bodyPr>
          <a:lstStyle/>
          <a:p>
            <a:pPr indent="0" lvl="0" marL="0" marR="0" rtl="0" algn="ctr">
              <a:lnSpc>
                <a:spcPct val="140006"/>
              </a:lnSpc>
              <a:spcBef>
                <a:spcPts val="0"/>
              </a:spcBef>
              <a:spcAft>
                <a:spcPts val="0"/>
              </a:spcAft>
              <a:buNone/>
            </a:pPr>
            <a:r>
              <a:rPr b="0" i="0" lang="en-US" sz="5999" u="none" cap="none" strike="noStrike">
                <a:solidFill>
                  <a:srgbClr val="267B78"/>
                </a:solidFill>
                <a:latin typeface="Caveat Brush"/>
                <a:ea typeface="Caveat Brush"/>
                <a:cs typeface="Caveat Brush"/>
                <a:sym typeface="Caveat Brush"/>
              </a:rPr>
              <a:t>3</a:t>
            </a:r>
            <a:endParaRPr/>
          </a:p>
        </p:txBody>
      </p:sp>
      <p:sp>
        <p:nvSpPr>
          <p:cNvPr id="111" name="Google Shape;111;p11"/>
          <p:cNvSpPr txBox="1"/>
          <p:nvPr/>
        </p:nvSpPr>
        <p:spPr>
          <a:xfrm>
            <a:off x="7023468" y="5573563"/>
            <a:ext cx="441960" cy="1019175"/>
          </a:xfrm>
          <a:prstGeom prst="rect">
            <a:avLst/>
          </a:prstGeom>
          <a:noFill/>
          <a:ln>
            <a:noFill/>
          </a:ln>
        </p:spPr>
        <p:txBody>
          <a:bodyPr anchorCtr="0" anchor="t" bIns="0" lIns="0" spcFirstLastPara="1" rIns="0" wrap="square" tIns="0">
            <a:spAutoFit/>
          </a:bodyPr>
          <a:lstStyle/>
          <a:p>
            <a:pPr indent="0" lvl="0" marL="0" marR="0" rtl="0" algn="ctr">
              <a:lnSpc>
                <a:spcPct val="140006"/>
              </a:lnSpc>
              <a:spcBef>
                <a:spcPts val="0"/>
              </a:spcBef>
              <a:spcAft>
                <a:spcPts val="0"/>
              </a:spcAft>
              <a:buNone/>
            </a:pPr>
            <a:r>
              <a:rPr b="0" i="0" lang="en-US" sz="5999" u="none" cap="none" strike="noStrike">
                <a:solidFill>
                  <a:srgbClr val="267B78"/>
                </a:solidFill>
                <a:latin typeface="Caveat Brush"/>
                <a:ea typeface="Caveat Brush"/>
                <a:cs typeface="Caveat Brush"/>
                <a:sym typeface="Caveat Brush"/>
              </a:rPr>
              <a:t>2</a:t>
            </a:r>
            <a:endParaRPr/>
          </a:p>
        </p:txBody>
      </p:sp>
      <p:sp>
        <p:nvSpPr>
          <p:cNvPr id="112" name="Google Shape;112;p11"/>
          <p:cNvSpPr txBox="1"/>
          <p:nvPr/>
        </p:nvSpPr>
        <p:spPr>
          <a:xfrm>
            <a:off x="7023468" y="3687851"/>
            <a:ext cx="441960" cy="1019175"/>
          </a:xfrm>
          <a:prstGeom prst="rect">
            <a:avLst/>
          </a:prstGeom>
          <a:noFill/>
          <a:ln>
            <a:noFill/>
          </a:ln>
        </p:spPr>
        <p:txBody>
          <a:bodyPr anchorCtr="0" anchor="t" bIns="0" lIns="0" spcFirstLastPara="1" rIns="0" wrap="square" tIns="0">
            <a:spAutoFit/>
          </a:bodyPr>
          <a:lstStyle/>
          <a:p>
            <a:pPr indent="0" lvl="0" marL="0" marR="0" rtl="0" algn="ctr">
              <a:lnSpc>
                <a:spcPct val="140006"/>
              </a:lnSpc>
              <a:spcBef>
                <a:spcPts val="0"/>
              </a:spcBef>
              <a:spcAft>
                <a:spcPts val="0"/>
              </a:spcAft>
              <a:buNone/>
            </a:pPr>
            <a:r>
              <a:rPr b="0" i="0" lang="en-US" sz="5999" u="none" cap="none" strike="noStrike">
                <a:solidFill>
                  <a:srgbClr val="267B78"/>
                </a:solidFill>
                <a:latin typeface="Caveat Brush"/>
                <a:ea typeface="Caveat Brush"/>
                <a:cs typeface="Caveat Brush"/>
                <a:sym typeface="Caveat Brush"/>
              </a:rPr>
              <a:t>1</a:t>
            </a:r>
            <a:endParaRPr/>
          </a:p>
        </p:txBody>
      </p:sp>
      <p:sp>
        <p:nvSpPr>
          <p:cNvPr id="113" name="Google Shape;113;p11"/>
          <p:cNvSpPr txBox="1"/>
          <p:nvPr/>
        </p:nvSpPr>
        <p:spPr>
          <a:xfrm>
            <a:off x="12346902" y="5767873"/>
            <a:ext cx="4156785" cy="824865"/>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000000"/>
                </a:solidFill>
                <a:latin typeface="DM Sans"/>
                <a:ea typeface="DM Sans"/>
                <a:cs typeface="DM Sans"/>
                <a:sym typeface="DM Sans"/>
              </a:rPr>
              <a:t>Elaborate on what you want to discuss. </a:t>
            </a:r>
            <a:endParaRPr/>
          </a:p>
        </p:txBody>
      </p:sp>
      <p:sp>
        <p:nvSpPr>
          <p:cNvPr id="114" name="Google Shape;114;p11"/>
          <p:cNvSpPr txBox="1"/>
          <p:nvPr/>
        </p:nvSpPr>
        <p:spPr>
          <a:xfrm>
            <a:off x="12346902" y="3945027"/>
            <a:ext cx="4156785" cy="824865"/>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000000"/>
                </a:solidFill>
                <a:latin typeface="DM Sans"/>
                <a:ea typeface="DM Sans"/>
                <a:cs typeface="DM Sans"/>
                <a:sym typeface="DM Sans"/>
              </a:rPr>
              <a:t>Elaborate on what you want to discuss. </a:t>
            </a:r>
            <a:endParaRPr/>
          </a:p>
        </p:txBody>
      </p:sp>
      <p:sp>
        <p:nvSpPr>
          <p:cNvPr id="115" name="Google Shape;115;p11"/>
          <p:cNvSpPr/>
          <p:nvPr/>
        </p:nvSpPr>
        <p:spPr>
          <a:xfrm>
            <a:off x="15158290" y="9112184"/>
            <a:ext cx="643212" cy="1174816"/>
          </a:xfrm>
          <a:custGeom>
            <a:rect b="b" l="l" r="r" t="t"/>
            <a:pathLst>
              <a:path extrusionOk="0" h="1174816" w="643212">
                <a:moveTo>
                  <a:pt x="0" y="0"/>
                </a:moveTo>
                <a:lnTo>
                  <a:pt x="643212" y="0"/>
                </a:lnTo>
                <a:lnTo>
                  <a:pt x="643212" y="1174816"/>
                </a:lnTo>
                <a:lnTo>
                  <a:pt x="0" y="1174816"/>
                </a:lnTo>
                <a:lnTo>
                  <a:pt x="0" y="0"/>
                </a:lnTo>
                <a:close/>
              </a:path>
            </a:pathLst>
          </a:custGeom>
          <a:blipFill rotWithShape="1">
            <a:blip r:embed="rId5">
              <a:alphaModFix/>
            </a:blip>
            <a:stretch>
              <a:fillRect b="0" l="0" r="0" t="0"/>
            </a:stretch>
          </a:blipFill>
          <a:ln>
            <a:noFill/>
          </a:ln>
        </p:spPr>
      </p:sp>
      <p:sp>
        <p:nvSpPr>
          <p:cNvPr id="116" name="Google Shape;116;p11"/>
          <p:cNvSpPr/>
          <p:nvPr/>
        </p:nvSpPr>
        <p:spPr>
          <a:xfrm>
            <a:off x="4464971" y="8522930"/>
            <a:ext cx="1035187" cy="1890753"/>
          </a:xfrm>
          <a:custGeom>
            <a:rect b="b" l="l" r="r" t="t"/>
            <a:pathLst>
              <a:path extrusionOk="0" h="1890753" w="1035187">
                <a:moveTo>
                  <a:pt x="0" y="0"/>
                </a:moveTo>
                <a:lnTo>
                  <a:pt x="1035187" y="0"/>
                </a:lnTo>
                <a:lnTo>
                  <a:pt x="1035187" y="1890753"/>
                </a:lnTo>
                <a:lnTo>
                  <a:pt x="0" y="1890753"/>
                </a:lnTo>
                <a:lnTo>
                  <a:pt x="0" y="0"/>
                </a:lnTo>
                <a:close/>
              </a:path>
            </a:pathLst>
          </a:custGeom>
          <a:blipFill rotWithShape="1">
            <a:blip r:embed="rId6">
              <a:alphaModFix/>
            </a:blip>
            <a:stretch>
              <a:fillRect b="0" l="0" r="0" t="0"/>
            </a:stretch>
          </a:blipFill>
          <a:ln>
            <a:noFill/>
          </a:ln>
        </p:spPr>
      </p:sp>
      <p:grpSp>
        <p:nvGrpSpPr>
          <p:cNvPr id="117" name="Google Shape;117;p11"/>
          <p:cNvGrpSpPr/>
          <p:nvPr/>
        </p:nvGrpSpPr>
        <p:grpSpPr>
          <a:xfrm>
            <a:off x="17404571" y="5448523"/>
            <a:ext cx="606313" cy="606313"/>
            <a:chOff x="0" y="0"/>
            <a:chExt cx="812800" cy="812800"/>
          </a:xfrm>
        </p:grpSpPr>
        <p:sp>
          <p:nvSpPr>
            <p:cNvPr id="118" name="Google Shape;118;p11"/>
            <p:cNvSpPr/>
            <p:nvPr/>
          </p:nvSpPr>
          <p:spPr>
            <a:xfrm>
              <a:off x="0" y="0"/>
              <a:ext cx="812800" cy="812800"/>
            </a:xfrm>
            <a:custGeom>
              <a:rect b="b" l="l" r="r" t="t"/>
              <a:pathLst>
                <a:path extrusionOk="0" h="812800" w="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000000">
                <a:alpha val="0"/>
              </a:srgbClr>
            </a:solidFill>
            <a:ln cap="sq" cmpd="sng" w="38100">
              <a:solidFill>
                <a:srgbClr val="FFC0F9"/>
              </a:solidFill>
              <a:prstDash val="solid"/>
              <a:miter lim="8000"/>
              <a:headEnd len="sm" w="sm" type="none"/>
              <a:tailEnd len="sm" w="sm" type="none"/>
            </a:ln>
          </p:spPr>
        </p:sp>
        <p:sp>
          <p:nvSpPr>
            <p:cNvPr id="119" name="Google Shape;119;p11"/>
            <p:cNvSpPr txBox="1"/>
            <p:nvPr/>
          </p:nvSpPr>
          <p:spPr>
            <a:xfrm>
              <a:off x="190500" y="142875"/>
              <a:ext cx="431800" cy="479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20" name="Google Shape;120;p11"/>
          <p:cNvGrpSpPr/>
          <p:nvPr/>
        </p:nvGrpSpPr>
        <p:grpSpPr>
          <a:xfrm>
            <a:off x="89105" y="3128111"/>
            <a:ext cx="732996" cy="732996"/>
            <a:chOff x="0" y="0"/>
            <a:chExt cx="812800" cy="812800"/>
          </a:xfrm>
        </p:grpSpPr>
        <p:sp>
          <p:nvSpPr>
            <p:cNvPr id="121" name="Google Shape;121;p11"/>
            <p:cNvSpPr/>
            <p:nvPr/>
          </p:nvSpPr>
          <p:spPr>
            <a:xfrm>
              <a:off x="0" y="0"/>
              <a:ext cx="812800" cy="812800"/>
            </a:xfrm>
            <a:custGeom>
              <a:rect b="b" l="l" r="r" t="t"/>
              <a:pathLst>
                <a:path extrusionOk="0" h="812800" w="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000000">
                <a:alpha val="0"/>
              </a:srgbClr>
            </a:solidFill>
            <a:ln cap="sq" cmpd="sng" w="38100">
              <a:solidFill>
                <a:srgbClr val="FFC0F9"/>
              </a:solidFill>
              <a:prstDash val="solid"/>
              <a:miter lim="8000"/>
              <a:headEnd len="sm" w="sm" type="none"/>
              <a:tailEnd len="sm" w="sm" type="none"/>
            </a:ln>
          </p:spPr>
        </p:sp>
        <p:sp>
          <p:nvSpPr>
            <p:cNvPr id="122" name="Google Shape;122;p11"/>
            <p:cNvSpPr txBox="1"/>
            <p:nvPr/>
          </p:nvSpPr>
          <p:spPr>
            <a:xfrm>
              <a:off x="190500" y="142875"/>
              <a:ext cx="431800" cy="479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9B2AC"/>
        </a:solidFill>
      </p:bgPr>
    </p:bg>
    <p:spTree>
      <p:nvGrpSpPr>
        <p:cNvPr id="126" name="Shape 126"/>
        <p:cNvGrpSpPr/>
        <p:nvPr/>
      </p:nvGrpSpPr>
      <p:grpSpPr>
        <a:xfrm>
          <a:off x="0" y="0"/>
          <a:ext cx="0" cy="0"/>
          <a:chOff x="0" y="0"/>
          <a:chExt cx="0" cy="0"/>
        </a:xfrm>
      </p:grpSpPr>
      <p:sp>
        <p:nvSpPr>
          <p:cNvPr id="127" name="Google Shape;127;p12"/>
          <p:cNvSpPr/>
          <p:nvPr/>
        </p:nvSpPr>
        <p:spPr>
          <a:xfrm rot="-5400000">
            <a:off x="-6357765" y="3780656"/>
            <a:ext cx="12047241" cy="2725688"/>
          </a:xfrm>
          <a:custGeom>
            <a:rect b="b" l="l" r="r" t="t"/>
            <a:pathLst>
              <a:path extrusionOk="0" h="2725688" w="12047241">
                <a:moveTo>
                  <a:pt x="0" y="0"/>
                </a:moveTo>
                <a:lnTo>
                  <a:pt x="12047241" y="0"/>
                </a:lnTo>
                <a:lnTo>
                  <a:pt x="12047241" y="2725688"/>
                </a:lnTo>
                <a:lnTo>
                  <a:pt x="0" y="2725688"/>
                </a:lnTo>
                <a:lnTo>
                  <a:pt x="0" y="0"/>
                </a:lnTo>
                <a:close/>
              </a:path>
            </a:pathLst>
          </a:custGeom>
          <a:blipFill rotWithShape="1">
            <a:blip r:embed="rId3">
              <a:alphaModFix/>
            </a:blip>
            <a:stretch>
              <a:fillRect b="0" l="0" r="0" t="0"/>
            </a:stretch>
          </a:blipFill>
          <a:ln>
            <a:noFill/>
          </a:ln>
        </p:spPr>
      </p:sp>
      <p:sp>
        <p:nvSpPr>
          <p:cNvPr id="128" name="Google Shape;128;p12"/>
          <p:cNvSpPr/>
          <p:nvPr/>
        </p:nvSpPr>
        <p:spPr>
          <a:xfrm>
            <a:off x="1279395" y="2277057"/>
            <a:ext cx="982095" cy="617492"/>
          </a:xfrm>
          <a:custGeom>
            <a:rect b="b" l="l" r="r" t="t"/>
            <a:pathLst>
              <a:path extrusionOk="0" h="617492" w="982095">
                <a:moveTo>
                  <a:pt x="0" y="0"/>
                </a:moveTo>
                <a:lnTo>
                  <a:pt x="982095" y="0"/>
                </a:lnTo>
                <a:lnTo>
                  <a:pt x="982095" y="617492"/>
                </a:lnTo>
                <a:lnTo>
                  <a:pt x="0" y="617492"/>
                </a:lnTo>
                <a:lnTo>
                  <a:pt x="0" y="0"/>
                </a:lnTo>
                <a:close/>
              </a:path>
            </a:pathLst>
          </a:custGeom>
          <a:blipFill rotWithShape="1">
            <a:blip r:embed="rId4">
              <a:alphaModFix/>
            </a:blip>
            <a:stretch>
              <a:fillRect b="0" l="0" r="0" t="0"/>
            </a:stretch>
          </a:blipFill>
          <a:ln>
            <a:noFill/>
          </a:ln>
        </p:spPr>
      </p:sp>
      <p:sp>
        <p:nvSpPr>
          <p:cNvPr id="129" name="Google Shape;129;p12"/>
          <p:cNvSpPr/>
          <p:nvPr/>
        </p:nvSpPr>
        <p:spPr>
          <a:xfrm>
            <a:off x="9918099" y="1453568"/>
            <a:ext cx="1309724" cy="823489"/>
          </a:xfrm>
          <a:custGeom>
            <a:rect b="b" l="l" r="r" t="t"/>
            <a:pathLst>
              <a:path extrusionOk="0" h="823489" w="1309724">
                <a:moveTo>
                  <a:pt x="0" y="0"/>
                </a:moveTo>
                <a:lnTo>
                  <a:pt x="1309724" y="0"/>
                </a:lnTo>
                <a:lnTo>
                  <a:pt x="1309724" y="823489"/>
                </a:lnTo>
                <a:lnTo>
                  <a:pt x="0" y="823489"/>
                </a:lnTo>
                <a:lnTo>
                  <a:pt x="0" y="0"/>
                </a:lnTo>
                <a:close/>
              </a:path>
            </a:pathLst>
          </a:custGeom>
          <a:blipFill rotWithShape="1">
            <a:blip r:embed="rId4">
              <a:alphaModFix/>
            </a:blip>
            <a:stretch>
              <a:fillRect b="0" l="0" r="0" t="0"/>
            </a:stretch>
          </a:blipFill>
          <a:ln>
            <a:noFill/>
          </a:ln>
        </p:spPr>
      </p:sp>
      <p:sp>
        <p:nvSpPr>
          <p:cNvPr id="130" name="Google Shape;130;p12"/>
          <p:cNvSpPr/>
          <p:nvPr/>
        </p:nvSpPr>
        <p:spPr>
          <a:xfrm>
            <a:off x="3742998" y="556048"/>
            <a:ext cx="960387" cy="603843"/>
          </a:xfrm>
          <a:custGeom>
            <a:rect b="b" l="l" r="r" t="t"/>
            <a:pathLst>
              <a:path extrusionOk="0" h="603843" w="960387">
                <a:moveTo>
                  <a:pt x="0" y="0"/>
                </a:moveTo>
                <a:lnTo>
                  <a:pt x="960387" y="0"/>
                </a:lnTo>
                <a:lnTo>
                  <a:pt x="960387" y="603844"/>
                </a:lnTo>
                <a:lnTo>
                  <a:pt x="0" y="603844"/>
                </a:lnTo>
                <a:lnTo>
                  <a:pt x="0" y="0"/>
                </a:lnTo>
                <a:close/>
              </a:path>
            </a:pathLst>
          </a:custGeom>
          <a:blipFill rotWithShape="1">
            <a:blip r:embed="rId4">
              <a:alphaModFix/>
            </a:blip>
            <a:stretch>
              <a:fillRect b="0" l="0" r="0" t="0"/>
            </a:stretch>
          </a:blipFill>
          <a:ln>
            <a:noFill/>
          </a:ln>
        </p:spPr>
      </p:sp>
      <p:sp>
        <p:nvSpPr>
          <p:cNvPr id="131" name="Google Shape;131;p12"/>
          <p:cNvSpPr/>
          <p:nvPr/>
        </p:nvSpPr>
        <p:spPr>
          <a:xfrm>
            <a:off x="911170" y="8323400"/>
            <a:ext cx="1166207" cy="2195213"/>
          </a:xfrm>
          <a:custGeom>
            <a:rect b="b" l="l" r="r" t="t"/>
            <a:pathLst>
              <a:path extrusionOk="0" h="2195213" w="1166207">
                <a:moveTo>
                  <a:pt x="0" y="0"/>
                </a:moveTo>
                <a:lnTo>
                  <a:pt x="1166207" y="0"/>
                </a:lnTo>
                <a:lnTo>
                  <a:pt x="1166207" y="2195213"/>
                </a:lnTo>
                <a:lnTo>
                  <a:pt x="0" y="2195213"/>
                </a:lnTo>
                <a:lnTo>
                  <a:pt x="0" y="0"/>
                </a:lnTo>
                <a:close/>
              </a:path>
            </a:pathLst>
          </a:custGeom>
          <a:blipFill rotWithShape="1">
            <a:blip r:embed="rId5">
              <a:alphaModFix/>
            </a:blip>
            <a:stretch>
              <a:fillRect b="0" l="0" r="0" t="0"/>
            </a:stretch>
          </a:blipFill>
          <a:ln>
            <a:noFill/>
          </a:ln>
        </p:spPr>
      </p:sp>
      <p:sp>
        <p:nvSpPr>
          <p:cNvPr id="132" name="Google Shape;132;p12"/>
          <p:cNvSpPr/>
          <p:nvPr/>
        </p:nvSpPr>
        <p:spPr>
          <a:xfrm>
            <a:off x="2261490" y="7139557"/>
            <a:ext cx="1795123" cy="3379056"/>
          </a:xfrm>
          <a:custGeom>
            <a:rect b="b" l="l" r="r" t="t"/>
            <a:pathLst>
              <a:path extrusionOk="0" h="3379056" w="1795123">
                <a:moveTo>
                  <a:pt x="0" y="0"/>
                </a:moveTo>
                <a:lnTo>
                  <a:pt x="1795123" y="0"/>
                </a:lnTo>
                <a:lnTo>
                  <a:pt x="1795123" y="3379056"/>
                </a:lnTo>
                <a:lnTo>
                  <a:pt x="0" y="3379056"/>
                </a:lnTo>
                <a:lnTo>
                  <a:pt x="0" y="0"/>
                </a:lnTo>
                <a:close/>
              </a:path>
            </a:pathLst>
          </a:custGeom>
          <a:blipFill rotWithShape="1">
            <a:blip r:embed="rId6">
              <a:alphaModFix/>
            </a:blip>
            <a:stretch>
              <a:fillRect b="0" l="0" r="0" t="0"/>
            </a:stretch>
          </a:blipFill>
          <a:ln>
            <a:noFill/>
          </a:ln>
        </p:spPr>
      </p:sp>
      <p:sp>
        <p:nvSpPr>
          <p:cNvPr id="133" name="Google Shape;133;p12"/>
          <p:cNvSpPr/>
          <p:nvPr/>
        </p:nvSpPr>
        <p:spPr>
          <a:xfrm>
            <a:off x="10988450" y="418075"/>
            <a:ext cx="7552594" cy="9282316"/>
          </a:xfrm>
          <a:custGeom>
            <a:rect b="b" l="l" r="r" t="t"/>
            <a:pathLst>
              <a:path extrusionOk="0" h="703339" w="472554">
                <a:moveTo>
                  <a:pt x="157603" y="19070"/>
                </a:moveTo>
                <a:cubicBezTo>
                  <a:pt x="181751" y="7556"/>
                  <a:pt x="209372" y="0"/>
                  <a:pt x="236404" y="0"/>
                </a:cubicBezTo>
                <a:cubicBezTo>
                  <a:pt x="263437" y="0"/>
                  <a:pt x="289449" y="6476"/>
                  <a:pt x="313420" y="17990"/>
                </a:cubicBezTo>
                <a:cubicBezTo>
                  <a:pt x="313931" y="18350"/>
                  <a:pt x="314441" y="18350"/>
                  <a:pt x="314951" y="18710"/>
                </a:cubicBezTo>
                <a:cubicBezTo>
                  <a:pt x="404973" y="64765"/>
                  <a:pt x="471279" y="186379"/>
                  <a:pt x="472554" y="326071"/>
                </a:cubicBezTo>
                <a:lnTo>
                  <a:pt x="472554" y="703339"/>
                </a:lnTo>
                <a:lnTo>
                  <a:pt x="0" y="703339"/>
                </a:lnTo>
                <a:lnTo>
                  <a:pt x="0" y="326351"/>
                </a:lnTo>
                <a:cubicBezTo>
                  <a:pt x="1275" y="185660"/>
                  <a:pt x="66560" y="64045"/>
                  <a:pt x="157603" y="19070"/>
                </a:cubicBezTo>
                <a:close/>
              </a:path>
            </a:pathLst>
          </a:custGeom>
          <a:solidFill>
            <a:srgbClr val="8FD4D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34" name="Google Shape;134;p12"/>
          <p:cNvGrpSpPr/>
          <p:nvPr/>
        </p:nvGrpSpPr>
        <p:grpSpPr>
          <a:xfrm>
            <a:off x="295476" y="6072040"/>
            <a:ext cx="341460" cy="341460"/>
            <a:chOff x="0" y="0"/>
            <a:chExt cx="812800" cy="812800"/>
          </a:xfrm>
        </p:grpSpPr>
        <p:sp>
          <p:nvSpPr>
            <p:cNvPr id="135" name="Google Shape;135;p1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828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 name="Google Shape;136;p12"/>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37" name="Google Shape;137;p12"/>
          <p:cNvSpPr txBox="1"/>
          <p:nvPr/>
        </p:nvSpPr>
        <p:spPr>
          <a:xfrm>
            <a:off x="1726607" y="2710407"/>
            <a:ext cx="8687001" cy="19812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13000" u="none" cap="none" strike="noStrike">
                <a:solidFill>
                  <a:srgbClr val="FFFFFF"/>
                </a:solidFill>
                <a:latin typeface="Caveat Brush"/>
                <a:ea typeface="Caveat Brush"/>
                <a:cs typeface="Caveat Brush"/>
                <a:sym typeface="Caveat Brush"/>
              </a:rPr>
              <a:t>Introduction</a:t>
            </a:r>
            <a:endParaRPr/>
          </a:p>
        </p:txBody>
      </p:sp>
      <p:sp>
        <p:nvSpPr>
          <p:cNvPr id="138" name="Google Shape;138;p12"/>
          <p:cNvSpPr txBox="1"/>
          <p:nvPr/>
        </p:nvSpPr>
        <p:spPr>
          <a:xfrm>
            <a:off x="2077377" y="4815432"/>
            <a:ext cx="7985461" cy="49530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3000" u="none" cap="none" strike="noStrike">
                <a:solidFill>
                  <a:srgbClr val="FFFFFF"/>
                </a:solidFill>
                <a:latin typeface="DM Sans"/>
                <a:ea typeface="DM Sans"/>
                <a:cs typeface="DM Sans"/>
                <a:sym typeface="DM Sans"/>
              </a:rPr>
              <a:t>Elaborate on what you want to discuss. </a:t>
            </a:r>
            <a:endParaRPr/>
          </a:p>
        </p:txBody>
      </p:sp>
      <p:grpSp>
        <p:nvGrpSpPr>
          <p:cNvPr id="139" name="Google Shape;139;p12"/>
          <p:cNvGrpSpPr/>
          <p:nvPr/>
        </p:nvGrpSpPr>
        <p:grpSpPr>
          <a:xfrm>
            <a:off x="17259300" y="989161"/>
            <a:ext cx="341460" cy="341460"/>
            <a:chOff x="0" y="0"/>
            <a:chExt cx="812800" cy="812800"/>
          </a:xfrm>
        </p:grpSpPr>
        <p:sp>
          <p:nvSpPr>
            <p:cNvPr id="140" name="Google Shape;140;p1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828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 name="Google Shape;141;p12"/>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142" name="Google Shape;142;p12"/>
          <p:cNvPicPr preferRelativeResize="0"/>
          <p:nvPr/>
        </p:nvPicPr>
        <p:blipFill>
          <a:blip r:embed="rId7">
            <a:alphaModFix/>
          </a:blip>
          <a:stretch>
            <a:fillRect/>
          </a:stretch>
        </p:blipFill>
        <p:spPr>
          <a:xfrm>
            <a:off x="11819824" y="681602"/>
            <a:ext cx="5890200" cy="8771400"/>
          </a:xfrm>
          <a:prstGeom prst="round2SameRect">
            <a:avLst>
              <a:gd fmla="val 50000" name="adj1"/>
              <a:gd fmla="val 0" name="adj2"/>
            </a:avLst>
          </a:prstGeom>
          <a:noFill/>
          <a:ln>
            <a:noFill/>
          </a:ln>
        </p:spPr>
      </p:pic>
      <p:sp>
        <p:nvSpPr>
          <p:cNvPr id="143" name="Google Shape;143;p12"/>
          <p:cNvSpPr/>
          <p:nvPr/>
        </p:nvSpPr>
        <p:spPr>
          <a:xfrm>
            <a:off x="5355842" y="6242770"/>
            <a:ext cx="6855752" cy="3873500"/>
          </a:xfrm>
          <a:custGeom>
            <a:rect b="b" l="l" r="r" t="t"/>
            <a:pathLst>
              <a:path extrusionOk="0" h="3873500" w="6855752">
                <a:moveTo>
                  <a:pt x="0" y="0"/>
                </a:moveTo>
                <a:lnTo>
                  <a:pt x="6855752" y="0"/>
                </a:lnTo>
                <a:lnTo>
                  <a:pt x="6855752" y="3873500"/>
                </a:lnTo>
                <a:lnTo>
                  <a:pt x="0" y="3873500"/>
                </a:lnTo>
                <a:lnTo>
                  <a:pt x="0" y="0"/>
                </a:lnTo>
                <a:close/>
              </a:path>
            </a:pathLst>
          </a:custGeom>
          <a:blipFill rotWithShape="1">
            <a:blip r:embed="rId8">
              <a:alphaModFix/>
            </a:blip>
            <a:stretch>
              <a:fillRect b="0" l="0" r="0" t="0"/>
            </a:stretch>
          </a:blipFill>
          <a:ln>
            <a:noFill/>
          </a:ln>
        </p:spPr>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1EC"/>
        </a:solidFill>
      </p:bgPr>
    </p:bg>
    <p:spTree>
      <p:nvGrpSpPr>
        <p:cNvPr id="147" name="Shape 147"/>
        <p:cNvGrpSpPr/>
        <p:nvPr/>
      </p:nvGrpSpPr>
      <p:grpSpPr>
        <a:xfrm>
          <a:off x="0" y="0"/>
          <a:ext cx="0" cy="0"/>
          <a:chOff x="0" y="0"/>
          <a:chExt cx="0" cy="0"/>
        </a:xfrm>
      </p:grpSpPr>
      <p:sp>
        <p:nvSpPr>
          <p:cNvPr id="148" name="Google Shape;148;p13"/>
          <p:cNvSpPr/>
          <p:nvPr/>
        </p:nvSpPr>
        <p:spPr>
          <a:xfrm rot="5400000">
            <a:off x="12598524" y="3545633"/>
            <a:ext cx="12047241" cy="2725688"/>
          </a:xfrm>
          <a:custGeom>
            <a:rect b="b" l="l" r="r" t="t"/>
            <a:pathLst>
              <a:path extrusionOk="0" h="2725688" w="12047241">
                <a:moveTo>
                  <a:pt x="0" y="0"/>
                </a:moveTo>
                <a:lnTo>
                  <a:pt x="12047241" y="0"/>
                </a:lnTo>
                <a:lnTo>
                  <a:pt x="12047241" y="2725688"/>
                </a:lnTo>
                <a:lnTo>
                  <a:pt x="0" y="2725688"/>
                </a:lnTo>
                <a:lnTo>
                  <a:pt x="0" y="0"/>
                </a:lnTo>
                <a:close/>
              </a:path>
            </a:pathLst>
          </a:custGeom>
          <a:blipFill rotWithShape="1">
            <a:blip r:embed="rId3">
              <a:alphaModFix/>
            </a:blip>
            <a:stretch>
              <a:fillRect b="0" l="0" r="0" t="0"/>
            </a:stretch>
          </a:blipFill>
          <a:ln>
            <a:noFill/>
          </a:ln>
        </p:spPr>
      </p:sp>
      <p:sp>
        <p:nvSpPr>
          <p:cNvPr id="149" name="Google Shape;149;p13"/>
          <p:cNvSpPr txBox="1"/>
          <p:nvPr/>
        </p:nvSpPr>
        <p:spPr>
          <a:xfrm>
            <a:off x="8153752" y="1707228"/>
            <a:ext cx="9410700" cy="29241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9499" u="none" cap="none" strike="noStrike">
                <a:solidFill>
                  <a:srgbClr val="A84D9F"/>
                </a:solidFill>
                <a:latin typeface="Caveat Brush"/>
                <a:ea typeface="Caveat Brush"/>
                <a:cs typeface="Caveat Brush"/>
                <a:sym typeface="Caveat Brush"/>
              </a:rPr>
              <a:t>Welcome To Presentation</a:t>
            </a:r>
            <a:endParaRPr/>
          </a:p>
        </p:txBody>
      </p:sp>
      <p:sp>
        <p:nvSpPr>
          <p:cNvPr id="150" name="Google Shape;150;p13"/>
          <p:cNvSpPr/>
          <p:nvPr/>
        </p:nvSpPr>
        <p:spPr>
          <a:xfrm>
            <a:off x="422250" y="543875"/>
            <a:ext cx="6368847" cy="9257700"/>
          </a:xfrm>
          <a:custGeom>
            <a:rect b="b" l="l" r="r" t="t"/>
            <a:pathLst>
              <a:path extrusionOk="0" h="703339" w="472554">
                <a:moveTo>
                  <a:pt x="157603" y="19070"/>
                </a:moveTo>
                <a:cubicBezTo>
                  <a:pt x="181751" y="7556"/>
                  <a:pt x="209372" y="0"/>
                  <a:pt x="236404" y="0"/>
                </a:cubicBezTo>
                <a:cubicBezTo>
                  <a:pt x="263437" y="0"/>
                  <a:pt x="289449" y="6476"/>
                  <a:pt x="313420" y="17990"/>
                </a:cubicBezTo>
                <a:cubicBezTo>
                  <a:pt x="313931" y="18350"/>
                  <a:pt x="314441" y="18350"/>
                  <a:pt x="314951" y="18710"/>
                </a:cubicBezTo>
                <a:cubicBezTo>
                  <a:pt x="404973" y="64765"/>
                  <a:pt x="471279" y="186379"/>
                  <a:pt x="472554" y="326071"/>
                </a:cubicBezTo>
                <a:lnTo>
                  <a:pt x="472554" y="703339"/>
                </a:lnTo>
                <a:lnTo>
                  <a:pt x="0" y="703339"/>
                </a:lnTo>
                <a:lnTo>
                  <a:pt x="0" y="326351"/>
                </a:lnTo>
                <a:cubicBezTo>
                  <a:pt x="1275" y="185660"/>
                  <a:pt x="66560" y="64045"/>
                  <a:pt x="157603" y="19070"/>
                </a:cubicBezTo>
                <a:close/>
              </a:path>
            </a:pathLst>
          </a:custGeom>
          <a:solidFill>
            <a:srgbClr val="8FD4D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51" name="Google Shape;151;p13"/>
          <p:cNvGrpSpPr/>
          <p:nvPr/>
        </p:nvGrpSpPr>
        <p:grpSpPr>
          <a:xfrm>
            <a:off x="662202" y="1028700"/>
            <a:ext cx="732996" cy="732996"/>
            <a:chOff x="0" y="0"/>
            <a:chExt cx="812800" cy="812800"/>
          </a:xfrm>
        </p:grpSpPr>
        <p:sp>
          <p:nvSpPr>
            <p:cNvPr id="152" name="Google Shape;152;p13"/>
            <p:cNvSpPr/>
            <p:nvPr/>
          </p:nvSpPr>
          <p:spPr>
            <a:xfrm>
              <a:off x="0" y="0"/>
              <a:ext cx="812800" cy="812800"/>
            </a:xfrm>
            <a:custGeom>
              <a:rect b="b" l="l" r="r" t="t"/>
              <a:pathLst>
                <a:path extrusionOk="0" h="812800" w="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FFC0F9"/>
            </a:solidFill>
            <a:ln>
              <a:noFill/>
            </a:ln>
          </p:spPr>
        </p:sp>
        <p:sp>
          <p:nvSpPr>
            <p:cNvPr id="153" name="Google Shape;153;p13"/>
            <p:cNvSpPr txBox="1"/>
            <p:nvPr/>
          </p:nvSpPr>
          <p:spPr>
            <a:xfrm>
              <a:off x="190500" y="142875"/>
              <a:ext cx="431800" cy="479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54" name="Google Shape;154;p13"/>
          <p:cNvGrpSpPr/>
          <p:nvPr/>
        </p:nvGrpSpPr>
        <p:grpSpPr>
          <a:xfrm>
            <a:off x="8153752" y="2466975"/>
            <a:ext cx="732996" cy="732996"/>
            <a:chOff x="0" y="0"/>
            <a:chExt cx="812800" cy="812800"/>
          </a:xfrm>
        </p:grpSpPr>
        <p:sp>
          <p:nvSpPr>
            <p:cNvPr id="155" name="Google Shape;155;p13"/>
            <p:cNvSpPr/>
            <p:nvPr/>
          </p:nvSpPr>
          <p:spPr>
            <a:xfrm>
              <a:off x="0" y="0"/>
              <a:ext cx="812800" cy="812800"/>
            </a:xfrm>
            <a:custGeom>
              <a:rect b="b" l="l" r="r" t="t"/>
              <a:pathLst>
                <a:path extrusionOk="0" h="812800" w="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A8D6FF"/>
            </a:solidFill>
            <a:ln>
              <a:noFill/>
            </a:ln>
          </p:spPr>
        </p:sp>
        <p:sp>
          <p:nvSpPr>
            <p:cNvPr id="156" name="Google Shape;156;p13"/>
            <p:cNvSpPr txBox="1"/>
            <p:nvPr/>
          </p:nvSpPr>
          <p:spPr>
            <a:xfrm>
              <a:off x="190500" y="142875"/>
              <a:ext cx="431800" cy="479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57" name="Google Shape;157;p13"/>
          <p:cNvGrpSpPr/>
          <p:nvPr/>
        </p:nvGrpSpPr>
        <p:grpSpPr>
          <a:xfrm>
            <a:off x="17197955" y="6659714"/>
            <a:ext cx="732996" cy="732996"/>
            <a:chOff x="0" y="0"/>
            <a:chExt cx="812800" cy="812800"/>
          </a:xfrm>
        </p:grpSpPr>
        <p:sp>
          <p:nvSpPr>
            <p:cNvPr id="158" name="Google Shape;158;p13"/>
            <p:cNvSpPr/>
            <p:nvPr/>
          </p:nvSpPr>
          <p:spPr>
            <a:xfrm>
              <a:off x="0" y="0"/>
              <a:ext cx="812800" cy="812800"/>
            </a:xfrm>
            <a:custGeom>
              <a:rect b="b" l="l" r="r" t="t"/>
              <a:pathLst>
                <a:path extrusionOk="0" h="812800" w="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FFC0F9"/>
            </a:solidFill>
            <a:ln>
              <a:noFill/>
            </a:ln>
          </p:spPr>
        </p:sp>
        <p:sp>
          <p:nvSpPr>
            <p:cNvPr id="159" name="Google Shape;159;p13"/>
            <p:cNvSpPr txBox="1"/>
            <p:nvPr/>
          </p:nvSpPr>
          <p:spPr>
            <a:xfrm>
              <a:off x="190500" y="142875"/>
              <a:ext cx="431800" cy="479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60" name="Google Shape;160;p13"/>
          <p:cNvGrpSpPr/>
          <p:nvPr/>
        </p:nvGrpSpPr>
        <p:grpSpPr>
          <a:xfrm>
            <a:off x="16831457" y="324279"/>
            <a:ext cx="732996" cy="732996"/>
            <a:chOff x="0" y="0"/>
            <a:chExt cx="812800" cy="812800"/>
          </a:xfrm>
        </p:grpSpPr>
        <p:sp>
          <p:nvSpPr>
            <p:cNvPr id="161" name="Google Shape;161;p13"/>
            <p:cNvSpPr/>
            <p:nvPr/>
          </p:nvSpPr>
          <p:spPr>
            <a:xfrm>
              <a:off x="0" y="0"/>
              <a:ext cx="812800" cy="812800"/>
            </a:xfrm>
            <a:custGeom>
              <a:rect b="b" l="l" r="r" t="t"/>
              <a:pathLst>
                <a:path extrusionOk="0" h="812800" w="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000000">
                <a:alpha val="0"/>
              </a:srgbClr>
            </a:solidFill>
            <a:ln cap="sq" cmpd="sng" w="38100">
              <a:solidFill>
                <a:srgbClr val="FFC0F9"/>
              </a:solidFill>
              <a:prstDash val="solid"/>
              <a:miter lim="8000"/>
              <a:headEnd len="sm" w="sm" type="none"/>
              <a:tailEnd len="sm" w="sm" type="none"/>
            </a:ln>
          </p:spPr>
        </p:sp>
        <p:sp>
          <p:nvSpPr>
            <p:cNvPr id="162" name="Google Shape;162;p13"/>
            <p:cNvSpPr txBox="1"/>
            <p:nvPr/>
          </p:nvSpPr>
          <p:spPr>
            <a:xfrm>
              <a:off x="190500" y="142875"/>
              <a:ext cx="431800" cy="479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63" name="Google Shape;163;p13"/>
          <p:cNvGrpSpPr/>
          <p:nvPr/>
        </p:nvGrpSpPr>
        <p:grpSpPr>
          <a:xfrm>
            <a:off x="857970" y="8618333"/>
            <a:ext cx="341460" cy="341460"/>
            <a:chOff x="0" y="0"/>
            <a:chExt cx="812800" cy="812800"/>
          </a:xfrm>
        </p:grpSpPr>
        <p:sp>
          <p:nvSpPr>
            <p:cNvPr id="164" name="Google Shape;164;p1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A8D6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 name="Google Shape;165;p13"/>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66" name="Google Shape;166;p13"/>
          <p:cNvSpPr txBox="1"/>
          <p:nvPr/>
        </p:nvSpPr>
        <p:spPr>
          <a:xfrm>
            <a:off x="9779755" y="5176581"/>
            <a:ext cx="6158696" cy="227965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3500" u="none" cap="none" strike="noStrike">
                <a:solidFill>
                  <a:srgbClr val="000000"/>
                </a:solidFill>
                <a:latin typeface="DM Sans"/>
                <a:ea typeface="DM Sans"/>
                <a:cs typeface="DM Sans"/>
                <a:sym typeface="DM Sans"/>
              </a:rPr>
              <a:t>I'm Rain, and I'll be sharing with you my beautiful ideas. Follow me at @reallygreatsite to learn more. </a:t>
            </a:r>
            <a:endParaRPr/>
          </a:p>
        </p:txBody>
      </p:sp>
      <p:sp>
        <p:nvSpPr>
          <p:cNvPr id="167" name="Google Shape;167;p13"/>
          <p:cNvSpPr/>
          <p:nvPr/>
        </p:nvSpPr>
        <p:spPr>
          <a:xfrm>
            <a:off x="15805306" y="7886645"/>
            <a:ext cx="1759148" cy="2743310"/>
          </a:xfrm>
          <a:custGeom>
            <a:rect b="b" l="l" r="r" t="t"/>
            <a:pathLst>
              <a:path extrusionOk="0" h="2743310" w="1759148">
                <a:moveTo>
                  <a:pt x="0" y="0"/>
                </a:moveTo>
                <a:lnTo>
                  <a:pt x="1759147" y="0"/>
                </a:lnTo>
                <a:lnTo>
                  <a:pt x="1759147" y="2743310"/>
                </a:lnTo>
                <a:lnTo>
                  <a:pt x="0" y="2743310"/>
                </a:lnTo>
                <a:lnTo>
                  <a:pt x="0" y="0"/>
                </a:lnTo>
                <a:close/>
              </a:path>
            </a:pathLst>
          </a:custGeom>
          <a:blipFill rotWithShape="1">
            <a:blip r:embed="rId4">
              <a:alphaModFix/>
            </a:blip>
            <a:stretch>
              <a:fillRect b="0" l="0" r="0" t="0"/>
            </a:stretch>
          </a:blipFill>
          <a:ln>
            <a:noFill/>
          </a:ln>
        </p:spPr>
      </p:sp>
      <p:sp>
        <p:nvSpPr>
          <p:cNvPr id="168" name="Google Shape;168;p13"/>
          <p:cNvSpPr/>
          <p:nvPr/>
        </p:nvSpPr>
        <p:spPr>
          <a:xfrm>
            <a:off x="14279729" y="8618333"/>
            <a:ext cx="1336437" cy="1892301"/>
          </a:xfrm>
          <a:custGeom>
            <a:rect b="b" l="l" r="r" t="t"/>
            <a:pathLst>
              <a:path extrusionOk="0" h="1892301" w="1336437">
                <a:moveTo>
                  <a:pt x="0" y="0"/>
                </a:moveTo>
                <a:lnTo>
                  <a:pt x="1336437" y="0"/>
                </a:lnTo>
                <a:lnTo>
                  <a:pt x="1336437" y="1892301"/>
                </a:lnTo>
                <a:lnTo>
                  <a:pt x="0" y="1892301"/>
                </a:lnTo>
                <a:lnTo>
                  <a:pt x="0" y="0"/>
                </a:lnTo>
                <a:close/>
              </a:path>
            </a:pathLst>
          </a:custGeom>
          <a:blipFill rotWithShape="1">
            <a:blip r:embed="rId5">
              <a:alphaModFix/>
            </a:blip>
            <a:stretch>
              <a:fillRect b="0" l="0" r="0" t="0"/>
            </a:stretch>
          </a:blipFill>
          <a:ln>
            <a:noFill/>
          </a:ln>
        </p:spPr>
      </p:sp>
      <p:pic>
        <p:nvPicPr>
          <p:cNvPr id="169" name="Google Shape;169;p13"/>
          <p:cNvPicPr preferRelativeResize="0"/>
          <p:nvPr/>
        </p:nvPicPr>
        <p:blipFill>
          <a:blip r:embed="rId6">
            <a:alphaModFix/>
          </a:blip>
          <a:stretch>
            <a:fillRect/>
          </a:stretch>
        </p:blipFill>
        <p:spPr>
          <a:xfrm>
            <a:off x="663425" y="800100"/>
            <a:ext cx="5887200" cy="8766600"/>
          </a:xfrm>
          <a:prstGeom prst="round2SameRect">
            <a:avLst>
              <a:gd fmla="val 50000" name="adj1"/>
              <a:gd fmla="val 0" name="adj2"/>
            </a:avLst>
          </a:prstGeom>
          <a:noFill/>
          <a:ln>
            <a:noFill/>
          </a:ln>
        </p:spPr>
      </p:pic>
      <p:sp>
        <p:nvSpPr>
          <p:cNvPr id="170" name="Google Shape;170;p13"/>
          <p:cNvSpPr/>
          <p:nvPr/>
        </p:nvSpPr>
        <p:spPr>
          <a:xfrm>
            <a:off x="5759521" y="4756052"/>
            <a:ext cx="2543643" cy="4810671"/>
          </a:xfrm>
          <a:custGeom>
            <a:rect b="b" l="l" r="r" t="t"/>
            <a:pathLst>
              <a:path extrusionOk="0" h="4810671" w="2543643">
                <a:moveTo>
                  <a:pt x="0" y="0"/>
                </a:moveTo>
                <a:lnTo>
                  <a:pt x="2543642" y="0"/>
                </a:lnTo>
                <a:lnTo>
                  <a:pt x="2543642" y="4810671"/>
                </a:lnTo>
                <a:lnTo>
                  <a:pt x="0" y="4810671"/>
                </a:lnTo>
                <a:lnTo>
                  <a:pt x="0" y="0"/>
                </a:lnTo>
                <a:close/>
              </a:path>
            </a:pathLst>
          </a:custGeom>
          <a:blipFill rotWithShape="1">
            <a:blip r:embed="rId7">
              <a:alphaModFix/>
            </a:blip>
            <a:stretch>
              <a:fillRect b="0" l="0" r="0" t="0"/>
            </a:stretch>
          </a:blipFill>
          <a:ln>
            <a:noFill/>
          </a:ln>
        </p:spPr>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1EC"/>
        </a:solidFill>
      </p:bgPr>
    </p:bg>
    <p:spTree>
      <p:nvGrpSpPr>
        <p:cNvPr id="174" name="Shape 174"/>
        <p:cNvGrpSpPr/>
        <p:nvPr/>
      </p:nvGrpSpPr>
      <p:grpSpPr>
        <a:xfrm>
          <a:off x="0" y="0"/>
          <a:ext cx="0" cy="0"/>
          <a:chOff x="0" y="0"/>
          <a:chExt cx="0" cy="0"/>
        </a:xfrm>
      </p:grpSpPr>
      <p:sp>
        <p:nvSpPr>
          <p:cNvPr id="175" name="Google Shape;175;p14"/>
          <p:cNvSpPr/>
          <p:nvPr/>
        </p:nvSpPr>
        <p:spPr>
          <a:xfrm>
            <a:off x="11634725" y="662200"/>
            <a:ext cx="6368847" cy="9220774"/>
          </a:xfrm>
          <a:custGeom>
            <a:rect b="b" l="l" r="r" t="t"/>
            <a:pathLst>
              <a:path extrusionOk="0" h="703339" w="472554">
                <a:moveTo>
                  <a:pt x="157603" y="19070"/>
                </a:moveTo>
                <a:cubicBezTo>
                  <a:pt x="181751" y="7556"/>
                  <a:pt x="209372" y="0"/>
                  <a:pt x="236404" y="0"/>
                </a:cubicBezTo>
                <a:cubicBezTo>
                  <a:pt x="263437" y="0"/>
                  <a:pt x="289449" y="6476"/>
                  <a:pt x="313420" y="17990"/>
                </a:cubicBezTo>
                <a:cubicBezTo>
                  <a:pt x="313931" y="18350"/>
                  <a:pt x="314441" y="18350"/>
                  <a:pt x="314951" y="18710"/>
                </a:cubicBezTo>
                <a:cubicBezTo>
                  <a:pt x="404973" y="64765"/>
                  <a:pt x="471279" y="186379"/>
                  <a:pt x="472554" y="326071"/>
                </a:cubicBezTo>
                <a:lnTo>
                  <a:pt x="472554" y="703339"/>
                </a:lnTo>
                <a:lnTo>
                  <a:pt x="0" y="703339"/>
                </a:lnTo>
                <a:lnTo>
                  <a:pt x="0" y="326351"/>
                </a:lnTo>
                <a:cubicBezTo>
                  <a:pt x="1275" y="185660"/>
                  <a:pt x="66560" y="64045"/>
                  <a:pt x="157603" y="19070"/>
                </a:cubicBezTo>
                <a:close/>
              </a:path>
            </a:pathLst>
          </a:custGeom>
          <a:solidFill>
            <a:srgbClr val="8FD4D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76" name="Google Shape;176;p14"/>
          <p:cNvPicPr preferRelativeResize="0"/>
          <p:nvPr/>
        </p:nvPicPr>
        <p:blipFill>
          <a:blip r:embed="rId3">
            <a:alphaModFix/>
          </a:blip>
          <a:stretch>
            <a:fillRect/>
          </a:stretch>
        </p:blipFill>
        <p:spPr>
          <a:xfrm>
            <a:off x="11851099" y="914768"/>
            <a:ext cx="5850900" cy="8700000"/>
          </a:xfrm>
          <a:prstGeom prst="round2SameRect">
            <a:avLst>
              <a:gd fmla="val 50000" name="adj1"/>
              <a:gd fmla="val 0" name="adj2"/>
            </a:avLst>
          </a:prstGeom>
          <a:noFill/>
          <a:ln>
            <a:noFill/>
          </a:ln>
        </p:spPr>
      </p:pic>
      <p:sp>
        <p:nvSpPr>
          <p:cNvPr id="177" name="Google Shape;177;p14"/>
          <p:cNvSpPr/>
          <p:nvPr/>
        </p:nvSpPr>
        <p:spPr>
          <a:xfrm rot="-5400000">
            <a:off x="-6357765" y="3780656"/>
            <a:ext cx="12047241" cy="2725688"/>
          </a:xfrm>
          <a:custGeom>
            <a:rect b="b" l="l" r="r" t="t"/>
            <a:pathLst>
              <a:path extrusionOk="0" h="2725688" w="12047241">
                <a:moveTo>
                  <a:pt x="0" y="0"/>
                </a:moveTo>
                <a:lnTo>
                  <a:pt x="12047241" y="0"/>
                </a:lnTo>
                <a:lnTo>
                  <a:pt x="12047241" y="2725688"/>
                </a:lnTo>
                <a:lnTo>
                  <a:pt x="0" y="2725688"/>
                </a:lnTo>
                <a:lnTo>
                  <a:pt x="0" y="0"/>
                </a:lnTo>
                <a:close/>
              </a:path>
            </a:pathLst>
          </a:custGeom>
          <a:blipFill rotWithShape="1">
            <a:blip r:embed="rId4">
              <a:alphaModFix/>
            </a:blip>
            <a:stretch>
              <a:fillRect b="0" l="0" r="0" t="0"/>
            </a:stretch>
          </a:blipFill>
          <a:ln>
            <a:noFill/>
          </a:ln>
        </p:spPr>
      </p:sp>
      <p:sp>
        <p:nvSpPr>
          <p:cNvPr id="178" name="Google Shape;178;p14"/>
          <p:cNvSpPr/>
          <p:nvPr/>
        </p:nvSpPr>
        <p:spPr>
          <a:xfrm>
            <a:off x="1941845" y="3827216"/>
            <a:ext cx="579692" cy="579692"/>
          </a:xfrm>
          <a:custGeom>
            <a:rect b="b" l="l" r="r" t="t"/>
            <a:pathLst>
              <a:path extrusionOk="0" h="579692" w="579692">
                <a:moveTo>
                  <a:pt x="0" y="0"/>
                </a:moveTo>
                <a:lnTo>
                  <a:pt x="579692" y="0"/>
                </a:lnTo>
                <a:lnTo>
                  <a:pt x="579692" y="579692"/>
                </a:lnTo>
                <a:lnTo>
                  <a:pt x="0" y="579692"/>
                </a:lnTo>
                <a:lnTo>
                  <a:pt x="0" y="0"/>
                </a:lnTo>
                <a:close/>
              </a:path>
            </a:pathLst>
          </a:custGeom>
          <a:blipFill rotWithShape="1">
            <a:blip r:embed="rId5">
              <a:alphaModFix/>
            </a:blip>
            <a:stretch>
              <a:fillRect b="0" l="0" r="0" t="0"/>
            </a:stretch>
          </a:blipFill>
          <a:ln>
            <a:noFill/>
          </a:ln>
        </p:spPr>
      </p:sp>
      <p:sp>
        <p:nvSpPr>
          <p:cNvPr id="179" name="Google Shape;179;p14"/>
          <p:cNvSpPr/>
          <p:nvPr/>
        </p:nvSpPr>
        <p:spPr>
          <a:xfrm>
            <a:off x="1941845" y="6570483"/>
            <a:ext cx="579692" cy="579692"/>
          </a:xfrm>
          <a:custGeom>
            <a:rect b="b" l="l" r="r" t="t"/>
            <a:pathLst>
              <a:path extrusionOk="0" h="579692" w="579692">
                <a:moveTo>
                  <a:pt x="0" y="0"/>
                </a:moveTo>
                <a:lnTo>
                  <a:pt x="579692" y="0"/>
                </a:lnTo>
                <a:lnTo>
                  <a:pt x="579692" y="579691"/>
                </a:lnTo>
                <a:lnTo>
                  <a:pt x="0" y="579691"/>
                </a:lnTo>
                <a:lnTo>
                  <a:pt x="0" y="0"/>
                </a:lnTo>
                <a:close/>
              </a:path>
            </a:pathLst>
          </a:custGeom>
          <a:blipFill rotWithShape="1">
            <a:blip r:embed="rId5">
              <a:alphaModFix/>
            </a:blip>
            <a:stretch>
              <a:fillRect b="0" l="0" r="0" t="0"/>
            </a:stretch>
          </a:blipFill>
          <a:ln>
            <a:noFill/>
          </a:ln>
        </p:spPr>
      </p:sp>
      <p:sp>
        <p:nvSpPr>
          <p:cNvPr id="180" name="Google Shape;180;p14"/>
          <p:cNvSpPr/>
          <p:nvPr/>
        </p:nvSpPr>
        <p:spPr>
          <a:xfrm flipH="1">
            <a:off x="6653276" y="5113282"/>
            <a:ext cx="4981449" cy="4997262"/>
          </a:xfrm>
          <a:custGeom>
            <a:rect b="b" l="l" r="r" t="t"/>
            <a:pathLst>
              <a:path extrusionOk="0" h="4997262" w="4981449">
                <a:moveTo>
                  <a:pt x="4981448" y="0"/>
                </a:moveTo>
                <a:lnTo>
                  <a:pt x="0" y="0"/>
                </a:lnTo>
                <a:lnTo>
                  <a:pt x="0" y="4997262"/>
                </a:lnTo>
                <a:lnTo>
                  <a:pt x="4981448" y="4997262"/>
                </a:lnTo>
                <a:lnTo>
                  <a:pt x="4981448" y="0"/>
                </a:lnTo>
                <a:close/>
              </a:path>
            </a:pathLst>
          </a:custGeom>
          <a:blipFill rotWithShape="1">
            <a:blip r:embed="rId6">
              <a:alphaModFix/>
            </a:blip>
            <a:stretch>
              <a:fillRect b="0" l="0" r="-96699" t="0"/>
            </a:stretch>
          </a:blipFill>
          <a:ln>
            <a:noFill/>
          </a:ln>
        </p:spPr>
      </p:sp>
      <p:grpSp>
        <p:nvGrpSpPr>
          <p:cNvPr id="181" name="Google Shape;181;p14"/>
          <p:cNvGrpSpPr/>
          <p:nvPr/>
        </p:nvGrpSpPr>
        <p:grpSpPr>
          <a:xfrm>
            <a:off x="408693" y="2752238"/>
            <a:ext cx="732996" cy="732996"/>
            <a:chOff x="0" y="0"/>
            <a:chExt cx="812800" cy="812800"/>
          </a:xfrm>
        </p:grpSpPr>
        <p:sp>
          <p:nvSpPr>
            <p:cNvPr id="182" name="Google Shape;182;p14"/>
            <p:cNvSpPr/>
            <p:nvPr/>
          </p:nvSpPr>
          <p:spPr>
            <a:xfrm>
              <a:off x="0" y="0"/>
              <a:ext cx="812800" cy="812800"/>
            </a:xfrm>
            <a:custGeom>
              <a:rect b="b" l="l" r="r" t="t"/>
              <a:pathLst>
                <a:path extrusionOk="0" h="812800" w="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FFC0F9"/>
            </a:solidFill>
            <a:ln>
              <a:noFill/>
            </a:ln>
          </p:spPr>
        </p:sp>
        <p:sp>
          <p:nvSpPr>
            <p:cNvPr id="183" name="Google Shape;183;p14"/>
            <p:cNvSpPr txBox="1"/>
            <p:nvPr/>
          </p:nvSpPr>
          <p:spPr>
            <a:xfrm>
              <a:off x="190500" y="142875"/>
              <a:ext cx="431800" cy="479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84" name="Google Shape;184;p14"/>
          <p:cNvGrpSpPr/>
          <p:nvPr/>
        </p:nvGrpSpPr>
        <p:grpSpPr>
          <a:xfrm>
            <a:off x="11535806" y="662202"/>
            <a:ext cx="732996" cy="732996"/>
            <a:chOff x="0" y="0"/>
            <a:chExt cx="812800" cy="812800"/>
          </a:xfrm>
        </p:grpSpPr>
        <p:sp>
          <p:nvSpPr>
            <p:cNvPr id="185" name="Google Shape;185;p14"/>
            <p:cNvSpPr/>
            <p:nvPr/>
          </p:nvSpPr>
          <p:spPr>
            <a:xfrm>
              <a:off x="0" y="0"/>
              <a:ext cx="812800" cy="812800"/>
            </a:xfrm>
            <a:custGeom>
              <a:rect b="b" l="l" r="r" t="t"/>
              <a:pathLst>
                <a:path extrusionOk="0" h="812800" w="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A8D6FF"/>
            </a:solidFill>
            <a:ln>
              <a:noFill/>
            </a:ln>
          </p:spPr>
        </p:sp>
        <p:sp>
          <p:nvSpPr>
            <p:cNvPr id="186" name="Google Shape;186;p14"/>
            <p:cNvSpPr txBox="1"/>
            <p:nvPr/>
          </p:nvSpPr>
          <p:spPr>
            <a:xfrm>
              <a:off x="190500" y="142875"/>
              <a:ext cx="431800" cy="479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87" name="Google Shape;187;p14"/>
          <p:cNvSpPr txBox="1"/>
          <p:nvPr/>
        </p:nvSpPr>
        <p:spPr>
          <a:xfrm>
            <a:off x="2521537" y="6626299"/>
            <a:ext cx="4584125" cy="520700"/>
          </a:xfrm>
          <a:prstGeom prst="rect">
            <a:avLst/>
          </a:prstGeom>
          <a:noFill/>
          <a:ln>
            <a:noFill/>
          </a:ln>
        </p:spPr>
        <p:txBody>
          <a:bodyPr anchorCtr="0" anchor="t" bIns="0" lIns="0" spcFirstLastPara="1" rIns="0" wrap="square" tIns="0">
            <a:spAutoFit/>
          </a:bodyPr>
          <a:lstStyle/>
          <a:p>
            <a:pPr indent="0" lvl="0" marL="0" marR="0" rtl="0" algn="ctr">
              <a:lnSpc>
                <a:spcPct val="120005"/>
              </a:lnSpc>
              <a:spcBef>
                <a:spcPts val="0"/>
              </a:spcBef>
              <a:spcAft>
                <a:spcPts val="0"/>
              </a:spcAft>
              <a:buNone/>
            </a:pPr>
            <a:r>
              <a:rPr b="1" i="0" lang="en-US" sz="3499" u="none" cap="none" strike="noStrike">
                <a:solidFill>
                  <a:srgbClr val="267B78"/>
                </a:solidFill>
                <a:latin typeface="DM Sans"/>
                <a:ea typeface="DM Sans"/>
                <a:cs typeface="DM Sans"/>
                <a:sym typeface="DM Sans"/>
              </a:rPr>
              <a:t>What we do? </a:t>
            </a:r>
            <a:endParaRPr/>
          </a:p>
        </p:txBody>
      </p:sp>
      <p:sp>
        <p:nvSpPr>
          <p:cNvPr id="188" name="Google Shape;188;p14"/>
          <p:cNvSpPr txBox="1"/>
          <p:nvPr/>
        </p:nvSpPr>
        <p:spPr>
          <a:xfrm>
            <a:off x="1028700" y="1057275"/>
            <a:ext cx="10273341" cy="1428750"/>
          </a:xfrm>
          <a:prstGeom prst="rect">
            <a:avLst/>
          </a:prstGeom>
          <a:noFill/>
          <a:ln>
            <a:noFill/>
          </a:ln>
        </p:spPr>
        <p:txBody>
          <a:bodyPr anchorCtr="0" anchor="t" bIns="0" lIns="0" spcFirstLastPara="1" rIns="0" wrap="square" tIns="0">
            <a:spAutoFit/>
          </a:bodyPr>
          <a:lstStyle/>
          <a:p>
            <a:pPr indent="0" lvl="0" marL="0" marR="0" rtl="0" algn="ctr">
              <a:lnSpc>
                <a:spcPct val="120002"/>
              </a:lnSpc>
              <a:spcBef>
                <a:spcPts val="0"/>
              </a:spcBef>
              <a:spcAft>
                <a:spcPts val="0"/>
              </a:spcAft>
              <a:buNone/>
            </a:pPr>
            <a:r>
              <a:rPr b="0" i="0" lang="en-US" sz="9499" u="none" cap="none" strike="noStrike">
                <a:solidFill>
                  <a:srgbClr val="A84D9F"/>
                </a:solidFill>
                <a:latin typeface="Caveat Brush"/>
                <a:ea typeface="Caveat Brush"/>
                <a:cs typeface="Caveat Brush"/>
                <a:sym typeface="Caveat Brush"/>
              </a:rPr>
              <a:t>Features Of The Topic</a:t>
            </a:r>
            <a:endParaRPr/>
          </a:p>
        </p:txBody>
      </p:sp>
      <p:sp>
        <p:nvSpPr>
          <p:cNvPr id="189" name="Google Shape;189;p14"/>
          <p:cNvSpPr txBox="1"/>
          <p:nvPr/>
        </p:nvSpPr>
        <p:spPr>
          <a:xfrm>
            <a:off x="2521537" y="3883033"/>
            <a:ext cx="4584125" cy="520700"/>
          </a:xfrm>
          <a:prstGeom prst="rect">
            <a:avLst/>
          </a:prstGeom>
          <a:noFill/>
          <a:ln>
            <a:noFill/>
          </a:ln>
        </p:spPr>
        <p:txBody>
          <a:bodyPr anchorCtr="0" anchor="t" bIns="0" lIns="0" spcFirstLastPara="1" rIns="0" wrap="square" tIns="0">
            <a:spAutoFit/>
          </a:bodyPr>
          <a:lstStyle/>
          <a:p>
            <a:pPr indent="0" lvl="0" marL="0" marR="0" rtl="0" algn="ctr">
              <a:lnSpc>
                <a:spcPct val="120005"/>
              </a:lnSpc>
              <a:spcBef>
                <a:spcPts val="0"/>
              </a:spcBef>
              <a:spcAft>
                <a:spcPts val="0"/>
              </a:spcAft>
              <a:buNone/>
            </a:pPr>
            <a:r>
              <a:rPr b="1" i="0" lang="en-US" sz="3499" u="none" cap="none" strike="noStrike">
                <a:solidFill>
                  <a:srgbClr val="267B78"/>
                </a:solidFill>
                <a:latin typeface="DM Sans"/>
                <a:ea typeface="DM Sans"/>
                <a:cs typeface="DM Sans"/>
                <a:sym typeface="DM Sans"/>
              </a:rPr>
              <a:t>Who we are?</a:t>
            </a:r>
            <a:endParaRPr/>
          </a:p>
        </p:txBody>
      </p:sp>
      <p:sp>
        <p:nvSpPr>
          <p:cNvPr id="190" name="Google Shape;190;p14"/>
          <p:cNvSpPr txBox="1"/>
          <p:nvPr/>
        </p:nvSpPr>
        <p:spPr>
          <a:xfrm>
            <a:off x="2521537" y="4677037"/>
            <a:ext cx="4584125" cy="824865"/>
          </a:xfrm>
          <a:prstGeom prst="rect">
            <a:avLst/>
          </a:prstGeom>
          <a:noFill/>
          <a:ln>
            <a:noFill/>
          </a:ln>
        </p:spPr>
        <p:txBody>
          <a:bodyPr anchorCtr="0" anchor="t" bIns="0" lIns="0" spcFirstLastPara="1" rIns="0" wrap="square" tIns="0">
            <a:spAutoFit/>
          </a:bodyPr>
          <a:lstStyle/>
          <a:p>
            <a:pPr indent="0" lvl="0" marL="0" marR="0" rtl="0" algn="ctr">
              <a:lnSpc>
                <a:spcPct val="140016"/>
              </a:lnSpc>
              <a:spcBef>
                <a:spcPts val="0"/>
              </a:spcBef>
              <a:spcAft>
                <a:spcPts val="0"/>
              </a:spcAft>
              <a:buNone/>
            </a:pPr>
            <a:r>
              <a:rPr b="0" i="0" lang="en-US" sz="2399" u="none" cap="none" strike="noStrike">
                <a:solidFill>
                  <a:srgbClr val="000000"/>
                </a:solidFill>
                <a:latin typeface="DM Sans"/>
                <a:ea typeface="DM Sans"/>
                <a:cs typeface="DM Sans"/>
                <a:sym typeface="DM Sans"/>
              </a:rPr>
              <a:t>Briefly elaborate on what you want to discuss. </a:t>
            </a:r>
            <a:endParaRPr/>
          </a:p>
        </p:txBody>
      </p:sp>
      <p:sp>
        <p:nvSpPr>
          <p:cNvPr id="191" name="Google Shape;191;p14"/>
          <p:cNvSpPr txBox="1"/>
          <p:nvPr/>
        </p:nvSpPr>
        <p:spPr>
          <a:xfrm>
            <a:off x="2521537" y="7420303"/>
            <a:ext cx="4584125" cy="824865"/>
          </a:xfrm>
          <a:prstGeom prst="rect">
            <a:avLst/>
          </a:prstGeom>
          <a:noFill/>
          <a:ln>
            <a:noFill/>
          </a:ln>
        </p:spPr>
        <p:txBody>
          <a:bodyPr anchorCtr="0" anchor="t" bIns="0" lIns="0" spcFirstLastPara="1" rIns="0" wrap="square" tIns="0">
            <a:spAutoFit/>
          </a:bodyPr>
          <a:lstStyle/>
          <a:p>
            <a:pPr indent="0" lvl="0" marL="0" marR="0" rtl="0" algn="ctr">
              <a:lnSpc>
                <a:spcPct val="140016"/>
              </a:lnSpc>
              <a:spcBef>
                <a:spcPts val="0"/>
              </a:spcBef>
              <a:spcAft>
                <a:spcPts val="0"/>
              </a:spcAft>
              <a:buNone/>
            </a:pPr>
            <a:r>
              <a:rPr b="0" i="0" lang="en-US" sz="2399" u="none" cap="none" strike="noStrike">
                <a:solidFill>
                  <a:srgbClr val="000000"/>
                </a:solidFill>
                <a:latin typeface="DM Sans"/>
                <a:ea typeface="DM Sans"/>
                <a:cs typeface="DM Sans"/>
                <a:sym typeface="DM Sans"/>
              </a:rPr>
              <a:t>Briefly elaborate on what you want to discuss. </a:t>
            </a:r>
            <a:endParaRPr/>
          </a:p>
        </p:txBody>
      </p:sp>
      <p:grpSp>
        <p:nvGrpSpPr>
          <p:cNvPr id="192" name="Google Shape;192;p14"/>
          <p:cNvGrpSpPr/>
          <p:nvPr/>
        </p:nvGrpSpPr>
        <p:grpSpPr>
          <a:xfrm>
            <a:off x="16315977" y="6154253"/>
            <a:ext cx="732983" cy="732983"/>
            <a:chOff x="0" y="0"/>
            <a:chExt cx="812800" cy="812800"/>
          </a:xfrm>
        </p:grpSpPr>
        <p:sp>
          <p:nvSpPr>
            <p:cNvPr id="193" name="Google Shape;193;p14"/>
            <p:cNvSpPr/>
            <p:nvPr/>
          </p:nvSpPr>
          <p:spPr>
            <a:xfrm>
              <a:off x="0" y="0"/>
              <a:ext cx="812800" cy="812800"/>
            </a:xfrm>
            <a:custGeom>
              <a:rect b="b" l="l" r="r" t="t"/>
              <a:pathLst>
                <a:path extrusionOk="0" h="812800" w="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000000">
                <a:alpha val="0"/>
              </a:srgbClr>
            </a:solidFill>
            <a:ln cap="sq" cmpd="sng" w="38100">
              <a:solidFill>
                <a:srgbClr val="FFC0F9"/>
              </a:solidFill>
              <a:prstDash val="solid"/>
              <a:miter lim="8000"/>
              <a:headEnd len="sm" w="sm" type="none"/>
              <a:tailEnd len="sm" w="sm" type="none"/>
            </a:ln>
          </p:spPr>
        </p:sp>
        <p:sp>
          <p:nvSpPr>
            <p:cNvPr id="194" name="Google Shape;194;p14"/>
            <p:cNvSpPr txBox="1"/>
            <p:nvPr/>
          </p:nvSpPr>
          <p:spPr>
            <a:xfrm>
              <a:off x="190500" y="142875"/>
              <a:ext cx="431800" cy="479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95" name="Google Shape;195;p14"/>
          <p:cNvGrpSpPr/>
          <p:nvPr/>
        </p:nvGrpSpPr>
        <p:grpSpPr>
          <a:xfrm>
            <a:off x="1028700" y="7878670"/>
            <a:ext cx="732996" cy="732996"/>
            <a:chOff x="0" y="0"/>
            <a:chExt cx="812800" cy="812800"/>
          </a:xfrm>
        </p:grpSpPr>
        <p:sp>
          <p:nvSpPr>
            <p:cNvPr id="196" name="Google Shape;196;p14"/>
            <p:cNvSpPr/>
            <p:nvPr/>
          </p:nvSpPr>
          <p:spPr>
            <a:xfrm>
              <a:off x="0" y="0"/>
              <a:ext cx="812800" cy="812800"/>
            </a:xfrm>
            <a:custGeom>
              <a:rect b="b" l="l" r="r" t="t"/>
              <a:pathLst>
                <a:path extrusionOk="0" h="812800" w="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000000">
                <a:alpha val="0"/>
              </a:srgbClr>
            </a:solidFill>
            <a:ln cap="sq" cmpd="sng" w="38100">
              <a:solidFill>
                <a:srgbClr val="A8D6FF"/>
              </a:solidFill>
              <a:prstDash val="solid"/>
              <a:miter lim="8000"/>
              <a:headEnd len="sm" w="sm" type="none"/>
              <a:tailEnd len="sm" w="sm" type="none"/>
            </a:ln>
          </p:spPr>
        </p:sp>
        <p:sp>
          <p:nvSpPr>
            <p:cNvPr id="197" name="Google Shape;197;p14"/>
            <p:cNvSpPr txBox="1"/>
            <p:nvPr/>
          </p:nvSpPr>
          <p:spPr>
            <a:xfrm>
              <a:off x="190500" y="142875"/>
              <a:ext cx="431800" cy="479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98" name="Google Shape;198;p14"/>
          <p:cNvSpPr/>
          <p:nvPr/>
        </p:nvSpPr>
        <p:spPr>
          <a:xfrm>
            <a:off x="2377834" y="9258300"/>
            <a:ext cx="651772" cy="1190451"/>
          </a:xfrm>
          <a:custGeom>
            <a:rect b="b" l="l" r="r" t="t"/>
            <a:pathLst>
              <a:path extrusionOk="0" h="1190451" w="651772">
                <a:moveTo>
                  <a:pt x="0" y="0"/>
                </a:moveTo>
                <a:lnTo>
                  <a:pt x="651772" y="0"/>
                </a:lnTo>
                <a:lnTo>
                  <a:pt x="651772" y="1190451"/>
                </a:lnTo>
                <a:lnTo>
                  <a:pt x="0" y="1190451"/>
                </a:lnTo>
                <a:lnTo>
                  <a:pt x="0" y="0"/>
                </a:lnTo>
                <a:close/>
              </a:path>
            </a:pathLst>
          </a:custGeom>
          <a:blipFill rotWithShape="1">
            <a:blip r:embed="rId7">
              <a:alphaModFix/>
            </a:blip>
            <a:stretch>
              <a:fillRect b="0" l="0" r="0" t="0"/>
            </a:stretch>
          </a:blipFill>
          <a:ln>
            <a:noFill/>
          </a:ln>
        </p:spPr>
      </p:sp>
      <p:sp>
        <p:nvSpPr>
          <p:cNvPr id="199" name="Google Shape;199;p14"/>
          <p:cNvSpPr/>
          <p:nvPr/>
        </p:nvSpPr>
        <p:spPr>
          <a:xfrm>
            <a:off x="3277256" y="8559493"/>
            <a:ext cx="1336437" cy="1892301"/>
          </a:xfrm>
          <a:custGeom>
            <a:rect b="b" l="l" r="r" t="t"/>
            <a:pathLst>
              <a:path extrusionOk="0" h="1892301" w="1336437">
                <a:moveTo>
                  <a:pt x="0" y="0"/>
                </a:moveTo>
                <a:lnTo>
                  <a:pt x="1336437" y="0"/>
                </a:lnTo>
                <a:lnTo>
                  <a:pt x="1336437" y="1892301"/>
                </a:lnTo>
                <a:lnTo>
                  <a:pt x="0" y="1892301"/>
                </a:lnTo>
                <a:lnTo>
                  <a:pt x="0" y="0"/>
                </a:lnTo>
                <a:close/>
              </a:path>
            </a:pathLst>
          </a:custGeom>
          <a:blipFill rotWithShape="1">
            <a:blip r:embed="rId8">
              <a:alphaModFix/>
            </a:blip>
            <a:stretch>
              <a:fillRect b="0" l="0" r="0" t="0"/>
            </a:stretch>
          </a:blipFill>
          <a:ln>
            <a:noFill/>
          </a:ln>
        </p:spPr>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1EC"/>
        </a:solidFill>
      </p:bgPr>
    </p:bg>
    <p:spTree>
      <p:nvGrpSpPr>
        <p:cNvPr id="203" name="Shape 203"/>
        <p:cNvGrpSpPr/>
        <p:nvPr/>
      </p:nvGrpSpPr>
      <p:grpSpPr>
        <a:xfrm>
          <a:off x="0" y="0"/>
          <a:ext cx="0" cy="0"/>
          <a:chOff x="0" y="0"/>
          <a:chExt cx="0" cy="0"/>
        </a:xfrm>
      </p:grpSpPr>
      <p:grpSp>
        <p:nvGrpSpPr>
          <p:cNvPr id="204" name="Google Shape;204;p15"/>
          <p:cNvGrpSpPr/>
          <p:nvPr/>
        </p:nvGrpSpPr>
        <p:grpSpPr>
          <a:xfrm>
            <a:off x="10325978" y="7290460"/>
            <a:ext cx="1682219" cy="1682219"/>
            <a:chOff x="0" y="0"/>
            <a:chExt cx="2242959" cy="2242959"/>
          </a:xfrm>
        </p:grpSpPr>
        <p:grpSp>
          <p:nvGrpSpPr>
            <p:cNvPr id="205" name="Google Shape;205;p15"/>
            <p:cNvGrpSpPr/>
            <p:nvPr/>
          </p:nvGrpSpPr>
          <p:grpSpPr>
            <a:xfrm>
              <a:off x="0" y="0"/>
              <a:ext cx="2242959" cy="2242959"/>
              <a:chOff x="0" y="0"/>
              <a:chExt cx="812800" cy="812800"/>
            </a:xfrm>
          </p:grpSpPr>
          <p:sp>
            <p:nvSpPr>
              <p:cNvPr id="206" name="Google Shape;206;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DD1C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 name="Google Shape;207;p15"/>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08" name="Google Shape;208;p15"/>
            <p:cNvSpPr/>
            <p:nvPr/>
          </p:nvSpPr>
          <p:spPr>
            <a:xfrm>
              <a:off x="379028" y="478720"/>
              <a:ext cx="1484903" cy="1484903"/>
            </a:xfrm>
            <a:custGeom>
              <a:rect b="b" l="l" r="r" t="t"/>
              <a:pathLst>
                <a:path extrusionOk="0" h="1484903" w="1484903">
                  <a:moveTo>
                    <a:pt x="0" y="0"/>
                  </a:moveTo>
                  <a:lnTo>
                    <a:pt x="1484903" y="0"/>
                  </a:lnTo>
                  <a:lnTo>
                    <a:pt x="1484903" y="1484903"/>
                  </a:lnTo>
                  <a:lnTo>
                    <a:pt x="0" y="1484903"/>
                  </a:lnTo>
                  <a:lnTo>
                    <a:pt x="0" y="0"/>
                  </a:lnTo>
                  <a:close/>
                </a:path>
              </a:pathLst>
            </a:custGeom>
            <a:blipFill rotWithShape="1">
              <a:blip r:embed="rId3">
                <a:alphaModFix/>
              </a:blip>
              <a:stretch>
                <a:fillRect b="0" l="0" r="0" t="0"/>
              </a:stretch>
            </a:blipFill>
            <a:ln>
              <a:noFill/>
            </a:ln>
          </p:spPr>
        </p:sp>
      </p:grpSp>
      <p:grpSp>
        <p:nvGrpSpPr>
          <p:cNvPr id="209" name="Google Shape;209;p15"/>
          <p:cNvGrpSpPr/>
          <p:nvPr/>
        </p:nvGrpSpPr>
        <p:grpSpPr>
          <a:xfrm>
            <a:off x="10325978" y="3854321"/>
            <a:ext cx="1682219" cy="1682219"/>
            <a:chOff x="0" y="0"/>
            <a:chExt cx="2242959" cy="2242959"/>
          </a:xfrm>
        </p:grpSpPr>
        <p:grpSp>
          <p:nvGrpSpPr>
            <p:cNvPr id="210" name="Google Shape;210;p15"/>
            <p:cNvGrpSpPr/>
            <p:nvPr/>
          </p:nvGrpSpPr>
          <p:grpSpPr>
            <a:xfrm>
              <a:off x="0" y="0"/>
              <a:ext cx="2242959" cy="2242959"/>
              <a:chOff x="0" y="0"/>
              <a:chExt cx="812800" cy="812800"/>
            </a:xfrm>
          </p:grpSpPr>
          <p:sp>
            <p:nvSpPr>
              <p:cNvPr id="211" name="Google Shape;211;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DD1C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 name="Google Shape;212;p15"/>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13" name="Google Shape;213;p15"/>
            <p:cNvSpPr/>
            <p:nvPr/>
          </p:nvSpPr>
          <p:spPr>
            <a:xfrm>
              <a:off x="478720" y="478720"/>
              <a:ext cx="1285519" cy="1285519"/>
            </a:xfrm>
            <a:custGeom>
              <a:rect b="b" l="l" r="r" t="t"/>
              <a:pathLst>
                <a:path extrusionOk="0" h="1285519" w="1285519">
                  <a:moveTo>
                    <a:pt x="0" y="0"/>
                  </a:moveTo>
                  <a:lnTo>
                    <a:pt x="1285519" y="0"/>
                  </a:lnTo>
                  <a:lnTo>
                    <a:pt x="1285519" y="1285519"/>
                  </a:lnTo>
                  <a:lnTo>
                    <a:pt x="0" y="1285519"/>
                  </a:lnTo>
                  <a:lnTo>
                    <a:pt x="0" y="0"/>
                  </a:lnTo>
                  <a:close/>
                </a:path>
              </a:pathLst>
            </a:custGeom>
            <a:blipFill rotWithShape="1">
              <a:blip r:embed="rId4">
                <a:alphaModFix/>
              </a:blip>
              <a:stretch>
                <a:fillRect b="0" l="0" r="0" t="0"/>
              </a:stretch>
            </a:blipFill>
            <a:ln>
              <a:noFill/>
            </a:ln>
          </p:spPr>
        </p:sp>
      </p:grpSp>
      <p:sp>
        <p:nvSpPr>
          <p:cNvPr id="214" name="Google Shape;214;p15"/>
          <p:cNvSpPr/>
          <p:nvPr/>
        </p:nvSpPr>
        <p:spPr>
          <a:xfrm rot="5400000">
            <a:off x="12811303" y="3539482"/>
            <a:ext cx="12047241" cy="2725688"/>
          </a:xfrm>
          <a:custGeom>
            <a:rect b="b" l="l" r="r" t="t"/>
            <a:pathLst>
              <a:path extrusionOk="0" h="2725688" w="12047241">
                <a:moveTo>
                  <a:pt x="0" y="0"/>
                </a:moveTo>
                <a:lnTo>
                  <a:pt x="12047241" y="0"/>
                </a:lnTo>
                <a:lnTo>
                  <a:pt x="12047241" y="2725688"/>
                </a:lnTo>
                <a:lnTo>
                  <a:pt x="0" y="2725688"/>
                </a:lnTo>
                <a:lnTo>
                  <a:pt x="0" y="0"/>
                </a:lnTo>
                <a:close/>
              </a:path>
            </a:pathLst>
          </a:custGeom>
          <a:blipFill rotWithShape="1">
            <a:blip r:embed="rId5">
              <a:alphaModFix/>
            </a:blip>
            <a:stretch>
              <a:fillRect b="0" l="0" r="0" t="0"/>
            </a:stretch>
          </a:blipFill>
          <a:ln>
            <a:noFill/>
          </a:ln>
        </p:spPr>
      </p:sp>
      <p:sp>
        <p:nvSpPr>
          <p:cNvPr id="215" name="Google Shape;215;p15"/>
          <p:cNvSpPr/>
          <p:nvPr/>
        </p:nvSpPr>
        <p:spPr>
          <a:xfrm>
            <a:off x="662202" y="511170"/>
            <a:ext cx="6369427" cy="9480126"/>
          </a:xfrm>
          <a:custGeom>
            <a:rect b="b" l="l" r="r" t="t"/>
            <a:pathLst>
              <a:path extrusionOk="0" h="703339" w="472554">
                <a:moveTo>
                  <a:pt x="157603" y="19070"/>
                </a:moveTo>
                <a:cubicBezTo>
                  <a:pt x="181751" y="7556"/>
                  <a:pt x="209372" y="0"/>
                  <a:pt x="236404" y="0"/>
                </a:cubicBezTo>
                <a:cubicBezTo>
                  <a:pt x="263437" y="0"/>
                  <a:pt x="289449" y="6476"/>
                  <a:pt x="313420" y="17990"/>
                </a:cubicBezTo>
                <a:cubicBezTo>
                  <a:pt x="313931" y="18350"/>
                  <a:pt x="314441" y="18350"/>
                  <a:pt x="314951" y="18710"/>
                </a:cubicBezTo>
                <a:cubicBezTo>
                  <a:pt x="404973" y="64765"/>
                  <a:pt x="471279" y="186379"/>
                  <a:pt x="472554" y="326071"/>
                </a:cubicBezTo>
                <a:lnTo>
                  <a:pt x="472554" y="703339"/>
                </a:lnTo>
                <a:lnTo>
                  <a:pt x="0" y="703339"/>
                </a:lnTo>
                <a:lnTo>
                  <a:pt x="0" y="326351"/>
                </a:lnTo>
                <a:cubicBezTo>
                  <a:pt x="1275" y="185660"/>
                  <a:pt x="66560" y="64045"/>
                  <a:pt x="157603" y="19070"/>
                </a:cubicBezTo>
                <a:close/>
              </a:path>
            </a:pathLst>
          </a:custGeom>
          <a:solidFill>
            <a:srgbClr val="8FD4D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 name="Google Shape;216;p15"/>
          <p:cNvSpPr/>
          <p:nvPr/>
        </p:nvSpPr>
        <p:spPr>
          <a:xfrm>
            <a:off x="929781" y="909429"/>
            <a:ext cx="5833679" cy="8684478"/>
          </a:xfrm>
          <a:custGeom>
            <a:rect b="b" l="l" r="r" t="t"/>
            <a:pathLst>
              <a:path extrusionOk="0" h="703339" w="472554">
                <a:moveTo>
                  <a:pt x="157603" y="19070"/>
                </a:moveTo>
                <a:cubicBezTo>
                  <a:pt x="181751" y="7556"/>
                  <a:pt x="209372" y="0"/>
                  <a:pt x="236404" y="0"/>
                </a:cubicBezTo>
                <a:cubicBezTo>
                  <a:pt x="263437" y="0"/>
                  <a:pt x="289449" y="6476"/>
                  <a:pt x="313420" y="17990"/>
                </a:cubicBezTo>
                <a:cubicBezTo>
                  <a:pt x="313931" y="18350"/>
                  <a:pt x="314441" y="18350"/>
                  <a:pt x="314951" y="18710"/>
                </a:cubicBezTo>
                <a:cubicBezTo>
                  <a:pt x="404973" y="64765"/>
                  <a:pt x="471279" y="186379"/>
                  <a:pt x="472554" y="326071"/>
                </a:cubicBezTo>
                <a:lnTo>
                  <a:pt x="472554" y="703339"/>
                </a:lnTo>
                <a:lnTo>
                  <a:pt x="0" y="703339"/>
                </a:lnTo>
                <a:lnTo>
                  <a:pt x="0" y="326351"/>
                </a:lnTo>
                <a:cubicBezTo>
                  <a:pt x="1275" y="185660"/>
                  <a:pt x="66560" y="64045"/>
                  <a:pt x="157603" y="19070"/>
                </a:cubicBezTo>
                <a:close/>
              </a:path>
            </a:pathLst>
          </a:custGeom>
          <a:blipFill rotWithShape="1">
            <a:blip r:embed="rId6">
              <a:alphaModFix/>
            </a:blip>
            <a:stretch>
              <a:fillRect b="-484" l="0" r="0" t="-484"/>
            </a:stretch>
          </a:blip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 name="Google Shape;217;p15"/>
          <p:cNvSpPr txBox="1"/>
          <p:nvPr/>
        </p:nvSpPr>
        <p:spPr>
          <a:xfrm>
            <a:off x="6205190" y="1066800"/>
            <a:ext cx="12629734" cy="1428750"/>
          </a:xfrm>
          <a:prstGeom prst="rect">
            <a:avLst/>
          </a:prstGeom>
          <a:noFill/>
          <a:ln>
            <a:noFill/>
          </a:ln>
        </p:spPr>
        <p:txBody>
          <a:bodyPr anchorCtr="0" anchor="t" bIns="0" lIns="0" spcFirstLastPara="1" rIns="0" wrap="square" tIns="0">
            <a:spAutoFit/>
          </a:bodyPr>
          <a:lstStyle/>
          <a:p>
            <a:pPr indent="0" lvl="0" marL="0" marR="0" rtl="0" algn="ctr">
              <a:lnSpc>
                <a:spcPct val="120002"/>
              </a:lnSpc>
              <a:spcBef>
                <a:spcPts val="0"/>
              </a:spcBef>
              <a:spcAft>
                <a:spcPts val="0"/>
              </a:spcAft>
              <a:buNone/>
            </a:pPr>
            <a:r>
              <a:rPr b="1" i="0" lang="en-US" sz="9499" u="none" cap="none" strike="noStrike">
                <a:solidFill>
                  <a:srgbClr val="A84D9F"/>
                </a:solidFill>
                <a:latin typeface="Caveat Brush"/>
                <a:ea typeface="Caveat Brush"/>
                <a:cs typeface="Caveat Brush"/>
                <a:sym typeface="Caveat Brush"/>
              </a:rPr>
              <a:t>Definition Of Concept</a:t>
            </a:r>
            <a:endParaRPr/>
          </a:p>
        </p:txBody>
      </p:sp>
      <p:grpSp>
        <p:nvGrpSpPr>
          <p:cNvPr id="218" name="Google Shape;218;p15"/>
          <p:cNvGrpSpPr/>
          <p:nvPr/>
        </p:nvGrpSpPr>
        <p:grpSpPr>
          <a:xfrm>
            <a:off x="6748865" y="310421"/>
            <a:ext cx="732996" cy="732996"/>
            <a:chOff x="0" y="0"/>
            <a:chExt cx="812800" cy="812800"/>
          </a:xfrm>
        </p:grpSpPr>
        <p:sp>
          <p:nvSpPr>
            <p:cNvPr id="219" name="Google Shape;219;p15"/>
            <p:cNvSpPr/>
            <p:nvPr/>
          </p:nvSpPr>
          <p:spPr>
            <a:xfrm>
              <a:off x="0" y="0"/>
              <a:ext cx="812800" cy="812800"/>
            </a:xfrm>
            <a:custGeom>
              <a:rect b="b" l="l" r="r" t="t"/>
              <a:pathLst>
                <a:path extrusionOk="0" h="812800" w="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000000">
                <a:alpha val="0"/>
              </a:srgbClr>
            </a:solidFill>
            <a:ln cap="sq" cmpd="sng" w="38100">
              <a:solidFill>
                <a:srgbClr val="A8D6FF"/>
              </a:solidFill>
              <a:prstDash val="solid"/>
              <a:miter lim="8000"/>
              <a:headEnd len="sm" w="sm" type="none"/>
              <a:tailEnd len="sm" w="sm" type="none"/>
            </a:ln>
          </p:spPr>
        </p:sp>
        <p:sp>
          <p:nvSpPr>
            <p:cNvPr id="220" name="Google Shape;220;p15"/>
            <p:cNvSpPr txBox="1"/>
            <p:nvPr/>
          </p:nvSpPr>
          <p:spPr>
            <a:xfrm>
              <a:off x="190500" y="142875"/>
              <a:ext cx="431800" cy="479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21" name="Google Shape;221;p15"/>
          <p:cNvGrpSpPr/>
          <p:nvPr/>
        </p:nvGrpSpPr>
        <p:grpSpPr>
          <a:xfrm>
            <a:off x="2196637" y="1043417"/>
            <a:ext cx="732996" cy="732996"/>
            <a:chOff x="0" y="0"/>
            <a:chExt cx="812800" cy="812800"/>
          </a:xfrm>
        </p:grpSpPr>
        <p:sp>
          <p:nvSpPr>
            <p:cNvPr id="222" name="Google Shape;222;p15"/>
            <p:cNvSpPr/>
            <p:nvPr/>
          </p:nvSpPr>
          <p:spPr>
            <a:xfrm>
              <a:off x="0" y="0"/>
              <a:ext cx="812800" cy="812800"/>
            </a:xfrm>
            <a:custGeom>
              <a:rect b="b" l="l" r="r" t="t"/>
              <a:pathLst>
                <a:path extrusionOk="0" h="812800" w="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FFC0F9"/>
            </a:solidFill>
            <a:ln>
              <a:noFill/>
            </a:ln>
          </p:spPr>
        </p:sp>
        <p:sp>
          <p:nvSpPr>
            <p:cNvPr id="223" name="Google Shape;223;p15"/>
            <p:cNvSpPr txBox="1"/>
            <p:nvPr/>
          </p:nvSpPr>
          <p:spPr>
            <a:xfrm>
              <a:off x="190500" y="142875"/>
              <a:ext cx="431800" cy="479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24" name="Google Shape;224;p15"/>
          <p:cNvGrpSpPr/>
          <p:nvPr/>
        </p:nvGrpSpPr>
        <p:grpSpPr>
          <a:xfrm>
            <a:off x="16892802" y="9258300"/>
            <a:ext cx="732996" cy="732996"/>
            <a:chOff x="0" y="0"/>
            <a:chExt cx="812800" cy="812800"/>
          </a:xfrm>
        </p:grpSpPr>
        <p:sp>
          <p:nvSpPr>
            <p:cNvPr id="225" name="Google Shape;225;p15"/>
            <p:cNvSpPr/>
            <p:nvPr/>
          </p:nvSpPr>
          <p:spPr>
            <a:xfrm>
              <a:off x="0" y="0"/>
              <a:ext cx="812800" cy="812800"/>
            </a:xfrm>
            <a:custGeom>
              <a:rect b="b" l="l" r="r" t="t"/>
              <a:pathLst>
                <a:path extrusionOk="0" h="812800" w="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A8D6FF"/>
            </a:solidFill>
            <a:ln>
              <a:noFill/>
            </a:ln>
          </p:spPr>
        </p:sp>
        <p:sp>
          <p:nvSpPr>
            <p:cNvPr id="226" name="Google Shape;226;p15"/>
            <p:cNvSpPr txBox="1"/>
            <p:nvPr/>
          </p:nvSpPr>
          <p:spPr>
            <a:xfrm>
              <a:off x="190500" y="142875"/>
              <a:ext cx="431800" cy="479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27" name="Google Shape;227;p15"/>
          <p:cNvSpPr txBox="1"/>
          <p:nvPr/>
        </p:nvSpPr>
        <p:spPr>
          <a:xfrm>
            <a:off x="12355833" y="3885996"/>
            <a:ext cx="4584125" cy="520700"/>
          </a:xfrm>
          <a:prstGeom prst="rect">
            <a:avLst/>
          </a:prstGeom>
          <a:noFill/>
          <a:ln>
            <a:noFill/>
          </a:ln>
        </p:spPr>
        <p:txBody>
          <a:bodyPr anchorCtr="0" anchor="t" bIns="0" lIns="0" spcFirstLastPara="1" rIns="0" wrap="square" tIns="0">
            <a:spAutoFit/>
          </a:bodyPr>
          <a:lstStyle/>
          <a:p>
            <a:pPr indent="0" lvl="0" marL="0" marR="0" rtl="0" algn="ctr">
              <a:lnSpc>
                <a:spcPct val="120005"/>
              </a:lnSpc>
              <a:spcBef>
                <a:spcPts val="0"/>
              </a:spcBef>
              <a:spcAft>
                <a:spcPts val="0"/>
              </a:spcAft>
              <a:buNone/>
            </a:pPr>
            <a:r>
              <a:rPr b="1" i="0" lang="en-US" sz="3499" u="none" cap="none" strike="noStrike">
                <a:solidFill>
                  <a:srgbClr val="267B78"/>
                </a:solidFill>
                <a:latin typeface="DM Sans"/>
                <a:ea typeface="DM Sans"/>
                <a:cs typeface="DM Sans"/>
                <a:sym typeface="DM Sans"/>
              </a:rPr>
              <a:t>Mission</a:t>
            </a:r>
            <a:endParaRPr/>
          </a:p>
        </p:txBody>
      </p:sp>
      <p:sp>
        <p:nvSpPr>
          <p:cNvPr id="228" name="Google Shape;228;p15"/>
          <p:cNvSpPr txBox="1"/>
          <p:nvPr/>
        </p:nvSpPr>
        <p:spPr>
          <a:xfrm>
            <a:off x="12355833" y="4680000"/>
            <a:ext cx="4584125" cy="824865"/>
          </a:xfrm>
          <a:prstGeom prst="rect">
            <a:avLst/>
          </a:prstGeom>
          <a:noFill/>
          <a:ln>
            <a:noFill/>
          </a:ln>
        </p:spPr>
        <p:txBody>
          <a:bodyPr anchorCtr="0" anchor="t" bIns="0" lIns="0" spcFirstLastPara="1" rIns="0" wrap="square" tIns="0">
            <a:spAutoFit/>
          </a:bodyPr>
          <a:lstStyle/>
          <a:p>
            <a:pPr indent="0" lvl="0" marL="0" marR="0" rtl="0" algn="ctr">
              <a:lnSpc>
                <a:spcPct val="140016"/>
              </a:lnSpc>
              <a:spcBef>
                <a:spcPts val="0"/>
              </a:spcBef>
              <a:spcAft>
                <a:spcPts val="0"/>
              </a:spcAft>
              <a:buNone/>
            </a:pPr>
            <a:r>
              <a:rPr b="0" i="0" lang="en-US" sz="2399" u="none" cap="none" strike="noStrike">
                <a:solidFill>
                  <a:srgbClr val="000000"/>
                </a:solidFill>
                <a:latin typeface="DM Sans"/>
                <a:ea typeface="DM Sans"/>
                <a:cs typeface="DM Sans"/>
                <a:sym typeface="DM Sans"/>
              </a:rPr>
              <a:t>Enter your grand vision statement!</a:t>
            </a:r>
            <a:endParaRPr/>
          </a:p>
        </p:txBody>
      </p:sp>
      <p:sp>
        <p:nvSpPr>
          <p:cNvPr id="229" name="Google Shape;229;p15"/>
          <p:cNvSpPr txBox="1"/>
          <p:nvPr/>
        </p:nvSpPr>
        <p:spPr>
          <a:xfrm>
            <a:off x="12355833" y="7322135"/>
            <a:ext cx="4584125" cy="520700"/>
          </a:xfrm>
          <a:prstGeom prst="rect">
            <a:avLst/>
          </a:prstGeom>
          <a:noFill/>
          <a:ln>
            <a:noFill/>
          </a:ln>
        </p:spPr>
        <p:txBody>
          <a:bodyPr anchorCtr="0" anchor="t" bIns="0" lIns="0" spcFirstLastPara="1" rIns="0" wrap="square" tIns="0">
            <a:spAutoFit/>
          </a:bodyPr>
          <a:lstStyle/>
          <a:p>
            <a:pPr indent="0" lvl="0" marL="0" marR="0" rtl="0" algn="ctr">
              <a:lnSpc>
                <a:spcPct val="120005"/>
              </a:lnSpc>
              <a:spcBef>
                <a:spcPts val="0"/>
              </a:spcBef>
              <a:spcAft>
                <a:spcPts val="0"/>
              </a:spcAft>
              <a:buNone/>
            </a:pPr>
            <a:r>
              <a:rPr b="1" i="0" lang="en-US" sz="3499" u="none" cap="none" strike="noStrike">
                <a:solidFill>
                  <a:srgbClr val="267B78"/>
                </a:solidFill>
                <a:latin typeface="DM Sans"/>
                <a:ea typeface="DM Sans"/>
                <a:cs typeface="DM Sans"/>
                <a:sym typeface="DM Sans"/>
              </a:rPr>
              <a:t>Vision</a:t>
            </a:r>
            <a:endParaRPr/>
          </a:p>
        </p:txBody>
      </p:sp>
      <p:sp>
        <p:nvSpPr>
          <p:cNvPr id="230" name="Google Shape;230;p15"/>
          <p:cNvSpPr txBox="1"/>
          <p:nvPr/>
        </p:nvSpPr>
        <p:spPr>
          <a:xfrm>
            <a:off x="12355833" y="8116139"/>
            <a:ext cx="4584125" cy="824865"/>
          </a:xfrm>
          <a:prstGeom prst="rect">
            <a:avLst/>
          </a:prstGeom>
          <a:noFill/>
          <a:ln>
            <a:noFill/>
          </a:ln>
        </p:spPr>
        <p:txBody>
          <a:bodyPr anchorCtr="0" anchor="t" bIns="0" lIns="0" spcFirstLastPara="1" rIns="0" wrap="square" tIns="0">
            <a:spAutoFit/>
          </a:bodyPr>
          <a:lstStyle/>
          <a:p>
            <a:pPr indent="0" lvl="0" marL="0" marR="0" rtl="0" algn="ctr">
              <a:lnSpc>
                <a:spcPct val="140016"/>
              </a:lnSpc>
              <a:spcBef>
                <a:spcPts val="0"/>
              </a:spcBef>
              <a:spcAft>
                <a:spcPts val="0"/>
              </a:spcAft>
              <a:buNone/>
            </a:pPr>
            <a:r>
              <a:rPr b="0" i="0" lang="en-US" sz="2399" u="none" cap="none" strike="noStrike">
                <a:solidFill>
                  <a:srgbClr val="000000"/>
                </a:solidFill>
                <a:latin typeface="DM Sans"/>
                <a:ea typeface="DM Sans"/>
                <a:cs typeface="DM Sans"/>
                <a:sym typeface="DM Sans"/>
              </a:rPr>
              <a:t>Enter your grand vision statement!</a:t>
            </a:r>
            <a:endParaRPr/>
          </a:p>
        </p:txBody>
      </p:sp>
      <p:grpSp>
        <p:nvGrpSpPr>
          <p:cNvPr id="231" name="Google Shape;231;p15"/>
          <p:cNvGrpSpPr/>
          <p:nvPr/>
        </p:nvGrpSpPr>
        <p:grpSpPr>
          <a:xfrm>
            <a:off x="295476" y="6072040"/>
            <a:ext cx="341460" cy="341460"/>
            <a:chOff x="0" y="0"/>
            <a:chExt cx="812800" cy="812800"/>
          </a:xfrm>
        </p:grpSpPr>
        <p:sp>
          <p:nvSpPr>
            <p:cNvPr id="232" name="Google Shape;232;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828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3" name="Google Shape;233;p15"/>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34" name="Google Shape;234;p15"/>
          <p:cNvGrpSpPr/>
          <p:nvPr/>
        </p:nvGrpSpPr>
        <p:grpSpPr>
          <a:xfrm>
            <a:off x="17088570" y="340440"/>
            <a:ext cx="341460" cy="341460"/>
            <a:chOff x="0" y="0"/>
            <a:chExt cx="812800" cy="812800"/>
          </a:xfrm>
        </p:grpSpPr>
        <p:sp>
          <p:nvSpPr>
            <p:cNvPr id="235" name="Google Shape;235;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828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 name="Google Shape;236;p15"/>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37" name="Google Shape;237;p15"/>
          <p:cNvSpPr/>
          <p:nvPr/>
        </p:nvSpPr>
        <p:spPr>
          <a:xfrm flipH="1">
            <a:off x="6205190" y="4802059"/>
            <a:ext cx="3588666" cy="5072319"/>
          </a:xfrm>
          <a:custGeom>
            <a:rect b="b" l="l" r="r" t="t"/>
            <a:pathLst>
              <a:path extrusionOk="0" h="5072319" w="3588666">
                <a:moveTo>
                  <a:pt x="3588665" y="0"/>
                </a:moveTo>
                <a:lnTo>
                  <a:pt x="0" y="0"/>
                </a:lnTo>
                <a:lnTo>
                  <a:pt x="0" y="5072319"/>
                </a:lnTo>
                <a:lnTo>
                  <a:pt x="3588665" y="5072319"/>
                </a:lnTo>
                <a:lnTo>
                  <a:pt x="3588665" y="0"/>
                </a:lnTo>
                <a:close/>
              </a:path>
            </a:pathLst>
          </a:custGeom>
          <a:blipFill rotWithShape="1">
            <a:blip r:embed="rId7">
              <a:alphaModFix/>
            </a:blip>
            <a:stretch>
              <a:fillRect b="0" l="0" r="0" t="0"/>
            </a:stretch>
          </a:blipFill>
          <a:ln>
            <a:noFill/>
          </a:ln>
        </p:spPr>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9B2AC"/>
        </a:solidFill>
      </p:bgPr>
    </p:bg>
    <p:spTree>
      <p:nvGrpSpPr>
        <p:cNvPr id="241" name="Shape 241"/>
        <p:cNvGrpSpPr/>
        <p:nvPr/>
      </p:nvGrpSpPr>
      <p:grpSpPr>
        <a:xfrm>
          <a:off x="0" y="0"/>
          <a:ext cx="0" cy="0"/>
          <a:chOff x="0" y="0"/>
          <a:chExt cx="0" cy="0"/>
        </a:xfrm>
      </p:grpSpPr>
      <p:sp>
        <p:nvSpPr>
          <p:cNvPr id="242" name="Google Shape;242;p16"/>
          <p:cNvSpPr/>
          <p:nvPr/>
        </p:nvSpPr>
        <p:spPr>
          <a:xfrm rot="-5400000">
            <a:off x="-6357765" y="3780656"/>
            <a:ext cx="12047241" cy="2725688"/>
          </a:xfrm>
          <a:custGeom>
            <a:rect b="b" l="l" r="r" t="t"/>
            <a:pathLst>
              <a:path extrusionOk="0" h="2725688" w="12047241">
                <a:moveTo>
                  <a:pt x="0" y="0"/>
                </a:moveTo>
                <a:lnTo>
                  <a:pt x="12047241" y="0"/>
                </a:lnTo>
                <a:lnTo>
                  <a:pt x="12047241" y="2725688"/>
                </a:lnTo>
                <a:lnTo>
                  <a:pt x="0" y="2725688"/>
                </a:lnTo>
                <a:lnTo>
                  <a:pt x="0" y="0"/>
                </a:lnTo>
                <a:close/>
              </a:path>
            </a:pathLst>
          </a:custGeom>
          <a:blipFill rotWithShape="1">
            <a:blip r:embed="rId3">
              <a:alphaModFix/>
            </a:blip>
            <a:stretch>
              <a:fillRect b="0" l="0" r="0" t="0"/>
            </a:stretch>
          </a:blipFill>
          <a:ln>
            <a:noFill/>
          </a:ln>
        </p:spPr>
      </p:sp>
      <p:sp>
        <p:nvSpPr>
          <p:cNvPr id="243" name="Google Shape;243;p16"/>
          <p:cNvSpPr/>
          <p:nvPr/>
        </p:nvSpPr>
        <p:spPr>
          <a:xfrm>
            <a:off x="6106707" y="6179303"/>
            <a:ext cx="4746504" cy="3886200"/>
          </a:xfrm>
          <a:custGeom>
            <a:rect b="b" l="l" r="r" t="t"/>
            <a:pathLst>
              <a:path extrusionOk="0" h="3886200" w="4746504">
                <a:moveTo>
                  <a:pt x="0" y="0"/>
                </a:moveTo>
                <a:lnTo>
                  <a:pt x="4746504" y="0"/>
                </a:lnTo>
                <a:lnTo>
                  <a:pt x="4746504" y="3886200"/>
                </a:lnTo>
                <a:lnTo>
                  <a:pt x="0" y="3886200"/>
                </a:lnTo>
                <a:lnTo>
                  <a:pt x="0" y="0"/>
                </a:lnTo>
                <a:close/>
              </a:path>
            </a:pathLst>
          </a:custGeom>
          <a:blipFill rotWithShape="1">
            <a:blip r:embed="rId4">
              <a:alphaModFix/>
            </a:blip>
            <a:stretch>
              <a:fillRect b="0" l="0" r="0" t="0"/>
            </a:stretch>
          </a:blipFill>
          <a:ln>
            <a:noFill/>
          </a:ln>
        </p:spPr>
      </p:sp>
      <p:sp>
        <p:nvSpPr>
          <p:cNvPr id="244" name="Google Shape;244;p16"/>
          <p:cNvSpPr/>
          <p:nvPr/>
        </p:nvSpPr>
        <p:spPr>
          <a:xfrm>
            <a:off x="1095283" y="2277057"/>
            <a:ext cx="982095" cy="617492"/>
          </a:xfrm>
          <a:custGeom>
            <a:rect b="b" l="l" r="r" t="t"/>
            <a:pathLst>
              <a:path extrusionOk="0" h="617492" w="982095">
                <a:moveTo>
                  <a:pt x="0" y="0"/>
                </a:moveTo>
                <a:lnTo>
                  <a:pt x="982094" y="0"/>
                </a:lnTo>
                <a:lnTo>
                  <a:pt x="982094" y="617492"/>
                </a:lnTo>
                <a:lnTo>
                  <a:pt x="0" y="617492"/>
                </a:lnTo>
                <a:lnTo>
                  <a:pt x="0" y="0"/>
                </a:lnTo>
                <a:close/>
              </a:path>
            </a:pathLst>
          </a:custGeom>
          <a:blipFill rotWithShape="1">
            <a:blip r:embed="rId5">
              <a:alphaModFix/>
            </a:blip>
            <a:stretch>
              <a:fillRect b="0" l="0" r="0" t="0"/>
            </a:stretch>
          </a:blipFill>
          <a:ln>
            <a:noFill/>
          </a:ln>
        </p:spPr>
      </p:sp>
      <p:sp>
        <p:nvSpPr>
          <p:cNvPr id="245" name="Google Shape;245;p16"/>
          <p:cNvSpPr/>
          <p:nvPr/>
        </p:nvSpPr>
        <p:spPr>
          <a:xfrm>
            <a:off x="9918099" y="1453568"/>
            <a:ext cx="1309724" cy="823489"/>
          </a:xfrm>
          <a:custGeom>
            <a:rect b="b" l="l" r="r" t="t"/>
            <a:pathLst>
              <a:path extrusionOk="0" h="823489" w="1309724">
                <a:moveTo>
                  <a:pt x="0" y="0"/>
                </a:moveTo>
                <a:lnTo>
                  <a:pt x="1309724" y="0"/>
                </a:lnTo>
                <a:lnTo>
                  <a:pt x="1309724" y="823489"/>
                </a:lnTo>
                <a:lnTo>
                  <a:pt x="0" y="823489"/>
                </a:lnTo>
                <a:lnTo>
                  <a:pt x="0" y="0"/>
                </a:lnTo>
                <a:close/>
              </a:path>
            </a:pathLst>
          </a:custGeom>
          <a:blipFill rotWithShape="1">
            <a:blip r:embed="rId5">
              <a:alphaModFix/>
            </a:blip>
            <a:stretch>
              <a:fillRect b="0" l="0" r="0" t="0"/>
            </a:stretch>
          </a:blipFill>
          <a:ln>
            <a:noFill/>
          </a:ln>
        </p:spPr>
      </p:sp>
      <p:sp>
        <p:nvSpPr>
          <p:cNvPr id="246" name="Google Shape;246;p16"/>
          <p:cNvSpPr/>
          <p:nvPr/>
        </p:nvSpPr>
        <p:spPr>
          <a:xfrm>
            <a:off x="2428068" y="726778"/>
            <a:ext cx="960387" cy="603843"/>
          </a:xfrm>
          <a:custGeom>
            <a:rect b="b" l="l" r="r" t="t"/>
            <a:pathLst>
              <a:path extrusionOk="0" h="603843" w="960387">
                <a:moveTo>
                  <a:pt x="0" y="0"/>
                </a:moveTo>
                <a:lnTo>
                  <a:pt x="960387" y="0"/>
                </a:lnTo>
                <a:lnTo>
                  <a:pt x="960387" y="603844"/>
                </a:lnTo>
                <a:lnTo>
                  <a:pt x="0" y="603844"/>
                </a:lnTo>
                <a:lnTo>
                  <a:pt x="0" y="0"/>
                </a:lnTo>
                <a:close/>
              </a:path>
            </a:pathLst>
          </a:custGeom>
          <a:blipFill rotWithShape="1">
            <a:blip r:embed="rId5">
              <a:alphaModFix/>
            </a:blip>
            <a:stretch>
              <a:fillRect b="0" l="0" r="0" t="0"/>
            </a:stretch>
          </a:blipFill>
          <a:ln>
            <a:noFill/>
          </a:ln>
        </p:spPr>
      </p:sp>
      <p:sp>
        <p:nvSpPr>
          <p:cNvPr id="247" name="Google Shape;247;p16"/>
          <p:cNvSpPr/>
          <p:nvPr/>
        </p:nvSpPr>
        <p:spPr>
          <a:xfrm>
            <a:off x="1095283" y="7391400"/>
            <a:ext cx="3089027" cy="3312629"/>
          </a:xfrm>
          <a:custGeom>
            <a:rect b="b" l="l" r="r" t="t"/>
            <a:pathLst>
              <a:path extrusionOk="0" h="3312629" w="3089027">
                <a:moveTo>
                  <a:pt x="0" y="0"/>
                </a:moveTo>
                <a:lnTo>
                  <a:pt x="3089027" y="0"/>
                </a:lnTo>
                <a:lnTo>
                  <a:pt x="3089027" y="3312629"/>
                </a:lnTo>
                <a:lnTo>
                  <a:pt x="0" y="3312629"/>
                </a:lnTo>
                <a:lnTo>
                  <a:pt x="0" y="0"/>
                </a:lnTo>
                <a:close/>
              </a:path>
            </a:pathLst>
          </a:custGeom>
          <a:blipFill rotWithShape="1">
            <a:blip r:embed="rId6">
              <a:alphaModFix/>
            </a:blip>
            <a:stretch>
              <a:fillRect b="0" l="0" r="0" t="0"/>
            </a:stretch>
          </a:blipFill>
          <a:ln>
            <a:noFill/>
          </a:ln>
        </p:spPr>
      </p:sp>
      <p:sp>
        <p:nvSpPr>
          <p:cNvPr id="248" name="Google Shape;248;p16"/>
          <p:cNvSpPr/>
          <p:nvPr/>
        </p:nvSpPr>
        <p:spPr>
          <a:xfrm>
            <a:off x="11580250" y="539325"/>
            <a:ext cx="6368847" cy="9159232"/>
          </a:xfrm>
          <a:custGeom>
            <a:rect b="b" l="l" r="r" t="t"/>
            <a:pathLst>
              <a:path extrusionOk="0" h="703339" w="472554">
                <a:moveTo>
                  <a:pt x="157603" y="19070"/>
                </a:moveTo>
                <a:cubicBezTo>
                  <a:pt x="181751" y="7556"/>
                  <a:pt x="209372" y="0"/>
                  <a:pt x="236404" y="0"/>
                </a:cubicBezTo>
                <a:cubicBezTo>
                  <a:pt x="263437" y="0"/>
                  <a:pt x="289449" y="6476"/>
                  <a:pt x="313420" y="17990"/>
                </a:cubicBezTo>
                <a:cubicBezTo>
                  <a:pt x="313931" y="18350"/>
                  <a:pt x="314441" y="18350"/>
                  <a:pt x="314951" y="18710"/>
                </a:cubicBezTo>
                <a:cubicBezTo>
                  <a:pt x="404973" y="64765"/>
                  <a:pt x="471279" y="186379"/>
                  <a:pt x="472554" y="326071"/>
                </a:cubicBezTo>
                <a:lnTo>
                  <a:pt x="472554" y="703339"/>
                </a:lnTo>
                <a:lnTo>
                  <a:pt x="0" y="703339"/>
                </a:lnTo>
                <a:lnTo>
                  <a:pt x="0" y="326351"/>
                </a:lnTo>
                <a:cubicBezTo>
                  <a:pt x="1275" y="185660"/>
                  <a:pt x="66560" y="64045"/>
                  <a:pt x="157603" y="19070"/>
                </a:cubicBezTo>
                <a:close/>
              </a:path>
            </a:pathLst>
          </a:custGeom>
          <a:solidFill>
            <a:srgbClr val="8FD4D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 name="Google Shape;249;p16"/>
          <p:cNvSpPr txBox="1"/>
          <p:nvPr/>
        </p:nvSpPr>
        <p:spPr>
          <a:xfrm>
            <a:off x="2251918" y="2854475"/>
            <a:ext cx="7378075" cy="18383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12000" u="none" cap="none" strike="noStrike">
                <a:solidFill>
                  <a:srgbClr val="FFFFFF"/>
                </a:solidFill>
                <a:latin typeface="Caveat Brush"/>
                <a:ea typeface="Caveat Brush"/>
                <a:cs typeface="Caveat Brush"/>
                <a:sym typeface="Caveat Brush"/>
              </a:rPr>
              <a:t>Our Projects</a:t>
            </a:r>
            <a:endParaRPr/>
          </a:p>
        </p:txBody>
      </p:sp>
      <p:sp>
        <p:nvSpPr>
          <p:cNvPr id="250" name="Google Shape;250;p16"/>
          <p:cNvSpPr txBox="1"/>
          <p:nvPr/>
        </p:nvSpPr>
        <p:spPr>
          <a:xfrm>
            <a:off x="1948225" y="4876800"/>
            <a:ext cx="7985461" cy="49530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3000" u="none" cap="none" strike="noStrike">
                <a:solidFill>
                  <a:srgbClr val="FFFFFF"/>
                </a:solidFill>
                <a:latin typeface="DM Sans"/>
                <a:ea typeface="DM Sans"/>
                <a:cs typeface="DM Sans"/>
                <a:sym typeface="DM Sans"/>
              </a:rPr>
              <a:t>Elaborate on what you want to discuss. </a:t>
            </a:r>
            <a:endParaRPr/>
          </a:p>
        </p:txBody>
      </p:sp>
      <p:grpSp>
        <p:nvGrpSpPr>
          <p:cNvPr id="251" name="Google Shape;251;p16"/>
          <p:cNvGrpSpPr/>
          <p:nvPr/>
        </p:nvGrpSpPr>
        <p:grpSpPr>
          <a:xfrm>
            <a:off x="295476" y="6072040"/>
            <a:ext cx="341460" cy="341460"/>
            <a:chOff x="0" y="0"/>
            <a:chExt cx="812800" cy="812800"/>
          </a:xfrm>
        </p:grpSpPr>
        <p:sp>
          <p:nvSpPr>
            <p:cNvPr id="252" name="Google Shape;252;p1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828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 name="Google Shape;253;p16"/>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54" name="Google Shape;254;p16"/>
          <p:cNvGrpSpPr/>
          <p:nvPr/>
        </p:nvGrpSpPr>
        <p:grpSpPr>
          <a:xfrm>
            <a:off x="17259300" y="989161"/>
            <a:ext cx="341460" cy="341460"/>
            <a:chOff x="0" y="0"/>
            <a:chExt cx="812800" cy="812800"/>
          </a:xfrm>
        </p:grpSpPr>
        <p:sp>
          <p:nvSpPr>
            <p:cNvPr id="255" name="Google Shape;255;p1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828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 name="Google Shape;256;p16"/>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257" name="Google Shape;257;p16"/>
          <p:cNvPicPr preferRelativeResize="0"/>
          <p:nvPr/>
        </p:nvPicPr>
        <p:blipFill>
          <a:blip r:embed="rId7">
            <a:alphaModFix/>
          </a:blip>
          <a:stretch>
            <a:fillRect/>
          </a:stretch>
        </p:blipFill>
        <p:spPr>
          <a:xfrm>
            <a:off x="11915550" y="905644"/>
            <a:ext cx="5761500" cy="8579400"/>
          </a:xfrm>
          <a:prstGeom prst="round2SameRect">
            <a:avLst>
              <a:gd fmla="val 50000" name="adj1"/>
              <a:gd fmla="val 0" name="adj2"/>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1EC"/>
        </a:solidFill>
      </p:bgPr>
    </p:bg>
    <p:spTree>
      <p:nvGrpSpPr>
        <p:cNvPr id="261" name="Shape 261"/>
        <p:cNvGrpSpPr/>
        <p:nvPr/>
      </p:nvGrpSpPr>
      <p:grpSpPr>
        <a:xfrm>
          <a:off x="0" y="0"/>
          <a:ext cx="0" cy="0"/>
          <a:chOff x="0" y="0"/>
          <a:chExt cx="0" cy="0"/>
        </a:xfrm>
      </p:grpSpPr>
      <p:sp>
        <p:nvSpPr>
          <p:cNvPr id="262" name="Google Shape;262;p17"/>
          <p:cNvSpPr/>
          <p:nvPr/>
        </p:nvSpPr>
        <p:spPr>
          <a:xfrm>
            <a:off x="11580250" y="636950"/>
            <a:ext cx="6368847" cy="9138132"/>
          </a:xfrm>
          <a:custGeom>
            <a:rect b="b" l="l" r="r" t="t"/>
            <a:pathLst>
              <a:path extrusionOk="0" h="703339" w="472554">
                <a:moveTo>
                  <a:pt x="157603" y="19070"/>
                </a:moveTo>
                <a:cubicBezTo>
                  <a:pt x="181751" y="7556"/>
                  <a:pt x="209372" y="0"/>
                  <a:pt x="236404" y="0"/>
                </a:cubicBezTo>
                <a:cubicBezTo>
                  <a:pt x="263437" y="0"/>
                  <a:pt x="289449" y="6476"/>
                  <a:pt x="313420" y="17990"/>
                </a:cubicBezTo>
                <a:cubicBezTo>
                  <a:pt x="313931" y="18350"/>
                  <a:pt x="314441" y="18350"/>
                  <a:pt x="314951" y="18710"/>
                </a:cubicBezTo>
                <a:cubicBezTo>
                  <a:pt x="404973" y="64765"/>
                  <a:pt x="471279" y="186379"/>
                  <a:pt x="472554" y="326071"/>
                </a:cubicBezTo>
                <a:lnTo>
                  <a:pt x="472554" y="703339"/>
                </a:lnTo>
                <a:lnTo>
                  <a:pt x="0" y="703339"/>
                </a:lnTo>
                <a:lnTo>
                  <a:pt x="0" y="326351"/>
                </a:lnTo>
                <a:cubicBezTo>
                  <a:pt x="1275" y="185660"/>
                  <a:pt x="66560" y="64045"/>
                  <a:pt x="157603" y="19070"/>
                </a:cubicBezTo>
                <a:close/>
              </a:path>
            </a:pathLst>
          </a:custGeom>
          <a:solidFill>
            <a:srgbClr val="8FD4D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63" name="Google Shape;263;p17"/>
          <p:cNvPicPr preferRelativeResize="0"/>
          <p:nvPr/>
        </p:nvPicPr>
        <p:blipFill>
          <a:blip r:embed="rId3">
            <a:alphaModFix/>
          </a:blip>
          <a:stretch>
            <a:fillRect/>
          </a:stretch>
        </p:blipFill>
        <p:spPr>
          <a:xfrm>
            <a:off x="11915450" y="1021836"/>
            <a:ext cx="5740200" cy="8548200"/>
          </a:xfrm>
          <a:prstGeom prst="round2SameRect">
            <a:avLst>
              <a:gd fmla="val 50000" name="adj1"/>
              <a:gd fmla="val 0" name="adj2"/>
            </a:avLst>
          </a:prstGeom>
          <a:noFill/>
          <a:ln>
            <a:noFill/>
          </a:ln>
        </p:spPr>
      </p:pic>
      <p:sp>
        <p:nvSpPr>
          <p:cNvPr id="264" name="Google Shape;264;p17"/>
          <p:cNvSpPr/>
          <p:nvPr/>
        </p:nvSpPr>
        <p:spPr>
          <a:xfrm rot="-5400000">
            <a:off x="-6357765" y="3780656"/>
            <a:ext cx="12047241" cy="2725688"/>
          </a:xfrm>
          <a:custGeom>
            <a:rect b="b" l="l" r="r" t="t"/>
            <a:pathLst>
              <a:path extrusionOk="0" h="2725688" w="12047241">
                <a:moveTo>
                  <a:pt x="0" y="0"/>
                </a:moveTo>
                <a:lnTo>
                  <a:pt x="12047241" y="0"/>
                </a:lnTo>
                <a:lnTo>
                  <a:pt x="12047241" y="2725688"/>
                </a:lnTo>
                <a:lnTo>
                  <a:pt x="0" y="2725688"/>
                </a:lnTo>
                <a:lnTo>
                  <a:pt x="0" y="0"/>
                </a:lnTo>
                <a:close/>
              </a:path>
            </a:pathLst>
          </a:custGeom>
          <a:blipFill rotWithShape="1">
            <a:blip r:embed="rId4">
              <a:alphaModFix/>
            </a:blip>
            <a:stretch>
              <a:fillRect b="0" l="0" r="0" t="0"/>
            </a:stretch>
          </a:blipFill>
          <a:ln>
            <a:noFill/>
          </a:ln>
        </p:spPr>
      </p:sp>
      <p:sp>
        <p:nvSpPr>
          <p:cNvPr id="265" name="Google Shape;265;p17"/>
          <p:cNvSpPr/>
          <p:nvPr/>
        </p:nvSpPr>
        <p:spPr>
          <a:xfrm>
            <a:off x="7701140" y="6278299"/>
            <a:ext cx="800137" cy="800137"/>
          </a:xfrm>
          <a:custGeom>
            <a:rect b="b" l="l" r="r" t="t"/>
            <a:pathLst>
              <a:path extrusionOk="0" h="800137" w="800137">
                <a:moveTo>
                  <a:pt x="0" y="0"/>
                </a:moveTo>
                <a:lnTo>
                  <a:pt x="800137" y="0"/>
                </a:lnTo>
                <a:lnTo>
                  <a:pt x="800137" y="800137"/>
                </a:lnTo>
                <a:lnTo>
                  <a:pt x="0" y="800137"/>
                </a:lnTo>
                <a:lnTo>
                  <a:pt x="0" y="0"/>
                </a:lnTo>
                <a:close/>
              </a:path>
            </a:pathLst>
          </a:custGeom>
          <a:blipFill rotWithShape="1">
            <a:blip r:embed="rId5">
              <a:alphaModFix/>
            </a:blip>
            <a:stretch>
              <a:fillRect b="0" l="0" r="0" t="0"/>
            </a:stretch>
          </a:blipFill>
          <a:ln>
            <a:noFill/>
          </a:ln>
        </p:spPr>
      </p:sp>
      <p:sp>
        <p:nvSpPr>
          <p:cNvPr id="266" name="Google Shape;266;p17"/>
          <p:cNvSpPr/>
          <p:nvPr/>
        </p:nvSpPr>
        <p:spPr>
          <a:xfrm>
            <a:off x="7652090" y="3093534"/>
            <a:ext cx="794505" cy="792518"/>
          </a:xfrm>
          <a:custGeom>
            <a:rect b="b" l="l" r="r" t="t"/>
            <a:pathLst>
              <a:path extrusionOk="0" h="792518" w="794505">
                <a:moveTo>
                  <a:pt x="0" y="0"/>
                </a:moveTo>
                <a:lnTo>
                  <a:pt x="794504" y="0"/>
                </a:lnTo>
                <a:lnTo>
                  <a:pt x="794504" y="792518"/>
                </a:lnTo>
                <a:lnTo>
                  <a:pt x="0" y="792518"/>
                </a:lnTo>
                <a:lnTo>
                  <a:pt x="0" y="0"/>
                </a:lnTo>
                <a:close/>
              </a:path>
            </a:pathLst>
          </a:custGeom>
          <a:blipFill rotWithShape="1">
            <a:blip r:embed="rId6">
              <a:alphaModFix/>
            </a:blip>
            <a:stretch>
              <a:fillRect b="0" l="0" r="0" t="0"/>
            </a:stretch>
          </a:blipFill>
          <a:ln>
            <a:noFill/>
          </a:ln>
        </p:spPr>
      </p:sp>
      <p:sp>
        <p:nvSpPr>
          <p:cNvPr id="267" name="Google Shape;267;p17"/>
          <p:cNvSpPr/>
          <p:nvPr/>
        </p:nvSpPr>
        <p:spPr>
          <a:xfrm>
            <a:off x="2811679" y="6278299"/>
            <a:ext cx="726061" cy="726061"/>
          </a:xfrm>
          <a:custGeom>
            <a:rect b="b" l="l" r="r" t="t"/>
            <a:pathLst>
              <a:path extrusionOk="0" h="726061" w="726061">
                <a:moveTo>
                  <a:pt x="0" y="0"/>
                </a:moveTo>
                <a:lnTo>
                  <a:pt x="726061" y="0"/>
                </a:lnTo>
                <a:lnTo>
                  <a:pt x="726061" y="726060"/>
                </a:lnTo>
                <a:lnTo>
                  <a:pt x="0" y="726060"/>
                </a:lnTo>
                <a:lnTo>
                  <a:pt x="0" y="0"/>
                </a:lnTo>
                <a:close/>
              </a:path>
            </a:pathLst>
          </a:custGeom>
          <a:blipFill rotWithShape="1">
            <a:blip r:embed="rId7">
              <a:alphaModFix/>
            </a:blip>
            <a:stretch>
              <a:fillRect b="0" l="0" r="0" t="0"/>
            </a:stretch>
          </a:blipFill>
          <a:ln>
            <a:noFill/>
          </a:ln>
        </p:spPr>
      </p:sp>
      <p:sp>
        <p:nvSpPr>
          <p:cNvPr id="268" name="Google Shape;268;p17"/>
          <p:cNvSpPr/>
          <p:nvPr/>
        </p:nvSpPr>
        <p:spPr>
          <a:xfrm>
            <a:off x="2808716" y="3093534"/>
            <a:ext cx="731988" cy="724668"/>
          </a:xfrm>
          <a:custGeom>
            <a:rect b="b" l="l" r="r" t="t"/>
            <a:pathLst>
              <a:path extrusionOk="0" h="724668" w="731988">
                <a:moveTo>
                  <a:pt x="0" y="0"/>
                </a:moveTo>
                <a:lnTo>
                  <a:pt x="731988" y="0"/>
                </a:lnTo>
                <a:lnTo>
                  <a:pt x="731988" y="724668"/>
                </a:lnTo>
                <a:lnTo>
                  <a:pt x="0" y="724668"/>
                </a:lnTo>
                <a:lnTo>
                  <a:pt x="0" y="0"/>
                </a:lnTo>
                <a:close/>
              </a:path>
            </a:pathLst>
          </a:custGeom>
          <a:blipFill rotWithShape="1">
            <a:blip r:embed="rId8">
              <a:alphaModFix/>
            </a:blip>
            <a:stretch>
              <a:fillRect b="0" l="0" r="0" t="0"/>
            </a:stretch>
          </a:blipFill>
          <a:ln>
            <a:noFill/>
          </a:ln>
        </p:spPr>
      </p:sp>
      <p:sp>
        <p:nvSpPr>
          <p:cNvPr id="269" name="Google Shape;269;p17"/>
          <p:cNvSpPr txBox="1"/>
          <p:nvPr/>
        </p:nvSpPr>
        <p:spPr>
          <a:xfrm>
            <a:off x="537792" y="1066800"/>
            <a:ext cx="11330403" cy="1428750"/>
          </a:xfrm>
          <a:prstGeom prst="rect">
            <a:avLst/>
          </a:prstGeom>
          <a:noFill/>
          <a:ln>
            <a:noFill/>
          </a:ln>
        </p:spPr>
        <p:txBody>
          <a:bodyPr anchorCtr="0" anchor="t" bIns="0" lIns="0" spcFirstLastPara="1" rIns="0" wrap="square" tIns="0">
            <a:spAutoFit/>
          </a:bodyPr>
          <a:lstStyle/>
          <a:p>
            <a:pPr indent="0" lvl="0" marL="0" marR="0" rtl="0" algn="ctr">
              <a:lnSpc>
                <a:spcPct val="120002"/>
              </a:lnSpc>
              <a:spcBef>
                <a:spcPts val="0"/>
              </a:spcBef>
              <a:spcAft>
                <a:spcPts val="0"/>
              </a:spcAft>
              <a:buNone/>
            </a:pPr>
            <a:r>
              <a:rPr b="1" i="0" lang="en-US" sz="9499" u="none" cap="none" strike="noStrike">
                <a:solidFill>
                  <a:srgbClr val="A84D9F"/>
                </a:solidFill>
                <a:latin typeface="Caveat Brush"/>
                <a:ea typeface="Caveat Brush"/>
                <a:cs typeface="Caveat Brush"/>
                <a:sym typeface="Caveat Brush"/>
              </a:rPr>
              <a:t>Key Moments</a:t>
            </a:r>
            <a:endParaRPr/>
          </a:p>
        </p:txBody>
      </p:sp>
      <p:sp>
        <p:nvSpPr>
          <p:cNvPr id="270" name="Google Shape;270;p17"/>
          <p:cNvSpPr txBox="1"/>
          <p:nvPr/>
        </p:nvSpPr>
        <p:spPr>
          <a:xfrm>
            <a:off x="6003831" y="7485683"/>
            <a:ext cx="4032753" cy="520700"/>
          </a:xfrm>
          <a:prstGeom prst="rect">
            <a:avLst/>
          </a:prstGeom>
          <a:noFill/>
          <a:ln>
            <a:noFill/>
          </a:ln>
        </p:spPr>
        <p:txBody>
          <a:bodyPr anchorCtr="0" anchor="t" bIns="0" lIns="0" spcFirstLastPara="1" rIns="0" wrap="square" tIns="0">
            <a:spAutoFit/>
          </a:bodyPr>
          <a:lstStyle/>
          <a:p>
            <a:pPr indent="0" lvl="0" marL="0" marR="0" rtl="0" algn="ctr">
              <a:lnSpc>
                <a:spcPct val="120005"/>
              </a:lnSpc>
              <a:spcBef>
                <a:spcPts val="0"/>
              </a:spcBef>
              <a:spcAft>
                <a:spcPts val="0"/>
              </a:spcAft>
              <a:buNone/>
            </a:pPr>
            <a:r>
              <a:rPr b="1" i="0" lang="en-US" sz="3499" u="none" cap="none" strike="noStrike">
                <a:solidFill>
                  <a:srgbClr val="267B78"/>
                </a:solidFill>
                <a:latin typeface="DM Sans"/>
                <a:ea typeface="DM Sans"/>
                <a:cs typeface="DM Sans"/>
                <a:sym typeface="DM Sans"/>
              </a:rPr>
              <a:t> Four</a:t>
            </a:r>
            <a:endParaRPr/>
          </a:p>
        </p:txBody>
      </p:sp>
      <p:sp>
        <p:nvSpPr>
          <p:cNvPr id="271" name="Google Shape;271;p17"/>
          <p:cNvSpPr txBox="1"/>
          <p:nvPr/>
        </p:nvSpPr>
        <p:spPr>
          <a:xfrm>
            <a:off x="6030149" y="8167240"/>
            <a:ext cx="3980117" cy="824865"/>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b="0" i="0" lang="en-US" sz="2400" u="none" cap="none" strike="noStrike">
                <a:solidFill>
                  <a:srgbClr val="000000"/>
                </a:solidFill>
                <a:latin typeface="DM Sans"/>
                <a:ea typeface="DM Sans"/>
                <a:cs typeface="DM Sans"/>
                <a:sym typeface="DM Sans"/>
              </a:rPr>
              <a:t>Elaborate on what you </a:t>
            </a:r>
            <a:endParaRPr/>
          </a:p>
          <a:p>
            <a:pPr indent="0" lvl="0" marL="0" marR="0" rtl="0" algn="ctr">
              <a:lnSpc>
                <a:spcPct val="139958"/>
              </a:lnSpc>
              <a:spcBef>
                <a:spcPts val="0"/>
              </a:spcBef>
              <a:spcAft>
                <a:spcPts val="0"/>
              </a:spcAft>
              <a:buNone/>
            </a:pPr>
            <a:r>
              <a:rPr b="0" i="0" lang="en-US" sz="2400" u="none" cap="none" strike="noStrike">
                <a:solidFill>
                  <a:srgbClr val="000000"/>
                </a:solidFill>
                <a:latin typeface="DM Sans"/>
                <a:ea typeface="DM Sans"/>
                <a:cs typeface="DM Sans"/>
                <a:sym typeface="DM Sans"/>
              </a:rPr>
              <a:t>want to discuss. </a:t>
            </a:r>
            <a:endParaRPr/>
          </a:p>
        </p:txBody>
      </p:sp>
      <p:sp>
        <p:nvSpPr>
          <p:cNvPr id="272" name="Google Shape;272;p17"/>
          <p:cNvSpPr/>
          <p:nvPr/>
        </p:nvSpPr>
        <p:spPr>
          <a:xfrm flipH="1">
            <a:off x="9833620" y="5811574"/>
            <a:ext cx="2640740" cy="4392083"/>
          </a:xfrm>
          <a:custGeom>
            <a:rect b="b" l="l" r="r" t="t"/>
            <a:pathLst>
              <a:path extrusionOk="0" h="4392083" w="2640740">
                <a:moveTo>
                  <a:pt x="2640740" y="0"/>
                </a:moveTo>
                <a:lnTo>
                  <a:pt x="0" y="0"/>
                </a:lnTo>
                <a:lnTo>
                  <a:pt x="0" y="4392083"/>
                </a:lnTo>
                <a:lnTo>
                  <a:pt x="2640740" y="4392083"/>
                </a:lnTo>
                <a:lnTo>
                  <a:pt x="2640740" y="0"/>
                </a:lnTo>
                <a:close/>
              </a:path>
            </a:pathLst>
          </a:custGeom>
          <a:blipFill rotWithShape="1">
            <a:blip r:embed="rId9">
              <a:alphaModFix/>
            </a:blip>
            <a:stretch>
              <a:fillRect b="0" l="0" r="0" t="0"/>
            </a:stretch>
          </a:blipFill>
          <a:ln>
            <a:noFill/>
          </a:ln>
        </p:spPr>
      </p:sp>
      <p:grpSp>
        <p:nvGrpSpPr>
          <p:cNvPr id="273" name="Google Shape;273;p17"/>
          <p:cNvGrpSpPr/>
          <p:nvPr/>
        </p:nvGrpSpPr>
        <p:grpSpPr>
          <a:xfrm>
            <a:off x="10420994" y="245988"/>
            <a:ext cx="732996" cy="732996"/>
            <a:chOff x="0" y="0"/>
            <a:chExt cx="812800" cy="812800"/>
          </a:xfrm>
        </p:grpSpPr>
        <p:sp>
          <p:nvSpPr>
            <p:cNvPr id="274" name="Google Shape;274;p17"/>
            <p:cNvSpPr/>
            <p:nvPr/>
          </p:nvSpPr>
          <p:spPr>
            <a:xfrm>
              <a:off x="0" y="0"/>
              <a:ext cx="812800" cy="812800"/>
            </a:xfrm>
            <a:custGeom>
              <a:rect b="b" l="l" r="r" t="t"/>
              <a:pathLst>
                <a:path extrusionOk="0" h="812800" w="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A8D6FF"/>
            </a:solidFill>
            <a:ln>
              <a:noFill/>
            </a:ln>
          </p:spPr>
        </p:sp>
        <p:sp>
          <p:nvSpPr>
            <p:cNvPr id="275" name="Google Shape;275;p17"/>
            <p:cNvSpPr txBox="1"/>
            <p:nvPr/>
          </p:nvSpPr>
          <p:spPr>
            <a:xfrm>
              <a:off x="190500" y="142875"/>
              <a:ext cx="431800" cy="479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76" name="Google Shape;276;p17"/>
          <p:cNvGrpSpPr/>
          <p:nvPr/>
        </p:nvGrpSpPr>
        <p:grpSpPr>
          <a:xfrm>
            <a:off x="1066000" y="1762554"/>
            <a:ext cx="732996" cy="732996"/>
            <a:chOff x="0" y="0"/>
            <a:chExt cx="812800" cy="812800"/>
          </a:xfrm>
        </p:grpSpPr>
        <p:sp>
          <p:nvSpPr>
            <p:cNvPr id="277" name="Google Shape;277;p17"/>
            <p:cNvSpPr/>
            <p:nvPr/>
          </p:nvSpPr>
          <p:spPr>
            <a:xfrm>
              <a:off x="0" y="0"/>
              <a:ext cx="812800" cy="812800"/>
            </a:xfrm>
            <a:custGeom>
              <a:rect b="b" l="l" r="r" t="t"/>
              <a:pathLst>
                <a:path extrusionOk="0" h="812800" w="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000000">
                <a:alpha val="0"/>
              </a:srgbClr>
            </a:solidFill>
            <a:ln cap="sq" cmpd="sng" w="38100">
              <a:solidFill>
                <a:srgbClr val="FFC0F9"/>
              </a:solidFill>
              <a:prstDash val="solid"/>
              <a:miter lim="8000"/>
              <a:headEnd len="sm" w="sm" type="none"/>
              <a:tailEnd len="sm" w="sm" type="none"/>
            </a:ln>
          </p:spPr>
        </p:sp>
        <p:sp>
          <p:nvSpPr>
            <p:cNvPr id="278" name="Google Shape;278;p17"/>
            <p:cNvSpPr txBox="1"/>
            <p:nvPr/>
          </p:nvSpPr>
          <p:spPr>
            <a:xfrm>
              <a:off x="190500" y="142875"/>
              <a:ext cx="431800" cy="479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79" name="Google Shape;279;p17"/>
          <p:cNvSpPr txBox="1"/>
          <p:nvPr/>
        </p:nvSpPr>
        <p:spPr>
          <a:xfrm>
            <a:off x="1239334" y="4095602"/>
            <a:ext cx="3870752" cy="520700"/>
          </a:xfrm>
          <a:prstGeom prst="rect">
            <a:avLst/>
          </a:prstGeom>
          <a:noFill/>
          <a:ln>
            <a:noFill/>
          </a:ln>
        </p:spPr>
        <p:txBody>
          <a:bodyPr anchorCtr="0" anchor="t" bIns="0" lIns="0" spcFirstLastPara="1" rIns="0" wrap="square" tIns="0">
            <a:spAutoFit/>
          </a:bodyPr>
          <a:lstStyle/>
          <a:p>
            <a:pPr indent="0" lvl="0" marL="0" marR="0" rtl="0" algn="ctr">
              <a:lnSpc>
                <a:spcPct val="120005"/>
              </a:lnSpc>
              <a:spcBef>
                <a:spcPts val="0"/>
              </a:spcBef>
              <a:spcAft>
                <a:spcPts val="0"/>
              </a:spcAft>
              <a:buNone/>
            </a:pPr>
            <a:r>
              <a:rPr b="1" i="0" lang="en-US" sz="3499" u="none" cap="none" strike="noStrike">
                <a:solidFill>
                  <a:srgbClr val="267B78"/>
                </a:solidFill>
                <a:latin typeface="DM Sans"/>
                <a:ea typeface="DM Sans"/>
                <a:cs typeface="DM Sans"/>
                <a:sym typeface="DM Sans"/>
              </a:rPr>
              <a:t>One</a:t>
            </a:r>
            <a:endParaRPr/>
          </a:p>
        </p:txBody>
      </p:sp>
      <p:sp>
        <p:nvSpPr>
          <p:cNvPr id="280" name="Google Shape;280;p17"/>
          <p:cNvSpPr txBox="1"/>
          <p:nvPr/>
        </p:nvSpPr>
        <p:spPr>
          <a:xfrm>
            <a:off x="6030149" y="4095602"/>
            <a:ext cx="4032753" cy="520700"/>
          </a:xfrm>
          <a:prstGeom prst="rect">
            <a:avLst/>
          </a:prstGeom>
          <a:noFill/>
          <a:ln>
            <a:noFill/>
          </a:ln>
        </p:spPr>
        <p:txBody>
          <a:bodyPr anchorCtr="0" anchor="t" bIns="0" lIns="0" spcFirstLastPara="1" rIns="0" wrap="square" tIns="0">
            <a:spAutoFit/>
          </a:bodyPr>
          <a:lstStyle/>
          <a:p>
            <a:pPr indent="0" lvl="0" marL="0" marR="0" rtl="0" algn="ctr">
              <a:lnSpc>
                <a:spcPct val="120005"/>
              </a:lnSpc>
              <a:spcBef>
                <a:spcPts val="0"/>
              </a:spcBef>
              <a:spcAft>
                <a:spcPts val="0"/>
              </a:spcAft>
              <a:buNone/>
            </a:pPr>
            <a:r>
              <a:rPr b="1" i="0" lang="en-US" sz="3499" u="none" cap="none" strike="noStrike">
                <a:solidFill>
                  <a:srgbClr val="267B78"/>
                </a:solidFill>
                <a:latin typeface="DM Sans"/>
                <a:ea typeface="DM Sans"/>
                <a:cs typeface="DM Sans"/>
                <a:sym typeface="DM Sans"/>
              </a:rPr>
              <a:t>Two</a:t>
            </a:r>
            <a:endParaRPr/>
          </a:p>
        </p:txBody>
      </p:sp>
      <p:sp>
        <p:nvSpPr>
          <p:cNvPr id="281" name="Google Shape;281;p17"/>
          <p:cNvSpPr txBox="1"/>
          <p:nvPr/>
        </p:nvSpPr>
        <p:spPr>
          <a:xfrm>
            <a:off x="1239334" y="7485683"/>
            <a:ext cx="3870752" cy="520700"/>
          </a:xfrm>
          <a:prstGeom prst="rect">
            <a:avLst/>
          </a:prstGeom>
          <a:noFill/>
          <a:ln>
            <a:noFill/>
          </a:ln>
        </p:spPr>
        <p:txBody>
          <a:bodyPr anchorCtr="0" anchor="t" bIns="0" lIns="0" spcFirstLastPara="1" rIns="0" wrap="square" tIns="0">
            <a:spAutoFit/>
          </a:bodyPr>
          <a:lstStyle/>
          <a:p>
            <a:pPr indent="0" lvl="0" marL="0" marR="0" rtl="0" algn="ctr">
              <a:lnSpc>
                <a:spcPct val="120005"/>
              </a:lnSpc>
              <a:spcBef>
                <a:spcPts val="0"/>
              </a:spcBef>
              <a:spcAft>
                <a:spcPts val="0"/>
              </a:spcAft>
              <a:buNone/>
            </a:pPr>
            <a:r>
              <a:rPr b="1" i="0" lang="en-US" sz="3499" u="none" cap="none" strike="noStrike">
                <a:solidFill>
                  <a:srgbClr val="267B78"/>
                </a:solidFill>
                <a:latin typeface="DM Sans"/>
                <a:ea typeface="DM Sans"/>
                <a:cs typeface="DM Sans"/>
                <a:sym typeface="DM Sans"/>
              </a:rPr>
              <a:t>Three</a:t>
            </a:r>
            <a:endParaRPr/>
          </a:p>
        </p:txBody>
      </p:sp>
      <p:sp>
        <p:nvSpPr>
          <p:cNvPr id="282" name="Google Shape;282;p17"/>
          <p:cNvSpPr txBox="1"/>
          <p:nvPr/>
        </p:nvSpPr>
        <p:spPr>
          <a:xfrm>
            <a:off x="1239334" y="4777159"/>
            <a:ext cx="3870752" cy="824865"/>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b="0" i="0" lang="en-US" sz="2400" u="none" cap="none" strike="noStrike">
                <a:solidFill>
                  <a:srgbClr val="000000"/>
                </a:solidFill>
                <a:latin typeface="DM Sans"/>
                <a:ea typeface="DM Sans"/>
                <a:cs typeface="DM Sans"/>
                <a:sym typeface="DM Sans"/>
              </a:rPr>
              <a:t>Elaborate on what you want to discuss. </a:t>
            </a:r>
            <a:endParaRPr/>
          </a:p>
        </p:txBody>
      </p:sp>
      <p:sp>
        <p:nvSpPr>
          <p:cNvPr id="283" name="Google Shape;283;p17"/>
          <p:cNvSpPr txBox="1"/>
          <p:nvPr/>
        </p:nvSpPr>
        <p:spPr>
          <a:xfrm>
            <a:off x="6111150" y="4777159"/>
            <a:ext cx="3870752" cy="824865"/>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b="0" i="0" lang="en-US" sz="2400" u="none" cap="none" strike="noStrike">
                <a:solidFill>
                  <a:srgbClr val="000000"/>
                </a:solidFill>
                <a:latin typeface="DM Sans"/>
                <a:ea typeface="DM Sans"/>
                <a:cs typeface="DM Sans"/>
                <a:sym typeface="DM Sans"/>
              </a:rPr>
              <a:t>Elaborate on what you want to discuss. </a:t>
            </a:r>
            <a:endParaRPr/>
          </a:p>
        </p:txBody>
      </p:sp>
      <p:sp>
        <p:nvSpPr>
          <p:cNvPr id="284" name="Google Shape;284;p17"/>
          <p:cNvSpPr txBox="1"/>
          <p:nvPr/>
        </p:nvSpPr>
        <p:spPr>
          <a:xfrm>
            <a:off x="1184651" y="8167240"/>
            <a:ext cx="3980117" cy="824865"/>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b="0" i="0" lang="en-US" sz="2400" u="none" cap="none" strike="noStrike">
                <a:solidFill>
                  <a:srgbClr val="000000"/>
                </a:solidFill>
                <a:latin typeface="DM Sans"/>
                <a:ea typeface="DM Sans"/>
                <a:cs typeface="DM Sans"/>
                <a:sym typeface="DM Sans"/>
              </a:rPr>
              <a:t>Elaborate on what you </a:t>
            </a:r>
            <a:endParaRPr/>
          </a:p>
          <a:p>
            <a:pPr indent="0" lvl="0" marL="0" marR="0" rtl="0" algn="ctr">
              <a:lnSpc>
                <a:spcPct val="139958"/>
              </a:lnSpc>
              <a:spcBef>
                <a:spcPts val="0"/>
              </a:spcBef>
              <a:spcAft>
                <a:spcPts val="0"/>
              </a:spcAft>
              <a:buNone/>
            </a:pPr>
            <a:r>
              <a:rPr b="0" i="0" lang="en-US" sz="2400" u="none" cap="none" strike="noStrike">
                <a:solidFill>
                  <a:srgbClr val="000000"/>
                </a:solidFill>
                <a:latin typeface="DM Sans"/>
                <a:ea typeface="DM Sans"/>
                <a:cs typeface="DM Sans"/>
                <a:sym typeface="DM Sans"/>
              </a:rPr>
              <a:t>want to discuss. </a:t>
            </a:r>
            <a:endParaRPr/>
          </a:p>
        </p:txBody>
      </p:sp>
      <p:sp>
        <p:nvSpPr>
          <p:cNvPr id="285" name="Google Shape;285;p17"/>
          <p:cNvSpPr/>
          <p:nvPr/>
        </p:nvSpPr>
        <p:spPr>
          <a:xfrm>
            <a:off x="31542" y="8603485"/>
            <a:ext cx="1574290" cy="2113141"/>
          </a:xfrm>
          <a:custGeom>
            <a:rect b="b" l="l" r="r" t="t"/>
            <a:pathLst>
              <a:path extrusionOk="0" h="2113141" w="1574290">
                <a:moveTo>
                  <a:pt x="0" y="0"/>
                </a:moveTo>
                <a:lnTo>
                  <a:pt x="1574290" y="0"/>
                </a:lnTo>
                <a:lnTo>
                  <a:pt x="1574290" y="2113140"/>
                </a:lnTo>
                <a:lnTo>
                  <a:pt x="0" y="2113140"/>
                </a:lnTo>
                <a:lnTo>
                  <a:pt x="0" y="0"/>
                </a:lnTo>
                <a:close/>
              </a:path>
            </a:pathLst>
          </a:custGeom>
          <a:blipFill rotWithShape="1">
            <a:blip r:embed="rId10">
              <a:alphaModFix/>
            </a:blip>
            <a:stretch>
              <a:fillRect b="0" l="0" r="0" t="0"/>
            </a:stretch>
          </a:blipFill>
          <a:ln>
            <a:noFill/>
          </a:ln>
        </p:spPr>
      </p:sp>
      <p:sp>
        <p:nvSpPr>
          <p:cNvPr id="286" name="Google Shape;286;p17"/>
          <p:cNvSpPr/>
          <p:nvPr/>
        </p:nvSpPr>
        <p:spPr>
          <a:xfrm>
            <a:off x="1798996" y="9385352"/>
            <a:ext cx="864673" cy="1160635"/>
          </a:xfrm>
          <a:custGeom>
            <a:rect b="b" l="l" r="r" t="t"/>
            <a:pathLst>
              <a:path extrusionOk="0" h="1160635" w="864673">
                <a:moveTo>
                  <a:pt x="0" y="0"/>
                </a:moveTo>
                <a:lnTo>
                  <a:pt x="864673" y="0"/>
                </a:lnTo>
                <a:lnTo>
                  <a:pt x="864673" y="1160635"/>
                </a:lnTo>
                <a:lnTo>
                  <a:pt x="0" y="1160635"/>
                </a:lnTo>
                <a:lnTo>
                  <a:pt x="0" y="0"/>
                </a:lnTo>
                <a:close/>
              </a:path>
            </a:pathLst>
          </a:custGeom>
          <a:blipFill rotWithShape="1">
            <a:blip r:embed="rId10">
              <a:alphaModFix/>
            </a:blip>
            <a:stretch>
              <a:fillRect b="0" l="0" r="0" t="0"/>
            </a:stretch>
          </a:blipFill>
          <a:ln>
            <a:noFill/>
          </a:ln>
        </p:spPr>
      </p:sp>
      <p:sp>
        <p:nvSpPr>
          <p:cNvPr id="287" name="Google Shape;287;p17"/>
          <p:cNvSpPr/>
          <p:nvPr/>
        </p:nvSpPr>
        <p:spPr>
          <a:xfrm>
            <a:off x="16472155" y="8134088"/>
            <a:ext cx="1574290" cy="2113141"/>
          </a:xfrm>
          <a:custGeom>
            <a:rect b="b" l="l" r="r" t="t"/>
            <a:pathLst>
              <a:path extrusionOk="0" h="2113141" w="1574290">
                <a:moveTo>
                  <a:pt x="0" y="0"/>
                </a:moveTo>
                <a:lnTo>
                  <a:pt x="1574290" y="0"/>
                </a:lnTo>
                <a:lnTo>
                  <a:pt x="1574290" y="2113140"/>
                </a:lnTo>
                <a:lnTo>
                  <a:pt x="0" y="2113140"/>
                </a:lnTo>
                <a:lnTo>
                  <a:pt x="0" y="0"/>
                </a:lnTo>
                <a:close/>
              </a:path>
            </a:pathLst>
          </a:custGeom>
          <a:blipFill rotWithShape="1">
            <a:blip r:embed="rId10">
              <a:alphaModFix/>
            </a:blip>
            <a:stretch>
              <a:fillRect b="0" l="0" r="0" t="0"/>
            </a:stretch>
          </a:blipFill>
          <a:ln>
            <a:noFill/>
          </a:ln>
        </p:spPr>
      </p:sp>
      <p:grpSp>
        <p:nvGrpSpPr>
          <p:cNvPr id="288" name="Google Shape;288;p17"/>
          <p:cNvGrpSpPr/>
          <p:nvPr/>
        </p:nvGrpSpPr>
        <p:grpSpPr>
          <a:xfrm>
            <a:off x="295476" y="6072040"/>
            <a:ext cx="341460" cy="341460"/>
            <a:chOff x="0" y="0"/>
            <a:chExt cx="812800" cy="812800"/>
          </a:xfrm>
        </p:grpSpPr>
        <p:sp>
          <p:nvSpPr>
            <p:cNvPr id="289" name="Google Shape;289;p1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828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0" name="Google Shape;290;p17"/>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91" name="Google Shape;291;p17"/>
          <p:cNvGrpSpPr/>
          <p:nvPr/>
        </p:nvGrpSpPr>
        <p:grpSpPr>
          <a:xfrm>
            <a:off x="16958953" y="295486"/>
            <a:ext cx="341460" cy="341460"/>
            <a:chOff x="0" y="0"/>
            <a:chExt cx="812800" cy="812800"/>
          </a:xfrm>
        </p:grpSpPr>
        <p:sp>
          <p:nvSpPr>
            <p:cNvPr id="292" name="Google Shape;292;p1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828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3" name="Google Shape;293;p17"/>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A84D9F"/>
      </a:dk1>
      <a:lt1>
        <a:srgbClr val="FFFFFF"/>
      </a:lt1>
      <a:dk2>
        <a:srgbClr val="434343"/>
      </a:dk2>
      <a:lt2>
        <a:srgbClr val="267B78"/>
      </a:lt2>
      <a:accent1>
        <a:srgbClr val="FDD1C3"/>
      </a:accent1>
      <a:accent2>
        <a:srgbClr val="09B2AC"/>
      </a:accent2>
      <a:accent3>
        <a:srgbClr val="DDCAE9"/>
      </a:accent3>
      <a:accent4>
        <a:srgbClr val="A8D6FF"/>
      </a:accent4>
      <a:accent5>
        <a:srgbClr val="A84D9F"/>
      </a:accent5>
      <a:accent6>
        <a:srgbClr val="FFC0F9"/>
      </a:accent6>
      <a:hlink>
        <a:srgbClr val="434343"/>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