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5"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Lst>
  <p:sldSz cy="10287000" cx="18288000"/>
  <p:notesSz cx="6858000" cy="9144000"/>
  <p:embeddedFontLst>
    <p:embeddedFont>
      <p:font typeface="Dosis"/>
      <p:regular r:id="rId27"/>
      <p:bold r:id="rId28"/>
    </p:embeddedFont>
    <p:embeddedFont>
      <p:font typeface="Titillium Web"/>
      <p:bold r:id="rId29"/>
      <p:boldItalic r:id="rId30"/>
    </p:embeddedFont>
    <p:embeddedFont>
      <p:font typeface="Luckiest Guy"/>
      <p:regular r:id="rId3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font" Target="fonts/Dosis-bold.fntdata"/><Relationship Id="rId27" Type="http://schemas.openxmlformats.org/officeDocument/2006/relationships/font" Target="fonts/Dosis-regular.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TitilliumWeb-bold.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LuckiestGuy-regular.fntdata"/><Relationship Id="rId30" Type="http://schemas.openxmlformats.org/officeDocument/2006/relationships/font" Target="fonts/TitilliumWeb-boldItalic.fnt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 name="Shape 51"/>
        <p:cNvGrpSpPr/>
        <p:nvPr/>
      </p:nvGrpSpPr>
      <p:grpSpPr>
        <a:xfrm>
          <a:off x="0" y="0"/>
          <a:ext cx="0" cy="0"/>
          <a:chOff x="0" y="0"/>
          <a:chExt cx="0" cy="0"/>
        </a:xfrm>
      </p:grpSpPr>
      <p:sp>
        <p:nvSpPr>
          <p:cNvPr id="52" name="Google Shape;52;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3" name="Google Shape;53;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3" name="Google Shape;233;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 name="Shape 291"/>
        <p:cNvGrpSpPr/>
        <p:nvPr/>
      </p:nvGrpSpPr>
      <p:grpSpPr>
        <a:xfrm>
          <a:off x="0" y="0"/>
          <a:ext cx="0" cy="0"/>
          <a:chOff x="0" y="0"/>
          <a:chExt cx="0" cy="0"/>
        </a:xfrm>
      </p:grpSpPr>
      <p:sp>
        <p:nvSpPr>
          <p:cNvPr id="292" name="Google Shape;292;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5" name="Shape 355"/>
        <p:cNvGrpSpPr/>
        <p:nvPr/>
      </p:nvGrpSpPr>
      <p:grpSpPr>
        <a:xfrm>
          <a:off x="0" y="0"/>
          <a:ext cx="0" cy="0"/>
          <a:chOff x="0" y="0"/>
          <a:chExt cx="0" cy="0"/>
        </a:xfrm>
      </p:grpSpPr>
      <p:sp>
        <p:nvSpPr>
          <p:cNvPr id="356" name="Google Shape;356;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7" name="Google Shape;357;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2" name="Shape 362"/>
        <p:cNvGrpSpPr/>
        <p:nvPr/>
      </p:nvGrpSpPr>
      <p:grpSpPr>
        <a:xfrm>
          <a:off x="0" y="0"/>
          <a:ext cx="0" cy="0"/>
          <a:chOff x="0" y="0"/>
          <a:chExt cx="0" cy="0"/>
        </a:xfrm>
      </p:grpSpPr>
      <p:sp>
        <p:nvSpPr>
          <p:cNvPr id="363" name="Google Shape;363;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4" name="Google Shape;364;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4" name="Shape 374"/>
        <p:cNvGrpSpPr/>
        <p:nvPr/>
      </p:nvGrpSpPr>
      <p:grpSpPr>
        <a:xfrm>
          <a:off x="0" y="0"/>
          <a:ext cx="0" cy="0"/>
          <a:chOff x="0" y="0"/>
          <a:chExt cx="0" cy="0"/>
        </a:xfrm>
      </p:grpSpPr>
      <p:sp>
        <p:nvSpPr>
          <p:cNvPr id="375" name="Google Shape;375;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6" name="Google Shape;376;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 name="Shape 69"/>
        <p:cNvGrpSpPr/>
        <p:nvPr/>
      </p:nvGrpSpPr>
      <p:grpSpPr>
        <a:xfrm>
          <a:off x="0" y="0"/>
          <a:ext cx="0" cy="0"/>
          <a:chOff x="0" y="0"/>
          <a:chExt cx="0" cy="0"/>
        </a:xfrm>
      </p:grpSpPr>
      <p:sp>
        <p:nvSpPr>
          <p:cNvPr id="70" name="Google Shape;70;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6" name="Shape 396"/>
        <p:cNvGrpSpPr/>
        <p:nvPr/>
      </p:nvGrpSpPr>
      <p:grpSpPr>
        <a:xfrm>
          <a:off x="0" y="0"/>
          <a:ext cx="0" cy="0"/>
          <a:chOff x="0" y="0"/>
          <a:chExt cx="0" cy="0"/>
        </a:xfrm>
      </p:grpSpPr>
      <p:sp>
        <p:nvSpPr>
          <p:cNvPr id="397" name="Google Shape;397;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8" name="Google Shape;398;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3" name="Shape 423"/>
        <p:cNvGrpSpPr/>
        <p:nvPr/>
      </p:nvGrpSpPr>
      <p:grpSpPr>
        <a:xfrm>
          <a:off x="0" y="0"/>
          <a:ext cx="0" cy="0"/>
          <a:chOff x="0" y="0"/>
          <a:chExt cx="0" cy="0"/>
        </a:xfrm>
      </p:grpSpPr>
      <p:sp>
        <p:nvSpPr>
          <p:cNvPr id="424" name="Google Shape;424;p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5" name="Google Shape;425;p2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 name="Shape 85"/>
        <p:cNvGrpSpPr/>
        <p:nvPr/>
      </p:nvGrpSpPr>
      <p:grpSpPr>
        <a:xfrm>
          <a:off x="0" y="0"/>
          <a:ext cx="0" cy="0"/>
          <a:chOff x="0" y="0"/>
          <a:chExt cx="0" cy="0"/>
        </a:xfrm>
      </p:grpSpPr>
      <p:sp>
        <p:nvSpPr>
          <p:cNvPr id="86" name="Google Shape;86;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8" name="Google Shape;128;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4" name="Google Shape;154;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2" name="Google Shape;192;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 name="Shape 8"/>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3"/>
          <p:cNvSpPr txBox="1"/>
          <p:nvPr>
            <p:ph type="ctrTitle"/>
          </p:nvPr>
        </p:nvSpPr>
        <p:spPr>
          <a:xfrm>
            <a:off x="1161100" y="998750"/>
            <a:ext cx="13062900" cy="1470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 name="Google Shape;11;p3"/>
          <p:cNvSpPr txBox="1"/>
          <p:nvPr>
            <p:ph idx="1" type="subTitle"/>
          </p:nvPr>
        </p:nvSpPr>
        <p:spPr>
          <a:xfrm>
            <a:off x="2095900" y="2468750"/>
            <a:ext cx="6400800" cy="1752600"/>
          </a:xfrm>
          <a:prstGeom prst="rect">
            <a:avLst/>
          </a:prstGeom>
          <a:noFill/>
          <a:ln>
            <a:noFill/>
          </a:ln>
        </p:spPr>
        <p:txBody>
          <a:bodyPr anchorCtr="0" anchor="t" bIns="45700" lIns="91425" spcFirstLastPara="1" rIns="91425" wrap="square" tIns="45700">
            <a:normAutofit/>
          </a:bodyPr>
          <a:lstStyle>
            <a:lvl1pPr lvl="0">
              <a:spcBef>
                <a:spcPts val="640"/>
              </a:spcBef>
              <a:spcAft>
                <a:spcPts val="0"/>
              </a:spcAft>
              <a:buClr>
                <a:srgbClr val="434343"/>
              </a:buClr>
              <a:buSzPts val="3200"/>
              <a:buNone/>
              <a:defRPr>
                <a:solidFill>
                  <a:srgbClr val="434343"/>
                </a:solidFill>
              </a:defRPr>
            </a:lvl1pPr>
            <a:lvl2pPr lvl="1">
              <a:spcBef>
                <a:spcPts val="560"/>
              </a:spcBef>
              <a:spcAft>
                <a:spcPts val="0"/>
              </a:spcAft>
              <a:buClr>
                <a:srgbClr val="888888"/>
              </a:buClr>
              <a:buSzPts val="2800"/>
              <a:buNone/>
              <a:defRPr>
                <a:solidFill>
                  <a:srgbClr val="888888"/>
                </a:solidFill>
              </a:defRPr>
            </a:lvl2pPr>
            <a:lvl3pPr lvl="2">
              <a:spcBef>
                <a:spcPts val="480"/>
              </a:spcBef>
              <a:spcAft>
                <a:spcPts val="0"/>
              </a:spcAft>
              <a:buClr>
                <a:srgbClr val="888888"/>
              </a:buClr>
              <a:buSzPts val="2400"/>
              <a:buNone/>
              <a:defRPr>
                <a:solidFill>
                  <a:srgbClr val="888888"/>
                </a:solidFill>
              </a:defRPr>
            </a:lvl3pPr>
            <a:lvl4pPr lvl="3">
              <a:spcBef>
                <a:spcPts val="400"/>
              </a:spcBef>
              <a:spcAft>
                <a:spcPts val="0"/>
              </a:spcAft>
              <a:buClr>
                <a:srgbClr val="888888"/>
              </a:buClr>
              <a:buSzPts val="2000"/>
              <a:buNone/>
              <a:defRPr>
                <a:solidFill>
                  <a:srgbClr val="888888"/>
                </a:solidFill>
              </a:defRPr>
            </a:lvl4pPr>
            <a:lvl5pPr lvl="4">
              <a:spcBef>
                <a:spcPts val="400"/>
              </a:spcBef>
              <a:spcAft>
                <a:spcPts val="0"/>
              </a:spcAft>
              <a:buClr>
                <a:srgbClr val="888888"/>
              </a:buClr>
              <a:buSzPts val="2000"/>
              <a:buNone/>
              <a:defRPr>
                <a:solidFill>
                  <a:srgbClr val="888888"/>
                </a:solidFill>
              </a:defRPr>
            </a:lvl5pPr>
            <a:lvl6pPr lvl="5">
              <a:spcBef>
                <a:spcPts val="400"/>
              </a:spcBef>
              <a:spcAft>
                <a:spcPts val="0"/>
              </a:spcAft>
              <a:buClr>
                <a:srgbClr val="888888"/>
              </a:buClr>
              <a:buSzPts val="2000"/>
              <a:buNone/>
              <a:defRPr>
                <a:solidFill>
                  <a:srgbClr val="888888"/>
                </a:solidFill>
              </a:defRPr>
            </a:lvl6pPr>
            <a:lvl7pPr lvl="6">
              <a:spcBef>
                <a:spcPts val="400"/>
              </a:spcBef>
              <a:spcAft>
                <a:spcPts val="0"/>
              </a:spcAft>
              <a:buClr>
                <a:srgbClr val="888888"/>
              </a:buClr>
              <a:buSzPts val="2000"/>
              <a:buNone/>
              <a:defRPr>
                <a:solidFill>
                  <a:srgbClr val="888888"/>
                </a:solidFill>
              </a:defRPr>
            </a:lvl7pPr>
            <a:lvl8pPr lvl="7">
              <a:spcBef>
                <a:spcPts val="400"/>
              </a:spcBef>
              <a:spcAft>
                <a:spcPts val="0"/>
              </a:spcAft>
              <a:buClr>
                <a:srgbClr val="888888"/>
              </a:buClr>
              <a:buSzPts val="2000"/>
              <a:buNone/>
              <a:defRPr>
                <a:solidFill>
                  <a:srgbClr val="888888"/>
                </a:solidFill>
              </a:defRPr>
            </a:lvl8pPr>
            <a:lvl9pPr lvl="8">
              <a:spcBef>
                <a:spcPts val="400"/>
              </a:spcBef>
              <a:spcAft>
                <a:spcPts val="0"/>
              </a:spcAft>
              <a:buClr>
                <a:srgbClr val="888888"/>
              </a:buClr>
              <a:buSzPts val="2000"/>
              <a:buNone/>
              <a:defRPr>
                <a:solidFill>
                  <a:srgbClr val="888888"/>
                </a:solidFill>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2" name="Shape 12"/>
        <p:cNvGrpSpPr/>
        <p:nvPr/>
      </p:nvGrpSpPr>
      <p:grpSpPr>
        <a:xfrm>
          <a:off x="0" y="0"/>
          <a:ext cx="0" cy="0"/>
          <a:chOff x="0" y="0"/>
          <a:chExt cx="0" cy="0"/>
        </a:xfrm>
      </p:grpSpPr>
      <p:sp>
        <p:nvSpPr>
          <p:cNvPr id="13" name="Google Shape;13;p4"/>
          <p:cNvSpPr txBox="1"/>
          <p:nvPr>
            <p:ph type="title"/>
          </p:nvPr>
        </p:nvSpPr>
        <p:spPr>
          <a:xfrm>
            <a:off x="1475725" y="1089450"/>
            <a:ext cx="129069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 name="Google Shape;14;p4"/>
          <p:cNvSpPr txBox="1"/>
          <p:nvPr>
            <p:ph idx="1" type="body"/>
          </p:nvPr>
        </p:nvSpPr>
        <p:spPr>
          <a:xfrm>
            <a:off x="2376300" y="2971000"/>
            <a:ext cx="8229600" cy="45261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5" name="Google Shape;15;p4"/>
          <p:cNvSpPr/>
          <p:nvPr/>
        </p:nvSpPr>
        <p:spPr>
          <a:xfrm rot="-5071122">
            <a:off x="-3148231" y="4990830"/>
            <a:ext cx="6315377" cy="2262042"/>
          </a:xfrm>
          <a:custGeom>
            <a:rect b="b" l="l" r="r" t="t"/>
            <a:pathLst>
              <a:path extrusionOk="0" h="2274443" w="6350000">
                <a:moveTo>
                  <a:pt x="6064250" y="2241296"/>
                </a:moveTo>
                <a:cubicBezTo>
                  <a:pt x="6221476" y="2274443"/>
                  <a:pt x="6350000" y="2170176"/>
                  <a:pt x="6350000" y="2009521"/>
                </a:cubicBezTo>
                <a:lnTo>
                  <a:pt x="6350000" y="292100"/>
                </a:lnTo>
                <a:cubicBezTo>
                  <a:pt x="6350000" y="131445"/>
                  <a:pt x="6218555" y="0"/>
                  <a:pt x="6057900" y="0"/>
                </a:cubicBezTo>
                <a:lnTo>
                  <a:pt x="292100" y="0"/>
                </a:lnTo>
                <a:cubicBezTo>
                  <a:pt x="131445" y="0"/>
                  <a:pt x="0" y="131445"/>
                  <a:pt x="0" y="292100"/>
                </a:cubicBezTo>
                <a:lnTo>
                  <a:pt x="0" y="670052"/>
                </a:lnTo>
                <a:cubicBezTo>
                  <a:pt x="0" y="830707"/>
                  <a:pt x="128651" y="989203"/>
                  <a:pt x="285750" y="1022350"/>
                </a:cubicBezTo>
                <a:lnTo>
                  <a:pt x="6064250" y="2241296"/>
                </a:lnTo>
                <a:close/>
              </a:path>
            </a:pathLst>
          </a:custGeom>
          <a:solidFill>
            <a:srgbClr val="A27B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 name="Google Shape;16;p4"/>
          <p:cNvSpPr/>
          <p:nvPr/>
        </p:nvSpPr>
        <p:spPr>
          <a:xfrm>
            <a:off x="16656337" y="7301928"/>
            <a:ext cx="2679915" cy="3858517"/>
          </a:xfrm>
          <a:custGeom>
            <a:rect b="b" l="l" r="r" t="t"/>
            <a:pathLst>
              <a:path extrusionOk="0" h="3858517" w="2679915">
                <a:moveTo>
                  <a:pt x="0" y="0"/>
                </a:moveTo>
                <a:lnTo>
                  <a:pt x="2679915" y="0"/>
                </a:lnTo>
                <a:lnTo>
                  <a:pt x="2679915" y="3858516"/>
                </a:lnTo>
                <a:lnTo>
                  <a:pt x="0" y="3858516"/>
                </a:lnTo>
                <a:lnTo>
                  <a:pt x="0" y="0"/>
                </a:lnTo>
                <a:close/>
              </a:path>
            </a:pathLst>
          </a:custGeom>
          <a:blipFill rotWithShape="1">
            <a:blip r:embed="rId2">
              <a:alphaModFix/>
            </a:blip>
            <a:stretch>
              <a:fillRect b="0" l="0" r="0" t="0"/>
            </a:stretch>
          </a:blipFill>
          <a:ln>
            <a:noFill/>
          </a:ln>
        </p:spPr>
      </p:sp>
      <p:cxnSp>
        <p:nvCxnSpPr>
          <p:cNvPr id="17" name="Google Shape;17;p4"/>
          <p:cNvCxnSpPr/>
          <p:nvPr/>
        </p:nvCxnSpPr>
        <p:spPr>
          <a:xfrm>
            <a:off x="13410217" y="9372600"/>
            <a:ext cx="6492300" cy="0"/>
          </a:xfrm>
          <a:prstGeom prst="straightConnector1">
            <a:avLst/>
          </a:prstGeom>
          <a:noFill/>
          <a:ln cap="rnd" cmpd="sng" w="228600">
            <a:solidFill>
              <a:srgbClr val="A359B8"/>
            </a:solidFill>
            <a:prstDash val="solid"/>
            <a:round/>
            <a:headEnd len="sm" w="sm" type="none"/>
            <a:tailEnd len="sm" w="sm" type="none"/>
          </a:ln>
        </p:spPr>
      </p:cxnSp>
      <p:sp>
        <p:nvSpPr>
          <p:cNvPr id="18" name="Google Shape;18;p4"/>
          <p:cNvSpPr/>
          <p:nvPr/>
        </p:nvSpPr>
        <p:spPr>
          <a:xfrm>
            <a:off x="15732330" y="-377927"/>
            <a:ext cx="3433844" cy="1705224"/>
          </a:xfrm>
          <a:custGeom>
            <a:rect b="b" l="l" r="r" t="t"/>
            <a:pathLst>
              <a:path extrusionOk="0" h="4289871" w="8638602">
                <a:moveTo>
                  <a:pt x="8346502" y="0"/>
                </a:moveTo>
                <a:cubicBezTo>
                  <a:pt x="8507157" y="0"/>
                  <a:pt x="8638602" y="131445"/>
                  <a:pt x="8638602" y="292100"/>
                </a:cubicBezTo>
                <a:lnTo>
                  <a:pt x="8638602" y="4025712"/>
                </a:lnTo>
                <a:cubicBezTo>
                  <a:pt x="8638602" y="4186367"/>
                  <a:pt x="8510205" y="4289871"/>
                  <a:pt x="8353234" y="4255709"/>
                </a:cubicBezTo>
                <a:lnTo>
                  <a:pt x="285369" y="2997393"/>
                </a:lnTo>
                <a:cubicBezTo>
                  <a:pt x="128397" y="2963103"/>
                  <a:pt x="0" y="2803718"/>
                  <a:pt x="0" y="2643063"/>
                </a:cubicBezTo>
                <a:lnTo>
                  <a:pt x="0" y="292100"/>
                </a:lnTo>
                <a:cubicBezTo>
                  <a:pt x="0" y="131445"/>
                  <a:pt x="131445" y="0"/>
                  <a:pt x="292100" y="0"/>
                </a:cubicBezTo>
                <a:lnTo>
                  <a:pt x="8346502" y="0"/>
                </a:lnTo>
                <a:close/>
              </a:path>
            </a:pathLst>
          </a:custGeom>
          <a:solidFill>
            <a:srgbClr val="A27B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9" name="Google Shape;19;p4"/>
          <p:cNvCxnSpPr/>
          <p:nvPr/>
        </p:nvCxnSpPr>
        <p:spPr>
          <a:xfrm flipH="1" rot="10800000">
            <a:off x="925782" y="267231"/>
            <a:ext cx="879000" cy="1522800"/>
          </a:xfrm>
          <a:prstGeom prst="straightConnector1">
            <a:avLst/>
          </a:prstGeom>
          <a:noFill/>
          <a:ln cap="rnd" cmpd="sng" w="228600">
            <a:solidFill>
              <a:srgbClr val="E95655"/>
            </a:solidFill>
            <a:prstDash val="solid"/>
            <a:round/>
            <a:headEnd len="sm" w="sm" type="none"/>
            <a:tailEnd len="sm" w="sm" type="none"/>
          </a:ln>
        </p:spPr>
      </p:cxn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accent4"/>
        </a:solidFill>
      </p:bgPr>
    </p:bg>
    <p:spTree>
      <p:nvGrpSpPr>
        <p:cNvPr id="20" name="Shape 20"/>
        <p:cNvGrpSpPr/>
        <p:nvPr/>
      </p:nvGrpSpPr>
      <p:grpSpPr>
        <a:xfrm>
          <a:off x="0" y="0"/>
          <a:ext cx="0" cy="0"/>
          <a:chOff x="0" y="0"/>
          <a:chExt cx="0" cy="0"/>
        </a:xfrm>
      </p:grpSpPr>
      <p:sp>
        <p:nvSpPr>
          <p:cNvPr id="21" name="Google Shape;21;p5"/>
          <p:cNvSpPr txBox="1"/>
          <p:nvPr>
            <p:ph type="title"/>
          </p:nvPr>
        </p:nvSpPr>
        <p:spPr>
          <a:xfrm>
            <a:off x="2257359" y="1725100"/>
            <a:ext cx="13773300" cy="1362000"/>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6000"/>
              <a:buFont typeface="Calibri"/>
              <a:buNone/>
              <a:defRPr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2" name="Google Shape;22;p5"/>
          <p:cNvSpPr txBox="1"/>
          <p:nvPr>
            <p:ph idx="1" type="body"/>
          </p:nvPr>
        </p:nvSpPr>
        <p:spPr>
          <a:xfrm>
            <a:off x="2393163" y="4648813"/>
            <a:ext cx="7772400" cy="1500300"/>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434343"/>
              </a:buClr>
              <a:buSzPts val="2000"/>
              <a:buNone/>
              <a:defRPr sz="2000">
                <a:solidFill>
                  <a:srgbClr val="434343"/>
                </a:solidFill>
              </a:defRPr>
            </a:lvl1pPr>
            <a:lvl2pPr indent="-228600" lvl="1" marL="914400" algn="l">
              <a:spcBef>
                <a:spcPts val="360"/>
              </a:spcBef>
              <a:spcAft>
                <a:spcPts val="0"/>
              </a:spcAft>
              <a:buClr>
                <a:srgbClr val="434343"/>
              </a:buClr>
              <a:buSzPts val="2000"/>
              <a:buNone/>
              <a:defRPr sz="2000">
                <a:solidFill>
                  <a:srgbClr val="434343"/>
                </a:solidFill>
              </a:defRPr>
            </a:lvl2pPr>
            <a:lvl3pPr indent="-228600" lvl="2" marL="1371600" algn="l">
              <a:spcBef>
                <a:spcPts val="320"/>
              </a:spcBef>
              <a:spcAft>
                <a:spcPts val="0"/>
              </a:spcAft>
              <a:buClr>
                <a:srgbClr val="434343"/>
              </a:buClr>
              <a:buSzPts val="2000"/>
              <a:buNone/>
              <a:defRPr sz="2000">
                <a:solidFill>
                  <a:srgbClr val="434343"/>
                </a:solidFill>
              </a:defRPr>
            </a:lvl3pPr>
            <a:lvl4pPr indent="-228600" lvl="3" marL="1828800" algn="l">
              <a:spcBef>
                <a:spcPts val="280"/>
              </a:spcBef>
              <a:spcAft>
                <a:spcPts val="0"/>
              </a:spcAft>
              <a:buClr>
                <a:srgbClr val="434343"/>
              </a:buClr>
              <a:buSzPts val="2000"/>
              <a:buNone/>
              <a:defRPr sz="2000">
                <a:solidFill>
                  <a:srgbClr val="434343"/>
                </a:solidFill>
              </a:defRPr>
            </a:lvl4pPr>
            <a:lvl5pPr indent="-228600" lvl="4" marL="2286000" algn="l">
              <a:spcBef>
                <a:spcPts val="280"/>
              </a:spcBef>
              <a:spcAft>
                <a:spcPts val="0"/>
              </a:spcAft>
              <a:buClr>
                <a:srgbClr val="434343"/>
              </a:buClr>
              <a:buSzPts val="2000"/>
              <a:buNone/>
              <a:defRPr sz="2000">
                <a:solidFill>
                  <a:srgbClr val="434343"/>
                </a:solidFill>
              </a:defRPr>
            </a:lvl5pPr>
            <a:lvl6pPr indent="-228600" lvl="5" marL="2743200" algn="l">
              <a:spcBef>
                <a:spcPts val="280"/>
              </a:spcBef>
              <a:spcAft>
                <a:spcPts val="0"/>
              </a:spcAft>
              <a:buClr>
                <a:srgbClr val="434343"/>
              </a:buClr>
              <a:buSzPts val="2000"/>
              <a:buNone/>
              <a:defRPr sz="2000">
                <a:solidFill>
                  <a:srgbClr val="434343"/>
                </a:solidFill>
              </a:defRPr>
            </a:lvl6pPr>
            <a:lvl7pPr indent="-228600" lvl="6" marL="3200400" algn="l">
              <a:spcBef>
                <a:spcPts val="280"/>
              </a:spcBef>
              <a:spcAft>
                <a:spcPts val="0"/>
              </a:spcAft>
              <a:buClr>
                <a:srgbClr val="434343"/>
              </a:buClr>
              <a:buSzPts val="2000"/>
              <a:buNone/>
              <a:defRPr sz="2000">
                <a:solidFill>
                  <a:srgbClr val="434343"/>
                </a:solidFill>
              </a:defRPr>
            </a:lvl7pPr>
            <a:lvl8pPr indent="-228600" lvl="7" marL="3657600" algn="l">
              <a:spcBef>
                <a:spcPts val="280"/>
              </a:spcBef>
              <a:spcAft>
                <a:spcPts val="0"/>
              </a:spcAft>
              <a:buClr>
                <a:srgbClr val="434343"/>
              </a:buClr>
              <a:buSzPts val="2000"/>
              <a:buNone/>
              <a:defRPr sz="2000">
                <a:solidFill>
                  <a:srgbClr val="434343"/>
                </a:solidFill>
              </a:defRPr>
            </a:lvl8pPr>
            <a:lvl9pPr indent="-228600" lvl="8" marL="4114800" algn="l">
              <a:spcBef>
                <a:spcPts val="280"/>
              </a:spcBef>
              <a:spcAft>
                <a:spcPts val="0"/>
              </a:spcAft>
              <a:buClr>
                <a:srgbClr val="434343"/>
              </a:buClr>
              <a:buSzPts val="2000"/>
              <a:buNone/>
              <a:defRPr sz="2000">
                <a:solidFill>
                  <a:srgbClr val="434343"/>
                </a:solidFill>
              </a:defRPr>
            </a:lvl9pPr>
          </a:lstStyle>
          <a:p/>
        </p:txBody>
      </p:sp>
      <p:sp>
        <p:nvSpPr>
          <p:cNvPr id="23" name="Google Shape;23;p5"/>
          <p:cNvSpPr/>
          <p:nvPr/>
        </p:nvSpPr>
        <p:spPr>
          <a:xfrm rot="5946440">
            <a:off x="-953480" y="9856473"/>
            <a:ext cx="6318529" cy="2454733"/>
          </a:xfrm>
          <a:custGeom>
            <a:rect b="b" l="l" r="r" t="t"/>
            <a:pathLst>
              <a:path extrusionOk="0" h="2466959" w="6350000">
                <a:moveTo>
                  <a:pt x="6064250" y="2433812"/>
                </a:moveTo>
                <a:cubicBezTo>
                  <a:pt x="6221476" y="2466959"/>
                  <a:pt x="6350000" y="2362692"/>
                  <a:pt x="6350000" y="2202037"/>
                </a:cubicBezTo>
                <a:lnTo>
                  <a:pt x="6350000" y="292100"/>
                </a:lnTo>
                <a:cubicBezTo>
                  <a:pt x="6350000" y="131445"/>
                  <a:pt x="6218555" y="0"/>
                  <a:pt x="6057900" y="0"/>
                </a:cubicBezTo>
                <a:lnTo>
                  <a:pt x="292100" y="0"/>
                </a:lnTo>
                <a:cubicBezTo>
                  <a:pt x="131445" y="0"/>
                  <a:pt x="0" y="131445"/>
                  <a:pt x="0" y="292100"/>
                </a:cubicBezTo>
                <a:lnTo>
                  <a:pt x="0" y="857096"/>
                </a:lnTo>
                <a:cubicBezTo>
                  <a:pt x="0" y="1023223"/>
                  <a:pt x="128651" y="1181719"/>
                  <a:pt x="285750" y="1214866"/>
                </a:cubicBezTo>
                <a:lnTo>
                  <a:pt x="6064250" y="2433812"/>
                </a:lnTo>
                <a:close/>
              </a:path>
            </a:pathLst>
          </a:custGeom>
          <a:solidFill>
            <a:srgbClr val="77B6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4" name="Google Shape;24;p5"/>
          <p:cNvCxnSpPr/>
          <p:nvPr/>
        </p:nvCxnSpPr>
        <p:spPr>
          <a:xfrm rot="10800000">
            <a:off x="-3716739" y="9144000"/>
            <a:ext cx="7433400" cy="0"/>
          </a:xfrm>
          <a:prstGeom prst="straightConnector1">
            <a:avLst/>
          </a:prstGeom>
          <a:noFill/>
          <a:ln cap="rnd" cmpd="sng" w="228600">
            <a:solidFill>
              <a:srgbClr val="E95655"/>
            </a:solidFill>
            <a:prstDash val="solid"/>
            <a:round/>
            <a:headEnd len="sm" w="sm" type="none"/>
            <a:tailEnd len="sm" w="sm" type="none"/>
          </a:ln>
        </p:spPr>
      </p:cxnSp>
      <p:sp>
        <p:nvSpPr>
          <p:cNvPr id="25" name="Google Shape;25;p5"/>
          <p:cNvSpPr/>
          <p:nvPr/>
        </p:nvSpPr>
        <p:spPr>
          <a:xfrm rot="-10636830">
            <a:off x="15778842" y="-1012770"/>
            <a:ext cx="2429869" cy="3498502"/>
          </a:xfrm>
          <a:custGeom>
            <a:rect b="b" l="l" r="r" t="t"/>
            <a:pathLst>
              <a:path extrusionOk="0" h="3494562" w="2427132">
                <a:moveTo>
                  <a:pt x="0" y="0"/>
                </a:moveTo>
                <a:lnTo>
                  <a:pt x="2427131" y="0"/>
                </a:lnTo>
                <a:lnTo>
                  <a:pt x="2427131" y="3494562"/>
                </a:lnTo>
                <a:lnTo>
                  <a:pt x="0" y="3494562"/>
                </a:lnTo>
                <a:lnTo>
                  <a:pt x="0" y="0"/>
                </a:lnTo>
                <a:close/>
              </a:path>
            </a:pathLst>
          </a:custGeom>
          <a:blipFill rotWithShape="1">
            <a:blip r:embed="rId2">
              <a:alphaModFix/>
            </a:blip>
            <a:stretch>
              <a:fillRect b="0" l="0" r="0" t="0"/>
            </a:stretch>
          </a:blipFill>
          <a:ln>
            <a:noFill/>
          </a:ln>
        </p:spPr>
      </p:sp>
      <p:sp>
        <p:nvSpPr>
          <p:cNvPr id="26" name="Google Shape;26;p5"/>
          <p:cNvSpPr/>
          <p:nvPr/>
        </p:nvSpPr>
        <p:spPr>
          <a:xfrm rot="10411489">
            <a:off x="-1366334" y="-85582"/>
            <a:ext cx="5208476" cy="1635357"/>
          </a:xfrm>
          <a:custGeom>
            <a:rect b="b" l="l" r="r" t="t"/>
            <a:pathLst>
              <a:path extrusionOk="0" h="1993773" w="6350000">
                <a:moveTo>
                  <a:pt x="6064250" y="1960626"/>
                </a:moveTo>
                <a:cubicBezTo>
                  <a:pt x="6221476" y="1993773"/>
                  <a:pt x="6350000" y="1889506"/>
                  <a:pt x="6350000" y="1728851"/>
                </a:cubicBezTo>
                <a:lnTo>
                  <a:pt x="6350000" y="292100"/>
                </a:lnTo>
                <a:cubicBezTo>
                  <a:pt x="6350000" y="131445"/>
                  <a:pt x="6218555" y="0"/>
                  <a:pt x="6057900" y="0"/>
                </a:cubicBezTo>
                <a:lnTo>
                  <a:pt x="292100" y="0"/>
                </a:lnTo>
                <a:cubicBezTo>
                  <a:pt x="131445" y="0"/>
                  <a:pt x="0" y="131445"/>
                  <a:pt x="0" y="292100"/>
                </a:cubicBezTo>
                <a:lnTo>
                  <a:pt x="0" y="389382"/>
                </a:lnTo>
                <a:cubicBezTo>
                  <a:pt x="0" y="550037"/>
                  <a:pt x="128651" y="708533"/>
                  <a:pt x="285750" y="741680"/>
                </a:cubicBezTo>
                <a:lnTo>
                  <a:pt x="6064250" y="1960626"/>
                </a:lnTo>
                <a:close/>
              </a:path>
            </a:pathLst>
          </a:custGeom>
          <a:solidFill>
            <a:srgbClr val="A27B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7" name="Google Shape;27;p5"/>
          <p:cNvCxnSpPr/>
          <p:nvPr/>
        </p:nvCxnSpPr>
        <p:spPr>
          <a:xfrm rot="10800000">
            <a:off x="890457" y="80932"/>
            <a:ext cx="1165500" cy="1165500"/>
          </a:xfrm>
          <a:prstGeom prst="straightConnector1">
            <a:avLst/>
          </a:prstGeom>
          <a:noFill/>
          <a:ln cap="rnd" cmpd="sng" w="228600">
            <a:solidFill>
              <a:srgbClr val="E95655"/>
            </a:solidFill>
            <a:prstDash val="solid"/>
            <a:round/>
            <a:headEnd len="sm" w="sm" type="none"/>
            <a:tailEnd len="sm" w="sm" type="none"/>
          </a:ln>
        </p:spPr>
      </p:cxn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8" name="Shape 28"/>
        <p:cNvGrpSpPr/>
        <p:nvPr/>
      </p:nvGrpSpPr>
      <p:grpSpPr>
        <a:xfrm>
          <a:off x="0" y="0"/>
          <a:ext cx="0" cy="0"/>
          <a:chOff x="0" y="0"/>
          <a:chExt cx="0" cy="0"/>
        </a:xfrm>
      </p:grpSpPr>
      <p:sp>
        <p:nvSpPr>
          <p:cNvPr id="29" name="Google Shape;29;p6"/>
          <p:cNvSpPr txBox="1"/>
          <p:nvPr>
            <p:ph type="title"/>
          </p:nvPr>
        </p:nvSpPr>
        <p:spPr>
          <a:xfrm>
            <a:off x="1453075" y="1089450"/>
            <a:ext cx="129069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0" name="Google Shape;30;p6"/>
          <p:cNvSpPr txBox="1"/>
          <p:nvPr>
            <p:ph idx="1" type="body"/>
          </p:nvPr>
        </p:nvSpPr>
        <p:spPr>
          <a:xfrm>
            <a:off x="2381075" y="2912975"/>
            <a:ext cx="4038600" cy="4526100"/>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1" name="Google Shape;31;p6"/>
          <p:cNvSpPr txBox="1"/>
          <p:nvPr>
            <p:ph idx="2" type="body"/>
          </p:nvPr>
        </p:nvSpPr>
        <p:spPr>
          <a:xfrm>
            <a:off x="6572075" y="2912975"/>
            <a:ext cx="4038600" cy="4526100"/>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2" name="Google Shape;32;p6"/>
          <p:cNvSpPr/>
          <p:nvPr/>
        </p:nvSpPr>
        <p:spPr>
          <a:xfrm rot="6372360">
            <a:off x="14298472" y="-1032348"/>
            <a:ext cx="6711953" cy="3364568"/>
          </a:xfrm>
          <a:custGeom>
            <a:rect b="b" l="l" r="r" t="t"/>
            <a:pathLst>
              <a:path extrusionOk="0" h="3183128" w="6350000">
                <a:moveTo>
                  <a:pt x="6064631" y="1890522"/>
                </a:moveTo>
                <a:cubicBezTo>
                  <a:pt x="6221603" y="1856359"/>
                  <a:pt x="6350000" y="1712341"/>
                  <a:pt x="6350000" y="1570355"/>
                </a:cubicBezTo>
                <a:cubicBezTo>
                  <a:pt x="6350000" y="1428369"/>
                  <a:pt x="6221349" y="1285240"/>
                  <a:pt x="6064250" y="1252093"/>
                </a:cubicBezTo>
                <a:lnTo>
                  <a:pt x="285750" y="33147"/>
                </a:lnTo>
                <a:cubicBezTo>
                  <a:pt x="128651" y="0"/>
                  <a:pt x="0" y="104394"/>
                  <a:pt x="0" y="265049"/>
                </a:cubicBezTo>
                <a:lnTo>
                  <a:pt x="0" y="2918968"/>
                </a:lnTo>
                <a:cubicBezTo>
                  <a:pt x="0" y="3079623"/>
                  <a:pt x="128397" y="3183128"/>
                  <a:pt x="285369" y="3148965"/>
                </a:cubicBezTo>
                <a:lnTo>
                  <a:pt x="6064631" y="1890522"/>
                </a:lnTo>
                <a:close/>
              </a:path>
            </a:pathLst>
          </a:custGeom>
          <a:solidFill>
            <a:srgbClr val="1D8CA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 name="Google Shape;33;p6"/>
          <p:cNvSpPr/>
          <p:nvPr/>
        </p:nvSpPr>
        <p:spPr>
          <a:xfrm rot="10204002">
            <a:off x="-230277" y="-407171"/>
            <a:ext cx="2321084" cy="3341875"/>
          </a:xfrm>
          <a:custGeom>
            <a:rect b="b" l="l" r="r" t="t"/>
            <a:pathLst>
              <a:path extrusionOk="0" h="3341906" w="2321106">
                <a:moveTo>
                  <a:pt x="0" y="0"/>
                </a:moveTo>
                <a:lnTo>
                  <a:pt x="2321105" y="0"/>
                </a:lnTo>
                <a:lnTo>
                  <a:pt x="2321105" y="3341907"/>
                </a:lnTo>
                <a:lnTo>
                  <a:pt x="0" y="3341907"/>
                </a:lnTo>
                <a:lnTo>
                  <a:pt x="0" y="0"/>
                </a:lnTo>
                <a:close/>
              </a:path>
            </a:pathLst>
          </a:custGeom>
          <a:blipFill rotWithShape="1">
            <a:blip r:embed="rId2">
              <a:alphaModFix/>
            </a:blip>
            <a:stretch>
              <a:fillRect b="0" l="0" r="0" t="0"/>
            </a:stretch>
          </a:blipFill>
          <a:ln>
            <a:noFill/>
          </a:ln>
        </p:spPr>
      </p:sp>
      <p:sp>
        <p:nvSpPr>
          <p:cNvPr id="34" name="Google Shape;34;p6"/>
          <p:cNvSpPr/>
          <p:nvPr/>
        </p:nvSpPr>
        <p:spPr>
          <a:xfrm rot="10204002">
            <a:off x="16204951" y="8256018"/>
            <a:ext cx="1635931" cy="2355398"/>
          </a:xfrm>
          <a:custGeom>
            <a:rect b="b" l="l" r="r" t="t"/>
            <a:pathLst>
              <a:path extrusionOk="0" h="2355420" w="1635946">
                <a:moveTo>
                  <a:pt x="0" y="0"/>
                </a:moveTo>
                <a:lnTo>
                  <a:pt x="1635946" y="0"/>
                </a:lnTo>
                <a:lnTo>
                  <a:pt x="1635946" y="2355419"/>
                </a:lnTo>
                <a:lnTo>
                  <a:pt x="0" y="2355419"/>
                </a:lnTo>
                <a:lnTo>
                  <a:pt x="0" y="0"/>
                </a:lnTo>
                <a:close/>
              </a:path>
            </a:pathLst>
          </a:custGeom>
          <a:blipFill rotWithShape="1">
            <a:blip r:embed="rId3">
              <a:alphaModFix/>
            </a:blip>
            <a:stretch>
              <a:fillRect b="0" l="0" r="0" t="0"/>
            </a:stretch>
          </a:blipFill>
          <a:ln>
            <a:noFill/>
          </a:ln>
        </p:spPr>
      </p:sp>
      <p:cxnSp>
        <p:nvCxnSpPr>
          <p:cNvPr id="35" name="Google Shape;35;p6"/>
          <p:cNvCxnSpPr/>
          <p:nvPr/>
        </p:nvCxnSpPr>
        <p:spPr>
          <a:xfrm>
            <a:off x="12768029" y="9547953"/>
            <a:ext cx="6492300" cy="0"/>
          </a:xfrm>
          <a:prstGeom prst="straightConnector1">
            <a:avLst/>
          </a:prstGeom>
          <a:noFill/>
          <a:ln cap="rnd" cmpd="sng" w="228600">
            <a:solidFill>
              <a:srgbClr val="A27BFA"/>
            </a:solidFill>
            <a:prstDash val="solid"/>
            <a:round/>
            <a:headEnd len="sm" w="sm" type="none"/>
            <a:tailEnd len="sm" w="sm" type="none"/>
          </a:ln>
        </p:spPr>
      </p:cxnSp>
      <p:cxnSp>
        <p:nvCxnSpPr>
          <p:cNvPr id="36" name="Google Shape;36;p6"/>
          <p:cNvCxnSpPr/>
          <p:nvPr/>
        </p:nvCxnSpPr>
        <p:spPr>
          <a:xfrm rot="10800000">
            <a:off x="609067" y="1538562"/>
            <a:ext cx="642600" cy="2398500"/>
          </a:xfrm>
          <a:prstGeom prst="straightConnector1">
            <a:avLst/>
          </a:prstGeom>
          <a:noFill/>
          <a:ln cap="rnd" cmpd="sng" w="228600">
            <a:solidFill>
              <a:srgbClr val="FFDE59"/>
            </a:solidFill>
            <a:prstDash val="solid"/>
            <a:round/>
            <a:headEnd len="sm" w="sm" type="none"/>
            <a:tailEnd len="sm" w="sm" type="none"/>
          </a:ln>
        </p:spPr>
      </p:cxnSp>
      <p:sp>
        <p:nvSpPr>
          <p:cNvPr id="37" name="Google Shape;37;p6"/>
          <p:cNvSpPr/>
          <p:nvPr/>
        </p:nvSpPr>
        <p:spPr>
          <a:xfrm>
            <a:off x="-527241" y="5926471"/>
            <a:ext cx="2799975" cy="5263115"/>
          </a:xfrm>
          <a:custGeom>
            <a:rect b="b" l="l" r="r" t="t"/>
            <a:pathLst>
              <a:path extrusionOk="0" h="6322060" w="3363333">
                <a:moveTo>
                  <a:pt x="3077964" y="509397"/>
                </a:moveTo>
                <a:cubicBezTo>
                  <a:pt x="3234936" y="543560"/>
                  <a:pt x="3363333" y="702945"/>
                  <a:pt x="3363333" y="863600"/>
                </a:cubicBezTo>
                <a:lnTo>
                  <a:pt x="3363333" y="6029960"/>
                </a:lnTo>
                <a:cubicBezTo>
                  <a:pt x="3363333" y="6190615"/>
                  <a:pt x="3231888" y="6322060"/>
                  <a:pt x="3071233" y="6322060"/>
                </a:cubicBezTo>
                <a:lnTo>
                  <a:pt x="258699" y="6322060"/>
                </a:lnTo>
                <a:cubicBezTo>
                  <a:pt x="98044" y="6322060"/>
                  <a:pt x="0" y="6194933"/>
                  <a:pt x="40767" y="6039485"/>
                </a:cubicBezTo>
                <a:lnTo>
                  <a:pt x="1560449" y="254508"/>
                </a:lnTo>
                <a:cubicBezTo>
                  <a:pt x="1601216" y="99187"/>
                  <a:pt x="1763141" y="0"/>
                  <a:pt x="1920113" y="34163"/>
                </a:cubicBezTo>
                <a:lnTo>
                  <a:pt x="3077964" y="509397"/>
                </a:lnTo>
                <a:close/>
              </a:path>
            </a:pathLst>
          </a:custGeom>
          <a:solidFill>
            <a:srgbClr val="FFDE5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8" name="Google Shape;38;p6"/>
          <p:cNvCxnSpPr/>
          <p:nvPr/>
        </p:nvCxnSpPr>
        <p:spPr>
          <a:xfrm rot="10800000">
            <a:off x="1051505" y="9343464"/>
            <a:ext cx="2449200" cy="408900"/>
          </a:xfrm>
          <a:prstGeom prst="straightConnector1">
            <a:avLst/>
          </a:prstGeom>
          <a:noFill/>
          <a:ln cap="rnd" cmpd="sng" w="228600">
            <a:solidFill>
              <a:srgbClr val="A359B8"/>
            </a:solidFill>
            <a:prstDash val="solid"/>
            <a:round/>
            <a:headEnd len="sm" w="sm" type="none"/>
            <a:tailEnd len="sm" w="sm" type="none"/>
          </a:ln>
        </p:spPr>
      </p:cxn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9" name="Shape 39"/>
        <p:cNvGrpSpPr/>
        <p:nvPr/>
      </p:nvGrpSpPr>
      <p:grpSpPr>
        <a:xfrm>
          <a:off x="0" y="0"/>
          <a:ext cx="0" cy="0"/>
          <a:chOff x="0" y="0"/>
          <a:chExt cx="0" cy="0"/>
        </a:xfrm>
      </p:grpSpPr>
      <p:sp>
        <p:nvSpPr>
          <p:cNvPr id="40" name="Google Shape;40;p7"/>
          <p:cNvSpPr txBox="1"/>
          <p:nvPr>
            <p:ph type="title"/>
          </p:nvPr>
        </p:nvSpPr>
        <p:spPr>
          <a:xfrm>
            <a:off x="2783075" y="1286600"/>
            <a:ext cx="129069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1" name="Google Shape;41;p7"/>
          <p:cNvSpPr/>
          <p:nvPr/>
        </p:nvSpPr>
        <p:spPr>
          <a:xfrm>
            <a:off x="-1606186" y="7752295"/>
            <a:ext cx="6715125" cy="3366158"/>
          </a:xfrm>
          <a:custGeom>
            <a:rect b="b" l="l" r="r" t="t"/>
            <a:pathLst>
              <a:path extrusionOk="0" h="3183128" w="6350000">
                <a:moveTo>
                  <a:pt x="6064631" y="1890522"/>
                </a:moveTo>
                <a:cubicBezTo>
                  <a:pt x="6221603" y="1856359"/>
                  <a:pt x="6350000" y="1712341"/>
                  <a:pt x="6350000" y="1570355"/>
                </a:cubicBezTo>
                <a:cubicBezTo>
                  <a:pt x="6350000" y="1428369"/>
                  <a:pt x="6221349" y="1285240"/>
                  <a:pt x="6064250" y="1252093"/>
                </a:cubicBezTo>
                <a:lnTo>
                  <a:pt x="285750" y="33147"/>
                </a:lnTo>
                <a:cubicBezTo>
                  <a:pt x="128651" y="0"/>
                  <a:pt x="0" y="104394"/>
                  <a:pt x="0" y="265049"/>
                </a:cubicBezTo>
                <a:lnTo>
                  <a:pt x="0" y="2918968"/>
                </a:lnTo>
                <a:cubicBezTo>
                  <a:pt x="0" y="3079623"/>
                  <a:pt x="128397" y="3183128"/>
                  <a:pt x="285369" y="3148965"/>
                </a:cubicBezTo>
                <a:lnTo>
                  <a:pt x="6064631" y="1890522"/>
                </a:lnTo>
                <a:close/>
              </a:path>
            </a:pathLst>
          </a:custGeom>
          <a:solidFill>
            <a:srgbClr val="A359B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 name="Google Shape;42;p7"/>
          <p:cNvSpPr/>
          <p:nvPr/>
        </p:nvSpPr>
        <p:spPr>
          <a:xfrm>
            <a:off x="13926410" y="-567199"/>
            <a:ext cx="9322642" cy="2996789"/>
          </a:xfrm>
          <a:custGeom>
            <a:rect b="b" l="l" r="r" t="t"/>
            <a:pathLst>
              <a:path extrusionOk="0" h="1855597" w="5772534">
                <a:moveTo>
                  <a:pt x="5487165" y="1821434"/>
                </a:moveTo>
                <a:cubicBezTo>
                  <a:pt x="5644137" y="1855597"/>
                  <a:pt x="5772534" y="1752092"/>
                  <a:pt x="5772534" y="1591437"/>
                </a:cubicBezTo>
                <a:lnTo>
                  <a:pt x="5772534" y="292100"/>
                </a:lnTo>
                <a:cubicBezTo>
                  <a:pt x="5772534" y="131445"/>
                  <a:pt x="5641089" y="0"/>
                  <a:pt x="5480434" y="0"/>
                </a:cubicBezTo>
                <a:lnTo>
                  <a:pt x="292100" y="0"/>
                </a:lnTo>
                <a:cubicBezTo>
                  <a:pt x="131445" y="0"/>
                  <a:pt x="0" y="112649"/>
                  <a:pt x="0" y="250444"/>
                </a:cubicBezTo>
                <a:cubicBezTo>
                  <a:pt x="0" y="388239"/>
                  <a:pt x="128397" y="528828"/>
                  <a:pt x="285369" y="562991"/>
                </a:cubicBezTo>
                <a:lnTo>
                  <a:pt x="5487165" y="1821434"/>
                </a:lnTo>
                <a:close/>
              </a:path>
            </a:pathLst>
          </a:custGeom>
          <a:solidFill>
            <a:srgbClr val="A27B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 name="Google Shape;43;p7"/>
          <p:cNvSpPr/>
          <p:nvPr/>
        </p:nvSpPr>
        <p:spPr>
          <a:xfrm rot="10204002">
            <a:off x="333964" y="-351053"/>
            <a:ext cx="2863406" cy="4122705"/>
          </a:xfrm>
          <a:custGeom>
            <a:rect b="b" l="l" r="r" t="t"/>
            <a:pathLst>
              <a:path extrusionOk="0" h="4122744" w="2863433">
                <a:moveTo>
                  <a:pt x="0" y="0"/>
                </a:moveTo>
                <a:lnTo>
                  <a:pt x="2863433" y="0"/>
                </a:lnTo>
                <a:lnTo>
                  <a:pt x="2863433" y="4122745"/>
                </a:lnTo>
                <a:lnTo>
                  <a:pt x="0" y="4122745"/>
                </a:lnTo>
                <a:lnTo>
                  <a:pt x="0" y="0"/>
                </a:lnTo>
                <a:close/>
              </a:path>
            </a:pathLst>
          </a:custGeom>
          <a:blipFill rotWithShape="1">
            <a:blip r:embed="rId2">
              <a:alphaModFix/>
            </a:blip>
            <a:stretch>
              <a:fillRect b="0" l="0" r="0" t="0"/>
            </a:stretch>
          </a:blipFill>
          <a:ln>
            <a:noFill/>
          </a:ln>
        </p:spPr>
      </p:sp>
      <p:sp>
        <p:nvSpPr>
          <p:cNvPr id="44" name="Google Shape;44;p7"/>
          <p:cNvSpPr/>
          <p:nvPr/>
        </p:nvSpPr>
        <p:spPr>
          <a:xfrm rot="10204002">
            <a:off x="16310022" y="5142969"/>
            <a:ext cx="3955734" cy="5695429"/>
          </a:xfrm>
          <a:custGeom>
            <a:rect b="b" l="l" r="r" t="t"/>
            <a:pathLst>
              <a:path extrusionOk="0" h="5695482" w="3955771">
                <a:moveTo>
                  <a:pt x="0" y="0"/>
                </a:moveTo>
                <a:lnTo>
                  <a:pt x="3955772" y="0"/>
                </a:lnTo>
                <a:lnTo>
                  <a:pt x="3955772" y="5695482"/>
                </a:lnTo>
                <a:lnTo>
                  <a:pt x="0" y="5695482"/>
                </a:lnTo>
                <a:lnTo>
                  <a:pt x="0" y="0"/>
                </a:lnTo>
                <a:close/>
              </a:path>
            </a:pathLst>
          </a:custGeom>
          <a:blipFill rotWithShape="1">
            <a:blip r:embed="rId3">
              <a:alphaModFix/>
            </a:blip>
            <a:stretch>
              <a:fillRect b="0" l="0" r="0" t="0"/>
            </a:stretch>
          </a:blipFill>
          <a:ln>
            <a:noFill/>
          </a:ln>
        </p:spPr>
      </p:sp>
      <p:cxnSp>
        <p:nvCxnSpPr>
          <p:cNvPr id="45" name="Google Shape;45;p7"/>
          <p:cNvCxnSpPr/>
          <p:nvPr/>
        </p:nvCxnSpPr>
        <p:spPr>
          <a:xfrm>
            <a:off x="12768029" y="9547953"/>
            <a:ext cx="6492300" cy="0"/>
          </a:xfrm>
          <a:prstGeom prst="straightConnector1">
            <a:avLst/>
          </a:prstGeom>
          <a:noFill/>
          <a:ln cap="rnd" cmpd="sng" w="228600">
            <a:solidFill>
              <a:srgbClr val="A359B8"/>
            </a:solidFill>
            <a:prstDash val="solid"/>
            <a:round/>
            <a:headEnd len="sm" w="sm" type="none"/>
            <a:tailEnd len="sm" w="sm" type="none"/>
          </a:ln>
        </p:spPr>
      </p:cxnSp>
      <p:cxnSp>
        <p:nvCxnSpPr>
          <p:cNvPr id="46" name="Google Shape;46;p7"/>
          <p:cNvCxnSpPr/>
          <p:nvPr/>
        </p:nvCxnSpPr>
        <p:spPr>
          <a:xfrm flipH="1">
            <a:off x="-22216" y="1087991"/>
            <a:ext cx="2101800" cy="2464800"/>
          </a:xfrm>
          <a:prstGeom prst="straightConnector1">
            <a:avLst/>
          </a:prstGeom>
          <a:noFill/>
          <a:ln cap="rnd" cmpd="sng" w="228600">
            <a:solidFill>
              <a:srgbClr val="FFDE59"/>
            </a:solidFill>
            <a:prstDash val="solid"/>
            <a:round/>
            <a:headEnd len="sm" w="sm" type="none"/>
            <a:tailEnd len="sm" w="sm" type="none"/>
          </a:ln>
        </p:spPr>
      </p:cxn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47" name="Shape 47"/>
        <p:cNvGrpSpPr/>
        <p:nvPr/>
      </p:nvGrpSpPr>
      <p:grpSpPr>
        <a:xfrm>
          <a:off x="0" y="0"/>
          <a:ext cx="0" cy="0"/>
          <a:chOff x="0" y="0"/>
          <a:chExt cx="0" cy="0"/>
        </a:xfrm>
      </p:grpSpPr>
      <p:sp>
        <p:nvSpPr>
          <p:cNvPr id="48" name="Google Shape;48;p8"/>
          <p:cNvSpPr txBox="1"/>
          <p:nvPr>
            <p:ph type="title"/>
          </p:nvPr>
        </p:nvSpPr>
        <p:spPr>
          <a:xfrm>
            <a:off x="1203840" y="1609275"/>
            <a:ext cx="12386400" cy="56670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6000"/>
              <a:buFont typeface="Calibri"/>
              <a:buNone/>
              <a:defRPr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9" name="Google Shape;49;p8"/>
          <p:cNvSpPr/>
          <p:nvPr>
            <p:ph idx="2" type="pic"/>
          </p:nvPr>
        </p:nvSpPr>
        <p:spPr>
          <a:xfrm>
            <a:off x="11275788" y="3086100"/>
            <a:ext cx="5486400" cy="4114800"/>
          </a:xfrm>
          <a:prstGeom prst="rect">
            <a:avLst/>
          </a:prstGeom>
          <a:noFill/>
          <a:ln>
            <a:noFill/>
          </a:ln>
        </p:spPr>
      </p:sp>
      <p:sp>
        <p:nvSpPr>
          <p:cNvPr id="50" name="Google Shape;50;p8"/>
          <p:cNvSpPr txBox="1"/>
          <p:nvPr>
            <p:ph idx="1" type="body"/>
          </p:nvPr>
        </p:nvSpPr>
        <p:spPr>
          <a:xfrm>
            <a:off x="1543313" y="3086088"/>
            <a:ext cx="5486400" cy="804900"/>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2000"/>
              <a:buNone/>
              <a:defRPr sz="2000"/>
            </a:lvl1pPr>
            <a:lvl2pPr indent="-228600" lvl="1" marL="914400" algn="l">
              <a:spcBef>
                <a:spcPts val="240"/>
              </a:spcBef>
              <a:spcAft>
                <a:spcPts val="0"/>
              </a:spcAft>
              <a:buClr>
                <a:schemeClr val="dk1"/>
              </a:buClr>
              <a:buSzPts val="2000"/>
              <a:buNone/>
              <a:defRPr sz="2000"/>
            </a:lvl2pPr>
            <a:lvl3pPr indent="-228600" lvl="2" marL="1371600" algn="l">
              <a:spcBef>
                <a:spcPts val="200"/>
              </a:spcBef>
              <a:spcAft>
                <a:spcPts val="0"/>
              </a:spcAft>
              <a:buClr>
                <a:schemeClr val="dk1"/>
              </a:buClr>
              <a:buSzPts val="2000"/>
              <a:buNone/>
              <a:defRPr sz="2000"/>
            </a:lvl3pPr>
            <a:lvl4pPr indent="-228600" lvl="3" marL="1828800" algn="l">
              <a:spcBef>
                <a:spcPts val="180"/>
              </a:spcBef>
              <a:spcAft>
                <a:spcPts val="0"/>
              </a:spcAft>
              <a:buClr>
                <a:schemeClr val="dk1"/>
              </a:buClr>
              <a:buSzPts val="2000"/>
              <a:buNone/>
              <a:defRPr sz="2000"/>
            </a:lvl4pPr>
            <a:lvl5pPr indent="-228600" lvl="4" marL="2286000" algn="l">
              <a:spcBef>
                <a:spcPts val="180"/>
              </a:spcBef>
              <a:spcAft>
                <a:spcPts val="0"/>
              </a:spcAft>
              <a:buClr>
                <a:schemeClr val="dk1"/>
              </a:buClr>
              <a:buSzPts val="2000"/>
              <a:buNone/>
              <a:defRPr sz="2000"/>
            </a:lvl5pPr>
            <a:lvl6pPr indent="-228600" lvl="5" marL="2743200" algn="l">
              <a:spcBef>
                <a:spcPts val="180"/>
              </a:spcBef>
              <a:spcAft>
                <a:spcPts val="0"/>
              </a:spcAft>
              <a:buClr>
                <a:schemeClr val="dk1"/>
              </a:buClr>
              <a:buSzPts val="2000"/>
              <a:buNone/>
              <a:defRPr sz="2000"/>
            </a:lvl6pPr>
            <a:lvl7pPr indent="-228600" lvl="6" marL="3200400" algn="l">
              <a:spcBef>
                <a:spcPts val="180"/>
              </a:spcBef>
              <a:spcAft>
                <a:spcPts val="0"/>
              </a:spcAft>
              <a:buClr>
                <a:schemeClr val="dk1"/>
              </a:buClr>
              <a:buSzPts val="2000"/>
              <a:buNone/>
              <a:defRPr sz="2000"/>
            </a:lvl7pPr>
            <a:lvl8pPr indent="-228600" lvl="7" marL="3657600" algn="l">
              <a:spcBef>
                <a:spcPts val="180"/>
              </a:spcBef>
              <a:spcAft>
                <a:spcPts val="0"/>
              </a:spcAft>
              <a:buClr>
                <a:schemeClr val="dk1"/>
              </a:buClr>
              <a:buSzPts val="2000"/>
              <a:buNone/>
              <a:defRPr sz="2000"/>
            </a:lvl8pPr>
            <a:lvl9pPr indent="-228600" lvl="8" marL="4114800" algn="l">
              <a:spcBef>
                <a:spcPts val="180"/>
              </a:spcBef>
              <a:spcAft>
                <a:spcPts val="0"/>
              </a:spcAft>
              <a:buClr>
                <a:schemeClr val="dk1"/>
              </a:buClr>
              <a:buSzPts val="2000"/>
              <a:buNone/>
              <a:defRPr sz="2000"/>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6"/>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1498350" y="1632650"/>
            <a:ext cx="129069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6000"/>
              <a:buFont typeface="Luckiest Guy"/>
              <a:buNone/>
              <a:defRPr i="0" sz="6000" u="none" cap="none" strike="noStrike">
                <a:solidFill>
                  <a:schemeClr val="dk1"/>
                </a:solidFill>
                <a:latin typeface="Luckiest Guy"/>
                <a:ea typeface="Luckiest Guy"/>
                <a:cs typeface="Luckiest Guy"/>
                <a:sym typeface="Luckiest Guy"/>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2202950" y="3123000"/>
            <a:ext cx="8229600" cy="4526100"/>
          </a:xfrm>
          <a:prstGeom prst="rect">
            <a:avLst/>
          </a:prstGeom>
          <a:noFill/>
          <a:ln>
            <a:noFill/>
          </a:ln>
        </p:spPr>
        <p:txBody>
          <a:bodyPr anchorCtr="0" anchor="t" bIns="45700" lIns="91425" spcFirstLastPara="1" rIns="91425" wrap="square" tIns="45700">
            <a:normAutofit/>
          </a:bodyPr>
          <a:lstStyle>
            <a:lvl1pPr indent="-393700" lvl="0" marL="457200" marR="0" rtl="0" algn="l">
              <a:spcBef>
                <a:spcPts val="640"/>
              </a:spcBef>
              <a:spcAft>
                <a:spcPts val="0"/>
              </a:spcAft>
              <a:buSzPts val="2600"/>
              <a:buFont typeface="Dosis"/>
              <a:buChar char="•"/>
              <a:defRPr i="0" sz="2600" u="none" cap="none" strike="noStrike">
                <a:latin typeface="Dosis"/>
                <a:ea typeface="Dosis"/>
                <a:cs typeface="Dosis"/>
                <a:sym typeface="Dosis"/>
              </a:defRPr>
            </a:lvl1pPr>
            <a:lvl2pPr indent="-393700" lvl="1" marL="914400" marR="0" rtl="0" algn="l">
              <a:spcBef>
                <a:spcPts val="560"/>
              </a:spcBef>
              <a:spcAft>
                <a:spcPts val="0"/>
              </a:spcAft>
              <a:buSzPts val="2600"/>
              <a:buFont typeface="Dosis"/>
              <a:buChar char="–"/>
              <a:defRPr i="0" sz="2600" u="none" cap="none" strike="noStrike">
                <a:latin typeface="Dosis"/>
                <a:ea typeface="Dosis"/>
                <a:cs typeface="Dosis"/>
                <a:sym typeface="Dosis"/>
              </a:defRPr>
            </a:lvl2pPr>
            <a:lvl3pPr indent="-393700" lvl="2" marL="1371600" marR="0" rtl="0" algn="l">
              <a:spcBef>
                <a:spcPts val="480"/>
              </a:spcBef>
              <a:spcAft>
                <a:spcPts val="0"/>
              </a:spcAft>
              <a:buSzPts val="2600"/>
              <a:buFont typeface="Dosis"/>
              <a:buChar char="•"/>
              <a:defRPr i="0" sz="2600" u="none" cap="none" strike="noStrike">
                <a:latin typeface="Dosis"/>
                <a:ea typeface="Dosis"/>
                <a:cs typeface="Dosis"/>
                <a:sym typeface="Dosis"/>
              </a:defRPr>
            </a:lvl3pPr>
            <a:lvl4pPr indent="-393700" lvl="3" marL="1828800" marR="0" rtl="0" algn="l">
              <a:spcBef>
                <a:spcPts val="400"/>
              </a:spcBef>
              <a:spcAft>
                <a:spcPts val="0"/>
              </a:spcAft>
              <a:buSzPts val="2600"/>
              <a:buFont typeface="Dosis"/>
              <a:buChar char="–"/>
              <a:defRPr i="0" sz="2600" u="none" cap="none" strike="noStrike">
                <a:latin typeface="Dosis"/>
                <a:ea typeface="Dosis"/>
                <a:cs typeface="Dosis"/>
                <a:sym typeface="Dosis"/>
              </a:defRPr>
            </a:lvl4pPr>
            <a:lvl5pPr indent="-393700" lvl="4" marL="2286000" marR="0" rtl="0" algn="l">
              <a:spcBef>
                <a:spcPts val="400"/>
              </a:spcBef>
              <a:spcAft>
                <a:spcPts val="0"/>
              </a:spcAft>
              <a:buSzPts val="2600"/>
              <a:buFont typeface="Dosis"/>
              <a:buChar char="»"/>
              <a:defRPr i="0" sz="2600" u="none" cap="none" strike="noStrike">
                <a:latin typeface="Dosis"/>
                <a:ea typeface="Dosis"/>
                <a:cs typeface="Dosis"/>
                <a:sym typeface="Dosis"/>
              </a:defRPr>
            </a:lvl5pPr>
            <a:lvl6pPr indent="-393700" lvl="5" marL="2743200" marR="0" rtl="0" algn="l">
              <a:spcBef>
                <a:spcPts val="400"/>
              </a:spcBef>
              <a:spcAft>
                <a:spcPts val="0"/>
              </a:spcAft>
              <a:buSzPts val="2600"/>
              <a:buFont typeface="Dosis"/>
              <a:buChar char="•"/>
              <a:defRPr i="0" sz="2600" u="none" cap="none" strike="noStrike">
                <a:latin typeface="Dosis"/>
                <a:ea typeface="Dosis"/>
                <a:cs typeface="Dosis"/>
                <a:sym typeface="Dosis"/>
              </a:defRPr>
            </a:lvl6pPr>
            <a:lvl7pPr indent="-393700" lvl="6" marL="3200400" marR="0" rtl="0" algn="l">
              <a:spcBef>
                <a:spcPts val="400"/>
              </a:spcBef>
              <a:spcAft>
                <a:spcPts val="0"/>
              </a:spcAft>
              <a:buSzPts val="2600"/>
              <a:buFont typeface="Dosis"/>
              <a:buChar char="•"/>
              <a:defRPr i="0" sz="2600" u="none" cap="none" strike="noStrike">
                <a:latin typeface="Dosis"/>
                <a:ea typeface="Dosis"/>
                <a:cs typeface="Dosis"/>
                <a:sym typeface="Dosis"/>
              </a:defRPr>
            </a:lvl7pPr>
            <a:lvl8pPr indent="-393700" lvl="7" marL="3657600" marR="0" rtl="0" algn="l">
              <a:spcBef>
                <a:spcPts val="400"/>
              </a:spcBef>
              <a:spcAft>
                <a:spcPts val="0"/>
              </a:spcAft>
              <a:buSzPts val="2600"/>
              <a:buFont typeface="Dosis"/>
              <a:buChar char="•"/>
              <a:defRPr i="0" sz="2600" u="none" cap="none" strike="noStrike">
                <a:latin typeface="Dosis"/>
                <a:ea typeface="Dosis"/>
                <a:cs typeface="Dosis"/>
                <a:sym typeface="Dosis"/>
              </a:defRPr>
            </a:lvl8pPr>
            <a:lvl9pPr indent="-393700" lvl="8" marL="4114800" marR="0" rtl="0" algn="l">
              <a:spcBef>
                <a:spcPts val="400"/>
              </a:spcBef>
              <a:spcAft>
                <a:spcPts val="0"/>
              </a:spcAft>
              <a:buSzPts val="2600"/>
              <a:buFont typeface="Dosis"/>
              <a:buChar char="•"/>
              <a:defRPr i="0" sz="2600" u="none" cap="none" strike="noStrike">
                <a:latin typeface="Dosis"/>
                <a:ea typeface="Dosis"/>
                <a:cs typeface="Dosis"/>
                <a:sym typeface="Dosis"/>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1.png"/><Relationship Id="rId4" Type="http://schemas.openxmlformats.org/officeDocument/2006/relationships/image" Target="../media/image2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9.png"/><Relationship Id="rId4" Type="http://schemas.openxmlformats.org/officeDocument/2006/relationships/image" Target="../media/image19.png"/><Relationship Id="rId9" Type="http://schemas.openxmlformats.org/officeDocument/2006/relationships/image" Target="../media/image7.png"/><Relationship Id="rId5" Type="http://schemas.openxmlformats.org/officeDocument/2006/relationships/image" Target="../media/image12.png"/><Relationship Id="rId6" Type="http://schemas.openxmlformats.org/officeDocument/2006/relationships/image" Target="../media/image25.png"/><Relationship Id="rId7" Type="http://schemas.openxmlformats.org/officeDocument/2006/relationships/image" Target="../media/image1.png"/><Relationship Id="rId8" Type="http://schemas.openxmlformats.org/officeDocument/2006/relationships/image" Target="../media/image3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31.png"/><Relationship Id="rId4" Type="http://schemas.openxmlformats.org/officeDocument/2006/relationships/image" Target="../media/image52.png"/><Relationship Id="rId5" Type="http://schemas.openxmlformats.org/officeDocument/2006/relationships/image" Target="../media/image2.png"/><Relationship Id="rId6" Type="http://schemas.openxmlformats.org/officeDocument/2006/relationships/image" Target="../media/image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7.png"/><Relationship Id="rId4" Type="http://schemas.openxmlformats.org/officeDocument/2006/relationships/image" Target="../media/image2.png"/><Relationship Id="rId5" Type="http://schemas.openxmlformats.org/officeDocument/2006/relationships/image" Target="../media/image16.png"/><Relationship Id="rId6" Type="http://schemas.openxmlformats.org/officeDocument/2006/relationships/image" Target="../media/image18.png"/><Relationship Id="rId7" Type="http://schemas.openxmlformats.org/officeDocument/2006/relationships/image" Target="../media/image2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7.png"/><Relationship Id="rId4" Type="http://schemas.openxmlformats.org/officeDocument/2006/relationships/image" Target="../media/image33.png"/><Relationship Id="rId5" Type="http://schemas.openxmlformats.org/officeDocument/2006/relationships/image" Target="../media/image35.png"/><Relationship Id="rId6" Type="http://schemas.openxmlformats.org/officeDocument/2006/relationships/image" Target="../media/image4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23.pn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62.png"/><Relationship Id="rId4" Type="http://schemas.openxmlformats.org/officeDocument/2006/relationships/image" Target="../media/image2.png"/><Relationship Id="rId5" Type="http://schemas.openxmlformats.org/officeDocument/2006/relationships/image" Target="../media/image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2.png"/><Relationship Id="rId4" Type="http://schemas.openxmlformats.org/officeDocument/2006/relationships/image" Target="../media/image32.png"/><Relationship Id="rId5" Type="http://schemas.openxmlformats.org/officeDocument/2006/relationships/image" Target="../media/image40.png"/><Relationship Id="rId6" Type="http://schemas.openxmlformats.org/officeDocument/2006/relationships/image" Target="../media/image26.png"/><Relationship Id="rId7" Type="http://schemas.openxmlformats.org/officeDocument/2006/relationships/image" Target="../media/image3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5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7.pn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7.png"/><Relationship Id="rId5" Type="http://schemas.openxmlformats.org/officeDocument/2006/relationships/image" Target="../media/image30.png"/><Relationship Id="rId6" Type="http://schemas.openxmlformats.org/officeDocument/2006/relationships/image" Target="../media/image57.png"/><Relationship Id="rId7" Type="http://schemas.openxmlformats.org/officeDocument/2006/relationships/image" Target="../media/image41.png"/><Relationship Id="rId8" Type="http://schemas.openxmlformats.org/officeDocument/2006/relationships/image" Target="../media/image5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7.png"/><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11" Type="http://schemas.openxmlformats.org/officeDocument/2006/relationships/image" Target="../media/image59.png"/><Relationship Id="rId10" Type="http://schemas.openxmlformats.org/officeDocument/2006/relationships/image" Target="../media/image44.png"/><Relationship Id="rId13" Type="http://schemas.openxmlformats.org/officeDocument/2006/relationships/image" Target="../media/image45.png"/><Relationship Id="rId12" Type="http://schemas.openxmlformats.org/officeDocument/2006/relationships/image" Target="../media/image43.png"/><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7.png"/><Relationship Id="rId4" Type="http://schemas.openxmlformats.org/officeDocument/2006/relationships/image" Target="../media/image9.png"/><Relationship Id="rId9" Type="http://schemas.openxmlformats.org/officeDocument/2006/relationships/image" Target="../media/image46.png"/><Relationship Id="rId15" Type="http://schemas.openxmlformats.org/officeDocument/2006/relationships/image" Target="../media/image49.png"/><Relationship Id="rId14" Type="http://schemas.openxmlformats.org/officeDocument/2006/relationships/image" Target="../media/image48.png"/><Relationship Id="rId17" Type="http://schemas.openxmlformats.org/officeDocument/2006/relationships/image" Target="../media/image60.png"/><Relationship Id="rId16" Type="http://schemas.openxmlformats.org/officeDocument/2006/relationships/image" Target="../media/image56.png"/><Relationship Id="rId5" Type="http://schemas.openxmlformats.org/officeDocument/2006/relationships/image" Target="../media/image10.png"/><Relationship Id="rId19" Type="http://schemas.openxmlformats.org/officeDocument/2006/relationships/image" Target="../media/image55.png"/><Relationship Id="rId6" Type="http://schemas.openxmlformats.org/officeDocument/2006/relationships/image" Target="../media/image23.png"/><Relationship Id="rId18" Type="http://schemas.openxmlformats.org/officeDocument/2006/relationships/image" Target="../media/image58.png"/><Relationship Id="rId7" Type="http://schemas.openxmlformats.org/officeDocument/2006/relationships/image" Target="../media/image54.png"/><Relationship Id="rId8" Type="http://schemas.openxmlformats.org/officeDocument/2006/relationships/image" Target="../media/image4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1.png"/><Relationship Id="rId4" Type="http://schemas.openxmlformats.org/officeDocument/2006/relationships/image" Target="../media/image6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5.png"/><Relationship Id="rId4" Type="http://schemas.openxmlformats.org/officeDocument/2006/relationships/image" Target="../media/image7.png"/><Relationship Id="rId5" Type="http://schemas.openxmlformats.org/officeDocument/2006/relationships/image" Target="../media/image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9.png"/><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7.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7.png"/><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1.png"/><Relationship Id="rId6" Type="http://schemas.openxmlformats.org/officeDocument/2006/relationships/image" Target="../media/image5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7.png"/><Relationship Id="rId4" Type="http://schemas.openxmlformats.org/officeDocument/2006/relationships/image" Target="../media/image1.png"/><Relationship Id="rId5" Type="http://schemas.openxmlformats.org/officeDocument/2006/relationships/image" Target="../media/image15.png"/><Relationship Id="rId6" Type="http://schemas.openxmlformats.org/officeDocument/2006/relationships/image" Target="../media/image2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0.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E59"/>
        </a:solidFill>
      </p:bgPr>
    </p:bg>
    <p:spTree>
      <p:nvGrpSpPr>
        <p:cNvPr id="54" name="Shape 54"/>
        <p:cNvGrpSpPr/>
        <p:nvPr/>
      </p:nvGrpSpPr>
      <p:grpSpPr>
        <a:xfrm>
          <a:off x="0" y="0"/>
          <a:ext cx="0" cy="0"/>
          <a:chOff x="0" y="0"/>
          <a:chExt cx="0" cy="0"/>
        </a:xfrm>
      </p:grpSpPr>
      <p:grpSp>
        <p:nvGrpSpPr>
          <p:cNvPr id="55" name="Google Shape;55;p9"/>
          <p:cNvGrpSpPr/>
          <p:nvPr/>
        </p:nvGrpSpPr>
        <p:grpSpPr>
          <a:xfrm>
            <a:off x="3318787" y="2108978"/>
            <a:ext cx="14223724" cy="7004051"/>
            <a:chOff x="0" y="-47625"/>
            <a:chExt cx="3746166" cy="1844688"/>
          </a:xfrm>
        </p:grpSpPr>
        <p:sp>
          <p:nvSpPr>
            <p:cNvPr id="56" name="Google Shape;56;p9"/>
            <p:cNvSpPr/>
            <p:nvPr/>
          </p:nvSpPr>
          <p:spPr>
            <a:xfrm>
              <a:off x="0" y="0"/>
              <a:ext cx="3746166" cy="1797063"/>
            </a:xfrm>
            <a:custGeom>
              <a:rect b="b" l="l" r="r" t="t"/>
              <a:pathLst>
                <a:path extrusionOk="0" h="1797063" w="3746166">
                  <a:moveTo>
                    <a:pt x="27759" y="0"/>
                  </a:moveTo>
                  <a:lnTo>
                    <a:pt x="3718407" y="0"/>
                  </a:lnTo>
                  <a:cubicBezTo>
                    <a:pt x="3725769" y="0"/>
                    <a:pt x="3732830" y="2925"/>
                    <a:pt x="3738035" y="8130"/>
                  </a:cubicBezTo>
                  <a:cubicBezTo>
                    <a:pt x="3743241" y="13336"/>
                    <a:pt x="3746166" y="20397"/>
                    <a:pt x="3746166" y="27759"/>
                  </a:cubicBezTo>
                  <a:lnTo>
                    <a:pt x="3746166" y="1769304"/>
                  </a:lnTo>
                  <a:cubicBezTo>
                    <a:pt x="3746166" y="1776666"/>
                    <a:pt x="3743241" y="1783727"/>
                    <a:pt x="3738035" y="1788933"/>
                  </a:cubicBezTo>
                  <a:cubicBezTo>
                    <a:pt x="3732830" y="1794139"/>
                    <a:pt x="3725769" y="1797063"/>
                    <a:pt x="3718407" y="1797063"/>
                  </a:cubicBezTo>
                  <a:lnTo>
                    <a:pt x="27759" y="1797063"/>
                  </a:lnTo>
                  <a:cubicBezTo>
                    <a:pt x="12428" y="1797063"/>
                    <a:pt x="0" y="1784635"/>
                    <a:pt x="0" y="1769304"/>
                  </a:cubicBezTo>
                  <a:lnTo>
                    <a:pt x="0" y="27759"/>
                  </a:lnTo>
                  <a:cubicBezTo>
                    <a:pt x="0" y="20397"/>
                    <a:pt x="2925" y="13336"/>
                    <a:pt x="8130" y="8130"/>
                  </a:cubicBezTo>
                  <a:cubicBezTo>
                    <a:pt x="13336" y="2925"/>
                    <a:pt x="20397" y="0"/>
                    <a:pt x="27759" y="0"/>
                  </a:cubicBezTo>
                  <a:close/>
                </a:path>
              </a:pathLst>
            </a:custGeom>
            <a:solidFill>
              <a:srgbClr val="000000">
                <a:alpha val="0"/>
              </a:srgbClr>
            </a:solidFill>
            <a:ln cap="rnd" cmpd="sng" w="142875">
              <a:solidFill>
                <a:srgbClr val="1D8CA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 name="Google Shape;57;p9"/>
            <p:cNvSpPr txBox="1"/>
            <p:nvPr/>
          </p:nvSpPr>
          <p:spPr>
            <a:xfrm>
              <a:off x="0" y="-47625"/>
              <a:ext cx="3746166" cy="184468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8" name="Google Shape;58;p9"/>
          <p:cNvSpPr/>
          <p:nvPr/>
        </p:nvSpPr>
        <p:spPr>
          <a:xfrm rot="-5618276">
            <a:off x="175587" y="1328256"/>
            <a:ext cx="10540380" cy="8883003"/>
          </a:xfrm>
          <a:custGeom>
            <a:rect b="b" l="l" r="r" t="t"/>
            <a:pathLst>
              <a:path extrusionOk="0" h="5949455" w="7059495">
                <a:moveTo>
                  <a:pt x="6767395" y="0"/>
                </a:moveTo>
                <a:cubicBezTo>
                  <a:pt x="6928049" y="0"/>
                  <a:pt x="7059495" y="131445"/>
                  <a:pt x="7059495" y="292100"/>
                </a:cubicBezTo>
                <a:lnTo>
                  <a:pt x="7059495" y="5685295"/>
                </a:lnTo>
                <a:cubicBezTo>
                  <a:pt x="7059495" y="5845950"/>
                  <a:pt x="6931098" y="5949455"/>
                  <a:pt x="6774125" y="5915292"/>
                </a:cubicBezTo>
                <a:lnTo>
                  <a:pt x="285369" y="4656976"/>
                </a:lnTo>
                <a:cubicBezTo>
                  <a:pt x="128397" y="4622686"/>
                  <a:pt x="0" y="4463301"/>
                  <a:pt x="0" y="4302646"/>
                </a:cubicBezTo>
                <a:lnTo>
                  <a:pt x="0" y="292100"/>
                </a:lnTo>
                <a:cubicBezTo>
                  <a:pt x="0" y="131445"/>
                  <a:pt x="131445" y="0"/>
                  <a:pt x="292100" y="0"/>
                </a:cubicBezTo>
                <a:lnTo>
                  <a:pt x="6767395" y="0"/>
                </a:lnTo>
                <a:close/>
              </a:path>
            </a:pathLst>
          </a:custGeom>
          <a:solidFill>
            <a:srgbClr val="A27B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9"/>
          <p:cNvSpPr/>
          <p:nvPr/>
        </p:nvSpPr>
        <p:spPr>
          <a:xfrm>
            <a:off x="7508054" y="8080590"/>
            <a:ext cx="1635946" cy="2355420"/>
          </a:xfrm>
          <a:custGeom>
            <a:rect b="b" l="l" r="r" t="t"/>
            <a:pathLst>
              <a:path extrusionOk="0" h="2355420" w="1635946">
                <a:moveTo>
                  <a:pt x="0" y="0"/>
                </a:moveTo>
                <a:lnTo>
                  <a:pt x="1635946" y="0"/>
                </a:lnTo>
                <a:lnTo>
                  <a:pt x="1635946" y="2355420"/>
                </a:lnTo>
                <a:lnTo>
                  <a:pt x="0" y="2355420"/>
                </a:lnTo>
                <a:lnTo>
                  <a:pt x="0" y="0"/>
                </a:lnTo>
                <a:close/>
              </a:path>
            </a:pathLst>
          </a:custGeom>
          <a:blipFill rotWithShape="1">
            <a:blip r:embed="rId3">
              <a:alphaModFix/>
            </a:blip>
            <a:stretch>
              <a:fillRect b="0" l="0" r="0" t="0"/>
            </a:stretch>
          </a:blipFill>
          <a:ln>
            <a:noFill/>
          </a:ln>
        </p:spPr>
      </p:sp>
      <p:sp>
        <p:nvSpPr>
          <p:cNvPr id="60" name="Google Shape;60;p9"/>
          <p:cNvSpPr/>
          <p:nvPr/>
        </p:nvSpPr>
        <p:spPr>
          <a:xfrm>
            <a:off x="13624560" y="-221965"/>
            <a:ext cx="9326880" cy="2928454"/>
          </a:xfrm>
          <a:custGeom>
            <a:rect b="b" l="l" r="r" t="t"/>
            <a:pathLst>
              <a:path extrusionOk="0" h="1993773" w="6350000">
                <a:moveTo>
                  <a:pt x="6064250" y="1960626"/>
                </a:moveTo>
                <a:cubicBezTo>
                  <a:pt x="6221476" y="1993773"/>
                  <a:pt x="6350000" y="1889506"/>
                  <a:pt x="6350000" y="1728851"/>
                </a:cubicBezTo>
                <a:lnTo>
                  <a:pt x="6350000" y="292100"/>
                </a:lnTo>
                <a:cubicBezTo>
                  <a:pt x="6350000" y="131445"/>
                  <a:pt x="6218555" y="0"/>
                  <a:pt x="6057900" y="0"/>
                </a:cubicBezTo>
                <a:lnTo>
                  <a:pt x="292100" y="0"/>
                </a:lnTo>
                <a:cubicBezTo>
                  <a:pt x="131445" y="0"/>
                  <a:pt x="0" y="131445"/>
                  <a:pt x="0" y="292100"/>
                </a:cubicBezTo>
                <a:lnTo>
                  <a:pt x="0" y="389382"/>
                </a:lnTo>
                <a:cubicBezTo>
                  <a:pt x="0" y="550037"/>
                  <a:pt x="128651" y="708533"/>
                  <a:pt x="285750" y="741680"/>
                </a:cubicBezTo>
                <a:lnTo>
                  <a:pt x="6064250" y="1960626"/>
                </a:lnTo>
                <a:close/>
              </a:path>
            </a:pathLst>
          </a:custGeom>
          <a:solidFill>
            <a:srgbClr val="A359B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61" name="Google Shape;61;p9"/>
          <p:cNvCxnSpPr/>
          <p:nvPr/>
        </p:nvCxnSpPr>
        <p:spPr>
          <a:xfrm flipH="1" rot="10800000">
            <a:off x="-3295719" y="391333"/>
            <a:ext cx="6245050" cy="1774410"/>
          </a:xfrm>
          <a:prstGeom prst="straightConnector1">
            <a:avLst/>
          </a:prstGeom>
          <a:noFill/>
          <a:ln cap="rnd" cmpd="sng" w="333375">
            <a:solidFill>
              <a:srgbClr val="1D8CAD"/>
            </a:solidFill>
            <a:prstDash val="solid"/>
            <a:round/>
            <a:headEnd len="sm" w="sm" type="none"/>
            <a:tailEnd len="sm" w="sm" type="none"/>
          </a:ln>
        </p:spPr>
      </p:cxnSp>
      <p:sp>
        <p:nvSpPr>
          <p:cNvPr id="62" name="Google Shape;62;p9"/>
          <p:cNvSpPr/>
          <p:nvPr/>
        </p:nvSpPr>
        <p:spPr>
          <a:xfrm>
            <a:off x="14853681" y="8256877"/>
            <a:ext cx="5789356" cy="2753316"/>
          </a:xfrm>
          <a:custGeom>
            <a:rect b="b" l="l" r="r" t="t"/>
            <a:pathLst>
              <a:path extrusionOk="0" h="2999232" w="6306439">
                <a:moveTo>
                  <a:pt x="241935" y="34163"/>
                </a:moveTo>
                <a:cubicBezTo>
                  <a:pt x="84963" y="0"/>
                  <a:pt x="0" y="96139"/>
                  <a:pt x="53213" y="247650"/>
                </a:cubicBezTo>
                <a:lnTo>
                  <a:pt x="1167384" y="2723642"/>
                </a:lnTo>
                <a:cubicBezTo>
                  <a:pt x="1220597" y="2875280"/>
                  <a:pt x="1395476" y="2999232"/>
                  <a:pt x="1556131" y="2999232"/>
                </a:cubicBezTo>
                <a:lnTo>
                  <a:pt x="6014339" y="2999232"/>
                </a:lnTo>
                <a:cubicBezTo>
                  <a:pt x="6174994" y="2999232"/>
                  <a:pt x="6306439" y="2867787"/>
                  <a:pt x="6306439" y="2707132"/>
                </a:cubicBezTo>
                <a:lnTo>
                  <a:pt x="6306439" y="1646936"/>
                </a:lnTo>
                <a:cubicBezTo>
                  <a:pt x="6306439" y="1486281"/>
                  <a:pt x="6178042" y="1326896"/>
                  <a:pt x="6021070" y="1292733"/>
                </a:cubicBezTo>
                <a:lnTo>
                  <a:pt x="241935" y="34163"/>
                </a:lnTo>
                <a:close/>
              </a:path>
            </a:pathLst>
          </a:custGeom>
          <a:solidFill>
            <a:srgbClr val="1D8CA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63" name="Google Shape;63;p9"/>
          <p:cNvCxnSpPr/>
          <p:nvPr/>
        </p:nvCxnSpPr>
        <p:spPr>
          <a:xfrm flipH="1" rot="10800000">
            <a:off x="16121022" y="8169442"/>
            <a:ext cx="2070420" cy="1675464"/>
          </a:xfrm>
          <a:prstGeom prst="straightConnector1">
            <a:avLst/>
          </a:prstGeom>
          <a:noFill/>
          <a:ln cap="rnd" cmpd="sng" w="228600">
            <a:solidFill>
              <a:srgbClr val="E95655"/>
            </a:solidFill>
            <a:prstDash val="solid"/>
            <a:round/>
            <a:headEnd len="sm" w="sm" type="none"/>
            <a:tailEnd len="sm" w="sm" type="none"/>
          </a:ln>
        </p:spPr>
      </p:cxnSp>
      <p:cxnSp>
        <p:nvCxnSpPr>
          <p:cNvPr id="64" name="Google Shape;64;p9"/>
          <p:cNvCxnSpPr/>
          <p:nvPr/>
        </p:nvCxnSpPr>
        <p:spPr>
          <a:xfrm>
            <a:off x="8300043" y="599194"/>
            <a:ext cx="1687914" cy="974518"/>
          </a:xfrm>
          <a:prstGeom prst="straightConnector1">
            <a:avLst/>
          </a:prstGeom>
          <a:noFill/>
          <a:ln cap="rnd" cmpd="sng" w="228600">
            <a:solidFill>
              <a:srgbClr val="E95655"/>
            </a:solidFill>
            <a:prstDash val="solid"/>
            <a:round/>
            <a:headEnd len="sm" w="sm" type="none"/>
            <a:tailEnd len="sm" w="sm" type="none"/>
          </a:ln>
        </p:spPr>
      </p:cxnSp>
      <p:sp>
        <p:nvSpPr>
          <p:cNvPr id="65" name="Google Shape;65;p9"/>
          <p:cNvSpPr/>
          <p:nvPr/>
        </p:nvSpPr>
        <p:spPr>
          <a:xfrm rot="7053076">
            <a:off x="-3676448" y="7833128"/>
            <a:ext cx="5789356" cy="2753316"/>
          </a:xfrm>
          <a:custGeom>
            <a:rect b="b" l="l" r="r" t="t"/>
            <a:pathLst>
              <a:path extrusionOk="0" h="2999232" w="6306439">
                <a:moveTo>
                  <a:pt x="241935" y="34163"/>
                </a:moveTo>
                <a:cubicBezTo>
                  <a:pt x="84963" y="0"/>
                  <a:pt x="0" y="96139"/>
                  <a:pt x="53213" y="247650"/>
                </a:cubicBezTo>
                <a:lnTo>
                  <a:pt x="1167384" y="2723642"/>
                </a:lnTo>
                <a:cubicBezTo>
                  <a:pt x="1220597" y="2875280"/>
                  <a:pt x="1395476" y="2999232"/>
                  <a:pt x="1556131" y="2999232"/>
                </a:cubicBezTo>
                <a:lnTo>
                  <a:pt x="6014339" y="2999232"/>
                </a:lnTo>
                <a:cubicBezTo>
                  <a:pt x="6174994" y="2999232"/>
                  <a:pt x="6306439" y="2867787"/>
                  <a:pt x="6306439" y="2707132"/>
                </a:cubicBezTo>
                <a:lnTo>
                  <a:pt x="6306439" y="1646936"/>
                </a:lnTo>
                <a:cubicBezTo>
                  <a:pt x="6306439" y="1486281"/>
                  <a:pt x="6178042" y="1326896"/>
                  <a:pt x="6021070" y="1292733"/>
                </a:cubicBezTo>
                <a:lnTo>
                  <a:pt x="241935" y="34163"/>
                </a:lnTo>
                <a:close/>
              </a:path>
            </a:pathLst>
          </a:custGeom>
          <a:solidFill>
            <a:srgbClr val="FF91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p9"/>
          <p:cNvSpPr txBox="1"/>
          <p:nvPr/>
        </p:nvSpPr>
        <p:spPr>
          <a:xfrm>
            <a:off x="9144063" y="2686595"/>
            <a:ext cx="8012100" cy="38478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2499" u="none" cap="none" strike="noStrike">
                <a:solidFill>
                  <a:srgbClr val="1D8CAD"/>
                </a:solidFill>
                <a:latin typeface="Luckiest Guy"/>
                <a:ea typeface="Luckiest Guy"/>
                <a:cs typeface="Luckiest Guy"/>
                <a:sym typeface="Luckiest Guy"/>
              </a:rPr>
              <a:t>Workout Plan</a:t>
            </a:r>
            <a:endParaRPr/>
          </a:p>
        </p:txBody>
      </p:sp>
      <p:sp>
        <p:nvSpPr>
          <p:cNvPr id="67" name="Google Shape;67;p9"/>
          <p:cNvSpPr txBox="1"/>
          <p:nvPr/>
        </p:nvSpPr>
        <p:spPr>
          <a:xfrm>
            <a:off x="9144000" y="6566310"/>
            <a:ext cx="8012100" cy="1385400"/>
          </a:xfrm>
          <a:prstGeom prst="rect">
            <a:avLst/>
          </a:prstGeom>
          <a:noFill/>
          <a:ln>
            <a:noFill/>
          </a:ln>
        </p:spPr>
        <p:txBody>
          <a:bodyPr anchorCtr="0" anchor="t" bIns="0" lIns="0" spcFirstLastPara="1" rIns="0" wrap="square" tIns="0">
            <a:spAutoFit/>
          </a:bodyPr>
          <a:lstStyle/>
          <a:p>
            <a:pPr indent="0" lvl="0" marL="0" marR="0" rtl="0" algn="ctr">
              <a:lnSpc>
                <a:spcPct val="108000"/>
              </a:lnSpc>
              <a:spcBef>
                <a:spcPts val="0"/>
              </a:spcBef>
              <a:spcAft>
                <a:spcPts val="0"/>
              </a:spcAft>
              <a:buNone/>
            </a:pPr>
            <a:r>
              <a:rPr b="0" i="0" lang="en-US" sz="9000" u="none" cap="none" strike="noStrike">
                <a:solidFill>
                  <a:srgbClr val="E95655"/>
                </a:solidFill>
                <a:latin typeface="Luckiest Guy"/>
                <a:ea typeface="Luckiest Guy"/>
                <a:cs typeface="Luckiest Guy"/>
                <a:sym typeface="Luckiest Guy"/>
              </a:rPr>
              <a:t>Workshop</a:t>
            </a:r>
            <a:endParaRPr/>
          </a:p>
        </p:txBody>
      </p:sp>
      <p:pic>
        <p:nvPicPr>
          <p:cNvPr id="68" name="Google Shape;68;p9"/>
          <p:cNvPicPr preferRelativeResize="0"/>
          <p:nvPr/>
        </p:nvPicPr>
        <p:blipFill>
          <a:blip r:embed="rId4">
            <a:alphaModFix/>
          </a:blip>
          <a:stretch>
            <a:fillRect/>
          </a:stretch>
        </p:blipFill>
        <p:spPr>
          <a:xfrm>
            <a:off x="682975" y="391325"/>
            <a:ext cx="8228620" cy="98974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EAEA"/>
        </a:solidFill>
      </p:bgPr>
    </p:bg>
    <p:spTree>
      <p:nvGrpSpPr>
        <p:cNvPr id="210" name="Shape 210"/>
        <p:cNvGrpSpPr/>
        <p:nvPr/>
      </p:nvGrpSpPr>
      <p:grpSpPr>
        <a:xfrm>
          <a:off x="0" y="0"/>
          <a:ext cx="0" cy="0"/>
          <a:chOff x="0" y="0"/>
          <a:chExt cx="0" cy="0"/>
        </a:xfrm>
      </p:grpSpPr>
      <p:sp>
        <p:nvSpPr>
          <p:cNvPr id="211" name="Google Shape;211;p18"/>
          <p:cNvSpPr/>
          <p:nvPr/>
        </p:nvSpPr>
        <p:spPr>
          <a:xfrm>
            <a:off x="8233294" y="2878393"/>
            <a:ext cx="866765" cy="866765"/>
          </a:xfrm>
          <a:custGeom>
            <a:rect b="b" l="l" r="r" t="t"/>
            <a:pathLst>
              <a:path extrusionOk="0" h="866765" w="866765">
                <a:moveTo>
                  <a:pt x="0" y="0"/>
                </a:moveTo>
                <a:lnTo>
                  <a:pt x="866765" y="0"/>
                </a:lnTo>
                <a:lnTo>
                  <a:pt x="866765" y="866764"/>
                </a:lnTo>
                <a:lnTo>
                  <a:pt x="0" y="866764"/>
                </a:lnTo>
                <a:lnTo>
                  <a:pt x="0" y="0"/>
                </a:lnTo>
                <a:close/>
              </a:path>
            </a:pathLst>
          </a:custGeom>
          <a:blipFill rotWithShape="1">
            <a:blip r:embed="rId3">
              <a:alphaModFix/>
            </a:blip>
            <a:stretch>
              <a:fillRect b="0" l="0" r="0" t="0"/>
            </a:stretch>
          </a:blipFill>
          <a:ln>
            <a:noFill/>
          </a:ln>
        </p:spPr>
      </p:sp>
      <p:sp>
        <p:nvSpPr>
          <p:cNvPr id="212" name="Google Shape;212;p18"/>
          <p:cNvSpPr/>
          <p:nvPr/>
        </p:nvSpPr>
        <p:spPr>
          <a:xfrm rot="5801857">
            <a:off x="9438901" y="910969"/>
            <a:ext cx="11485491" cy="8094018"/>
          </a:xfrm>
          <a:custGeom>
            <a:rect b="b" l="l" r="r" t="t"/>
            <a:pathLst>
              <a:path extrusionOk="0" h="6526064" w="9260549">
                <a:moveTo>
                  <a:pt x="8968449" y="0"/>
                </a:moveTo>
                <a:cubicBezTo>
                  <a:pt x="9129105" y="0"/>
                  <a:pt x="9260549" y="131445"/>
                  <a:pt x="9260549" y="292100"/>
                </a:cubicBezTo>
                <a:lnTo>
                  <a:pt x="9260549" y="6261903"/>
                </a:lnTo>
                <a:cubicBezTo>
                  <a:pt x="9260549" y="6422558"/>
                  <a:pt x="9132153" y="6526064"/>
                  <a:pt x="8975181" y="6491901"/>
                </a:cubicBezTo>
                <a:lnTo>
                  <a:pt x="285369" y="5233584"/>
                </a:lnTo>
                <a:cubicBezTo>
                  <a:pt x="128397" y="5199295"/>
                  <a:pt x="0" y="5039909"/>
                  <a:pt x="0" y="4879255"/>
                </a:cubicBezTo>
                <a:lnTo>
                  <a:pt x="0" y="292100"/>
                </a:lnTo>
                <a:cubicBezTo>
                  <a:pt x="0" y="131445"/>
                  <a:pt x="131445" y="0"/>
                  <a:pt x="292100" y="0"/>
                </a:cubicBezTo>
                <a:lnTo>
                  <a:pt x="8968449" y="0"/>
                </a:lnTo>
                <a:close/>
              </a:path>
            </a:pathLst>
          </a:custGeom>
          <a:solidFill>
            <a:srgbClr val="FFDE5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 name="Google Shape;213;p18"/>
          <p:cNvSpPr txBox="1"/>
          <p:nvPr/>
        </p:nvSpPr>
        <p:spPr>
          <a:xfrm>
            <a:off x="1028700" y="1019175"/>
            <a:ext cx="9762505" cy="13811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9000" u="none" cap="none" strike="noStrike">
                <a:solidFill>
                  <a:srgbClr val="223A7B"/>
                </a:solidFill>
                <a:latin typeface="Luckiest Guy"/>
                <a:ea typeface="Luckiest Guy"/>
                <a:cs typeface="Luckiest Guy"/>
                <a:sym typeface="Luckiest Guy"/>
              </a:rPr>
              <a:t>Workout Plan</a:t>
            </a:r>
            <a:endParaRPr/>
          </a:p>
        </p:txBody>
      </p:sp>
      <p:sp>
        <p:nvSpPr>
          <p:cNvPr id="214" name="Google Shape;214;p18"/>
          <p:cNvSpPr txBox="1"/>
          <p:nvPr/>
        </p:nvSpPr>
        <p:spPr>
          <a:xfrm>
            <a:off x="1175259" y="4125683"/>
            <a:ext cx="3870752" cy="590550"/>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1" i="0" lang="en-US" sz="3999" u="none" cap="none" strike="noStrike">
                <a:solidFill>
                  <a:srgbClr val="1D8CAD"/>
                </a:solidFill>
                <a:latin typeface="Titillium Web"/>
                <a:ea typeface="Titillium Web"/>
                <a:cs typeface="Titillium Web"/>
                <a:sym typeface="Titillium Web"/>
              </a:rPr>
              <a:t>One</a:t>
            </a:r>
            <a:endParaRPr/>
          </a:p>
        </p:txBody>
      </p:sp>
      <p:sp>
        <p:nvSpPr>
          <p:cNvPr id="215" name="Google Shape;215;p18"/>
          <p:cNvSpPr txBox="1"/>
          <p:nvPr/>
        </p:nvSpPr>
        <p:spPr>
          <a:xfrm>
            <a:off x="6611893" y="4125683"/>
            <a:ext cx="4032753" cy="590550"/>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1" i="0" lang="en-US" sz="3999" u="none" cap="none" strike="noStrike">
                <a:solidFill>
                  <a:srgbClr val="1D8CAD"/>
                </a:solidFill>
                <a:latin typeface="Titillium Web"/>
                <a:ea typeface="Titillium Web"/>
                <a:cs typeface="Titillium Web"/>
                <a:sym typeface="Titillium Web"/>
              </a:rPr>
              <a:t>Two</a:t>
            </a:r>
            <a:endParaRPr/>
          </a:p>
        </p:txBody>
      </p:sp>
      <p:sp>
        <p:nvSpPr>
          <p:cNvPr id="216" name="Google Shape;216;p18"/>
          <p:cNvSpPr txBox="1"/>
          <p:nvPr/>
        </p:nvSpPr>
        <p:spPr>
          <a:xfrm>
            <a:off x="1175259" y="7118879"/>
            <a:ext cx="3870752" cy="590550"/>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1" i="0" lang="en-US" sz="3999" u="none" cap="none" strike="noStrike">
                <a:solidFill>
                  <a:srgbClr val="1D8CAD"/>
                </a:solidFill>
                <a:latin typeface="Titillium Web"/>
                <a:ea typeface="Titillium Web"/>
                <a:cs typeface="Titillium Web"/>
                <a:sym typeface="Titillium Web"/>
              </a:rPr>
              <a:t>Three</a:t>
            </a:r>
            <a:endParaRPr/>
          </a:p>
        </p:txBody>
      </p:sp>
      <p:sp>
        <p:nvSpPr>
          <p:cNvPr id="217" name="Google Shape;217;p18"/>
          <p:cNvSpPr txBox="1"/>
          <p:nvPr/>
        </p:nvSpPr>
        <p:spPr>
          <a:xfrm>
            <a:off x="6611893" y="7118879"/>
            <a:ext cx="4032753" cy="590550"/>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1" i="0" lang="en-US" sz="3999" u="none" cap="none" strike="noStrike">
                <a:solidFill>
                  <a:srgbClr val="1D8CAD"/>
                </a:solidFill>
                <a:latin typeface="Titillium Web"/>
                <a:ea typeface="Titillium Web"/>
                <a:cs typeface="Titillium Web"/>
                <a:sym typeface="Titillium Web"/>
              </a:rPr>
              <a:t>Four</a:t>
            </a:r>
            <a:endParaRPr/>
          </a:p>
        </p:txBody>
      </p:sp>
      <p:sp>
        <p:nvSpPr>
          <p:cNvPr id="218" name="Google Shape;218;p18"/>
          <p:cNvSpPr txBox="1"/>
          <p:nvPr/>
        </p:nvSpPr>
        <p:spPr>
          <a:xfrm>
            <a:off x="1175259" y="4797714"/>
            <a:ext cx="3870752" cy="824865"/>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000000"/>
                </a:solidFill>
                <a:latin typeface="Dosis"/>
                <a:ea typeface="Dosis"/>
                <a:cs typeface="Dosis"/>
                <a:sym typeface="Dosis"/>
              </a:rPr>
              <a:t>Elaborate on what you </a:t>
            </a:r>
            <a:endParaRPr/>
          </a:p>
          <a:p>
            <a:pPr indent="0" lvl="0" marL="0" marR="0" rtl="0" algn="ctr">
              <a:lnSpc>
                <a:spcPct val="139958"/>
              </a:lnSpc>
              <a:spcBef>
                <a:spcPts val="0"/>
              </a:spcBef>
              <a:spcAft>
                <a:spcPts val="0"/>
              </a:spcAft>
              <a:buNone/>
            </a:pPr>
            <a:r>
              <a:rPr b="0" i="0" lang="en-US" sz="2400" u="none" cap="none" strike="noStrike">
                <a:solidFill>
                  <a:srgbClr val="000000"/>
                </a:solidFill>
                <a:latin typeface="Dosis"/>
                <a:ea typeface="Dosis"/>
                <a:cs typeface="Dosis"/>
                <a:sym typeface="Dosis"/>
              </a:rPr>
              <a:t>want to discuss. </a:t>
            </a:r>
            <a:endParaRPr/>
          </a:p>
        </p:txBody>
      </p:sp>
      <p:sp>
        <p:nvSpPr>
          <p:cNvPr id="219" name="Google Shape;219;p18"/>
          <p:cNvSpPr txBox="1"/>
          <p:nvPr/>
        </p:nvSpPr>
        <p:spPr>
          <a:xfrm>
            <a:off x="6611893" y="4797714"/>
            <a:ext cx="3870752" cy="824865"/>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000000"/>
                </a:solidFill>
                <a:latin typeface="Dosis"/>
                <a:ea typeface="Dosis"/>
                <a:cs typeface="Dosis"/>
                <a:sym typeface="Dosis"/>
              </a:rPr>
              <a:t>Elaborate on what you </a:t>
            </a:r>
            <a:endParaRPr/>
          </a:p>
          <a:p>
            <a:pPr indent="0" lvl="0" marL="0" marR="0" rtl="0" algn="ctr">
              <a:lnSpc>
                <a:spcPct val="139958"/>
              </a:lnSpc>
              <a:spcBef>
                <a:spcPts val="0"/>
              </a:spcBef>
              <a:spcAft>
                <a:spcPts val="0"/>
              </a:spcAft>
              <a:buNone/>
            </a:pPr>
            <a:r>
              <a:rPr b="0" i="0" lang="en-US" sz="2400" u="none" cap="none" strike="noStrike">
                <a:solidFill>
                  <a:srgbClr val="000000"/>
                </a:solidFill>
                <a:latin typeface="Dosis"/>
                <a:ea typeface="Dosis"/>
                <a:cs typeface="Dosis"/>
                <a:sym typeface="Dosis"/>
              </a:rPr>
              <a:t>want to discuss. </a:t>
            </a:r>
            <a:endParaRPr/>
          </a:p>
        </p:txBody>
      </p:sp>
      <p:sp>
        <p:nvSpPr>
          <p:cNvPr id="220" name="Google Shape;220;p18"/>
          <p:cNvSpPr txBox="1"/>
          <p:nvPr/>
        </p:nvSpPr>
        <p:spPr>
          <a:xfrm>
            <a:off x="1175259" y="7790910"/>
            <a:ext cx="3980117" cy="824865"/>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000000"/>
                </a:solidFill>
                <a:latin typeface="Dosis"/>
                <a:ea typeface="Dosis"/>
                <a:cs typeface="Dosis"/>
                <a:sym typeface="Dosis"/>
              </a:rPr>
              <a:t>Elaborate on what you </a:t>
            </a:r>
            <a:endParaRPr/>
          </a:p>
          <a:p>
            <a:pPr indent="0" lvl="0" marL="0" marR="0" rtl="0" algn="ctr">
              <a:lnSpc>
                <a:spcPct val="139958"/>
              </a:lnSpc>
              <a:spcBef>
                <a:spcPts val="0"/>
              </a:spcBef>
              <a:spcAft>
                <a:spcPts val="0"/>
              </a:spcAft>
              <a:buNone/>
            </a:pPr>
            <a:r>
              <a:rPr b="0" i="0" lang="en-US" sz="2400" u="none" cap="none" strike="noStrike">
                <a:solidFill>
                  <a:srgbClr val="000000"/>
                </a:solidFill>
                <a:latin typeface="Dosis"/>
                <a:ea typeface="Dosis"/>
                <a:cs typeface="Dosis"/>
                <a:sym typeface="Dosis"/>
              </a:rPr>
              <a:t>want to discuss. </a:t>
            </a:r>
            <a:endParaRPr/>
          </a:p>
        </p:txBody>
      </p:sp>
      <p:sp>
        <p:nvSpPr>
          <p:cNvPr id="221" name="Google Shape;221;p18"/>
          <p:cNvSpPr txBox="1"/>
          <p:nvPr/>
        </p:nvSpPr>
        <p:spPr>
          <a:xfrm>
            <a:off x="6611893" y="7790910"/>
            <a:ext cx="3980117" cy="824865"/>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000000"/>
                </a:solidFill>
                <a:latin typeface="Dosis"/>
                <a:ea typeface="Dosis"/>
                <a:cs typeface="Dosis"/>
                <a:sym typeface="Dosis"/>
              </a:rPr>
              <a:t>Elaborate on what you </a:t>
            </a:r>
            <a:endParaRPr/>
          </a:p>
          <a:p>
            <a:pPr indent="0" lvl="0" marL="0" marR="0" rtl="0" algn="ctr">
              <a:lnSpc>
                <a:spcPct val="139958"/>
              </a:lnSpc>
              <a:spcBef>
                <a:spcPts val="0"/>
              </a:spcBef>
              <a:spcAft>
                <a:spcPts val="0"/>
              </a:spcAft>
              <a:buNone/>
            </a:pPr>
            <a:r>
              <a:rPr b="0" i="0" lang="en-US" sz="2400" u="none" cap="none" strike="noStrike">
                <a:solidFill>
                  <a:srgbClr val="000000"/>
                </a:solidFill>
                <a:latin typeface="Dosis"/>
                <a:ea typeface="Dosis"/>
                <a:cs typeface="Dosis"/>
                <a:sym typeface="Dosis"/>
              </a:rPr>
              <a:t>want to discuss. </a:t>
            </a:r>
            <a:endParaRPr/>
          </a:p>
        </p:txBody>
      </p:sp>
      <p:sp>
        <p:nvSpPr>
          <p:cNvPr id="222" name="Google Shape;222;p18"/>
          <p:cNvSpPr/>
          <p:nvPr/>
        </p:nvSpPr>
        <p:spPr>
          <a:xfrm>
            <a:off x="2677252" y="2878393"/>
            <a:ext cx="866765" cy="866765"/>
          </a:xfrm>
          <a:custGeom>
            <a:rect b="b" l="l" r="r" t="t"/>
            <a:pathLst>
              <a:path extrusionOk="0" h="866765" w="866765">
                <a:moveTo>
                  <a:pt x="0" y="0"/>
                </a:moveTo>
                <a:lnTo>
                  <a:pt x="866765" y="0"/>
                </a:lnTo>
                <a:lnTo>
                  <a:pt x="866765" y="866764"/>
                </a:lnTo>
                <a:lnTo>
                  <a:pt x="0" y="866764"/>
                </a:lnTo>
                <a:lnTo>
                  <a:pt x="0" y="0"/>
                </a:lnTo>
                <a:close/>
              </a:path>
            </a:pathLst>
          </a:custGeom>
          <a:blipFill rotWithShape="1">
            <a:blip r:embed="rId4">
              <a:alphaModFix/>
            </a:blip>
            <a:stretch>
              <a:fillRect b="0" l="0" r="0" t="0"/>
            </a:stretch>
          </a:blipFill>
          <a:ln>
            <a:noFill/>
          </a:ln>
        </p:spPr>
      </p:sp>
      <p:sp>
        <p:nvSpPr>
          <p:cNvPr id="223" name="Google Shape;223;p18"/>
          <p:cNvSpPr/>
          <p:nvPr/>
        </p:nvSpPr>
        <p:spPr>
          <a:xfrm>
            <a:off x="8233294" y="6020912"/>
            <a:ext cx="866765" cy="866765"/>
          </a:xfrm>
          <a:custGeom>
            <a:rect b="b" l="l" r="r" t="t"/>
            <a:pathLst>
              <a:path extrusionOk="0" h="866765" w="866765">
                <a:moveTo>
                  <a:pt x="0" y="0"/>
                </a:moveTo>
                <a:lnTo>
                  <a:pt x="866765" y="0"/>
                </a:lnTo>
                <a:lnTo>
                  <a:pt x="866765" y="866764"/>
                </a:lnTo>
                <a:lnTo>
                  <a:pt x="0" y="866764"/>
                </a:lnTo>
                <a:lnTo>
                  <a:pt x="0" y="0"/>
                </a:lnTo>
                <a:close/>
              </a:path>
            </a:pathLst>
          </a:custGeom>
          <a:blipFill rotWithShape="1">
            <a:blip r:embed="rId5">
              <a:alphaModFix/>
            </a:blip>
            <a:stretch>
              <a:fillRect b="0" l="0" r="0" t="0"/>
            </a:stretch>
          </a:blipFill>
          <a:ln>
            <a:noFill/>
          </a:ln>
        </p:spPr>
      </p:sp>
      <p:sp>
        <p:nvSpPr>
          <p:cNvPr id="224" name="Google Shape;224;p18"/>
          <p:cNvSpPr/>
          <p:nvPr/>
        </p:nvSpPr>
        <p:spPr>
          <a:xfrm>
            <a:off x="2677252" y="6020912"/>
            <a:ext cx="866765" cy="866765"/>
          </a:xfrm>
          <a:custGeom>
            <a:rect b="b" l="l" r="r" t="t"/>
            <a:pathLst>
              <a:path extrusionOk="0" h="866765" w="866765">
                <a:moveTo>
                  <a:pt x="0" y="0"/>
                </a:moveTo>
                <a:lnTo>
                  <a:pt x="866765" y="0"/>
                </a:lnTo>
                <a:lnTo>
                  <a:pt x="866765" y="866764"/>
                </a:lnTo>
                <a:lnTo>
                  <a:pt x="0" y="866764"/>
                </a:lnTo>
                <a:lnTo>
                  <a:pt x="0" y="0"/>
                </a:lnTo>
                <a:close/>
              </a:path>
            </a:pathLst>
          </a:custGeom>
          <a:blipFill rotWithShape="1">
            <a:blip r:embed="rId6">
              <a:alphaModFix/>
            </a:blip>
            <a:stretch>
              <a:fillRect b="0" l="0" r="0" t="0"/>
            </a:stretch>
          </a:blipFill>
          <a:ln>
            <a:noFill/>
          </a:ln>
        </p:spPr>
      </p:sp>
      <p:sp>
        <p:nvSpPr>
          <p:cNvPr id="225" name="Google Shape;225;p18"/>
          <p:cNvSpPr/>
          <p:nvPr/>
        </p:nvSpPr>
        <p:spPr>
          <a:xfrm>
            <a:off x="-2423692" y="8694845"/>
            <a:ext cx="6904784" cy="3154046"/>
          </a:xfrm>
          <a:custGeom>
            <a:rect b="b" l="l" r="r" t="t"/>
            <a:pathLst>
              <a:path extrusionOk="0" h="2985008" w="6534729">
                <a:moveTo>
                  <a:pt x="6249360" y="1692402"/>
                </a:moveTo>
                <a:cubicBezTo>
                  <a:pt x="6406332" y="1658239"/>
                  <a:pt x="6534729" y="1514221"/>
                  <a:pt x="6534729" y="1457071"/>
                </a:cubicBezTo>
                <a:cubicBezTo>
                  <a:pt x="6534729" y="1428369"/>
                  <a:pt x="6406078" y="1285240"/>
                  <a:pt x="6248979" y="1252093"/>
                </a:cubicBezTo>
                <a:lnTo>
                  <a:pt x="286496" y="33147"/>
                </a:lnTo>
                <a:cubicBezTo>
                  <a:pt x="128651" y="0"/>
                  <a:pt x="0" y="104394"/>
                  <a:pt x="0" y="265049"/>
                </a:cubicBezTo>
                <a:lnTo>
                  <a:pt x="0" y="2720848"/>
                </a:lnTo>
                <a:cubicBezTo>
                  <a:pt x="0" y="2881503"/>
                  <a:pt x="128397" y="2985008"/>
                  <a:pt x="286090" y="2950845"/>
                </a:cubicBezTo>
                <a:lnTo>
                  <a:pt x="6249360" y="1692402"/>
                </a:lnTo>
                <a:close/>
              </a:path>
            </a:pathLst>
          </a:custGeom>
          <a:solidFill>
            <a:srgbClr val="A27B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p18"/>
          <p:cNvSpPr/>
          <p:nvPr/>
        </p:nvSpPr>
        <p:spPr>
          <a:xfrm rot="-10162707">
            <a:off x="-909130" y="-367417"/>
            <a:ext cx="2427132" cy="3494562"/>
          </a:xfrm>
          <a:custGeom>
            <a:rect b="b" l="l" r="r" t="t"/>
            <a:pathLst>
              <a:path extrusionOk="0" h="3494562" w="2427132">
                <a:moveTo>
                  <a:pt x="0" y="0"/>
                </a:moveTo>
                <a:lnTo>
                  <a:pt x="2427132" y="0"/>
                </a:lnTo>
                <a:lnTo>
                  <a:pt x="2427132" y="3494561"/>
                </a:lnTo>
                <a:lnTo>
                  <a:pt x="0" y="3494561"/>
                </a:lnTo>
                <a:lnTo>
                  <a:pt x="0" y="0"/>
                </a:lnTo>
                <a:close/>
              </a:path>
            </a:pathLst>
          </a:custGeom>
          <a:blipFill rotWithShape="1">
            <a:blip r:embed="rId7">
              <a:alphaModFix/>
            </a:blip>
            <a:stretch>
              <a:fillRect b="0" l="0" r="0" t="0"/>
            </a:stretch>
          </a:blipFill>
          <a:ln>
            <a:noFill/>
          </a:ln>
        </p:spPr>
      </p:sp>
      <p:cxnSp>
        <p:nvCxnSpPr>
          <p:cNvPr id="227" name="Google Shape;227;p18"/>
          <p:cNvCxnSpPr/>
          <p:nvPr/>
        </p:nvCxnSpPr>
        <p:spPr>
          <a:xfrm rot="10800000">
            <a:off x="341422" y="1580991"/>
            <a:ext cx="493062" cy="1243517"/>
          </a:xfrm>
          <a:prstGeom prst="straightConnector1">
            <a:avLst/>
          </a:prstGeom>
          <a:noFill/>
          <a:ln cap="rnd" cmpd="sng" w="228600">
            <a:solidFill>
              <a:srgbClr val="77B6C8"/>
            </a:solidFill>
            <a:prstDash val="solid"/>
            <a:round/>
            <a:headEnd len="sm" w="sm" type="none"/>
            <a:tailEnd len="sm" w="sm" type="none"/>
          </a:ln>
        </p:spPr>
      </p:cxnSp>
      <p:pic>
        <p:nvPicPr>
          <p:cNvPr id="228" name="Google Shape;228;p18"/>
          <p:cNvPicPr preferRelativeResize="0"/>
          <p:nvPr/>
        </p:nvPicPr>
        <p:blipFill>
          <a:blip r:embed="rId8">
            <a:alphaModFix/>
          </a:blip>
          <a:stretch>
            <a:fillRect/>
          </a:stretch>
        </p:blipFill>
        <p:spPr>
          <a:xfrm>
            <a:off x="11341550" y="509749"/>
            <a:ext cx="6186801" cy="9267508"/>
          </a:xfrm>
          <a:prstGeom prst="rect">
            <a:avLst/>
          </a:prstGeom>
          <a:noFill/>
          <a:ln>
            <a:noFill/>
          </a:ln>
        </p:spPr>
      </p:pic>
      <p:sp>
        <p:nvSpPr>
          <p:cNvPr id="229" name="Google Shape;229;p18"/>
          <p:cNvSpPr/>
          <p:nvPr/>
        </p:nvSpPr>
        <p:spPr>
          <a:xfrm flipH="1" rot="-7096135">
            <a:off x="16441327" y="422490"/>
            <a:ext cx="1635946" cy="2355420"/>
          </a:xfrm>
          <a:custGeom>
            <a:rect b="b" l="l" r="r" t="t"/>
            <a:pathLst>
              <a:path extrusionOk="0" h="2355420" w="1635946">
                <a:moveTo>
                  <a:pt x="1635946" y="0"/>
                </a:moveTo>
                <a:lnTo>
                  <a:pt x="0" y="0"/>
                </a:lnTo>
                <a:lnTo>
                  <a:pt x="0" y="2355420"/>
                </a:lnTo>
                <a:lnTo>
                  <a:pt x="1635946" y="2355420"/>
                </a:lnTo>
                <a:lnTo>
                  <a:pt x="1635946" y="0"/>
                </a:lnTo>
                <a:close/>
              </a:path>
            </a:pathLst>
          </a:custGeom>
          <a:blipFill rotWithShape="1">
            <a:blip r:embed="rId9">
              <a:alphaModFix/>
            </a:blip>
            <a:stretch>
              <a:fillRect b="0" l="0" r="0" t="0"/>
            </a:stretch>
          </a:blipFill>
          <a:ln>
            <a:noFill/>
          </a:ln>
        </p:spPr>
      </p:sp>
      <p:cxnSp>
        <p:nvCxnSpPr>
          <p:cNvPr id="230" name="Google Shape;230;p18"/>
          <p:cNvCxnSpPr/>
          <p:nvPr/>
        </p:nvCxnSpPr>
        <p:spPr>
          <a:xfrm>
            <a:off x="15041880" y="1600200"/>
            <a:ext cx="6492240" cy="0"/>
          </a:xfrm>
          <a:prstGeom prst="straightConnector1">
            <a:avLst/>
          </a:prstGeom>
          <a:noFill/>
          <a:ln cap="rnd" cmpd="sng" w="228600">
            <a:solidFill>
              <a:srgbClr val="FFDE59"/>
            </a:solidFill>
            <a:prstDash val="solid"/>
            <a:round/>
            <a:headEnd len="sm" w="sm" type="none"/>
            <a:tailEnd len="sm" w="sm" type="none"/>
          </a:ln>
        </p:spPr>
      </p:cxn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EAEA"/>
        </a:solidFill>
      </p:bgPr>
    </p:bg>
    <p:spTree>
      <p:nvGrpSpPr>
        <p:cNvPr id="234" name="Shape 234"/>
        <p:cNvGrpSpPr/>
        <p:nvPr/>
      </p:nvGrpSpPr>
      <p:grpSpPr>
        <a:xfrm>
          <a:off x="0" y="0"/>
          <a:ext cx="0" cy="0"/>
          <a:chOff x="0" y="0"/>
          <a:chExt cx="0" cy="0"/>
        </a:xfrm>
      </p:grpSpPr>
      <p:sp>
        <p:nvSpPr>
          <p:cNvPr id="235" name="Google Shape;235;p19"/>
          <p:cNvSpPr/>
          <p:nvPr/>
        </p:nvSpPr>
        <p:spPr>
          <a:xfrm>
            <a:off x="3658557" y="-55808"/>
            <a:ext cx="7622914" cy="10400124"/>
          </a:xfrm>
          <a:custGeom>
            <a:rect b="b" l="l" r="r" t="t"/>
            <a:pathLst>
              <a:path extrusionOk="0" h="1208263" w="885613">
                <a:moveTo>
                  <a:pt x="203200" y="0"/>
                </a:moveTo>
                <a:lnTo>
                  <a:pt x="682413" y="0"/>
                </a:lnTo>
                <a:lnTo>
                  <a:pt x="885613" y="1208263"/>
                </a:lnTo>
                <a:lnTo>
                  <a:pt x="0" y="1208263"/>
                </a:lnTo>
                <a:lnTo>
                  <a:pt x="203200" y="0"/>
                </a:lnTo>
                <a:close/>
              </a:path>
            </a:pathLst>
          </a:custGeom>
          <a:solidFill>
            <a:srgbClr val="A359B8"/>
          </a:solidFill>
          <a:ln>
            <a:noFill/>
          </a:ln>
        </p:spPr>
      </p:sp>
      <p:pic>
        <p:nvPicPr>
          <p:cNvPr id="236" name="Google Shape;236;p19"/>
          <p:cNvPicPr preferRelativeResize="0"/>
          <p:nvPr/>
        </p:nvPicPr>
        <p:blipFill>
          <a:blip r:embed="rId3">
            <a:alphaModFix/>
          </a:blip>
          <a:stretch>
            <a:fillRect/>
          </a:stretch>
        </p:blipFill>
        <p:spPr>
          <a:xfrm>
            <a:off x="3085402" y="-277775"/>
            <a:ext cx="7899891" cy="10620574"/>
          </a:xfrm>
          <a:prstGeom prst="rect">
            <a:avLst/>
          </a:prstGeom>
          <a:noFill/>
          <a:ln>
            <a:noFill/>
          </a:ln>
        </p:spPr>
      </p:pic>
      <p:sp>
        <p:nvSpPr>
          <p:cNvPr id="237" name="Google Shape;237;p19"/>
          <p:cNvSpPr/>
          <p:nvPr/>
        </p:nvSpPr>
        <p:spPr>
          <a:xfrm>
            <a:off x="-1185625" y="-55808"/>
            <a:ext cx="7622914" cy="10400124"/>
          </a:xfrm>
          <a:custGeom>
            <a:rect b="b" l="l" r="r" t="t"/>
            <a:pathLst>
              <a:path extrusionOk="0" h="1208263" w="885613">
                <a:moveTo>
                  <a:pt x="203200" y="0"/>
                </a:moveTo>
                <a:lnTo>
                  <a:pt x="682413" y="0"/>
                </a:lnTo>
                <a:lnTo>
                  <a:pt x="885613" y="1208263"/>
                </a:lnTo>
                <a:lnTo>
                  <a:pt x="0" y="1208263"/>
                </a:lnTo>
                <a:lnTo>
                  <a:pt x="203200" y="0"/>
                </a:lnTo>
                <a:close/>
              </a:path>
            </a:pathLst>
          </a:custGeom>
          <a:solidFill>
            <a:srgbClr val="FFDE59"/>
          </a:solidFill>
          <a:ln>
            <a:noFill/>
          </a:ln>
        </p:spPr>
      </p:sp>
      <p:pic>
        <p:nvPicPr>
          <p:cNvPr id="238" name="Google Shape;238;p19"/>
          <p:cNvPicPr preferRelativeResize="0"/>
          <p:nvPr/>
        </p:nvPicPr>
        <p:blipFill>
          <a:blip r:embed="rId4">
            <a:alphaModFix/>
          </a:blip>
          <a:stretch>
            <a:fillRect/>
          </a:stretch>
        </p:blipFill>
        <p:spPr>
          <a:xfrm>
            <a:off x="-1523874" y="-277787"/>
            <a:ext cx="7644600" cy="10842578"/>
          </a:xfrm>
          <a:prstGeom prst="rect">
            <a:avLst/>
          </a:prstGeom>
          <a:noFill/>
          <a:ln>
            <a:noFill/>
          </a:ln>
        </p:spPr>
      </p:pic>
      <p:sp>
        <p:nvSpPr>
          <p:cNvPr id="239" name="Google Shape;239;p19"/>
          <p:cNvSpPr txBox="1"/>
          <p:nvPr/>
        </p:nvSpPr>
        <p:spPr>
          <a:xfrm>
            <a:off x="9940299" y="2158028"/>
            <a:ext cx="7644600" cy="27705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9000" u="none" cap="none" strike="noStrike">
                <a:solidFill>
                  <a:srgbClr val="223A7B"/>
                </a:solidFill>
                <a:latin typeface="Luckiest Guy"/>
                <a:ea typeface="Luckiest Guy"/>
                <a:cs typeface="Luckiest Guy"/>
                <a:sym typeface="Luckiest Guy"/>
              </a:rPr>
              <a:t>Gallery Image</a:t>
            </a:r>
            <a:endParaRPr/>
          </a:p>
        </p:txBody>
      </p:sp>
      <p:sp>
        <p:nvSpPr>
          <p:cNvPr id="240" name="Google Shape;240;p19"/>
          <p:cNvSpPr txBox="1"/>
          <p:nvPr/>
        </p:nvSpPr>
        <p:spPr>
          <a:xfrm>
            <a:off x="10853565" y="5119385"/>
            <a:ext cx="5818008" cy="108204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3300" u="none" cap="none" strike="noStrike">
                <a:solidFill>
                  <a:srgbClr val="000000"/>
                </a:solidFill>
                <a:latin typeface="Dosis"/>
                <a:ea typeface="Dosis"/>
                <a:cs typeface="Dosis"/>
                <a:sym typeface="Dosis"/>
              </a:rPr>
              <a:t>What can you say about your projects? Share it here!</a:t>
            </a:r>
            <a:endParaRPr/>
          </a:p>
        </p:txBody>
      </p:sp>
      <p:sp>
        <p:nvSpPr>
          <p:cNvPr id="241" name="Google Shape;241;p19"/>
          <p:cNvSpPr/>
          <p:nvPr/>
        </p:nvSpPr>
        <p:spPr>
          <a:xfrm rot="-5801485">
            <a:off x="15182758" y="485822"/>
            <a:ext cx="6709594" cy="3363386"/>
          </a:xfrm>
          <a:custGeom>
            <a:rect b="b" l="l" r="r" t="t"/>
            <a:pathLst>
              <a:path extrusionOk="0" h="3183128" w="6350000">
                <a:moveTo>
                  <a:pt x="6064631" y="1890522"/>
                </a:moveTo>
                <a:cubicBezTo>
                  <a:pt x="6221603" y="1856359"/>
                  <a:pt x="6350000" y="1712341"/>
                  <a:pt x="6350000" y="1570355"/>
                </a:cubicBezTo>
                <a:cubicBezTo>
                  <a:pt x="6350000" y="1428369"/>
                  <a:pt x="6221349" y="1285240"/>
                  <a:pt x="6064250" y="1252093"/>
                </a:cubicBezTo>
                <a:lnTo>
                  <a:pt x="285750" y="33147"/>
                </a:lnTo>
                <a:cubicBezTo>
                  <a:pt x="128651" y="0"/>
                  <a:pt x="0" y="104394"/>
                  <a:pt x="0" y="265049"/>
                </a:cubicBezTo>
                <a:lnTo>
                  <a:pt x="0" y="2918968"/>
                </a:lnTo>
                <a:cubicBezTo>
                  <a:pt x="0" y="3079623"/>
                  <a:pt x="128397" y="3183128"/>
                  <a:pt x="285369" y="3148965"/>
                </a:cubicBezTo>
                <a:lnTo>
                  <a:pt x="6064631" y="1890522"/>
                </a:lnTo>
                <a:close/>
              </a:path>
            </a:pathLst>
          </a:custGeom>
          <a:solidFill>
            <a:srgbClr val="1D8CA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p19"/>
          <p:cNvSpPr/>
          <p:nvPr/>
        </p:nvSpPr>
        <p:spPr>
          <a:xfrm rot="10204188">
            <a:off x="16204989" y="8255943"/>
            <a:ext cx="1635946" cy="2355420"/>
          </a:xfrm>
          <a:custGeom>
            <a:rect b="b" l="l" r="r" t="t"/>
            <a:pathLst>
              <a:path extrusionOk="0" h="2355420" w="1635946">
                <a:moveTo>
                  <a:pt x="0" y="0"/>
                </a:moveTo>
                <a:lnTo>
                  <a:pt x="1635946" y="0"/>
                </a:lnTo>
                <a:lnTo>
                  <a:pt x="1635946" y="2355419"/>
                </a:lnTo>
                <a:lnTo>
                  <a:pt x="0" y="2355419"/>
                </a:lnTo>
                <a:lnTo>
                  <a:pt x="0" y="0"/>
                </a:lnTo>
                <a:close/>
              </a:path>
            </a:pathLst>
          </a:custGeom>
          <a:blipFill rotWithShape="1">
            <a:blip r:embed="rId5">
              <a:alphaModFix/>
            </a:blip>
            <a:stretch>
              <a:fillRect b="0" l="0" r="0" t="0"/>
            </a:stretch>
          </a:blipFill>
          <a:ln>
            <a:noFill/>
          </a:ln>
        </p:spPr>
      </p:sp>
      <p:cxnSp>
        <p:nvCxnSpPr>
          <p:cNvPr id="243" name="Google Shape;243;p19"/>
          <p:cNvCxnSpPr/>
          <p:nvPr/>
        </p:nvCxnSpPr>
        <p:spPr>
          <a:xfrm>
            <a:off x="12427745" y="9547953"/>
            <a:ext cx="6492240" cy="0"/>
          </a:xfrm>
          <a:prstGeom prst="straightConnector1">
            <a:avLst/>
          </a:prstGeom>
          <a:noFill/>
          <a:ln cap="rnd" cmpd="sng" w="228600">
            <a:solidFill>
              <a:srgbClr val="A27BFA"/>
            </a:solidFill>
            <a:prstDash val="solid"/>
            <a:round/>
            <a:headEnd len="sm" w="sm" type="none"/>
            <a:tailEnd len="sm" w="sm" type="none"/>
          </a:ln>
        </p:spPr>
      </p:cxnSp>
      <p:sp>
        <p:nvSpPr>
          <p:cNvPr id="244" name="Google Shape;244;p19"/>
          <p:cNvSpPr/>
          <p:nvPr/>
        </p:nvSpPr>
        <p:spPr>
          <a:xfrm rot="217525">
            <a:off x="-714305" y="8060800"/>
            <a:ext cx="1819073" cy="2619084"/>
          </a:xfrm>
          <a:custGeom>
            <a:rect b="b" l="l" r="r" t="t"/>
            <a:pathLst>
              <a:path extrusionOk="0" h="2619084" w="1819073">
                <a:moveTo>
                  <a:pt x="0" y="0"/>
                </a:moveTo>
                <a:lnTo>
                  <a:pt x="1819073" y="0"/>
                </a:lnTo>
                <a:lnTo>
                  <a:pt x="1819073" y="2619084"/>
                </a:lnTo>
                <a:lnTo>
                  <a:pt x="0" y="2619084"/>
                </a:lnTo>
                <a:lnTo>
                  <a:pt x="0" y="0"/>
                </a:lnTo>
                <a:close/>
              </a:path>
            </a:pathLst>
          </a:custGeom>
          <a:blipFill rotWithShape="1">
            <a:blip r:embed="rId6">
              <a:alphaModFix/>
            </a:blip>
            <a:stretch>
              <a:fillRect b="0" l="0" r="0" t="0"/>
            </a:stretch>
          </a:blipFill>
          <a:ln>
            <a:noFill/>
          </a:ln>
        </p:spPr>
      </p:sp>
      <p:sp>
        <p:nvSpPr>
          <p:cNvPr id="245" name="Google Shape;245;p19"/>
          <p:cNvSpPr/>
          <p:nvPr/>
        </p:nvSpPr>
        <p:spPr>
          <a:xfrm rot="1656814">
            <a:off x="4899073" y="-2337481"/>
            <a:ext cx="6709594" cy="3363386"/>
          </a:xfrm>
          <a:custGeom>
            <a:rect b="b" l="l" r="r" t="t"/>
            <a:pathLst>
              <a:path extrusionOk="0" h="3183128" w="6350000">
                <a:moveTo>
                  <a:pt x="6064631" y="1890522"/>
                </a:moveTo>
                <a:cubicBezTo>
                  <a:pt x="6221603" y="1856359"/>
                  <a:pt x="6350000" y="1712341"/>
                  <a:pt x="6350000" y="1570355"/>
                </a:cubicBezTo>
                <a:cubicBezTo>
                  <a:pt x="6350000" y="1428369"/>
                  <a:pt x="6221349" y="1285240"/>
                  <a:pt x="6064250" y="1252093"/>
                </a:cubicBezTo>
                <a:lnTo>
                  <a:pt x="285750" y="33147"/>
                </a:lnTo>
                <a:cubicBezTo>
                  <a:pt x="128651" y="0"/>
                  <a:pt x="0" y="104394"/>
                  <a:pt x="0" y="265049"/>
                </a:cubicBezTo>
                <a:lnTo>
                  <a:pt x="0" y="2918968"/>
                </a:lnTo>
                <a:cubicBezTo>
                  <a:pt x="0" y="3079623"/>
                  <a:pt x="128397" y="3183128"/>
                  <a:pt x="285369" y="3148965"/>
                </a:cubicBezTo>
                <a:lnTo>
                  <a:pt x="6064631" y="1890522"/>
                </a:lnTo>
                <a:close/>
              </a:path>
            </a:pathLst>
          </a:custGeom>
          <a:solidFill>
            <a:srgbClr val="77B6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46" name="Google Shape;246;p19"/>
          <p:cNvCxnSpPr/>
          <p:nvPr/>
        </p:nvCxnSpPr>
        <p:spPr>
          <a:xfrm>
            <a:off x="-1414225" y="574116"/>
            <a:ext cx="2525472" cy="0"/>
          </a:xfrm>
          <a:prstGeom prst="straightConnector1">
            <a:avLst/>
          </a:prstGeom>
          <a:noFill/>
          <a:ln cap="rnd" cmpd="sng" w="228600">
            <a:solidFill>
              <a:srgbClr val="A27BFA"/>
            </a:solidFill>
            <a:prstDash val="solid"/>
            <a:round/>
            <a:headEnd len="sm" w="sm" type="none"/>
            <a:tailEnd len="sm" w="sm" type="none"/>
          </a:ln>
        </p:spPr>
      </p:cxn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EAEA"/>
        </a:solidFill>
      </p:bgPr>
    </p:bg>
    <p:spTree>
      <p:nvGrpSpPr>
        <p:cNvPr id="250" name="Shape 250"/>
        <p:cNvGrpSpPr/>
        <p:nvPr/>
      </p:nvGrpSpPr>
      <p:grpSpPr>
        <a:xfrm>
          <a:off x="0" y="0"/>
          <a:ext cx="0" cy="0"/>
          <a:chOff x="0" y="0"/>
          <a:chExt cx="0" cy="0"/>
        </a:xfrm>
      </p:grpSpPr>
      <p:sp>
        <p:nvSpPr>
          <p:cNvPr id="251" name="Google Shape;251;p20"/>
          <p:cNvSpPr txBox="1"/>
          <p:nvPr/>
        </p:nvSpPr>
        <p:spPr>
          <a:xfrm>
            <a:off x="2457035" y="7388816"/>
            <a:ext cx="3538878" cy="860425"/>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0" i="0" lang="en-US" sz="2499" u="none" cap="none" strike="noStrike">
                <a:solidFill>
                  <a:srgbClr val="000000"/>
                </a:solidFill>
                <a:latin typeface="Dosis"/>
                <a:ea typeface="Dosis"/>
                <a:cs typeface="Dosis"/>
                <a:sym typeface="Dosis"/>
              </a:rPr>
              <a:t>Elaborate on the featured statistic.</a:t>
            </a:r>
            <a:endParaRPr/>
          </a:p>
        </p:txBody>
      </p:sp>
      <p:sp>
        <p:nvSpPr>
          <p:cNvPr id="252" name="Google Shape;252;p20"/>
          <p:cNvSpPr txBox="1"/>
          <p:nvPr/>
        </p:nvSpPr>
        <p:spPr>
          <a:xfrm>
            <a:off x="12895605" y="7272103"/>
            <a:ext cx="3538878" cy="860425"/>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0" i="0" lang="en-US" sz="2499" u="none" cap="none" strike="noStrike">
                <a:solidFill>
                  <a:srgbClr val="000000"/>
                </a:solidFill>
                <a:latin typeface="Dosis"/>
                <a:ea typeface="Dosis"/>
                <a:cs typeface="Dosis"/>
                <a:sym typeface="Dosis"/>
              </a:rPr>
              <a:t>Elaborate on the featured statistic.</a:t>
            </a:r>
            <a:endParaRPr/>
          </a:p>
        </p:txBody>
      </p:sp>
      <p:sp>
        <p:nvSpPr>
          <p:cNvPr id="253" name="Google Shape;253;p20"/>
          <p:cNvSpPr txBox="1"/>
          <p:nvPr/>
        </p:nvSpPr>
        <p:spPr>
          <a:xfrm>
            <a:off x="7637468" y="7388816"/>
            <a:ext cx="3538878" cy="860425"/>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0" i="0" lang="en-US" sz="2499" u="none" cap="none" strike="noStrike">
                <a:solidFill>
                  <a:srgbClr val="000000"/>
                </a:solidFill>
                <a:latin typeface="Dosis"/>
                <a:ea typeface="Dosis"/>
                <a:cs typeface="Dosis"/>
                <a:sym typeface="Dosis"/>
              </a:rPr>
              <a:t>Elaborate on the featured statistic.</a:t>
            </a:r>
            <a:endParaRPr/>
          </a:p>
        </p:txBody>
      </p:sp>
      <p:sp>
        <p:nvSpPr>
          <p:cNvPr id="254" name="Google Shape;254;p20"/>
          <p:cNvSpPr txBox="1"/>
          <p:nvPr/>
        </p:nvSpPr>
        <p:spPr>
          <a:xfrm>
            <a:off x="2171684" y="1019175"/>
            <a:ext cx="13944632" cy="13811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9000" u="none" cap="none" strike="noStrike">
                <a:solidFill>
                  <a:srgbClr val="223A7B"/>
                </a:solidFill>
                <a:latin typeface="Luckiest Guy"/>
                <a:ea typeface="Luckiest Guy"/>
                <a:cs typeface="Luckiest Guy"/>
                <a:sym typeface="Luckiest Guy"/>
              </a:rPr>
              <a:t>Interesting Data</a:t>
            </a:r>
            <a:endParaRPr/>
          </a:p>
        </p:txBody>
      </p:sp>
      <p:sp>
        <p:nvSpPr>
          <p:cNvPr id="255" name="Google Shape;255;p20"/>
          <p:cNvSpPr txBox="1"/>
          <p:nvPr/>
        </p:nvSpPr>
        <p:spPr>
          <a:xfrm>
            <a:off x="2982803" y="2362200"/>
            <a:ext cx="12322393" cy="53911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3300" u="none" cap="none" strike="noStrike">
                <a:solidFill>
                  <a:srgbClr val="000000"/>
                </a:solidFill>
                <a:latin typeface="Dosis"/>
                <a:ea typeface="Dosis"/>
                <a:cs typeface="Dosis"/>
                <a:sym typeface="Dosis"/>
              </a:rPr>
              <a:t>Elaborate on the featured statistic</a:t>
            </a:r>
            <a:endParaRPr/>
          </a:p>
        </p:txBody>
      </p:sp>
      <p:sp>
        <p:nvSpPr>
          <p:cNvPr id="256" name="Google Shape;256;p20"/>
          <p:cNvSpPr/>
          <p:nvPr/>
        </p:nvSpPr>
        <p:spPr>
          <a:xfrm rot="3832848">
            <a:off x="13667864" y="-652845"/>
            <a:ext cx="6709594" cy="3363386"/>
          </a:xfrm>
          <a:custGeom>
            <a:rect b="b" l="l" r="r" t="t"/>
            <a:pathLst>
              <a:path extrusionOk="0" h="3183128" w="6350000">
                <a:moveTo>
                  <a:pt x="6064631" y="1890522"/>
                </a:moveTo>
                <a:cubicBezTo>
                  <a:pt x="6221603" y="1856359"/>
                  <a:pt x="6350000" y="1712341"/>
                  <a:pt x="6350000" y="1570355"/>
                </a:cubicBezTo>
                <a:cubicBezTo>
                  <a:pt x="6350000" y="1428369"/>
                  <a:pt x="6221349" y="1285240"/>
                  <a:pt x="6064250" y="1252093"/>
                </a:cubicBezTo>
                <a:lnTo>
                  <a:pt x="285750" y="33147"/>
                </a:lnTo>
                <a:cubicBezTo>
                  <a:pt x="128651" y="0"/>
                  <a:pt x="0" y="104394"/>
                  <a:pt x="0" y="265049"/>
                </a:cubicBezTo>
                <a:lnTo>
                  <a:pt x="0" y="2918968"/>
                </a:lnTo>
                <a:cubicBezTo>
                  <a:pt x="0" y="3079623"/>
                  <a:pt x="128397" y="3183128"/>
                  <a:pt x="285369" y="3148965"/>
                </a:cubicBezTo>
                <a:lnTo>
                  <a:pt x="6064631" y="1890522"/>
                </a:lnTo>
                <a:close/>
              </a:path>
            </a:pathLst>
          </a:custGeom>
          <a:solidFill>
            <a:srgbClr val="A359B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p20"/>
          <p:cNvSpPr/>
          <p:nvPr/>
        </p:nvSpPr>
        <p:spPr>
          <a:xfrm rot="10204188">
            <a:off x="-1701035" y="677494"/>
            <a:ext cx="3402070" cy="4898268"/>
          </a:xfrm>
          <a:custGeom>
            <a:rect b="b" l="l" r="r" t="t"/>
            <a:pathLst>
              <a:path extrusionOk="0" h="4898268" w="3402070">
                <a:moveTo>
                  <a:pt x="0" y="0"/>
                </a:moveTo>
                <a:lnTo>
                  <a:pt x="3402070" y="0"/>
                </a:lnTo>
                <a:lnTo>
                  <a:pt x="3402070" y="4898268"/>
                </a:lnTo>
                <a:lnTo>
                  <a:pt x="0" y="4898268"/>
                </a:lnTo>
                <a:lnTo>
                  <a:pt x="0" y="0"/>
                </a:lnTo>
                <a:close/>
              </a:path>
            </a:pathLst>
          </a:custGeom>
          <a:blipFill rotWithShape="1">
            <a:blip r:embed="rId3">
              <a:alphaModFix/>
            </a:blip>
            <a:stretch>
              <a:fillRect b="0" l="0" r="0" t="0"/>
            </a:stretch>
          </a:blipFill>
          <a:ln>
            <a:noFill/>
          </a:ln>
        </p:spPr>
      </p:sp>
      <p:sp>
        <p:nvSpPr>
          <p:cNvPr id="258" name="Google Shape;258;p20"/>
          <p:cNvSpPr/>
          <p:nvPr/>
        </p:nvSpPr>
        <p:spPr>
          <a:xfrm rot="10204188">
            <a:off x="16204989" y="8255943"/>
            <a:ext cx="1635946" cy="2355420"/>
          </a:xfrm>
          <a:custGeom>
            <a:rect b="b" l="l" r="r" t="t"/>
            <a:pathLst>
              <a:path extrusionOk="0" h="2355420" w="1635946">
                <a:moveTo>
                  <a:pt x="0" y="0"/>
                </a:moveTo>
                <a:lnTo>
                  <a:pt x="1635946" y="0"/>
                </a:lnTo>
                <a:lnTo>
                  <a:pt x="1635946" y="2355419"/>
                </a:lnTo>
                <a:lnTo>
                  <a:pt x="0" y="2355419"/>
                </a:lnTo>
                <a:lnTo>
                  <a:pt x="0" y="0"/>
                </a:lnTo>
                <a:close/>
              </a:path>
            </a:pathLst>
          </a:custGeom>
          <a:blipFill rotWithShape="1">
            <a:blip r:embed="rId3">
              <a:alphaModFix/>
            </a:blip>
            <a:stretch>
              <a:fillRect b="0" l="0" r="0" t="0"/>
            </a:stretch>
          </a:blipFill>
          <a:ln>
            <a:noFill/>
          </a:ln>
        </p:spPr>
      </p:sp>
      <p:cxnSp>
        <p:nvCxnSpPr>
          <p:cNvPr id="259" name="Google Shape;259;p20"/>
          <p:cNvCxnSpPr/>
          <p:nvPr/>
        </p:nvCxnSpPr>
        <p:spPr>
          <a:xfrm>
            <a:off x="12768029" y="9547953"/>
            <a:ext cx="6492240" cy="0"/>
          </a:xfrm>
          <a:prstGeom prst="straightConnector1">
            <a:avLst/>
          </a:prstGeom>
          <a:noFill/>
          <a:ln cap="rnd" cmpd="sng" w="228600">
            <a:solidFill>
              <a:srgbClr val="FFDE59"/>
            </a:solidFill>
            <a:prstDash val="solid"/>
            <a:round/>
            <a:headEnd len="sm" w="sm" type="none"/>
            <a:tailEnd len="sm" w="sm" type="none"/>
          </a:ln>
        </p:spPr>
      </p:cxnSp>
      <p:cxnSp>
        <p:nvCxnSpPr>
          <p:cNvPr id="260" name="Google Shape;260;p20"/>
          <p:cNvCxnSpPr/>
          <p:nvPr/>
        </p:nvCxnSpPr>
        <p:spPr>
          <a:xfrm rot="10800000">
            <a:off x="386025" y="833742"/>
            <a:ext cx="1285350" cy="2973339"/>
          </a:xfrm>
          <a:prstGeom prst="straightConnector1">
            <a:avLst/>
          </a:prstGeom>
          <a:noFill/>
          <a:ln cap="rnd" cmpd="sng" w="228600">
            <a:solidFill>
              <a:srgbClr val="A359B8"/>
            </a:solidFill>
            <a:prstDash val="solid"/>
            <a:round/>
            <a:headEnd len="sm" w="sm" type="none"/>
            <a:tailEnd len="sm" w="sm" type="none"/>
          </a:ln>
        </p:spPr>
      </p:cxnSp>
      <p:sp>
        <p:nvSpPr>
          <p:cNvPr id="261" name="Google Shape;261;p20"/>
          <p:cNvSpPr/>
          <p:nvPr/>
        </p:nvSpPr>
        <p:spPr>
          <a:xfrm rot="4806009">
            <a:off x="-556160" y="8255943"/>
            <a:ext cx="1635946" cy="2355420"/>
          </a:xfrm>
          <a:custGeom>
            <a:rect b="b" l="l" r="r" t="t"/>
            <a:pathLst>
              <a:path extrusionOk="0" h="2355420" w="1635946">
                <a:moveTo>
                  <a:pt x="0" y="0"/>
                </a:moveTo>
                <a:lnTo>
                  <a:pt x="1635946" y="0"/>
                </a:lnTo>
                <a:lnTo>
                  <a:pt x="1635946" y="2355419"/>
                </a:lnTo>
                <a:lnTo>
                  <a:pt x="0" y="2355419"/>
                </a:lnTo>
                <a:lnTo>
                  <a:pt x="0" y="0"/>
                </a:lnTo>
                <a:close/>
              </a:path>
            </a:pathLst>
          </a:custGeom>
          <a:blipFill rotWithShape="1">
            <a:blip r:embed="rId4">
              <a:alphaModFix/>
            </a:blip>
            <a:stretch>
              <a:fillRect b="0" l="0" r="0" t="0"/>
            </a:stretch>
          </a:blipFill>
          <a:ln>
            <a:noFill/>
          </a:ln>
        </p:spPr>
      </p:sp>
      <p:pic>
        <p:nvPicPr>
          <p:cNvPr id="262" name="Google Shape;262;p20"/>
          <p:cNvPicPr preferRelativeResize="0"/>
          <p:nvPr/>
        </p:nvPicPr>
        <p:blipFill rotWithShape="1">
          <a:blip r:embed="rId5">
            <a:alphaModFix/>
          </a:blip>
          <a:srcRect b="0" l="0" r="0" t="0"/>
          <a:stretch/>
        </p:blipFill>
        <p:spPr>
          <a:xfrm>
            <a:off x="2054572" y="4609194"/>
            <a:ext cx="4343804" cy="2533886"/>
          </a:xfrm>
          <a:prstGeom prst="rect">
            <a:avLst/>
          </a:prstGeom>
          <a:noFill/>
          <a:ln>
            <a:noFill/>
          </a:ln>
        </p:spPr>
      </p:pic>
      <p:sp>
        <p:nvSpPr>
          <p:cNvPr id="263" name="Google Shape;263;p20"/>
          <p:cNvSpPr txBox="1"/>
          <p:nvPr/>
        </p:nvSpPr>
        <p:spPr>
          <a:xfrm>
            <a:off x="3156456" y="6136572"/>
            <a:ext cx="2140036" cy="644525"/>
          </a:xfrm>
          <a:prstGeom prst="rect">
            <a:avLst/>
          </a:prstGeom>
          <a:noFill/>
          <a:ln>
            <a:noFill/>
          </a:ln>
        </p:spPr>
        <p:txBody>
          <a:bodyPr anchorCtr="0" anchor="t" bIns="0" lIns="0" spcFirstLastPara="1" rIns="0" wrap="square" tIns="0">
            <a:spAutoFit/>
          </a:bodyPr>
          <a:lstStyle/>
          <a:p>
            <a:pPr indent="0" lvl="0" marL="0" marR="0" rtl="0" algn="ctr">
              <a:lnSpc>
                <a:spcPct val="130007"/>
              </a:lnSpc>
              <a:spcBef>
                <a:spcPts val="0"/>
              </a:spcBef>
              <a:spcAft>
                <a:spcPts val="0"/>
              </a:spcAft>
              <a:buNone/>
            </a:pPr>
            <a:r>
              <a:rPr b="0" i="0" lang="en-US" sz="3999" u="none" cap="none" strike="noStrike">
                <a:solidFill>
                  <a:srgbClr val="E95655"/>
                </a:solidFill>
                <a:latin typeface="Luckiest Guy"/>
                <a:ea typeface="Luckiest Guy"/>
                <a:cs typeface="Luckiest Guy"/>
                <a:sym typeface="Luckiest Guy"/>
              </a:rPr>
              <a:t>43%</a:t>
            </a:r>
            <a:endParaRPr/>
          </a:p>
        </p:txBody>
      </p:sp>
      <p:pic>
        <p:nvPicPr>
          <p:cNvPr id="264" name="Google Shape;264;p20"/>
          <p:cNvPicPr preferRelativeResize="0"/>
          <p:nvPr/>
        </p:nvPicPr>
        <p:blipFill rotWithShape="1">
          <a:blip r:embed="rId6">
            <a:alphaModFix/>
          </a:blip>
          <a:srcRect b="0" l="0" r="0" t="0"/>
          <a:stretch/>
        </p:blipFill>
        <p:spPr>
          <a:xfrm>
            <a:off x="7235004" y="4609194"/>
            <a:ext cx="4343804" cy="2533886"/>
          </a:xfrm>
          <a:prstGeom prst="rect">
            <a:avLst/>
          </a:prstGeom>
          <a:noFill/>
          <a:ln>
            <a:noFill/>
          </a:ln>
        </p:spPr>
      </p:pic>
      <p:pic>
        <p:nvPicPr>
          <p:cNvPr id="265" name="Google Shape;265;p20"/>
          <p:cNvPicPr preferRelativeResize="0"/>
          <p:nvPr/>
        </p:nvPicPr>
        <p:blipFill rotWithShape="1">
          <a:blip r:embed="rId7">
            <a:alphaModFix/>
          </a:blip>
          <a:srcRect b="0" l="0" r="0" t="0"/>
          <a:stretch/>
        </p:blipFill>
        <p:spPr>
          <a:xfrm>
            <a:off x="12493141" y="4609194"/>
            <a:ext cx="4343804" cy="2533886"/>
          </a:xfrm>
          <a:prstGeom prst="rect">
            <a:avLst/>
          </a:prstGeom>
          <a:noFill/>
          <a:ln>
            <a:noFill/>
          </a:ln>
        </p:spPr>
      </p:pic>
      <p:sp>
        <p:nvSpPr>
          <p:cNvPr id="266" name="Google Shape;266;p20"/>
          <p:cNvSpPr txBox="1"/>
          <p:nvPr/>
        </p:nvSpPr>
        <p:spPr>
          <a:xfrm>
            <a:off x="8336889" y="6136572"/>
            <a:ext cx="2140036" cy="644525"/>
          </a:xfrm>
          <a:prstGeom prst="rect">
            <a:avLst/>
          </a:prstGeom>
          <a:noFill/>
          <a:ln>
            <a:noFill/>
          </a:ln>
        </p:spPr>
        <p:txBody>
          <a:bodyPr anchorCtr="0" anchor="t" bIns="0" lIns="0" spcFirstLastPara="1" rIns="0" wrap="square" tIns="0">
            <a:spAutoFit/>
          </a:bodyPr>
          <a:lstStyle/>
          <a:p>
            <a:pPr indent="0" lvl="0" marL="0" marR="0" rtl="0" algn="ctr">
              <a:lnSpc>
                <a:spcPct val="130007"/>
              </a:lnSpc>
              <a:spcBef>
                <a:spcPts val="0"/>
              </a:spcBef>
              <a:spcAft>
                <a:spcPts val="0"/>
              </a:spcAft>
              <a:buNone/>
            </a:pPr>
            <a:r>
              <a:rPr b="0" i="0" lang="en-US" sz="3999" u="none" cap="none" strike="noStrike">
                <a:solidFill>
                  <a:srgbClr val="E95655"/>
                </a:solidFill>
                <a:latin typeface="Luckiest Guy"/>
                <a:ea typeface="Luckiest Guy"/>
                <a:cs typeface="Luckiest Guy"/>
                <a:sym typeface="Luckiest Guy"/>
              </a:rPr>
              <a:t>60%</a:t>
            </a:r>
            <a:endParaRPr/>
          </a:p>
        </p:txBody>
      </p:sp>
      <p:sp>
        <p:nvSpPr>
          <p:cNvPr id="267" name="Google Shape;267;p20"/>
          <p:cNvSpPr txBox="1"/>
          <p:nvPr/>
        </p:nvSpPr>
        <p:spPr>
          <a:xfrm>
            <a:off x="13595026" y="6136572"/>
            <a:ext cx="2140036" cy="644525"/>
          </a:xfrm>
          <a:prstGeom prst="rect">
            <a:avLst/>
          </a:prstGeom>
          <a:noFill/>
          <a:ln>
            <a:noFill/>
          </a:ln>
        </p:spPr>
        <p:txBody>
          <a:bodyPr anchorCtr="0" anchor="t" bIns="0" lIns="0" spcFirstLastPara="1" rIns="0" wrap="square" tIns="0">
            <a:spAutoFit/>
          </a:bodyPr>
          <a:lstStyle/>
          <a:p>
            <a:pPr indent="0" lvl="0" marL="0" marR="0" rtl="0" algn="ctr">
              <a:lnSpc>
                <a:spcPct val="130007"/>
              </a:lnSpc>
              <a:spcBef>
                <a:spcPts val="0"/>
              </a:spcBef>
              <a:spcAft>
                <a:spcPts val="0"/>
              </a:spcAft>
              <a:buNone/>
            </a:pPr>
            <a:r>
              <a:rPr b="0" i="0" lang="en-US" sz="3999" u="none" cap="none" strike="noStrike">
                <a:solidFill>
                  <a:srgbClr val="E95655"/>
                </a:solidFill>
                <a:latin typeface="Luckiest Guy"/>
                <a:ea typeface="Luckiest Guy"/>
                <a:cs typeface="Luckiest Guy"/>
                <a:sym typeface="Luckiest Guy"/>
              </a:rPr>
              <a:t>35%</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EAEA"/>
        </a:solidFill>
      </p:bgPr>
    </p:bg>
    <p:spTree>
      <p:nvGrpSpPr>
        <p:cNvPr id="271" name="Shape 271"/>
        <p:cNvGrpSpPr/>
        <p:nvPr/>
      </p:nvGrpSpPr>
      <p:grpSpPr>
        <a:xfrm>
          <a:off x="0" y="0"/>
          <a:ext cx="0" cy="0"/>
          <a:chOff x="0" y="0"/>
          <a:chExt cx="0" cy="0"/>
        </a:xfrm>
      </p:grpSpPr>
      <p:sp>
        <p:nvSpPr>
          <p:cNvPr id="272" name="Google Shape;272;p21"/>
          <p:cNvSpPr/>
          <p:nvPr/>
        </p:nvSpPr>
        <p:spPr>
          <a:xfrm rot="5676700">
            <a:off x="7074424" y="2935280"/>
            <a:ext cx="4123034" cy="4025860"/>
          </a:xfrm>
          <a:custGeom>
            <a:rect b="b" l="l" r="r" t="t"/>
            <a:pathLst>
              <a:path extrusionOk="0" h="6893113" w="7059495">
                <a:moveTo>
                  <a:pt x="6767395" y="0"/>
                </a:moveTo>
                <a:cubicBezTo>
                  <a:pt x="6928049" y="0"/>
                  <a:pt x="7059495" y="131445"/>
                  <a:pt x="7059495" y="292100"/>
                </a:cubicBezTo>
                <a:lnTo>
                  <a:pt x="7059495" y="6628953"/>
                </a:lnTo>
                <a:cubicBezTo>
                  <a:pt x="7059495" y="6789608"/>
                  <a:pt x="6931098" y="6893113"/>
                  <a:pt x="6774125" y="6858950"/>
                </a:cubicBezTo>
                <a:lnTo>
                  <a:pt x="285369" y="5600634"/>
                </a:lnTo>
                <a:cubicBezTo>
                  <a:pt x="128397" y="5566344"/>
                  <a:pt x="0" y="5406959"/>
                  <a:pt x="0" y="5246304"/>
                </a:cubicBezTo>
                <a:lnTo>
                  <a:pt x="0" y="292100"/>
                </a:lnTo>
                <a:cubicBezTo>
                  <a:pt x="0" y="131445"/>
                  <a:pt x="131445" y="0"/>
                  <a:pt x="292100" y="0"/>
                </a:cubicBezTo>
                <a:lnTo>
                  <a:pt x="6767395" y="0"/>
                </a:lnTo>
                <a:close/>
              </a:path>
            </a:pathLst>
          </a:custGeom>
          <a:solidFill>
            <a:srgbClr val="FFDE5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p21"/>
          <p:cNvSpPr/>
          <p:nvPr/>
        </p:nvSpPr>
        <p:spPr>
          <a:xfrm rot="5676700">
            <a:off x="12059858" y="2935280"/>
            <a:ext cx="4123034" cy="4025860"/>
          </a:xfrm>
          <a:custGeom>
            <a:rect b="b" l="l" r="r" t="t"/>
            <a:pathLst>
              <a:path extrusionOk="0" h="6893113" w="7059495">
                <a:moveTo>
                  <a:pt x="6767395" y="0"/>
                </a:moveTo>
                <a:cubicBezTo>
                  <a:pt x="6928049" y="0"/>
                  <a:pt x="7059495" y="131445"/>
                  <a:pt x="7059495" y="292100"/>
                </a:cubicBezTo>
                <a:lnTo>
                  <a:pt x="7059495" y="6628953"/>
                </a:lnTo>
                <a:cubicBezTo>
                  <a:pt x="7059495" y="6789608"/>
                  <a:pt x="6931098" y="6893113"/>
                  <a:pt x="6774125" y="6858950"/>
                </a:cubicBezTo>
                <a:lnTo>
                  <a:pt x="285369" y="5600634"/>
                </a:lnTo>
                <a:cubicBezTo>
                  <a:pt x="128397" y="5566344"/>
                  <a:pt x="0" y="5406959"/>
                  <a:pt x="0" y="5246304"/>
                </a:cubicBezTo>
                <a:lnTo>
                  <a:pt x="0" y="292100"/>
                </a:lnTo>
                <a:cubicBezTo>
                  <a:pt x="0" y="131445"/>
                  <a:pt x="131445" y="0"/>
                  <a:pt x="292100" y="0"/>
                </a:cubicBezTo>
                <a:lnTo>
                  <a:pt x="6767395" y="0"/>
                </a:lnTo>
                <a:close/>
              </a:path>
            </a:pathLst>
          </a:custGeom>
          <a:solidFill>
            <a:srgbClr val="A27B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p21"/>
          <p:cNvSpPr/>
          <p:nvPr/>
        </p:nvSpPr>
        <p:spPr>
          <a:xfrm rot="5676700">
            <a:off x="2085938" y="2935280"/>
            <a:ext cx="4123034" cy="4025860"/>
          </a:xfrm>
          <a:custGeom>
            <a:rect b="b" l="l" r="r" t="t"/>
            <a:pathLst>
              <a:path extrusionOk="0" h="6893113" w="7059495">
                <a:moveTo>
                  <a:pt x="6767395" y="0"/>
                </a:moveTo>
                <a:cubicBezTo>
                  <a:pt x="6928049" y="0"/>
                  <a:pt x="7059495" y="131445"/>
                  <a:pt x="7059495" y="292100"/>
                </a:cubicBezTo>
                <a:lnTo>
                  <a:pt x="7059495" y="6628953"/>
                </a:lnTo>
                <a:cubicBezTo>
                  <a:pt x="7059495" y="6789608"/>
                  <a:pt x="6931098" y="6893113"/>
                  <a:pt x="6774125" y="6858950"/>
                </a:cubicBezTo>
                <a:lnTo>
                  <a:pt x="285369" y="5600634"/>
                </a:lnTo>
                <a:cubicBezTo>
                  <a:pt x="128397" y="5566344"/>
                  <a:pt x="0" y="5406959"/>
                  <a:pt x="0" y="5246304"/>
                </a:cubicBezTo>
                <a:lnTo>
                  <a:pt x="0" y="292100"/>
                </a:lnTo>
                <a:cubicBezTo>
                  <a:pt x="0" y="131445"/>
                  <a:pt x="131445" y="0"/>
                  <a:pt x="292100" y="0"/>
                </a:cubicBezTo>
                <a:lnTo>
                  <a:pt x="6767395" y="0"/>
                </a:lnTo>
                <a:close/>
              </a:path>
            </a:pathLst>
          </a:custGeom>
          <a:solidFill>
            <a:srgbClr val="E956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 name="Google Shape;275;p21"/>
          <p:cNvSpPr txBox="1"/>
          <p:nvPr/>
        </p:nvSpPr>
        <p:spPr>
          <a:xfrm>
            <a:off x="7833628" y="7392644"/>
            <a:ext cx="3306074" cy="590550"/>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1" i="0" lang="en-US" sz="3999" u="none" cap="none" strike="noStrike">
                <a:solidFill>
                  <a:srgbClr val="1D8CAD"/>
                </a:solidFill>
                <a:latin typeface="Titillium Web"/>
                <a:ea typeface="Titillium Web"/>
                <a:cs typeface="Titillium Web"/>
                <a:sym typeface="Titillium Web"/>
              </a:rPr>
              <a:t>Name</a:t>
            </a:r>
            <a:endParaRPr/>
          </a:p>
        </p:txBody>
      </p:sp>
      <p:sp>
        <p:nvSpPr>
          <p:cNvPr id="276" name="Google Shape;276;p21"/>
          <p:cNvSpPr txBox="1"/>
          <p:nvPr/>
        </p:nvSpPr>
        <p:spPr>
          <a:xfrm>
            <a:off x="7833628" y="8019239"/>
            <a:ext cx="3306074" cy="824865"/>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000000"/>
                </a:solidFill>
                <a:latin typeface="Dosis"/>
                <a:ea typeface="Dosis"/>
                <a:cs typeface="Dosis"/>
                <a:sym typeface="Dosis"/>
              </a:rPr>
              <a:t>Elaborate on what you </a:t>
            </a:r>
            <a:endParaRPr/>
          </a:p>
          <a:p>
            <a:pPr indent="0" lvl="0" marL="0" marR="0" rtl="0" algn="ctr">
              <a:lnSpc>
                <a:spcPct val="139958"/>
              </a:lnSpc>
              <a:spcBef>
                <a:spcPts val="0"/>
              </a:spcBef>
              <a:spcAft>
                <a:spcPts val="0"/>
              </a:spcAft>
              <a:buNone/>
            </a:pPr>
            <a:r>
              <a:rPr b="0" i="0" lang="en-US" sz="2400" u="none" cap="none" strike="noStrike">
                <a:solidFill>
                  <a:srgbClr val="000000"/>
                </a:solidFill>
                <a:latin typeface="Dosis"/>
                <a:ea typeface="Dosis"/>
                <a:cs typeface="Dosis"/>
                <a:sym typeface="Dosis"/>
              </a:rPr>
              <a:t>want to discuss. </a:t>
            </a:r>
            <a:endParaRPr/>
          </a:p>
        </p:txBody>
      </p:sp>
      <p:sp>
        <p:nvSpPr>
          <p:cNvPr id="277" name="Google Shape;277;p21"/>
          <p:cNvSpPr txBox="1"/>
          <p:nvPr/>
        </p:nvSpPr>
        <p:spPr>
          <a:xfrm>
            <a:off x="2774679" y="7392644"/>
            <a:ext cx="3306074" cy="590550"/>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1" i="0" lang="en-US" sz="3999" u="none" cap="none" strike="noStrike">
                <a:solidFill>
                  <a:srgbClr val="1D8CAD"/>
                </a:solidFill>
                <a:latin typeface="Titillium Web"/>
                <a:ea typeface="Titillium Web"/>
                <a:cs typeface="Titillium Web"/>
                <a:sym typeface="Titillium Web"/>
              </a:rPr>
              <a:t>Name</a:t>
            </a:r>
            <a:endParaRPr/>
          </a:p>
        </p:txBody>
      </p:sp>
      <p:sp>
        <p:nvSpPr>
          <p:cNvPr id="278" name="Google Shape;278;p21"/>
          <p:cNvSpPr txBox="1"/>
          <p:nvPr/>
        </p:nvSpPr>
        <p:spPr>
          <a:xfrm>
            <a:off x="2774679" y="8019239"/>
            <a:ext cx="3306074" cy="824865"/>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000000"/>
                </a:solidFill>
                <a:latin typeface="Dosis"/>
                <a:ea typeface="Dosis"/>
                <a:cs typeface="Dosis"/>
                <a:sym typeface="Dosis"/>
              </a:rPr>
              <a:t>Elaborate on what you </a:t>
            </a:r>
            <a:endParaRPr/>
          </a:p>
          <a:p>
            <a:pPr indent="0" lvl="0" marL="0" marR="0" rtl="0" algn="ctr">
              <a:lnSpc>
                <a:spcPct val="139958"/>
              </a:lnSpc>
              <a:spcBef>
                <a:spcPts val="0"/>
              </a:spcBef>
              <a:spcAft>
                <a:spcPts val="0"/>
              </a:spcAft>
              <a:buNone/>
            </a:pPr>
            <a:r>
              <a:rPr b="0" i="0" lang="en-US" sz="2400" u="none" cap="none" strike="noStrike">
                <a:solidFill>
                  <a:srgbClr val="000000"/>
                </a:solidFill>
                <a:latin typeface="Dosis"/>
                <a:ea typeface="Dosis"/>
                <a:cs typeface="Dosis"/>
                <a:sym typeface="Dosis"/>
              </a:rPr>
              <a:t>want to discuss. </a:t>
            </a:r>
            <a:endParaRPr/>
          </a:p>
        </p:txBody>
      </p:sp>
      <p:sp>
        <p:nvSpPr>
          <p:cNvPr id="279" name="Google Shape;279;p21"/>
          <p:cNvSpPr txBox="1"/>
          <p:nvPr/>
        </p:nvSpPr>
        <p:spPr>
          <a:xfrm>
            <a:off x="12892576" y="7392644"/>
            <a:ext cx="3306074" cy="590550"/>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1" i="0" lang="en-US" sz="3999" u="none" cap="none" strike="noStrike">
                <a:solidFill>
                  <a:srgbClr val="1D8CAD"/>
                </a:solidFill>
                <a:latin typeface="Titillium Web"/>
                <a:ea typeface="Titillium Web"/>
                <a:cs typeface="Titillium Web"/>
                <a:sym typeface="Titillium Web"/>
              </a:rPr>
              <a:t>Name</a:t>
            </a:r>
            <a:endParaRPr/>
          </a:p>
        </p:txBody>
      </p:sp>
      <p:sp>
        <p:nvSpPr>
          <p:cNvPr id="280" name="Google Shape;280;p21"/>
          <p:cNvSpPr txBox="1"/>
          <p:nvPr/>
        </p:nvSpPr>
        <p:spPr>
          <a:xfrm>
            <a:off x="12892576" y="8019239"/>
            <a:ext cx="3306074" cy="824865"/>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000000"/>
                </a:solidFill>
                <a:latin typeface="Dosis"/>
                <a:ea typeface="Dosis"/>
                <a:cs typeface="Dosis"/>
                <a:sym typeface="Dosis"/>
              </a:rPr>
              <a:t>Elaborate on what you </a:t>
            </a:r>
            <a:endParaRPr/>
          </a:p>
          <a:p>
            <a:pPr indent="0" lvl="0" marL="0" marR="0" rtl="0" algn="ctr">
              <a:lnSpc>
                <a:spcPct val="139958"/>
              </a:lnSpc>
              <a:spcBef>
                <a:spcPts val="0"/>
              </a:spcBef>
              <a:spcAft>
                <a:spcPts val="0"/>
              </a:spcAft>
              <a:buNone/>
            </a:pPr>
            <a:r>
              <a:rPr b="0" i="0" lang="en-US" sz="2400" u="none" cap="none" strike="noStrike">
                <a:solidFill>
                  <a:srgbClr val="000000"/>
                </a:solidFill>
                <a:latin typeface="Dosis"/>
                <a:ea typeface="Dosis"/>
                <a:cs typeface="Dosis"/>
                <a:sym typeface="Dosis"/>
              </a:rPr>
              <a:t>want to discuss. </a:t>
            </a:r>
            <a:endParaRPr/>
          </a:p>
        </p:txBody>
      </p:sp>
      <p:sp>
        <p:nvSpPr>
          <p:cNvPr id="281" name="Google Shape;281;p21"/>
          <p:cNvSpPr txBox="1"/>
          <p:nvPr/>
        </p:nvSpPr>
        <p:spPr>
          <a:xfrm>
            <a:off x="890224" y="1019175"/>
            <a:ext cx="16507551" cy="13811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9000" u="none" cap="none" strike="noStrike">
                <a:solidFill>
                  <a:srgbClr val="223A7B"/>
                </a:solidFill>
                <a:latin typeface="Luckiest Guy"/>
                <a:ea typeface="Luckiest Guy"/>
                <a:cs typeface="Luckiest Guy"/>
                <a:sym typeface="Luckiest Guy"/>
              </a:rPr>
              <a:t>Our Trainers</a:t>
            </a:r>
            <a:endParaRPr/>
          </a:p>
        </p:txBody>
      </p:sp>
      <p:sp>
        <p:nvSpPr>
          <p:cNvPr id="282" name="Google Shape;282;p21"/>
          <p:cNvSpPr/>
          <p:nvPr/>
        </p:nvSpPr>
        <p:spPr>
          <a:xfrm rot="-5726410">
            <a:off x="-2931444" y="8124836"/>
            <a:ext cx="6321895" cy="2264376"/>
          </a:xfrm>
          <a:custGeom>
            <a:rect b="b" l="l" r="r" t="t"/>
            <a:pathLst>
              <a:path extrusionOk="0" h="2274443" w="6350000">
                <a:moveTo>
                  <a:pt x="6064250" y="2241296"/>
                </a:moveTo>
                <a:cubicBezTo>
                  <a:pt x="6221476" y="2274443"/>
                  <a:pt x="6350000" y="2170176"/>
                  <a:pt x="6350000" y="2009521"/>
                </a:cubicBezTo>
                <a:lnTo>
                  <a:pt x="6350000" y="292100"/>
                </a:lnTo>
                <a:cubicBezTo>
                  <a:pt x="6350000" y="131445"/>
                  <a:pt x="6218555" y="0"/>
                  <a:pt x="6057900" y="0"/>
                </a:cubicBezTo>
                <a:lnTo>
                  <a:pt x="292100" y="0"/>
                </a:lnTo>
                <a:cubicBezTo>
                  <a:pt x="131445" y="0"/>
                  <a:pt x="0" y="131445"/>
                  <a:pt x="0" y="292100"/>
                </a:cubicBezTo>
                <a:lnTo>
                  <a:pt x="0" y="670052"/>
                </a:lnTo>
                <a:cubicBezTo>
                  <a:pt x="0" y="830707"/>
                  <a:pt x="128651" y="989203"/>
                  <a:pt x="285750" y="1022350"/>
                </a:cubicBezTo>
                <a:lnTo>
                  <a:pt x="6064250" y="2241296"/>
                </a:lnTo>
                <a:close/>
              </a:path>
            </a:pathLst>
          </a:custGeom>
          <a:solidFill>
            <a:srgbClr val="A27B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 name="Google Shape;283;p21"/>
          <p:cNvSpPr/>
          <p:nvPr/>
        </p:nvSpPr>
        <p:spPr>
          <a:xfrm>
            <a:off x="16656337" y="7301928"/>
            <a:ext cx="2679915" cy="3858517"/>
          </a:xfrm>
          <a:custGeom>
            <a:rect b="b" l="l" r="r" t="t"/>
            <a:pathLst>
              <a:path extrusionOk="0" h="3858517" w="2679915">
                <a:moveTo>
                  <a:pt x="0" y="0"/>
                </a:moveTo>
                <a:lnTo>
                  <a:pt x="2679915" y="0"/>
                </a:lnTo>
                <a:lnTo>
                  <a:pt x="2679915" y="3858516"/>
                </a:lnTo>
                <a:lnTo>
                  <a:pt x="0" y="3858516"/>
                </a:lnTo>
                <a:lnTo>
                  <a:pt x="0" y="0"/>
                </a:lnTo>
                <a:close/>
              </a:path>
            </a:pathLst>
          </a:custGeom>
          <a:blipFill rotWithShape="1">
            <a:blip r:embed="rId3">
              <a:alphaModFix/>
            </a:blip>
            <a:stretch>
              <a:fillRect b="0" l="0" r="0" t="0"/>
            </a:stretch>
          </a:blipFill>
          <a:ln>
            <a:noFill/>
          </a:ln>
        </p:spPr>
      </p:sp>
      <p:cxnSp>
        <p:nvCxnSpPr>
          <p:cNvPr id="284" name="Google Shape;284;p21"/>
          <p:cNvCxnSpPr/>
          <p:nvPr/>
        </p:nvCxnSpPr>
        <p:spPr>
          <a:xfrm>
            <a:off x="12844012" y="9793182"/>
            <a:ext cx="6492240" cy="0"/>
          </a:xfrm>
          <a:prstGeom prst="straightConnector1">
            <a:avLst/>
          </a:prstGeom>
          <a:noFill/>
          <a:ln cap="rnd" cmpd="sng" w="228600">
            <a:solidFill>
              <a:srgbClr val="A359B8"/>
            </a:solidFill>
            <a:prstDash val="solid"/>
            <a:round/>
            <a:headEnd len="sm" w="sm" type="none"/>
            <a:tailEnd len="sm" w="sm" type="none"/>
          </a:ln>
        </p:spPr>
      </p:cxnSp>
      <p:sp>
        <p:nvSpPr>
          <p:cNvPr id="285" name="Google Shape;285;p21"/>
          <p:cNvSpPr/>
          <p:nvPr/>
        </p:nvSpPr>
        <p:spPr>
          <a:xfrm>
            <a:off x="15732330" y="-377927"/>
            <a:ext cx="3441872" cy="1709210"/>
          </a:xfrm>
          <a:custGeom>
            <a:rect b="b" l="l" r="r" t="t"/>
            <a:pathLst>
              <a:path extrusionOk="0" h="4289871" w="8638602">
                <a:moveTo>
                  <a:pt x="8346502" y="0"/>
                </a:moveTo>
                <a:cubicBezTo>
                  <a:pt x="8507157" y="0"/>
                  <a:pt x="8638602" y="131445"/>
                  <a:pt x="8638602" y="292100"/>
                </a:cubicBezTo>
                <a:lnTo>
                  <a:pt x="8638602" y="4025712"/>
                </a:lnTo>
                <a:cubicBezTo>
                  <a:pt x="8638602" y="4186367"/>
                  <a:pt x="8510205" y="4289871"/>
                  <a:pt x="8353234" y="4255709"/>
                </a:cubicBezTo>
                <a:lnTo>
                  <a:pt x="285369" y="2997393"/>
                </a:lnTo>
                <a:cubicBezTo>
                  <a:pt x="128397" y="2963103"/>
                  <a:pt x="0" y="2803718"/>
                  <a:pt x="0" y="2643063"/>
                </a:cubicBezTo>
                <a:lnTo>
                  <a:pt x="0" y="292100"/>
                </a:lnTo>
                <a:cubicBezTo>
                  <a:pt x="0" y="131445"/>
                  <a:pt x="131445" y="0"/>
                  <a:pt x="292100" y="0"/>
                </a:cubicBezTo>
                <a:lnTo>
                  <a:pt x="8346502" y="0"/>
                </a:lnTo>
                <a:close/>
              </a:path>
            </a:pathLst>
          </a:custGeom>
          <a:solidFill>
            <a:srgbClr val="A27B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p21"/>
          <p:cNvSpPr/>
          <p:nvPr/>
        </p:nvSpPr>
        <p:spPr>
          <a:xfrm rot="10415714">
            <a:off x="-1372092" y="-90497"/>
            <a:ext cx="5214783" cy="1637337"/>
          </a:xfrm>
          <a:custGeom>
            <a:rect b="b" l="l" r="r" t="t"/>
            <a:pathLst>
              <a:path extrusionOk="0" h="1993773" w="6350000">
                <a:moveTo>
                  <a:pt x="6064250" y="1960626"/>
                </a:moveTo>
                <a:cubicBezTo>
                  <a:pt x="6221476" y="1993773"/>
                  <a:pt x="6350000" y="1889506"/>
                  <a:pt x="6350000" y="1728851"/>
                </a:cubicBezTo>
                <a:lnTo>
                  <a:pt x="6350000" y="292100"/>
                </a:lnTo>
                <a:cubicBezTo>
                  <a:pt x="6350000" y="131445"/>
                  <a:pt x="6218555" y="0"/>
                  <a:pt x="6057900" y="0"/>
                </a:cubicBezTo>
                <a:lnTo>
                  <a:pt x="292100" y="0"/>
                </a:lnTo>
                <a:cubicBezTo>
                  <a:pt x="131445" y="0"/>
                  <a:pt x="0" y="131445"/>
                  <a:pt x="0" y="292100"/>
                </a:cubicBezTo>
                <a:lnTo>
                  <a:pt x="0" y="389382"/>
                </a:lnTo>
                <a:cubicBezTo>
                  <a:pt x="0" y="550037"/>
                  <a:pt x="128651" y="708533"/>
                  <a:pt x="285750" y="741680"/>
                </a:cubicBezTo>
                <a:lnTo>
                  <a:pt x="6064250" y="1960626"/>
                </a:lnTo>
                <a:close/>
              </a:path>
            </a:pathLst>
          </a:custGeom>
          <a:solidFill>
            <a:srgbClr val="1D8CA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87" name="Google Shape;287;p21"/>
          <p:cNvCxnSpPr/>
          <p:nvPr/>
        </p:nvCxnSpPr>
        <p:spPr>
          <a:xfrm flipH="1" rot="10800000">
            <a:off x="450670" y="796360"/>
            <a:ext cx="879109" cy="1522662"/>
          </a:xfrm>
          <a:prstGeom prst="straightConnector1">
            <a:avLst/>
          </a:prstGeom>
          <a:noFill/>
          <a:ln cap="rnd" cmpd="sng" w="228600">
            <a:solidFill>
              <a:srgbClr val="FFDE59"/>
            </a:solidFill>
            <a:prstDash val="solid"/>
            <a:round/>
            <a:headEnd len="sm" w="sm" type="none"/>
            <a:tailEnd len="sm" w="sm" type="none"/>
          </a:ln>
        </p:spPr>
      </p:cxnSp>
      <p:pic>
        <p:nvPicPr>
          <p:cNvPr id="288" name="Google Shape;288;p21"/>
          <p:cNvPicPr preferRelativeResize="0"/>
          <p:nvPr/>
        </p:nvPicPr>
        <p:blipFill>
          <a:blip r:embed="rId4">
            <a:alphaModFix/>
          </a:blip>
          <a:stretch>
            <a:fillRect/>
          </a:stretch>
        </p:blipFill>
        <p:spPr>
          <a:xfrm>
            <a:off x="3360575" y="3427763"/>
            <a:ext cx="2179387" cy="2937435"/>
          </a:xfrm>
          <a:prstGeom prst="rect">
            <a:avLst/>
          </a:prstGeom>
          <a:noFill/>
          <a:ln>
            <a:noFill/>
          </a:ln>
        </p:spPr>
      </p:pic>
      <p:pic>
        <p:nvPicPr>
          <p:cNvPr id="289" name="Google Shape;289;p21"/>
          <p:cNvPicPr preferRelativeResize="0"/>
          <p:nvPr/>
        </p:nvPicPr>
        <p:blipFill>
          <a:blip r:embed="rId5">
            <a:alphaModFix/>
          </a:blip>
          <a:stretch>
            <a:fillRect/>
          </a:stretch>
        </p:blipFill>
        <p:spPr>
          <a:xfrm>
            <a:off x="8263700" y="3369825"/>
            <a:ext cx="2179387" cy="3053300"/>
          </a:xfrm>
          <a:prstGeom prst="rect">
            <a:avLst/>
          </a:prstGeom>
          <a:noFill/>
          <a:ln>
            <a:noFill/>
          </a:ln>
        </p:spPr>
      </p:pic>
      <p:pic>
        <p:nvPicPr>
          <p:cNvPr id="290" name="Google Shape;290;p21"/>
          <p:cNvPicPr preferRelativeResize="0"/>
          <p:nvPr/>
        </p:nvPicPr>
        <p:blipFill>
          <a:blip r:embed="rId6">
            <a:alphaModFix/>
          </a:blip>
          <a:stretch>
            <a:fillRect/>
          </a:stretch>
        </p:blipFill>
        <p:spPr>
          <a:xfrm>
            <a:off x="13166833" y="3427763"/>
            <a:ext cx="2179387" cy="293743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E59"/>
        </a:solidFill>
      </p:bgPr>
    </p:bg>
    <p:spTree>
      <p:nvGrpSpPr>
        <p:cNvPr id="294" name="Shape 294"/>
        <p:cNvGrpSpPr/>
        <p:nvPr/>
      </p:nvGrpSpPr>
      <p:grpSpPr>
        <a:xfrm>
          <a:off x="0" y="0"/>
          <a:ext cx="0" cy="0"/>
          <a:chOff x="0" y="0"/>
          <a:chExt cx="0" cy="0"/>
        </a:xfrm>
      </p:grpSpPr>
      <p:sp>
        <p:nvSpPr>
          <p:cNvPr id="295" name="Google Shape;295;p22"/>
          <p:cNvSpPr/>
          <p:nvPr/>
        </p:nvSpPr>
        <p:spPr>
          <a:xfrm rot="5908039">
            <a:off x="9333388" y="1338549"/>
            <a:ext cx="9589535" cy="8081670"/>
          </a:xfrm>
          <a:custGeom>
            <a:rect b="b" l="l" r="r" t="t"/>
            <a:pathLst>
              <a:path extrusionOk="0" h="5949455" w="7059495">
                <a:moveTo>
                  <a:pt x="6767395" y="0"/>
                </a:moveTo>
                <a:cubicBezTo>
                  <a:pt x="6928049" y="0"/>
                  <a:pt x="7059495" y="131445"/>
                  <a:pt x="7059495" y="292100"/>
                </a:cubicBezTo>
                <a:lnTo>
                  <a:pt x="7059495" y="5685295"/>
                </a:lnTo>
                <a:cubicBezTo>
                  <a:pt x="7059495" y="5845950"/>
                  <a:pt x="6931098" y="5949455"/>
                  <a:pt x="6774125" y="5915292"/>
                </a:cubicBezTo>
                <a:lnTo>
                  <a:pt x="285369" y="4656976"/>
                </a:lnTo>
                <a:cubicBezTo>
                  <a:pt x="128397" y="4622686"/>
                  <a:pt x="0" y="4463301"/>
                  <a:pt x="0" y="4302646"/>
                </a:cubicBezTo>
                <a:lnTo>
                  <a:pt x="0" y="292100"/>
                </a:lnTo>
                <a:cubicBezTo>
                  <a:pt x="0" y="131445"/>
                  <a:pt x="131445" y="0"/>
                  <a:pt x="292100" y="0"/>
                </a:cubicBezTo>
                <a:lnTo>
                  <a:pt x="6767395" y="0"/>
                </a:lnTo>
                <a:close/>
              </a:path>
            </a:pathLst>
          </a:custGeom>
          <a:solidFill>
            <a:srgbClr val="A27B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p22"/>
          <p:cNvSpPr/>
          <p:nvPr/>
        </p:nvSpPr>
        <p:spPr>
          <a:xfrm rot="-5336325">
            <a:off x="-830405" y="-413017"/>
            <a:ext cx="5214783" cy="2832102"/>
          </a:xfrm>
          <a:custGeom>
            <a:rect b="b" l="l" r="r" t="t"/>
            <a:pathLst>
              <a:path extrusionOk="0" h="3448628" w="6350000">
                <a:moveTo>
                  <a:pt x="6064250" y="3415481"/>
                </a:moveTo>
                <a:cubicBezTo>
                  <a:pt x="6221476" y="3448628"/>
                  <a:pt x="6350000" y="3344361"/>
                  <a:pt x="6350000" y="3183706"/>
                </a:cubicBezTo>
                <a:lnTo>
                  <a:pt x="6350000" y="292100"/>
                </a:lnTo>
                <a:cubicBezTo>
                  <a:pt x="6350000" y="131445"/>
                  <a:pt x="6218555" y="0"/>
                  <a:pt x="6057900" y="0"/>
                </a:cubicBezTo>
                <a:lnTo>
                  <a:pt x="292100" y="0"/>
                </a:lnTo>
                <a:cubicBezTo>
                  <a:pt x="131445" y="0"/>
                  <a:pt x="0" y="131445"/>
                  <a:pt x="0" y="292100"/>
                </a:cubicBezTo>
                <a:lnTo>
                  <a:pt x="0" y="1844237"/>
                </a:lnTo>
                <a:cubicBezTo>
                  <a:pt x="0" y="2004892"/>
                  <a:pt x="128651" y="2163388"/>
                  <a:pt x="285750" y="2196535"/>
                </a:cubicBezTo>
                <a:lnTo>
                  <a:pt x="6064250" y="3415481"/>
                </a:lnTo>
                <a:close/>
              </a:path>
            </a:pathLst>
          </a:custGeom>
          <a:solidFill>
            <a:srgbClr val="77B6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97" name="Google Shape;297;p22"/>
          <p:cNvGrpSpPr/>
          <p:nvPr/>
        </p:nvGrpSpPr>
        <p:grpSpPr>
          <a:xfrm>
            <a:off x="809524" y="2151730"/>
            <a:ext cx="9342033" cy="5442652"/>
            <a:chOff x="0" y="-47625"/>
            <a:chExt cx="4450978" cy="2593132"/>
          </a:xfrm>
        </p:grpSpPr>
        <p:sp>
          <p:nvSpPr>
            <p:cNvPr id="298" name="Google Shape;298;p22"/>
            <p:cNvSpPr/>
            <p:nvPr/>
          </p:nvSpPr>
          <p:spPr>
            <a:xfrm>
              <a:off x="0" y="0"/>
              <a:ext cx="4450978" cy="2545507"/>
            </a:xfrm>
            <a:custGeom>
              <a:rect b="b" l="l" r="r" t="t"/>
              <a:pathLst>
                <a:path extrusionOk="0" h="2545507" w="4450978">
                  <a:moveTo>
                    <a:pt x="0" y="0"/>
                  </a:moveTo>
                  <a:lnTo>
                    <a:pt x="4450978" y="0"/>
                  </a:lnTo>
                  <a:lnTo>
                    <a:pt x="4450978" y="2545507"/>
                  </a:lnTo>
                  <a:lnTo>
                    <a:pt x="0" y="2545507"/>
                  </a:lnTo>
                  <a:close/>
                </a:path>
              </a:pathLst>
            </a:custGeom>
            <a:solidFill>
              <a:srgbClr val="000000">
                <a:alpha val="0"/>
              </a:srgbClr>
            </a:solidFill>
            <a:ln cap="sq" cmpd="sng" w="161925">
              <a:solidFill>
                <a:srgbClr val="A359B8"/>
              </a:solidFill>
              <a:prstDash val="solid"/>
              <a:miter lim="8000"/>
              <a:headEnd len="sm" w="sm" type="none"/>
              <a:tailEnd len="sm" w="sm" type="none"/>
            </a:ln>
          </p:spPr>
        </p:sp>
        <p:sp>
          <p:nvSpPr>
            <p:cNvPr id="299" name="Google Shape;299;p22"/>
            <p:cNvSpPr txBox="1"/>
            <p:nvPr/>
          </p:nvSpPr>
          <p:spPr>
            <a:xfrm>
              <a:off x="0" y="-47625"/>
              <a:ext cx="4450978" cy="259313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00" name="Google Shape;300;p22"/>
          <p:cNvSpPr txBox="1"/>
          <p:nvPr/>
        </p:nvSpPr>
        <p:spPr>
          <a:xfrm>
            <a:off x="1236539" y="6264693"/>
            <a:ext cx="8488004" cy="53911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3300" u="none" cap="none" strike="noStrike">
                <a:solidFill>
                  <a:srgbClr val="000000"/>
                </a:solidFill>
                <a:latin typeface="Dosis"/>
                <a:ea typeface="Dosis"/>
                <a:cs typeface="Dosis"/>
                <a:sym typeface="Dosis"/>
              </a:rPr>
              <a:t>Elaborate on what you want to discuss. </a:t>
            </a:r>
            <a:endParaRPr/>
          </a:p>
        </p:txBody>
      </p:sp>
      <p:sp>
        <p:nvSpPr>
          <p:cNvPr id="301" name="Google Shape;301;p22"/>
          <p:cNvSpPr/>
          <p:nvPr/>
        </p:nvSpPr>
        <p:spPr>
          <a:xfrm>
            <a:off x="9992383" y="535507"/>
            <a:ext cx="7753581" cy="8835990"/>
          </a:xfrm>
          <a:custGeom>
            <a:rect b="b" l="l" r="r" t="t"/>
            <a:pathLst>
              <a:path extrusionOk="0" h="8835990" w="7753581">
                <a:moveTo>
                  <a:pt x="0" y="0"/>
                </a:moveTo>
                <a:lnTo>
                  <a:pt x="7753581" y="0"/>
                </a:lnTo>
                <a:lnTo>
                  <a:pt x="7753581" y="8835990"/>
                </a:lnTo>
                <a:lnTo>
                  <a:pt x="0" y="8835990"/>
                </a:lnTo>
                <a:lnTo>
                  <a:pt x="0" y="0"/>
                </a:lnTo>
                <a:close/>
              </a:path>
            </a:pathLst>
          </a:custGeom>
          <a:blipFill rotWithShape="1">
            <a:blip r:embed="rId3">
              <a:alphaModFix/>
            </a:blip>
            <a:stretch>
              <a:fillRect b="0" l="0" r="0" t="0"/>
            </a:stretch>
          </a:blipFill>
          <a:ln>
            <a:noFill/>
          </a:ln>
        </p:spPr>
      </p:sp>
      <p:sp>
        <p:nvSpPr>
          <p:cNvPr id="302" name="Google Shape;302;p22"/>
          <p:cNvSpPr txBox="1"/>
          <p:nvPr/>
        </p:nvSpPr>
        <p:spPr>
          <a:xfrm>
            <a:off x="1791503" y="4913511"/>
            <a:ext cx="7378075" cy="13811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9000" u="none" cap="none" strike="noStrike">
                <a:solidFill>
                  <a:srgbClr val="A359B8"/>
                </a:solidFill>
                <a:latin typeface="Luckiest Guy"/>
                <a:ea typeface="Luckiest Guy"/>
                <a:cs typeface="Luckiest Guy"/>
                <a:sym typeface="Luckiest Guy"/>
              </a:rPr>
              <a:t>About Us</a:t>
            </a:r>
            <a:endParaRPr/>
          </a:p>
        </p:txBody>
      </p:sp>
      <p:sp>
        <p:nvSpPr>
          <p:cNvPr id="303" name="Google Shape;303;p22"/>
          <p:cNvSpPr txBox="1"/>
          <p:nvPr/>
        </p:nvSpPr>
        <p:spPr>
          <a:xfrm>
            <a:off x="4283677" y="2798552"/>
            <a:ext cx="2393727" cy="18922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1000" u="none" cap="none" strike="noStrike">
                <a:solidFill>
                  <a:srgbClr val="A359B8"/>
                </a:solidFill>
                <a:latin typeface="Luckiest Guy"/>
                <a:ea typeface="Luckiest Guy"/>
                <a:cs typeface="Luckiest Guy"/>
                <a:sym typeface="Luckiest Guy"/>
              </a:rPr>
              <a:t>3</a:t>
            </a:r>
            <a:endParaRPr/>
          </a:p>
        </p:txBody>
      </p:sp>
      <p:sp>
        <p:nvSpPr>
          <p:cNvPr id="304" name="Google Shape;304;p22"/>
          <p:cNvSpPr/>
          <p:nvPr/>
        </p:nvSpPr>
        <p:spPr>
          <a:xfrm rot="10701373">
            <a:off x="-2848447" y="8112652"/>
            <a:ext cx="6321895" cy="2264376"/>
          </a:xfrm>
          <a:custGeom>
            <a:rect b="b" l="l" r="r" t="t"/>
            <a:pathLst>
              <a:path extrusionOk="0" h="2274443" w="6350000">
                <a:moveTo>
                  <a:pt x="6064250" y="2241296"/>
                </a:moveTo>
                <a:cubicBezTo>
                  <a:pt x="6221476" y="2274443"/>
                  <a:pt x="6350000" y="2170176"/>
                  <a:pt x="6350000" y="2009521"/>
                </a:cubicBezTo>
                <a:lnTo>
                  <a:pt x="6350000" y="292100"/>
                </a:lnTo>
                <a:cubicBezTo>
                  <a:pt x="6350000" y="131445"/>
                  <a:pt x="6218555" y="0"/>
                  <a:pt x="6057900" y="0"/>
                </a:cubicBezTo>
                <a:lnTo>
                  <a:pt x="292100" y="0"/>
                </a:lnTo>
                <a:cubicBezTo>
                  <a:pt x="131445" y="0"/>
                  <a:pt x="0" y="131445"/>
                  <a:pt x="0" y="292100"/>
                </a:cubicBezTo>
                <a:lnTo>
                  <a:pt x="0" y="670052"/>
                </a:lnTo>
                <a:cubicBezTo>
                  <a:pt x="0" y="830707"/>
                  <a:pt x="128651" y="989203"/>
                  <a:pt x="285750" y="1022350"/>
                </a:cubicBezTo>
                <a:lnTo>
                  <a:pt x="6064250" y="2241296"/>
                </a:lnTo>
                <a:close/>
              </a:path>
            </a:pathLst>
          </a:custGeom>
          <a:solidFill>
            <a:srgbClr val="223A7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05" name="Google Shape;305;p22"/>
          <p:cNvCxnSpPr/>
          <p:nvPr/>
        </p:nvCxnSpPr>
        <p:spPr>
          <a:xfrm rot="10800000">
            <a:off x="12708995" y="9371497"/>
            <a:ext cx="6429609" cy="899616"/>
          </a:xfrm>
          <a:prstGeom prst="straightConnector1">
            <a:avLst/>
          </a:prstGeom>
          <a:noFill/>
          <a:ln cap="rnd" cmpd="sng" w="228600">
            <a:solidFill>
              <a:srgbClr val="1D8CAD"/>
            </a:solidFill>
            <a:prstDash val="solid"/>
            <a:round/>
            <a:headEnd len="sm" w="sm" type="none"/>
            <a:tailEnd len="sm" w="sm" type="none"/>
          </a:ln>
        </p:spPr>
      </p:cxnSp>
      <p:sp>
        <p:nvSpPr>
          <p:cNvPr id="306" name="Google Shape;306;p22"/>
          <p:cNvSpPr/>
          <p:nvPr/>
        </p:nvSpPr>
        <p:spPr>
          <a:xfrm rot="-5611010">
            <a:off x="10067424" y="-1673302"/>
            <a:ext cx="2427132" cy="3494562"/>
          </a:xfrm>
          <a:custGeom>
            <a:rect b="b" l="l" r="r" t="t"/>
            <a:pathLst>
              <a:path extrusionOk="0" h="3494562" w="2427132">
                <a:moveTo>
                  <a:pt x="0" y="0"/>
                </a:moveTo>
                <a:lnTo>
                  <a:pt x="2427132" y="0"/>
                </a:lnTo>
                <a:lnTo>
                  <a:pt x="2427132" y="3494562"/>
                </a:lnTo>
                <a:lnTo>
                  <a:pt x="0" y="3494562"/>
                </a:lnTo>
                <a:lnTo>
                  <a:pt x="0" y="0"/>
                </a:lnTo>
                <a:close/>
              </a:path>
            </a:pathLst>
          </a:custGeom>
          <a:blipFill rotWithShape="1">
            <a:blip r:embed="rId4">
              <a:alphaModFix/>
            </a:blip>
            <a:stretch>
              <a:fillRect b="0" l="0" r="0" t="0"/>
            </a:stretch>
          </a:blipFill>
          <a:ln>
            <a:noFill/>
          </a:ln>
        </p:spPr>
      </p:sp>
      <p:cxnSp>
        <p:nvCxnSpPr>
          <p:cNvPr id="307" name="Google Shape;307;p22"/>
          <p:cNvCxnSpPr/>
          <p:nvPr/>
        </p:nvCxnSpPr>
        <p:spPr>
          <a:xfrm>
            <a:off x="1405919" y="518870"/>
            <a:ext cx="2848175" cy="763166"/>
          </a:xfrm>
          <a:prstGeom prst="straightConnector1">
            <a:avLst/>
          </a:prstGeom>
          <a:noFill/>
          <a:ln cap="rnd" cmpd="sng" w="228600">
            <a:solidFill>
              <a:srgbClr val="E95655"/>
            </a:solidFill>
            <a:prstDash val="solid"/>
            <a:round/>
            <a:headEnd len="sm" w="sm" type="none"/>
            <a:tailEnd len="sm" w="sm" type="none"/>
          </a:ln>
        </p:spPr>
      </p:cxnSp>
      <p:sp>
        <p:nvSpPr>
          <p:cNvPr id="308" name="Google Shape;308;p22"/>
          <p:cNvSpPr/>
          <p:nvPr/>
        </p:nvSpPr>
        <p:spPr>
          <a:xfrm rot="-5027301">
            <a:off x="16110068" y="511777"/>
            <a:ext cx="3071767" cy="983519"/>
          </a:xfrm>
          <a:custGeom>
            <a:rect b="b" l="l" r="r" t="t"/>
            <a:pathLst>
              <a:path extrusionOk="0" h="2033143" w="6350000">
                <a:moveTo>
                  <a:pt x="6064250" y="1999996"/>
                </a:moveTo>
                <a:cubicBezTo>
                  <a:pt x="6221476" y="2033143"/>
                  <a:pt x="6350000" y="1928876"/>
                  <a:pt x="6350000" y="1768221"/>
                </a:cubicBezTo>
                <a:lnTo>
                  <a:pt x="6350000" y="292100"/>
                </a:lnTo>
                <a:cubicBezTo>
                  <a:pt x="6350000" y="131445"/>
                  <a:pt x="6218555" y="0"/>
                  <a:pt x="6057900" y="0"/>
                </a:cubicBezTo>
                <a:lnTo>
                  <a:pt x="292100" y="0"/>
                </a:lnTo>
                <a:cubicBezTo>
                  <a:pt x="131445" y="0"/>
                  <a:pt x="0" y="131445"/>
                  <a:pt x="0" y="292100"/>
                </a:cubicBezTo>
                <a:lnTo>
                  <a:pt x="0" y="435610"/>
                </a:lnTo>
                <a:cubicBezTo>
                  <a:pt x="0" y="589407"/>
                  <a:pt x="128651" y="747903"/>
                  <a:pt x="285750" y="781050"/>
                </a:cubicBezTo>
                <a:lnTo>
                  <a:pt x="6064250" y="1999996"/>
                </a:lnTo>
                <a:close/>
              </a:path>
            </a:pathLst>
          </a:custGeom>
          <a:solidFill>
            <a:srgbClr val="223A7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EAEA"/>
        </a:solidFill>
      </p:bgPr>
    </p:bg>
    <p:spTree>
      <p:nvGrpSpPr>
        <p:cNvPr id="312" name="Shape 312"/>
        <p:cNvGrpSpPr/>
        <p:nvPr/>
      </p:nvGrpSpPr>
      <p:grpSpPr>
        <a:xfrm>
          <a:off x="0" y="0"/>
          <a:ext cx="0" cy="0"/>
          <a:chOff x="0" y="0"/>
          <a:chExt cx="0" cy="0"/>
        </a:xfrm>
      </p:grpSpPr>
      <p:sp>
        <p:nvSpPr>
          <p:cNvPr id="313" name="Google Shape;313;p23"/>
          <p:cNvSpPr/>
          <p:nvPr/>
        </p:nvSpPr>
        <p:spPr>
          <a:xfrm>
            <a:off x="-1414225" y="-55808"/>
            <a:ext cx="10191076" cy="10398615"/>
          </a:xfrm>
          <a:custGeom>
            <a:rect b="b" l="l" r="r" t="t"/>
            <a:pathLst>
              <a:path extrusionOk="0" h="1208263" w="1184148">
                <a:moveTo>
                  <a:pt x="203200" y="0"/>
                </a:moveTo>
                <a:lnTo>
                  <a:pt x="980948" y="0"/>
                </a:lnTo>
                <a:lnTo>
                  <a:pt x="1184148" y="1208263"/>
                </a:lnTo>
                <a:lnTo>
                  <a:pt x="0" y="1208263"/>
                </a:lnTo>
                <a:lnTo>
                  <a:pt x="203200" y="0"/>
                </a:lnTo>
                <a:close/>
              </a:path>
            </a:pathLst>
          </a:custGeom>
          <a:solidFill>
            <a:srgbClr val="FFDE59"/>
          </a:solidFill>
          <a:ln>
            <a:noFill/>
          </a:ln>
        </p:spPr>
      </p:sp>
      <p:pic>
        <p:nvPicPr>
          <p:cNvPr id="314" name="Google Shape;314;p23"/>
          <p:cNvPicPr preferRelativeResize="0"/>
          <p:nvPr/>
        </p:nvPicPr>
        <p:blipFill>
          <a:blip r:embed="rId3">
            <a:alphaModFix/>
          </a:blip>
          <a:stretch>
            <a:fillRect/>
          </a:stretch>
        </p:blipFill>
        <p:spPr>
          <a:xfrm>
            <a:off x="-1742171" y="-113949"/>
            <a:ext cx="10004087" cy="10514898"/>
          </a:xfrm>
          <a:prstGeom prst="rect">
            <a:avLst/>
          </a:prstGeom>
          <a:noFill/>
          <a:ln>
            <a:noFill/>
          </a:ln>
        </p:spPr>
      </p:pic>
      <p:sp>
        <p:nvSpPr>
          <p:cNvPr id="315" name="Google Shape;315;p23"/>
          <p:cNvSpPr txBox="1"/>
          <p:nvPr/>
        </p:nvSpPr>
        <p:spPr>
          <a:xfrm>
            <a:off x="8438828" y="2608595"/>
            <a:ext cx="8584134" cy="13811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9000" u="none" cap="none" strike="noStrike">
                <a:solidFill>
                  <a:srgbClr val="223A7B"/>
                </a:solidFill>
                <a:latin typeface="Luckiest Guy"/>
                <a:ea typeface="Luckiest Guy"/>
                <a:cs typeface="Luckiest Guy"/>
                <a:sym typeface="Luckiest Guy"/>
              </a:rPr>
              <a:t>Our History</a:t>
            </a:r>
            <a:endParaRPr/>
          </a:p>
        </p:txBody>
      </p:sp>
      <p:sp>
        <p:nvSpPr>
          <p:cNvPr id="316" name="Google Shape;316;p23"/>
          <p:cNvSpPr txBox="1"/>
          <p:nvPr/>
        </p:nvSpPr>
        <p:spPr>
          <a:xfrm>
            <a:off x="9811286" y="4330530"/>
            <a:ext cx="6202800" cy="25398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3300" u="none" cap="none" strike="noStrike">
                <a:solidFill>
                  <a:srgbClr val="000000"/>
                </a:solidFill>
                <a:latin typeface="Dosis"/>
                <a:ea typeface="Dosis"/>
                <a:cs typeface="Dosis"/>
                <a:sym typeface="Dosis"/>
              </a:rPr>
              <a:t>Presentations are communication tools that can be used as demonstrations, lectures, speeches, reports, and more. It is mostly presented before an audience. </a:t>
            </a:r>
            <a:endParaRPr/>
          </a:p>
        </p:txBody>
      </p:sp>
      <p:sp>
        <p:nvSpPr>
          <p:cNvPr id="317" name="Google Shape;317;p23"/>
          <p:cNvSpPr/>
          <p:nvPr/>
        </p:nvSpPr>
        <p:spPr>
          <a:xfrm rot="-5801485">
            <a:off x="15156582" y="-1681731"/>
            <a:ext cx="6709594" cy="3363386"/>
          </a:xfrm>
          <a:custGeom>
            <a:rect b="b" l="l" r="r" t="t"/>
            <a:pathLst>
              <a:path extrusionOk="0" h="3183128" w="6350000">
                <a:moveTo>
                  <a:pt x="6064631" y="1890522"/>
                </a:moveTo>
                <a:cubicBezTo>
                  <a:pt x="6221603" y="1856359"/>
                  <a:pt x="6350000" y="1712341"/>
                  <a:pt x="6350000" y="1570355"/>
                </a:cubicBezTo>
                <a:cubicBezTo>
                  <a:pt x="6350000" y="1428369"/>
                  <a:pt x="6221349" y="1285240"/>
                  <a:pt x="6064250" y="1252093"/>
                </a:cubicBezTo>
                <a:lnTo>
                  <a:pt x="285750" y="33147"/>
                </a:lnTo>
                <a:cubicBezTo>
                  <a:pt x="128651" y="0"/>
                  <a:pt x="0" y="104394"/>
                  <a:pt x="0" y="265049"/>
                </a:cubicBezTo>
                <a:lnTo>
                  <a:pt x="0" y="2918968"/>
                </a:lnTo>
                <a:cubicBezTo>
                  <a:pt x="0" y="3079623"/>
                  <a:pt x="128397" y="3183128"/>
                  <a:pt x="285369" y="3148965"/>
                </a:cubicBezTo>
                <a:lnTo>
                  <a:pt x="6064631" y="1890522"/>
                </a:lnTo>
                <a:close/>
              </a:path>
            </a:pathLst>
          </a:custGeom>
          <a:solidFill>
            <a:srgbClr val="77B6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 name="Google Shape;318;p23"/>
          <p:cNvSpPr/>
          <p:nvPr/>
        </p:nvSpPr>
        <p:spPr>
          <a:xfrm rot="10204188">
            <a:off x="16204989" y="8255943"/>
            <a:ext cx="1635946" cy="2355420"/>
          </a:xfrm>
          <a:custGeom>
            <a:rect b="b" l="l" r="r" t="t"/>
            <a:pathLst>
              <a:path extrusionOk="0" h="2355420" w="1635946">
                <a:moveTo>
                  <a:pt x="0" y="0"/>
                </a:moveTo>
                <a:lnTo>
                  <a:pt x="1635946" y="0"/>
                </a:lnTo>
                <a:lnTo>
                  <a:pt x="1635946" y="2355419"/>
                </a:lnTo>
                <a:lnTo>
                  <a:pt x="0" y="2355419"/>
                </a:lnTo>
                <a:lnTo>
                  <a:pt x="0" y="0"/>
                </a:lnTo>
                <a:close/>
              </a:path>
            </a:pathLst>
          </a:custGeom>
          <a:blipFill rotWithShape="1">
            <a:blip r:embed="rId4">
              <a:alphaModFix/>
            </a:blip>
            <a:stretch>
              <a:fillRect b="0" l="0" r="0" t="0"/>
            </a:stretch>
          </a:blipFill>
          <a:ln>
            <a:noFill/>
          </a:ln>
        </p:spPr>
      </p:sp>
      <p:cxnSp>
        <p:nvCxnSpPr>
          <p:cNvPr id="319" name="Google Shape;319;p23"/>
          <p:cNvCxnSpPr/>
          <p:nvPr/>
        </p:nvCxnSpPr>
        <p:spPr>
          <a:xfrm>
            <a:off x="12427745" y="9547953"/>
            <a:ext cx="6492240" cy="0"/>
          </a:xfrm>
          <a:prstGeom prst="straightConnector1">
            <a:avLst/>
          </a:prstGeom>
          <a:noFill/>
          <a:ln cap="rnd" cmpd="sng" w="228600">
            <a:solidFill>
              <a:srgbClr val="A27BFA"/>
            </a:solidFill>
            <a:prstDash val="solid"/>
            <a:round/>
            <a:headEnd len="sm" w="sm" type="none"/>
            <a:tailEnd len="sm" w="sm" type="none"/>
          </a:ln>
        </p:spPr>
      </p:cxnSp>
      <p:sp>
        <p:nvSpPr>
          <p:cNvPr id="320" name="Google Shape;320;p23"/>
          <p:cNvSpPr/>
          <p:nvPr/>
        </p:nvSpPr>
        <p:spPr>
          <a:xfrm rot="217525">
            <a:off x="7593872" y="8265621"/>
            <a:ext cx="1622502" cy="2336063"/>
          </a:xfrm>
          <a:custGeom>
            <a:rect b="b" l="l" r="r" t="t"/>
            <a:pathLst>
              <a:path extrusionOk="0" h="2336063" w="1622502">
                <a:moveTo>
                  <a:pt x="0" y="0"/>
                </a:moveTo>
                <a:lnTo>
                  <a:pt x="1622502" y="0"/>
                </a:lnTo>
                <a:lnTo>
                  <a:pt x="1622502" y="2336063"/>
                </a:lnTo>
                <a:lnTo>
                  <a:pt x="0" y="2336063"/>
                </a:lnTo>
                <a:lnTo>
                  <a:pt x="0" y="0"/>
                </a:lnTo>
                <a:close/>
              </a:path>
            </a:pathLst>
          </a:custGeom>
          <a:blipFill rotWithShape="1">
            <a:blip r:embed="rId5">
              <a:alphaModFix/>
            </a:blip>
            <a:stretch>
              <a:fillRect b="0" l="0" r="0" t="0"/>
            </a:stretch>
          </a:blipFill>
          <a:ln>
            <a:noFill/>
          </a:ln>
        </p:spPr>
      </p:sp>
      <p:sp>
        <p:nvSpPr>
          <p:cNvPr id="321" name="Google Shape;321;p23"/>
          <p:cNvSpPr/>
          <p:nvPr/>
        </p:nvSpPr>
        <p:spPr>
          <a:xfrm rot="1656814">
            <a:off x="3252913" y="-2499768"/>
            <a:ext cx="6709594" cy="3363386"/>
          </a:xfrm>
          <a:custGeom>
            <a:rect b="b" l="l" r="r" t="t"/>
            <a:pathLst>
              <a:path extrusionOk="0" h="3183128" w="6350000">
                <a:moveTo>
                  <a:pt x="6064631" y="1890522"/>
                </a:moveTo>
                <a:cubicBezTo>
                  <a:pt x="6221603" y="1856359"/>
                  <a:pt x="6350000" y="1712341"/>
                  <a:pt x="6350000" y="1570355"/>
                </a:cubicBezTo>
                <a:cubicBezTo>
                  <a:pt x="6350000" y="1428369"/>
                  <a:pt x="6221349" y="1285240"/>
                  <a:pt x="6064250" y="1252093"/>
                </a:cubicBezTo>
                <a:lnTo>
                  <a:pt x="285750" y="33147"/>
                </a:lnTo>
                <a:cubicBezTo>
                  <a:pt x="128651" y="0"/>
                  <a:pt x="0" y="104394"/>
                  <a:pt x="0" y="265049"/>
                </a:cubicBezTo>
                <a:lnTo>
                  <a:pt x="0" y="2918968"/>
                </a:lnTo>
                <a:cubicBezTo>
                  <a:pt x="0" y="3079623"/>
                  <a:pt x="128397" y="3183128"/>
                  <a:pt x="285369" y="3148965"/>
                </a:cubicBezTo>
                <a:lnTo>
                  <a:pt x="6064631" y="1890522"/>
                </a:lnTo>
                <a:close/>
              </a:path>
            </a:pathLst>
          </a:custGeom>
          <a:solidFill>
            <a:srgbClr val="77B6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22" name="Google Shape;322;p23"/>
          <p:cNvCxnSpPr/>
          <p:nvPr/>
        </p:nvCxnSpPr>
        <p:spPr>
          <a:xfrm>
            <a:off x="-1414225" y="495588"/>
            <a:ext cx="4283354" cy="0"/>
          </a:xfrm>
          <a:prstGeom prst="straightConnector1">
            <a:avLst/>
          </a:prstGeom>
          <a:noFill/>
          <a:ln cap="rnd" cmpd="sng" w="228600">
            <a:solidFill>
              <a:srgbClr val="1D8CAD"/>
            </a:solidFill>
            <a:prstDash val="solid"/>
            <a:round/>
            <a:headEnd len="sm" w="sm" type="none"/>
            <a:tailEnd len="sm" w="sm" type="none"/>
          </a:ln>
        </p:spPr>
      </p:cxn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EAEA"/>
        </a:solidFill>
      </p:bgPr>
    </p:bg>
    <p:spTree>
      <p:nvGrpSpPr>
        <p:cNvPr id="326" name="Shape 326"/>
        <p:cNvGrpSpPr/>
        <p:nvPr/>
      </p:nvGrpSpPr>
      <p:grpSpPr>
        <a:xfrm>
          <a:off x="0" y="0"/>
          <a:ext cx="0" cy="0"/>
          <a:chOff x="0" y="0"/>
          <a:chExt cx="0" cy="0"/>
        </a:xfrm>
      </p:grpSpPr>
      <p:sp>
        <p:nvSpPr>
          <p:cNvPr id="327" name="Google Shape;327;p24"/>
          <p:cNvSpPr/>
          <p:nvPr/>
        </p:nvSpPr>
        <p:spPr>
          <a:xfrm rot="5400000">
            <a:off x="1381583" y="3326287"/>
            <a:ext cx="2353441" cy="2411747"/>
          </a:xfrm>
          <a:custGeom>
            <a:rect b="b" l="l" r="r" t="t"/>
            <a:pathLst>
              <a:path extrusionOk="0" h="6893113" w="6726467">
                <a:moveTo>
                  <a:pt x="6434367" y="0"/>
                </a:moveTo>
                <a:cubicBezTo>
                  <a:pt x="6595022" y="0"/>
                  <a:pt x="6726467" y="131445"/>
                  <a:pt x="6726467" y="292100"/>
                </a:cubicBezTo>
                <a:lnTo>
                  <a:pt x="6726467" y="6628953"/>
                </a:lnTo>
                <a:cubicBezTo>
                  <a:pt x="6726467" y="6789608"/>
                  <a:pt x="6598070" y="6893113"/>
                  <a:pt x="6441098" y="6858950"/>
                </a:cubicBezTo>
                <a:lnTo>
                  <a:pt x="285369" y="5600634"/>
                </a:lnTo>
                <a:cubicBezTo>
                  <a:pt x="128397" y="5566344"/>
                  <a:pt x="0" y="5406959"/>
                  <a:pt x="0" y="5246304"/>
                </a:cubicBezTo>
                <a:lnTo>
                  <a:pt x="0" y="292100"/>
                </a:lnTo>
                <a:cubicBezTo>
                  <a:pt x="0" y="131445"/>
                  <a:pt x="131445" y="0"/>
                  <a:pt x="292100" y="0"/>
                </a:cubicBezTo>
                <a:lnTo>
                  <a:pt x="6434367" y="0"/>
                </a:lnTo>
                <a:close/>
              </a:path>
            </a:pathLst>
          </a:custGeom>
          <a:solidFill>
            <a:srgbClr val="E956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 name="Google Shape;328;p24"/>
          <p:cNvSpPr/>
          <p:nvPr/>
        </p:nvSpPr>
        <p:spPr>
          <a:xfrm rot="5400000">
            <a:off x="5793759" y="3326287"/>
            <a:ext cx="2353441" cy="2411747"/>
          </a:xfrm>
          <a:custGeom>
            <a:rect b="b" l="l" r="r" t="t"/>
            <a:pathLst>
              <a:path extrusionOk="0" h="6893113" w="6726467">
                <a:moveTo>
                  <a:pt x="6434367" y="0"/>
                </a:moveTo>
                <a:cubicBezTo>
                  <a:pt x="6595022" y="0"/>
                  <a:pt x="6726467" y="131445"/>
                  <a:pt x="6726467" y="292100"/>
                </a:cubicBezTo>
                <a:lnTo>
                  <a:pt x="6726467" y="6628953"/>
                </a:lnTo>
                <a:cubicBezTo>
                  <a:pt x="6726467" y="6789608"/>
                  <a:pt x="6598070" y="6893113"/>
                  <a:pt x="6441098" y="6858950"/>
                </a:cubicBezTo>
                <a:lnTo>
                  <a:pt x="285369" y="5600634"/>
                </a:lnTo>
                <a:cubicBezTo>
                  <a:pt x="128397" y="5566344"/>
                  <a:pt x="0" y="5406959"/>
                  <a:pt x="0" y="5246304"/>
                </a:cubicBezTo>
                <a:lnTo>
                  <a:pt x="0" y="292100"/>
                </a:lnTo>
                <a:cubicBezTo>
                  <a:pt x="0" y="131445"/>
                  <a:pt x="131445" y="0"/>
                  <a:pt x="292100" y="0"/>
                </a:cubicBezTo>
                <a:lnTo>
                  <a:pt x="6434367" y="0"/>
                </a:lnTo>
                <a:close/>
              </a:path>
            </a:pathLst>
          </a:custGeom>
          <a:solidFill>
            <a:srgbClr val="A27B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 name="Google Shape;329;p24"/>
          <p:cNvSpPr/>
          <p:nvPr/>
        </p:nvSpPr>
        <p:spPr>
          <a:xfrm rot="5400000">
            <a:off x="10081577" y="3326287"/>
            <a:ext cx="2353441" cy="2411747"/>
          </a:xfrm>
          <a:custGeom>
            <a:rect b="b" l="l" r="r" t="t"/>
            <a:pathLst>
              <a:path extrusionOk="0" h="6893113" w="6726467">
                <a:moveTo>
                  <a:pt x="6434367" y="0"/>
                </a:moveTo>
                <a:cubicBezTo>
                  <a:pt x="6595022" y="0"/>
                  <a:pt x="6726467" y="131445"/>
                  <a:pt x="6726467" y="292100"/>
                </a:cubicBezTo>
                <a:lnTo>
                  <a:pt x="6726467" y="6628953"/>
                </a:lnTo>
                <a:cubicBezTo>
                  <a:pt x="6726467" y="6789608"/>
                  <a:pt x="6598070" y="6893113"/>
                  <a:pt x="6441098" y="6858950"/>
                </a:cubicBezTo>
                <a:lnTo>
                  <a:pt x="285369" y="5600634"/>
                </a:lnTo>
                <a:cubicBezTo>
                  <a:pt x="128397" y="5566344"/>
                  <a:pt x="0" y="5406959"/>
                  <a:pt x="0" y="5246304"/>
                </a:cubicBezTo>
                <a:lnTo>
                  <a:pt x="0" y="292100"/>
                </a:lnTo>
                <a:cubicBezTo>
                  <a:pt x="0" y="131445"/>
                  <a:pt x="131445" y="0"/>
                  <a:pt x="292100" y="0"/>
                </a:cubicBezTo>
                <a:lnTo>
                  <a:pt x="6434367" y="0"/>
                </a:lnTo>
                <a:close/>
              </a:path>
            </a:pathLst>
          </a:custGeom>
          <a:solidFill>
            <a:srgbClr val="FFDE5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p24"/>
          <p:cNvSpPr/>
          <p:nvPr/>
        </p:nvSpPr>
        <p:spPr>
          <a:xfrm rot="5400000">
            <a:off x="14340426" y="3284876"/>
            <a:ext cx="2353441" cy="2411747"/>
          </a:xfrm>
          <a:custGeom>
            <a:rect b="b" l="l" r="r" t="t"/>
            <a:pathLst>
              <a:path extrusionOk="0" h="6893113" w="6726467">
                <a:moveTo>
                  <a:pt x="6434367" y="0"/>
                </a:moveTo>
                <a:cubicBezTo>
                  <a:pt x="6595022" y="0"/>
                  <a:pt x="6726467" y="131445"/>
                  <a:pt x="6726467" y="292100"/>
                </a:cubicBezTo>
                <a:lnTo>
                  <a:pt x="6726467" y="6628953"/>
                </a:lnTo>
                <a:cubicBezTo>
                  <a:pt x="6726467" y="6789608"/>
                  <a:pt x="6598070" y="6893113"/>
                  <a:pt x="6441098" y="6858950"/>
                </a:cubicBezTo>
                <a:lnTo>
                  <a:pt x="285369" y="5600634"/>
                </a:lnTo>
                <a:cubicBezTo>
                  <a:pt x="128397" y="5566344"/>
                  <a:pt x="0" y="5406959"/>
                  <a:pt x="0" y="5246304"/>
                </a:cubicBezTo>
                <a:lnTo>
                  <a:pt x="0" y="292100"/>
                </a:lnTo>
                <a:cubicBezTo>
                  <a:pt x="0" y="131445"/>
                  <a:pt x="131445" y="0"/>
                  <a:pt x="292100" y="0"/>
                </a:cubicBezTo>
                <a:lnTo>
                  <a:pt x="6434367" y="0"/>
                </a:lnTo>
                <a:close/>
              </a:path>
            </a:pathLst>
          </a:custGeom>
          <a:solidFill>
            <a:srgbClr val="77B6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 name="Google Shape;331;p24"/>
          <p:cNvSpPr txBox="1"/>
          <p:nvPr/>
        </p:nvSpPr>
        <p:spPr>
          <a:xfrm>
            <a:off x="1028700" y="1019175"/>
            <a:ext cx="16230600" cy="13811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9000" u="none" cap="none" strike="noStrike">
                <a:solidFill>
                  <a:srgbClr val="223A7B"/>
                </a:solidFill>
                <a:latin typeface="Luckiest Guy"/>
                <a:ea typeface="Luckiest Guy"/>
                <a:cs typeface="Luckiest Guy"/>
                <a:sym typeface="Luckiest Guy"/>
              </a:rPr>
              <a:t>Some Examples </a:t>
            </a:r>
            <a:endParaRPr/>
          </a:p>
        </p:txBody>
      </p:sp>
      <p:sp>
        <p:nvSpPr>
          <p:cNvPr id="332" name="Google Shape;332;p24"/>
          <p:cNvSpPr txBox="1"/>
          <p:nvPr/>
        </p:nvSpPr>
        <p:spPr>
          <a:xfrm>
            <a:off x="13894375" y="7698988"/>
            <a:ext cx="3364925" cy="824865"/>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000000"/>
                </a:solidFill>
                <a:latin typeface="Dosis"/>
                <a:ea typeface="Dosis"/>
                <a:cs typeface="Dosis"/>
                <a:sym typeface="Dosis"/>
              </a:rPr>
              <a:t>Elaborate on what you </a:t>
            </a:r>
            <a:endParaRPr/>
          </a:p>
          <a:p>
            <a:pPr indent="0" lvl="0" marL="0" marR="0" rtl="0" algn="ctr">
              <a:lnSpc>
                <a:spcPct val="140016"/>
              </a:lnSpc>
              <a:spcBef>
                <a:spcPts val="0"/>
              </a:spcBef>
              <a:spcAft>
                <a:spcPts val="0"/>
              </a:spcAft>
              <a:buNone/>
            </a:pPr>
            <a:r>
              <a:rPr b="0" i="0" lang="en-US" sz="2399" u="none" cap="none" strike="noStrike">
                <a:solidFill>
                  <a:srgbClr val="000000"/>
                </a:solidFill>
                <a:latin typeface="Dosis"/>
                <a:ea typeface="Dosis"/>
                <a:cs typeface="Dosis"/>
                <a:sym typeface="Dosis"/>
              </a:rPr>
              <a:t>want to discuss. </a:t>
            </a:r>
            <a:endParaRPr/>
          </a:p>
        </p:txBody>
      </p:sp>
      <p:sp>
        <p:nvSpPr>
          <p:cNvPr id="333" name="Google Shape;333;p24"/>
          <p:cNvSpPr/>
          <p:nvPr/>
        </p:nvSpPr>
        <p:spPr>
          <a:xfrm>
            <a:off x="2534354" y="6351343"/>
            <a:ext cx="353616" cy="353616"/>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D8CA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p24"/>
          <p:cNvSpPr/>
          <p:nvPr/>
        </p:nvSpPr>
        <p:spPr>
          <a:xfrm>
            <a:off x="6822913" y="6309517"/>
            <a:ext cx="353616" cy="353616"/>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D8CA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p24"/>
          <p:cNvSpPr/>
          <p:nvPr/>
        </p:nvSpPr>
        <p:spPr>
          <a:xfrm>
            <a:off x="11111471" y="6309517"/>
            <a:ext cx="353616" cy="353616"/>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D8CA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36" name="Google Shape;336;p24"/>
          <p:cNvCxnSpPr/>
          <p:nvPr/>
        </p:nvCxnSpPr>
        <p:spPr>
          <a:xfrm>
            <a:off x="593430" y="6476800"/>
            <a:ext cx="16723020" cy="0"/>
          </a:xfrm>
          <a:prstGeom prst="straightConnector1">
            <a:avLst/>
          </a:prstGeom>
          <a:noFill/>
          <a:ln cap="flat" cmpd="sng" w="47625">
            <a:solidFill>
              <a:srgbClr val="1D8CAD"/>
            </a:solidFill>
            <a:prstDash val="solid"/>
            <a:round/>
            <a:headEnd len="sm" w="sm" type="none"/>
            <a:tailEnd len="sm" w="sm" type="none"/>
          </a:ln>
        </p:spPr>
      </p:cxnSp>
      <p:sp>
        <p:nvSpPr>
          <p:cNvPr id="337" name="Google Shape;337;p24"/>
          <p:cNvSpPr/>
          <p:nvPr/>
        </p:nvSpPr>
        <p:spPr>
          <a:xfrm>
            <a:off x="15400030" y="6291875"/>
            <a:ext cx="353616" cy="353616"/>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D8CA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 name="Google Shape;338;p24"/>
          <p:cNvSpPr/>
          <p:nvPr/>
        </p:nvSpPr>
        <p:spPr>
          <a:xfrm rot="-10631278">
            <a:off x="14301209" y="-964417"/>
            <a:ext cx="6709594" cy="3363386"/>
          </a:xfrm>
          <a:custGeom>
            <a:rect b="b" l="l" r="r" t="t"/>
            <a:pathLst>
              <a:path extrusionOk="0" h="3183128" w="6350000">
                <a:moveTo>
                  <a:pt x="6064631" y="1890522"/>
                </a:moveTo>
                <a:cubicBezTo>
                  <a:pt x="6221603" y="1856359"/>
                  <a:pt x="6350000" y="1712341"/>
                  <a:pt x="6350000" y="1570355"/>
                </a:cubicBezTo>
                <a:cubicBezTo>
                  <a:pt x="6350000" y="1428369"/>
                  <a:pt x="6221349" y="1285240"/>
                  <a:pt x="6064250" y="1252093"/>
                </a:cubicBezTo>
                <a:lnTo>
                  <a:pt x="285750" y="33147"/>
                </a:lnTo>
                <a:cubicBezTo>
                  <a:pt x="128651" y="0"/>
                  <a:pt x="0" y="104394"/>
                  <a:pt x="0" y="265049"/>
                </a:cubicBezTo>
                <a:lnTo>
                  <a:pt x="0" y="2918968"/>
                </a:lnTo>
                <a:cubicBezTo>
                  <a:pt x="0" y="3079623"/>
                  <a:pt x="128397" y="3183128"/>
                  <a:pt x="285369" y="3148965"/>
                </a:cubicBezTo>
                <a:lnTo>
                  <a:pt x="6064631" y="1890522"/>
                </a:lnTo>
                <a:close/>
              </a:path>
            </a:pathLst>
          </a:custGeom>
          <a:solidFill>
            <a:srgbClr val="A359B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p24"/>
          <p:cNvSpPr/>
          <p:nvPr/>
        </p:nvSpPr>
        <p:spPr>
          <a:xfrm rot="10204188">
            <a:off x="-230223" y="-407278"/>
            <a:ext cx="2321106" cy="3341906"/>
          </a:xfrm>
          <a:custGeom>
            <a:rect b="b" l="l" r="r" t="t"/>
            <a:pathLst>
              <a:path extrusionOk="0" h="3341906" w="2321106">
                <a:moveTo>
                  <a:pt x="0" y="0"/>
                </a:moveTo>
                <a:lnTo>
                  <a:pt x="2321105" y="0"/>
                </a:lnTo>
                <a:lnTo>
                  <a:pt x="2321105" y="3341907"/>
                </a:lnTo>
                <a:lnTo>
                  <a:pt x="0" y="3341907"/>
                </a:lnTo>
                <a:lnTo>
                  <a:pt x="0" y="0"/>
                </a:lnTo>
                <a:close/>
              </a:path>
            </a:pathLst>
          </a:custGeom>
          <a:blipFill rotWithShape="1">
            <a:blip r:embed="rId3">
              <a:alphaModFix/>
            </a:blip>
            <a:stretch>
              <a:fillRect b="0" l="0" r="0" t="0"/>
            </a:stretch>
          </a:blipFill>
          <a:ln>
            <a:noFill/>
          </a:ln>
        </p:spPr>
      </p:sp>
      <p:sp>
        <p:nvSpPr>
          <p:cNvPr id="340" name="Google Shape;340;p24"/>
          <p:cNvSpPr/>
          <p:nvPr/>
        </p:nvSpPr>
        <p:spPr>
          <a:xfrm rot="10204188">
            <a:off x="16838017" y="8766447"/>
            <a:ext cx="1635946" cy="2355420"/>
          </a:xfrm>
          <a:custGeom>
            <a:rect b="b" l="l" r="r" t="t"/>
            <a:pathLst>
              <a:path extrusionOk="0" h="2355420" w="1635946">
                <a:moveTo>
                  <a:pt x="0" y="0"/>
                </a:moveTo>
                <a:lnTo>
                  <a:pt x="1635946" y="0"/>
                </a:lnTo>
                <a:lnTo>
                  <a:pt x="1635946" y="2355420"/>
                </a:lnTo>
                <a:lnTo>
                  <a:pt x="0" y="2355420"/>
                </a:lnTo>
                <a:lnTo>
                  <a:pt x="0" y="0"/>
                </a:lnTo>
                <a:close/>
              </a:path>
            </a:pathLst>
          </a:custGeom>
          <a:blipFill rotWithShape="1">
            <a:blip r:embed="rId3">
              <a:alphaModFix/>
            </a:blip>
            <a:stretch>
              <a:fillRect b="0" l="0" r="0" t="0"/>
            </a:stretch>
          </a:blipFill>
          <a:ln>
            <a:noFill/>
          </a:ln>
        </p:spPr>
      </p:sp>
      <p:cxnSp>
        <p:nvCxnSpPr>
          <p:cNvPr id="341" name="Google Shape;341;p24"/>
          <p:cNvCxnSpPr/>
          <p:nvPr/>
        </p:nvCxnSpPr>
        <p:spPr>
          <a:xfrm>
            <a:off x="15418683" y="9829857"/>
            <a:ext cx="6492240" cy="0"/>
          </a:xfrm>
          <a:prstGeom prst="straightConnector1">
            <a:avLst/>
          </a:prstGeom>
          <a:noFill/>
          <a:ln cap="rnd" cmpd="sng" w="228600">
            <a:solidFill>
              <a:srgbClr val="1D8CAD"/>
            </a:solidFill>
            <a:prstDash val="solid"/>
            <a:round/>
            <a:headEnd len="sm" w="sm" type="none"/>
            <a:tailEnd len="sm" w="sm" type="none"/>
          </a:ln>
        </p:spPr>
      </p:cxnSp>
      <p:cxnSp>
        <p:nvCxnSpPr>
          <p:cNvPr id="342" name="Google Shape;342;p24"/>
          <p:cNvCxnSpPr/>
          <p:nvPr/>
        </p:nvCxnSpPr>
        <p:spPr>
          <a:xfrm rot="10800000">
            <a:off x="338114" y="497823"/>
            <a:ext cx="2244658" cy="1061754"/>
          </a:xfrm>
          <a:prstGeom prst="straightConnector1">
            <a:avLst/>
          </a:prstGeom>
          <a:noFill/>
          <a:ln cap="rnd" cmpd="sng" w="228600">
            <a:solidFill>
              <a:srgbClr val="A359B8"/>
            </a:solidFill>
            <a:prstDash val="solid"/>
            <a:round/>
            <a:headEnd len="sm" w="sm" type="none"/>
            <a:tailEnd len="sm" w="sm" type="none"/>
          </a:ln>
        </p:spPr>
      </p:cxnSp>
      <p:sp>
        <p:nvSpPr>
          <p:cNvPr id="343" name="Google Shape;343;p24"/>
          <p:cNvSpPr/>
          <p:nvPr/>
        </p:nvSpPr>
        <p:spPr>
          <a:xfrm>
            <a:off x="14797796" y="3699054"/>
            <a:ext cx="1717863" cy="1717863"/>
          </a:xfrm>
          <a:custGeom>
            <a:rect b="b" l="l" r="r" t="t"/>
            <a:pathLst>
              <a:path extrusionOk="0" h="1717863" w="1717863">
                <a:moveTo>
                  <a:pt x="0" y="0"/>
                </a:moveTo>
                <a:lnTo>
                  <a:pt x="1717864" y="0"/>
                </a:lnTo>
                <a:lnTo>
                  <a:pt x="1717864" y="1717863"/>
                </a:lnTo>
                <a:lnTo>
                  <a:pt x="0" y="1717863"/>
                </a:lnTo>
                <a:lnTo>
                  <a:pt x="0" y="0"/>
                </a:lnTo>
                <a:close/>
              </a:path>
            </a:pathLst>
          </a:custGeom>
          <a:blipFill rotWithShape="1">
            <a:blip r:embed="rId4">
              <a:alphaModFix/>
            </a:blip>
            <a:stretch>
              <a:fillRect b="0" l="0" r="0" t="0"/>
            </a:stretch>
          </a:blipFill>
          <a:ln>
            <a:noFill/>
          </a:ln>
        </p:spPr>
      </p:sp>
      <p:sp>
        <p:nvSpPr>
          <p:cNvPr id="344" name="Google Shape;344;p24"/>
          <p:cNvSpPr txBox="1"/>
          <p:nvPr/>
        </p:nvSpPr>
        <p:spPr>
          <a:xfrm>
            <a:off x="1028700" y="6904984"/>
            <a:ext cx="3364925" cy="523875"/>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1" i="0" lang="en-US" sz="3499" u="none" cap="none" strike="noStrike">
                <a:solidFill>
                  <a:srgbClr val="1D8CAD"/>
                </a:solidFill>
                <a:latin typeface="Titillium Web"/>
                <a:ea typeface="Titillium Web"/>
                <a:cs typeface="Titillium Web"/>
                <a:sym typeface="Titillium Web"/>
              </a:rPr>
              <a:t>Add a main point</a:t>
            </a:r>
            <a:endParaRPr/>
          </a:p>
        </p:txBody>
      </p:sp>
      <p:sp>
        <p:nvSpPr>
          <p:cNvPr id="345" name="Google Shape;345;p24"/>
          <p:cNvSpPr txBox="1"/>
          <p:nvPr/>
        </p:nvSpPr>
        <p:spPr>
          <a:xfrm>
            <a:off x="1028700" y="7698988"/>
            <a:ext cx="3364925" cy="824865"/>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000000"/>
                </a:solidFill>
                <a:latin typeface="Dosis"/>
                <a:ea typeface="Dosis"/>
                <a:cs typeface="Dosis"/>
                <a:sym typeface="Dosis"/>
              </a:rPr>
              <a:t>Elaborate on what you </a:t>
            </a:r>
            <a:endParaRPr/>
          </a:p>
          <a:p>
            <a:pPr indent="0" lvl="0" marL="0" marR="0" rtl="0" algn="ctr">
              <a:lnSpc>
                <a:spcPct val="140016"/>
              </a:lnSpc>
              <a:spcBef>
                <a:spcPts val="0"/>
              </a:spcBef>
              <a:spcAft>
                <a:spcPts val="0"/>
              </a:spcAft>
              <a:buNone/>
            </a:pPr>
            <a:r>
              <a:rPr b="0" i="0" lang="en-US" sz="2399" u="none" cap="none" strike="noStrike">
                <a:solidFill>
                  <a:srgbClr val="000000"/>
                </a:solidFill>
                <a:latin typeface="Dosis"/>
                <a:ea typeface="Dosis"/>
                <a:cs typeface="Dosis"/>
                <a:sym typeface="Dosis"/>
              </a:rPr>
              <a:t>want to discuss. </a:t>
            </a:r>
            <a:endParaRPr/>
          </a:p>
        </p:txBody>
      </p:sp>
      <p:sp>
        <p:nvSpPr>
          <p:cNvPr id="346" name="Google Shape;346;p24"/>
          <p:cNvSpPr txBox="1"/>
          <p:nvPr/>
        </p:nvSpPr>
        <p:spPr>
          <a:xfrm>
            <a:off x="5317258" y="6904984"/>
            <a:ext cx="3364925" cy="523875"/>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1" i="0" lang="en-US" sz="3499" u="none" cap="none" strike="noStrike">
                <a:solidFill>
                  <a:srgbClr val="1D8CAD"/>
                </a:solidFill>
                <a:latin typeface="Titillium Web"/>
                <a:ea typeface="Titillium Web"/>
                <a:cs typeface="Titillium Web"/>
                <a:sym typeface="Titillium Web"/>
              </a:rPr>
              <a:t>Add a main point</a:t>
            </a:r>
            <a:endParaRPr/>
          </a:p>
        </p:txBody>
      </p:sp>
      <p:sp>
        <p:nvSpPr>
          <p:cNvPr id="347" name="Google Shape;347;p24"/>
          <p:cNvSpPr txBox="1"/>
          <p:nvPr/>
        </p:nvSpPr>
        <p:spPr>
          <a:xfrm>
            <a:off x="5317258" y="7698988"/>
            <a:ext cx="3364925" cy="824865"/>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000000"/>
                </a:solidFill>
                <a:latin typeface="Dosis"/>
                <a:ea typeface="Dosis"/>
                <a:cs typeface="Dosis"/>
                <a:sym typeface="Dosis"/>
              </a:rPr>
              <a:t>Elaborate on what you </a:t>
            </a:r>
            <a:endParaRPr/>
          </a:p>
          <a:p>
            <a:pPr indent="0" lvl="0" marL="0" marR="0" rtl="0" algn="ctr">
              <a:lnSpc>
                <a:spcPct val="140016"/>
              </a:lnSpc>
              <a:spcBef>
                <a:spcPts val="0"/>
              </a:spcBef>
              <a:spcAft>
                <a:spcPts val="0"/>
              </a:spcAft>
              <a:buNone/>
            </a:pPr>
            <a:r>
              <a:rPr b="0" i="0" lang="en-US" sz="2399" u="none" cap="none" strike="noStrike">
                <a:solidFill>
                  <a:srgbClr val="000000"/>
                </a:solidFill>
                <a:latin typeface="Dosis"/>
                <a:ea typeface="Dosis"/>
                <a:cs typeface="Dosis"/>
                <a:sym typeface="Dosis"/>
              </a:rPr>
              <a:t>want to discuss. </a:t>
            </a:r>
            <a:endParaRPr/>
          </a:p>
        </p:txBody>
      </p:sp>
      <p:sp>
        <p:nvSpPr>
          <p:cNvPr id="348" name="Google Shape;348;p24"/>
          <p:cNvSpPr txBox="1"/>
          <p:nvPr/>
        </p:nvSpPr>
        <p:spPr>
          <a:xfrm>
            <a:off x="13894375" y="6904984"/>
            <a:ext cx="3364925" cy="523875"/>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1" i="0" lang="en-US" sz="3499" u="none" cap="none" strike="noStrike">
                <a:solidFill>
                  <a:srgbClr val="1D8CAD"/>
                </a:solidFill>
                <a:latin typeface="Titillium Web"/>
                <a:ea typeface="Titillium Web"/>
                <a:cs typeface="Titillium Web"/>
                <a:sym typeface="Titillium Web"/>
              </a:rPr>
              <a:t>Add a main point</a:t>
            </a:r>
            <a:endParaRPr/>
          </a:p>
        </p:txBody>
      </p:sp>
      <p:sp>
        <p:nvSpPr>
          <p:cNvPr id="349" name="Google Shape;349;p24"/>
          <p:cNvSpPr txBox="1"/>
          <p:nvPr/>
        </p:nvSpPr>
        <p:spPr>
          <a:xfrm>
            <a:off x="9605817" y="6904984"/>
            <a:ext cx="3364925" cy="523875"/>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1" i="0" lang="en-US" sz="3499" u="none" cap="none" strike="noStrike">
                <a:solidFill>
                  <a:srgbClr val="1D8CAD"/>
                </a:solidFill>
                <a:latin typeface="Titillium Web"/>
                <a:ea typeface="Titillium Web"/>
                <a:cs typeface="Titillium Web"/>
                <a:sym typeface="Titillium Web"/>
              </a:rPr>
              <a:t>Add a main point</a:t>
            </a:r>
            <a:endParaRPr/>
          </a:p>
        </p:txBody>
      </p:sp>
      <p:sp>
        <p:nvSpPr>
          <p:cNvPr id="350" name="Google Shape;350;p24"/>
          <p:cNvSpPr txBox="1"/>
          <p:nvPr/>
        </p:nvSpPr>
        <p:spPr>
          <a:xfrm>
            <a:off x="9605817" y="7698988"/>
            <a:ext cx="3364925" cy="824865"/>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000000"/>
                </a:solidFill>
                <a:latin typeface="Dosis"/>
                <a:ea typeface="Dosis"/>
                <a:cs typeface="Dosis"/>
                <a:sym typeface="Dosis"/>
              </a:rPr>
              <a:t>Elaborate on what you </a:t>
            </a:r>
            <a:endParaRPr/>
          </a:p>
          <a:p>
            <a:pPr indent="0" lvl="0" marL="0" marR="0" rtl="0" algn="ctr">
              <a:lnSpc>
                <a:spcPct val="140016"/>
              </a:lnSpc>
              <a:spcBef>
                <a:spcPts val="0"/>
              </a:spcBef>
              <a:spcAft>
                <a:spcPts val="0"/>
              </a:spcAft>
              <a:buNone/>
            </a:pPr>
            <a:r>
              <a:rPr b="0" i="0" lang="en-US" sz="2399" u="none" cap="none" strike="noStrike">
                <a:solidFill>
                  <a:srgbClr val="000000"/>
                </a:solidFill>
                <a:latin typeface="Dosis"/>
                <a:ea typeface="Dosis"/>
                <a:cs typeface="Dosis"/>
                <a:sym typeface="Dosis"/>
              </a:rPr>
              <a:t>want to discuss. </a:t>
            </a:r>
            <a:endParaRPr/>
          </a:p>
        </p:txBody>
      </p:sp>
      <p:sp>
        <p:nvSpPr>
          <p:cNvPr id="351" name="Google Shape;351;p24"/>
          <p:cNvSpPr/>
          <p:nvPr/>
        </p:nvSpPr>
        <p:spPr>
          <a:xfrm rot="-7249394">
            <a:off x="-337699" y="8989658"/>
            <a:ext cx="3150662" cy="1579364"/>
          </a:xfrm>
          <a:custGeom>
            <a:rect b="b" l="l" r="r" t="t"/>
            <a:pathLst>
              <a:path extrusionOk="0" h="3183128" w="6350000">
                <a:moveTo>
                  <a:pt x="6064631" y="1890522"/>
                </a:moveTo>
                <a:cubicBezTo>
                  <a:pt x="6221603" y="1856359"/>
                  <a:pt x="6350000" y="1712341"/>
                  <a:pt x="6350000" y="1570355"/>
                </a:cubicBezTo>
                <a:cubicBezTo>
                  <a:pt x="6350000" y="1428369"/>
                  <a:pt x="6221349" y="1285240"/>
                  <a:pt x="6064250" y="1252093"/>
                </a:cubicBezTo>
                <a:lnTo>
                  <a:pt x="285750" y="33147"/>
                </a:lnTo>
                <a:cubicBezTo>
                  <a:pt x="128651" y="0"/>
                  <a:pt x="0" y="104394"/>
                  <a:pt x="0" y="265049"/>
                </a:cubicBezTo>
                <a:lnTo>
                  <a:pt x="0" y="2918968"/>
                </a:lnTo>
                <a:cubicBezTo>
                  <a:pt x="0" y="3079623"/>
                  <a:pt x="128397" y="3183128"/>
                  <a:pt x="285369" y="3148965"/>
                </a:cubicBezTo>
                <a:lnTo>
                  <a:pt x="6064631" y="1890522"/>
                </a:lnTo>
                <a:close/>
              </a:path>
            </a:pathLst>
          </a:custGeom>
          <a:solidFill>
            <a:srgbClr val="1D8CA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52" name="Google Shape;352;p24"/>
          <p:cNvPicPr preferRelativeResize="0"/>
          <p:nvPr/>
        </p:nvPicPr>
        <p:blipFill>
          <a:blip r:embed="rId5">
            <a:alphaModFix/>
          </a:blip>
          <a:stretch>
            <a:fillRect/>
          </a:stretch>
        </p:blipFill>
        <p:spPr>
          <a:xfrm>
            <a:off x="1710489" y="3798538"/>
            <a:ext cx="1695629" cy="1708189"/>
          </a:xfrm>
          <a:prstGeom prst="rect">
            <a:avLst/>
          </a:prstGeom>
          <a:noFill/>
          <a:ln>
            <a:noFill/>
          </a:ln>
        </p:spPr>
      </p:pic>
      <p:pic>
        <p:nvPicPr>
          <p:cNvPr id="353" name="Google Shape;353;p24"/>
          <p:cNvPicPr preferRelativeResize="0"/>
          <p:nvPr/>
        </p:nvPicPr>
        <p:blipFill>
          <a:blip r:embed="rId6">
            <a:alphaModFix/>
          </a:blip>
          <a:stretch>
            <a:fillRect/>
          </a:stretch>
        </p:blipFill>
        <p:spPr>
          <a:xfrm>
            <a:off x="6260951" y="3666938"/>
            <a:ext cx="1695629" cy="1695629"/>
          </a:xfrm>
          <a:prstGeom prst="rect">
            <a:avLst/>
          </a:prstGeom>
          <a:noFill/>
          <a:ln>
            <a:noFill/>
          </a:ln>
        </p:spPr>
      </p:pic>
      <p:pic>
        <p:nvPicPr>
          <p:cNvPr id="354" name="Google Shape;354;p24"/>
          <p:cNvPicPr preferRelativeResize="0"/>
          <p:nvPr/>
        </p:nvPicPr>
        <p:blipFill>
          <a:blip r:embed="rId7">
            <a:alphaModFix/>
          </a:blip>
          <a:stretch>
            <a:fillRect/>
          </a:stretch>
        </p:blipFill>
        <p:spPr>
          <a:xfrm>
            <a:off x="10529376" y="3710175"/>
            <a:ext cx="1695629" cy="1695629"/>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EAEA"/>
        </a:solidFill>
      </p:bgPr>
    </p:bg>
    <p:spTree>
      <p:nvGrpSpPr>
        <p:cNvPr id="358" name="Shape 358"/>
        <p:cNvGrpSpPr/>
        <p:nvPr/>
      </p:nvGrpSpPr>
      <p:grpSpPr>
        <a:xfrm>
          <a:off x="0" y="0"/>
          <a:ext cx="0" cy="0"/>
          <a:chOff x="0" y="0"/>
          <a:chExt cx="0" cy="0"/>
        </a:xfrm>
      </p:grpSpPr>
      <p:pic>
        <p:nvPicPr>
          <p:cNvPr id="359" name="Google Shape;359;p25"/>
          <p:cNvPicPr preferRelativeResize="0"/>
          <p:nvPr/>
        </p:nvPicPr>
        <p:blipFill>
          <a:blip r:embed="rId3">
            <a:alphaModFix/>
          </a:blip>
          <a:stretch>
            <a:fillRect/>
          </a:stretch>
        </p:blipFill>
        <p:spPr>
          <a:xfrm>
            <a:off x="0" y="-163475"/>
            <a:ext cx="18411151" cy="10922650"/>
          </a:xfrm>
          <a:prstGeom prst="rect">
            <a:avLst/>
          </a:prstGeom>
          <a:noFill/>
          <a:ln>
            <a:noFill/>
          </a:ln>
        </p:spPr>
      </p:pic>
      <p:sp>
        <p:nvSpPr>
          <p:cNvPr id="360" name="Google Shape;360;p25"/>
          <p:cNvSpPr/>
          <p:nvPr/>
        </p:nvSpPr>
        <p:spPr>
          <a:xfrm rot="10711188">
            <a:off x="10637513" y="4704879"/>
            <a:ext cx="6676149" cy="5996857"/>
          </a:xfrm>
          <a:custGeom>
            <a:rect b="b" l="l" r="r" t="t"/>
            <a:pathLst>
              <a:path extrusionOk="0" h="7948289" w="8848629">
                <a:moveTo>
                  <a:pt x="8556529" y="0"/>
                </a:moveTo>
                <a:cubicBezTo>
                  <a:pt x="8717183" y="0"/>
                  <a:pt x="8848629" y="131445"/>
                  <a:pt x="8848629" y="292100"/>
                </a:cubicBezTo>
                <a:lnTo>
                  <a:pt x="8848629" y="7684129"/>
                </a:lnTo>
                <a:cubicBezTo>
                  <a:pt x="8848629" y="7844785"/>
                  <a:pt x="8720232" y="7948289"/>
                  <a:pt x="8563259" y="7914127"/>
                </a:cubicBezTo>
                <a:lnTo>
                  <a:pt x="285369" y="6655811"/>
                </a:lnTo>
                <a:cubicBezTo>
                  <a:pt x="128397" y="6621521"/>
                  <a:pt x="0" y="6462136"/>
                  <a:pt x="0" y="6301481"/>
                </a:cubicBezTo>
                <a:lnTo>
                  <a:pt x="0" y="292100"/>
                </a:lnTo>
                <a:cubicBezTo>
                  <a:pt x="0" y="131445"/>
                  <a:pt x="131445" y="0"/>
                  <a:pt x="292100" y="0"/>
                </a:cubicBezTo>
                <a:lnTo>
                  <a:pt x="8556529" y="0"/>
                </a:lnTo>
                <a:close/>
              </a:path>
            </a:pathLst>
          </a:custGeom>
          <a:solidFill>
            <a:srgbClr val="FFDE5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 name="Google Shape;361;p25"/>
          <p:cNvSpPr txBox="1"/>
          <p:nvPr/>
        </p:nvSpPr>
        <p:spPr>
          <a:xfrm>
            <a:off x="10181120" y="5895975"/>
            <a:ext cx="7351800" cy="44313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7197" u="none" cap="none" strike="noStrike">
                <a:solidFill>
                  <a:srgbClr val="223A7B"/>
                </a:solidFill>
                <a:latin typeface="Luckiest Guy"/>
                <a:ea typeface="Luckiest Guy"/>
                <a:cs typeface="Luckiest Guy"/>
                <a:sym typeface="Luckiest Guy"/>
              </a:rPr>
              <a:t>A picture is worth a thousand words</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EAEA"/>
        </a:solidFill>
      </p:bgPr>
    </p:bg>
    <p:spTree>
      <p:nvGrpSpPr>
        <p:cNvPr id="365" name="Shape 365"/>
        <p:cNvGrpSpPr/>
        <p:nvPr/>
      </p:nvGrpSpPr>
      <p:grpSpPr>
        <a:xfrm>
          <a:off x="0" y="0"/>
          <a:ext cx="0" cy="0"/>
          <a:chOff x="0" y="0"/>
          <a:chExt cx="0" cy="0"/>
        </a:xfrm>
      </p:grpSpPr>
      <p:sp>
        <p:nvSpPr>
          <p:cNvPr id="366" name="Google Shape;366;p26"/>
          <p:cNvSpPr txBox="1"/>
          <p:nvPr/>
        </p:nvSpPr>
        <p:spPr>
          <a:xfrm>
            <a:off x="2741618" y="2146930"/>
            <a:ext cx="12804900" cy="4155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9000" u="none" cap="none" strike="noStrike">
                <a:solidFill>
                  <a:srgbClr val="223A7B"/>
                </a:solidFill>
                <a:latin typeface="Luckiest Guy"/>
                <a:ea typeface="Luckiest Guy"/>
                <a:cs typeface="Luckiest Guy"/>
                <a:sym typeface="Luckiest Guy"/>
              </a:rPr>
              <a:t>Write an original statement or inspiring quote</a:t>
            </a:r>
            <a:endParaRPr/>
          </a:p>
        </p:txBody>
      </p:sp>
      <p:sp>
        <p:nvSpPr>
          <p:cNvPr id="367" name="Google Shape;367;p26"/>
          <p:cNvSpPr txBox="1"/>
          <p:nvPr/>
        </p:nvSpPr>
        <p:spPr>
          <a:xfrm>
            <a:off x="2741618" y="6814180"/>
            <a:ext cx="12804764" cy="60642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3500" u="none" cap="none" strike="noStrike">
                <a:solidFill>
                  <a:srgbClr val="000000"/>
                </a:solidFill>
                <a:latin typeface="Dosis"/>
                <a:ea typeface="Dosis"/>
                <a:cs typeface="Dosis"/>
                <a:sym typeface="Dosis"/>
              </a:rPr>
              <a:t>— Include a credit, citation, or supporting message</a:t>
            </a:r>
            <a:endParaRPr/>
          </a:p>
        </p:txBody>
      </p:sp>
      <p:sp>
        <p:nvSpPr>
          <p:cNvPr id="368" name="Google Shape;368;p26"/>
          <p:cNvSpPr/>
          <p:nvPr/>
        </p:nvSpPr>
        <p:spPr>
          <a:xfrm>
            <a:off x="-1606186" y="7752295"/>
            <a:ext cx="6709594" cy="3363386"/>
          </a:xfrm>
          <a:custGeom>
            <a:rect b="b" l="l" r="r" t="t"/>
            <a:pathLst>
              <a:path extrusionOk="0" h="3183128" w="6350000">
                <a:moveTo>
                  <a:pt x="6064631" y="1890522"/>
                </a:moveTo>
                <a:cubicBezTo>
                  <a:pt x="6221603" y="1856359"/>
                  <a:pt x="6350000" y="1712341"/>
                  <a:pt x="6350000" y="1570355"/>
                </a:cubicBezTo>
                <a:cubicBezTo>
                  <a:pt x="6350000" y="1428369"/>
                  <a:pt x="6221349" y="1285240"/>
                  <a:pt x="6064250" y="1252093"/>
                </a:cubicBezTo>
                <a:lnTo>
                  <a:pt x="285750" y="33147"/>
                </a:lnTo>
                <a:cubicBezTo>
                  <a:pt x="128651" y="0"/>
                  <a:pt x="0" y="104394"/>
                  <a:pt x="0" y="265049"/>
                </a:cubicBezTo>
                <a:lnTo>
                  <a:pt x="0" y="2918968"/>
                </a:lnTo>
                <a:cubicBezTo>
                  <a:pt x="0" y="3079623"/>
                  <a:pt x="128397" y="3183128"/>
                  <a:pt x="285369" y="3148965"/>
                </a:cubicBezTo>
                <a:lnTo>
                  <a:pt x="6064631" y="1890522"/>
                </a:lnTo>
                <a:close/>
              </a:path>
            </a:pathLst>
          </a:custGeom>
          <a:solidFill>
            <a:srgbClr val="A359B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 name="Google Shape;369;p26"/>
          <p:cNvSpPr/>
          <p:nvPr/>
        </p:nvSpPr>
        <p:spPr>
          <a:xfrm>
            <a:off x="13926410" y="-567199"/>
            <a:ext cx="9326878" cy="2998151"/>
          </a:xfrm>
          <a:custGeom>
            <a:rect b="b" l="l" r="r" t="t"/>
            <a:pathLst>
              <a:path extrusionOk="0" h="1855597" w="5772534">
                <a:moveTo>
                  <a:pt x="5487165" y="1821434"/>
                </a:moveTo>
                <a:cubicBezTo>
                  <a:pt x="5644137" y="1855597"/>
                  <a:pt x="5772534" y="1752092"/>
                  <a:pt x="5772534" y="1591437"/>
                </a:cubicBezTo>
                <a:lnTo>
                  <a:pt x="5772534" y="292100"/>
                </a:lnTo>
                <a:cubicBezTo>
                  <a:pt x="5772534" y="131445"/>
                  <a:pt x="5641089" y="0"/>
                  <a:pt x="5480434" y="0"/>
                </a:cubicBezTo>
                <a:lnTo>
                  <a:pt x="292100" y="0"/>
                </a:lnTo>
                <a:cubicBezTo>
                  <a:pt x="131445" y="0"/>
                  <a:pt x="0" y="112649"/>
                  <a:pt x="0" y="250444"/>
                </a:cubicBezTo>
                <a:cubicBezTo>
                  <a:pt x="0" y="388239"/>
                  <a:pt x="128397" y="528828"/>
                  <a:pt x="285369" y="562991"/>
                </a:cubicBezTo>
                <a:lnTo>
                  <a:pt x="5487165" y="1821434"/>
                </a:lnTo>
                <a:close/>
              </a:path>
            </a:pathLst>
          </a:custGeom>
          <a:solidFill>
            <a:srgbClr val="A27B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 name="Google Shape;370;p26"/>
          <p:cNvSpPr/>
          <p:nvPr/>
        </p:nvSpPr>
        <p:spPr>
          <a:xfrm rot="10204188">
            <a:off x="334031" y="-351185"/>
            <a:ext cx="2863433" cy="4122744"/>
          </a:xfrm>
          <a:custGeom>
            <a:rect b="b" l="l" r="r" t="t"/>
            <a:pathLst>
              <a:path extrusionOk="0" h="4122744" w="2863433">
                <a:moveTo>
                  <a:pt x="0" y="0"/>
                </a:moveTo>
                <a:lnTo>
                  <a:pt x="2863433" y="0"/>
                </a:lnTo>
                <a:lnTo>
                  <a:pt x="2863433" y="4122745"/>
                </a:lnTo>
                <a:lnTo>
                  <a:pt x="0" y="4122745"/>
                </a:lnTo>
                <a:lnTo>
                  <a:pt x="0" y="0"/>
                </a:lnTo>
                <a:close/>
              </a:path>
            </a:pathLst>
          </a:custGeom>
          <a:blipFill rotWithShape="1">
            <a:blip r:embed="rId3">
              <a:alphaModFix/>
            </a:blip>
            <a:stretch>
              <a:fillRect b="0" l="0" r="0" t="0"/>
            </a:stretch>
          </a:blipFill>
          <a:ln>
            <a:noFill/>
          </a:ln>
        </p:spPr>
      </p:sp>
      <p:sp>
        <p:nvSpPr>
          <p:cNvPr id="371" name="Google Shape;371;p26"/>
          <p:cNvSpPr/>
          <p:nvPr/>
        </p:nvSpPr>
        <p:spPr>
          <a:xfrm rot="10204188">
            <a:off x="16310114" y="5142787"/>
            <a:ext cx="3955771" cy="5695482"/>
          </a:xfrm>
          <a:custGeom>
            <a:rect b="b" l="l" r="r" t="t"/>
            <a:pathLst>
              <a:path extrusionOk="0" h="5695482" w="3955771">
                <a:moveTo>
                  <a:pt x="0" y="0"/>
                </a:moveTo>
                <a:lnTo>
                  <a:pt x="3955772" y="0"/>
                </a:lnTo>
                <a:lnTo>
                  <a:pt x="3955772" y="5695482"/>
                </a:lnTo>
                <a:lnTo>
                  <a:pt x="0" y="5695482"/>
                </a:lnTo>
                <a:lnTo>
                  <a:pt x="0" y="0"/>
                </a:lnTo>
                <a:close/>
              </a:path>
            </a:pathLst>
          </a:custGeom>
          <a:blipFill rotWithShape="1">
            <a:blip r:embed="rId4">
              <a:alphaModFix/>
            </a:blip>
            <a:stretch>
              <a:fillRect b="0" l="0" r="0" t="0"/>
            </a:stretch>
          </a:blipFill>
          <a:ln>
            <a:noFill/>
          </a:ln>
        </p:spPr>
      </p:sp>
      <p:cxnSp>
        <p:nvCxnSpPr>
          <p:cNvPr id="372" name="Google Shape;372;p26"/>
          <p:cNvCxnSpPr/>
          <p:nvPr/>
        </p:nvCxnSpPr>
        <p:spPr>
          <a:xfrm>
            <a:off x="12768029" y="9547953"/>
            <a:ext cx="6492240" cy="0"/>
          </a:xfrm>
          <a:prstGeom prst="straightConnector1">
            <a:avLst/>
          </a:prstGeom>
          <a:noFill/>
          <a:ln cap="rnd" cmpd="sng" w="228600">
            <a:solidFill>
              <a:srgbClr val="A359B8"/>
            </a:solidFill>
            <a:prstDash val="solid"/>
            <a:round/>
            <a:headEnd len="sm" w="sm" type="none"/>
            <a:tailEnd len="sm" w="sm" type="none"/>
          </a:ln>
        </p:spPr>
      </p:cxnSp>
      <p:cxnSp>
        <p:nvCxnSpPr>
          <p:cNvPr id="373" name="Google Shape;373;p26"/>
          <p:cNvCxnSpPr/>
          <p:nvPr/>
        </p:nvCxnSpPr>
        <p:spPr>
          <a:xfrm flipH="1">
            <a:off x="-22184" y="1087991"/>
            <a:ext cx="2101768" cy="2464841"/>
          </a:xfrm>
          <a:prstGeom prst="straightConnector1">
            <a:avLst/>
          </a:prstGeom>
          <a:noFill/>
          <a:ln cap="rnd" cmpd="sng" w="228600">
            <a:solidFill>
              <a:srgbClr val="FFDE59"/>
            </a:solidFill>
            <a:prstDash val="solid"/>
            <a:round/>
            <a:headEnd len="sm" w="sm" type="none"/>
            <a:tailEnd len="sm" w="sm" type="none"/>
          </a:ln>
        </p:spPr>
      </p:cxn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EAEA"/>
        </a:solidFill>
      </p:bgPr>
    </p:bg>
    <p:spTree>
      <p:nvGrpSpPr>
        <p:cNvPr id="377" name="Shape 377"/>
        <p:cNvGrpSpPr/>
        <p:nvPr/>
      </p:nvGrpSpPr>
      <p:grpSpPr>
        <a:xfrm>
          <a:off x="0" y="0"/>
          <a:ext cx="0" cy="0"/>
          <a:chOff x="0" y="0"/>
          <a:chExt cx="0" cy="0"/>
        </a:xfrm>
      </p:grpSpPr>
      <p:sp>
        <p:nvSpPr>
          <p:cNvPr id="378" name="Google Shape;378;p27"/>
          <p:cNvSpPr/>
          <p:nvPr/>
        </p:nvSpPr>
        <p:spPr>
          <a:xfrm>
            <a:off x="2531469" y="3400243"/>
            <a:ext cx="210121" cy="300173"/>
          </a:xfrm>
          <a:custGeom>
            <a:rect b="b" l="l" r="r" t="t"/>
            <a:pathLst>
              <a:path extrusionOk="0" h="300173" w="210121">
                <a:moveTo>
                  <a:pt x="0" y="0"/>
                </a:moveTo>
                <a:lnTo>
                  <a:pt x="210122" y="0"/>
                </a:lnTo>
                <a:lnTo>
                  <a:pt x="210122" y="300173"/>
                </a:lnTo>
                <a:lnTo>
                  <a:pt x="0" y="300173"/>
                </a:lnTo>
                <a:lnTo>
                  <a:pt x="0" y="0"/>
                </a:lnTo>
                <a:close/>
              </a:path>
            </a:pathLst>
          </a:custGeom>
          <a:blipFill rotWithShape="1">
            <a:blip r:embed="rId3">
              <a:alphaModFix/>
            </a:blip>
            <a:stretch>
              <a:fillRect b="0" l="0" r="0" t="0"/>
            </a:stretch>
          </a:blipFill>
          <a:ln>
            <a:noFill/>
          </a:ln>
        </p:spPr>
      </p:sp>
      <p:sp>
        <p:nvSpPr>
          <p:cNvPr id="379" name="Google Shape;379;p27"/>
          <p:cNvSpPr/>
          <p:nvPr/>
        </p:nvSpPr>
        <p:spPr>
          <a:xfrm>
            <a:off x="2504846" y="4351810"/>
            <a:ext cx="263367" cy="263367"/>
          </a:xfrm>
          <a:custGeom>
            <a:rect b="b" l="l" r="r" t="t"/>
            <a:pathLst>
              <a:path extrusionOk="0" h="263367" w="263367">
                <a:moveTo>
                  <a:pt x="0" y="0"/>
                </a:moveTo>
                <a:lnTo>
                  <a:pt x="263368" y="0"/>
                </a:lnTo>
                <a:lnTo>
                  <a:pt x="263368" y="263367"/>
                </a:lnTo>
                <a:lnTo>
                  <a:pt x="0" y="263367"/>
                </a:lnTo>
                <a:lnTo>
                  <a:pt x="0" y="0"/>
                </a:lnTo>
                <a:close/>
              </a:path>
            </a:pathLst>
          </a:custGeom>
          <a:blipFill rotWithShape="1">
            <a:blip r:embed="rId4">
              <a:alphaModFix/>
            </a:blip>
            <a:stretch>
              <a:fillRect b="0" l="0" r="0" t="0"/>
            </a:stretch>
          </a:blipFill>
          <a:ln>
            <a:noFill/>
          </a:ln>
        </p:spPr>
      </p:sp>
      <p:sp>
        <p:nvSpPr>
          <p:cNvPr id="380" name="Google Shape;380;p27"/>
          <p:cNvSpPr/>
          <p:nvPr/>
        </p:nvSpPr>
        <p:spPr>
          <a:xfrm>
            <a:off x="2513466" y="5301804"/>
            <a:ext cx="246129" cy="169214"/>
          </a:xfrm>
          <a:custGeom>
            <a:rect b="b" l="l" r="r" t="t"/>
            <a:pathLst>
              <a:path extrusionOk="0" h="169214" w="246129">
                <a:moveTo>
                  <a:pt x="0" y="0"/>
                </a:moveTo>
                <a:lnTo>
                  <a:pt x="246129" y="0"/>
                </a:lnTo>
                <a:lnTo>
                  <a:pt x="246129" y="169214"/>
                </a:lnTo>
                <a:lnTo>
                  <a:pt x="0" y="169214"/>
                </a:lnTo>
                <a:lnTo>
                  <a:pt x="0" y="0"/>
                </a:lnTo>
                <a:close/>
              </a:path>
            </a:pathLst>
          </a:custGeom>
          <a:blipFill rotWithShape="1">
            <a:blip r:embed="rId5">
              <a:alphaModFix/>
            </a:blip>
            <a:stretch>
              <a:fillRect b="0" l="0" r="0" t="0"/>
            </a:stretch>
          </a:blipFill>
          <a:ln>
            <a:noFill/>
          </a:ln>
        </p:spPr>
      </p:sp>
      <p:sp>
        <p:nvSpPr>
          <p:cNvPr id="381" name="Google Shape;381;p27"/>
          <p:cNvSpPr/>
          <p:nvPr/>
        </p:nvSpPr>
        <p:spPr>
          <a:xfrm>
            <a:off x="2500013" y="7045484"/>
            <a:ext cx="273035" cy="273035"/>
          </a:xfrm>
          <a:custGeom>
            <a:rect b="b" l="l" r="r" t="t"/>
            <a:pathLst>
              <a:path extrusionOk="0" h="273035" w="273035">
                <a:moveTo>
                  <a:pt x="0" y="0"/>
                </a:moveTo>
                <a:lnTo>
                  <a:pt x="273035" y="0"/>
                </a:lnTo>
                <a:lnTo>
                  <a:pt x="273035" y="273035"/>
                </a:lnTo>
                <a:lnTo>
                  <a:pt x="0" y="273035"/>
                </a:lnTo>
                <a:lnTo>
                  <a:pt x="0" y="0"/>
                </a:lnTo>
                <a:close/>
              </a:path>
            </a:pathLst>
          </a:custGeom>
          <a:blipFill rotWithShape="1">
            <a:blip r:embed="rId6">
              <a:alphaModFix/>
            </a:blip>
            <a:stretch>
              <a:fillRect b="0" l="0" r="0" t="0"/>
            </a:stretch>
          </a:blipFill>
          <a:ln>
            <a:noFill/>
          </a:ln>
        </p:spPr>
      </p:sp>
      <p:sp>
        <p:nvSpPr>
          <p:cNvPr id="382" name="Google Shape;382;p27"/>
          <p:cNvSpPr/>
          <p:nvPr/>
        </p:nvSpPr>
        <p:spPr>
          <a:xfrm>
            <a:off x="2482155" y="6138762"/>
            <a:ext cx="308750" cy="277875"/>
          </a:xfrm>
          <a:custGeom>
            <a:rect b="b" l="l" r="r" t="t"/>
            <a:pathLst>
              <a:path extrusionOk="0" h="277875" w="308750">
                <a:moveTo>
                  <a:pt x="0" y="0"/>
                </a:moveTo>
                <a:lnTo>
                  <a:pt x="308750" y="0"/>
                </a:lnTo>
                <a:lnTo>
                  <a:pt x="308750" y="277875"/>
                </a:lnTo>
                <a:lnTo>
                  <a:pt x="0" y="277875"/>
                </a:lnTo>
                <a:lnTo>
                  <a:pt x="0" y="0"/>
                </a:lnTo>
                <a:close/>
              </a:path>
            </a:pathLst>
          </a:custGeom>
          <a:blipFill rotWithShape="1">
            <a:blip r:embed="rId7">
              <a:alphaModFix/>
            </a:blip>
            <a:stretch>
              <a:fillRect b="0" l="0" r="0" t="0"/>
            </a:stretch>
          </a:blipFill>
          <a:ln>
            <a:noFill/>
          </a:ln>
        </p:spPr>
      </p:sp>
      <p:sp>
        <p:nvSpPr>
          <p:cNvPr id="383" name="Google Shape;383;p27"/>
          <p:cNvSpPr/>
          <p:nvPr/>
        </p:nvSpPr>
        <p:spPr>
          <a:xfrm rot="5908039">
            <a:off x="8652739" y="1055573"/>
            <a:ext cx="8427231" cy="8943131"/>
          </a:xfrm>
          <a:custGeom>
            <a:rect b="b" l="l" r="r" t="t"/>
            <a:pathLst>
              <a:path extrusionOk="0" h="6583634" w="6203845">
                <a:moveTo>
                  <a:pt x="5911745" y="0"/>
                </a:moveTo>
                <a:cubicBezTo>
                  <a:pt x="6072400" y="0"/>
                  <a:pt x="6203845" y="131445"/>
                  <a:pt x="6203845" y="292100"/>
                </a:cubicBezTo>
                <a:lnTo>
                  <a:pt x="6203845" y="6319474"/>
                </a:lnTo>
                <a:cubicBezTo>
                  <a:pt x="6203845" y="6480128"/>
                  <a:pt x="6075449" y="6583634"/>
                  <a:pt x="5918476" y="6549471"/>
                </a:cubicBezTo>
                <a:lnTo>
                  <a:pt x="285369" y="5291155"/>
                </a:lnTo>
                <a:cubicBezTo>
                  <a:pt x="128397" y="5256865"/>
                  <a:pt x="0" y="5097480"/>
                  <a:pt x="0" y="4936825"/>
                </a:cubicBezTo>
                <a:lnTo>
                  <a:pt x="0" y="292100"/>
                </a:lnTo>
                <a:cubicBezTo>
                  <a:pt x="0" y="131445"/>
                  <a:pt x="131445" y="0"/>
                  <a:pt x="292100" y="0"/>
                </a:cubicBezTo>
                <a:lnTo>
                  <a:pt x="5911745" y="0"/>
                </a:lnTo>
                <a:close/>
              </a:path>
            </a:pathLst>
          </a:custGeom>
          <a:solidFill>
            <a:srgbClr val="A27B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 name="Google Shape;384;p27"/>
          <p:cNvSpPr/>
          <p:nvPr/>
        </p:nvSpPr>
        <p:spPr>
          <a:xfrm>
            <a:off x="9756110" y="2562758"/>
            <a:ext cx="7308958" cy="6541517"/>
          </a:xfrm>
          <a:custGeom>
            <a:rect b="b" l="l" r="r" t="t"/>
            <a:pathLst>
              <a:path extrusionOk="0" h="6541517" w="7308958">
                <a:moveTo>
                  <a:pt x="0" y="0"/>
                </a:moveTo>
                <a:lnTo>
                  <a:pt x="7308958" y="0"/>
                </a:lnTo>
                <a:lnTo>
                  <a:pt x="7308958" y="6541517"/>
                </a:lnTo>
                <a:lnTo>
                  <a:pt x="0" y="6541517"/>
                </a:lnTo>
                <a:lnTo>
                  <a:pt x="0" y="0"/>
                </a:lnTo>
                <a:close/>
              </a:path>
            </a:pathLst>
          </a:custGeom>
          <a:blipFill rotWithShape="1">
            <a:blip r:embed="rId8">
              <a:alphaModFix/>
            </a:blip>
            <a:stretch>
              <a:fillRect b="0" l="0" r="0" t="0"/>
            </a:stretch>
          </a:blipFill>
          <a:ln>
            <a:noFill/>
          </a:ln>
        </p:spPr>
      </p:sp>
      <p:sp>
        <p:nvSpPr>
          <p:cNvPr id="385" name="Google Shape;385;p27"/>
          <p:cNvSpPr txBox="1"/>
          <p:nvPr/>
        </p:nvSpPr>
        <p:spPr>
          <a:xfrm>
            <a:off x="1264561" y="1390424"/>
            <a:ext cx="8347902" cy="13811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9000" u="none" cap="none" strike="noStrike">
                <a:solidFill>
                  <a:srgbClr val="223A7B"/>
                </a:solidFill>
                <a:latin typeface="Luckiest Guy"/>
                <a:ea typeface="Luckiest Guy"/>
                <a:cs typeface="Luckiest Guy"/>
                <a:sym typeface="Luckiest Guy"/>
              </a:rPr>
              <a:t>Contact Us</a:t>
            </a:r>
            <a:endParaRPr/>
          </a:p>
        </p:txBody>
      </p:sp>
      <p:sp>
        <p:nvSpPr>
          <p:cNvPr id="386" name="Google Shape;386;p27"/>
          <p:cNvSpPr txBox="1"/>
          <p:nvPr/>
        </p:nvSpPr>
        <p:spPr>
          <a:xfrm>
            <a:off x="3169588" y="3359512"/>
            <a:ext cx="5801400" cy="36930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Dosis"/>
                <a:ea typeface="Dosis"/>
                <a:cs typeface="Dosis"/>
                <a:sym typeface="Dosis"/>
              </a:rPr>
              <a:t>123 Anywhere St., Any City,ST 12345</a:t>
            </a:r>
            <a:endParaRPr/>
          </a:p>
        </p:txBody>
      </p:sp>
      <p:sp>
        <p:nvSpPr>
          <p:cNvPr id="387" name="Google Shape;387;p27"/>
          <p:cNvSpPr txBox="1"/>
          <p:nvPr/>
        </p:nvSpPr>
        <p:spPr>
          <a:xfrm>
            <a:off x="3169588" y="4285135"/>
            <a:ext cx="4893000" cy="36930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Dosis"/>
                <a:ea typeface="Dosis"/>
                <a:cs typeface="Dosis"/>
                <a:sym typeface="Dosis"/>
              </a:rPr>
              <a:t>123-456-7890</a:t>
            </a:r>
            <a:endParaRPr/>
          </a:p>
        </p:txBody>
      </p:sp>
      <p:sp>
        <p:nvSpPr>
          <p:cNvPr id="388" name="Google Shape;388;p27"/>
          <p:cNvSpPr txBox="1"/>
          <p:nvPr/>
        </p:nvSpPr>
        <p:spPr>
          <a:xfrm>
            <a:off x="3169588" y="5173694"/>
            <a:ext cx="4893000" cy="36930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Dosis"/>
                <a:ea typeface="Dosis"/>
                <a:cs typeface="Dosis"/>
                <a:sym typeface="Dosis"/>
              </a:rPr>
              <a:t>hello@reallygreatsite.com</a:t>
            </a:r>
            <a:endParaRPr/>
          </a:p>
        </p:txBody>
      </p:sp>
      <p:sp>
        <p:nvSpPr>
          <p:cNvPr id="389" name="Google Shape;389;p27"/>
          <p:cNvSpPr/>
          <p:nvPr/>
        </p:nvSpPr>
        <p:spPr>
          <a:xfrm rot="-1338794">
            <a:off x="7147319" y="7445680"/>
            <a:ext cx="2303938" cy="3317189"/>
          </a:xfrm>
          <a:custGeom>
            <a:rect b="b" l="l" r="r" t="t"/>
            <a:pathLst>
              <a:path extrusionOk="0" h="3317189" w="2303938">
                <a:moveTo>
                  <a:pt x="0" y="0"/>
                </a:moveTo>
                <a:lnTo>
                  <a:pt x="2303939" y="0"/>
                </a:lnTo>
                <a:lnTo>
                  <a:pt x="2303939" y="3317189"/>
                </a:lnTo>
                <a:lnTo>
                  <a:pt x="0" y="3317189"/>
                </a:lnTo>
                <a:lnTo>
                  <a:pt x="0" y="0"/>
                </a:lnTo>
                <a:close/>
              </a:path>
            </a:pathLst>
          </a:custGeom>
          <a:blipFill rotWithShape="1">
            <a:blip r:embed="rId9">
              <a:alphaModFix/>
            </a:blip>
            <a:stretch>
              <a:fillRect b="0" l="0" r="0" t="0"/>
            </a:stretch>
          </a:blipFill>
          <a:ln>
            <a:noFill/>
          </a:ln>
        </p:spPr>
      </p:sp>
      <p:sp>
        <p:nvSpPr>
          <p:cNvPr id="390" name="Google Shape;390;p27"/>
          <p:cNvSpPr txBox="1"/>
          <p:nvPr/>
        </p:nvSpPr>
        <p:spPr>
          <a:xfrm>
            <a:off x="3169588" y="6955340"/>
            <a:ext cx="4893000" cy="36930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Dosis"/>
                <a:ea typeface="Dosis"/>
                <a:cs typeface="Dosis"/>
                <a:sym typeface="Dosis"/>
              </a:rPr>
              <a:t>reallygreatsite.com</a:t>
            </a:r>
            <a:endParaRPr/>
          </a:p>
        </p:txBody>
      </p:sp>
      <p:sp>
        <p:nvSpPr>
          <p:cNvPr id="391" name="Google Shape;391;p27"/>
          <p:cNvSpPr txBox="1"/>
          <p:nvPr/>
        </p:nvSpPr>
        <p:spPr>
          <a:xfrm>
            <a:off x="3169588" y="6051038"/>
            <a:ext cx="4893000" cy="36930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Dosis"/>
                <a:ea typeface="Dosis"/>
                <a:cs typeface="Dosis"/>
                <a:sym typeface="Dosis"/>
              </a:rPr>
              <a:t>@reallygreatsite</a:t>
            </a:r>
            <a:endParaRPr/>
          </a:p>
        </p:txBody>
      </p:sp>
      <p:cxnSp>
        <p:nvCxnSpPr>
          <p:cNvPr id="392" name="Google Shape;392;p27"/>
          <p:cNvCxnSpPr/>
          <p:nvPr/>
        </p:nvCxnSpPr>
        <p:spPr>
          <a:xfrm>
            <a:off x="-765639" y="9744075"/>
            <a:ext cx="6492240" cy="0"/>
          </a:xfrm>
          <a:prstGeom prst="straightConnector1">
            <a:avLst/>
          </a:prstGeom>
          <a:noFill/>
          <a:ln cap="rnd" cmpd="sng" w="228600">
            <a:solidFill>
              <a:srgbClr val="E95655"/>
            </a:solidFill>
            <a:prstDash val="solid"/>
            <a:round/>
            <a:headEnd len="sm" w="sm" type="none"/>
            <a:tailEnd len="sm" w="sm" type="none"/>
          </a:ln>
        </p:spPr>
      </p:cxnSp>
      <p:sp>
        <p:nvSpPr>
          <p:cNvPr id="393" name="Google Shape;393;p27"/>
          <p:cNvSpPr/>
          <p:nvPr/>
        </p:nvSpPr>
        <p:spPr>
          <a:xfrm rot="5400000">
            <a:off x="13421483" y="-1716829"/>
            <a:ext cx="6321895" cy="2264376"/>
          </a:xfrm>
          <a:custGeom>
            <a:rect b="b" l="l" r="r" t="t"/>
            <a:pathLst>
              <a:path extrusionOk="0" h="2274443" w="6350000">
                <a:moveTo>
                  <a:pt x="6064250" y="2241296"/>
                </a:moveTo>
                <a:cubicBezTo>
                  <a:pt x="6221476" y="2274443"/>
                  <a:pt x="6350000" y="2170176"/>
                  <a:pt x="6350000" y="2009521"/>
                </a:cubicBezTo>
                <a:lnTo>
                  <a:pt x="6350000" y="292100"/>
                </a:lnTo>
                <a:cubicBezTo>
                  <a:pt x="6350000" y="131445"/>
                  <a:pt x="6218555" y="0"/>
                  <a:pt x="6057900" y="0"/>
                </a:cubicBezTo>
                <a:lnTo>
                  <a:pt x="292100" y="0"/>
                </a:lnTo>
                <a:cubicBezTo>
                  <a:pt x="131445" y="0"/>
                  <a:pt x="0" y="131445"/>
                  <a:pt x="0" y="292100"/>
                </a:cubicBezTo>
                <a:lnTo>
                  <a:pt x="0" y="670052"/>
                </a:lnTo>
                <a:cubicBezTo>
                  <a:pt x="0" y="830707"/>
                  <a:pt x="128651" y="989203"/>
                  <a:pt x="285750" y="1022350"/>
                </a:cubicBezTo>
                <a:lnTo>
                  <a:pt x="6064250" y="2241296"/>
                </a:lnTo>
                <a:close/>
              </a:path>
            </a:pathLst>
          </a:custGeom>
          <a:solidFill>
            <a:srgbClr val="FFDE5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 name="Google Shape;394;p27"/>
          <p:cNvSpPr/>
          <p:nvPr/>
        </p:nvSpPr>
        <p:spPr>
          <a:xfrm rot="5400000">
            <a:off x="-3202132" y="1959654"/>
            <a:ext cx="6709594" cy="3154046"/>
          </a:xfrm>
          <a:custGeom>
            <a:rect b="b" l="l" r="r" t="t"/>
            <a:pathLst>
              <a:path extrusionOk="0" h="2985008" w="6350000">
                <a:moveTo>
                  <a:pt x="6064631" y="1692402"/>
                </a:moveTo>
                <a:cubicBezTo>
                  <a:pt x="6221603" y="1658239"/>
                  <a:pt x="6350000" y="1514221"/>
                  <a:pt x="6350000" y="1457071"/>
                </a:cubicBezTo>
                <a:cubicBezTo>
                  <a:pt x="6350000" y="1428369"/>
                  <a:pt x="6221349" y="1285240"/>
                  <a:pt x="6064250" y="1252093"/>
                </a:cubicBezTo>
                <a:lnTo>
                  <a:pt x="285750" y="33147"/>
                </a:lnTo>
                <a:cubicBezTo>
                  <a:pt x="128651" y="0"/>
                  <a:pt x="0" y="104394"/>
                  <a:pt x="0" y="265049"/>
                </a:cubicBezTo>
                <a:lnTo>
                  <a:pt x="0" y="2720848"/>
                </a:lnTo>
                <a:cubicBezTo>
                  <a:pt x="0" y="2881503"/>
                  <a:pt x="128397" y="2985008"/>
                  <a:pt x="285369" y="2950845"/>
                </a:cubicBezTo>
                <a:lnTo>
                  <a:pt x="6064631" y="1692402"/>
                </a:lnTo>
                <a:close/>
              </a:path>
            </a:pathLst>
          </a:custGeom>
          <a:solidFill>
            <a:srgbClr val="A359B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95" name="Google Shape;395;p27"/>
          <p:cNvCxnSpPr/>
          <p:nvPr/>
        </p:nvCxnSpPr>
        <p:spPr>
          <a:xfrm>
            <a:off x="423329" y="343839"/>
            <a:ext cx="1210742" cy="2097067"/>
          </a:xfrm>
          <a:prstGeom prst="straightConnector1">
            <a:avLst/>
          </a:prstGeom>
          <a:noFill/>
          <a:ln cap="rnd" cmpd="sng" w="228600">
            <a:solidFill>
              <a:srgbClr val="1D8CAD"/>
            </a:solidFill>
            <a:prstDash val="solid"/>
            <a:round/>
            <a:headEnd len="sm" w="sm" type="none"/>
            <a:tailEnd len="sm" w="sm" type="none"/>
          </a:ln>
        </p:spPr>
      </p:cxn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EAEA"/>
        </a:solidFill>
      </p:bgPr>
    </p:bg>
    <p:spTree>
      <p:nvGrpSpPr>
        <p:cNvPr id="72" name="Shape 72"/>
        <p:cNvGrpSpPr/>
        <p:nvPr/>
      </p:nvGrpSpPr>
      <p:grpSpPr>
        <a:xfrm>
          <a:off x="0" y="0"/>
          <a:ext cx="0" cy="0"/>
          <a:chOff x="0" y="0"/>
          <a:chExt cx="0" cy="0"/>
        </a:xfrm>
      </p:grpSpPr>
      <p:sp>
        <p:nvSpPr>
          <p:cNvPr id="73" name="Google Shape;73;p10"/>
          <p:cNvSpPr/>
          <p:nvPr/>
        </p:nvSpPr>
        <p:spPr>
          <a:xfrm rot="598692">
            <a:off x="13586642" y="8039043"/>
            <a:ext cx="5609014" cy="2696126"/>
          </a:xfrm>
          <a:custGeom>
            <a:rect b="b" l="l" r="r" t="t"/>
            <a:pathLst>
              <a:path extrusionOk="0" h="3031363" w="6306439">
                <a:moveTo>
                  <a:pt x="5373751" y="275590"/>
                </a:moveTo>
                <a:cubicBezTo>
                  <a:pt x="5320538" y="124079"/>
                  <a:pt x="5145532" y="0"/>
                  <a:pt x="4984877" y="0"/>
                </a:cubicBezTo>
                <a:lnTo>
                  <a:pt x="292100" y="0"/>
                </a:lnTo>
                <a:cubicBezTo>
                  <a:pt x="131445" y="0"/>
                  <a:pt x="0" y="131445"/>
                  <a:pt x="0" y="292100"/>
                </a:cubicBezTo>
                <a:lnTo>
                  <a:pt x="0" y="1384427"/>
                </a:lnTo>
                <a:cubicBezTo>
                  <a:pt x="0" y="1545082"/>
                  <a:pt x="128397" y="1704467"/>
                  <a:pt x="285369" y="1738630"/>
                </a:cubicBezTo>
                <a:lnTo>
                  <a:pt x="6064504" y="2997200"/>
                </a:lnTo>
                <a:cubicBezTo>
                  <a:pt x="6221476" y="3031363"/>
                  <a:pt x="6306439" y="2935351"/>
                  <a:pt x="6253226" y="2783713"/>
                </a:cubicBezTo>
                <a:lnTo>
                  <a:pt x="5373751" y="275590"/>
                </a:lnTo>
                <a:close/>
              </a:path>
            </a:pathLst>
          </a:custGeom>
          <a:solidFill>
            <a:srgbClr val="A359B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10"/>
          <p:cNvSpPr/>
          <p:nvPr/>
        </p:nvSpPr>
        <p:spPr>
          <a:xfrm rot="-5400000">
            <a:off x="-3237504" y="7172259"/>
            <a:ext cx="6321895" cy="2264376"/>
          </a:xfrm>
          <a:custGeom>
            <a:rect b="b" l="l" r="r" t="t"/>
            <a:pathLst>
              <a:path extrusionOk="0" h="2274443" w="6350000">
                <a:moveTo>
                  <a:pt x="6064250" y="2241296"/>
                </a:moveTo>
                <a:cubicBezTo>
                  <a:pt x="6221476" y="2274443"/>
                  <a:pt x="6350000" y="2170176"/>
                  <a:pt x="6350000" y="2009521"/>
                </a:cubicBezTo>
                <a:lnTo>
                  <a:pt x="6350000" y="292100"/>
                </a:lnTo>
                <a:cubicBezTo>
                  <a:pt x="6350000" y="131445"/>
                  <a:pt x="6218555" y="0"/>
                  <a:pt x="6057900" y="0"/>
                </a:cubicBezTo>
                <a:lnTo>
                  <a:pt x="292100" y="0"/>
                </a:lnTo>
                <a:cubicBezTo>
                  <a:pt x="131445" y="0"/>
                  <a:pt x="0" y="131445"/>
                  <a:pt x="0" y="292100"/>
                </a:cubicBezTo>
                <a:lnTo>
                  <a:pt x="0" y="670052"/>
                </a:lnTo>
                <a:cubicBezTo>
                  <a:pt x="0" y="830707"/>
                  <a:pt x="128651" y="989203"/>
                  <a:pt x="285750" y="1022350"/>
                </a:cubicBezTo>
                <a:lnTo>
                  <a:pt x="6064250" y="2241296"/>
                </a:lnTo>
                <a:close/>
              </a:path>
            </a:pathLst>
          </a:custGeom>
          <a:solidFill>
            <a:srgbClr val="FFDE5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p10"/>
          <p:cNvSpPr txBox="1"/>
          <p:nvPr/>
        </p:nvSpPr>
        <p:spPr>
          <a:xfrm>
            <a:off x="1160200" y="1258575"/>
            <a:ext cx="17259300" cy="12315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8000" u="none" cap="none" strike="noStrike">
                <a:solidFill>
                  <a:srgbClr val="223A7B"/>
                </a:solidFill>
                <a:latin typeface="Luckiest Guy"/>
                <a:ea typeface="Luckiest Guy"/>
                <a:cs typeface="Luckiest Guy"/>
                <a:sym typeface="Luckiest Guy"/>
              </a:rPr>
              <a:t>How to Use This Presentation</a:t>
            </a:r>
            <a:endParaRPr sz="8000"/>
          </a:p>
        </p:txBody>
      </p:sp>
      <p:sp>
        <p:nvSpPr>
          <p:cNvPr id="76" name="Google Shape;76;p10"/>
          <p:cNvSpPr txBox="1"/>
          <p:nvPr/>
        </p:nvSpPr>
        <p:spPr>
          <a:xfrm>
            <a:off x="1000930" y="3928579"/>
            <a:ext cx="5357400" cy="4063500"/>
          </a:xfrm>
          <a:prstGeom prst="rect">
            <a:avLst/>
          </a:prstGeom>
          <a:noFill/>
          <a:ln>
            <a:noFill/>
          </a:ln>
        </p:spPr>
        <p:txBody>
          <a:bodyPr anchorCtr="0" anchor="t" bIns="0" lIns="0" spcFirstLastPara="1" rIns="0" wrap="square" tIns="0">
            <a:spAutoFit/>
          </a:bodyPr>
          <a:lstStyle/>
          <a:p>
            <a:pPr indent="-259079" lvl="1" marL="518160" marR="0" rtl="0" algn="l">
              <a:lnSpc>
                <a:spcPct val="100000"/>
              </a:lnSpc>
              <a:spcBef>
                <a:spcPts val="0"/>
              </a:spcBef>
              <a:spcAft>
                <a:spcPts val="0"/>
              </a:spcAft>
              <a:buClr>
                <a:srgbClr val="000000"/>
              </a:buClr>
              <a:buSzPts val="2400"/>
              <a:buFont typeface="Arial"/>
              <a:buChar char="•"/>
            </a:pPr>
            <a:r>
              <a:rPr b="0" i="0" lang="en-US" sz="2400" u="none" cap="none" strike="noStrike">
                <a:solidFill>
                  <a:srgbClr val="000000"/>
                </a:solidFill>
                <a:latin typeface="Dosis"/>
                <a:ea typeface="Dosis"/>
                <a:cs typeface="Dosis"/>
                <a:sym typeface="Dosis"/>
              </a:rPr>
              <a:t>Click on the "Google Slides" button below this presentation preview. Make sure to sign in to your Google account. Click on "Make a copy." Start editing your presentation.</a:t>
            </a:r>
            <a:endParaRPr/>
          </a:p>
          <a:p>
            <a:pPr indent="-259079" lvl="1" marL="518160" marR="0" rtl="0" algn="l">
              <a:lnSpc>
                <a:spcPct val="100000"/>
              </a:lnSpc>
              <a:spcBef>
                <a:spcPts val="0"/>
              </a:spcBef>
              <a:spcAft>
                <a:spcPts val="0"/>
              </a:spcAft>
              <a:buClr>
                <a:srgbClr val="000000"/>
              </a:buClr>
              <a:buSzPts val="2400"/>
              <a:buFont typeface="Arial"/>
              <a:buChar char="•"/>
            </a:pPr>
            <a:r>
              <a:rPr b="0" i="0" lang="en-US" sz="2400" u="sng" cap="none" strike="noStrike">
                <a:solidFill>
                  <a:srgbClr val="000000"/>
                </a:solidFill>
                <a:latin typeface="Dosis"/>
                <a:ea typeface="Dosis"/>
                <a:cs typeface="Dosis"/>
                <a:sym typeface="Dosis"/>
              </a:rPr>
              <a:t>Alternative:</a:t>
            </a:r>
            <a:r>
              <a:rPr b="0" i="0" lang="en-US" sz="2400" u="none" cap="none" strike="noStrike">
                <a:solidFill>
                  <a:srgbClr val="000000"/>
                </a:solidFill>
                <a:latin typeface="Dosis"/>
                <a:ea typeface="Dosis"/>
                <a:cs typeface="Dosis"/>
                <a:sym typeface="Dosis"/>
              </a:rPr>
              <a:t> Click on the "Share" button on the top right corner in Canva and click on "More" at the bottom of the menu. Enter "Google Drive" in the search bar and click on the GDrive icon to add this design as a Google slide in your GDrive.</a:t>
            </a:r>
            <a:endParaRPr/>
          </a:p>
        </p:txBody>
      </p:sp>
      <p:sp>
        <p:nvSpPr>
          <p:cNvPr id="77" name="Google Shape;77;p10"/>
          <p:cNvSpPr txBox="1"/>
          <p:nvPr/>
        </p:nvSpPr>
        <p:spPr>
          <a:xfrm>
            <a:off x="1216948" y="2825325"/>
            <a:ext cx="5141400" cy="615600"/>
          </a:xfrm>
          <a:prstGeom prst="rect">
            <a:avLst/>
          </a:prstGeom>
          <a:noFill/>
          <a:ln>
            <a:noFill/>
          </a:ln>
        </p:spPr>
        <p:txBody>
          <a:bodyPr anchorCtr="0" anchor="t" bIns="0" lIns="0" spcFirstLastPara="1" rIns="0" wrap="square" tIns="0">
            <a:spAutoFit/>
          </a:bodyPr>
          <a:lstStyle/>
          <a:p>
            <a:pPr indent="0" lvl="0" marL="0" marR="0" rtl="0" algn="l">
              <a:lnSpc>
                <a:spcPct val="130007"/>
              </a:lnSpc>
              <a:spcBef>
                <a:spcPts val="0"/>
              </a:spcBef>
              <a:spcAft>
                <a:spcPts val="0"/>
              </a:spcAft>
              <a:buNone/>
            </a:pPr>
            <a:r>
              <a:rPr b="1" i="0" lang="en-US" sz="3999" u="none" cap="none" strike="noStrike">
                <a:solidFill>
                  <a:srgbClr val="1D8CAD"/>
                </a:solidFill>
                <a:latin typeface="Titillium Web"/>
                <a:ea typeface="Titillium Web"/>
                <a:cs typeface="Titillium Web"/>
                <a:sym typeface="Titillium Web"/>
              </a:rPr>
              <a:t>Google Slides</a:t>
            </a:r>
            <a:endParaRPr/>
          </a:p>
        </p:txBody>
      </p:sp>
      <p:sp>
        <p:nvSpPr>
          <p:cNvPr id="78" name="Google Shape;78;p10"/>
          <p:cNvSpPr txBox="1"/>
          <p:nvPr/>
        </p:nvSpPr>
        <p:spPr>
          <a:xfrm>
            <a:off x="7243554" y="3928579"/>
            <a:ext cx="4812000" cy="3694200"/>
          </a:xfrm>
          <a:prstGeom prst="rect">
            <a:avLst/>
          </a:prstGeom>
          <a:noFill/>
          <a:ln>
            <a:noFill/>
          </a:ln>
        </p:spPr>
        <p:txBody>
          <a:bodyPr anchorCtr="0" anchor="t" bIns="0" lIns="0" spcFirstLastPara="1" rIns="0" wrap="square" tIns="0">
            <a:spAutoFit/>
          </a:bodyPr>
          <a:lstStyle/>
          <a:p>
            <a:pPr indent="-259079" lvl="1" marL="518160" marR="0" rtl="0" algn="l">
              <a:lnSpc>
                <a:spcPct val="100000"/>
              </a:lnSpc>
              <a:spcBef>
                <a:spcPts val="0"/>
              </a:spcBef>
              <a:spcAft>
                <a:spcPts val="0"/>
              </a:spcAft>
              <a:buClr>
                <a:srgbClr val="000000"/>
              </a:buClr>
              <a:buSzPts val="2400"/>
              <a:buFont typeface="Arial"/>
              <a:buChar char="•"/>
            </a:pPr>
            <a:r>
              <a:rPr b="0" i="0" lang="en-US" sz="2400" u="none" cap="none" strike="noStrike">
                <a:solidFill>
                  <a:srgbClr val="000000"/>
                </a:solidFill>
                <a:latin typeface="Dosis"/>
                <a:ea typeface="Dosis"/>
                <a:cs typeface="Dosis"/>
                <a:sym typeface="Dosis"/>
              </a:rPr>
              <a:t>Click on the "PowerPoint" button below this presentation preview. Start editing your presentation.</a:t>
            </a:r>
            <a:endParaRPr/>
          </a:p>
          <a:p>
            <a:pPr indent="-259079" lvl="1" marL="518160" marR="0" rtl="0" algn="l">
              <a:lnSpc>
                <a:spcPct val="100000"/>
              </a:lnSpc>
              <a:spcBef>
                <a:spcPts val="0"/>
              </a:spcBef>
              <a:spcAft>
                <a:spcPts val="0"/>
              </a:spcAft>
              <a:buClr>
                <a:srgbClr val="000000"/>
              </a:buClr>
              <a:buSzPts val="2400"/>
              <a:buFont typeface="Arial"/>
              <a:buChar char="•"/>
            </a:pPr>
            <a:r>
              <a:rPr b="0" i="0" lang="en-US" sz="2400" u="sng" cap="none" strike="noStrike">
                <a:solidFill>
                  <a:srgbClr val="000000"/>
                </a:solidFill>
                <a:latin typeface="Dosis"/>
                <a:ea typeface="Dosis"/>
                <a:cs typeface="Dosis"/>
                <a:sym typeface="Dosis"/>
              </a:rPr>
              <a:t>Alternative:</a:t>
            </a:r>
            <a:r>
              <a:rPr b="0" i="0" lang="en-US" sz="2400" u="none" cap="none" strike="noStrike">
                <a:solidFill>
                  <a:srgbClr val="000000"/>
                </a:solidFill>
                <a:latin typeface="Dosis"/>
                <a:ea typeface="Dosis"/>
                <a:cs typeface="Dosis"/>
                <a:sym typeface="Dosis"/>
              </a:rPr>
              <a:t> From Canva template file, Click on the "Share" button on the top right corner in Canva and click on "More" at the bottom of the menu. Enter "PowerPoint" in the search bar and click on the PowerPoint icon to download.</a:t>
            </a:r>
            <a:endParaRPr/>
          </a:p>
        </p:txBody>
      </p:sp>
      <p:sp>
        <p:nvSpPr>
          <p:cNvPr id="79" name="Google Shape;79;p10"/>
          <p:cNvSpPr txBox="1"/>
          <p:nvPr/>
        </p:nvSpPr>
        <p:spPr>
          <a:xfrm>
            <a:off x="7537020" y="2825325"/>
            <a:ext cx="5141400" cy="615600"/>
          </a:xfrm>
          <a:prstGeom prst="rect">
            <a:avLst/>
          </a:prstGeom>
          <a:noFill/>
          <a:ln>
            <a:noFill/>
          </a:ln>
        </p:spPr>
        <p:txBody>
          <a:bodyPr anchorCtr="0" anchor="t" bIns="0" lIns="0" spcFirstLastPara="1" rIns="0" wrap="square" tIns="0">
            <a:spAutoFit/>
          </a:bodyPr>
          <a:lstStyle/>
          <a:p>
            <a:pPr indent="0" lvl="0" marL="0" marR="0" rtl="0" algn="l">
              <a:lnSpc>
                <a:spcPct val="130007"/>
              </a:lnSpc>
              <a:spcBef>
                <a:spcPts val="0"/>
              </a:spcBef>
              <a:spcAft>
                <a:spcPts val="0"/>
              </a:spcAft>
              <a:buNone/>
            </a:pPr>
            <a:r>
              <a:rPr b="1" i="0" lang="en-US" sz="3999" u="none" cap="none" strike="noStrike">
                <a:solidFill>
                  <a:srgbClr val="1D8CAD"/>
                </a:solidFill>
                <a:latin typeface="Titillium Web"/>
                <a:ea typeface="Titillium Web"/>
                <a:cs typeface="Titillium Web"/>
                <a:sym typeface="Titillium Web"/>
              </a:rPr>
              <a:t>PowerPoint</a:t>
            </a:r>
            <a:endParaRPr/>
          </a:p>
        </p:txBody>
      </p:sp>
      <p:sp>
        <p:nvSpPr>
          <p:cNvPr id="80" name="Google Shape;80;p10"/>
          <p:cNvSpPr txBox="1"/>
          <p:nvPr/>
        </p:nvSpPr>
        <p:spPr>
          <a:xfrm>
            <a:off x="13010470" y="3928579"/>
            <a:ext cx="3883200" cy="2216400"/>
          </a:xfrm>
          <a:prstGeom prst="rect">
            <a:avLst/>
          </a:prstGeom>
          <a:noFill/>
          <a:ln>
            <a:noFill/>
          </a:ln>
        </p:spPr>
        <p:txBody>
          <a:bodyPr anchorCtr="0" anchor="t" bIns="0" lIns="0" spcFirstLastPara="1" rIns="0" wrap="square" tIns="0">
            <a:spAutoFit/>
          </a:bodyPr>
          <a:lstStyle/>
          <a:p>
            <a:pPr indent="-259079" lvl="1" marL="518160" marR="0" rtl="0" algn="l">
              <a:lnSpc>
                <a:spcPct val="100000"/>
              </a:lnSpc>
              <a:spcBef>
                <a:spcPts val="0"/>
              </a:spcBef>
              <a:spcAft>
                <a:spcPts val="0"/>
              </a:spcAft>
              <a:buClr>
                <a:srgbClr val="000000"/>
              </a:buClr>
              <a:buSzPts val="2400"/>
              <a:buFont typeface="Arial"/>
              <a:buChar char="•"/>
            </a:pPr>
            <a:r>
              <a:rPr b="0" i="0" lang="en-US" sz="2400" u="none" cap="none" strike="noStrike">
                <a:solidFill>
                  <a:srgbClr val="000000"/>
                </a:solidFill>
                <a:latin typeface="Dosis"/>
                <a:ea typeface="Dosis"/>
                <a:cs typeface="Dosis"/>
                <a:sym typeface="Dosis"/>
              </a:rPr>
              <a:t>Click on the "Canva" button under this presentation preview. Start editing your presentation. You need to sign in to your Canva account.</a:t>
            </a:r>
            <a:endParaRPr/>
          </a:p>
        </p:txBody>
      </p:sp>
      <p:sp>
        <p:nvSpPr>
          <p:cNvPr id="81" name="Google Shape;81;p10"/>
          <p:cNvSpPr txBox="1"/>
          <p:nvPr/>
        </p:nvSpPr>
        <p:spPr>
          <a:xfrm>
            <a:off x="13204566" y="2825325"/>
            <a:ext cx="4409700" cy="615600"/>
          </a:xfrm>
          <a:prstGeom prst="rect">
            <a:avLst/>
          </a:prstGeom>
          <a:noFill/>
          <a:ln>
            <a:noFill/>
          </a:ln>
        </p:spPr>
        <p:txBody>
          <a:bodyPr anchorCtr="0" anchor="t" bIns="0" lIns="0" spcFirstLastPara="1" rIns="0" wrap="square" tIns="0">
            <a:spAutoFit/>
          </a:bodyPr>
          <a:lstStyle/>
          <a:p>
            <a:pPr indent="0" lvl="0" marL="0" marR="0" rtl="0" algn="l">
              <a:lnSpc>
                <a:spcPct val="130007"/>
              </a:lnSpc>
              <a:spcBef>
                <a:spcPts val="0"/>
              </a:spcBef>
              <a:spcAft>
                <a:spcPts val="0"/>
              </a:spcAft>
              <a:buNone/>
            </a:pPr>
            <a:r>
              <a:rPr b="1" i="0" lang="en-US" sz="3999" u="none" cap="none" strike="noStrike">
                <a:solidFill>
                  <a:srgbClr val="1D8CAD"/>
                </a:solidFill>
                <a:latin typeface="Titillium Web"/>
                <a:ea typeface="Titillium Web"/>
                <a:cs typeface="Titillium Web"/>
                <a:sym typeface="Titillium Web"/>
              </a:rPr>
              <a:t>Canva</a:t>
            </a:r>
            <a:endParaRPr/>
          </a:p>
        </p:txBody>
      </p:sp>
      <p:sp>
        <p:nvSpPr>
          <p:cNvPr id="82" name="Google Shape;82;p10"/>
          <p:cNvSpPr/>
          <p:nvPr/>
        </p:nvSpPr>
        <p:spPr>
          <a:xfrm rot="10204188">
            <a:off x="16732346" y="-842056"/>
            <a:ext cx="1169693" cy="1684112"/>
          </a:xfrm>
          <a:custGeom>
            <a:rect b="b" l="l" r="r" t="t"/>
            <a:pathLst>
              <a:path extrusionOk="0" h="1684112" w="1169693">
                <a:moveTo>
                  <a:pt x="0" y="0"/>
                </a:moveTo>
                <a:lnTo>
                  <a:pt x="1169693" y="0"/>
                </a:lnTo>
                <a:lnTo>
                  <a:pt x="1169693" y="1684112"/>
                </a:lnTo>
                <a:lnTo>
                  <a:pt x="0" y="1684112"/>
                </a:lnTo>
                <a:lnTo>
                  <a:pt x="0" y="0"/>
                </a:lnTo>
                <a:close/>
              </a:path>
            </a:pathLst>
          </a:custGeom>
          <a:blipFill rotWithShape="1">
            <a:blip r:embed="rId3">
              <a:alphaModFix/>
            </a:blip>
            <a:stretch>
              <a:fillRect b="0" l="0" r="0" t="0"/>
            </a:stretch>
          </a:blipFill>
          <a:ln>
            <a:noFill/>
          </a:ln>
        </p:spPr>
      </p:sp>
      <p:cxnSp>
        <p:nvCxnSpPr>
          <p:cNvPr id="83" name="Google Shape;83;p10"/>
          <p:cNvCxnSpPr/>
          <p:nvPr/>
        </p:nvCxnSpPr>
        <p:spPr>
          <a:xfrm flipH="1" rot="10800000">
            <a:off x="-774287" y="9372336"/>
            <a:ext cx="6477252" cy="440893"/>
          </a:xfrm>
          <a:prstGeom prst="straightConnector1">
            <a:avLst/>
          </a:prstGeom>
          <a:noFill/>
          <a:ln cap="rnd" cmpd="sng" w="228600">
            <a:solidFill>
              <a:srgbClr val="A27BFA"/>
            </a:solidFill>
            <a:prstDash val="solid"/>
            <a:round/>
            <a:headEnd len="sm" w="sm" type="none"/>
            <a:tailEnd len="sm" w="sm" type="none"/>
          </a:ln>
        </p:spPr>
      </p:cxnSp>
      <p:sp>
        <p:nvSpPr>
          <p:cNvPr id="84" name="Google Shape;84;p10"/>
          <p:cNvSpPr/>
          <p:nvPr/>
        </p:nvSpPr>
        <p:spPr>
          <a:xfrm rot="4736587">
            <a:off x="-88607" y="-328073"/>
            <a:ext cx="1006003" cy="1448433"/>
          </a:xfrm>
          <a:custGeom>
            <a:rect b="b" l="l" r="r" t="t"/>
            <a:pathLst>
              <a:path extrusionOk="0" h="1448433" w="1006003">
                <a:moveTo>
                  <a:pt x="0" y="0"/>
                </a:moveTo>
                <a:lnTo>
                  <a:pt x="1006003" y="0"/>
                </a:lnTo>
                <a:lnTo>
                  <a:pt x="1006003" y="1448433"/>
                </a:lnTo>
                <a:lnTo>
                  <a:pt x="0" y="1448433"/>
                </a:lnTo>
                <a:lnTo>
                  <a:pt x="0" y="0"/>
                </a:lnTo>
                <a:close/>
              </a:path>
            </a:pathLst>
          </a:custGeom>
          <a:blipFill rotWithShape="1">
            <a:blip r:embed="rId4">
              <a:alphaModFix/>
            </a:blip>
            <a:stretch>
              <a:fillRect b="0" l="0" r="0" t="0"/>
            </a:stretch>
          </a:blipFill>
          <a:ln>
            <a:noFill/>
          </a:ln>
        </p:spPr>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EAEA"/>
        </a:solidFill>
      </p:bgPr>
    </p:bg>
    <p:spTree>
      <p:nvGrpSpPr>
        <p:cNvPr id="399" name="Shape 399"/>
        <p:cNvGrpSpPr/>
        <p:nvPr/>
      </p:nvGrpSpPr>
      <p:grpSpPr>
        <a:xfrm>
          <a:off x="0" y="0"/>
          <a:ext cx="0" cy="0"/>
          <a:chOff x="0" y="0"/>
          <a:chExt cx="0" cy="0"/>
        </a:xfrm>
      </p:grpSpPr>
      <p:sp>
        <p:nvSpPr>
          <p:cNvPr id="400" name="Google Shape;400;p28"/>
          <p:cNvSpPr/>
          <p:nvPr/>
        </p:nvSpPr>
        <p:spPr>
          <a:xfrm rot="-1338794">
            <a:off x="-93147" y="8846641"/>
            <a:ext cx="1151969" cy="1658594"/>
          </a:xfrm>
          <a:custGeom>
            <a:rect b="b" l="l" r="r" t="t"/>
            <a:pathLst>
              <a:path extrusionOk="0" h="1658594" w="1151969">
                <a:moveTo>
                  <a:pt x="0" y="0"/>
                </a:moveTo>
                <a:lnTo>
                  <a:pt x="1151969" y="0"/>
                </a:lnTo>
                <a:lnTo>
                  <a:pt x="1151969" y="1658594"/>
                </a:lnTo>
                <a:lnTo>
                  <a:pt x="0" y="1658594"/>
                </a:lnTo>
                <a:lnTo>
                  <a:pt x="0" y="0"/>
                </a:lnTo>
                <a:close/>
              </a:path>
            </a:pathLst>
          </a:custGeom>
          <a:blipFill rotWithShape="1">
            <a:blip r:embed="rId3">
              <a:alphaModFix/>
            </a:blip>
            <a:stretch>
              <a:fillRect b="0" l="0" r="0" t="0"/>
            </a:stretch>
          </a:blipFill>
          <a:ln>
            <a:noFill/>
          </a:ln>
        </p:spPr>
      </p:sp>
      <p:sp>
        <p:nvSpPr>
          <p:cNvPr id="401" name="Google Shape;401;p28"/>
          <p:cNvSpPr/>
          <p:nvPr/>
        </p:nvSpPr>
        <p:spPr>
          <a:xfrm rot="5400000">
            <a:off x="-1885125" y="500094"/>
            <a:ext cx="3987281" cy="1874341"/>
          </a:xfrm>
          <a:custGeom>
            <a:rect b="b" l="l" r="r" t="t"/>
            <a:pathLst>
              <a:path extrusionOk="0" h="2985008" w="6350000">
                <a:moveTo>
                  <a:pt x="6064631" y="1692402"/>
                </a:moveTo>
                <a:cubicBezTo>
                  <a:pt x="6221603" y="1658239"/>
                  <a:pt x="6350000" y="1514221"/>
                  <a:pt x="6350000" y="1457071"/>
                </a:cubicBezTo>
                <a:cubicBezTo>
                  <a:pt x="6350000" y="1428369"/>
                  <a:pt x="6221349" y="1285240"/>
                  <a:pt x="6064250" y="1252093"/>
                </a:cubicBezTo>
                <a:lnTo>
                  <a:pt x="285750" y="33147"/>
                </a:lnTo>
                <a:cubicBezTo>
                  <a:pt x="128651" y="0"/>
                  <a:pt x="0" y="104394"/>
                  <a:pt x="0" y="265049"/>
                </a:cubicBezTo>
                <a:lnTo>
                  <a:pt x="0" y="2720848"/>
                </a:lnTo>
                <a:cubicBezTo>
                  <a:pt x="0" y="2881503"/>
                  <a:pt x="128397" y="2985008"/>
                  <a:pt x="285369" y="2950845"/>
                </a:cubicBezTo>
                <a:lnTo>
                  <a:pt x="6064631" y="1692402"/>
                </a:lnTo>
                <a:close/>
              </a:path>
            </a:pathLst>
          </a:custGeom>
          <a:solidFill>
            <a:srgbClr val="FFDE5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02" name="Google Shape;402;p28"/>
          <p:cNvCxnSpPr/>
          <p:nvPr/>
        </p:nvCxnSpPr>
        <p:spPr>
          <a:xfrm>
            <a:off x="-274425" y="2100980"/>
            <a:ext cx="973441" cy="1260047"/>
          </a:xfrm>
          <a:prstGeom prst="straightConnector1">
            <a:avLst/>
          </a:prstGeom>
          <a:noFill/>
          <a:ln cap="rnd" cmpd="sng" w="228600">
            <a:solidFill>
              <a:srgbClr val="1D8CAD"/>
            </a:solidFill>
            <a:prstDash val="solid"/>
            <a:round/>
            <a:headEnd len="sm" w="sm" type="none"/>
            <a:tailEnd len="sm" w="sm" type="none"/>
          </a:ln>
        </p:spPr>
      </p:cxnSp>
      <p:sp>
        <p:nvSpPr>
          <p:cNvPr id="403" name="Google Shape;403;p28"/>
          <p:cNvSpPr/>
          <p:nvPr/>
        </p:nvSpPr>
        <p:spPr>
          <a:xfrm>
            <a:off x="12742242" y="5580708"/>
            <a:ext cx="1324137" cy="1644891"/>
          </a:xfrm>
          <a:custGeom>
            <a:rect b="b" l="l" r="r" t="t"/>
            <a:pathLst>
              <a:path extrusionOk="0" h="1644891" w="1324137">
                <a:moveTo>
                  <a:pt x="0" y="0"/>
                </a:moveTo>
                <a:lnTo>
                  <a:pt x="1324137" y="0"/>
                </a:lnTo>
                <a:lnTo>
                  <a:pt x="1324137" y="1644891"/>
                </a:lnTo>
                <a:lnTo>
                  <a:pt x="0" y="1644891"/>
                </a:lnTo>
                <a:lnTo>
                  <a:pt x="0" y="0"/>
                </a:lnTo>
                <a:close/>
              </a:path>
            </a:pathLst>
          </a:custGeom>
          <a:blipFill rotWithShape="1">
            <a:blip r:embed="rId4">
              <a:alphaModFix/>
            </a:blip>
            <a:stretch>
              <a:fillRect b="0" l="0" r="0" t="0"/>
            </a:stretch>
          </a:blipFill>
          <a:ln>
            <a:noFill/>
          </a:ln>
        </p:spPr>
      </p:sp>
      <p:sp>
        <p:nvSpPr>
          <p:cNvPr id="404" name="Google Shape;404;p28"/>
          <p:cNvSpPr/>
          <p:nvPr/>
        </p:nvSpPr>
        <p:spPr>
          <a:xfrm>
            <a:off x="9735362" y="1299659"/>
            <a:ext cx="2009487" cy="1780908"/>
          </a:xfrm>
          <a:custGeom>
            <a:rect b="b" l="l" r="r" t="t"/>
            <a:pathLst>
              <a:path extrusionOk="0" h="1780908" w="2009487">
                <a:moveTo>
                  <a:pt x="0" y="0"/>
                </a:moveTo>
                <a:lnTo>
                  <a:pt x="2009487" y="0"/>
                </a:lnTo>
                <a:lnTo>
                  <a:pt x="2009487" y="1780909"/>
                </a:lnTo>
                <a:lnTo>
                  <a:pt x="0" y="1780909"/>
                </a:lnTo>
                <a:lnTo>
                  <a:pt x="0" y="0"/>
                </a:lnTo>
                <a:close/>
              </a:path>
            </a:pathLst>
          </a:custGeom>
          <a:blipFill rotWithShape="1">
            <a:blip r:embed="rId5">
              <a:alphaModFix/>
            </a:blip>
            <a:stretch>
              <a:fillRect b="0" l="0" r="0" t="0"/>
            </a:stretch>
          </a:blipFill>
          <a:ln>
            <a:noFill/>
          </a:ln>
        </p:spPr>
      </p:sp>
      <p:sp>
        <p:nvSpPr>
          <p:cNvPr id="405" name="Google Shape;405;p28"/>
          <p:cNvSpPr/>
          <p:nvPr/>
        </p:nvSpPr>
        <p:spPr>
          <a:xfrm>
            <a:off x="12454480" y="915711"/>
            <a:ext cx="1899662" cy="2164856"/>
          </a:xfrm>
          <a:custGeom>
            <a:rect b="b" l="l" r="r" t="t"/>
            <a:pathLst>
              <a:path extrusionOk="0" h="2164856" w="1899662">
                <a:moveTo>
                  <a:pt x="0" y="0"/>
                </a:moveTo>
                <a:lnTo>
                  <a:pt x="1899661" y="0"/>
                </a:lnTo>
                <a:lnTo>
                  <a:pt x="1899661" y="2164857"/>
                </a:lnTo>
                <a:lnTo>
                  <a:pt x="0" y="2164857"/>
                </a:lnTo>
                <a:lnTo>
                  <a:pt x="0" y="0"/>
                </a:lnTo>
                <a:close/>
              </a:path>
            </a:pathLst>
          </a:custGeom>
          <a:blipFill rotWithShape="1">
            <a:blip r:embed="rId6">
              <a:alphaModFix/>
            </a:blip>
            <a:stretch>
              <a:fillRect b="0" l="0" r="0" t="0"/>
            </a:stretch>
          </a:blipFill>
          <a:ln>
            <a:noFill/>
          </a:ln>
        </p:spPr>
      </p:sp>
      <p:sp>
        <p:nvSpPr>
          <p:cNvPr id="406" name="Google Shape;406;p28"/>
          <p:cNvSpPr/>
          <p:nvPr/>
        </p:nvSpPr>
        <p:spPr>
          <a:xfrm>
            <a:off x="7177693" y="3795284"/>
            <a:ext cx="1624854" cy="1454244"/>
          </a:xfrm>
          <a:custGeom>
            <a:rect b="b" l="l" r="r" t="t"/>
            <a:pathLst>
              <a:path extrusionOk="0" h="1454244" w="1624854">
                <a:moveTo>
                  <a:pt x="0" y="0"/>
                </a:moveTo>
                <a:lnTo>
                  <a:pt x="1624854" y="0"/>
                </a:lnTo>
                <a:lnTo>
                  <a:pt x="1624854" y="1454244"/>
                </a:lnTo>
                <a:lnTo>
                  <a:pt x="0" y="1454244"/>
                </a:lnTo>
                <a:lnTo>
                  <a:pt x="0" y="0"/>
                </a:lnTo>
                <a:close/>
              </a:path>
            </a:pathLst>
          </a:custGeom>
          <a:blipFill rotWithShape="1">
            <a:blip r:embed="rId7">
              <a:alphaModFix/>
            </a:blip>
            <a:stretch>
              <a:fillRect b="0" l="0" r="0" t="0"/>
            </a:stretch>
          </a:blipFill>
          <a:ln>
            <a:noFill/>
          </a:ln>
        </p:spPr>
      </p:sp>
      <p:sp>
        <p:nvSpPr>
          <p:cNvPr id="407" name="Google Shape;407;p28"/>
          <p:cNvSpPr/>
          <p:nvPr/>
        </p:nvSpPr>
        <p:spPr>
          <a:xfrm>
            <a:off x="10085174" y="3642334"/>
            <a:ext cx="1309863" cy="1607194"/>
          </a:xfrm>
          <a:custGeom>
            <a:rect b="b" l="l" r="r" t="t"/>
            <a:pathLst>
              <a:path extrusionOk="0" h="1607194" w="1309863">
                <a:moveTo>
                  <a:pt x="0" y="0"/>
                </a:moveTo>
                <a:lnTo>
                  <a:pt x="1309863" y="0"/>
                </a:lnTo>
                <a:lnTo>
                  <a:pt x="1309863" y="1607194"/>
                </a:lnTo>
                <a:lnTo>
                  <a:pt x="0" y="1607194"/>
                </a:lnTo>
                <a:lnTo>
                  <a:pt x="0" y="0"/>
                </a:lnTo>
                <a:close/>
              </a:path>
            </a:pathLst>
          </a:custGeom>
          <a:blipFill rotWithShape="1">
            <a:blip r:embed="rId8">
              <a:alphaModFix/>
            </a:blip>
            <a:stretch>
              <a:fillRect b="0" l="0" r="0" t="0"/>
            </a:stretch>
          </a:blipFill>
          <a:ln>
            <a:noFill/>
          </a:ln>
        </p:spPr>
      </p:sp>
      <p:sp>
        <p:nvSpPr>
          <p:cNvPr id="408" name="Google Shape;408;p28"/>
          <p:cNvSpPr/>
          <p:nvPr/>
        </p:nvSpPr>
        <p:spPr>
          <a:xfrm>
            <a:off x="9631087" y="6133216"/>
            <a:ext cx="2218036" cy="1092383"/>
          </a:xfrm>
          <a:custGeom>
            <a:rect b="b" l="l" r="r" t="t"/>
            <a:pathLst>
              <a:path extrusionOk="0" h="1092383" w="2218036">
                <a:moveTo>
                  <a:pt x="0" y="0"/>
                </a:moveTo>
                <a:lnTo>
                  <a:pt x="2218036" y="0"/>
                </a:lnTo>
                <a:lnTo>
                  <a:pt x="2218036" y="1092383"/>
                </a:lnTo>
                <a:lnTo>
                  <a:pt x="0" y="1092383"/>
                </a:lnTo>
                <a:lnTo>
                  <a:pt x="0" y="0"/>
                </a:lnTo>
                <a:close/>
              </a:path>
            </a:pathLst>
          </a:custGeom>
          <a:blipFill rotWithShape="1">
            <a:blip r:embed="rId9">
              <a:alphaModFix/>
            </a:blip>
            <a:stretch>
              <a:fillRect b="0" l="0" r="0" t="0"/>
            </a:stretch>
          </a:blipFill>
          <a:ln>
            <a:noFill/>
          </a:ln>
        </p:spPr>
      </p:sp>
      <p:sp>
        <p:nvSpPr>
          <p:cNvPr id="409" name="Google Shape;409;p28"/>
          <p:cNvSpPr/>
          <p:nvPr/>
        </p:nvSpPr>
        <p:spPr>
          <a:xfrm>
            <a:off x="12643889" y="3631610"/>
            <a:ext cx="1520843" cy="1617918"/>
          </a:xfrm>
          <a:custGeom>
            <a:rect b="b" l="l" r="r" t="t"/>
            <a:pathLst>
              <a:path extrusionOk="0" h="1617918" w="1520843">
                <a:moveTo>
                  <a:pt x="0" y="0"/>
                </a:moveTo>
                <a:lnTo>
                  <a:pt x="1520843" y="0"/>
                </a:lnTo>
                <a:lnTo>
                  <a:pt x="1520843" y="1617918"/>
                </a:lnTo>
                <a:lnTo>
                  <a:pt x="0" y="1617918"/>
                </a:lnTo>
                <a:lnTo>
                  <a:pt x="0" y="0"/>
                </a:lnTo>
                <a:close/>
              </a:path>
            </a:pathLst>
          </a:custGeom>
          <a:blipFill rotWithShape="1">
            <a:blip r:embed="rId10">
              <a:alphaModFix/>
            </a:blip>
            <a:stretch>
              <a:fillRect b="0" l="0" r="0" t="0"/>
            </a:stretch>
          </a:blipFill>
          <a:ln>
            <a:noFill/>
          </a:ln>
        </p:spPr>
      </p:sp>
      <p:sp>
        <p:nvSpPr>
          <p:cNvPr id="410" name="Google Shape;410;p28"/>
          <p:cNvSpPr/>
          <p:nvPr/>
        </p:nvSpPr>
        <p:spPr>
          <a:xfrm>
            <a:off x="15052538" y="4012035"/>
            <a:ext cx="1933582" cy="1237493"/>
          </a:xfrm>
          <a:custGeom>
            <a:rect b="b" l="l" r="r" t="t"/>
            <a:pathLst>
              <a:path extrusionOk="0" h="1237493" w="1933582">
                <a:moveTo>
                  <a:pt x="0" y="0"/>
                </a:moveTo>
                <a:lnTo>
                  <a:pt x="1933583" y="0"/>
                </a:lnTo>
                <a:lnTo>
                  <a:pt x="1933583" y="1237493"/>
                </a:lnTo>
                <a:lnTo>
                  <a:pt x="0" y="1237493"/>
                </a:lnTo>
                <a:lnTo>
                  <a:pt x="0" y="0"/>
                </a:lnTo>
                <a:close/>
              </a:path>
            </a:pathLst>
          </a:custGeom>
          <a:blipFill rotWithShape="1">
            <a:blip r:embed="rId11">
              <a:alphaModFix/>
            </a:blip>
            <a:stretch>
              <a:fillRect b="0" l="0" r="0" t="0"/>
            </a:stretch>
          </a:blipFill>
          <a:ln>
            <a:noFill/>
          </a:ln>
        </p:spPr>
      </p:sp>
      <p:sp>
        <p:nvSpPr>
          <p:cNvPr id="411" name="Google Shape;411;p28"/>
          <p:cNvSpPr/>
          <p:nvPr/>
        </p:nvSpPr>
        <p:spPr>
          <a:xfrm>
            <a:off x="6991977" y="5955462"/>
            <a:ext cx="1996286" cy="1270137"/>
          </a:xfrm>
          <a:custGeom>
            <a:rect b="b" l="l" r="r" t="t"/>
            <a:pathLst>
              <a:path extrusionOk="0" h="1270137" w="1996286">
                <a:moveTo>
                  <a:pt x="0" y="0"/>
                </a:moveTo>
                <a:lnTo>
                  <a:pt x="1996286" y="0"/>
                </a:lnTo>
                <a:lnTo>
                  <a:pt x="1996286" y="1270137"/>
                </a:lnTo>
                <a:lnTo>
                  <a:pt x="0" y="1270137"/>
                </a:lnTo>
                <a:lnTo>
                  <a:pt x="0" y="0"/>
                </a:lnTo>
                <a:close/>
              </a:path>
            </a:pathLst>
          </a:custGeom>
          <a:blipFill rotWithShape="1">
            <a:blip r:embed="rId12">
              <a:alphaModFix/>
            </a:blip>
            <a:stretch>
              <a:fillRect b="0" l="0" r="0" t="0"/>
            </a:stretch>
          </a:blipFill>
          <a:ln>
            <a:noFill/>
          </a:ln>
        </p:spPr>
      </p:sp>
      <p:sp>
        <p:nvSpPr>
          <p:cNvPr id="412" name="Google Shape;412;p28"/>
          <p:cNvSpPr/>
          <p:nvPr/>
        </p:nvSpPr>
        <p:spPr>
          <a:xfrm>
            <a:off x="15045288" y="7875247"/>
            <a:ext cx="1948084" cy="1139629"/>
          </a:xfrm>
          <a:custGeom>
            <a:rect b="b" l="l" r="r" t="t"/>
            <a:pathLst>
              <a:path extrusionOk="0" h="1139629" w="1948084">
                <a:moveTo>
                  <a:pt x="0" y="0"/>
                </a:moveTo>
                <a:lnTo>
                  <a:pt x="1948083" y="0"/>
                </a:lnTo>
                <a:lnTo>
                  <a:pt x="1948083" y="1139628"/>
                </a:lnTo>
                <a:lnTo>
                  <a:pt x="0" y="1139628"/>
                </a:lnTo>
                <a:lnTo>
                  <a:pt x="0" y="0"/>
                </a:lnTo>
                <a:close/>
              </a:path>
            </a:pathLst>
          </a:custGeom>
          <a:blipFill rotWithShape="1">
            <a:blip r:embed="rId13">
              <a:alphaModFix/>
            </a:blip>
            <a:stretch>
              <a:fillRect b="0" l="0" r="0" t="0"/>
            </a:stretch>
          </a:blipFill>
          <a:ln>
            <a:noFill/>
          </a:ln>
        </p:spPr>
      </p:sp>
      <p:sp>
        <p:nvSpPr>
          <p:cNvPr id="413" name="Google Shape;413;p28"/>
          <p:cNvSpPr/>
          <p:nvPr/>
        </p:nvSpPr>
        <p:spPr>
          <a:xfrm>
            <a:off x="14745414" y="6133216"/>
            <a:ext cx="2547832" cy="1092383"/>
          </a:xfrm>
          <a:custGeom>
            <a:rect b="b" l="l" r="r" t="t"/>
            <a:pathLst>
              <a:path extrusionOk="0" h="1092383" w="2547832">
                <a:moveTo>
                  <a:pt x="0" y="0"/>
                </a:moveTo>
                <a:lnTo>
                  <a:pt x="2547831" y="0"/>
                </a:lnTo>
                <a:lnTo>
                  <a:pt x="2547831" y="1092383"/>
                </a:lnTo>
                <a:lnTo>
                  <a:pt x="0" y="1092383"/>
                </a:lnTo>
                <a:lnTo>
                  <a:pt x="0" y="0"/>
                </a:lnTo>
                <a:close/>
              </a:path>
            </a:pathLst>
          </a:custGeom>
          <a:blipFill rotWithShape="1">
            <a:blip r:embed="rId14">
              <a:alphaModFix/>
            </a:blip>
            <a:stretch>
              <a:fillRect b="0" l="0" r="0" t="0"/>
            </a:stretch>
          </a:blipFill>
          <a:ln>
            <a:noFill/>
          </a:ln>
        </p:spPr>
      </p:sp>
      <p:sp>
        <p:nvSpPr>
          <p:cNvPr id="414" name="Google Shape;414;p28"/>
          <p:cNvSpPr/>
          <p:nvPr/>
        </p:nvSpPr>
        <p:spPr>
          <a:xfrm>
            <a:off x="7529833" y="1046147"/>
            <a:ext cx="920575" cy="2034421"/>
          </a:xfrm>
          <a:custGeom>
            <a:rect b="b" l="l" r="r" t="t"/>
            <a:pathLst>
              <a:path extrusionOk="0" h="2034421" w="920575">
                <a:moveTo>
                  <a:pt x="0" y="0"/>
                </a:moveTo>
                <a:lnTo>
                  <a:pt x="920575" y="0"/>
                </a:lnTo>
                <a:lnTo>
                  <a:pt x="920575" y="2034421"/>
                </a:lnTo>
                <a:lnTo>
                  <a:pt x="0" y="2034421"/>
                </a:lnTo>
                <a:lnTo>
                  <a:pt x="0" y="0"/>
                </a:lnTo>
                <a:close/>
              </a:path>
            </a:pathLst>
          </a:custGeom>
          <a:blipFill rotWithShape="1">
            <a:blip r:embed="rId15">
              <a:alphaModFix/>
            </a:blip>
            <a:stretch>
              <a:fillRect b="0" l="0" r="0" t="0"/>
            </a:stretch>
          </a:blipFill>
          <a:ln>
            <a:noFill/>
          </a:ln>
        </p:spPr>
      </p:sp>
      <p:sp>
        <p:nvSpPr>
          <p:cNvPr id="415" name="Google Shape;415;p28"/>
          <p:cNvSpPr/>
          <p:nvPr/>
        </p:nvSpPr>
        <p:spPr>
          <a:xfrm>
            <a:off x="9828035" y="7833744"/>
            <a:ext cx="1824141" cy="1181132"/>
          </a:xfrm>
          <a:custGeom>
            <a:rect b="b" l="l" r="r" t="t"/>
            <a:pathLst>
              <a:path extrusionOk="0" h="1181132" w="1824141">
                <a:moveTo>
                  <a:pt x="0" y="0"/>
                </a:moveTo>
                <a:lnTo>
                  <a:pt x="1824141" y="0"/>
                </a:lnTo>
                <a:lnTo>
                  <a:pt x="1824141" y="1181131"/>
                </a:lnTo>
                <a:lnTo>
                  <a:pt x="0" y="1181131"/>
                </a:lnTo>
                <a:lnTo>
                  <a:pt x="0" y="0"/>
                </a:lnTo>
                <a:close/>
              </a:path>
            </a:pathLst>
          </a:custGeom>
          <a:blipFill rotWithShape="1">
            <a:blip r:embed="rId16">
              <a:alphaModFix/>
            </a:blip>
            <a:stretch>
              <a:fillRect b="0" l="0" r="0" t="0"/>
            </a:stretch>
          </a:blipFill>
          <a:ln>
            <a:noFill/>
          </a:ln>
        </p:spPr>
      </p:sp>
      <p:sp>
        <p:nvSpPr>
          <p:cNvPr id="416" name="Google Shape;416;p28"/>
          <p:cNvSpPr/>
          <p:nvPr/>
        </p:nvSpPr>
        <p:spPr>
          <a:xfrm>
            <a:off x="15146684" y="1299659"/>
            <a:ext cx="1745290" cy="1780908"/>
          </a:xfrm>
          <a:custGeom>
            <a:rect b="b" l="l" r="r" t="t"/>
            <a:pathLst>
              <a:path extrusionOk="0" h="1780908" w="1745290">
                <a:moveTo>
                  <a:pt x="0" y="0"/>
                </a:moveTo>
                <a:lnTo>
                  <a:pt x="1745291" y="0"/>
                </a:lnTo>
                <a:lnTo>
                  <a:pt x="1745291" y="1780909"/>
                </a:lnTo>
                <a:lnTo>
                  <a:pt x="0" y="1780909"/>
                </a:lnTo>
                <a:lnTo>
                  <a:pt x="0" y="0"/>
                </a:lnTo>
                <a:close/>
              </a:path>
            </a:pathLst>
          </a:custGeom>
          <a:blipFill rotWithShape="1">
            <a:blip r:embed="rId17">
              <a:alphaModFix/>
            </a:blip>
            <a:stretch>
              <a:fillRect b="0" l="0" r="0" t="0"/>
            </a:stretch>
          </a:blipFill>
          <a:ln>
            <a:noFill/>
          </a:ln>
        </p:spPr>
      </p:sp>
      <p:sp>
        <p:nvSpPr>
          <p:cNvPr id="417" name="Google Shape;417;p28"/>
          <p:cNvSpPr/>
          <p:nvPr/>
        </p:nvSpPr>
        <p:spPr>
          <a:xfrm>
            <a:off x="6939704" y="8145656"/>
            <a:ext cx="2100834" cy="869220"/>
          </a:xfrm>
          <a:custGeom>
            <a:rect b="b" l="l" r="r" t="t"/>
            <a:pathLst>
              <a:path extrusionOk="0" h="869220" w="2100834">
                <a:moveTo>
                  <a:pt x="0" y="0"/>
                </a:moveTo>
                <a:lnTo>
                  <a:pt x="2100833" y="0"/>
                </a:lnTo>
                <a:lnTo>
                  <a:pt x="2100833" y="869219"/>
                </a:lnTo>
                <a:lnTo>
                  <a:pt x="0" y="869219"/>
                </a:lnTo>
                <a:lnTo>
                  <a:pt x="0" y="0"/>
                </a:lnTo>
                <a:close/>
              </a:path>
            </a:pathLst>
          </a:custGeom>
          <a:blipFill rotWithShape="1">
            <a:blip r:embed="rId18">
              <a:alphaModFix/>
            </a:blip>
            <a:stretch>
              <a:fillRect b="0" l="0" r="0" t="0"/>
            </a:stretch>
          </a:blipFill>
          <a:ln>
            <a:noFill/>
          </a:ln>
        </p:spPr>
      </p:sp>
      <p:sp>
        <p:nvSpPr>
          <p:cNvPr id="418" name="Google Shape;418;p28"/>
          <p:cNvSpPr/>
          <p:nvPr/>
        </p:nvSpPr>
        <p:spPr>
          <a:xfrm>
            <a:off x="12574103" y="7815225"/>
            <a:ext cx="1660415" cy="1199650"/>
          </a:xfrm>
          <a:custGeom>
            <a:rect b="b" l="l" r="r" t="t"/>
            <a:pathLst>
              <a:path extrusionOk="0" h="1199650" w="1660415">
                <a:moveTo>
                  <a:pt x="0" y="0"/>
                </a:moveTo>
                <a:lnTo>
                  <a:pt x="1660415" y="0"/>
                </a:lnTo>
                <a:lnTo>
                  <a:pt x="1660415" y="1199650"/>
                </a:lnTo>
                <a:lnTo>
                  <a:pt x="0" y="1199650"/>
                </a:lnTo>
                <a:lnTo>
                  <a:pt x="0" y="0"/>
                </a:lnTo>
                <a:close/>
              </a:path>
            </a:pathLst>
          </a:custGeom>
          <a:blipFill rotWithShape="1">
            <a:blip r:embed="rId19">
              <a:alphaModFix/>
            </a:blip>
            <a:stretch>
              <a:fillRect b="0" l="0" r="0" t="0"/>
            </a:stretch>
          </a:blipFill>
          <a:ln>
            <a:noFill/>
          </a:ln>
        </p:spPr>
      </p:sp>
      <p:sp>
        <p:nvSpPr>
          <p:cNvPr id="419" name="Google Shape;419;p28"/>
          <p:cNvSpPr txBox="1"/>
          <p:nvPr/>
        </p:nvSpPr>
        <p:spPr>
          <a:xfrm>
            <a:off x="1330553" y="1019175"/>
            <a:ext cx="5910900" cy="2308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7500" u="none" cap="none" strike="noStrike">
                <a:solidFill>
                  <a:srgbClr val="223A7B"/>
                </a:solidFill>
                <a:latin typeface="Luckiest Guy"/>
                <a:ea typeface="Luckiest Guy"/>
                <a:cs typeface="Luckiest Guy"/>
                <a:sym typeface="Luckiest Guy"/>
              </a:rPr>
              <a:t>Resource </a:t>
            </a:r>
            <a:endParaRPr/>
          </a:p>
          <a:p>
            <a:pPr indent="0" lvl="0" marL="0" marR="0" rtl="0" algn="l">
              <a:lnSpc>
                <a:spcPct val="100000"/>
              </a:lnSpc>
              <a:spcBef>
                <a:spcPts val="0"/>
              </a:spcBef>
              <a:spcAft>
                <a:spcPts val="0"/>
              </a:spcAft>
              <a:buNone/>
            </a:pPr>
            <a:r>
              <a:rPr b="0" i="0" lang="en-US" sz="7500" u="none" cap="none" strike="noStrike">
                <a:solidFill>
                  <a:srgbClr val="223A7B"/>
                </a:solidFill>
                <a:latin typeface="Luckiest Guy"/>
                <a:ea typeface="Luckiest Guy"/>
                <a:cs typeface="Luckiest Guy"/>
                <a:sym typeface="Luckiest Guy"/>
              </a:rPr>
              <a:t>Page</a:t>
            </a:r>
            <a:endParaRPr/>
          </a:p>
        </p:txBody>
      </p:sp>
      <p:sp>
        <p:nvSpPr>
          <p:cNvPr id="420" name="Google Shape;420;p28"/>
          <p:cNvSpPr txBox="1"/>
          <p:nvPr/>
        </p:nvSpPr>
        <p:spPr>
          <a:xfrm>
            <a:off x="1366222" y="3532318"/>
            <a:ext cx="4676700" cy="5541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400" u="none" cap="none" strike="noStrike">
                <a:solidFill>
                  <a:srgbClr val="000000"/>
                </a:solidFill>
                <a:latin typeface="Dosis"/>
                <a:ea typeface="Dosis"/>
                <a:cs typeface="Dosis"/>
                <a:sym typeface="Dosis"/>
              </a:rPr>
              <a:t>Use these design resources in your Canva Presentation.</a:t>
            </a:r>
            <a:endParaRPr/>
          </a:p>
          <a:p>
            <a:pPr indent="0" lvl="0" marL="0" marR="0" rtl="0" algn="l">
              <a:lnSpc>
                <a:spcPct val="100000"/>
              </a:lnSpc>
              <a:spcBef>
                <a:spcPts val="0"/>
              </a:spcBef>
              <a:spcAft>
                <a:spcPts val="0"/>
              </a:spcAft>
              <a:buNone/>
            </a:pPr>
            <a:r>
              <a:t/>
            </a:r>
            <a:endParaRPr b="0" i="0" sz="2400" u="none" cap="none" strike="noStrike">
              <a:solidFill>
                <a:srgbClr val="000000"/>
              </a:solidFill>
              <a:latin typeface="Dosis"/>
              <a:ea typeface="Dosis"/>
              <a:cs typeface="Dosis"/>
              <a:sym typeface="Dosis"/>
            </a:endParaRPr>
          </a:p>
          <a:p>
            <a:pPr indent="0" lvl="0" marL="0" marR="0" rtl="0" algn="l">
              <a:lnSpc>
                <a:spcPct val="100000"/>
              </a:lnSpc>
              <a:spcBef>
                <a:spcPts val="0"/>
              </a:spcBef>
              <a:spcAft>
                <a:spcPts val="0"/>
              </a:spcAft>
              <a:buNone/>
            </a:pPr>
            <a:r>
              <a:t/>
            </a:r>
            <a:endParaRPr b="0" i="0" sz="2400" u="none" cap="none" strike="noStrike">
              <a:solidFill>
                <a:srgbClr val="000000"/>
              </a:solidFill>
              <a:latin typeface="Dosis"/>
              <a:ea typeface="Dosis"/>
              <a:cs typeface="Dosis"/>
              <a:sym typeface="Dosis"/>
            </a:endParaRPr>
          </a:p>
          <a:p>
            <a:pPr indent="0" lvl="0" marL="0" marR="0" rtl="0" algn="l">
              <a:lnSpc>
                <a:spcPct val="100000"/>
              </a:lnSpc>
              <a:spcBef>
                <a:spcPts val="0"/>
              </a:spcBef>
              <a:spcAft>
                <a:spcPts val="0"/>
              </a:spcAft>
              <a:buNone/>
            </a:pPr>
            <a:r>
              <a:t/>
            </a:r>
            <a:endParaRPr b="0" i="0" sz="2400" u="none" cap="none" strike="noStrike">
              <a:solidFill>
                <a:srgbClr val="000000"/>
              </a:solidFill>
              <a:latin typeface="Dosis"/>
              <a:ea typeface="Dosis"/>
              <a:cs typeface="Dosis"/>
              <a:sym typeface="Dosis"/>
            </a:endParaRPr>
          </a:p>
          <a:p>
            <a:pPr indent="0" lvl="0" marL="0" marR="0" rtl="0" algn="l">
              <a:lnSpc>
                <a:spcPct val="100000"/>
              </a:lnSpc>
              <a:spcBef>
                <a:spcPts val="0"/>
              </a:spcBef>
              <a:spcAft>
                <a:spcPts val="0"/>
              </a:spcAft>
              <a:buNone/>
            </a:pPr>
            <a:r>
              <a:t/>
            </a:r>
            <a:endParaRPr b="0" i="0" sz="2400" u="none" cap="none" strike="noStrike">
              <a:solidFill>
                <a:srgbClr val="000000"/>
              </a:solidFill>
              <a:latin typeface="Dosis"/>
              <a:ea typeface="Dosis"/>
              <a:cs typeface="Dosis"/>
              <a:sym typeface="Dosis"/>
            </a:endParaRPr>
          </a:p>
          <a:p>
            <a:pPr indent="0" lvl="0" marL="0" marR="0" rtl="0" algn="l">
              <a:lnSpc>
                <a:spcPct val="100000"/>
              </a:lnSpc>
              <a:spcBef>
                <a:spcPts val="0"/>
              </a:spcBef>
              <a:spcAft>
                <a:spcPts val="0"/>
              </a:spcAft>
              <a:buNone/>
            </a:pPr>
            <a:r>
              <a:t/>
            </a:r>
            <a:endParaRPr b="0" i="0" sz="2400" u="none" cap="none" strike="noStrike">
              <a:solidFill>
                <a:srgbClr val="000000"/>
              </a:solidFill>
              <a:latin typeface="Dosis"/>
              <a:ea typeface="Dosis"/>
              <a:cs typeface="Dosis"/>
              <a:sym typeface="Dosis"/>
            </a:endParaRPr>
          </a:p>
          <a:p>
            <a:pPr indent="0" lvl="0" marL="0" marR="0" rtl="0" algn="l">
              <a:lnSpc>
                <a:spcPct val="100000"/>
              </a:lnSpc>
              <a:spcBef>
                <a:spcPts val="0"/>
              </a:spcBef>
              <a:spcAft>
                <a:spcPts val="0"/>
              </a:spcAft>
              <a:buNone/>
            </a:pPr>
            <a:r>
              <a:t/>
            </a:r>
            <a:endParaRPr b="0" i="0" sz="2400" u="none" cap="none" strike="noStrike">
              <a:solidFill>
                <a:srgbClr val="000000"/>
              </a:solidFill>
              <a:latin typeface="Dosis"/>
              <a:ea typeface="Dosis"/>
              <a:cs typeface="Dosis"/>
              <a:sym typeface="Dosis"/>
            </a:endParaRPr>
          </a:p>
          <a:p>
            <a:pPr indent="0" lvl="0" marL="0" marR="0" rtl="0" algn="l">
              <a:lnSpc>
                <a:spcPct val="100000"/>
              </a:lnSpc>
              <a:spcBef>
                <a:spcPts val="0"/>
              </a:spcBef>
              <a:spcAft>
                <a:spcPts val="0"/>
              </a:spcAft>
              <a:buNone/>
            </a:pPr>
            <a:r>
              <a:t/>
            </a:r>
            <a:endParaRPr b="0" i="0" sz="2400" u="none" cap="none" strike="noStrike">
              <a:solidFill>
                <a:srgbClr val="000000"/>
              </a:solidFill>
              <a:latin typeface="Dosis"/>
              <a:ea typeface="Dosis"/>
              <a:cs typeface="Dosis"/>
              <a:sym typeface="Dosis"/>
            </a:endParaRPr>
          </a:p>
          <a:p>
            <a:pPr indent="0" lvl="0" marL="0" marR="0" rtl="0" algn="l">
              <a:lnSpc>
                <a:spcPct val="100000"/>
              </a:lnSpc>
              <a:spcBef>
                <a:spcPts val="0"/>
              </a:spcBef>
              <a:spcAft>
                <a:spcPts val="0"/>
              </a:spcAft>
              <a:buNone/>
            </a:pPr>
            <a:r>
              <a:t/>
            </a:r>
            <a:endParaRPr b="0" i="0" sz="2400" u="none" cap="none" strike="noStrike">
              <a:solidFill>
                <a:srgbClr val="000000"/>
              </a:solidFill>
              <a:latin typeface="Dosis"/>
              <a:ea typeface="Dosis"/>
              <a:cs typeface="Dosis"/>
              <a:sym typeface="Dosis"/>
            </a:endParaRPr>
          </a:p>
          <a:p>
            <a:pPr indent="0" lvl="0" marL="0" marR="0" rtl="0" algn="l">
              <a:lnSpc>
                <a:spcPct val="100000"/>
              </a:lnSpc>
              <a:spcBef>
                <a:spcPts val="0"/>
              </a:spcBef>
              <a:spcAft>
                <a:spcPts val="0"/>
              </a:spcAft>
              <a:buNone/>
            </a:pPr>
            <a:r>
              <a:rPr b="0" i="0" lang="en-US" sz="2400" u="none" cap="none" strike="noStrike">
                <a:solidFill>
                  <a:srgbClr val="000000"/>
                </a:solidFill>
                <a:latin typeface="Dosis"/>
                <a:ea typeface="Dosis"/>
                <a:cs typeface="Dosis"/>
                <a:sym typeface="Dosis"/>
              </a:rPr>
              <a:t>You can find these fonts online too. Happy designing! </a:t>
            </a:r>
            <a:endParaRPr/>
          </a:p>
          <a:p>
            <a:pPr indent="0" lvl="0" marL="0" marR="0" rtl="0" algn="l">
              <a:lnSpc>
                <a:spcPct val="100000"/>
              </a:lnSpc>
              <a:spcBef>
                <a:spcPts val="0"/>
              </a:spcBef>
              <a:spcAft>
                <a:spcPts val="0"/>
              </a:spcAft>
              <a:buNone/>
            </a:pPr>
            <a:r>
              <a:t/>
            </a:r>
            <a:endParaRPr b="0" i="0" sz="2400" u="none" cap="none" strike="noStrike">
              <a:solidFill>
                <a:srgbClr val="000000"/>
              </a:solidFill>
              <a:latin typeface="Dosis"/>
              <a:ea typeface="Dosis"/>
              <a:cs typeface="Dosis"/>
              <a:sym typeface="Dosis"/>
            </a:endParaRPr>
          </a:p>
          <a:p>
            <a:pPr indent="0" lvl="0" marL="0" marR="0" rtl="0" algn="l">
              <a:lnSpc>
                <a:spcPct val="100000"/>
              </a:lnSpc>
              <a:spcBef>
                <a:spcPts val="0"/>
              </a:spcBef>
              <a:spcAft>
                <a:spcPts val="0"/>
              </a:spcAft>
              <a:buNone/>
            </a:pPr>
            <a:r>
              <a:rPr b="0" i="0" lang="en-US" sz="2400" u="none" cap="none" strike="noStrike">
                <a:solidFill>
                  <a:srgbClr val="000000"/>
                </a:solidFill>
                <a:latin typeface="Dosis"/>
                <a:ea typeface="Dosis"/>
                <a:cs typeface="Dosis"/>
                <a:sym typeface="Dosis"/>
              </a:rPr>
              <a:t>Don't forget to delete this page </a:t>
            </a:r>
            <a:endParaRPr/>
          </a:p>
          <a:p>
            <a:pPr indent="0" lvl="0" marL="0" marR="0" rtl="0" algn="l">
              <a:lnSpc>
                <a:spcPct val="100000"/>
              </a:lnSpc>
              <a:spcBef>
                <a:spcPts val="0"/>
              </a:spcBef>
              <a:spcAft>
                <a:spcPts val="0"/>
              </a:spcAft>
              <a:buNone/>
            </a:pPr>
            <a:r>
              <a:rPr b="0" i="0" lang="en-US" sz="2400" u="none" cap="none" strike="noStrike">
                <a:solidFill>
                  <a:srgbClr val="000000"/>
                </a:solidFill>
                <a:latin typeface="Dosis"/>
                <a:ea typeface="Dosis"/>
                <a:cs typeface="Dosis"/>
                <a:sym typeface="Dosis"/>
              </a:rPr>
              <a:t>before presenting. </a:t>
            </a:r>
            <a:endParaRPr/>
          </a:p>
        </p:txBody>
      </p:sp>
      <p:sp>
        <p:nvSpPr>
          <p:cNvPr id="421" name="Google Shape;421;p28"/>
          <p:cNvSpPr txBox="1"/>
          <p:nvPr/>
        </p:nvSpPr>
        <p:spPr>
          <a:xfrm>
            <a:off x="1366222" y="4681604"/>
            <a:ext cx="4676765" cy="761021"/>
          </a:xfrm>
          <a:prstGeom prst="rect">
            <a:avLst/>
          </a:prstGeom>
          <a:noFill/>
          <a:ln>
            <a:noFill/>
          </a:ln>
        </p:spPr>
        <p:txBody>
          <a:bodyPr anchorCtr="0" anchor="t" bIns="0" lIns="0" spcFirstLastPara="1" rIns="0" wrap="square" tIns="0">
            <a:spAutoFit/>
          </a:bodyPr>
          <a:lstStyle/>
          <a:p>
            <a:pPr indent="0" lvl="0" marL="0" marR="0" rtl="0" algn="l">
              <a:lnSpc>
                <a:spcPct val="129995"/>
              </a:lnSpc>
              <a:spcBef>
                <a:spcPts val="0"/>
              </a:spcBef>
              <a:spcAft>
                <a:spcPts val="0"/>
              </a:spcAft>
              <a:buNone/>
            </a:pPr>
            <a:r>
              <a:rPr b="0" i="0" lang="en-US" sz="2327" u="none" cap="none" strike="noStrike">
                <a:solidFill>
                  <a:srgbClr val="000000"/>
                </a:solidFill>
                <a:latin typeface="Dosis"/>
                <a:ea typeface="Dosis"/>
                <a:cs typeface="Dosis"/>
                <a:sym typeface="Dosis"/>
              </a:rPr>
              <a:t>This presentation template uses the following free fonts:</a:t>
            </a:r>
            <a:endParaRPr/>
          </a:p>
        </p:txBody>
      </p:sp>
      <p:sp>
        <p:nvSpPr>
          <p:cNvPr id="422" name="Google Shape;422;p28"/>
          <p:cNvSpPr txBox="1"/>
          <p:nvPr/>
        </p:nvSpPr>
        <p:spPr>
          <a:xfrm>
            <a:off x="1366222" y="5942857"/>
            <a:ext cx="5059131" cy="881705"/>
          </a:xfrm>
          <a:prstGeom prst="rect">
            <a:avLst/>
          </a:prstGeom>
          <a:noFill/>
          <a:ln>
            <a:noFill/>
          </a:ln>
        </p:spPr>
        <p:txBody>
          <a:bodyPr anchorCtr="0" anchor="t" bIns="0" lIns="0" spcFirstLastPara="1" rIns="0" wrap="square" tIns="0">
            <a:spAutoFit/>
          </a:bodyPr>
          <a:lstStyle/>
          <a:p>
            <a:pPr indent="-179433" lvl="1" marL="358866" marR="0" rtl="0" algn="l">
              <a:lnSpc>
                <a:spcPct val="140012"/>
              </a:lnSpc>
              <a:spcBef>
                <a:spcPts val="0"/>
              </a:spcBef>
              <a:spcAft>
                <a:spcPts val="0"/>
              </a:spcAft>
              <a:buClr>
                <a:srgbClr val="000000"/>
              </a:buClr>
              <a:buSzPts val="1662"/>
              <a:buFont typeface="Arial"/>
              <a:buChar char="•"/>
            </a:pPr>
            <a:r>
              <a:rPr b="0" i="0" lang="en-US" sz="1662" u="none" cap="none" strike="noStrike">
                <a:solidFill>
                  <a:srgbClr val="000000"/>
                </a:solidFill>
                <a:latin typeface="Dosis"/>
                <a:ea typeface="Dosis"/>
                <a:cs typeface="Dosis"/>
                <a:sym typeface="Dosis"/>
              </a:rPr>
              <a:t>Titles: Luckiest Guy</a:t>
            </a:r>
            <a:endParaRPr/>
          </a:p>
          <a:p>
            <a:pPr indent="-179433" lvl="1" marL="358866" marR="0" rtl="0" algn="l">
              <a:lnSpc>
                <a:spcPct val="140012"/>
              </a:lnSpc>
              <a:spcBef>
                <a:spcPts val="0"/>
              </a:spcBef>
              <a:spcAft>
                <a:spcPts val="0"/>
              </a:spcAft>
              <a:buClr>
                <a:srgbClr val="000000"/>
              </a:buClr>
              <a:buSzPts val="1662"/>
              <a:buFont typeface="Arial"/>
              <a:buChar char="•"/>
            </a:pPr>
            <a:r>
              <a:rPr b="0" i="0" lang="en-US" sz="1662" u="none" cap="none" strike="noStrike">
                <a:solidFill>
                  <a:srgbClr val="000000"/>
                </a:solidFill>
                <a:latin typeface="Dosis"/>
                <a:ea typeface="Dosis"/>
                <a:cs typeface="Dosis"/>
                <a:sym typeface="Dosis"/>
              </a:rPr>
              <a:t>Headers: Luckiest Guy, Titillium Web</a:t>
            </a:r>
            <a:endParaRPr/>
          </a:p>
          <a:p>
            <a:pPr indent="-179433" lvl="1" marL="358866" marR="0" rtl="0" algn="l">
              <a:lnSpc>
                <a:spcPct val="140012"/>
              </a:lnSpc>
              <a:spcBef>
                <a:spcPts val="0"/>
              </a:spcBef>
              <a:spcAft>
                <a:spcPts val="0"/>
              </a:spcAft>
              <a:buClr>
                <a:srgbClr val="000000"/>
              </a:buClr>
              <a:buSzPts val="1662"/>
              <a:buFont typeface="Arial"/>
              <a:buChar char="•"/>
            </a:pPr>
            <a:r>
              <a:rPr b="0" i="0" lang="en-US" sz="1662" u="none" cap="none" strike="noStrike">
                <a:solidFill>
                  <a:srgbClr val="000000"/>
                </a:solidFill>
                <a:latin typeface="Dosis"/>
                <a:ea typeface="Dosis"/>
                <a:cs typeface="Dosis"/>
                <a:sym typeface="Dosis"/>
              </a:rPr>
              <a:t>Body Copy: Dosis</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EAEA"/>
        </a:solidFill>
      </p:bgPr>
    </p:bg>
    <p:spTree>
      <p:nvGrpSpPr>
        <p:cNvPr id="426" name="Shape 426"/>
        <p:cNvGrpSpPr/>
        <p:nvPr/>
      </p:nvGrpSpPr>
      <p:grpSpPr>
        <a:xfrm>
          <a:off x="0" y="0"/>
          <a:ext cx="0" cy="0"/>
          <a:chOff x="0" y="0"/>
          <a:chExt cx="0" cy="0"/>
        </a:xfrm>
      </p:grpSpPr>
      <p:sp>
        <p:nvSpPr>
          <p:cNvPr id="427" name="Google Shape;427;p29"/>
          <p:cNvSpPr txBox="1"/>
          <p:nvPr/>
        </p:nvSpPr>
        <p:spPr>
          <a:xfrm>
            <a:off x="2818025" y="7261888"/>
            <a:ext cx="12651949" cy="860425"/>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0" i="0" lang="en-US" sz="2499" u="none" cap="none" strike="noStrike">
                <a:solidFill>
                  <a:srgbClr val="000000"/>
                </a:solidFill>
                <a:latin typeface="Titillium Web"/>
                <a:ea typeface="Titillium Web"/>
                <a:cs typeface="Titillium Web"/>
                <a:sym typeface="Titillium Web"/>
              </a:rPr>
              <a:t>SlidesCarnival for the presentation template</a:t>
            </a:r>
            <a:endParaRPr/>
          </a:p>
          <a:p>
            <a:pPr indent="0" lvl="0" marL="0" marR="0" rtl="0" algn="ctr">
              <a:lnSpc>
                <a:spcPct val="140000"/>
              </a:lnSpc>
              <a:spcBef>
                <a:spcPts val="0"/>
              </a:spcBef>
              <a:spcAft>
                <a:spcPts val="0"/>
              </a:spcAft>
              <a:buNone/>
            </a:pPr>
            <a:r>
              <a:rPr b="0" i="0" lang="en-US" sz="2500" u="none" cap="none" strike="noStrike">
                <a:solidFill>
                  <a:srgbClr val="000000"/>
                </a:solidFill>
                <a:latin typeface="Titillium Web"/>
                <a:ea typeface="Titillium Web"/>
                <a:cs typeface="Titillium Web"/>
                <a:sym typeface="Titillium Web"/>
              </a:rPr>
              <a:t>Pexels for the photos</a:t>
            </a:r>
            <a:endParaRPr/>
          </a:p>
        </p:txBody>
      </p:sp>
      <p:sp>
        <p:nvSpPr>
          <p:cNvPr id="428" name="Google Shape;428;p29"/>
          <p:cNvSpPr txBox="1"/>
          <p:nvPr/>
        </p:nvSpPr>
        <p:spPr>
          <a:xfrm>
            <a:off x="2818025" y="8690638"/>
            <a:ext cx="12651949" cy="56515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3500" u="none" cap="none" strike="noStrike">
                <a:solidFill>
                  <a:srgbClr val="000000"/>
                </a:solidFill>
                <a:latin typeface="Dosis"/>
                <a:ea typeface="Dosis"/>
                <a:cs typeface="Dosis"/>
                <a:sym typeface="Dosis"/>
              </a:rPr>
              <a:t>Happy designing! </a:t>
            </a:r>
            <a:endParaRPr/>
          </a:p>
        </p:txBody>
      </p:sp>
      <p:sp>
        <p:nvSpPr>
          <p:cNvPr id="429" name="Google Shape;429;p29"/>
          <p:cNvSpPr/>
          <p:nvPr/>
        </p:nvSpPr>
        <p:spPr>
          <a:xfrm rot="-5400000">
            <a:off x="-2118781" y="7169809"/>
            <a:ext cx="6321895" cy="2264376"/>
          </a:xfrm>
          <a:custGeom>
            <a:rect b="b" l="l" r="r" t="t"/>
            <a:pathLst>
              <a:path extrusionOk="0" h="2274443" w="6350000">
                <a:moveTo>
                  <a:pt x="6064250" y="2241296"/>
                </a:moveTo>
                <a:cubicBezTo>
                  <a:pt x="6221476" y="2274443"/>
                  <a:pt x="6350000" y="2170176"/>
                  <a:pt x="6350000" y="2009521"/>
                </a:cubicBezTo>
                <a:lnTo>
                  <a:pt x="6350000" y="292100"/>
                </a:lnTo>
                <a:cubicBezTo>
                  <a:pt x="6350000" y="131445"/>
                  <a:pt x="6218555" y="0"/>
                  <a:pt x="6057900" y="0"/>
                </a:cubicBezTo>
                <a:lnTo>
                  <a:pt x="292100" y="0"/>
                </a:lnTo>
                <a:cubicBezTo>
                  <a:pt x="131445" y="0"/>
                  <a:pt x="0" y="131445"/>
                  <a:pt x="0" y="292100"/>
                </a:cubicBezTo>
                <a:lnTo>
                  <a:pt x="0" y="670052"/>
                </a:lnTo>
                <a:cubicBezTo>
                  <a:pt x="0" y="830707"/>
                  <a:pt x="128651" y="989203"/>
                  <a:pt x="285750" y="1022350"/>
                </a:cubicBezTo>
                <a:lnTo>
                  <a:pt x="6064250" y="2241296"/>
                </a:lnTo>
                <a:close/>
              </a:path>
            </a:pathLst>
          </a:custGeom>
          <a:solidFill>
            <a:srgbClr val="A27B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30" name="Google Shape;430;p29"/>
          <p:cNvCxnSpPr/>
          <p:nvPr/>
        </p:nvCxnSpPr>
        <p:spPr>
          <a:xfrm>
            <a:off x="-765639" y="9744075"/>
            <a:ext cx="6492240" cy="0"/>
          </a:xfrm>
          <a:prstGeom prst="straightConnector1">
            <a:avLst/>
          </a:prstGeom>
          <a:noFill/>
          <a:ln cap="rnd" cmpd="sng" w="228600">
            <a:solidFill>
              <a:srgbClr val="E95655"/>
            </a:solidFill>
            <a:prstDash val="solid"/>
            <a:round/>
            <a:headEnd len="sm" w="sm" type="none"/>
            <a:tailEnd len="sm" w="sm" type="none"/>
          </a:ln>
        </p:spPr>
      </p:cxnSp>
      <p:sp>
        <p:nvSpPr>
          <p:cNvPr id="431" name="Google Shape;431;p29"/>
          <p:cNvSpPr/>
          <p:nvPr/>
        </p:nvSpPr>
        <p:spPr>
          <a:xfrm rot="4736587">
            <a:off x="-342877" y="-602209"/>
            <a:ext cx="2863094" cy="4122256"/>
          </a:xfrm>
          <a:custGeom>
            <a:rect b="b" l="l" r="r" t="t"/>
            <a:pathLst>
              <a:path extrusionOk="0" h="4122256" w="2863094">
                <a:moveTo>
                  <a:pt x="0" y="0"/>
                </a:moveTo>
                <a:lnTo>
                  <a:pt x="2863094" y="0"/>
                </a:lnTo>
                <a:lnTo>
                  <a:pt x="2863094" y="4122256"/>
                </a:lnTo>
                <a:lnTo>
                  <a:pt x="0" y="4122256"/>
                </a:lnTo>
                <a:lnTo>
                  <a:pt x="0" y="0"/>
                </a:lnTo>
                <a:close/>
              </a:path>
            </a:pathLst>
          </a:custGeom>
          <a:blipFill rotWithShape="1">
            <a:blip r:embed="rId3">
              <a:alphaModFix/>
            </a:blip>
            <a:stretch>
              <a:fillRect b="0" l="0" r="0" t="0"/>
            </a:stretch>
          </a:blipFill>
          <a:ln>
            <a:noFill/>
          </a:ln>
        </p:spPr>
      </p:sp>
      <p:sp>
        <p:nvSpPr>
          <p:cNvPr id="432" name="Google Shape;432;p29"/>
          <p:cNvSpPr/>
          <p:nvPr/>
        </p:nvSpPr>
        <p:spPr>
          <a:xfrm rot="5400000">
            <a:off x="13421483" y="-1716829"/>
            <a:ext cx="6321895" cy="2264376"/>
          </a:xfrm>
          <a:custGeom>
            <a:rect b="b" l="l" r="r" t="t"/>
            <a:pathLst>
              <a:path extrusionOk="0" h="2274443" w="6350000">
                <a:moveTo>
                  <a:pt x="6064250" y="2241296"/>
                </a:moveTo>
                <a:cubicBezTo>
                  <a:pt x="6221476" y="2274443"/>
                  <a:pt x="6350000" y="2170176"/>
                  <a:pt x="6350000" y="2009521"/>
                </a:cubicBezTo>
                <a:lnTo>
                  <a:pt x="6350000" y="292100"/>
                </a:lnTo>
                <a:cubicBezTo>
                  <a:pt x="6350000" y="131445"/>
                  <a:pt x="6218555" y="0"/>
                  <a:pt x="6057900" y="0"/>
                </a:cubicBezTo>
                <a:lnTo>
                  <a:pt x="292100" y="0"/>
                </a:lnTo>
                <a:cubicBezTo>
                  <a:pt x="131445" y="0"/>
                  <a:pt x="0" y="131445"/>
                  <a:pt x="0" y="292100"/>
                </a:cubicBezTo>
                <a:lnTo>
                  <a:pt x="0" y="670052"/>
                </a:lnTo>
                <a:cubicBezTo>
                  <a:pt x="0" y="830707"/>
                  <a:pt x="128651" y="989203"/>
                  <a:pt x="285750" y="1022350"/>
                </a:cubicBezTo>
                <a:lnTo>
                  <a:pt x="6064250" y="2241296"/>
                </a:lnTo>
                <a:close/>
              </a:path>
            </a:pathLst>
          </a:custGeom>
          <a:solidFill>
            <a:srgbClr val="A27B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 name="Google Shape;433;p29"/>
          <p:cNvSpPr/>
          <p:nvPr/>
        </p:nvSpPr>
        <p:spPr>
          <a:xfrm>
            <a:off x="15477174" y="6184232"/>
            <a:ext cx="7418090" cy="5278713"/>
          </a:xfrm>
          <a:custGeom>
            <a:rect b="b" l="l" r="r" t="t"/>
            <a:pathLst>
              <a:path extrusionOk="0" h="4518660" w="6350000">
                <a:moveTo>
                  <a:pt x="0" y="4226560"/>
                </a:moveTo>
                <a:cubicBezTo>
                  <a:pt x="0" y="4387215"/>
                  <a:pt x="131445" y="4518660"/>
                  <a:pt x="292100" y="4518660"/>
                </a:cubicBezTo>
                <a:lnTo>
                  <a:pt x="6057900" y="4518660"/>
                </a:lnTo>
                <a:cubicBezTo>
                  <a:pt x="6218555" y="4518660"/>
                  <a:pt x="6350000" y="4387215"/>
                  <a:pt x="6350000" y="4226560"/>
                </a:cubicBezTo>
                <a:lnTo>
                  <a:pt x="6350000" y="1649095"/>
                </a:lnTo>
                <a:cubicBezTo>
                  <a:pt x="6350000" y="1488440"/>
                  <a:pt x="6221603" y="1328928"/>
                  <a:pt x="6064631" y="1294765"/>
                </a:cubicBezTo>
                <a:lnTo>
                  <a:pt x="285369" y="34290"/>
                </a:lnTo>
                <a:cubicBezTo>
                  <a:pt x="128397" y="0"/>
                  <a:pt x="0" y="103378"/>
                  <a:pt x="0" y="264033"/>
                </a:cubicBezTo>
                <a:lnTo>
                  <a:pt x="0" y="4226560"/>
                </a:lnTo>
                <a:close/>
              </a:path>
            </a:pathLst>
          </a:custGeom>
          <a:solidFill>
            <a:srgbClr val="FFDE5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 name="Google Shape;434;p29"/>
          <p:cNvSpPr txBox="1"/>
          <p:nvPr/>
        </p:nvSpPr>
        <p:spPr>
          <a:xfrm>
            <a:off x="5280936" y="1019175"/>
            <a:ext cx="7726128" cy="13811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9000" u="none" cap="none" strike="noStrike">
                <a:solidFill>
                  <a:srgbClr val="223A7B"/>
                </a:solidFill>
                <a:latin typeface="Luckiest Guy"/>
                <a:ea typeface="Luckiest Guy"/>
                <a:cs typeface="Luckiest Guy"/>
                <a:sym typeface="Luckiest Guy"/>
              </a:rPr>
              <a:t>Credits</a:t>
            </a:r>
            <a:endParaRPr/>
          </a:p>
        </p:txBody>
      </p:sp>
      <p:sp>
        <p:nvSpPr>
          <p:cNvPr id="435" name="Google Shape;435;p29"/>
          <p:cNvSpPr txBox="1"/>
          <p:nvPr/>
        </p:nvSpPr>
        <p:spPr>
          <a:xfrm>
            <a:off x="3143698" y="5112475"/>
            <a:ext cx="11810400" cy="13233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4299" u="none" cap="none" strike="noStrike">
                <a:solidFill>
                  <a:srgbClr val="000000"/>
                </a:solidFill>
                <a:latin typeface="Dosis"/>
                <a:ea typeface="Dosis"/>
                <a:cs typeface="Dosis"/>
                <a:sym typeface="Dosis"/>
              </a:rPr>
              <a:t>This presentation template is free for everyone to use thanks to the following:</a:t>
            </a:r>
            <a:endParaRPr/>
          </a:p>
        </p:txBody>
      </p:sp>
      <p:pic>
        <p:nvPicPr>
          <p:cNvPr id="436" name="Google Shape;436;p29"/>
          <p:cNvPicPr preferRelativeResize="0"/>
          <p:nvPr/>
        </p:nvPicPr>
        <p:blipFill>
          <a:blip r:embed="rId4">
            <a:alphaModFix/>
          </a:blip>
          <a:stretch>
            <a:fillRect/>
          </a:stretch>
        </p:blipFill>
        <p:spPr>
          <a:xfrm>
            <a:off x="6523084" y="3064553"/>
            <a:ext cx="5465512" cy="13836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EAEA"/>
        </a:solidFill>
      </p:bgPr>
    </p:bg>
    <p:spTree>
      <p:nvGrpSpPr>
        <p:cNvPr id="88" name="Shape 88"/>
        <p:cNvGrpSpPr/>
        <p:nvPr/>
      </p:nvGrpSpPr>
      <p:grpSpPr>
        <a:xfrm>
          <a:off x="0" y="0"/>
          <a:ext cx="0" cy="0"/>
          <a:chOff x="0" y="0"/>
          <a:chExt cx="0" cy="0"/>
        </a:xfrm>
      </p:grpSpPr>
      <p:sp>
        <p:nvSpPr>
          <p:cNvPr id="89" name="Google Shape;89;p11"/>
          <p:cNvSpPr/>
          <p:nvPr/>
        </p:nvSpPr>
        <p:spPr>
          <a:xfrm>
            <a:off x="-1606186" y="7752295"/>
            <a:ext cx="6709594" cy="3363386"/>
          </a:xfrm>
          <a:custGeom>
            <a:rect b="b" l="l" r="r" t="t"/>
            <a:pathLst>
              <a:path extrusionOk="0" h="3183128" w="6350000">
                <a:moveTo>
                  <a:pt x="6064631" y="1890522"/>
                </a:moveTo>
                <a:cubicBezTo>
                  <a:pt x="6221603" y="1856359"/>
                  <a:pt x="6350000" y="1712341"/>
                  <a:pt x="6350000" y="1570355"/>
                </a:cubicBezTo>
                <a:cubicBezTo>
                  <a:pt x="6350000" y="1428369"/>
                  <a:pt x="6221349" y="1285240"/>
                  <a:pt x="6064250" y="1252093"/>
                </a:cubicBezTo>
                <a:lnTo>
                  <a:pt x="285750" y="33147"/>
                </a:lnTo>
                <a:cubicBezTo>
                  <a:pt x="128651" y="0"/>
                  <a:pt x="0" y="104394"/>
                  <a:pt x="0" y="265049"/>
                </a:cubicBezTo>
                <a:lnTo>
                  <a:pt x="0" y="2918968"/>
                </a:lnTo>
                <a:cubicBezTo>
                  <a:pt x="0" y="3079623"/>
                  <a:pt x="128397" y="3183128"/>
                  <a:pt x="285369" y="3148965"/>
                </a:cubicBezTo>
                <a:lnTo>
                  <a:pt x="6064631" y="1890522"/>
                </a:lnTo>
                <a:close/>
              </a:path>
            </a:pathLst>
          </a:custGeom>
          <a:solidFill>
            <a:srgbClr val="FFDE5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 name="Google Shape;90;p11"/>
          <p:cNvSpPr/>
          <p:nvPr/>
        </p:nvSpPr>
        <p:spPr>
          <a:xfrm rot="-4151075">
            <a:off x="15557972" y="-1206717"/>
            <a:ext cx="3402657" cy="4899113"/>
          </a:xfrm>
          <a:custGeom>
            <a:rect b="b" l="l" r="r" t="t"/>
            <a:pathLst>
              <a:path extrusionOk="0" h="4899113" w="3402657">
                <a:moveTo>
                  <a:pt x="0" y="0"/>
                </a:moveTo>
                <a:lnTo>
                  <a:pt x="3402656" y="0"/>
                </a:lnTo>
                <a:lnTo>
                  <a:pt x="3402656" y="4899113"/>
                </a:lnTo>
                <a:lnTo>
                  <a:pt x="0" y="4899113"/>
                </a:lnTo>
                <a:lnTo>
                  <a:pt x="0" y="0"/>
                </a:lnTo>
                <a:close/>
              </a:path>
            </a:pathLst>
          </a:custGeom>
          <a:blipFill rotWithShape="1">
            <a:blip r:embed="rId3">
              <a:alphaModFix/>
            </a:blip>
            <a:stretch>
              <a:fillRect b="0" l="0" r="0" t="0"/>
            </a:stretch>
          </a:blipFill>
          <a:ln>
            <a:noFill/>
          </a:ln>
        </p:spPr>
      </p:sp>
      <p:sp>
        <p:nvSpPr>
          <p:cNvPr id="91" name="Google Shape;91;p11"/>
          <p:cNvSpPr/>
          <p:nvPr/>
        </p:nvSpPr>
        <p:spPr>
          <a:xfrm rot="10204188">
            <a:off x="-1209321" y="485924"/>
            <a:ext cx="3402070" cy="4898268"/>
          </a:xfrm>
          <a:custGeom>
            <a:rect b="b" l="l" r="r" t="t"/>
            <a:pathLst>
              <a:path extrusionOk="0" h="4898268" w="3402070">
                <a:moveTo>
                  <a:pt x="0" y="0"/>
                </a:moveTo>
                <a:lnTo>
                  <a:pt x="3402070" y="0"/>
                </a:lnTo>
                <a:lnTo>
                  <a:pt x="3402070" y="4898269"/>
                </a:lnTo>
                <a:lnTo>
                  <a:pt x="0" y="4898269"/>
                </a:lnTo>
                <a:lnTo>
                  <a:pt x="0" y="0"/>
                </a:lnTo>
                <a:close/>
              </a:path>
            </a:pathLst>
          </a:custGeom>
          <a:blipFill rotWithShape="1">
            <a:blip r:embed="rId4">
              <a:alphaModFix/>
            </a:blip>
            <a:stretch>
              <a:fillRect b="0" l="0" r="0" t="0"/>
            </a:stretch>
          </a:blipFill>
          <a:ln>
            <a:noFill/>
          </a:ln>
        </p:spPr>
      </p:sp>
      <p:sp>
        <p:nvSpPr>
          <p:cNvPr id="92" name="Google Shape;92;p11"/>
          <p:cNvSpPr txBox="1"/>
          <p:nvPr/>
        </p:nvSpPr>
        <p:spPr>
          <a:xfrm>
            <a:off x="890224" y="1036592"/>
            <a:ext cx="16507551" cy="13811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9000" u="none" cap="none" strike="noStrike">
                <a:solidFill>
                  <a:srgbClr val="223A7B"/>
                </a:solidFill>
                <a:latin typeface="Luckiest Guy"/>
                <a:ea typeface="Luckiest Guy"/>
                <a:cs typeface="Luckiest Guy"/>
                <a:sym typeface="Luckiest Guy"/>
              </a:rPr>
              <a:t>Table Of Contents</a:t>
            </a:r>
            <a:endParaRPr/>
          </a:p>
        </p:txBody>
      </p:sp>
      <p:sp>
        <p:nvSpPr>
          <p:cNvPr id="93" name="Google Shape;93;p11"/>
          <p:cNvSpPr txBox="1"/>
          <p:nvPr/>
        </p:nvSpPr>
        <p:spPr>
          <a:xfrm>
            <a:off x="11984214" y="6878212"/>
            <a:ext cx="3306074" cy="860425"/>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0" i="0" lang="en-US" sz="2499" u="none" cap="none" strike="noStrike">
                <a:solidFill>
                  <a:srgbClr val="000000"/>
                </a:solidFill>
                <a:latin typeface="Dosis"/>
                <a:ea typeface="Dosis"/>
                <a:cs typeface="Dosis"/>
                <a:sym typeface="Dosis"/>
              </a:rPr>
              <a:t>Elaborate on what you want to discuss. </a:t>
            </a:r>
            <a:endParaRPr/>
          </a:p>
        </p:txBody>
      </p:sp>
      <p:sp>
        <p:nvSpPr>
          <p:cNvPr id="94" name="Google Shape;94;p11"/>
          <p:cNvSpPr txBox="1"/>
          <p:nvPr/>
        </p:nvSpPr>
        <p:spPr>
          <a:xfrm>
            <a:off x="2927590" y="5970075"/>
            <a:ext cx="3306074" cy="590550"/>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1" i="0" lang="en-US" sz="3999" u="none" cap="none" strike="noStrike">
                <a:solidFill>
                  <a:srgbClr val="1D8CAD"/>
                </a:solidFill>
                <a:latin typeface="Titillium Web"/>
                <a:ea typeface="Titillium Web"/>
                <a:cs typeface="Titillium Web"/>
                <a:sym typeface="Titillium Web"/>
              </a:rPr>
              <a:t>Introduction</a:t>
            </a:r>
            <a:endParaRPr/>
          </a:p>
        </p:txBody>
      </p:sp>
      <p:sp>
        <p:nvSpPr>
          <p:cNvPr id="95" name="Google Shape;95;p11"/>
          <p:cNvSpPr txBox="1"/>
          <p:nvPr/>
        </p:nvSpPr>
        <p:spPr>
          <a:xfrm>
            <a:off x="2927590" y="6878212"/>
            <a:ext cx="3306074" cy="860425"/>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0" i="0" lang="en-US" sz="2499" u="none" cap="none" strike="noStrike">
                <a:solidFill>
                  <a:srgbClr val="000000"/>
                </a:solidFill>
                <a:latin typeface="Dosis"/>
                <a:ea typeface="Dosis"/>
                <a:cs typeface="Dosis"/>
                <a:sym typeface="Dosis"/>
              </a:rPr>
              <a:t>Elaborate on what you want to discuss. </a:t>
            </a:r>
            <a:endParaRPr/>
          </a:p>
        </p:txBody>
      </p:sp>
      <p:sp>
        <p:nvSpPr>
          <p:cNvPr id="96" name="Google Shape;96;p11"/>
          <p:cNvSpPr/>
          <p:nvPr/>
        </p:nvSpPr>
        <p:spPr>
          <a:xfrm rot="5400000">
            <a:off x="3917494" y="3757955"/>
            <a:ext cx="1318829" cy="1991153"/>
          </a:xfrm>
          <a:custGeom>
            <a:rect b="b" l="l" r="r" t="t"/>
            <a:pathLst>
              <a:path extrusionOk="0" h="7413043" w="4909986">
                <a:moveTo>
                  <a:pt x="4617886" y="0"/>
                </a:moveTo>
                <a:cubicBezTo>
                  <a:pt x="4778541" y="0"/>
                  <a:pt x="4909986" y="131445"/>
                  <a:pt x="4909986" y="292100"/>
                </a:cubicBezTo>
                <a:lnTo>
                  <a:pt x="4909986" y="7148883"/>
                </a:lnTo>
                <a:cubicBezTo>
                  <a:pt x="4909986" y="7309538"/>
                  <a:pt x="4781589" y="7413043"/>
                  <a:pt x="4624617" y="7378881"/>
                </a:cubicBezTo>
                <a:lnTo>
                  <a:pt x="285369" y="6120564"/>
                </a:lnTo>
                <a:cubicBezTo>
                  <a:pt x="128397" y="6086274"/>
                  <a:pt x="0" y="5926889"/>
                  <a:pt x="0" y="5766234"/>
                </a:cubicBezTo>
                <a:lnTo>
                  <a:pt x="0" y="292100"/>
                </a:lnTo>
                <a:cubicBezTo>
                  <a:pt x="0" y="131445"/>
                  <a:pt x="131445" y="0"/>
                  <a:pt x="292100" y="0"/>
                </a:cubicBezTo>
                <a:lnTo>
                  <a:pt x="4617886" y="0"/>
                </a:lnTo>
                <a:close/>
              </a:path>
            </a:pathLst>
          </a:custGeom>
          <a:solidFill>
            <a:srgbClr val="A27B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 name="Google Shape;97;p11"/>
          <p:cNvSpPr txBox="1"/>
          <p:nvPr/>
        </p:nvSpPr>
        <p:spPr>
          <a:xfrm>
            <a:off x="3999387" y="4292172"/>
            <a:ext cx="1162478" cy="112077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6500" u="none" cap="none" strike="noStrike">
                <a:solidFill>
                  <a:srgbClr val="FFDE59"/>
                </a:solidFill>
                <a:latin typeface="Luckiest Guy"/>
                <a:ea typeface="Luckiest Guy"/>
                <a:cs typeface="Luckiest Guy"/>
                <a:sym typeface="Luckiest Guy"/>
              </a:rPr>
              <a:t>1</a:t>
            </a:r>
            <a:endParaRPr/>
          </a:p>
        </p:txBody>
      </p:sp>
      <p:sp>
        <p:nvSpPr>
          <p:cNvPr id="98" name="Google Shape;98;p11"/>
          <p:cNvSpPr txBox="1"/>
          <p:nvPr/>
        </p:nvSpPr>
        <p:spPr>
          <a:xfrm>
            <a:off x="7490963" y="5970075"/>
            <a:ext cx="3306074" cy="590550"/>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1" i="0" lang="en-US" sz="3999" u="none" cap="none" strike="noStrike">
                <a:solidFill>
                  <a:srgbClr val="1D8CAD"/>
                </a:solidFill>
                <a:latin typeface="Titillium Web"/>
                <a:ea typeface="Titillium Web"/>
                <a:cs typeface="Titillium Web"/>
                <a:sym typeface="Titillium Web"/>
              </a:rPr>
              <a:t>Our Projects</a:t>
            </a:r>
            <a:endParaRPr/>
          </a:p>
        </p:txBody>
      </p:sp>
      <p:sp>
        <p:nvSpPr>
          <p:cNvPr id="99" name="Google Shape;99;p11"/>
          <p:cNvSpPr txBox="1"/>
          <p:nvPr/>
        </p:nvSpPr>
        <p:spPr>
          <a:xfrm>
            <a:off x="7490963" y="6878212"/>
            <a:ext cx="3306074" cy="860425"/>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0" i="0" lang="en-US" sz="2499" u="none" cap="none" strike="noStrike">
                <a:solidFill>
                  <a:srgbClr val="000000"/>
                </a:solidFill>
                <a:latin typeface="Dosis"/>
                <a:ea typeface="Dosis"/>
                <a:cs typeface="Dosis"/>
                <a:sym typeface="Dosis"/>
              </a:rPr>
              <a:t>Elaborate on what you want to discuss. </a:t>
            </a:r>
            <a:endParaRPr/>
          </a:p>
        </p:txBody>
      </p:sp>
      <p:sp>
        <p:nvSpPr>
          <p:cNvPr id="100" name="Google Shape;100;p11"/>
          <p:cNvSpPr/>
          <p:nvPr/>
        </p:nvSpPr>
        <p:spPr>
          <a:xfrm rot="5400000">
            <a:off x="8480867" y="3757955"/>
            <a:ext cx="1318829" cy="1991153"/>
          </a:xfrm>
          <a:custGeom>
            <a:rect b="b" l="l" r="r" t="t"/>
            <a:pathLst>
              <a:path extrusionOk="0" h="7413043" w="4909986">
                <a:moveTo>
                  <a:pt x="4617886" y="0"/>
                </a:moveTo>
                <a:cubicBezTo>
                  <a:pt x="4778541" y="0"/>
                  <a:pt x="4909986" y="131445"/>
                  <a:pt x="4909986" y="292100"/>
                </a:cubicBezTo>
                <a:lnTo>
                  <a:pt x="4909986" y="7148883"/>
                </a:lnTo>
                <a:cubicBezTo>
                  <a:pt x="4909986" y="7309538"/>
                  <a:pt x="4781589" y="7413043"/>
                  <a:pt x="4624617" y="7378881"/>
                </a:cubicBezTo>
                <a:lnTo>
                  <a:pt x="285369" y="6120564"/>
                </a:lnTo>
                <a:cubicBezTo>
                  <a:pt x="128397" y="6086274"/>
                  <a:pt x="0" y="5926889"/>
                  <a:pt x="0" y="5766234"/>
                </a:cubicBezTo>
                <a:lnTo>
                  <a:pt x="0" y="292100"/>
                </a:lnTo>
                <a:cubicBezTo>
                  <a:pt x="0" y="131445"/>
                  <a:pt x="131445" y="0"/>
                  <a:pt x="292100" y="0"/>
                </a:cubicBezTo>
                <a:lnTo>
                  <a:pt x="4617886" y="0"/>
                </a:lnTo>
                <a:close/>
              </a:path>
            </a:pathLst>
          </a:custGeom>
          <a:solidFill>
            <a:srgbClr val="A27B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 name="Google Shape;101;p11"/>
          <p:cNvSpPr/>
          <p:nvPr/>
        </p:nvSpPr>
        <p:spPr>
          <a:xfrm rot="5400000">
            <a:off x="12974118" y="3757955"/>
            <a:ext cx="1318829" cy="1991153"/>
          </a:xfrm>
          <a:custGeom>
            <a:rect b="b" l="l" r="r" t="t"/>
            <a:pathLst>
              <a:path extrusionOk="0" h="7413043" w="4909986">
                <a:moveTo>
                  <a:pt x="4617886" y="0"/>
                </a:moveTo>
                <a:cubicBezTo>
                  <a:pt x="4778541" y="0"/>
                  <a:pt x="4909986" y="131445"/>
                  <a:pt x="4909986" y="292100"/>
                </a:cubicBezTo>
                <a:lnTo>
                  <a:pt x="4909986" y="7148883"/>
                </a:lnTo>
                <a:cubicBezTo>
                  <a:pt x="4909986" y="7309538"/>
                  <a:pt x="4781589" y="7413043"/>
                  <a:pt x="4624617" y="7378881"/>
                </a:cubicBezTo>
                <a:lnTo>
                  <a:pt x="285369" y="6120564"/>
                </a:lnTo>
                <a:cubicBezTo>
                  <a:pt x="128397" y="6086274"/>
                  <a:pt x="0" y="5926889"/>
                  <a:pt x="0" y="5766234"/>
                </a:cubicBezTo>
                <a:lnTo>
                  <a:pt x="0" y="292100"/>
                </a:lnTo>
                <a:cubicBezTo>
                  <a:pt x="0" y="131445"/>
                  <a:pt x="131445" y="0"/>
                  <a:pt x="292100" y="0"/>
                </a:cubicBezTo>
                <a:lnTo>
                  <a:pt x="4617886" y="0"/>
                </a:lnTo>
                <a:close/>
              </a:path>
            </a:pathLst>
          </a:custGeom>
          <a:solidFill>
            <a:srgbClr val="A27B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 name="Google Shape;102;p11"/>
          <p:cNvSpPr txBox="1"/>
          <p:nvPr/>
        </p:nvSpPr>
        <p:spPr>
          <a:xfrm>
            <a:off x="8562761" y="4292172"/>
            <a:ext cx="1162478" cy="112077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6500" u="none" cap="none" strike="noStrike">
                <a:solidFill>
                  <a:srgbClr val="FFDE59"/>
                </a:solidFill>
                <a:latin typeface="Luckiest Guy"/>
                <a:ea typeface="Luckiest Guy"/>
                <a:cs typeface="Luckiest Guy"/>
                <a:sym typeface="Luckiest Guy"/>
              </a:rPr>
              <a:t>2</a:t>
            </a:r>
            <a:endParaRPr/>
          </a:p>
        </p:txBody>
      </p:sp>
      <p:sp>
        <p:nvSpPr>
          <p:cNvPr id="103" name="Google Shape;103;p11"/>
          <p:cNvSpPr txBox="1"/>
          <p:nvPr/>
        </p:nvSpPr>
        <p:spPr>
          <a:xfrm>
            <a:off x="11740012" y="5970075"/>
            <a:ext cx="3794478" cy="590550"/>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1" i="0" lang="en-US" sz="3999" u="none" cap="none" strike="noStrike">
                <a:solidFill>
                  <a:srgbClr val="1D8CAD"/>
                </a:solidFill>
                <a:latin typeface="Titillium Web"/>
                <a:ea typeface="Titillium Web"/>
                <a:cs typeface="Titillium Web"/>
                <a:sym typeface="Titillium Web"/>
              </a:rPr>
              <a:t>About Us</a:t>
            </a:r>
            <a:endParaRPr/>
          </a:p>
        </p:txBody>
      </p:sp>
      <p:sp>
        <p:nvSpPr>
          <p:cNvPr id="104" name="Google Shape;104;p11"/>
          <p:cNvSpPr txBox="1"/>
          <p:nvPr/>
        </p:nvSpPr>
        <p:spPr>
          <a:xfrm>
            <a:off x="13056012" y="4292172"/>
            <a:ext cx="1162478" cy="112077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6500" u="none" cap="none" strike="noStrike">
                <a:solidFill>
                  <a:srgbClr val="FFDE59"/>
                </a:solidFill>
                <a:latin typeface="Luckiest Guy"/>
                <a:ea typeface="Luckiest Guy"/>
                <a:cs typeface="Luckiest Guy"/>
                <a:sym typeface="Luckiest Guy"/>
              </a:rPr>
              <a:t>3</a:t>
            </a:r>
            <a:endParaRPr/>
          </a:p>
        </p:txBody>
      </p:sp>
      <p:cxnSp>
        <p:nvCxnSpPr>
          <p:cNvPr id="105" name="Google Shape;105;p11"/>
          <p:cNvCxnSpPr/>
          <p:nvPr/>
        </p:nvCxnSpPr>
        <p:spPr>
          <a:xfrm>
            <a:off x="12768029" y="9547953"/>
            <a:ext cx="6492240" cy="0"/>
          </a:xfrm>
          <a:prstGeom prst="straightConnector1">
            <a:avLst/>
          </a:prstGeom>
          <a:noFill/>
          <a:ln cap="rnd" cmpd="sng" w="228600">
            <a:solidFill>
              <a:srgbClr val="A27BFA"/>
            </a:solidFill>
            <a:prstDash val="solid"/>
            <a:round/>
            <a:headEnd len="sm" w="sm" type="none"/>
            <a:tailEnd len="sm" w="sm" type="none"/>
          </a:ln>
        </p:spPr>
      </p:cxnSp>
      <p:sp>
        <p:nvSpPr>
          <p:cNvPr id="106" name="Google Shape;106;p11"/>
          <p:cNvSpPr/>
          <p:nvPr/>
        </p:nvSpPr>
        <p:spPr>
          <a:xfrm rot="10204188">
            <a:off x="16204989" y="8255943"/>
            <a:ext cx="1635946" cy="2355420"/>
          </a:xfrm>
          <a:custGeom>
            <a:rect b="b" l="l" r="r" t="t"/>
            <a:pathLst>
              <a:path extrusionOk="0" h="2355420" w="1635946">
                <a:moveTo>
                  <a:pt x="0" y="0"/>
                </a:moveTo>
                <a:lnTo>
                  <a:pt x="1635946" y="0"/>
                </a:lnTo>
                <a:lnTo>
                  <a:pt x="1635946" y="2355419"/>
                </a:lnTo>
                <a:lnTo>
                  <a:pt x="0" y="2355419"/>
                </a:lnTo>
                <a:lnTo>
                  <a:pt x="0" y="0"/>
                </a:lnTo>
                <a:close/>
              </a:path>
            </a:pathLst>
          </a:custGeom>
          <a:blipFill rotWithShape="1">
            <a:blip r:embed="rId5">
              <a:alphaModFix/>
            </a:blip>
            <a:stretch>
              <a:fillRect b="0" l="0" r="0" t="0"/>
            </a:stretch>
          </a:blipFill>
          <a:ln>
            <a:noFill/>
          </a:ln>
        </p:spPr>
      </p:sp>
      <p:cxnSp>
        <p:nvCxnSpPr>
          <p:cNvPr id="107" name="Google Shape;107;p11"/>
          <p:cNvCxnSpPr/>
          <p:nvPr/>
        </p:nvCxnSpPr>
        <p:spPr>
          <a:xfrm rot="10800000">
            <a:off x="995141" y="931048"/>
            <a:ext cx="1285350" cy="2973339"/>
          </a:xfrm>
          <a:prstGeom prst="straightConnector1">
            <a:avLst/>
          </a:prstGeom>
          <a:noFill/>
          <a:ln cap="rnd" cmpd="sng" w="228600">
            <a:solidFill>
              <a:srgbClr val="A359B8"/>
            </a:solidFill>
            <a:prstDash val="solid"/>
            <a:round/>
            <a:headEnd len="sm" w="sm" type="none"/>
            <a:tailEnd len="sm" w="sm" type="none"/>
          </a:ln>
        </p:spPr>
      </p:cxn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E59"/>
        </a:solidFill>
      </p:bgPr>
    </p:bg>
    <p:spTree>
      <p:nvGrpSpPr>
        <p:cNvPr id="111" name="Shape 111"/>
        <p:cNvGrpSpPr/>
        <p:nvPr/>
      </p:nvGrpSpPr>
      <p:grpSpPr>
        <a:xfrm>
          <a:off x="0" y="0"/>
          <a:ext cx="0" cy="0"/>
          <a:chOff x="0" y="0"/>
          <a:chExt cx="0" cy="0"/>
        </a:xfrm>
      </p:grpSpPr>
      <p:sp>
        <p:nvSpPr>
          <p:cNvPr id="112" name="Google Shape;112;p12"/>
          <p:cNvSpPr/>
          <p:nvPr/>
        </p:nvSpPr>
        <p:spPr>
          <a:xfrm rot="-5336325">
            <a:off x="-1557702" y="-315003"/>
            <a:ext cx="5214783" cy="2192672"/>
          </a:xfrm>
          <a:custGeom>
            <a:rect b="b" l="l" r="r" t="t"/>
            <a:pathLst>
              <a:path extrusionOk="0" h="2670000" w="6350000">
                <a:moveTo>
                  <a:pt x="6064250" y="2636853"/>
                </a:moveTo>
                <a:cubicBezTo>
                  <a:pt x="6221476" y="2670000"/>
                  <a:pt x="6350000" y="2565733"/>
                  <a:pt x="6350000" y="2405078"/>
                </a:cubicBezTo>
                <a:lnTo>
                  <a:pt x="6350000" y="292100"/>
                </a:lnTo>
                <a:cubicBezTo>
                  <a:pt x="6350000" y="131445"/>
                  <a:pt x="6218555" y="0"/>
                  <a:pt x="6057900" y="0"/>
                </a:cubicBezTo>
                <a:lnTo>
                  <a:pt x="292100" y="0"/>
                </a:lnTo>
                <a:cubicBezTo>
                  <a:pt x="131445" y="0"/>
                  <a:pt x="0" y="131445"/>
                  <a:pt x="0" y="292100"/>
                </a:cubicBezTo>
                <a:lnTo>
                  <a:pt x="0" y="1065609"/>
                </a:lnTo>
                <a:cubicBezTo>
                  <a:pt x="0" y="1226264"/>
                  <a:pt x="128651" y="1384760"/>
                  <a:pt x="285750" y="1417907"/>
                </a:cubicBezTo>
                <a:lnTo>
                  <a:pt x="6064250" y="2636853"/>
                </a:lnTo>
                <a:close/>
              </a:path>
            </a:pathLst>
          </a:custGeom>
          <a:solidFill>
            <a:srgbClr val="77B6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3" name="Google Shape;113;p12"/>
          <p:cNvGrpSpPr/>
          <p:nvPr/>
        </p:nvGrpSpPr>
        <p:grpSpPr>
          <a:xfrm>
            <a:off x="809524" y="2151730"/>
            <a:ext cx="9342033" cy="5442652"/>
            <a:chOff x="0" y="-47625"/>
            <a:chExt cx="4450978" cy="2593132"/>
          </a:xfrm>
        </p:grpSpPr>
        <p:sp>
          <p:nvSpPr>
            <p:cNvPr id="114" name="Google Shape;114;p12"/>
            <p:cNvSpPr/>
            <p:nvPr/>
          </p:nvSpPr>
          <p:spPr>
            <a:xfrm>
              <a:off x="0" y="0"/>
              <a:ext cx="4450978" cy="2545507"/>
            </a:xfrm>
            <a:custGeom>
              <a:rect b="b" l="l" r="r" t="t"/>
              <a:pathLst>
                <a:path extrusionOk="0" h="2545507" w="4450978">
                  <a:moveTo>
                    <a:pt x="0" y="0"/>
                  </a:moveTo>
                  <a:lnTo>
                    <a:pt x="4450978" y="0"/>
                  </a:lnTo>
                  <a:lnTo>
                    <a:pt x="4450978" y="2545507"/>
                  </a:lnTo>
                  <a:lnTo>
                    <a:pt x="0" y="2545507"/>
                  </a:lnTo>
                  <a:close/>
                </a:path>
              </a:pathLst>
            </a:custGeom>
            <a:solidFill>
              <a:srgbClr val="FFDE59"/>
            </a:solidFill>
            <a:ln cap="sq" cmpd="sng" w="161925">
              <a:solidFill>
                <a:srgbClr val="A359B8"/>
              </a:solidFill>
              <a:prstDash val="solid"/>
              <a:miter lim="8000"/>
              <a:headEnd len="sm" w="sm" type="none"/>
              <a:tailEnd len="sm" w="sm" type="none"/>
            </a:ln>
          </p:spPr>
        </p:sp>
        <p:sp>
          <p:nvSpPr>
            <p:cNvPr id="115" name="Google Shape;115;p12"/>
            <p:cNvSpPr txBox="1"/>
            <p:nvPr/>
          </p:nvSpPr>
          <p:spPr>
            <a:xfrm>
              <a:off x="0" y="-47625"/>
              <a:ext cx="4450978" cy="259313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16" name="Google Shape;116;p12"/>
          <p:cNvSpPr/>
          <p:nvPr/>
        </p:nvSpPr>
        <p:spPr>
          <a:xfrm rot="5908039">
            <a:off x="9333388" y="1338549"/>
            <a:ext cx="9589535" cy="8081670"/>
          </a:xfrm>
          <a:custGeom>
            <a:rect b="b" l="l" r="r" t="t"/>
            <a:pathLst>
              <a:path extrusionOk="0" h="5949455" w="7059495">
                <a:moveTo>
                  <a:pt x="6767395" y="0"/>
                </a:moveTo>
                <a:cubicBezTo>
                  <a:pt x="6928049" y="0"/>
                  <a:pt x="7059495" y="131445"/>
                  <a:pt x="7059495" y="292100"/>
                </a:cubicBezTo>
                <a:lnTo>
                  <a:pt x="7059495" y="5685295"/>
                </a:lnTo>
                <a:cubicBezTo>
                  <a:pt x="7059495" y="5845950"/>
                  <a:pt x="6931098" y="5949455"/>
                  <a:pt x="6774125" y="5915292"/>
                </a:cubicBezTo>
                <a:lnTo>
                  <a:pt x="285369" y="4656976"/>
                </a:lnTo>
                <a:cubicBezTo>
                  <a:pt x="128397" y="4622686"/>
                  <a:pt x="0" y="4463301"/>
                  <a:pt x="0" y="4302646"/>
                </a:cubicBezTo>
                <a:lnTo>
                  <a:pt x="0" y="292100"/>
                </a:lnTo>
                <a:cubicBezTo>
                  <a:pt x="0" y="131445"/>
                  <a:pt x="131445" y="0"/>
                  <a:pt x="292100" y="0"/>
                </a:cubicBezTo>
                <a:lnTo>
                  <a:pt x="6767395" y="0"/>
                </a:lnTo>
                <a:close/>
              </a:path>
            </a:pathLst>
          </a:custGeom>
          <a:solidFill>
            <a:srgbClr val="A27B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12"/>
          <p:cNvSpPr/>
          <p:nvPr/>
        </p:nvSpPr>
        <p:spPr>
          <a:xfrm>
            <a:off x="11049062" y="1698783"/>
            <a:ext cx="6085411" cy="7559517"/>
          </a:xfrm>
          <a:custGeom>
            <a:rect b="b" l="l" r="r" t="t"/>
            <a:pathLst>
              <a:path extrusionOk="0" h="7559517" w="6085411">
                <a:moveTo>
                  <a:pt x="0" y="0"/>
                </a:moveTo>
                <a:lnTo>
                  <a:pt x="6085411" y="0"/>
                </a:lnTo>
                <a:lnTo>
                  <a:pt x="6085411" y="7559517"/>
                </a:lnTo>
                <a:lnTo>
                  <a:pt x="0" y="7559517"/>
                </a:lnTo>
                <a:lnTo>
                  <a:pt x="0" y="0"/>
                </a:lnTo>
                <a:close/>
              </a:path>
            </a:pathLst>
          </a:custGeom>
          <a:blipFill rotWithShape="1">
            <a:blip r:embed="rId3">
              <a:alphaModFix/>
            </a:blip>
            <a:stretch>
              <a:fillRect b="0" l="0" r="0" t="0"/>
            </a:stretch>
          </a:blipFill>
          <a:ln>
            <a:noFill/>
          </a:ln>
        </p:spPr>
      </p:sp>
      <p:sp>
        <p:nvSpPr>
          <p:cNvPr id="118" name="Google Shape;118;p12"/>
          <p:cNvSpPr txBox="1"/>
          <p:nvPr/>
        </p:nvSpPr>
        <p:spPr>
          <a:xfrm>
            <a:off x="1236539" y="6017043"/>
            <a:ext cx="8488004" cy="53911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3300" u="none" cap="none" strike="noStrike">
                <a:solidFill>
                  <a:srgbClr val="000000"/>
                </a:solidFill>
                <a:latin typeface="Dosis"/>
                <a:ea typeface="Dosis"/>
                <a:cs typeface="Dosis"/>
                <a:sym typeface="Dosis"/>
              </a:rPr>
              <a:t>Elaborate on what you want to discuss. </a:t>
            </a:r>
            <a:endParaRPr/>
          </a:p>
        </p:txBody>
      </p:sp>
      <p:sp>
        <p:nvSpPr>
          <p:cNvPr id="119" name="Google Shape;119;p12"/>
          <p:cNvSpPr/>
          <p:nvPr/>
        </p:nvSpPr>
        <p:spPr>
          <a:xfrm rot="10701373">
            <a:off x="-2848447" y="8362298"/>
            <a:ext cx="6321895" cy="2264376"/>
          </a:xfrm>
          <a:custGeom>
            <a:rect b="b" l="l" r="r" t="t"/>
            <a:pathLst>
              <a:path extrusionOk="0" h="2274443" w="6350000">
                <a:moveTo>
                  <a:pt x="6064250" y="2241296"/>
                </a:moveTo>
                <a:cubicBezTo>
                  <a:pt x="6221476" y="2274443"/>
                  <a:pt x="6350000" y="2170176"/>
                  <a:pt x="6350000" y="2009521"/>
                </a:cubicBezTo>
                <a:lnTo>
                  <a:pt x="6350000" y="292100"/>
                </a:lnTo>
                <a:cubicBezTo>
                  <a:pt x="6350000" y="131445"/>
                  <a:pt x="6218555" y="0"/>
                  <a:pt x="6057900" y="0"/>
                </a:cubicBezTo>
                <a:lnTo>
                  <a:pt x="292100" y="0"/>
                </a:lnTo>
                <a:cubicBezTo>
                  <a:pt x="131445" y="0"/>
                  <a:pt x="0" y="131445"/>
                  <a:pt x="0" y="292100"/>
                </a:cubicBezTo>
                <a:lnTo>
                  <a:pt x="0" y="670052"/>
                </a:lnTo>
                <a:cubicBezTo>
                  <a:pt x="0" y="830707"/>
                  <a:pt x="128651" y="989203"/>
                  <a:pt x="285750" y="1022350"/>
                </a:cubicBezTo>
                <a:lnTo>
                  <a:pt x="6064250" y="2241296"/>
                </a:lnTo>
                <a:close/>
              </a:path>
            </a:pathLst>
          </a:custGeom>
          <a:solidFill>
            <a:srgbClr val="A27B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20" name="Google Shape;120;p12"/>
          <p:cNvCxnSpPr/>
          <p:nvPr/>
        </p:nvCxnSpPr>
        <p:spPr>
          <a:xfrm>
            <a:off x="13383723" y="9358212"/>
            <a:ext cx="6371454" cy="1246496"/>
          </a:xfrm>
          <a:prstGeom prst="straightConnector1">
            <a:avLst/>
          </a:prstGeom>
          <a:noFill/>
          <a:ln cap="rnd" cmpd="sng" w="228600">
            <a:solidFill>
              <a:srgbClr val="77B6C8"/>
            </a:solidFill>
            <a:prstDash val="solid"/>
            <a:round/>
            <a:headEnd len="sm" w="sm" type="none"/>
            <a:tailEnd len="sm" w="sm" type="none"/>
          </a:ln>
        </p:spPr>
      </p:cxnSp>
      <p:cxnSp>
        <p:nvCxnSpPr>
          <p:cNvPr id="121" name="Google Shape;121;p12"/>
          <p:cNvCxnSpPr/>
          <p:nvPr/>
        </p:nvCxnSpPr>
        <p:spPr>
          <a:xfrm rot="10800000">
            <a:off x="15869034" y="-379546"/>
            <a:ext cx="1285350" cy="2973339"/>
          </a:xfrm>
          <a:prstGeom prst="straightConnector1">
            <a:avLst/>
          </a:prstGeom>
          <a:noFill/>
          <a:ln cap="rnd" cmpd="sng" w="228600">
            <a:solidFill>
              <a:srgbClr val="77B6C8"/>
            </a:solidFill>
            <a:prstDash val="solid"/>
            <a:round/>
            <a:headEnd len="sm" w="sm" type="none"/>
            <a:tailEnd len="sm" w="sm" type="none"/>
          </a:ln>
        </p:spPr>
      </p:cxnSp>
      <p:sp>
        <p:nvSpPr>
          <p:cNvPr id="122" name="Google Shape;122;p12"/>
          <p:cNvSpPr/>
          <p:nvPr/>
        </p:nvSpPr>
        <p:spPr>
          <a:xfrm rot="-5611010">
            <a:off x="10067424" y="-1673302"/>
            <a:ext cx="2427132" cy="3494562"/>
          </a:xfrm>
          <a:custGeom>
            <a:rect b="b" l="l" r="r" t="t"/>
            <a:pathLst>
              <a:path extrusionOk="0" h="3494562" w="2427132">
                <a:moveTo>
                  <a:pt x="0" y="0"/>
                </a:moveTo>
                <a:lnTo>
                  <a:pt x="2427132" y="0"/>
                </a:lnTo>
                <a:lnTo>
                  <a:pt x="2427132" y="3494562"/>
                </a:lnTo>
                <a:lnTo>
                  <a:pt x="0" y="3494562"/>
                </a:lnTo>
                <a:lnTo>
                  <a:pt x="0" y="0"/>
                </a:lnTo>
                <a:close/>
              </a:path>
            </a:pathLst>
          </a:custGeom>
          <a:blipFill rotWithShape="1">
            <a:blip r:embed="rId4">
              <a:alphaModFix/>
            </a:blip>
            <a:stretch>
              <a:fillRect b="0" l="0" r="0" t="0"/>
            </a:stretch>
          </a:blipFill>
          <a:ln>
            <a:noFill/>
          </a:ln>
        </p:spPr>
      </p:sp>
      <p:sp>
        <p:nvSpPr>
          <p:cNvPr id="123" name="Google Shape;123;p12"/>
          <p:cNvSpPr txBox="1"/>
          <p:nvPr/>
        </p:nvSpPr>
        <p:spPr>
          <a:xfrm>
            <a:off x="312886" y="4674018"/>
            <a:ext cx="10335309" cy="13811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9000" u="none" cap="none" strike="noStrike">
                <a:solidFill>
                  <a:srgbClr val="A359B8"/>
                </a:solidFill>
                <a:latin typeface="Luckiest Guy"/>
                <a:ea typeface="Luckiest Guy"/>
                <a:cs typeface="Luckiest Guy"/>
                <a:sym typeface="Luckiest Guy"/>
              </a:rPr>
              <a:t>Introduction</a:t>
            </a:r>
            <a:endParaRPr/>
          </a:p>
        </p:txBody>
      </p:sp>
      <p:sp>
        <p:nvSpPr>
          <p:cNvPr id="124" name="Google Shape;124;p12"/>
          <p:cNvSpPr txBox="1"/>
          <p:nvPr/>
        </p:nvSpPr>
        <p:spPr>
          <a:xfrm>
            <a:off x="4283677" y="2791623"/>
            <a:ext cx="2393727" cy="1891920"/>
          </a:xfrm>
          <a:prstGeom prst="rect">
            <a:avLst/>
          </a:prstGeom>
          <a:noFill/>
          <a:ln>
            <a:noFill/>
          </a:ln>
        </p:spPr>
        <p:txBody>
          <a:bodyPr anchorCtr="0" anchor="t" bIns="0" lIns="0" spcFirstLastPara="1" rIns="0" wrap="square" tIns="0">
            <a:spAutoFit/>
          </a:bodyPr>
          <a:lstStyle/>
          <a:p>
            <a:pPr indent="0" lvl="0" marL="0" marR="0" rtl="0" algn="ctr">
              <a:lnSpc>
                <a:spcPct val="140003"/>
              </a:lnSpc>
              <a:spcBef>
                <a:spcPts val="0"/>
              </a:spcBef>
              <a:spcAft>
                <a:spcPts val="0"/>
              </a:spcAft>
              <a:buNone/>
            </a:pPr>
            <a:r>
              <a:rPr b="0" i="0" lang="en-US" sz="11014" u="none" cap="none" strike="noStrike">
                <a:solidFill>
                  <a:srgbClr val="A359B8"/>
                </a:solidFill>
                <a:latin typeface="Luckiest Guy"/>
                <a:ea typeface="Luckiest Guy"/>
                <a:cs typeface="Luckiest Guy"/>
                <a:sym typeface="Luckiest Guy"/>
              </a:rPr>
              <a:t>1</a:t>
            </a:r>
            <a:endParaRPr/>
          </a:p>
        </p:txBody>
      </p:sp>
      <p:cxnSp>
        <p:nvCxnSpPr>
          <p:cNvPr id="125" name="Google Shape;125;p12"/>
          <p:cNvCxnSpPr/>
          <p:nvPr/>
        </p:nvCxnSpPr>
        <p:spPr>
          <a:xfrm rot="10800000">
            <a:off x="-981553" y="157625"/>
            <a:ext cx="3123139" cy="859577"/>
          </a:xfrm>
          <a:prstGeom prst="straightConnector1">
            <a:avLst/>
          </a:prstGeom>
          <a:noFill/>
          <a:ln cap="rnd" cmpd="sng" w="228600">
            <a:solidFill>
              <a:srgbClr val="E95655"/>
            </a:solidFill>
            <a:prstDash val="solid"/>
            <a:round/>
            <a:headEnd len="sm" w="sm" type="none"/>
            <a:tailEnd len="sm" w="sm" type="none"/>
          </a:ln>
        </p:spPr>
      </p:cxn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EAEA"/>
        </a:solidFill>
      </p:bgPr>
    </p:bg>
    <p:spTree>
      <p:nvGrpSpPr>
        <p:cNvPr id="129" name="Shape 129"/>
        <p:cNvGrpSpPr/>
        <p:nvPr/>
      </p:nvGrpSpPr>
      <p:grpSpPr>
        <a:xfrm>
          <a:off x="0" y="0"/>
          <a:ext cx="0" cy="0"/>
          <a:chOff x="0" y="0"/>
          <a:chExt cx="0" cy="0"/>
        </a:xfrm>
      </p:grpSpPr>
      <p:sp>
        <p:nvSpPr>
          <p:cNvPr id="130" name="Google Shape;130;p13"/>
          <p:cNvSpPr/>
          <p:nvPr/>
        </p:nvSpPr>
        <p:spPr>
          <a:xfrm rot="-5400000">
            <a:off x="33100" y="2134027"/>
            <a:ext cx="11734575" cy="7466524"/>
          </a:xfrm>
          <a:custGeom>
            <a:rect b="b" l="l" r="r" t="t"/>
            <a:pathLst>
              <a:path extrusionOk="0" h="5496606" w="8638602">
                <a:moveTo>
                  <a:pt x="8346502" y="0"/>
                </a:moveTo>
                <a:cubicBezTo>
                  <a:pt x="8507157" y="0"/>
                  <a:pt x="8638602" y="131445"/>
                  <a:pt x="8638602" y="292100"/>
                </a:cubicBezTo>
                <a:lnTo>
                  <a:pt x="8638602" y="5232446"/>
                </a:lnTo>
                <a:cubicBezTo>
                  <a:pt x="8638602" y="5393101"/>
                  <a:pt x="8510205" y="5496606"/>
                  <a:pt x="8353234" y="5462443"/>
                </a:cubicBezTo>
                <a:lnTo>
                  <a:pt x="285369" y="4204127"/>
                </a:lnTo>
                <a:cubicBezTo>
                  <a:pt x="128397" y="4169837"/>
                  <a:pt x="0" y="4010452"/>
                  <a:pt x="0" y="3849797"/>
                </a:cubicBezTo>
                <a:lnTo>
                  <a:pt x="0" y="292100"/>
                </a:lnTo>
                <a:cubicBezTo>
                  <a:pt x="0" y="131445"/>
                  <a:pt x="131445" y="0"/>
                  <a:pt x="292100" y="0"/>
                </a:cubicBezTo>
                <a:lnTo>
                  <a:pt x="8346502" y="0"/>
                </a:lnTo>
                <a:close/>
              </a:path>
            </a:pathLst>
          </a:custGeom>
          <a:solidFill>
            <a:srgbClr val="FFDE5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 name="Google Shape;131;p13"/>
          <p:cNvSpPr/>
          <p:nvPr/>
        </p:nvSpPr>
        <p:spPr>
          <a:xfrm rot="-5068324">
            <a:off x="-3147544" y="4987695"/>
            <a:ext cx="6321895" cy="2264376"/>
          </a:xfrm>
          <a:custGeom>
            <a:rect b="b" l="l" r="r" t="t"/>
            <a:pathLst>
              <a:path extrusionOk="0" h="2274443" w="6350000">
                <a:moveTo>
                  <a:pt x="6064250" y="2241296"/>
                </a:moveTo>
                <a:cubicBezTo>
                  <a:pt x="6221476" y="2274443"/>
                  <a:pt x="6350000" y="2170176"/>
                  <a:pt x="6350000" y="2009521"/>
                </a:cubicBezTo>
                <a:lnTo>
                  <a:pt x="6350000" y="292100"/>
                </a:lnTo>
                <a:cubicBezTo>
                  <a:pt x="6350000" y="131445"/>
                  <a:pt x="6218555" y="0"/>
                  <a:pt x="6057900" y="0"/>
                </a:cubicBezTo>
                <a:lnTo>
                  <a:pt x="292100" y="0"/>
                </a:lnTo>
                <a:cubicBezTo>
                  <a:pt x="131445" y="0"/>
                  <a:pt x="0" y="131445"/>
                  <a:pt x="0" y="292100"/>
                </a:cubicBezTo>
                <a:lnTo>
                  <a:pt x="0" y="670052"/>
                </a:lnTo>
                <a:cubicBezTo>
                  <a:pt x="0" y="830707"/>
                  <a:pt x="128651" y="989203"/>
                  <a:pt x="285750" y="1022350"/>
                </a:cubicBezTo>
                <a:lnTo>
                  <a:pt x="6064250" y="2241296"/>
                </a:lnTo>
                <a:close/>
              </a:path>
            </a:pathLst>
          </a:custGeom>
          <a:solidFill>
            <a:srgbClr val="A27B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 name="Google Shape;132;p13"/>
          <p:cNvSpPr/>
          <p:nvPr/>
        </p:nvSpPr>
        <p:spPr>
          <a:xfrm>
            <a:off x="16656337" y="7301928"/>
            <a:ext cx="2679915" cy="3858517"/>
          </a:xfrm>
          <a:custGeom>
            <a:rect b="b" l="l" r="r" t="t"/>
            <a:pathLst>
              <a:path extrusionOk="0" h="3858517" w="2679915">
                <a:moveTo>
                  <a:pt x="0" y="0"/>
                </a:moveTo>
                <a:lnTo>
                  <a:pt x="2679915" y="0"/>
                </a:lnTo>
                <a:lnTo>
                  <a:pt x="2679915" y="3858516"/>
                </a:lnTo>
                <a:lnTo>
                  <a:pt x="0" y="3858516"/>
                </a:lnTo>
                <a:lnTo>
                  <a:pt x="0" y="0"/>
                </a:lnTo>
                <a:close/>
              </a:path>
            </a:pathLst>
          </a:custGeom>
          <a:blipFill rotWithShape="1">
            <a:blip r:embed="rId3">
              <a:alphaModFix/>
            </a:blip>
            <a:stretch>
              <a:fillRect b="0" l="0" r="0" t="0"/>
            </a:stretch>
          </a:blipFill>
          <a:ln>
            <a:noFill/>
          </a:ln>
        </p:spPr>
      </p:sp>
      <p:cxnSp>
        <p:nvCxnSpPr>
          <p:cNvPr id="133" name="Google Shape;133;p13"/>
          <p:cNvCxnSpPr/>
          <p:nvPr/>
        </p:nvCxnSpPr>
        <p:spPr>
          <a:xfrm>
            <a:off x="13410217" y="9372600"/>
            <a:ext cx="6492240" cy="0"/>
          </a:xfrm>
          <a:prstGeom prst="straightConnector1">
            <a:avLst/>
          </a:prstGeom>
          <a:noFill/>
          <a:ln cap="rnd" cmpd="sng" w="228600">
            <a:solidFill>
              <a:srgbClr val="A359B8"/>
            </a:solidFill>
            <a:prstDash val="solid"/>
            <a:round/>
            <a:headEnd len="sm" w="sm" type="none"/>
            <a:tailEnd len="sm" w="sm" type="none"/>
          </a:ln>
        </p:spPr>
      </p:cxnSp>
      <p:sp>
        <p:nvSpPr>
          <p:cNvPr id="134" name="Google Shape;134;p13"/>
          <p:cNvSpPr/>
          <p:nvPr/>
        </p:nvSpPr>
        <p:spPr>
          <a:xfrm>
            <a:off x="15732330" y="-377927"/>
            <a:ext cx="3441872" cy="1709210"/>
          </a:xfrm>
          <a:custGeom>
            <a:rect b="b" l="l" r="r" t="t"/>
            <a:pathLst>
              <a:path extrusionOk="0" h="4289871" w="8638602">
                <a:moveTo>
                  <a:pt x="8346502" y="0"/>
                </a:moveTo>
                <a:cubicBezTo>
                  <a:pt x="8507157" y="0"/>
                  <a:pt x="8638602" y="131445"/>
                  <a:pt x="8638602" y="292100"/>
                </a:cubicBezTo>
                <a:lnTo>
                  <a:pt x="8638602" y="4025712"/>
                </a:lnTo>
                <a:cubicBezTo>
                  <a:pt x="8638602" y="4186367"/>
                  <a:pt x="8510205" y="4289871"/>
                  <a:pt x="8353234" y="4255709"/>
                </a:cubicBezTo>
                <a:lnTo>
                  <a:pt x="285369" y="2997393"/>
                </a:lnTo>
                <a:cubicBezTo>
                  <a:pt x="128397" y="2963103"/>
                  <a:pt x="0" y="2803718"/>
                  <a:pt x="0" y="2643063"/>
                </a:cubicBezTo>
                <a:lnTo>
                  <a:pt x="0" y="292100"/>
                </a:lnTo>
                <a:cubicBezTo>
                  <a:pt x="0" y="131445"/>
                  <a:pt x="131445" y="0"/>
                  <a:pt x="292100" y="0"/>
                </a:cubicBezTo>
                <a:lnTo>
                  <a:pt x="8346502" y="0"/>
                </a:lnTo>
                <a:close/>
              </a:path>
            </a:pathLst>
          </a:custGeom>
          <a:solidFill>
            <a:srgbClr val="A27B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35" name="Google Shape;135;p13"/>
          <p:cNvCxnSpPr/>
          <p:nvPr/>
        </p:nvCxnSpPr>
        <p:spPr>
          <a:xfrm flipH="1" rot="10800000">
            <a:off x="925782" y="267369"/>
            <a:ext cx="879109" cy="1522662"/>
          </a:xfrm>
          <a:prstGeom prst="straightConnector1">
            <a:avLst/>
          </a:prstGeom>
          <a:noFill/>
          <a:ln cap="rnd" cmpd="sng" w="228600">
            <a:solidFill>
              <a:srgbClr val="E95655"/>
            </a:solidFill>
            <a:prstDash val="solid"/>
            <a:round/>
            <a:headEnd len="sm" w="sm" type="none"/>
            <a:tailEnd len="sm" w="sm" type="none"/>
          </a:ln>
        </p:spPr>
      </p:cxnSp>
      <p:sp>
        <p:nvSpPr>
          <p:cNvPr id="136" name="Google Shape;136;p13"/>
          <p:cNvSpPr txBox="1"/>
          <p:nvPr/>
        </p:nvSpPr>
        <p:spPr>
          <a:xfrm>
            <a:off x="9144000" y="2740746"/>
            <a:ext cx="8313812" cy="27527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9000" u="none" cap="none" strike="noStrike">
                <a:solidFill>
                  <a:srgbClr val="223A7B"/>
                </a:solidFill>
                <a:latin typeface="Luckiest Guy"/>
                <a:ea typeface="Luckiest Guy"/>
                <a:cs typeface="Luckiest Guy"/>
                <a:sym typeface="Luckiest Guy"/>
              </a:rPr>
              <a:t>Welcome To Presentation</a:t>
            </a:r>
            <a:endParaRPr/>
          </a:p>
        </p:txBody>
      </p:sp>
      <p:sp>
        <p:nvSpPr>
          <p:cNvPr id="137" name="Google Shape;137;p13"/>
          <p:cNvSpPr txBox="1"/>
          <p:nvPr/>
        </p:nvSpPr>
        <p:spPr>
          <a:xfrm>
            <a:off x="10364385" y="6470395"/>
            <a:ext cx="5873100" cy="15237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3300" u="none" cap="none" strike="noStrike">
                <a:solidFill>
                  <a:srgbClr val="000000"/>
                </a:solidFill>
                <a:latin typeface="Dosis"/>
                <a:ea typeface="Dosis"/>
                <a:cs typeface="Dosis"/>
                <a:sym typeface="Dosis"/>
              </a:rPr>
              <a:t>I'm Rain, and I'll be sharing with you my beautiful ideas. Follow me </a:t>
            </a:r>
            <a:endParaRPr/>
          </a:p>
          <a:p>
            <a:pPr indent="0" lvl="0" marL="0" marR="0" rtl="0" algn="ctr">
              <a:lnSpc>
                <a:spcPct val="100000"/>
              </a:lnSpc>
              <a:spcBef>
                <a:spcPts val="0"/>
              </a:spcBef>
              <a:spcAft>
                <a:spcPts val="0"/>
              </a:spcAft>
              <a:buNone/>
            </a:pPr>
            <a:r>
              <a:rPr b="0" i="0" lang="en-US" sz="3300" u="none" cap="none" strike="noStrike">
                <a:solidFill>
                  <a:srgbClr val="000000"/>
                </a:solidFill>
                <a:latin typeface="Dosis"/>
                <a:ea typeface="Dosis"/>
                <a:cs typeface="Dosis"/>
                <a:sym typeface="Dosis"/>
              </a:rPr>
              <a:t>at @reallygreatsite to learn more. </a:t>
            </a:r>
            <a:endParaRPr/>
          </a:p>
        </p:txBody>
      </p:sp>
      <p:pic>
        <p:nvPicPr>
          <p:cNvPr id="138" name="Google Shape;138;p13"/>
          <p:cNvPicPr preferRelativeResize="0"/>
          <p:nvPr/>
        </p:nvPicPr>
        <p:blipFill>
          <a:blip r:embed="rId4">
            <a:alphaModFix/>
          </a:blip>
          <a:stretch>
            <a:fillRect/>
          </a:stretch>
        </p:blipFill>
        <p:spPr>
          <a:xfrm>
            <a:off x="1804902" y="1225538"/>
            <a:ext cx="6414226" cy="8062194"/>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EAEA"/>
        </a:solidFill>
      </p:bgPr>
    </p:bg>
    <p:spTree>
      <p:nvGrpSpPr>
        <p:cNvPr id="142" name="Shape 142"/>
        <p:cNvGrpSpPr/>
        <p:nvPr/>
      </p:nvGrpSpPr>
      <p:grpSpPr>
        <a:xfrm>
          <a:off x="0" y="0"/>
          <a:ext cx="0" cy="0"/>
          <a:chOff x="0" y="0"/>
          <a:chExt cx="0" cy="0"/>
        </a:xfrm>
      </p:grpSpPr>
      <p:sp>
        <p:nvSpPr>
          <p:cNvPr id="143" name="Google Shape;143;p14"/>
          <p:cNvSpPr/>
          <p:nvPr/>
        </p:nvSpPr>
        <p:spPr>
          <a:xfrm rot="-10735210">
            <a:off x="3539289" y="229507"/>
            <a:ext cx="11734575" cy="5827310"/>
          </a:xfrm>
          <a:custGeom>
            <a:rect b="b" l="l" r="r" t="t"/>
            <a:pathLst>
              <a:path extrusionOk="0" h="4289871" w="8638602">
                <a:moveTo>
                  <a:pt x="8346502" y="0"/>
                </a:moveTo>
                <a:cubicBezTo>
                  <a:pt x="8507157" y="0"/>
                  <a:pt x="8638602" y="131445"/>
                  <a:pt x="8638602" y="292100"/>
                </a:cubicBezTo>
                <a:lnTo>
                  <a:pt x="8638602" y="4025712"/>
                </a:lnTo>
                <a:cubicBezTo>
                  <a:pt x="8638602" y="4186367"/>
                  <a:pt x="8510205" y="4289871"/>
                  <a:pt x="8353234" y="4255709"/>
                </a:cubicBezTo>
                <a:lnTo>
                  <a:pt x="285369" y="2997393"/>
                </a:lnTo>
                <a:cubicBezTo>
                  <a:pt x="128397" y="2963103"/>
                  <a:pt x="0" y="2803718"/>
                  <a:pt x="0" y="2643063"/>
                </a:cubicBezTo>
                <a:lnTo>
                  <a:pt x="0" y="292100"/>
                </a:lnTo>
                <a:cubicBezTo>
                  <a:pt x="0" y="131445"/>
                  <a:pt x="131445" y="0"/>
                  <a:pt x="292100" y="0"/>
                </a:cubicBezTo>
                <a:lnTo>
                  <a:pt x="8346502" y="0"/>
                </a:lnTo>
                <a:close/>
              </a:path>
            </a:pathLst>
          </a:custGeom>
          <a:solidFill>
            <a:srgbClr val="FFDE5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p14"/>
          <p:cNvSpPr/>
          <p:nvPr/>
        </p:nvSpPr>
        <p:spPr>
          <a:xfrm rot="-5068324">
            <a:off x="-2933898" y="4873395"/>
            <a:ext cx="6321895" cy="2264376"/>
          </a:xfrm>
          <a:custGeom>
            <a:rect b="b" l="l" r="r" t="t"/>
            <a:pathLst>
              <a:path extrusionOk="0" h="2274443" w="6350000">
                <a:moveTo>
                  <a:pt x="6064250" y="2241296"/>
                </a:moveTo>
                <a:cubicBezTo>
                  <a:pt x="6221476" y="2274443"/>
                  <a:pt x="6350000" y="2170176"/>
                  <a:pt x="6350000" y="2009521"/>
                </a:cubicBezTo>
                <a:lnTo>
                  <a:pt x="6350000" y="292100"/>
                </a:lnTo>
                <a:cubicBezTo>
                  <a:pt x="6350000" y="131445"/>
                  <a:pt x="6218555" y="0"/>
                  <a:pt x="6057900" y="0"/>
                </a:cubicBezTo>
                <a:lnTo>
                  <a:pt x="292100" y="0"/>
                </a:lnTo>
                <a:cubicBezTo>
                  <a:pt x="131445" y="0"/>
                  <a:pt x="0" y="131445"/>
                  <a:pt x="0" y="292100"/>
                </a:cubicBezTo>
                <a:lnTo>
                  <a:pt x="0" y="670052"/>
                </a:lnTo>
                <a:cubicBezTo>
                  <a:pt x="0" y="830707"/>
                  <a:pt x="128651" y="989203"/>
                  <a:pt x="285750" y="1022350"/>
                </a:cubicBezTo>
                <a:lnTo>
                  <a:pt x="6064250" y="2241296"/>
                </a:lnTo>
                <a:close/>
              </a:path>
            </a:pathLst>
          </a:custGeom>
          <a:solidFill>
            <a:srgbClr val="A27B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p14"/>
          <p:cNvSpPr/>
          <p:nvPr/>
        </p:nvSpPr>
        <p:spPr>
          <a:xfrm>
            <a:off x="16656337" y="7301928"/>
            <a:ext cx="2679915" cy="3858517"/>
          </a:xfrm>
          <a:custGeom>
            <a:rect b="b" l="l" r="r" t="t"/>
            <a:pathLst>
              <a:path extrusionOk="0" h="3858517" w="2679915">
                <a:moveTo>
                  <a:pt x="0" y="0"/>
                </a:moveTo>
                <a:lnTo>
                  <a:pt x="2679915" y="0"/>
                </a:lnTo>
                <a:lnTo>
                  <a:pt x="2679915" y="3858516"/>
                </a:lnTo>
                <a:lnTo>
                  <a:pt x="0" y="3858516"/>
                </a:lnTo>
                <a:lnTo>
                  <a:pt x="0" y="0"/>
                </a:lnTo>
                <a:close/>
              </a:path>
            </a:pathLst>
          </a:custGeom>
          <a:blipFill rotWithShape="1">
            <a:blip r:embed="rId3">
              <a:alphaModFix/>
            </a:blip>
            <a:stretch>
              <a:fillRect b="0" l="0" r="0" t="0"/>
            </a:stretch>
          </a:blipFill>
          <a:ln>
            <a:noFill/>
          </a:ln>
        </p:spPr>
      </p:sp>
      <p:sp>
        <p:nvSpPr>
          <p:cNvPr id="146" name="Google Shape;146;p14"/>
          <p:cNvSpPr/>
          <p:nvPr/>
        </p:nvSpPr>
        <p:spPr>
          <a:xfrm>
            <a:off x="15732330" y="-377927"/>
            <a:ext cx="3441872" cy="1709210"/>
          </a:xfrm>
          <a:custGeom>
            <a:rect b="b" l="l" r="r" t="t"/>
            <a:pathLst>
              <a:path extrusionOk="0" h="4289871" w="8638602">
                <a:moveTo>
                  <a:pt x="8346502" y="0"/>
                </a:moveTo>
                <a:cubicBezTo>
                  <a:pt x="8507157" y="0"/>
                  <a:pt x="8638602" y="131445"/>
                  <a:pt x="8638602" y="292100"/>
                </a:cubicBezTo>
                <a:lnTo>
                  <a:pt x="8638602" y="4025712"/>
                </a:lnTo>
                <a:cubicBezTo>
                  <a:pt x="8638602" y="4186367"/>
                  <a:pt x="8510205" y="4289871"/>
                  <a:pt x="8353234" y="4255709"/>
                </a:cubicBezTo>
                <a:lnTo>
                  <a:pt x="285369" y="2997393"/>
                </a:lnTo>
                <a:cubicBezTo>
                  <a:pt x="128397" y="2963103"/>
                  <a:pt x="0" y="2803718"/>
                  <a:pt x="0" y="2643063"/>
                </a:cubicBezTo>
                <a:lnTo>
                  <a:pt x="0" y="292100"/>
                </a:lnTo>
                <a:cubicBezTo>
                  <a:pt x="0" y="131445"/>
                  <a:pt x="131445" y="0"/>
                  <a:pt x="292100" y="0"/>
                </a:cubicBezTo>
                <a:lnTo>
                  <a:pt x="8346502" y="0"/>
                </a:lnTo>
                <a:close/>
              </a:path>
            </a:pathLst>
          </a:custGeom>
          <a:solidFill>
            <a:srgbClr val="A27B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47" name="Google Shape;147;p14"/>
          <p:cNvCxnSpPr/>
          <p:nvPr/>
        </p:nvCxnSpPr>
        <p:spPr>
          <a:xfrm flipH="1" rot="10800000">
            <a:off x="925782" y="267369"/>
            <a:ext cx="879109" cy="1522662"/>
          </a:xfrm>
          <a:prstGeom prst="straightConnector1">
            <a:avLst/>
          </a:prstGeom>
          <a:noFill/>
          <a:ln cap="rnd" cmpd="sng" w="228600">
            <a:solidFill>
              <a:srgbClr val="1D8CAD"/>
            </a:solidFill>
            <a:prstDash val="solid"/>
            <a:round/>
            <a:headEnd len="sm" w="sm" type="none"/>
            <a:tailEnd len="sm" w="sm" type="none"/>
          </a:ln>
        </p:spPr>
      </p:cxnSp>
      <p:sp>
        <p:nvSpPr>
          <p:cNvPr id="148" name="Google Shape;148;p14"/>
          <p:cNvSpPr txBox="1"/>
          <p:nvPr/>
        </p:nvSpPr>
        <p:spPr>
          <a:xfrm>
            <a:off x="1631663" y="6719592"/>
            <a:ext cx="15024674" cy="13811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9000" u="none" cap="none" strike="noStrike">
                <a:solidFill>
                  <a:srgbClr val="223A7B"/>
                </a:solidFill>
                <a:latin typeface="Luckiest Guy"/>
                <a:ea typeface="Luckiest Guy"/>
                <a:cs typeface="Luckiest Guy"/>
                <a:sym typeface="Luckiest Guy"/>
              </a:rPr>
              <a:t>Welcome To Presentation</a:t>
            </a:r>
            <a:endParaRPr/>
          </a:p>
        </p:txBody>
      </p:sp>
      <p:sp>
        <p:nvSpPr>
          <p:cNvPr id="149" name="Google Shape;149;p14"/>
          <p:cNvSpPr txBox="1"/>
          <p:nvPr/>
        </p:nvSpPr>
        <p:spPr>
          <a:xfrm>
            <a:off x="3014408" y="8176260"/>
            <a:ext cx="12259185" cy="108204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3300" u="none" cap="none" strike="noStrike">
                <a:solidFill>
                  <a:srgbClr val="000000"/>
                </a:solidFill>
                <a:latin typeface="Dosis"/>
                <a:ea typeface="Dosis"/>
                <a:cs typeface="Dosis"/>
                <a:sym typeface="Dosis"/>
              </a:rPr>
              <a:t>I'm Rain, and I'll be sharing with you my beautiful ideas. Follow me </a:t>
            </a:r>
            <a:endParaRPr/>
          </a:p>
          <a:p>
            <a:pPr indent="0" lvl="0" marL="0" marR="0" rtl="0" algn="ctr">
              <a:lnSpc>
                <a:spcPct val="130000"/>
              </a:lnSpc>
              <a:spcBef>
                <a:spcPts val="0"/>
              </a:spcBef>
              <a:spcAft>
                <a:spcPts val="0"/>
              </a:spcAft>
              <a:buNone/>
            </a:pPr>
            <a:r>
              <a:rPr b="0" i="0" lang="en-US" sz="3300" u="none" cap="none" strike="noStrike">
                <a:solidFill>
                  <a:srgbClr val="000000"/>
                </a:solidFill>
                <a:latin typeface="Dosis"/>
                <a:ea typeface="Dosis"/>
                <a:cs typeface="Dosis"/>
                <a:sym typeface="Dosis"/>
              </a:rPr>
              <a:t>at @reallygreatsite to learn more. </a:t>
            </a:r>
            <a:endParaRPr/>
          </a:p>
        </p:txBody>
      </p:sp>
      <p:pic>
        <p:nvPicPr>
          <p:cNvPr id="150" name="Google Shape;150;p14"/>
          <p:cNvPicPr preferRelativeResize="0"/>
          <p:nvPr/>
        </p:nvPicPr>
        <p:blipFill>
          <a:blip r:embed="rId4">
            <a:alphaModFix/>
          </a:blip>
          <a:stretch>
            <a:fillRect/>
          </a:stretch>
        </p:blipFill>
        <p:spPr>
          <a:xfrm>
            <a:off x="4056375" y="1177712"/>
            <a:ext cx="9978301" cy="4989151"/>
          </a:xfrm>
          <a:prstGeom prst="rect">
            <a:avLst/>
          </a:prstGeom>
          <a:noFill/>
          <a:ln>
            <a:noFill/>
          </a:ln>
        </p:spPr>
      </p:pic>
      <p:cxnSp>
        <p:nvCxnSpPr>
          <p:cNvPr id="151" name="Google Shape;151;p14"/>
          <p:cNvCxnSpPr/>
          <p:nvPr/>
        </p:nvCxnSpPr>
        <p:spPr>
          <a:xfrm>
            <a:off x="13410217" y="5029200"/>
            <a:ext cx="6492240" cy="0"/>
          </a:xfrm>
          <a:prstGeom prst="straightConnector1">
            <a:avLst/>
          </a:prstGeom>
          <a:noFill/>
          <a:ln cap="rnd" cmpd="sng" w="228600">
            <a:solidFill>
              <a:srgbClr val="A359B8"/>
            </a:solidFill>
            <a:prstDash val="solid"/>
            <a:round/>
            <a:headEnd len="sm" w="sm" type="none"/>
            <a:tailEnd len="sm" w="sm" type="none"/>
          </a:ln>
        </p:spPr>
      </p:cxn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EAEA"/>
        </a:solidFill>
      </p:bgPr>
    </p:bg>
    <p:spTree>
      <p:nvGrpSpPr>
        <p:cNvPr id="155" name="Shape 155"/>
        <p:cNvGrpSpPr/>
        <p:nvPr/>
      </p:nvGrpSpPr>
      <p:grpSpPr>
        <a:xfrm>
          <a:off x="0" y="0"/>
          <a:ext cx="0" cy="0"/>
          <a:chOff x="0" y="0"/>
          <a:chExt cx="0" cy="0"/>
        </a:xfrm>
      </p:grpSpPr>
      <p:sp>
        <p:nvSpPr>
          <p:cNvPr id="156" name="Google Shape;156;p15"/>
          <p:cNvSpPr/>
          <p:nvPr/>
        </p:nvSpPr>
        <p:spPr>
          <a:xfrm>
            <a:off x="2476037" y="3440504"/>
            <a:ext cx="794361" cy="1002349"/>
          </a:xfrm>
          <a:custGeom>
            <a:rect b="b" l="l" r="r" t="t"/>
            <a:pathLst>
              <a:path extrusionOk="0" h="1002349" w="794361">
                <a:moveTo>
                  <a:pt x="0" y="0"/>
                </a:moveTo>
                <a:lnTo>
                  <a:pt x="794361" y="0"/>
                </a:lnTo>
                <a:lnTo>
                  <a:pt x="794361" y="1002349"/>
                </a:lnTo>
                <a:lnTo>
                  <a:pt x="0" y="1002349"/>
                </a:lnTo>
                <a:lnTo>
                  <a:pt x="0" y="0"/>
                </a:lnTo>
                <a:close/>
              </a:path>
            </a:pathLst>
          </a:custGeom>
          <a:blipFill rotWithShape="1">
            <a:blip r:embed="rId3">
              <a:alphaModFix/>
            </a:blip>
            <a:stretch>
              <a:fillRect b="0" l="0" r="0" t="0"/>
            </a:stretch>
          </a:blipFill>
          <a:ln>
            <a:noFill/>
          </a:ln>
        </p:spPr>
      </p:sp>
      <p:sp>
        <p:nvSpPr>
          <p:cNvPr id="157" name="Google Shape;157;p15"/>
          <p:cNvSpPr/>
          <p:nvPr/>
        </p:nvSpPr>
        <p:spPr>
          <a:xfrm rot="4556623">
            <a:off x="13365263" y="-888198"/>
            <a:ext cx="6677705" cy="3154046"/>
          </a:xfrm>
          <a:custGeom>
            <a:rect b="b" l="l" r="r" t="t"/>
            <a:pathLst>
              <a:path extrusionOk="0" h="2985008" w="6319820">
                <a:moveTo>
                  <a:pt x="6034451" y="1692402"/>
                </a:moveTo>
                <a:cubicBezTo>
                  <a:pt x="6191423" y="1658239"/>
                  <a:pt x="6319820" y="1514221"/>
                  <a:pt x="6319820" y="1457071"/>
                </a:cubicBezTo>
                <a:cubicBezTo>
                  <a:pt x="6319820" y="1428369"/>
                  <a:pt x="6191169" y="1285240"/>
                  <a:pt x="6034070" y="1252093"/>
                </a:cubicBezTo>
                <a:lnTo>
                  <a:pt x="285628" y="33147"/>
                </a:lnTo>
                <a:cubicBezTo>
                  <a:pt x="128651" y="0"/>
                  <a:pt x="0" y="104394"/>
                  <a:pt x="0" y="265049"/>
                </a:cubicBezTo>
                <a:lnTo>
                  <a:pt x="0" y="2720848"/>
                </a:lnTo>
                <a:cubicBezTo>
                  <a:pt x="0" y="2881503"/>
                  <a:pt x="128397" y="2985008"/>
                  <a:pt x="285251" y="2950845"/>
                </a:cubicBezTo>
                <a:lnTo>
                  <a:pt x="6034451" y="1692402"/>
                </a:lnTo>
                <a:close/>
              </a:path>
            </a:pathLst>
          </a:custGeom>
          <a:solidFill>
            <a:srgbClr val="FFDE5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p15"/>
          <p:cNvSpPr/>
          <p:nvPr/>
        </p:nvSpPr>
        <p:spPr>
          <a:xfrm rot="-10237053">
            <a:off x="8420557" y="3305465"/>
            <a:ext cx="9563246" cy="7728958"/>
          </a:xfrm>
          <a:custGeom>
            <a:rect b="b" l="l" r="r" t="t"/>
            <a:pathLst>
              <a:path extrusionOk="0" h="6526064" w="8074872">
                <a:moveTo>
                  <a:pt x="7782772" y="0"/>
                </a:moveTo>
                <a:cubicBezTo>
                  <a:pt x="7943428" y="0"/>
                  <a:pt x="8074872" y="131445"/>
                  <a:pt x="8074872" y="292100"/>
                </a:cubicBezTo>
                <a:lnTo>
                  <a:pt x="8074872" y="6261903"/>
                </a:lnTo>
                <a:cubicBezTo>
                  <a:pt x="8074872" y="6422558"/>
                  <a:pt x="7946475" y="6526064"/>
                  <a:pt x="7789504" y="6491901"/>
                </a:cubicBezTo>
                <a:lnTo>
                  <a:pt x="285369" y="5233584"/>
                </a:lnTo>
                <a:cubicBezTo>
                  <a:pt x="128397" y="5199295"/>
                  <a:pt x="0" y="5039909"/>
                  <a:pt x="0" y="4879255"/>
                </a:cubicBezTo>
                <a:lnTo>
                  <a:pt x="0" y="292100"/>
                </a:lnTo>
                <a:cubicBezTo>
                  <a:pt x="0" y="131445"/>
                  <a:pt x="131445" y="0"/>
                  <a:pt x="292100" y="0"/>
                </a:cubicBezTo>
                <a:lnTo>
                  <a:pt x="7782772" y="0"/>
                </a:lnTo>
                <a:close/>
              </a:path>
            </a:pathLst>
          </a:custGeom>
          <a:solidFill>
            <a:srgbClr val="A27B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p15"/>
          <p:cNvSpPr/>
          <p:nvPr/>
        </p:nvSpPr>
        <p:spPr>
          <a:xfrm>
            <a:off x="2476037" y="6183770"/>
            <a:ext cx="794361" cy="1002349"/>
          </a:xfrm>
          <a:custGeom>
            <a:rect b="b" l="l" r="r" t="t"/>
            <a:pathLst>
              <a:path extrusionOk="0" h="1002349" w="794361">
                <a:moveTo>
                  <a:pt x="0" y="0"/>
                </a:moveTo>
                <a:lnTo>
                  <a:pt x="794361" y="0"/>
                </a:lnTo>
                <a:lnTo>
                  <a:pt x="794361" y="1002349"/>
                </a:lnTo>
                <a:lnTo>
                  <a:pt x="0" y="1002349"/>
                </a:lnTo>
                <a:lnTo>
                  <a:pt x="0" y="0"/>
                </a:lnTo>
                <a:close/>
              </a:path>
            </a:pathLst>
          </a:custGeom>
          <a:blipFill rotWithShape="1">
            <a:blip r:embed="rId3">
              <a:alphaModFix/>
            </a:blip>
            <a:stretch>
              <a:fillRect b="0" l="0" r="0" t="0"/>
            </a:stretch>
          </a:blipFill>
          <a:ln>
            <a:noFill/>
          </a:ln>
        </p:spPr>
      </p:sp>
      <p:sp>
        <p:nvSpPr>
          <p:cNvPr id="160" name="Google Shape;160;p15"/>
          <p:cNvSpPr txBox="1"/>
          <p:nvPr/>
        </p:nvSpPr>
        <p:spPr>
          <a:xfrm>
            <a:off x="3270398" y="6193295"/>
            <a:ext cx="4584125" cy="590550"/>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1" i="0" lang="en-US" sz="3999" u="none" cap="none" strike="noStrike">
                <a:solidFill>
                  <a:srgbClr val="1D8CAD"/>
                </a:solidFill>
                <a:latin typeface="Titillium Web"/>
                <a:ea typeface="Titillium Web"/>
                <a:cs typeface="Titillium Web"/>
                <a:sym typeface="Titillium Web"/>
              </a:rPr>
              <a:t>What we do? </a:t>
            </a:r>
            <a:endParaRPr/>
          </a:p>
        </p:txBody>
      </p:sp>
      <p:sp>
        <p:nvSpPr>
          <p:cNvPr id="161" name="Google Shape;161;p15"/>
          <p:cNvSpPr txBox="1"/>
          <p:nvPr/>
        </p:nvSpPr>
        <p:spPr>
          <a:xfrm>
            <a:off x="3270398" y="3450029"/>
            <a:ext cx="4584125" cy="590550"/>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1" i="0" lang="en-US" sz="3999" u="none" cap="none" strike="noStrike">
                <a:solidFill>
                  <a:srgbClr val="1D8CAD"/>
                </a:solidFill>
                <a:latin typeface="Titillium Web"/>
                <a:ea typeface="Titillium Web"/>
                <a:cs typeface="Titillium Web"/>
                <a:sym typeface="Titillium Web"/>
              </a:rPr>
              <a:t>Who we are?</a:t>
            </a:r>
            <a:endParaRPr/>
          </a:p>
        </p:txBody>
      </p:sp>
      <p:sp>
        <p:nvSpPr>
          <p:cNvPr id="162" name="Google Shape;162;p15"/>
          <p:cNvSpPr txBox="1"/>
          <p:nvPr/>
        </p:nvSpPr>
        <p:spPr>
          <a:xfrm>
            <a:off x="3270398" y="4234508"/>
            <a:ext cx="4584125" cy="860425"/>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0" i="0" lang="en-US" sz="2499" u="none" cap="none" strike="noStrike">
                <a:solidFill>
                  <a:srgbClr val="000000"/>
                </a:solidFill>
                <a:latin typeface="Dosis"/>
                <a:ea typeface="Dosis"/>
                <a:cs typeface="Dosis"/>
                <a:sym typeface="Dosis"/>
              </a:rPr>
              <a:t>Briefly elaborate on what you </a:t>
            </a:r>
            <a:endParaRPr/>
          </a:p>
          <a:p>
            <a:pPr indent="0" lvl="0" marL="0" marR="0" rtl="0" algn="ctr">
              <a:lnSpc>
                <a:spcPct val="140016"/>
              </a:lnSpc>
              <a:spcBef>
                <a:spcPts val="0"/>
              </a:spcBef>
              <a:spcAft>
                <a:spcPts val="0"/>
              </a:spcAft>
              <a:buNone/>
            </a:pPr>
            <a:r>
              <a:rPr b="0" i="0" lang="en-US" sz="2499" u="none" cap="none" strike="noStrike">
                <a:solidFill>
                  <a:srgbClr val="000000"/>
                </a:solidFill>
                <a:latin typeface="Dosis"/>
                <a:ea typeface="Dosis"/>
                <a:cs typeface="Dosis"/>
                <a:sym typeface="Dosis"/>
              </a:rPr>
              <a:t>want to discuss. </a:t>
            </a:r>
            <a:endParaRPr/>
          </a:p>
        </p:txBody>
      </p:sp>
      <p:sp>
        <p:nvSpPr>
          <p:cNvPr id="163" name="Google Shape;163;p15"/>
          <p:cNvSpPr txBox="1"/>
          <p:nvPr/>
        </p:nvSpPr>
        <p:spPr>
          <a:xfrm>
            <a:off x="3270398" y="6977774"/>
            <a:ext cx="4584125" cy="860425"/>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0" i="0" lang="en-US" sz="2499" u="none" cap="none" strike="noStrike">
                <a:solidFill>
                  <a:srgbClr val="000000"/>
                </a:solidFill>
                <a:latin typeface="Dosis"/>
                <a:ea typeface="Dosis"/>
                <a:cs typeface="Dosis"/>
                <a:sym typeface="Dosis"/>
              </a:rPr>
              <a:t>Briefly elaborate on what you </a:t>
            </a:r>
            <a:endParaRPr/>
          </a:p>
          <a:p>
            <a:pPr indent="0" lvl="0" marL="0" marR="0" rtl="0" algn="ctr">
              <a:lnSpc>
                <a:spcPct val="140016"/>
              </a:lnSpc>
              <a:spcBef>
                <a:spcPts val="0"/>
              </a:spcBef>
              <a:spcAft>
                <a:spcPts val="0"/>
              </a:spcAft>
              <a:buNone/>
            </a:pPr>
            <a:r>
              <a:rPr b="0" i="0" lang="en-US" sz="2499" u="none" cap="none" strike="noStrike">
                <a:solidFill>
                  <a:srgbClr val="000000"/>
                </a:solidFill>
                <a:latin typeface="Dosis"/>
                <a:ea typeface="Dosis"/>
                <a:cs typeface="Dosis"/>
                <a:sym typeface="Dosis"/>
              </a:rPr>
              <a:t>want to discuss. </a:t>
            </a:r>
            <a:endParaRPr/>
          </a:p>
        </p:txBody>
      </p:sp>
      <p:sp>
        <p:nvSpPr>
          <p:cNvPr id="164" name="Google Shape;164;p15"/>
          <p:cNvSpPr txBox="1"/>
          <p:nvPr/>
        </p:nvSpPr>
        <p:spPr>
          <a:xfrm>
            <a:off x="523610" y="1019175"/>
            <a:ext cx="11702940" cy="13811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9000" u="none" cap="none" strike="noStrike">
                <a:solidFill>
                  <a:srgbClr val="223A7B"/>
                </a:solidFill>
                <a:latin typeface="Luckiest Guy"/>
                <a:ea typeface="Luckiest Guy"/>
                <a:cs typeface="Luckiest Guy"/>
                <a:sym typeface="Luckiest Guy"/>
              </a:rPr>
              <a:t>Recommendations</a:t>
            </a:r>
            <a:endParaRPr/>
          </a:p>
        </p:txBody>
      </p:sp>
      <p:sp>
        <p:nvSpPr>
          <p:cNvPr id="165" name="Google Shape;165;p15"/>
          <p:cNvSpPr/>
          <p:nvPr/>
        </p:nvSpPr>
        <p:spPr>
          <a:xfrm flipH="1" rot="-9758672">
            <a:off x="14093218" y="-782718"/>
            <a:ext cx="1635946" cy="2355420"/>
          </a:xfrm>
          <a:custGeom>
            <a:rect b="b" l="l" r="r" t="t"/>
            <a:pathLst>
              <a:path extrusionOk="0" h="2355420" w="1635946">
                <a:moveTo>
                  <a:pt x="1635946" y="0"/>
                </a:moveTo>
                <a:lnTo>
                  <a:pt x="0" y="0"/>
                </a:lnTo>
                <a:lnTo>
                  <a:pt x="0" y="2355419"/>
                </a:lnTo>
                <a:lnTo>
                  <a:pt x="1635946" y="2355419"/>
                </a:lnTo>
                <a:lnTo>
                  <a:pt x="1635946" y="0"/>
                </a:lnTo>
                <a:close/>
              </a:path>
            </a:pathLst>
          </a:custGeom>
          <a:blipFill rotWithShape="1">
            <a:blip r:embed="rId4">
              <a:alphaModFix/>
            </a:blip>
            <a:stretch>
              <a:fillRect b="0" l="0" r="0" t="0"/>
            </a:stretch>
          </a:blipFill>
          <a:ln>
            <a:noFill/>
          </a:ln>
        </p:spPr>
      </p:sp>
      <p:cxnSp>
        <p:nvCxnSpPr>
          <p:cNvPr id="166" name="Google Shape;166;p15"/>
          <p:cNvCxnSpPr/>
          <p:nvPr/>
        </p:nvCxnSpPr>
        <p:spPr>
          <a:xfrm>
            <a:off x="12777554" y="9547953"/>
            <a:ext cx="6492240" cy="0"/>
          </a:xfrm>
          <a:prstGeom prst="straightConnector1">
            <a:avLst/>
          </a:prstGeom>
          <a:noFill/>
          <a:ln cap="rnd" cmpd="sng" w="228600">
            <a:solidFill>
              <a:srgbClr val="FFDE59"/>
            </a:solidFill>
            <a:prstDash val="solid"/>
            <a:round/>
            <a:headEnd len="sm" w="sm" type="none"/>
            <a:tailEnd len="sm" w="sm" type="none"/>
          </a:ln>
        </p:spPr>
      </p:cxnSp>
      <p:sp>
        <p:nvSpPr>
          <p:cNvPr id="167" name="Google Shape;167;p15"/>
          <p:cNvSpPr/>
          <p:nvPr/>
        </p:nvSpPr>
        <p:spPr>
          <a:xfrm rot="217525">
            <a:off x="-1010673" y="8203026"/>
            <a:ext cx="1819073" cy="2619084"/>
          </a:xfrm>
          <a:custGeom>
            <a:rect b="b" l="l" r="r" t="t"/>
            <a:pathLst>
              <a:path extrusionOk="0" h="2619084" w="1819073">
                <a:moveTo>
                  <a:pt x="0" y="0"/>
                </a:moveTo>
                <a:lnTo>
                  <a:pt x="1819073" y="0"/>
                </a:lnTo>
                <a:lnTo>
                  <a:pt x="1819073" y="2619084"/>
                </a:lnTo>
                <a:lnTo>
                  <a:pt x="0" y="2619084"/>
                </a:lnTo>
                <a:lnTo>
                  <a:pt x="0" y="0"/>
                </a:lnTo>
                <a:close/>
              </a:path>
            </a:pathLst>
          </a:custGeom>
          <a:blipFill rotWithShape="1">
            <a:blip r:embed="rId5">
              <a:alphaModFix/>
            </a:blip>
            <a:stretch>
              <a:fillRect b="0" l="0" r="0" t="0"/>
            </a:stretch>
          </a:blipFill>
          <a:ln>
            <a:noFill/>
          </a:ln>
        </p:spPr>
      </p:sp>
      <p:cxnSp>
        <p:nvCxnSpPr>
          <p:cNvPr id="168" name="Google Shape;168;p15"/>
          <p:cNvCxnSpPr/>
          <p:nvPr/>
        </p:nvCxnSpPr>
        <p:spPr>
          <a:xfrm rot="10800000">
            <a:off x="-326532" y="91536"/>
            <a:ext cx="1954129" cy="303455"/>
          </a:xfrm>
          <a:prstGeom prst="straightConnector1">
            <a:avLst/>
          </a:prstGeom>
          <a:noFill/>
          <a:ln cap="rnd" cmpd="sng" w="228600">
            <a:solidFill>
              <a:srgbClr val="77B6C8"/>
            </a:solidFill>
            <a:prstDash val="solid"/>
            <a:round/>
            <a:headEnd len="sm" w="sm" type="none"/>
            <a:tailEnd len="sm" w="sm" type="none"/>
          </a:ln>
        </p:spPr>
      </p:cxnSp>
      <p:pic>
        <p:nvPicPr>
          <p:cNvPr id="169" name="Google Shape;169;p15"/>
          <p:cNvPicPr preferRelativeResize="0"/>
          <p:nvPr/>
        </p:nvPicPr>
        <p:blipFill>
          <a:blip r:embed="rId6">
            <a:alphaModFix/>
          </a:blip>
          <a:stretch>
            <a:fillRect/>
          </a:stretch>
        </p:blipFill>
        <p:spPr>
          <a:xfrm>
            <a:off x="8867107" y="3926920"/>
            <a:ext cx="8381801" cy="551606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EAEA"/>
        </a:solidFill>
      </p:bgPr>
    </p:bg>
    <p:spTree>
      <p:nvGrpSpPr>
        <p:cNvPr id="173" name="Shape 173"/>
        <p:cNvGrpSpPr/>
        <p:nvPr/>
      </p:nvGrpSpPr>
      <p:grpSpPr>
        <a:xfrm>
          <a:off x="0" y="0"/>
          <a:ext cx="0" cy="0"/>
          <a:chOff x="0" y="0"/>
          <a:chExt cx="0" cy="0"/>
        </a:xfrm>
      </p:grpSpPr>
      <p:sp>
        <p:nvSpPr>
          <p:cNvPr id="174" name="Google Shape;174;p16"/>
          <p:cNvSpPr/>
          <p:nvPr/>
        </p:nvSpPr>
        <p:spPr>
          <a:xfrm>
            <a:off x="4332738" y="3741191"/>
            <a:ext cx="3118789" cy="2219330"/>
          </a:xfrm>
          <a:custGeom>
            <a:rect b="b" l="l" r="r" t="t"/>
            <a:pathLst>
              <a:path extrusionOk="0" h="4518660" w="6350000">
                <a:moveTo>
                  <a:pt x="0" y="4226560"/>
                </a:moveTo>
                <a:cubicBezTo>
                  <a:pt x="0" y="4387215"/>
                  <a:pt x="131445" y="4518660"/>
                  <a:pt x="292100" y="4518660"/>
                </a:cubicBezTo>
                <a:lnTo>
                  <a:pt x="6057900" y="4518660"/>
                </a:lnTo>
                <a:cubicBezTo>
                  <a:pt x="6218555" y="4518660"/>
                  <a:pt x="6350000" y="4387215"/>
                  <a:pt x="6350000" y="4226560"/>
                </a:cubicBezTo>
                <a:lnTo>
                  <a:pt x="6350000" y="1649095"/>
                </a:lnTo>
                <a:cubicBezTo>
                  <a:pt x="6350000" y="1488440"/>
                  <a:pt x="6221603" y="1328928"/>
                  <a:pt x="6064631" y="1294765"/>
                </a:cubicBezTo>
                <a:lnTo>
                  <a:pt x="285369" y="34290"/>
                </a:lnTo>
                <a:cubicBezTo>
                  <a:pt x="128397" y="0"/>
                  <a:pt x="0" y="103378"/>
                  <a:pt x="0" y="264033"/>
                </a:cubicBezTo>
                <a:lnTo>
                  <a:pt x="0" y="4226560"/>
                </a:lnTo>
                <a:close/>
              </a:path>
            </a:pathLst>
          </a:custGeom>
          <a:solidFill>
            <a:srgbClr val="E956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p16"/>
          <p:cNvSpPr txBox="1"/>
          <p:nvPr/>
        </p:nvSpPr>
        <p:spPr>
          <a:xfrm>
            <a:off x="2361649" y="1019175"/>
            <a:ext cx="13564703" cy="13811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9000" u="none" cap="none" strike="noStrike">
                <a:solidFill>
                  <a:srgbClr val="223A7B"/>
                </a:solidFill>
                <a:latin typeface="Luckiest Guy"/>
                <a:ea typeface="Luckiest Guy"/>
                <a:cs typeface="Luckiest Guy"/>
                <a:sym typeface="Luckiest Guy"/>
              </a:rPr>
              <a:t>Question And Answer</a:t>
            </a:r>
            <a:endParaRPr/>
          </a:p>
        </p:txBody>
      </p:sp>
      <p:sp>
        <p:nvSpPr>
          <p:cNvPr id="176" name="Google Shape;176;p16"/>
          <p:cNvSpPr/>
          <p:nvPr/>
        </p:nvSpPr>
        <p:spPr>
          <a:xfrm rot="6371957">
            <a:off x="14300871" y="-1032426"/>
            <a:ext cx="6709594" cy="3363386"/>
          </a:xfrm>
          <a:custGeom>
            <a:rect b="b" l="l" r="r" t="t"/>
            <a:pathLst>
              <a:path extrusionOk="0" h="3183128" w="6350000">
                <a:moveTo>
                  <a:pt x="6064631" y="1890522"/>
                </a:moveTo>
                <a:cubicBezTo>
                  <a:pt x="6221603" y="1856359"/>
                  <a:pt x="6350000" y="1712341"/>
                  <a:pt x="6350000" y="1570355"/>
                </a:cubicBezTo>
                <a:cubicBezTo>
                  <a:pt x="6350000" y="1428369"/>
                  <a:pt x="6221349" y="1285240"/>
                  <a:pt x="6064250" y="1252093"/>
                </a:cubicBezTo>
                <a:lnTo>
                  <a:pt x="285750" y="33147"/>
                </a:lnTo>
                <a:cubicBezTo>
                  <a:pt x="128651" y="0"/>
                  <a:pt x="0" y="104394"/>
                  <a:pt x="0" y="265049"/>
                </a:cubicBezTo>
                <a:lnTo>
                  <a:pt x="0" y="2918968"/>
                </a:lnTo>
                <a:cubicBezTo>
                  <a:pt x="0" y="3079623"/>
                  <a:pt x="128397" y="3183128"/>
                  <a:pt x="285369" y="3148965"/>
                </a:cubicBezTo>
                <a:lnTo>
                  <a:pt x="6064631" y="1890522"/>
                </a:lnTo>
                <a:close/>
              </a:path>
            </a:pathLst>
          </a:custGeom>
          <a:solidFill>
            <a:srgbClr val="1D8CA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p16"/>
          <p:cNvSpPr/>
          <p:nvPr/>
        </p:nvSpPr>
        <p:spPr>
          <a:xfrm rot="10204188">
            <a:off x="-230223" y="-407278"/>
            <a:ext cx="2321106" cy="3341906"/>
          </a:xfrm>
          <a:custGeom>
            <a:rect b="b" l="l" r="r" t="t"/>
            <a:pathLst>
              <a:path extrusionOk="0" h="3341906" w="2321106">
                <a:moveTo>
                  <a:pt x="0" y="0"/>
                </a:moveTo>
                <a:lnTo>
                  <a:pt x="2321105" y="0"/>
                </a:lnTo>
                <a:lnTo>
                  <a:pt x="2321105" y="3341907"/>
                </a:lnTo>
                <a:lnTo>
                  <a:pt x="0" y="3341907"/>
                </a:lnTo>
                <a:lnTo>
                  <a:pt x="0" y="0"/>
                </a:lnTo>
                <a:close/>
              </a:path>
            </a:pathLst>
          </a:custGeom>
          <a:blipFill rotWithShape="1">
            <a:blip r:embed="rId3">
              <a:alphaModFix/>
            </a:blip>
            <a:stretch>
              <a:fillRect b="0" l="0" r="0" t="0"/>
            </a:stretch>
          </a:blipFill>
          <a:ln>
            <a:noFill/>
          </a:ln>
        </p:spPr>
      </p:sp>
      <p:sp>
        <p:nvSpPr>
          <p:cNvPr id="178" name="Google Shape;178;p16"/>
          <p:cNvSpPr/>
          <p:nvPr/>
        </p:nvSpPr>
        <p:spPr>
          <a:xfrm rot="10204188">
            <a:off x="16204989" y="8255943"/>
            <a:ext cx="1635946" cy="2355420"/>
          </a:xfrm>
          <a:custGeom>
            <a:rect b="b" l="l" r="r" t="t"/>
            <a:pathLst>
              <a:path extrusionOk="0" h="2355420" w="1635946">
                <a:moveTo>
                  <a:pt x="0" y="0"/>
                </a:moveTo>
                <a:lnTo>
                  <a:pt x="1635946" y="0"/>
                </a:lnTo>
                <a:lnTo>
                  <a:pt x="1635946" y="2355419"/>
                </a:lnTo>
                <a:lnTo>
                  <a:pt x="0" y="2355419"/>
                </a:lnTo>
                <a:lnTo>
                  <a:pt x="0" y="0"/>
                </a:lnTo>
                <a:close/>
              </a:path>
            </a:pathLst>
          </a:custGeom>
          <a:blipFill rotWithShape="1">
            <a:blip r:embed="rId4">
              <a:alphaModFix/>
            </a:blip>
            <a:stretch>
              <a:fillRect b="0" l="0" r="0" t="0"/>
            </a:stretch>
          </a:blipFill>
          <a:ln>
            <a:noFill/>
          </a:ln>
        </p:spPr>
      </p:sp>
      <p:cxnSp>
        <p:nvCxnSpPr>
          <p:cNvPr id="179" name="Google Shape;179;p16"/>
          <p:cNvCxnSpPr/>
          <p:nvPr/>
        </p:nvCxnSpPr>
        <p:spPr>
          <a:xfrm>
            <a:off x="12768029" y="9547953"/>
            <a:ext cx="6492240" cy="0"/>
          </a:xfrm>
          <a:prstGeom prst="straightConnector1">
            <a:avLst/>
          </a:prstGeom>
          <a:noFill/>
          <a:ln cap="rnd" cmpd="sng" w="228600">
            <a:solidFill>
              <a:srgbClr val="A27BFA"/>
            </a:solidFill>
            <a:prstDash val="solid"/>
            <a:round/>
            <a:headEnd len="sm" w="sm" type="none"/>
            <a:tailEnd len="sm" w="sm" type="none"/>
          </a:ln>
        </p:spPr>
      </p:cxnSp>
      <p:cxnSp>
        <p:nvCxnSpPr>
          <p:cNvPr id="180" name="Google Shape;180;p16"/>
          <p:cNvCxnSpPr/>
          <p:nvPr/>
        </p:nvCxnSpPr>
        <p:spPr>
          <a:xfrm rot="10800000">
            <a:off x="608992" y="1538566"/>
            <a:ext cx="642675" cy="2398496"/>
          </a:xfrm>
          <a:prstGeom prst="straightConnector1">
            <a:avLst/>
          </a:prstGeom>
          <a:noFill/>
          <a:ln cap="rnd" cmpd="sng" w="228600">
            <a:solidFill>
              <a:srgbClr val="FFDE59"/>
            </a:solidFill>
            <a:prstDash val="solid"/>
            <a:round/>
            <a:headEnd len="sm" w="sm" type="none"/>
            <a:tailEnd len="sm" w="sm" type="none"/>
          </a:ln>
        </p:spPr>
      </p:cxnSp>
      <p:sp>
        <p:nvSpPr>
          <p:cNvPr id="181" name="Google Shape;181;p16"/>
          <p:cNvSpPr/>
          <p:nvPr/>
        </p:nvSpPr>
        <p:spPr>
          <a:xfrm>
            <a:off x="-527241" y="5926471"/>
            <a:ext cx="2803230" cy="5269234"/>
          </a:xfrm>
          <a:custGeom>
            <a:rect b="b" l="l" r="r" t="t"/>
            <a:pathLst>
              <a:path extrusionOk="0" h="6322060" w="3363333">
                <a:moveTo>
                  <a:pt x="3077964" y="509397"/>
                </a:moveTo>
                <a:cubicBezTo>
                  <a:pt x="3234936" y="543560"/>
                  <a:pt x="3363333" y="702945"/>
                  <a:pt x="3363333" y="863600"/>
                </a:cubicBezTo>
                <a:lnTo>
                  <a:pt x="3363333" y="6029960"/>
                </a:lnTo>
                <a:cubicBezTo>
                  <a:pt x="3363333" y="6190615"/>
                  <a:pt x="3231888" y="6322060"/>
                  <a:pt x="3071233" y="6322060"/>
                </a:cubicBezTo>
                <a:lnTo>
                  <a:pt x="258699" y="6322060"/>
                </a:lnTo>
                <a:cubicBezTo>
                  <a:pt x="98044" y="6322060"/>
                  <a:pt x="0" y="6194933"/>
                  <a:pt x="40767" y="6039485"/>
                </a:cubicBezTo>
                <a:lnTo>
                  <a:pt x="1560449" y="254508"/>
                </a:lnTo>
                <a:cubicBezTo>
                  <a:pt x="1601216" y="99187"/>
                  <a:pt x="1763141" y="0"/>
                  <a:pt x="1920113" y="34163"/>
                </a:cubicBezTo>
                <a:lnTo>
                  <a:pt x="3077964" y="509397"/>
                </a:lnTo>
                <a:close/>
              </a:path>
            </a:pathLst>
          </a:custGeom>
          <a:solidFill>
            <a:srgbClr val="FFDE5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82" name="Google Shape;182;p16"/>
          <p:cNvCxnSpPr/>
          <p:nvPr/>
        </p:nvCxnSpPr>
        <p:spPr>
          <a:xfrm rot="10800000">
            <a:off x="1051486" y="9343541"/>
            <a:ext cx="2449219" cy="408823"/>
          </a:xfrm>
          <a:prstGeom prst="straightConnector1">
            <a:avLst/>
          </a:prstGeom>
          <a:noFill/>
          <a:ln cap="rnd" cmpd="sng" w="228600">
            <a:solidFill>
              <a:srgbClr val="A359B8"/>
            </a:solidFill>
            <a:prstDash val="solid"/>
            <a:round/>
            <a:headEnd len="sm" w="sm" type="none"/>
            <a:tailEnd len="sm" w="sm" type="none"/>
          </a:ln>
        </p:spPr>
      </p:cxnSp>
      <p:sp>
        <p:nvSpPr>
          <p:cNvPr id="183" name="Google Shape;183;p16"/>
          <p:cNvSpPr/>
          <p:nvPr/>
        </p:nvSpPr>
        <p:spPr>
          <a:xfrm>
            <a:off x="10836473" y="3807559"/>
            <a:ext cx="3118789" cy="2219330"/>
          </a:xfrm>
          <a:custGeom>
            <a:rect b="b" l="l" r="r" t="t"/>
            <a:pathLst>
              <a:path extrusionOk="0" h="4518660" w="6350000">
                <a:moveTo>
                  <a:pt x="0" y="4226560"/>
                </a:moveTo>
                <a:cubicBezTo>
                  <a:pt x="0" y="4387215"/>
                  <a:pt x="131445" y="4518660"/>
                  <a:pt x="292100" y="4518660"/>
                </a:cubicBezTo>
                <a:lnTo>
                  <a:pt x="6057900" y="4518660"/>
                </a:lnTo>
                <a:cubicBezTo>
                  <a:pt x="6218555" y="4518660"/>
                  <a:pt x="6350000" y="4387215"/>
                  <a:pt x="6350000" y="4226560"/>
                </a:cubicBezTo>
                <a:lnTo>
                  <a:pt x="6350000" y="1649095"/>
                </a:lnTo>
                <a:cubicBezTo>
                  <a:pt x="6350000" y="1488440"/>
                  <a:pt x="6221603" y="1328928"/>
                  <a:pt x="6064631" y="1294765"/>
                </a:cubicBezTo>
                <a:lnTo>
                  <a:pt x="285369" y="34290"/>
                </a:lnTo>
                <a:cubicBezTo>
                  <a:pt x="128397" y="0"/>
                  <a:pt x="0" y="103378"/>
                  <a:pt x="0" y="264033"/>
                </a:cubicBezTo>
                <a:lnTo>
                  <a:pt x="0" y="4226560"/>
                </a:lnTo>
                <a:close/>
              </a:path>
            </a:pathLst>
          </a:custGeom>
          <a:solidFill>
            <a:srgbClr val="E956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 name="Google Shape;184;p16"/>
          <p:cNvSpPr txBox="1"/>
          <p:nvPr/>
        </p:nvSpPr>
        <p:spPr>
          <a:xfrm>
            <a:off x="3600070" y="6385346"/>
            <a:ext cx="4584125" cy="590550"/>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1" i="0" lang="en-US" sz="3999" u="none" cap="none" strike="noStrike">
                <a:solidFill>
                  <a:srgbClr val="1D8CAD"/>
                </a:solidFill>
                <a:latin typeface="Titillium Web"/>
                <a:ea typeface="Titillium Web"/>
                <a:cs typeface="Titillium Web"/>
                <a:sym typeface="Titillium Web"/>
              </a:rPr>
              <a:t>Question </a:t>
            </a:r>
            <a:endParaRPr/>
          </a:p>
        </p:txBody>
      </p:sp>
      <p:sp>
        <p:nvSpPr>
          <p:cNvPr id="185" name="Google Shape;185;p16"/>
          <p:cNvSpPr txBox="1"/>
          <p:nvPr/>
        </p:nvSpPr>
        <p:spPr>
          <a:xfrm>
            <a:off x="3600070" y="7169825"/>
            <a:ext cx="4584125" cy="422275"/>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0" i="0" lang="en-US" sz="2499" u="none" cap="none" strike="noStrike">
                <a:solidFill>
                  <a:srgbClr val="000000"/>
                </a:solidFill>
                <a:latin typeface="Dosis"/>
                <a:ea typeface="Dosis"/>
                <a:cs typeface="Dosis"/>
                <a:sym typeface="Dosis"/>
              </a:rPr>
              <a:t>Enter your grand vision statement!</a:t>
            </a:r>
            <a:endParaRPr/>
          </a:p>
        </p:txBody>
      </p:sp>
      <p:sp>
        <p:nvSpPr>
          <p:cNvPr id="186" name="Google Shape;186;p16"/>
          <p:cNvSpPr txBox="1"/>
          <p:nvPr/>
        </p:nvSpPr>
        <p:spPr>
          <a:xfrm>
            <a:off x="10103805" y="6385346"/>
            <a:ext cx="4584125" cy="590550"/>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1" i="0" lang="en-US" sz="3999" u="none" cap="none" strike="noStrike">
                <a:solidFill>
                  <a:srgbClr val="1D8CAD"/>
                </a:solidFill>
                <a:latin typeface="Titillium Web"/>
                <a:ea typeface="Titillium Web"/>
                <a:cs typeface="Titillium Web"/>
                <a:sym typeface="Titillium Web"/>
              </a:rPr>
              <a:t>Answer</a:t>
            </a:r>
            <a:endParaRPr/>
          </a:p>
        </p:txBody>
      </p:sp>
      <p:sp>
        <p:nvSpPr>
          <p:cNvPr id="187" name="Google Shape;187;p16"/>
          <p:cNvSpPr txBox="1"/>
          <p:nvPr/>
        </p:nvSpPr>
        <p:spPr>
          <a:xfrm>
            <a:off x="10103805" y="7169825"/>
            <a:ext cx="4584125" cy="422275"/>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0" i="0" lang="en-US" sz="2499" u="none" cap="none" strike="noStrike">
                <a:solidFill>
                  <a:srgbClr val="000000"/>
                </a:solidFill>
                <a:latin typeface="Dosis"/>
                <a:ea typeface="Dosis"/>
                <a:cs typeface="Dosis"/>
                <a:sym typeface="Dosis"/>
              </a:rPr>
              <a:t>Enter your grand vision statement!</a:t>
            </a:r>
            <a:endParaRPr/>
          </a:p>
        </p:txBody>
      </p:sp>
      <p:pic>
        <p:nvPicPr>
          <p:cNvPr id="188" name="Google Shape;188;p16"/>
          <p:cNvPicPr preferRelativeResize="0"/>
          <p:nvPr/>
        </p:nvPicPr>
        <p:blipFill>
          <a:blip r:embed="rId5">
            <a:alphaModFix/>
          </a:blip>
          <a:stretch>
            <a:fillRect/>
          </a:stretch>
        </p:blipFill>
        <p:spPr>
          <a:xfrm>
            <a:off x="4817801" y="4243513"/>
            <a:ext cx="1799975" cy="1799975"/>
          </a:xfrm>
          <a:prstGeom prst="rect">
            <a:avLst/>
          </a:prstGeom>
          <a:noFill/>
          <a:ln>
            <a:noFill/>
          </a:ln>
        </p:spPr>
      </p:pic>
      <p:pic>
        <p:nvPicPr>
          <p:cNvPr id="189" name="Google Shape;189;p16"/>
          <p:cNvPicPr preferRelativeResize="0"/>
          <p:nvPr/>
        </p:nvPicPr>
        <p:blipFill>
          <a:blip r:embed="rId6">
            <a:alphaModFix/>
          </a:blip>
          <a:stretch>
            <a:fillRect/>
          </a:stretch>
        </p:blipFill>
        <p:spPr>
          <a:xfrm>
            <a:off x="11454251" y="4378625"/>
            <a:ext cx="1529750" cy="152975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E59"/>
        </a:solidFill>
      </p:bgPr>
    </p:bg>
    <p:spTree>
      <p:nvGrpSpPr>
        <p:cNvPr id="193" name="Shape 193"/>
        <p:cNvGrpSpPr/>
        <p:nvPr/>
      </p:nvGrpSpPr>
      <p:grpSpPr>
        <a:xfrm>
          <a:off x="0" y="0"/>
          <a:ext cx="0" cy="0"/>
          <a:chOff x="0" y="0"/>
          <a:chExt cx="0" cy="0"/>
        </a:xfrm>
      </p:grpSpPr>
      <p:sp>
        <p:nvSpPr>
          <p:cNvPr id="194" name="Google Shape;194;p17"/>
          <p:cNvSpPr/>
          <p:nvPr/>
        </p:nvSpPr>
        <p:spPr>
          <a:xfrm rot="5908039">
            <a:off x="9411175" y="1977708"/>
            <a:ext cx="9589535" cy="6826510"/>
          </a:xfrm>
          <a:custGeom>
            <a:rect b="b" l="l" r="r" t="t"/>
            <a:pathLst>
              <a:path extrusionOk="0" h="5025449" w="7059495">
                <a:moveTo>
                  <a:pt x="6767395" y="0"/>
                </a:moveTo>
                <a:cubicBezTo>
                  <a:pt x="6928049" y="0"/>
                  <a:pt x="7059495" y="131445"/>
                  <a:pt x="7059495" y="292100"/>
                </a:cubicBezTo>
                <a:lnTo>
                  <a:pt x="7059495" y="4761290"/>
                </a:lnTo>
                <a:cubicBezTo>
                  <a:pt x="7059495" y="4921945"/>
                  <a:pt x="6931098" y="5025449"/>
                  <a:pt x="6774125" y="4991287"/>
                </a:cubicBezTo>
                <a:lnTo>
                  <a:pt x="285369" y="3732971"/>
                </a:lnTo>
                <a:cubicBezTo>
                  <a:pt x="128397" y="3698681"/>
                  <a:pt x="0" y="3539296"/>
                  <a:pt x="0" y="3378641"/>
                </a:cubicBezTo>
                <a:lnTo>
                  <a:pt x="0" y="292100"/>
                </a:lnTo>
                <a:cubicBezTo>
                  <a:pt x="0" y="131445"/>
                  <a:pt x="131445" y="0"/>
                  <a:pt x="292100" y="0"/>
                </a:cubicBezTo>
                <a:lnTo>
                  <a:pt x="6767395" y="0"/>
                </a:lnTo>
                <a:close/>
              </a:path>
            </a:pathLst>
          </a:custGeom>
          <a:solidFill>
            <a:srgbClr val="A27B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95" name="Google Shape;195;p17"/>
          <p:cNvGrpSpPr/>
          <p:nvPr/>
        </p:nvGrpSpPr>
        <p:grpSpPr>
          <a:xfrm>
            <a:off x="809524" y="2151730"/>
            <a:ext cx="9342033" cy="5442652"/>
            <a:chOff x="0" y="-47625"/>
            <a:chExt cx="4450978" cy="2593132"/>
          </a:xfrm>
        </p:grpSpPr>
        <p:sp>
          <p:nvSpPr>
            <p:cNvPr id="196" name="Google Shape;196;p17"/>
            <p:cNvSpPr/>
            <p:nvPr/>
          </p:nvSpPr>
          <p:spPr>
            <a:xfrm>
              <a:off x="0" y="0"/>
              <a:ext cx="4450978" cy="2545507"/>
            </a:xfrm>
            <a:custGeom>
              <a:rect b="b" l="l" r="r" t="t"/>
              <a:pathLst>
                <a:path extrusionOk="0" h="2545507" w="4450978">
                  <a:moveTo>
                    <a:pt x="0" y="0"/>
                  </a:moveTo>
                  <a:lnTo>
                    <a:pt x="4450978" y="0"/>
                  </a:lnTo>
                  <a:lnTo>
                    <a:pt x="4450978" y="2545507"/>
                  </a:lnTo>
                  <a:lnTo>
                    <a:pt x="0" y="2545507"/>
                  </a:lnTo>
                  <a:close/>
                </a:path>
              </a:pathLst>
            </a:custGeom>
            <a:solidFill>
              <a:srgbClr val="000000">
                <a:alpha val="0"/>
              </a:srgbClr>
            </a:solidFill>
            <a:ln cap="sq" cmpd="sng" w="161925">
              <a:solidFill>
                <a:srgbClr val="A359B8"/>
              </a:solidFill>
              <a:prstDash val="solid"/>
              <a:miter lim="8000"/>
              <a:headEnd len="sm" w="sm" type="none"/>
              <a:tailEnd len="sm" w="sm" type="none"/>
            </a:ln>
          </p:spPr>
        </p:sp>
        <p:sp>
          <p:nvSpPr>
            <p:cNvPr id="197" name="Google Shape;197;p17"/>
            <p:cNvSpPr txBox="1"/>
            <p:nvPr/>
          </p:nvSpPr>
          <p:spPr>
            <a:xfrm>
              <a:off x="0" y="-47625"/>
              <a:ext cx="4450978" cy="259313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98" name="Google Shape;198;p17"/>
          <p:cNvSpPr txBox="1"/>
          <p:nvPr/>
        </p:nvSpPr>
        <p:spPr>
          <a:xfrm>
            <a:off x="822634" y="4810992"/>
            <a:ext cx="9315813" cy="13811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9000" u="none" cap="none" strike="noStrike">
                <a:solidFill>
                  <a:srgbClr val="A359B8"/>
                </a:solidFill>
                <a:latin typeface="Luckiest Guy"/>
                <a:ea typeface="Luckiest Guy"/>
                <a:cs typeface="Luckiest Guy"/>
                <a:sym typeface="Luckiest Guy"/>
              </a:rPr>
              <a:t>Our Projects</a:t>
            </a:r>
            <a:endParaRPr/>
          </a:p>
        </p:txBody>
      </p:sp>
      <p:sp>
        <p:nvSpPr>
          <p:cNvPr id="199" name="Google Shape;199;p17"/>
          <p:cNvSpPr txBox="1"/>
          <p:nvPr/>
        </p:nvSpPr>
        <p:spPr>
          <a:xfrm>
            <a:off x="4283677" y="2928218"/>
            <a:ext cx="2393727" cy="18922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1000" u="none" cap="none" strike="noStrike">
                <a:solidFill>
                  <a:srgbClr val="A359B8"/>
                </a:solidFill>
                <a:latin typeface="Luckiest Guy"/>
                <a:ea typeface="Luckiest Guy"/>
                <a:cs typeface="Luckiest Guy"/>
                <a:sym typeface="Luckiest Guy"/>
              </a:rPr>
              <a:t>2</a:t>
            </a:r>
            <a:endParaRPr/>
          </a:p>
        </p:txBody>
      </p:sp>
      <p:sp>
        <p:nvSpPr>
          <p:cNvPr id="200" name="Google Shape;200;p17"/>
          <p:cNvSpPr txBox="1"/>
          <p:nvPr/>
        </p:nvSpPr>
        <p:spPr>
          <a:xfrm>
            <a:off x="1236539" y="6070666"/>
            <a:ext cx="8488004" cy="53911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3300" u="none" cap="none" strike="noStrike">
                <a:solidFill>
                  <a:srgbClr val="000000"/>
                </a:solidFill>
                <a:latin typeface="Dosis"/>
                <a:ea typeface="Dosis"/>
                <a:cs typeface="Dosis"/>
                <a:sym typeface="Dosis"/>
              </a:rPr>
              <a:t>Elaborate on what you want to discuss. </a:t>
            </a:r>
            <a:endParaRPr/>
          </a:p>
        </p:txBody>
      </p:sp>
      <p:sp>
        <p:nvSpPr>
          <p:cNvPr id="201" name="Google Shape;201;p17"/>
          <p:cNvSpPr/>
          <p:nvPr/>
        </p:nvSpPr>
        <p:spPr>
          <a:xfrm>
            <a:off x="9724543" y="2541406"/>
            <a:ext cx="7804880" cy="6917075"/>
          </a:xfrm>
          <a:custGeom>
            <a:rect b="b" l="l" r="r" t="t"/>
            <a:pathLst>
              <a:path extrusionOk="0" h="6917075" w="7804880">
                <a:moveTo>
                  <a:pt x="0" y="0"/>
                </a:moveTo>
                <a:lnTo>
                  <a:pt x="7804880" y="0"/>
                </a:lnTo>
                <a:lnTo>
                  <a:pt x="7804880" y="6917076"/>
                </a:lnTo>
                <a:lnTo>
                  <a:pt x="0" y="6917076"/>
                </a:lnTo>
                <a:lnTo>
                  <a:pt x="0" y="0"/>
                </a:lnTo>
                <a:close/>
              </a:path>
            </a:pathLst>
          </a:custGeom>
          <a:blipFill rotWithShape="1">
            <a:blip r:embed="rId3">
              <a:alphaModFix/>
            </a:blip>
            <a:stretch>
              <a:fillRect b="0" l="0" r="0" t="0"/>
            </a:stretch>
          </a:blipFill>
          <a:ln>
            <a:noFill/>
          </a:ln>
        </p:spPr>
      </p:sp>
      <p:sp>
        <p:nvSpPr>
          <p:cNvPr id="202" name="Google Shape;202;p17"/>
          <p:cNvSpPr/>
          <p:nvPr/>
        </p:nvSpPr>
        <p:spPr>
          <a:xfrm rot="5949128">
            <a:off x="-958362" y="9856038"/>
            <a:ext cx="6321895" cy="2456040"/>
          </a:xfrm>
          <a:custGeom>
            <a:rect b="b" l="l" r="r" t="t"/>
            <a:pathLst>
              <a:path extrusionOk="0" h="2466959" w="6350000">
                <a:moveTo>
                  <a:pt x="6064250" y="2433812"/>
                </a:moveTo>
                <a:cubicBezTo>
                  <a:pt x="6221476" y="2466959"/>
                  <a:pt x="6350000" y="2362692"/>
                  <a:pt x="6350000" y="2202037"/>
                </a:cubicBezTo>
                <a:lnTo>
                  <a:pt x="6350000" y="292100"/>
                </a:lnTo>
                <a:cubicBezTo>
                  <a:pt x="6350000" y="131445"/>
                  <a:pt x="6218555" y="0"/>
                  <a:pt x="6057900" y="0"/>
                </a:cubicBezTo>
                <a:lnTo>
                  <a:pt x="292100" y="0"/>
                </a:lnTo>
                <a:cubicBezTo>
                  <a:pt x="131445" y="0"/>
                  <a:pt x="0" y="131445"/>
                  <a:pt x="0" y="292100"/>
                </a:cubicBezTo>
                <a:lnTo>
                  <a:pt x="0" y="857096"/>
                </a:lnTo>
                <a:cubicBezTo>
                  <a:pt x="0" y="1023223"/>
                  <a:pt x="128651" y="1181719"/>
                  <a:pt x="285750" y="1214866"/>
                </a:cubicBezTo>
                <a:lnTo>
                  <a:pt x="6064250" y="2433812"/>
                </a:lnTo>
                <a:close/>
              </a:path>
            </a:pathLst>
          </a:custGeom>
          <a:solidFill>
            <a:srgbClr val="77B6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03" name="Google Shape;203;p17"/>
          <p:cNvCxnSpPr/>
          <p:nvPr/>
        </p:nvCxnSpPr>
        <p:spPr>
          <a:xfrm rot="10800000">
            <a:off x="-3716661" y="9144000"/>
            <a:ext cx="7433322" cy="0"/>
          </a:xfrm>
          <a:prstGeom prst="straightConnector1">
            <a:avLst/>
          </a:prstGeom>
          <a:noFill/>
          <a:ln cap="rnd" cmpd="sng" w="228600">
            <a:solidFill>
              <a:srgbClr val="E95655"/>
            </a:solidFill>
            <a:prstDash val="solid"/>
            <a:round/>
            <a:headEnd len="sm" w="sm" type="none"/>
            <a:tailEnd len="sm" w="sm" type="none"/>
          </a:ln>
        </p:spPr>
      </p:cxnSp>
      <p:sp>
        <p:nvSpPr>
          <p:cNvPr id="204" name="Google Shape;204;p17"/>
          <p:cNvSpPr/>
          <p:nvPr/>
        </p:nvSpPr>
        <p:spPr>
          <a:xfrm rot="-10638947">
            <a:off x="15780373" y="-1008071"/>
            <a:ext cx="2427132" cy="3494562"/>
          </a:xfrm>
          <a:custGeom>
            <a:rect b="b" l="l" r="r" t="t"/>
            <a:pathLst>
              <a:path extrusionOk="0" h="3494562" w="2427132">
                <a:moveTo>
                  <a:pt x="0" y="0"/>
                </a:moveTo>
                <a:lnTo>
                  <a:pt x="2427131" y="0"/>
                </a:lnTo>
                <a:lnTo>
                  <a:pt x="2427131" y="3494562"/>
                </a:lnTo>
                <a:lnTo>
                  <a:pt x="0" y="3494562"/>
                </a:lnTo>
                <a:lnTo>
                  <a:pt x="0" y="0"/>
                </a:lnTo>
                <a:close/>
              </a:path>
            </a:pathLst>
          </a:custGeom>
          <a:blipFill rotWithShape="1">
            <a:blip r:embed="rId4">
              <a:alphaModFix/>
            </a:blip>
            <a:stretch>
              <a:fillRect b="0" l="0" r="0" t="0"/>
            </a:stretch>
          </a:blipFill>
          <a:ln>
            <a:noFill/>
          </a:ln>
        </p:spPr>
      </p:sp>
      <p:sp>
        <p:nvSpPr>
          <p:cNvPr id="205" name="Google Shape;205;p17"/>
          <p:cNvSpPr/>
          <p:nvPr/>
        </p:nvSpPr>
        <p:spPr>
          <a:xfrm rot="10415714">
            <a:off x="-1372092" y="-90497"/>
            <a:ext cx="5214783" cy="1637337"/>
          </a:xfrm>
          <a:custGeom>
            <a:rect b="b" l="l" r="r" t="t"/>
            <a:pathLst>
              <a:path extrusionOk="0" h="1993773" w="6350000">
                <a:moveTo>
                  <a:pt x="6064250" y="1960626"/>
                </a:moveTo>
                <a:cubicBezTo>
                  <a:pt x="6221476" y="1993773"/>
                  <a:pt x="6350000" y="1889506"/>
                  <a:pt x="6350000" y="1728851"/>
                </a:cubicBezTo>
                <a:lnTo>
                  <a:pt x="6350000" y="292100"/>
                </a:lnTo>
                <a:cubicBezTo>
                  <a:pt x="6350000" y="131445"/>
                  <a:pt x="6218555" y="0"/>
                  <a:pt x="6057900" y="0"/>
                </a:cubicBezTo>
                <a:lnTo>
                  <a:pt x="292100" y="0"/>
                </a:lnTo>
                <a:cubicBezTo>
                  <a:pt x="131445" y="0"/>
                  <a:pt x="0" y="131445"/>
                  <a:pt x="0" y="292100"/>
                </a:cubicBezTo>
                <a:lnTo>
                  <a:pt x="0" y="389382"/>
                </a:lnTo>
                <a:cubicBezTo>
                  <a:pt x="0" y="550037"/>
                  <a:pt x="128651" y="708533"/>
                  <a:pt x="285750" y="741680"/>
                </a:cubicBezTo>
                <a:lnTo>
                  <a:pt x="6064250" y="1960626"/>
                </a:lnTo>
                <a:close/>
              </a:path>
            </a:pathLst>
          </a:custGeom>
          <a:solidFill>
            <a:srgbClr val="A27B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06" name="Google Shape;206;p17"/>
          <p:cNvCxnSpPr/>
          <p:nvPr/>
        </p:nvCxnSpPr>
        <p:spPr>
          <a:xfrm rot="10800000">
            <a:off x="890347" y="80822"/>
            <a:ext cx="1165610" cy="1165610"/>
          </a:xfrm>
          <a:prstGeom prst="straightConnector1">
            <a:avLst/>
          </a:prstGeom>
          <a:noFill/>
          <a:ln cap="rnd" cmpd="sng" w="228600">
            <a:solidFill>
              <a:srgbClr val="E95655"/>
            </a:solidFill>
            <a:prstDash val="solid"/>
            <a:round/>
            <a:headEnd len="sm" w="sm" type="none"/>
            <a:tailEnd len="sm" w="sm" type="none"/>
          </a:ln>
        </p:spPr>
      </p:cxnSp>
    </p:spTree>
  </p:cSld>
  <p:clrMapOvr>
    <a:masterClrMapping/>
  </p:clrMapOvr>
</p:sld>
</file>

<file path=ppt/theme/theme1.xml><?xml version="1.0" encoding="utf-8"?>
<a:theme xmlns:a="http://schemas.openxmlformats.org/drawingml/2006/main" xmlns:r="http://schemas.openxmlformats.org/officeDocument/2006/relationships" name="Workout Plan Workshop Presentation">
  <a:themeElements>
    <a:clrScheme name="Office">
      <a:dk1>
        <a:srgbClr val="223A7B"/>
      </a:dk1>
      <a:lt1>
        <a:srgbClr val="FFFFFF"/>
      </a:lt1>
      <a:dk2>
        <a:srgbClr val="1D8CAD"/>
      </a:dk2>
      <a:lt2>
        <a:srgbClr val="A359B8"/>
      </a:lt2>
      <a:accent1>
        <a:srgbClr val="77B6C8"/>
      </a:accent1>
      <a:accent2>
        <a:srgbClr val="E95655"/>
      </a:accent2>
      <a:accent3>
        <a:srgbClr val="FF914D"/>
      </a:accent3>
      <a:accent4>
        <a:srgbClr val="FFDE59"/>
      </a:accent4>
      <a:accent5>
        <a:srgbClr val="888888"/>
      </a:accent5>
      <a:accent6>
        <a:srgbClr val="F4EAEA"/>
      </a:accent6>
      <a:hlink>
        <a:srgbClr val="A359B8"/>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