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287000" cx="18288000"/>
  <p:notesSz cx="6858000" cy="9144000"/>
  <p:embeddedFontLst>
    <p:embeddedFont>
      <p:font typeface="Montserrat"/>
      <p:regular r:id="rId36"/>
      <p:bold r:id="rId37"/>
      <p:italic r:id="rId38"/>
      <p:boldItalic r:id="rId39"/>
    </p:embeddedFont>
    <p:embeddedFont>
      <p:font typeface="Cabin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78AA9E-5FCC-4A68-BC7D-CD78FF88122C}">
  <a:tblStyle styleId="{B478AA9E-5FCC-4A68-BC7D-CD78FF88122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bin-regular.fntdata"/><Relationship Id="rId20" Type="http://schemas.openxmlformats.org/officeDocument/2006/relationships/slide" Target="slides/slide14.xml"/><Relationship Id="rId42" Type="http://schemas.openxmlformats.org/officeDocument/2006/relationships/font" Target="fonts/Cabin-italic.fntdata"/><Relationship Id="rId41" Type="http://schemas.openxmlformats.org/officeDocument/2006/relationships/font" Target="fonts/Cabin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Cabin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Montserrat-bold.fntdata"/><Relationship Id="rId14" Type="http://schemas.openxmlformats.org/officeDocument/2006/relationships/slide" Target="slides/slide8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Relationship Id="rId7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5.jpg"/><Relationship Id="rId5" Type="http://schemas.openxmlformats.org/officeDocument/2006/relationships/image" Target="../media/image24.jpg"/><Relationship Id="rId6" Type="http://schemas.openxmlformats.org/officeDocument/2006/relationships/image" Target="../media/image26.jpg"/><Relationship Id="rId7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39.png"/><Relationship Id="rId5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75.jp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31.jpg"/><Relationship Id="rId5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Relationship Id="rId4" Type="http://schemas.openxmlformats.org/officeDocument/2006/relationships/image" Target="../media/image8.png"/><Relationship Id="rId5" Type="http://schemas.openxmlformats.org/officeDocument/2006/relationships/image" Target="../media/image43.png"/><Relationship Id="rId6" Type="http://schemas.openxmlformats.org/officeDocument/2006/relationships/image" Target="../media/image39.png"/><Relationship Id="rId7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40" Type="http://schemas.openxmlformats.org/officeDocument/2006/relationships/image" Target="../media/image82.png"/><Relationship Id="rId20" Type="http://schemas.openxmlformats.org/officeDocument/2006/relationships/image" Target="../media/image63.png"/><Relationship Id="rId42" Type="http://schemas.openxmlformats.org/officeDocument/2006/relationships/image" Target="../media/image79.png"/><Relationship Id="rId41" Type="http://schemas.openxmlformats.org/officeDocument/2006/relationships/image" Target="../media/image80.png"/><Relationship Id="rId22" Type="http://schemas.openxmlformats.org/officeDocument/2006/relationships/image" Target="../media/image54.png"/><Relationship Id="rId21" Type="http://schemas.openxmlformats.org/officeDocument/2006/relationships/image" Target="../media/image64.png"/><Relationship Id="rId24" Type="http://schemas.openxmlformats.org/officeDocument/2006/relationships/image" Target="../media/image77.png"/><Relationship Id="rId23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32.png"/><Relationship Id="rId9" Type="http://schemas.openxmlformats.org/officeDocument/2006/relationships/image" Target="../media/image52.png"/><Relationship Id="rId26" Type="http://schemas.openxmlformats.org/officeDocument/2006/relationships/image" Target="../media/image57.png"/><Relationship Id="rId25" Type="http://schemas.openxmlformats.org/officeDocument/2006/relationships/image" Target="../media/image65.png"/><Relationship Id="rId28" Type="http://schemas.openxmlformats.org/officeDocument/2006/relationships/image" Target="../media/image58.png"/><Relationship Id="rId27" Type="http://schemas.openxmlformats.org/officeDocument/2006/relationships/image" Target="../media/image71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Relationship Id="rId29" Type="http://schemas.openxmlformats.org/officeDocument/2006/relationships/image" Target="../media/image62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Relationship Id="rId31" Type="http://schemas.openxmlformats.org/officeDocument/2006/relationships/image" Target="../media/image81.png"/><Relationship Id="rId30" Type="http://schemas.openxmlformats.org/officeDocument/2006/relationships/image" Target="../media/image72.png"/><Relationship Id="rId11" Type="http://schemas.openxmlformats.org/officeDocument/2006/relationships/image" Target="../media/image49.png"/><Relationship Id="rId33" Type="http://schemas.openxmlformats.org/officeDocument/2006/relationships/image" Target="../media/image67.png"/><Relationship Id="rId10" Type="http://schemas.openxmlformats.org/officeDocument/2006/relationships/image" Target="../media/image45.png"/><Relationship Id="rId32" Type="http://schemas.openxmlformats.org/officeDocument/2006/relationships/image" Target="../media/image68.png"/><Relationship Id="rId13" Type="http://schemas.openxmlformats.org/officeDocument/2006/relationships/image" Target="../media/image50.png"/><Relationship Id="rId35" Type="http://schemas.openxmlformats.org/officeDocument/2006/relationships/image" Target="../media/image76.png"/><Relationship Id="rId12" Type="http://schemas.openxmlformats.org/officeDocument/2006/relationships/image" Target="../media/image47.png"/><Relationship Id="rId34" Type="http://schemas.openxmlformats.org/officeDocument/2006/relationships/image" Target="../media/image84.png"/><Relationship Id="rId15" Type="http://schemas.openxmlformats.org/officeDocument/2006/relationships/image" Target="../media/image51.png"/><Relationship Id="rId37" Type="http://schemas.openxmlformats.org/officeDocument/2006/relationships/image" Target="../media/image78.png"/><Relationship Id="rId14" Type="http://schemas.openxmlformats.org/officeDocument/2006/relationships/image" Target="../media/image53.png"/><Relationship Id="rId36" Type="http://schemas.openxmlformats.org/officeDocument/2006/relationships/image" Target="../media/image74.png"/><Relationship Id="rId17" Type="http://schemas.openxmlformats.org/officeDocument/2006/relationships/image" Target="../media/image56.png"/><Relationship Id="rId39" Type="http://schemas.openxmlformats.org/officeDocument/2006/relationships/image" Target="../media/image73.png"/><Relationship Id="rId16" Type="http://schemas.openxmlformats.org/officeDocument/2006/relationships/image" Target="../media/image55.png"/><Relationship Id="rId38" Type="http://schemas.openxmlformats.org/officeDocument/2006/relationships/image" Target="../media/image70.png"/><Relationship Id="rId19" Type="http://schemas.openxmlformats.org/officeDocument/2006/relationships/image" Target="../media/image59.png"/><Relationship Id="rId18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Relationship Id="rId4" Type="http://schemas.openxmlformats.org/officeDocument/2006/relationships/image" Target="../media/image83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5.jp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7110032" y="0"/>
            <a:ext cx="11177968" cy="10287000"/>
          </a:xfrm>
          <a:prstGeom prst="rect">
            <a:avLst/>
          </a:prstGeom>
          <a:solidFill>
            <a:srgbClr val="CFC4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 amt="39000"/>
          </a:blip>
          <a:srcRect b="22897" l="0" r="0" t="9346"/>
          <a:stretch/>
        </p:blipFill>
        <p:spPr>
          <a:xfrm>
            <a:off x="7110032" y="0"/>
            <a:ext cx="1117796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10758034" y="1229383"/>
            <a:ext cx="5516413" cy="7828234"/>
          </a:xfrm>
          <a:prstGeom prst="rect">
            <a:avLst/>
          </a:pr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3995" r="3994" t="0"/>
          <a:stretch/>
        </p:blipFill>
        <p:spPr>
          <a:xfrm>
            <a:off x="11087004" y="1623245"/>
            <a:ext cx="4858473" cy="7040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3"/>
          <p:cNvCxnSpPr/>
          <p:nvPr/>
        </p:nvCxnSpPr>
        <p:spPr>
          <a:xfrm>
            <a:off x="0" y="5453322"/>
            <a:ext cx="9513089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" name="Google Shape;89;p13"/>
          <p:cNvCxnSpPr/>
          <p:nvPr/>
        </p:nvCxnSpPr>
        <p:spPr>
          <a:xfrm rot="-5400000">
            <a:off x="12372869" y="4147374"/>
            <a:ext cx="977286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" name="Google Shape;90;p13"/>
          <p:cNvCxnSpPr/>
          <p:nvPr/>
        </p:nvCxnSpPr>
        <p:spPr>
          <a:xfrm rot="-5400000">
            <a:off x="-2688486" y="430188"/>
            <a:ext cx="7434372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p13"/>
          <p:cNvCxnSpPr/>
          <p:nvPr/>
        </p:nvCxnSpPr>
        <p:spPr>
          <a:xfrm rot="-5400000">
            <a:off x="-1411586" y="-190588"/>
            <a:ext cx="6192822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" name="Google Shape;92;p13"/>
          <p:cNvCxnSpPr/>
          <p:nvPr/>
        </p:nvCxnSpPr>
        <p:spPr>
          <a:xfrm rot="-5400000">
            <a:off x="-102267" y="-843783"/>
            <a:ext cx="488643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3"/>
          <p:cNvSpPr txBox="1"/>
          <p:nvPr/>
        </p:nvSpPr>
        <p:spPr>
          <a:xfrm>
            <a:off x="317500" y="5739072"/>
            <a:ext cx="101739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PRETTY PORTFOLIO 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2"/>
          <p:cNvPicPr preferRelativeResize="0"/>
          <p:nvPr/>
        </p:nvPicPr>
        <p:blipFill rotWithShape="1">
          <a:blip r:embed="rId3">
            <a:alphaModFix/>
          </a:blip>
          <a:srcRect b="28853" l="5399" r="13885" t="304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2"/>
          <p:cNvSpPr txBox="1"/>
          <p:nvPr/>
        </p:nvSpPr>
        <p:spPr>
          <a:xfrm>
            <a:off x="1028700" y="1019175"/>
            <a:ext cx="1623060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TOPIC OR IDEA</a:t>
            </a:r>
            <a:endParaRPr/>
          </a:p>
        </p:txBody>
      </p:sp>
      <p:graphicFrame>
        <p:nvGraphicFramePr>
          <p:cNvPr id="256" name="Google Shape;256;p22"/>
          <p:cNvGraphicFramePr/>
          <p:nvPr/>
        </p:nvGraphicFramePr>
        <p:xfrm>
          <a:off x="983855" y="3408208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CFC4B2"/>
                </a:solidFill>
                <a:tableStyleId>{B478AA9E-5FCC-4A68-BC7D-CD78FF88122C}</a:tableStyleId>
              </a:tblPr>
              <a:tblGrid>
                <a:gridCol w="5462900"/>
                <a:gridCol w="5425150"/>
                <a:gridCol w="5425150"/>
              </a:tblGrid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rgbClr val="3B2F2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 sz="2500" u="none" cap="none" strike="noStrike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rgbClr val="3B2F2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 sz="2500" u="none" cap="none" strike="noStrike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rgbClr val="3B2F2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rgbClr val="3B2F2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cap="none" strike="noStrike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3B2F20"/>
                          </a:solidFill>
                        </a:rPr>
                        <a:t>.</a:t>
                      </a:r>
                      <a:endParaRPr sz="2100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</a:tr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3B2F20"/>
                          </a:solidFill>
                        </a:rPr>
                        <a:t>Add a main point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Elaborate on what you want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rgbClr val="3B2F20"/>
                          </a:solidFill>
                        </a:rPr>
                        <a:t>to discuss.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rgbClr val="3B2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 anchor="ctr">
                    <a:solidFill>
                      <a:srgbClr val="CFC4B2">
                        <a:alpha val="2196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257" name="Google Shape;257;p22"/>
          <p:cNvCxnSpPr/>
          <p:nvPr/>
        </p:nvCxnSpPr>
        <p:spPr>
          <a:xfrm rot="10800000">
            <a:off x="-25557" y="2575791"/>
            <a:ext cx="17284857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p22"/>
          <p:cNvCxnSpPr/>
          <p:nvPr/>
        </p:nvCxnSpPr>
        <p:spPr>
          <a:xfrm rot="-5400000">
            <a:off x="14610250" y="9528338"/>
            <a:ext cx="628539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3"/>
          <p:cNvPicPr preferRelativeResize="0"/>
          <p:nvPr/>
        </p:nvPicPr>
        <p:blipFill rotWithShape="1">
          <a:blip r:embed="rId3">
            <a:alphaModFix/>
          </a:blip>
          <a:srcRect b="0" l="0" r="0"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3"/>
          <p:cNvGrpSpPr/>
          <p:nvPr/>
        </p:nvGrpSpPr>
        <p:grpSpPr>
          <a:xfrm>
            <a:off x="0" y="8262580"/>
            <a:ext cx="18287996" cy="3230758"/>
            <a:chOff x="0" y="-38100"/>
            <a:chExt cx="4816592" cy="850900"/>
          </a:xfrm>
        </p:grpSpPr>
        <p:sp>
          <p:nvSpPr>
            <p:cNvPr id="265" name="Google Shape;265;p23"/>
            <p:cNvSpPr/>
            <p:nvPr/>
          </p:nvSpPr>
          <p:spPr>
            <a:xfrm>
              <a:off x="0" y="0"/>
              <a:ext cx="4816592" cy="495081"/>
            </a:xfrm>
            <a:custGeom>
              <a:rect b="b" l="l" r="r" t="t"/>
              <a:pathLst>
                <a:path extrusionOk="0" h="49508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5081"/>
                  </a:lnTo>
                  <a:lnTo>
                    <a:pt x="0" y="495081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266" name="Google Shape;26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23"/>
          <p:cNvSpPr txBox="1"/>
          <p:nvPr/>
        </p:nvSpPr>
        <p:spPr>
          <a:xfrm>
            <a:off x="246088" y="9002135"/>
            <a:ext cx="716796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a Heading Here</a:t>
            </a:r>
            <a:endParaRPr/>
          </a:p>
        </p:txBody>
      </p:sp>
      <p:cxnSp>
        <p:nvCxnSpPr>
          <p:cNvPr id="268" name="Google Shape;268;p23"/>
          <p:cNvCxnSpPr/>
          <p:nvPr/>
        </p:nvCxnSpPr>
        <p:spPr>
          <a:xfrm rot="10800000">
            <a:off x="0" y="9954993"/>
            <a:ext cx="7414054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9" name="Google Shape;269;p23"/>
          <p:cNvCxnSpPr/>
          <p:nvPr/>
        </p:nvCxnSpPr>
        <p:spPr>
          <a:xfrm rot="-5400000">
            <a:off x="11786429" y="4977496"/>
            <a:ext cx="10002618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4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/>
          <p:cNvPicPr preferRelativeResize="0"/>
          <p:nvPr/>
        </p:nvPicPr>
        <p:blipFill rotWithShape="1">
          <a:blip r:embed="rId4">
            <a:alphaModFix/>
          </a:blip>
          <a:srcRect b="0" l="20814" r="20814" t="0"/>
          <a:stretch/>
        </p:blipFill>
        <p:spPr>
          <a:xfrm>
            <a:off x="8327077" y="6943745"/>
            <a:ext cx="2927262" cy="334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5">
            <a:alphaModFix/>
          </a:blip>
          <a:srcRect b="18298" l="0" r="0" t="18298"/>
          <a:stretch/>
        </p:blipFill>
        <p:spPr>
          <a:xfrm>
            <a:off x="12081970" y="3413608"/>
            <a:ext cx="6206030" cy="59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6">
            <a:alphaModFix/>
          </a:blip>
          <a:srcRect b="10267" l="0" r="0" t="10267"/>
          <a:stretch/>
        </p:blipFill>
        <p:spPr>
          <a:xfrm>
            <a:off x="8760292" y="1043881"/>
            <a:ext cx="3976157" cy="4739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24"/>
          <p:cNvCxnSpPr/>
          <p:nvPr/>
        </p:nvCxnSpPr>
        <p:spPr>
          <a:xfrm rot="5400000">
            <a:off x="8953540" y="2052348"/>
            <a:ext cx="8577192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p24"/>
          <p:cNvCxnSpPr/>
          <p:nvPr/>
        </p:nvCxnSpPr>
        <p:spPr>
          <a:xfrm rot="10800000">
            <a:off x="1028700" y="4243616"/>
            <a:ext cx="249107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p24"/>
          <p:cNvCxnSpPr/>
          <p:nvPr/>
        </p:nvCxnSpPr>
        <p:spPr>
          <a:xfrm rot="10800000">
            <a:off x="13284999" y="8634423"/>
            <a:ext cx="5219839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1" name="Google Shape;28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03870" y="6137771"/>
            <a:ext cx="1913605" cy="208756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1028700" y="4575671"/>
            <a:ext cx="4982151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a caption for the photos.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5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4">
            <a:alphaModFix/>
          </a:blip>
          <a:srcRect b="26264" l="0" r="0" t="26264"/>
          <a:stretch/>
        </p:blipFill>
        <p:spPr>
          <a:xfrm>
            <a:off x="5981440" y="-1683851"/>
            <a:ext cx="6350253" cy="452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5">
            <a:alphaModFix/>
          </a:blip>
          <a:srcRect b="26264" l="0" r="0" t="26264"/>
          <a:stretch/>
        </p:blipFill>
        <p:spPr>
          <a:xfrm>
            <a:off x="5981440" y="7599903"/>
            <a:ext cx="6350253" cy="452174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5"/>
          <p:cNvSpPr txBox="1"/>
          <p:nvPr/>
        </p:nvSpPr>
        <p:spPr>
          <a:xfrm>
            <a:off x="1885159" y="3990975"/>
            <a:ext cx="14517682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an original statement or inspiring quote</a:t>
            </a:r>
            <a:endParaRPr/>
          </a:p>
        </p:txBody>
      </p:sp>
      <p:sp>
        <p:nvSpPr>
          <p:cNvPr id="291" name="Google Shape;291;p25"/>
          <p:cNvSpPr txBox="1"/>
          <p:nvPr/>
        </p:nvSpPr>
        <p:spPr>
          <a:xfrm>
            <a:off x="12786163" y="7765628"/>
            <a:ext cx="5144821" cy="125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— Include a credit, citation, or supporting message</a:t>
            </a:r>
            <a:endParaRPr/>
          </a:p>
        </p:txBody>
      </p:sp>
      <p:cxnSp>
        <p:nvCxnSpPr>
          <p:cNvPr id="292" name="Google Shape;292;p25"/>
          <p:cNvCxnSpPr/>
          <p:nvPr/>
        </p:nvCxnSpPr>
        <p:spPr>
          <a:xfrm rot="10800000">
            <a:off x="6495790" y="6816120"/>
            <a:ext cx="529642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6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6"/>
          <p:cNvCxnSpPr/>
          <p:nvPr/>
        </p:nvCxnSpPr>
        <p:spPr>
          <a:xfrm rot="10800000">
            <a:off x="0" y="4277778"/>
            <a:ext cx="18288000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26"/>
          <p:cNvCxnSpPr/>
          <p:nvPr/>
        </p:nvCxnSpPr>
        <p:spPr>
          <a:xfrm rot="-5400000">
            <a:off x="1550999" y="7282389"/>
            <a:ext cx="6009222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26"/>
          <p:cNvCxnSpPr/>
          <p:nvPr/>
        </p:nvCxnSpPr>
        <p:spPr>
          <a:xfrm rot="-5399999">
            <a:off x="6175108" y="7246670"/>
            <a:ext cx="5985409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26"/>
          <p:cNvCxnSpPr/>
          <p:nvPr/>
        </p:nvCxnSpPr>
        <p:spPr>
          <a:xfrm rot="-5400000">
            <a:off x="10727779" y="7258577"/>
            <a:ext cx="6009222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26"/>
          <p:cNvSpPr txBox="1"/>
          <p:nvPr/>
        </p:nvSpPr>
        <p:spPr>
          <a:xfrm>
            <a:off x="1028700" y="1028700"/>
            <a:ext cx="16230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EF5"/>
                </a:solidFill>
                <a:latin typeface="Montserrat"/>
                <a:ea typeface="Montserrat"/>
                <a:cs typeface="Montserrat"/>
                <a:sym typeface="Montserrat"/>
              </a:rPr>
              <a:t>ADD A TEAM MEMBERS PAGE</a:t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5259660" y="2648989"/>
            <a:ext cx="750649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EF5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grpSp>
        <p:nvGrpSpPr>
          <p:cNvPr id="304" name="Google Shape;304;p26"/>
          <p:cNvGrpSpPr/>
          <p:nvPr/>
        </p:nvGrpSpPr>
        <p:grpSpPr>
          <a:xfrm>
            <a:off x="607298" y="4906921"/>
            <a:ext cx="3272532" cy="4612960"/>
            <a:chOff x="0" y="0"/>
            <a:chExt cx="4363376" cy="6150614"/>
          </a:xfrm>
        </p:grpSpPr>
        <p:sp>
          <p:nvSpPr>
            <p:cNvPr id="305" name="Google Shape;305;p26"/>
            <p:cNvSpPr/>
            <p:nvPr/>
          </p:nvSpPr>
          <p:spPr>
            <a:xfrm>
              <a:off x="0" y="0"/>
              <a:ext cx="4363376" cy="4440596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6" name="Google Shape;306;p26"/>
            <p:cNvPicPr preferRelativeResize="0"/>
            <p:nvPr/>
          </p:nvPicPr>
          <p:blipFill rotWithShape="1">
            <a:blip r:embed="rId4">
              <a:alphaModFix/>
            </a:blip>
            <a:srcRect b="15671" l="0" r="0" t="15670"/>
            <a:stretch/>
          </p:blipFill>
          <p:spPr>
            <a:xfrm>
              <a:off x="411077" y="399121"/>
              <a:ext cx="3541221" cy="3642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6"/>
            <p:cNvSpPr txBox="1"/>
            <p:nvPr/>
          </p:nvSpPr>
          <p:spPr>
            <a:xfrm>
              <a:off x="561870" y="4997434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08" name="Google Shape;308;p26"/>
            <p:cNvSpPr txBox="1"/>
            <p:nvPr/>
          </p:nvSpPr>
          <p:spPr>
            <a:xfrm>
              <a:off x="561870" y="5706114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Title or Position</a:t>
              </a:r>
              <a:endParaRPr/>
            </a:p>
          </p:txBody>
        </p:sp>
      </p:grpSp>
      <p:grpSp>
        <p:nvGrpSpPr>
          <p:cNvPr id="309" name="Google Shape;309;p26"/>
          <p:cNvGrpSpPr/>
          <p:nvPr/>
        </p:nvGrpSpPr>
        <p:grpSpPr>
          <a:xfrm>
            <a:off x="5208537" y="4906921"/>
            <a:ext cx="3272532" cy="4612960"/>
            <a:chOff x="0" y="0"/>
            <a:chExt cx="4363376" cy="6150614"/>
          </a:xfrm>
        </p:grpSpPr>
        <p:sp>
          <p:nvSpPr>
            <p:cNvPr id="310" name="Google Shape;310;p26"/>
            <p:cNvSpPr/>
            <p:nvPr/>
          </p:nvSpPr>
          <p:spPr>
            <a:xfrm>
              <a:off x="0" y="0"/>
              <a:ext cx="4363376" cy="4440596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1" name="Google Shape;311;p26"/>
            <p:cNvPicPr preferRelativeResize="0"/>
            <p:nvPr/>
          </p:nvPicPr>
          <p:blipFill rotWithShape="1">
            <a:blip r:embed="rId5">
              <a:alphaModFix/>
            </a:blip>
            <a:srcRect b="0" l="20352" r="16631" t="0"/>
            <a:stretch/>
          </p:blipFill>
          <p:spPr>
            <a:xfrm>
              <a:off x="456321" y="399121"/>
              <a:ext cx="3442836" cy="3642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6"/>
            <p:cNvSpPr txBox="1"/>
            <p:nvPr/>
          </p:nvSpPr>
          <p:spPr>
            <a:xfrm>
              <a:off x="557921" y="4997434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13" name="Google Shape;313;p26"/>
            <p:cNvSpPr txBox="1"/>
            <p:nvPr/>
          </p:nvSpPr>
          <p:spPr>
            <a:xfrm>
              <a:off x="557921" y="5706114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grpSp>
        <p:nvGrpSpPr>
          <p:cNvPr id="314" name="Google Shape;314;p26"/>
          <p:cNvGrpSpPr/>
          <p:nvPr/>
        </p:nvGrpSpPr>
        <p:grpSpPr>
          <a:xfrm>
            <a:off x="9809777" y="4896661"/>
            <a:ext cx="3272532" cy="4633482"/>
            <a:chOff x="0" y="0"/>
            <a:chExt cx="4363376" cy="6177976"/>
          </a:xfrm>
        </p:grpSpPr>
        <p:sp>
          <p:nvSpPr>
            <p:cNvPr id="315" name="Google Shape;315;p26"/>
            <p:cNvSpPr/>
            <p:nvPr/>
          </p:nvSpPr>
          <p:spPr>
            <a:xfrm>
              <a:off x="0" y="0"/>
              <a:ext cx="4363376" cy="4440596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6" name="Google Shape;316;p26"/>
            <p:cNvPicPr preferRelativeResize="0"/>
            <p:nvPr/>
          </p:nvPicPr>
          <p:blipFill rotWithShape="1">
            <a:blip r:embed="rId6">
              <a:alphaModFix/>
            </a:blip>
            <a:srcRect b="44936" l="21618" r="18384" t="12722"/>
            <a:stretch/>
          </p:blipFill>
          <p:spPr>
            <a:xfrm>
              <a:off x="479723" y="399121"/>
              <a:ext cx="3440693" cy="3642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26"/>
            <p:cNvSpPr txBox="1"/>
            <p:nvPr/>
          </p:nvSpPr>
          <p:spPr>
            <a:xfrm>
              <a:off x="584200" y="5024796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18" name="Google Shape;318;p26"/>
            <p:cNvSpPr txBox="1"/>
            <p:nvPr/>
          </p:nvSpPr>
          <p:spPr>
            <a:xfrm>
              <a:off x="584200" y="5733476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  <p:grpSp>
        <p:nvGrpSpPr>
          <p:cNvPr id="319" name="Google Shape;319;p26"/>
          <p:cNvGrpSpPr/>
          <p:nvPr/>
        </p:nvGrpSpPr>
        <p:grpSpPr>
          <a:xfrm>
            <a:off x="14411017" y="4896661"/>
            <a:ext cx="3272532" cy="4633482"/>
            <a:chOff x="0" y="0"/>
            <a:chExt cx="4363376" cy="6177976"/>
          </a:xfrm>
        </p:grpSpPr>
        <p:sp>
          <p:nvSpPr>
            <p:cNvPr id="320" name="Google Shape;320;p26"/>
            <p:cNvSpPr/>
            <p:nvPr/>
          </p:nvSpPr>
          <p:spPr>
            <a:xfrm>
              <a:off x="0" y="0"/>
              <a:ext cx="4363376" cy="4440596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1" name="Google Shape;321;p26"/>
            <p:cNvPicPr preferRelativeResize="0"/>
            <p:nvPr/>
          </p:nvPicPr>
          <p:blipFill rotWithShape="1">
            <a:blip r:embed="rId7">
              <a:alphaModFix/>
            </a:blip>
            <a:srcRect b="9478" l="30056" r="20876" t="11263"/>
            <a:stretch/>
          </p:blipFill>
          <p:spPr>
            <a:xfrm>
              <a:off x="490485" y="399121"/>
              <a:ext cx="3382406" cy="3642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26"/>
            <p:cNvSpPr txBox="1"/>
            <p:nvPr/>
          </p:nvSpPr>
          <p:spPr>
            <a:xfrm>
              <a:off x="633255" y="5024796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/>
            </a:p>
          </p:txBody>
        </p:sp>
        <p:sp>
          <p:nvSpPr>
            <p:cNvPr id="323" name="Google Shape;323;p26"/>
            <p:cNvSpPr txBox="1"/>
            <p:nvPr/>
          </p:nvSpPr>
          <p:spPr>
            <a:xfrm>
              <a:off x="633255" y="5733476"/>
              <a:ext cx="3239636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27"/>
          <p:cNvGrpSpPr/>
          <p:nvPr/>
        </p:nvGrpSpPr>
        <p:grpSpPr>
          <a:xfrm>
            <a:off x="-1517918" y="2400241"/>
            <a:ext cx="4342705" cy="5341857"/>
            <a:chOff x="0" y="-38100"/>
            <a:chExt cx="1143758" cy="1406909"/>
          </a:xfrm>
        </p:grpSpPr>
        <p:sp>
          <p:nvSpPr>
            <p:cNvPr id="330" name="Google Shape;330;p27"/>
            <p:cNvSpPr/>
            <p:nvPr/>
          </p:nvSpPr>
          <p:spPr>
            <a:xfrm>
              <a:off x="0" y="0"/>
              <a:ext cx="1143758" cy="1368809"/>
            </a:xfrm>
            <a:custGeom>
              <a:rect b="b" l="l" r="r" t="t"/>
              <a:pathLst>
                <a:path extrusionOk="0" h="1368809" w="1143758">
                  <a:moveTo>
                    <a:pt x="0" y="0"/>
                  </a:moveTo>
                  <a:lnTo>
                    <a:pt x="1143758" y="0"/>
                  </a:lnTo>
                  <a:lnTo>
                    <a:pt x="1143758" y="1368809"/>
                  </a:lnTo>
                  <a:lnTo>
                    <a:pt x="0" y="1368809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331" name="Google Shape;33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7"/>
          <p:cNvGrpSpPr/>
          <p:nvPr/>
        </p:nvGrpSpPr>
        <p:grpSpPr>
          <a:xfrm>
            <a:off x="15460389" y="2400241"/>
            <a:ext cx="4342705" cy="5341857"/>
            <a:chOff x="0" y="-38100"/>
            <a:chExt cx="1143758" cy="1406909"/>
          </a:xfrm>
        </p:grpSpPr>
        <p:sp>
          <p:nvSpPr>
            <p:cNvPr id="333" name="Google Shape;333;p27"/>
            <p:cNvSpPr/>
            <p:nvPr/>
          </p:nvSpPr>
          <p:spPr>
            <a:xfrm>
              <a:off x="0" y="0"/>
              <a:ext cx="1143758" cy="1368809"/>
            </a:xfrm>
            <a:custGeom>
              <a:rect b="b" l="l" r="r" t="t"/>
              <a:pathLst>
                <a:path extrusionOk="0" h="1368809" w="1143758">
                  <a:moveTo>
                    <a:pt x="0" y="0"/>
                  </a:moveTo>
                  <a:lnTo>
                    <a:pt x="1143758" y="0"/>
                  </a:lnTo>
                  <a:lnTo>
                    <a:pt x="1143758" y="1368809"/>
                  </a:lnTo>
                  <a:lnTo>
                    <a:pt x="0" y="1368809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334" name="Google Shape;33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5" name="Google Shape;335;p27"/>
          <p:cNvCxnSpPr/>
          <p:nvPr/>
        </p:nvCxnSpPr>
        <p:spPr>
          <a:xfrm rot="-5400000">
            <a:off x="7269956" y="623233"/>
            <a:ext cx="379571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27"/>
          <p:cNvCxnSpPr/>
          <p:nvPr/>
        </p:nvCxnSpPr>
        <p:spPr>
          <a:xfrm rot="-5400000">
            <a:off x="7317581" y="9616142"/>
            <a:ext cx="379571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7" name="Google Shape;33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00462" y="2058548"/>
            <a:ext cx="6851948" cy="891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36514" y="2300045"/>
            <a:ext cx="6346918" cy="825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 txBox="1"/>
          <p:nvPr/>
        </p:nvSpPr>
        <p:spPr>
          <a:xfrm>
            <a:off x="4094436" y="3771900"/>
            <a:ext cx="10099128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ADD A SECTION HEADER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8"/>
          <p:cNvPicPr preferRelativeResize="0"/>
          <p:nvPr/>
        </p:nvPicPr>
        <p:blipFill rotWithShape="1">
          <a:blip r:embed="rId3">
            <a:alphaModFix/>
          </a:blip>
          <a:srcRect b="22213" l="0" r="0" t="22213"/>
          <a:stretch/>
        </p:blipFill>
        <p:spPr>
          <a:xfrm>
            <a:off x="8511226" y="0"/>
            <a:ext cx="8748074" cy="729234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8"/>
          <p:cNvSpPr/>
          <p:nvPr/>
        </p:nvSpPr>
        <p:spPr>
          <a:xfrm>
            <a:off x="1028700" y="0"/>
            <a:ext cx="8511226" cy="10287000"/>
          </a:xfrm>
          <a:custGeom>
            <a:rect b="b" l="l" r="r" t="t"/>
            <a:pathLst>
              <a:path extrusionOk="0" h="6314616" w="5224567">
                <a:moveTo>
                  <a:pt x="0" y="0"/>
                </a:moveTo>
                <a:lnTo>
                  <a:pt x="5224567" y="0"/>
                </a:lnTo>
                <a:lnTo>
                  <a:pt x="5224567" y="6314616"/>
                </a:lnTo>
                <a:lnTo>
                  <a:pt x="0" y="6314616"/>
                </a:lnTo>
                <a:close/>
              </a:path>
            </a:pathLst>
          </a:custGeom>
          <a:solidFill>
            <a:srgbClr val="CFC4B2"/>
          </a:solidFill>
          <a:ln>
            <a:noFill/>
          </a:ln>
        </p:spPr>
      </p:sp>
      <p:sp>
        <p:nvSpPr>
          <p:cNvPr id="346" name="Google Shape;346;p28"/>
          <p:cNvSpPr txBox="1"/>
          <p:nvPr/>
        </p:nvSpPr>
        <p:spPr>
          <a:xfrm>
            <a:off x="10026478" y="8115041"/>
            <a:ext cx="723282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 rot="-5400000">
            <a:off x="-1641667" y="4247530"/>
            <a:ext cx="9108785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BIG TOPIC OR IDEA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9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 rotWithShape="1">
          <a:blip r:embed="rId4">
            <a:alphaModFix/>
          </a:blip>
          <a:srcRect b="23248" l="0" r="0" t="43602"/>
          <a:stretch/>
        </p:blipFill>
        <p:spPr>
          <a:xfrm>
            <a:off x="1868982" y="0"/>
            <a:ext cx="14632126" cy="646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/>
        </p:nvSpPr>
        <p:spPr>
          <a:xfrm>
            <a:off x="4044552" y="6710085"/>
            <a:ext cx="1019889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TOPIC OR IDEA</a:t>
            </a:r>
            <a:endParaRPr/>
          </a:p>
        </p:txBody>
      </p:sp>
      <p:cxnSp>
        <p:nvCxnSpPr>
          <p:cNvPr id="355" name="Google Shape;355;p29"/>
          <p:cNvCxnSpPr/>
          <p:nvPr/>
        </p:nvCxnSpPr>
        <p:spPr>
          <a:xfrm rot="-5400000">
            <a:off x="9627711" y="5119687"/>
            <a:ext cx="13794419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6" name="Google Shape;356;p29"/>
          <p:cNvCxnSpPr/>
          <p:nvPr/>
        </p:nvCxnSpPr>
        <p:spPr>
          <a:xfrm rot="-5400000">
            <a:off x="-5052040" y="5119688"/>
            <a:ext cx="13794419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7" name="Google Shape;35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1236" y="8685963"/>
            <a:ext cx="1467617" cy="160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0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30"/>
          <p:cNvGrpSpPr/>
          <p:nvPr/>
        </p:nvGrpSpPr>
        <p:grpSpPr>
          <a:xfrm>
            <a:off x="800103" y="-612003"/>
            <a:ext cx="4130221" cy="7221833"/>
            <a:chOff x="0" y="-38100"/>
            <a:chExt cx="812800" cy="1421209"/>
          </a:xfrm>
        </p:grpSpPr>
        <p:sp>
          <p:nvSpPr>
            <p:cNvPr id="364" name="Google Shape;364;p30"/>
            <p:cNvSpPr/>
            <p:nvPr/>
          </p:nvSpPr>
          <p:spPr>
            <a:xfrm>
              <a:off x="0" y="0"/>
              <a:ext cx="812800" cy="1383109"/>
            </a:xfrm>
            <a:custGeom>
              <a:rect b="b" l="l" r="r" t="t"/>
              <a:pathLst>
                <a:path extrusionOk="0" h="138310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83109"/>
                  </a:lnTo>
                  <a:lnTo>
                    <a:pt x="0" y="1383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B29E8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5" name="Google Shape;365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30"/>
          <p:cNvGrpSpPr/>
          <p:nvPr/>
        </p:nvGrpSpPr>
        <p:grpSpPr>
          <a:xfrm>
            <a:off x="13195754" y="3358868"/>
            <a:ext cx="4130221" cy="7221833"/>
            <a:chOff x="0" y="-38100"/>
            <a:chExt cx="812800" cy="1421209"/>
          </a:xfrm>
        </p:grpSpPr>
        <p:sp>
          <p:nvSpPr>
            <p:cNvPr id="367" name="Google Shape;367;p30"/>
            <p:cNvSpPr/>
            <p:nvPr/>
          </p:nvSpPr>
          <p:spPr>
            <a:xfrm>
              <a:off x="0" y="0"/>
              <a:ext cx="812800" cy="1383109"/>
            </a:xfrm>
            <a:custGeom>
              <a:rect b="b" l="l" r="r" t="t"/>
              <a:pathLst>
                <a:path extrusionOk="0" h="138310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83109"/>
                  </a:lnTo>
                  <a:lnTo>
                    <a:pt x="0" y="1383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B29E8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8" name="Google Shape;368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9" name="Google Shape;369;p30"/>
          <p:cNvPicPr preferRelativeResize="0"/>
          <p:nvPr/>
        </p:nvPicPr>
        <p:blipFill rotWithShape="1">
          <a:blip r:embed="rId4">
            <a:alphaModFix/>
          </a:blip>
          <a:srcRect b="0" l="29423" r="37112" t="0"/>
          <a:stretch/>
        </p:blipFill>
        <p:spPr>
          <a:xfrm>
            <a:off x="502642" y="-1804765"/>
            <a:ext cx="3937571" cy="78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 rotWithShape="1">
          <a:blip r:embed="rId5">
            <a:alphaModFix/>
          </a:blip>
          <a:srcRect b="0" l="26338" r="11426" t="17294"/>
          <a:stretch/>
        </p:blipFill>
        <p:spPr>
          <a:xfrm>
            <a:off x="13843451" y="3858624"/>
            <a:ext cx="3937571" cy="784918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0"/>
          <p:cNvSpPr txBox="1"/>
          <p:nvPr/>
        </p:nvSpPr>
        <p:spPr>
          <a:xfrm>
            <a:off x="5414835" y="6034896"/>
            <a:ext cx="7296407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  <p:grpSp>
        <p:nvGrpSpPr>
          <p:cNvPr id="372" name="Google Shape;372;p30"/>
          <p:cNvGrpSpPr/>
          <p:nvPr/>
        </p:nvGrpSpPr>
        <p:grpSpPr>
          <a:xfrm>
            <a:off x="5312870" y="2882163"/>
            <a:ext cx="7662255" cy="4062562"/>
            <a:chOff x="0" y="-257175"/>
            <a:chExt cx="2018043" cy="1069975"/>
          </a:xfrm>
        </p:grpSpPr>
        <p:sp>
          <p:nvSpPr>
            <p:cNvPr id="373" name="Google Shape;373;p30"/>
            <p:cNvSpPr/>
            <p:nvPr/>
          </p:nvSpPr>
          <p:spPr>
            <a:xfrm>
              <a:off x="0" y="0"/>
              <a:ext cx="2018043" cy="575683"/>
            </a:xfrm>
            <a:custGeom>
              <a:rect b="b" l="l" r="r" t="t"/>
              <a:pathLst>
                <a:path extrusionOk="0" h="575683" w="2018043">
                  <a:moveTo>
                    <a:pt x="0" y="0"/>
                  </a:moveTo>
                  <a:lnTo>
                    <a:pt x="2018043" y="0"/>
                  </a:lnTo>
                  <a:lnTo>
                    <a:pt x="2018043" y="575683"/>
                  </a:lnTo>
                  <a:lnTo>
                    <a:pt x="0" y="575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4" name="Google Shape;374;p30"/>
            <p:cNvSpPr txBox="1"/>
            <p:nvPr/>
          </p:nvSpPr>
          <p:spPr>
            <a:xfrm>
              <a:off x="0" y="-257175"/>
              <a:ext cx="1956303" cy="1069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123,456,789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"/>
          <p:cNvSpPr/>
          <p:nvPr/>
        </p:nvSpPr>
        <p:spPr>
          <a:xfrm>
            <a:off x="0" y="0"/>
            <a:ext cx="8270220" cy="10287000"/>
          </a:xfrm>
          <a:prstGeom prst="rect">
            <a:avLst/>
          </a:prstGeom>
          <a:solidFill>
            <a:srgbClr val="CFC4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31"/>
          <p:cNvPicPr preferRelativeResize="0"/>
          <p:nvPr/>
        </p:nvPicPr>
        <p:blipFill rotWithShape="1">
          <a:blip r:embed="rId3">
            <a:alphaModFix/>
          </a:blip>
          <a:srcRect b="67201" l="0" r="0" t="3685"/>
          <a:stretch/>
        </p:blipFill>
        <p:spPr>
          <a:xfrm>
            <a:off x="7077106" y="3442555"/>
            <a:ext cx="10182194" cy="444651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1"/>
          <p:cNvSpPr txBox="1"/>
          <p:nvPr/>
        </p:nvSpPr>
        <p:spPr>
          <a:xfrm>
            <a:off x="861792" y="2234080"/>
            <a:ext cx="4271795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  <p:sp>
        <p:nvSpPr>
          <p:cNvPr id="382" name="Google Shape;382;p31"/>
          <p:cNvSpPr txBox="1"/>
          <p:nvPr/>
        </p:nvSpPr>
        <p:spPr>
          <a:xfrm>
            <a:off x="861792" y="5491927"/>
            <a:ext cx="3920277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  <p:sp>
        <p:nvSpPr>
          <p:cNvPr id="383" name="Google Shape;383;p31"/>
          <p:cNvSpPr txBox="1"/>
          <p:nvPr/>
        </p:nvSpPr>
        <p:spPr>
          <a:xfrm>
            <a:off x="861792" y="8734425"/>
            <a:ext cx="3618361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  <p:grpSp>
        <p:nvGrpSpPr>
          <p:cNvPr id="384" name="Google Shape;384;p31"/>
          <p:cNvGrpSpPr/>
          <p:nvPr/>
        </p:nvGrpSpPr>
        <p:grpSpPr>
          <a:xfrm>
            <a:off x="622190" y="-492714"/>
            <a:ext cx="5700953" cy="3917903"/>
            <a:chOff x="-63105" y="-224216"/>
            <a:chExt cx="1501486" cy="1031875"/>
          </a:xfrm>
        </p:grpSpPr>
        <p:sp>
          <p:nvSpPr>
            <p:cNvPr id="385" name="Google Shape;385;p31"/>
            <p:cNvSpPr/>
            <p:nvPr/>
          </p:nvSpPr>
          <p:spPr>
            <a:xfrm>
              <a:off x="0" y="0"/>
              <a:ext cx="1438381" cy="496460"/>
            </a:xfrm>
            <a:custGeom>
              <a:rect b="b" l="l" r="r" t="t"/>
              <a:pathLst>
                <a:path extrusionOk="0" h="496460" w="1438381">
                  <a:moveTo>
                    <a:pt x="0" y="0"/>
                  </a:moveTo>
                  <a:lnTo>
                    <a:pt x="1438381" y="0"/>
                  </a:lnTo>
                  <a:lnTo>
                    <a:pt x="1438381" y="496460"/>
                  </a:lnTo>
                  <a:lnTo>
                    <a:pt x="0" y="496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86" name="Google Shape;386;p31"/>
            <p:cNvSpPr txBox="1"/>
            <p:nvPr/>
          </p:nvSpPr>
          <p:spPr>
            <a:xfrm>
              <a:off x="-63105" y="-224216"/>
              <a:ext cx="1438381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 out of 5</a:t>
              </a:r>
              <a:endParaRPr/>
            </a:p>
          </p:txBody>
        </p:sp>
      </p:grpSp>
      <p:grpSp>
        <p:nvGrpSpPr>
          <p:cNvPr id="387" name="Google Shape;387;p31"/>
          <p:cNvGrpSpPr/>
          <p:nvPr/>
        </p:nvGrpSpPr>
        <p:grpSpPr>
          <a:xfrm>
            <a:off x="622190" y="2738001"/>
            <a:ext cx="4657124" cy="3917903"/>
            <a:chOff x="0" y="-219075"/>
            <a:chExt cx="1226568" cy="1031875"/>
          </a:xfrm>
        </p:grpSpPr>
        <p:sp>
          <p:nvSpPr>
            <p:cNvPr id="388" name="Google Shape;388;p31"/>
            <p:cNvSpPr/>
            <p:nvPr/>
          </p:nvSpPr>
          <p:spPr>
            <a:xfrm>
              <a:off x="0" y="0"/>
              <a:ext cx="1226568" cy="496460"/>
            </a:xfrm>
            <a:custGeom>
              <a:rect b="b" l="l" r="r" t="t"/>
              <a:pathLst>
                <a:path extrusionOk="0" h="496460" w="1226568">
                  <a:moveTo>
                    <a:pt x="0" y="0"/>
                  </a:moveTo>
                  <a:lnTo>
                    <a:pt x="1226568" y="0"/>
                  </a:lnTo>
                  <a:lnTo>
                    <a:pt x="1226568" y="496460"/>
                  </a:lnTo>
                  <a:lnTo>
                    <a:pt x="0" y="496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89" name="Google Shape;389;p31"/>
            <p:cNvSpPr txBox="1"/>
            <p:nvPr/>
          </p:nvSpPr>
          <p:spPr>
            <a:xfrm>
              <a:off x="0" y="-219075"/>
              <a:ext cx="812800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95%</a:t>
              </a:r>
              <a:endParaRPr/>
            </a:p>
          </p:txBody>
        </p:sp>
      </p:grpSp>
      <p:grpSp>
        <p:nvGrpSpPr>
          <p:cNvPr id="390" name="Google Shape;390;p31"/>
          <p:cNvGrpSpPr/>
          <p:nvPr/>
        </p:nvGrpSpPr>
        <p:grpSpPr>
          <a:xfrm>
            <a:off x="615083" y="6029355"/>
            <a:ext cx="5461351" cy="3917903"/>
            <a:chOff x="-64977" y="-222208"/>
            <a:chExt cx="1438381" cy="1031875"/>
          </a:xfrm>
        </p:grpSpPr>
        <p:sp>
          <p:nvSpPr>
            <p:cNvPr id="391" name="Google Shape;391;p31"/>
            <p:cNvSpPr/>
            <p:nvPr/>
          </p:nvSpPr>
          <p:spPr>
            <a:xfrm>
              <a:off x="0" y="0"/>
              <a:ext cx="1312617" cy="496460"/>
            </a:xfrm>
            <a:custGeom>
              <a:rect b="b" l="l" r="r" t="t"/>
              <a:pathLst>
                <a:path extrusionOk="0" h="496460" w="1312617">
                  <a:moveTo>
                    <a:pt x="0" y="0"/>
                  </a:moveTo>
                  <a:lnTo>
                    <a:pt x="1312617" y="0"/>
                  </a:lnTo>
                  <a:lnTo>
                    <a:pt x="1312617" y="496460"/>
                  </a:lnTo>
                  <a:lnTo>
                    <a:pt x="0" y="496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92" name="Google Shape;392;p31"/>
            <p:cNvSpPr txBox="1"/>
            <p:nvPr/>
          </p:nvSpPr>
          <p:spPr>
            <a:xfrm>
              <a:off x="-64977" y="-222208"/>
              <a:ext cx="1438381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 million</a:t>
              </a:r>
              <a:endParaRPr/>
            </a:p>
          </p:txBody>
        </p:sp>
      </p:grpSp>
      <p:cxnSp>
        <p:nvCxnSpPr>
          <p:cNvPr id="393" name="Google Shape;393;p31"/>
          <p:cNvCxnSpPr/>
          <p:nvPr/>
        </p:nvCxnSpPr>
        <p:spPr>
          <a:xfrm rot="10800000">
            <a:off x="861792" y="3635505"/>
            <a:ext cx="249107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31"/>
          <p:cNvCxnSpPr/>
          <p:nvPr/>
        </p:nvCxnSpPr>
        <p:spPr>
          <a:xfrm rot="10800000">
            <a:off x="861792" y="6892102"/>
            <a:ext cx="249107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31"/>
          <p:cNvCxnSpPr/>
          <p:nvPr/>
        </p:nvCxnSpPr>
        <p:spPr>
          <a:xfrm rot="-5400000">
            <a:off x="11681671" y="701440"/>
            <a:ext cx="883649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9144000" y="1999192"/>
            <a:ext cx="6483120" cy="2270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Paragraph 1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9144000" y="5776136"/>
            <a:ext cx="6225357" cy="1977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Paragraph 2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856388" y="8141848"/>
            <a:ext cx="6910589" cy="440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5 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856388" y="3693166"/>
            <a:ext cx="6910589" cy="1276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1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856388" y="7349424"/>
            <a:ext cx="691058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4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856388" y="2929467"/>
            <a:ext cx="6910589" cy="471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SUBTITLE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856388" y="628786"/>
            <a:ext cx="691058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PRETITLE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856388" y="5239598"/>
            <a:ext cx="691058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2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856388" y="6452093"/>
            <a:ext cx="691058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3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856388" y="1280385"/>
            <a:ext cx="6910589" cy="14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856388" y="8732998"/>
            <a:ext cx="6910589" cy="353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HEADING 6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856388" y="9328649"/>
            <a:ext cx="691058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FOOTER </a:t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4">
            <a:alphaModFix/>
          </a:blip>
          <a:srcRect b="0" l="7988" r="7988" t="0"/>
          <a:stretch/>
        </p:blipFill>
        <p:spPr>
          <a:xfrm>
            <a:off x="4486416" y="6968811"/>
            <a:ext cx="4084141" cy="530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 b="0" l="7988" r="7988" t="0"/>
          <a:stretch/>
        </p:blipFill>
        <p:spPr>
          <a:xfrm>
            <a:off x="16177341" y="-2593472"/>
            <a:ext cx="3533919" cy="45882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4"/>
          <p:cNvCxnSpPr/>
          <p:nvPr/>
        </p:nvCxnSpPr>
        <p:spPr>
          <a:xfrm>
            <a:off x="9144000" y="4921891"/>
            <a:ext cx="9144000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p14"/>
          <p:cNvCxnSpPr/>
          <p:nvPr/>
        </p:nvCxnSpPr>
        <p:spPr>
          <a:xfrm rot="-5400000">
            <a:off x="4908985" y="4933383"/>
            <a:ext cx="5763608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2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2"/>
          <p:cNvSpPr/>
          <p:nvPr/>
        </p:nvSpPr>
        <p:spPr>
          <a:xfrm rot="-5400000">
            <a:off x="5918878" y="566793"/>
            <a:ext cx="6450243" cy="9153414"/>
          </a:xfrm>
          <a:prstGeom prst="rect">
            <a:avLst/>
          </a:pr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2"/>
          <p:cNvSpPr/>
          <p:nvPr/>
        </p:nvSpPr>
        <p:spPr>
          <a:xfrm rot="-5400000">
            <a:off x="6339410" y="1166198"/>
            <a:ext cx="5609180" cy="7959877"/>
          </a:xfrm>
          <a:prstGeom prst="rect">
            <a:avLst/>
          </a:prstGeom>
          <a:solidFill>
            <a:srgbClr val="CFC4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2"/>
          <p:cNvSpPr txBox="1"/>
          <p:nvPr/>
        </p:nvSpPr>
        <p:spPr>
          <a:xfrm>
            <a:off x="5433940" y="3168730"/>
            <a:ext cx="742012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/>
          </a:p>
        </p:txBody>
      </p:sp>
      <p:sp>
        <p:nvSpPr>
          <p:cNvPr id="404" name="Google Shape;404;p32"/>
          <p:cNvSpPr txBox="1"/>
          <p:nvPr/>
        </p:nvSpPr>
        <p:spPr>
          <a:xfrm>
            <a:off x="5703818" y="4857635"/>
            <a:ext cx="6880363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Write a closing statement or call-to-action here.</a:t>
            </a:r>
            <a:endParaRPr/>
          </a:p>
        </p:txBody>
      </p:sp>
      <p:cxnSp>
        <p:nvCxnSpPr>
          <p:cNvPr id="405" name="Google Shape;405;p32"/>
          <p:cNvCxnSpPr/>
          <p:nvPr/>
        </p:nvCxnSpPr>
        <p:spPr>
          <a:xfrm rot="10800000">
            <a:off x="-1098161" y="5143500"/>
            <a:ext cx="517059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6" name="Google Shape;406;p32"/>
          <p:cNvCxnSpPr/>
          <p:nvPr/>
        </p:nvCxnSpPr>
        <p:spPr>
          <a:xfrm rot="10800000">
            <a:off x="14271890" y="5146137"/>
            <a:ext cx="517059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7" name="Google Shape;40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0191" y="5994285"/>
            <a:ext cx="1467617" cy="160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3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3"/>
          <p:cNvGrpSpPr/>
          <p:nvPr/>
        </p:nvGrpSpPr>
        <p:grpSpPr>
          <a:xfrm>
            <a:off x="0" y="-144661"/>
            <a:ext cx="18287996" cy="3230761"/>
            <a:chOff x="0" y="-38100"/>
            <a:chExt cx="4816592" cy="850900"/>
          </a:xfrm>
        </p:grpSpPr>
        <p:sp>
          <p:nvSpPr>
            <p:cNvPr id="414" name="Google Shape;414;p33"/>
            <p:cNvSpPr/>
            <p:nvPr/>
          </p:nvSpPr>
          <p:spPr>
            <a:xfrm>
              <a:off x="0" y="0"/>
              <a:ext cx="4816592" cy="812800"/>
            </a:xfrm>
            <a:custGeom>
              <a:rect b="b" l="l" r="r" t="t"/>
              <a:pathLst>
                <a:path extrusionOk="0"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415" name="Google Shape;415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6" name="Google Shape;416;p33"/>
          <p:cNvPicPr preferRelativeResize="0"/>
          <p:nvPr/>
        </p:nvPicPr>
        <p:blipFill rotWithShape="1">
          <a:blip r:embed="rId4">
            <a:alphaModFix/>
          </a:blip>
          <a:srcRect b="0" l="706" r="705" t="0"/>
          <a:stretch/>
        </p:blipFill>
        <p:spPr>
          <a:xfrm>
            <a:off x="11422273" y="1028700"/>
            <a:ext cx="5634254" cy="857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33"/>
          <p:cNvCxnSpPr/>
          <p:nvPr/>
        </p:nvCxnSpPr>
        <p:spPr>
          <a:xfrm rot="-5400000">
            <a:off x="7836460" y="9413642"/>
            <a:ext cx="883649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p33"/>
          <p:cNvCxnSpPr/>
          <p:nvPr/>
        </p:nvCxnSpPr>
        <p:spPr>
          <a:xfrm rot="10800000">
            <a:off x="-1336756" y="8259337"/>
            <a:ext cx="8283742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p33"/>
          <p:cNvSpPr txBox="1"/>
          <p:nvPr/>
        </p:nvSpPr>
        <p:spPr>
          <a:xfrm>
            <a:off x="1028700" y="1028700"/>
            <a:ext cx="883538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endParaRPr/>
          </a:p>
        </p:txBody>
      </p:sp>
      <p:sp>
        <p:nvSpPr>
          <p:cNvPr id="420" name="Google Shape;420;p33"/>
          <p:cNvSpPr txBox="1"/>
          <p:nvPr/>
        </p:nvSpPr>
        <p:spPr>
          <a:xfrm>
            <a:off x="1028700" y="4005634"/>
            <a:ext cx="9101722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028700" y="5901794"/>
            <a:ext cx="9101722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3B2F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B2F2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Pexels for the photos</a:t>
            </a:r>
            <a:endParaRPr/>
          </a:p>
        </p:txBody>
      </p:sp>
      <p:sp>
        <p:nvSpPr>
          <p:cNvPr id="422" name="Google Shape;422;p33"/>
          <p:cNvSpPr txBox="1"/>
          <p:nvPr/>
        </p:nvSpPr>
        <p:spPr>
          <a:xfrm>
            <a:off x="1028700" y="8713554"/>
            <a:ext cx="910172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C4B2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34"/>
          <p:cNvGrpSpPr/>
          <p:nvPr/>
        </p:nvGrpSpPr>
        <p:grpSpPr>
          <a:xfrm>
            <a:off x="25990" y="-176731"/>
            <a:ext cx="6751239" cy="10463731"/>
            <a:chOff x="0" y="-38100"/>
            <a:chExt cx="1778104" cy="2755880"/>
          </a:xfrm>
        </p:grpSpPr>
        <p:sp>
          <p:nvSpPr>
            <p:cNvPr id="428" name="Google Shape;428;p34"/>
            <p:cNvSpPr/>
            <p:nvPr/>
          </p:nvSpPr>
          <p:spPr>
            <a:xfrm>
              <a:off x="0" y="0"/>
              <a:ext cx="1778104" cy="2717780"/>
            </a:xfrm>
            <a:custGeom>
              <a:rect b="b" l="l" r="r" t="t"/>
              <a:pathLst>
                <a:path extrusionOk="0" h="2717780" w="1778104">
                  <a:moveTo>
                    <a:pt x="0" y="0"/>
                  </a:moveTo>
                  <a:lnTo>
                    <a:pt x="1778104" y="0"/>
                  </a:lnTo>
                  <a:lnTo>
                    <a:pt x="1778104" y="2717780"/>
                  </a:lnTo>
                  <a:lnTo>
                    <a:pt x="0" y="2717780"/>
                  </a:lnTo>
                  <a:close/>
                </a:path>
              </a:pathLst>
            </a:custGeom>
            <a:solidFill>
              <a:srgbClr val="FFFEF5"/>
            </a:solidFill>
            <a:ln>
              <a:noFill/>
            </a:ln>
          </p:spPr>
        </p:sp>
        <p:sp>
          <p:nvSpPr>
            <p:cNvPr id="429" name="Google Shape;429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34"/>
          <p:cNvGrpSpPr/>
          <p:nvPr/>
        </p:nvGrpSpPr>
        <p:grpSpPr>
          <a:xfrm>
            <a:off x="774970" y="2580267"/>
            <a:ext cx="4670799" cy="4837123"/>
            <a:chOff x="0" y="-38100"/>
            <a:chExt cx="821642" cy="850900"/>
          </a:xfrm>
        </p:grpSpPr>
        <p:sp>
          <p:nvSpPr>
            <p:cNvPr id="431" name="Google Shape;431;p34"/>
            <p:cNvSpPr/>
            <p:nvPr/>
          </p:nvSpPr>
          <p:spPr>
            <a:xfrm>
              <a:off x="0" y="0"/>
              <a:ext cx="821642" cy="812800"/>
            </a:xfrm>
            <a:custGeom>
              <a:rect b="b" l="l" r="r" t="t"/>
              <a:pathLst>
                <a:path extrusionOk="0" h="812800" w="821642">
                  <a:moveTo>
                    <a:pt x="0" y="0"/>
                  </a:moveTo>
                  <a:lnTo>
                    <a:pt x="821642" y="0"/>
                  </a:lnTo>
                  <a:lnTo>
                    <a:pt x="8216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3B2F2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2" name="Google Shape;432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3" name="Google Shape;433;p34"/>
          <p:cNvPicPr preferRelativeResize="0"/>
          <p:nvPr/>
        </p:nvPicPr>
        <p:blipFill rotWithShape="1">
          <a:blip r:embed="rId3">
            <a:alphaModFix/>
          </a:blip>
          <a:srcRect b="31177" l="0" r="0" t="2279"/>
          <a:stretch/>
        </p:blipFill>
        <p:spPr>
          <a:xfrm>
            <a:off x="1028700" y="3003858"/>
            <a:ext cx="4166780" cy="41667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4"/>
          <p:cNvCxnSpPr/>
          <p:nvPr/>
        </p:nvCxnSpPr>
        <p:spPr>
          <a:xfrm rot="10800000">
            <a:off x="7889763" y="1028700"/>
            <a:ext cx="500829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5" name="Google Shape;435;p34"/>
          <p:cNvSpPr txBox="1"/>
          <p:nvPr/>
        </p:nvSpPr>
        <p:spPr>
          <a:xfrm>
            <a:off x="7889763" y="1501455"/>
            <a:ext cx="1001659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FONTS IN THIS PRESENTATION</a:t>
            </a:r>
            <a:endParaRPr/>
          </a:p>
        </p:txBody>
      </p:sp>
      <p:sp>
        <p:nvSpPr>
          <p:cNvPr id="436" name="Google Shape;436;p34"/>
          <p:cNvSpPr txBox="1"/>
          <p:nvPr/>
        </p:nvSpPr>
        <p:spPr>
          <a:xfrm>
            <a:off x="7889763" y="4285901"/>
            <a:ext cx="8372482" cy="1163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This presentation template uses the following free fonts:</a:t>
            </a:r>
            <a:endParaRPr/>
          </a:p>
        </p:txBody>
      </p:sp>
      <p:sp>
        <p:nvSpPr>
          <p:cNvPr id="437" name="Google Shape;437;p34"/>
          <p:cNvSpPr txBox="1"/>
          <p:nvPr/>
        </p:nvSpPr>
        <p:spPr>
          <a:xfrm>
            <a:off x="7889763" y="5881588"/>
            <a:ext cx="9746518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3B2F20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Titles:</a:t>
            </a:r>
            <a:r>
              <a:rPr b="0" i="0" lang="en-US" sz="24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 Montserrat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3B2F20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Headers:</a:t>
            </a:r>
            <a:r>
              <a:rPr b="0" i="0" lang="en-US" sz="24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 Cabin Regular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B2F20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Body Copy</a:t>
            </a:r>
            <a:r>
              <a:rPr b="0" i="0" lang="en-US" sz="2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: Cabin Regular</a:t>
            </a:r>
            <a:endParaRPr/>
          </a:p>
        </p:txBody>
      </p:sp>
      <p:sp>
        <p:nvSpPr>
          <p:cNvPr id="438" name="Google Shape;438;p34"/>
          <p:cNvSpPr txBox="1"/>
          <p:nvPr/>
        </p:nvSpPr>
        <p:spPr>
          <a:xfrm>
            <a:off x="7889763" y="7639370"/>
            <a:ext cx="10016591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5"/>
          <p:cNvPicPr preferRelativeResize="0"/>
          <p:nvPr/>
        </p:nvPicPr>
        <p:blipFill rotWithShape="1">
          <a:blip r:embed="rId3">
            <a:alphaModFix/>
          </a:blip>
          <a:srcRect b="3874" l="0" r="0" t="1174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35"/>
          <p:cNvGrpSpPr/>
          <p:nvPr/>
        </p:nvGrpSpPr>
        <p:grpSpPr>
          <a:xfrm>
            <a:off x="0" y="6528465"/>
            <a:ext cx="18287996" cy="3758535"/>
            <a:chOff x="0" y="-38100"/>
            <a:chExt cx="4816592" cy="989902"/>
          </a:xfrm>
        </p:grpSpPr>
        <p:sp>
          <p:nvSpPr>
            <p:cNvPr id="445" name="Google Shape;445;p35"/>
            <p:cNvSpPr/>
            <p:nvPr/>
          </p:nvSpPr>
          <p:spPr>
            <a:xfrm>
              <a:off x="0" y="0"/>
              <a:ext cx="4816592" cy="951802"/>
            </a:xfrm>
            <a:custGeom>
              <a:rect b="b" l="l" r="r" t="t"/>
              <a:pathLst>
                <a:path extrusionOk="0" h="95180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51802"/>
                  </a:lnTo>
                  <a:lnTo>
                    <a:pt x="0" y="951802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446" name="Google Shape;44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35"/>
          <p:cNvSpPr/>
          <p:nvPr/>
        </p:nvSpPr>
        <p:spPr>
          <a:xfrm>
            <a:off x="1029489" y="7305277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5"/>
          <p:cNvSpPr/>
          <p:nvPr/>
        </p:nvSpPr>
        <p:spPr>
          <a:xfrm>
            <a:off x="5319165" y="7286489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9606606" y="7292878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5"/>
          <p:cNvSpPr/>
          <p:nvPr/>
        </p:nvSpPr>
        <p:spPr>
          <a:xfrm>
            <a:off x="13895164" y="7280301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1" name="Google Shape;451;p35"/>
          <p:cNvCxnSpPr/>
          <p:nvPr/>
        </p:nvCxnSpPr>
        <p:spPr>
          <a:xfrm rot="-15056">
            <a:off x="1382295" y="7448878"/>
            <a:ext cx="3936102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2" name="Google Shape;452;p35"/>
          <p:cNvCxnSpPr/>
          <p:nvPr/>
        </p:nvCxnSpPr>
        <p:spPr>
          <a:xfrm rot="5122">
            <a:off x="5671990" y="7442679"/>
            <a:ext cx="3933830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3" name="Google Shape;453;p35"/>
          <p:cNvCxnSpPr/>
          <p:nvPr/>
        </p:nvCxnSpPr>
        <p:spPr>
          <a:xfrm rot="-10081">
            <a:off x="9959423" y="7439585"/>
            <a:ext cx="3934961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4" name="Google Shape;454;p35"/>
          <p:cNvCxnSpPr/>
          <p:nvPr/>
        </p:nvCxnSpPr>
        <p:spPr>
          <a:xfrm>
            <a:off x="14247991" y="7433296"/>
            <a:ext cx="3011309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35"/>
          <p:cNvSpPr txBox="1"/>
          <p:nvPr/>
        </p:nvSpPr>
        <p:spPr>
          <a:xfrm>
            <a:off x="364836" y="591951"/>
            <a:ext cx="1454813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ADD A TIMELINE PAGE</a:t>
            </a:r>
            <a:endParaRPr/>
          </a:p>
        </p:txBody>
      </p:sp>
      <p:sp>
        <p:nvSpPr>
          <p:cNvPr id="456" name="Google Shape;456;p35"/>
          <p:cNvSpPr txBox="1"/>
          <p:nvPr/>
        </p:nvSpPr>
        <p:spPr>
          <a:xfrm>
            <a:off x="1028700" y="8011318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EF5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57" name="Google Shape;457;p35"/>
          <p:cNvSpPr txBox="1"/>
          <p:nvPr/>
        </p:nvSpPr>
        <p:spPr>
          <a:xfrm>
            <a:off x="1028700" y="91939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F5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458" name="Google Shape;458;p35"/>
          <p:cNvSpPr txBox="1"/>
          <p:nvPr/>
        </p:nvSpPr>
        <p:spPr>
          <a:xfrm>
            <a:off x="5317258" y="8011318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EF5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59" name="Google Shape;459;p35"/>
          <p:cNvSpPr txBox="1"/>
          <p:nvPr/>
        </p:nvSpPr>
        <p:spPr>
          <a:xfrm>
            <a:off x="5318482" y="91939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F5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460" name="Google Shape;460;p35"/>
          <p:cNvSpPr txBox="1"/>
          <p:nvPr/>
        </p:nvSpPr>
        <p:spPr>
          <a:xfrm>
            <a:off x="13894375" y="8011318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EF5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61" name="Google Shape;461;p35"/>
          <p:cNvSpPr txBox="1"/>
          <p:nvPr/>
        </p:nvSpPr>
        <p:spPr>
          <a:xfrm>
            <a:off x="13894667" y="91939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F5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462" name="Google Shape;462;p35"/>
          <p:cNvSpPr txBox="1"/>
          <p:nvPr/>
        </p:nvSpPr>
        <p:spPr>
          <a:xfrm>
            <a:off x="9605817" y="8011318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EF5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463" name="Google Shape;463;p35"/>
          <p:cNvSpPr txBox="1"/>
          <p:nvPr/>
        </p:nvSpPr>
        <p:spPr>
          <a:xfrm>
            <a:off x="9605817" y="921067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F5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cxnSp>
        <p:nvCxnSpPr>
          <p:cNvPr id="464" name="Google Shape;464;p35"/>
          <p:cNvCxnSpPr/>
          <p:nvPr/>
        </p:nvCxnSpPr>
        <p:spPr>
          <a:xfrm>
            <a:off x="-24623" y="2335026"/>
            <a:ext cx="998405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35"/>
          <p:cNvCxnSpPr/>
          <p:nvPr/>
        </p:nvCxnSpPr>
        <p:spPr>
          <a:xfrm rot="5399999">
            <a:off x="11954761" y="-1581747"/>
            <a:ext cx="987949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6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36"/>
          <p:cNvGrpSpPr/>
          <p:nvPr/>
        </p:nvGrpSpPr>
        <p:grpSpPr>
          <a:xfrm>
            <a:off x="-1193837" y="-154104"/>
            <a:ext cx="19481833" cy="11156913"/>
            <a:chOff x="0" y="-205472"/>
            <a:chExt cx="25975778" cy="14875884"/>
          </a:xfrm>
        </p:grpSpPr>
        <p:grpSp>
          <p:nvGrpSpPr>
            <p:cNvPr id="472" name="Google Shape;472;p36"/>
            <p:cNvGrpSpPr/>
            <p:nvPr/>
          </p:nvGrpSpPr>
          <p:grpSpPr>
            <a:xfrm>
              <a:off x="0" y="10081528"/>
              <a:ext cx="25975778" cy="4588884"/>
              <a:chOff x="0" y="-38100"/>
              <a:chExt cx="4816592" cy="850900"/>
            </a:xfrm>
          </p:grpSpPr>
          <p:sp>
            <p:nvSpPr>
              <p:cNvPr id="473" name="Google Shape;473;p36"/>
              <p:cNvSpPr/>
              <p:nvPr/>
            </p:nvSpPr>
            <p:spPr>
              <a:xfrm>
                <a:off x="0" y="0"/>
                <a:ext cx="4816592" cy="635827"/>
              </a:xfrm>
              <a:custGeom>
                <a:rect b="b" l="l" r="r" t="t"/>
                <a:pathLst>
                  <a:path extrusionOk="0" h="635827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635827"/>
                    </a:lnTo>
                    <a:lnTo>
                      <a:pt x="0" y="635827"/>
                    </a:lnTo>
                    <a:close/>
                  </a:path>
                </a:pathLst>
              </a:custGeom>
              <a:solidFill>
                <a:srgbClr val="FFFEF5"/>
              </a:solidFill>
              <a:ln>
                <a:noFill/>
              </a:ln>
            </p:spPr>
          </p:sp>
          <p:sp>
            <p:nvSpPr>
              <p:cNvPr id="474" name="Google Shape;474;p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36"/>
            <p:cNvGrpSpPr/>
            <p:nvPr/>
          </p:nvGrpSpPr>
          <p:grpSpPr>
            <a:xfrm>
              <a:off x="0" y="6652528"/>
              <a:ext cx="25975778" cy="4588884"/>
              <a:chOff x="0" y="-38100"/>
              <a:chExt cx="4816592" cy="850900"/>
            </a:xfrm>
          </p:grpSpPr>
          <p:sp>
            <p:nvSpPr>
              <p:cNvPr id="476" name="Google Shape;476;p36"/>
              <p:cNvSpPr/>
              <p:nvPr/>
            </p:nvSpPr>
            <p:spPr>
              <a:xfrm>
                <a:off x="0" y="0"/>
                <a:ext cx="4816592" cy="635827"/>
              </a:xfrm>
              <a:custGeom>
                <a:rect b="b" l="l" r="r" t="t"/>
                <a:pathLst>
                  <a:path extrusionOk="0" h="635827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635827"/>
                    </a:lnTo>
                    <a:lnTo>
                      <a:pt x="0" y="635827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477" name="Google Shape;477;p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36"/>
            <p:cNvGrpSpPr/>
            <p:nvPr/>
          </p:nvGrpSpPr>
          <p:grpSpPr>
            <a:xfrm>
              <a:off x="0" y="3223528"/>
              <a:ext cx="25975778" cy="4588884"/>
              <a:chOff x="0" y="-38100"/>
              <a:chExt cx="4816592" cy="850900"/>
            </a:xfrm>
          </p:grpSpPr>
          <p:sp>
            <p:nvSpPr>
              <p:cNvPr id="479" name="Google Shape;479;p36"/>
              <p:cNvSpPr/>
              <p:nvPr/>
            </p:nvSpPr>
            <p:spPr>
              <a:xfrm>
                <a:off x="0" y="0"/>
                <a:ext cx="4816592" cy="635827"/>
              </a:xfrm>
              <a:custGeom>
                <a:rect b="b" l="l" r="r" t="t"/>
                <a:pathLst>
                  <a:path extrusionOk="0" h="635827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635827"/>
                    </a:lnTo>
                    <a:lnTo>
                      <a:pt x="0" y="635827"/>
                    </a:lnTo>
                    <a:close/>
                  </a:path>
                </a:pathLst>
              </a:custGeom>
              <a:solidFill>
                <a:srgbClr val="FFFEF5"/>
              </a:solidFill>
              <a:ln>
                <a:noFill/>
              </a:ln>
            </p:spPr>
          </p:sp>
          <p:sp>
            <p:nvSpPr>
              <p:cNvPr id="480" name="Google Shape;480;p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36"/>
            <p:cNvGrpSpPr/>
            <p:nvPr/>
          </p:nvGrpSpPr>
          <p:grpSpPr>
            <a:xfrm>
              <a:off x="0" y="-205472"/>
              <a:ext cx="25975778" cy="4588884"/>
              <a:chOff x="0" y="-38100"/>
              <a:chExt cx="4816592" cy="850900"/>
            </a:xfrm>
          </p:grpSpPr>
          <p:sp>
            <p:nvSpPr>
              <p:cNvPr id="482" name="Google Shape;482;p36"/>
              <p:cNvSpPr/>
              <p:nvPr/>
            </p:nvSpPr>
            <p:spPr>
              <a:xfrm>
                <a:off x="0" y="0"/>
                <a:ext cx="4816592" cy="635827"/>
              </a:xfrm>
              <a:custGeom>
                <a:rect b="b" l="l" r="r" t="t"/>
                <a:pathLst>
                  <a:path extrusionOk="0" h="635827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635827"/>
                    </a:lnTo>
                    <a:lnTo>
                      <a:pt x="0" y="635827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483" name="Google Shape;483;p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4" name="Google Shape;484;p36"/>
          <p:cNvGrpSpPr/>
          <p:nvPr/>
        </p:nvGrpSpPr>
        <p:grpSpPr>
          <a:xfrm>
            <a:off x="2607204" y="273958"/>
            <a:ext cx="14705863" cy="2057400"/>
            <a:chOff x="0" y="95250"/>
            <a:chExt cx="19607817" cy="2743200"/>
          </a:xfrm>
        </p:grpSpPr>
        <p:sp>
          <p:nvSpPr>
            <p:cNvPr id="485" name="Google Shape;485;p36"/>
            <p:cNvSpPr txBox="1"/>
            <p:nvPr/>
          </p:nvSpPr>
          <p:spPr>
            <a:xfrm>
              <a:off x="0" y="95250"/>
              <a:ext cx="4419600" cy="1692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8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</a:t>
              </a:r>
              <a:endParaRPr/>
            </a:p>
          </p:txBody>
        </p:sp>
        <p:sp>
          <p:nvSpPr>
            <p:cNvPr id="486" name="Google Shape;486;p36"/>
            <p:cNvSpPr txBox="1"/>
            <p:nvPr/>
          </p:nvSpPr>
          <p:spPr>
            <a:xfrm>
              <a:off x="0" y="2200275"/>
              <a:ext cx="441960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STRENGTHS</a:t>
              </a:r>
              <a:endParaRPr/>
            </a:p>
          </p:txBody>
        </p:sp>
        <p:sp>
          <p:nvSpPr>
            <p:cNvPr id="487" name="Google Shape;487;p36"/>
            <p:cNvSpPr txBox="1"/>
            <p:nvPr/>
          </p:nvSpPr>
          <p:spPr>
            <a:xfrm>
              <a:off x="5076389" y="270467"/>
              <a:ext cx="14531428" cy="2263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02260" lvl="1" marL="604519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What are you doing well? </a:t>
              </a:r>
              <a:endParaRPr/>
            </a:p>
            <a:p>
              <a:pPr indent="-302260" lvl="1" marL="604519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What sets you apart? </a:t>
              </a:r>
              <a:endParaRPr/>
            </a:p>
            <a:p>
              <a:pPr indent="-302260" lvl="1" marL="604519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What are your good qualities?</a:t>
              </a:r>
              <a:endParaRPr/>
            </a:p>
          </p:txBody>
        </p:sp>
      </p:grpSp>
      <p:grpSp>
        <p:nvGrpSpPr>
          <p:cNvPr id="488" name="Google Shape;488;p36"/>
          <p:cNvGrpSpPr/>
          <p:nvPr/>
        </p:nvGrpSpPr>
        <p:grpSpPr>
          <a:xfrm>
            <a:off x="3112335" y="2822969"/>
            <a:ext cx="12063329" cy="2057400"/>
            <a:chOff x="0" y="95250"/>
            <a:chExt cx="16084439" cy="2743200"/>
          </a:xfrm>
        </p:grpSpPr>
        <p:sp>
          <p:nvSpPr>
            <p:cNvPr id="489" name="Google Shape;489;p36"/>
            <p:cNvSpPr txBox="1"/>
            <p:nvPr/>
          </p:nvSpPr>
          <p:spPr>
            <a:xfrm>
              <a:off x="11664839" y="95250"/>
              <a:ext cx="4419600" cy="1692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8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</a:t>
              </a:r>
              <a:endParaRPr/>
            </a:p>
          </p:txBody>
        </p:sp>
        <p:sp>
          <p:nvSpPr>
            <p:cNvPr id="490" name="Google Shape;490;p36"/>
            <p:cNvSpPr txBox="1"/>
            <p:nvPr/>
          </p:nvSpPr>
          <p:spPr>
            <a:xfrm>
              <a:off x="11664839" y="2200275"/>
              <a:ext cx="441960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WEAKNESSES</a:t>
              </a:r>
              <a:endParaRPr/>
            </a:p>
          </p:txBody>
        </p:sp>
        <p:sp>
          <p:nvSpPr>
            <p:cNvPr id="491" name="Google Shape;491;p36"/>
            <p:cNvSpPr txBox="1"/>
            <p:nvPr/>
          </p:nvSpPr>
          <p:spPr>
            <a:xfrm>
              <a:off x="0" y="270467"/>
              <a:ext cx="10974612" cy="2263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Where do you need to improve? </a:t>
              </a:r>
              <a:endParaRPr/>
            </a:p>
            <a:p>
              <a:pPr indent="0" lvl="0" marL="0" marR="0" rtl="0" algn="r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Are resources adequate? </a:t>
              </a:r>
              <a:endParaRPr/>
            </a:p>
            <a:p>
              <a:pPr indent="0" lvl="0" marL="0" marR="0" rtl="0" algn="r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What do others do better than you?</a:t>
              </a:r>
              <a:endParaRPr/>
            </a:p>
          </p:txBody>
        </p:sp>
      </p:grpSp>
      <p:grpSp>
        <p:nvGrpSpPr>
          <p:cNvPr id="492" name="Google Shape;492;p36"/>
          <p:cNvGrpSpPr/>
          <p:nvPr/>
        </p:nvGrpSpPr>
        <p:grpSpPr>
          <a:xfrm>
            <a:off x="2721278" y="5370907"/>
            <a:ext cx="11651607" cy="2057400"/>
            <a:chOff x="0" y="95250"/>
            <a:chExt cx="15535477" cy="2743200"/>
          </a:xfrm>
        </p:grpSpPr>
        <p:sp>
          <p:nvSpPr>
            <p:cNvPr id="493" name="Google Shape;493;p36"/>
            <p:cNvSpPr txBox="1"/>
            <p:nvPr/>
          </p:nvSpPr>
          <p:spPr>
            <a:xfrm>
              <a:off x="0" y="95250"/>
              <a:ext cx="4419600" cy="1692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8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</a:t>
              </a:r>
              <a:endParaRPr/>
            </a:p>
          </p:txBody>
        </p:sp>
        <p:sp>
          <p:nvSpPr>
            <p:cNvPr id="494" name="Google Shape;494;p36"/>
            <p:cNvSpPr txBox="1"/>
            <p:nvPr/>
          </p:nvSpPr>
          <p:spPr>
            <a:xfrm>
              <a:off x="0" y="2200275"/>
              <a:ext cx="441960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OPPORTUNITIES</a:t>
              </a:r>
              <a:endParaRPr/>
            </a:p>
          </p:txBody>
        </p:sp>
        <p:sp>
          <p:nvSpPr>
            <p:cNvPr id="495" name="Google Shape;495;p36"/>
            <p:cNvSpPr txBox="1"/>
            <p:nvPr/>
          </p:nvSpPr>
          <p:spPr>
            <a:xfrm>
              <a:off x="5076389" y="270467"/>
              <a:ext cx="10459088" cy="2263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02258" lvl="1" marL="604518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What are your goals? </a:t>
              </a:r>
              <a:endParaRPr/>
            </a:p>
            <a:p>
              <a:pPr indent="-302258" lvl="1" marL="604518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Are demands shifting? </a:t>
              </a:r>
              <a:endParaRPr/>
            </a:p>
            <a:p>
              <a:pPr indent="-302258" lvl="1" marL="604518" marR="0" rtl="0" algn="l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2799"/>
                <a:buFont typeface="Arial"/>
                <a:buChar char="•"/>
              </a:pPr>
              <a:r>
                <a:rPr b="0" i="0" lang="en-US" sz="27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How can it be improved?</a:t>
              </a:r>
              <a:endParaRPr/>
            </a:p>
          </p:txBody>
        </p:sp>
      </p:grpSp>
      <p:grpSp>
        <p:nvGrpSpPr>
          <p:cNvPr id="496" name="Google Shape;496;p36"/>
          <p:cNvGrpSpPr/>
          <p:nvPr/>
        </p:nvGrpSpPr>
        <p:grpSpPr>
          <a:xfrm>
            <a:off x="2721278" y="7918844"/>
            <a:ext cx="12063329" cy="2057400"/>
            <a:chOff x="0" y="95250"/>
            <a:chExt cx="16084439" cy="2743200"/>
          </a:xfrm>
        </p:grpSpPr>
        <p:sp>
          <p:nvSpPr>
            <p:cNvPr id="497" name="Google Shape;497;p36"/>
            <p:cNvSpPr txBox="1"/>
            <p:nvPr/>
          </p:nvSpPr>
          <p:spPr>
            <a:xfrm>
              <a:off x="11664839" y="95250"/>
              <a:ext cx="4419600" cy="1692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8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</a:t>
              </a:r>
              <a:endParaRPr/>
            </a:p>
          </p:txBody>
        </p:sp>
        <p:sp>
          <p:nvSpPr>
            <p:cNvPr id="498" name="Google Shape;498;p36"/>
            <p:cNvSpPr txBox="1"/>
            <p:nvPr/>
          </p:nvSpPr>
          <p:spPr>
            <a:xfrm>
              <a:off x="11664839" y="2200275"/>
              <a:ext cx="441960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THREATS</a:t>
              </a:r>
              <a:endParaRPr/>
            </a:p>
          </p:txBody>
        </p:sp>
        <p:sp>
          <p:nvSpPr>
            <p:cNvPr id="499" name="Google Shape;499;p36"/>
            <p:cNvSpPr txBox="1"/>
            <p:nvPr/>
          </p:nvSpPr>
          <p:spPr>
            <a:xfrm>
              <a:off x="0" y="249419"/>
              <a:ext cx="10974612" cy="1475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What are the blockers you're facing? </a:t>
              </a:r>
              <a:endParaRPr/>
            </a:p>
            <a:p>
              <a:pPr indent="0" lvl="0" marL="0" marR="0" rtl="0" algn="r">
                <a:lnSpc>
                  <a:spcPct val="167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What are factors outside of your control?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7"/>
          <p:cNvGrpSpPr/>
          <p:nvPr/>
        </p:nvGrpSpPr>
        <p:grpSpPr>
          <a:xfrm>
            <a:off x="0" y="-141856"/>
            <a:ext cx="9144000" cy="10428856"/>
            <a:chOff x="0" y="-38100"/>
            <a:chExt cx="2408296" cy="2746695"/>
          </a:xfrm>
        </p:grpSpPr>
        <p:sp>
          <p:nvSpPr>
            <p:cNvPr id="505" name="Google Shape;505;p37"/>
            <p:cNvSpPr/>
            <p:nvPr/>
          </p:nvSpPr>
          <p:spPr>
            <a:xfrm>
              <a:off x="0" y="0"/>
              <a:ext cx="2408296" cy="2708595"/>
            </a:xfrm>
            <a:custGeom>
              <a:rect b="b" l="l" r="r" t="t"/>
              <a:pathLst>
                <a:path extrusionOk="0" h="2708595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8595"/>
                  </a:lnTo>
                  <a:lnTo>
                    <a:pt x="0" y="2708595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506" name="Google Shape;506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7"/>
          <p:cNvGrpSpPr/>
          <p:nvPr/>
        </p:nvGrpSpPr>
        <p:grpSpPr>
          <a:xfrm>
            <a:off x="417612" y="1183419"/>
            <a:ext cx="8308777" cy="8440579"/>
            <a:chOff x="0" y="-47625"/>
            <a:chExt cx="11078369" cy="11254105"/>
          </a:xfrm>
        </p:grpSpPr>
        <p:sp>
          <p:nvSpPr>
            <p:cNvPr id="508" name="Google Shape;508;p37"/>
            <p:cNvSpPr txBox="1"/>
            <p:nvPr/>
          </p:nvSpPr>
          <p:spPr>
            <a:xfrm>
              <a:off x="1228407" y="10681335"/>
              <a:ext cx="102901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Item 1</a:t>
              </a:r>
              <a:endParaRPr/>
            </a:p>
          </p:txBody>
        </p:sp>
        <p:sp>
          <p:nvSpPr>
            <p:cNvPr id="509" name="Google Shape;509;p37"/>
            <p:cNvSpPr txBox="1"/>
            <p:nvPr/>
          </p:nvSpPr>
          <p:spPr>
            <a:xfrm>
              <a:off x="3284141" y="10681335"/>
              <a:ext cx="1109504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Item 2</a:t>
              </a:r>
              <a:endParaRPr/>
            </a:p>
          </p:txBody>
        </p:sp>
        <p:sp>
          <p:nvSpPr>
            <p:cNvPr id="510" name="Google Shape;510;p37"/>
            <p:cNvSpPr txBox="1"/>
            <p:nvPr/>
          </p:nvSpPr>
          <p:spPr>
            <a:xfrm>
              <a:off x="5376624" y="10681335"/>
              <a:ext cx="111648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Item 3</a:t>
              </a:r>
              <a:endParaRPr/>
            </a:p>
          </p:txBody>
        </p:sp>
        <p:sp>
          <p:nvSpPr>
            <p:cNvPr id="511" name="Google Shape;511;p37"/>
            <p:cNvSpPr txBox="1"/>
            <p:nvPr/>
          </p:nvSpPr>
          <p:spPr>
            <a:xfrm>
              <a:off x="7465060" y="10681335"/>
              <a:ext cx="113157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Item 4</a:t>
              </a:r>
              <a:endParaRPr/>
            </a:p>
          </p:txBody>
        </p:sp>
        <p:sp>
          <p:nvSpPr>
            <p:cNvPr id="512" name="Google Shape;512;p37"/>
            <p:cNvSpPr txBox="1"/>
            <p:nvPr/>
          </p:nvSpPr>
          <p:spPr>
            <a:xfrm>
              <a:off x="9568577" y="10681335"/>
              <a:ext cx="111648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Item 5</a:t>
              </a:r>
              <a:endParaRPr/>
            </a:p>
          </p:txBody>
        </p:sp>
        <p:grpSp>
          <p:nvGrpSpPr>
            <p:cNvPr id="513" name="Google Shape;513;p37"/>
            <p:cNvGrpSpPr/>
            <p:nvPr/>
          </p:nvGrpSpPr>
          <p:grpSpPr>
            <a:xfrm>
              <a:off x="791369" y="232410"/>
              <a:ext cx="10287000" cy="10299700"/>
              <a:chOff x="0" y="-6350"/>
              <a:chExt cx="10287000" cy="10299700"/>
            </a:xfrm>
          </p:grpSpPr>
          <p:sp>
            <p:nvSpPr>
              <p:cNvPr id="514" name="Google Shape;514;p37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15" name="Google Shape;515;p37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16" name="Google Shape;516;p37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17" name="Google Shape;517;p37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18" name="Google Shape;518;p37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519" name="Google Shape;519;p37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B2F2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520" name="Google Shape;520;p37"/>
            <p:cNvSpPr txBox="1"/>
            <p:nvPr/>
          </p:nvSpPr>
          <p:spPr>
            <a:xfrm>
              <a:off x="63817" y="-47625"/>
              <a:ext cx="52435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25 </a:t>
              </a:r>
              <a:endParaRPr/>
            </a:p>
          </p:txBody>
        </p:sp>
        <p:sp>
          <p:nvSpPr>
            <p:cNvPr id="521" name="Google Shape;521;p37"/>
            <p:cNvSpPr txBox="1"/>
            <p:nvPr/>
          </p:nvSpPr>
          <p:spPr>
            <a:xfrm>
              <a:off x="0" y="2009775"/>
              <a:ext cx="58816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20 </a:t>
              </a:r>
              <a:endParaRPr/>
            </a:p>
          </p:txBody>
        </p:sp>
        <p:sp>
          <p:nvSpPr>
            <p:cNvPr id="522" name="Google Shape;522;p37"/>
            <p:cNvSpPr txBox="1"/>
            <p:nvPr/>
          </p:nvSpPr>
          <p:spPr>
            <a:xfrm>
              <a:off x="144304" y="4067175"/>
              <a:ext cx="443865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15 </a:t>
              </a:r>
              <a:endParaRPr/>
            </a:p>
          </p:txBody>
        </p:sp>
        <p:sp>
          <p:nvSpPr>
            <p:cNvPr id="523" name="Google Shape;523;p37"/>
            <p:cNvSpPr txBox="1"/>
            <p:nvPr/>
          </p:nvSpPr>
          <p:spPr>
            <a:xfrm>
              <a:off x="80486" y="6124575"/>
              <a:ext cx="507683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10 </a:t>
              </a:r>
              <a:endParaRPr/>
            </a:p>
          </p:txBody>
        </p:sp>
        <p:sp>
          <p:nvSpPr>
            <p:cNvPr id="524" name="Google Shape;524;p37"/>
            <p:cNvSpPr txBox="1"/>
            <p:nvPr/>
          </p:nvSpPr>
          <p:spPr>
            <a:xfrm>
              <a:off x="276860" y="8181975"/>
              <a:ext cx="31130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5 </a:t>
              </a:r>
              <a:endParaRPr/>
            </a:p>
          </p:txBody>
        </p:sp>
        <p:sp>
          <p:nvSpPr>
            <p:cNvPr id="525" name="Google Shape;525;p37"/>
            <p:cNvSpPr txBox="1"/>
            <p:nvPr/>
          </p:nvSpPr>
          <p:spPr>
            <a:xfrm>
              <a:off x="213042" y="10239375"/>
              <a:ext cx="375126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0 </a:t>
              </a:r>
              <a:endParaRPr/>
            </a:p>
          </p:txBody>
        </p:sp>
        <p:grpSp>
          <p:nvGrpSpPr>
            <p:cNvPr id="526" name="Google Shape;526;p37"/>
            <p:cNvGrpSpPr/>
            <p:nvPr/>
          </p:nvGrpSpPr>
          <p:grpSpPr>
            <a:xfrm>
              <a:off x="791368" y="1466850"/>
              <a:ext cx="10287000" cy="9058910"/>
              <a:chOff x="0" y="1228090"/>
              <a:chExt cx="10287000" cy="9058910"/>
            </a:xfrm>
          </p:grpSpPr>
          <p:sp>
            <p:nvSpPr>
              <p:cNvPr id="527" name="Google Shape;527;p37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528" name="Google Shape;528;p37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37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37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37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803F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37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803F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37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803F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37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803F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7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803F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37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3B2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3B2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3B2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37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3B2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37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3B2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542" name="Google Shape;542;p37"/>
          <p:cNvCxnSpPr/>
          <p:nvPr/>
        </p:nvCxnSpPr>
        <p:spPr>
          <a:xfrm rot="10799999">
            <a:off x="9774671" y="3134190"/>
            <a:ext cx="505958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3" name="Google Shape;543;p37"/>
          <p:cNvPicPr preferRelativeResize="0"/>
          <p:nvPr/>
        </p:nvPicPr>
        <p:blipFill rotWithShape="1">
          <a:blip r:embed="rId3">
            <a:alphaModFix amt="52000"/>
          </a:blip>
          <a:srcRect b="0" l="0" r="0" t="0"/>
          <a:stretch/>
        </p:blipFill>
        <p:spPr>
          <a:xfrm rot="623811">
            <a:off x="15187250" y="3460853"/>
            <a:ext cx="4683206" cy="1168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7"/>
          <p:cNvSpPr txBox="1"/>
          <p:nvPr/>
        </p:nvSpPr>
        <p:spPr>
          <a:xfrm>
            <a:off x="9774671" y="3484562"/>
            <a:ext cx="7754183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TOPIC OR IDEA</a:t>
            </a:r>
            <a:endParaRPr/>
          </a:p>
        </p:txBody>
      </p:sp>
      <p:sp>
        <p:nvSpPr>
          <p:cNvPr id="545" name="Google Shape;545;p37"/>
          <p:cNvSpPr txBox="1"/>
          <p:nvPr/>
        </p:nvSpPr>
        <p:spPr>
          <a:xfrm>
            <a:off x="9774671" y="6035210"/>
            <a:ext cx="535926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8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8"/>
          <p:cNvSpPr/>
          <p:nvPr/>
        </p:nvSpPr>
        <p:spPr>
          <a:xfrm rot="-5400000">
            <a:off x="5146021" y="-2745722"/>
            <a:ext cx="7857641" cy="15863684"/>
          </a:xfrm>
          <a:prstGeom prst="rect">
            <a:avLst/>
          </a:prstGeom>
          <a:solidFill>
            <a:srgbClr val="B29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2" name="Google Shape;552;p38"/>
          <p:cNvGrpSpPr/>
          <p:nvPr/>
        </p:nvGrpSpPr>
        <p:grpSpPr>
          <a:xfrm>
            <a:off x="7045521" y="2245348"/>
            <a:ext cx="4329012" cy="4430476"/>
            <a:chOff x="-174291" y="-329362"/>
            <a:chExt cx="812800" cy="831850"/>
          </a:xfrm>
        </p:grpSpPr>
        <p:sp>
          <p:nvSpPr>
            <p:cNvPr id="553" name="Google Shape;553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554" name="Google Shape;554;p38"/>
            <p:cNvSpPr txBox="1"/>
            <p:nvPr/>
          </p:nvSpPr>
          <p:spPr>
            <a:xfrm>
              <a:off x="-174291" y="-32936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sp>
        <p:nvSpPr>
          <p:cNvPr id="555" name="Google Shape;555;p38"/>
          <p:cNvSpPr txBox="1"/>
          <p:nvPr/>
        </p:nvSpPr>
        <p:spPr>
          <a:xfrm>
            <a:off x="2873922" y="1731367"/>
            <a:ext cx="12148167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ADD A CHART PAGE</a:t>
            </a:r>
            <a:endParaRPr/>
          </a:p>
        </p:txBody>
      </p:sp>
      <p:grpSp>
        <p:nvGrpSpPr>
          <p:cNvPr id="556" name="Google Shape;556;p38"/>
          <p:cNvGrpSpPr/>
          <p:nvPr/>
        </p:nvGrpSpPr>
        <p:grpSpPr>
          <a:xfrm>
            <a:off x="3136082" y="3841829"/>
            <a:ext cx="4329012" cy="4430476"/>
            <a:chOff x="-177046" y="-327575"/>
            <a:chExt cx="812800" cy="831850"/>
          </a:xfrm>
        </p:grpSpPr>
        <p:sp>
          <p:nvSpPr>
            <p:cNvPr id="557" name="Google Shape;557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</p:sp>
        <p:sp>
          <p:nvSpPr>
            <p:cNvPr id="558" name="Google Shape;558;p38"/>
            <p:cNvSpPr txBox="1"/>
            <p:nvPr/>
          </p:nvSpPr>
          <p:spPr>
            <a:xfrm>
              <a:off x="-177046" y="-32757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grpSp>
        <p:nvGrpSpPr>
          <p:cNvPr id="559" name="Google Shape;559;p38"/>
          <p:cNvGrpSpPr/>
          <p:nvPr/>
        </p:nvGrpSpPr>
        <p:grpSpPr>
          <a:xfrm>
            <a:off x="10523076" y="3855320"/>
            <a:ext cx="4329012" cy="4430476"/>
            <a:chOff x="-175422" y="-325042"/>
            <a:chExt cx="812800" cy="831850"/>
          </a:xfrm>
        </p:grpSpPr>
        <p:sp>
          <p:nvSpPr>
            <p:cNvPr id="560" name="Google Shape;560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8"/>
            <p:cNvSpPr txBox="1"/>
            <p:nvPr/>
          </p:nvSpPr>
          <p:spPr>
            <a:xfrm>
              <a:off x="-175422" y="-32504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grpSp>
        <p:nvGrpSpPr>
          <p:cNvPr id="562" name="Google Shape;562;p38"/>
          <p:cNvGrpSpPr/>
          <p:nvPr/>
        </p:nvGrpSpPr>
        <p:grpSpPr>
          <a:xfrm>
            <a:off x="1767324" y="5445655"/>
            <a:ext cx="4329012" cy="4430476"/>
            <a:chOff x="-163471" y="-325042"/>
            <a:chExt cx="812800" cy="831850"/>
          </a:xfrm>
        </p:grpSpPr>
        <p:sp>
          <p:nvSpPr>
            <p:cNvPr id="563" name="Google Shape;563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</p:sp>
        <p:sp>
          <p:nvSpPr>
            <p:cNvPr id="564" name="Google Shape;564;p38"/>
            <p:cNvSpPr txBox="1"/>
            <p:nvPr/>
          </p:nvSpPr>
          <p:spPr>
            <a:xfrm>
              <a:off x="-163471" y="-32504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grpSp>
        <p:nvGrpSpPr>
          <p:cNvPr id="565" name="Google Shape;565;p38"/>
          <p:cNvGrpSpPr/>
          <p:nvPr/>
        </p:nvGrpSpPr>
        <p:grpSpPr>
          <a:xfrm>
            <a:off x="5562280" y="5459875"/>
            <a:ext cx="4329012" cy="4430476"/>
            <a:chOff x="-168881" y="-322372"/>
            <a:chExt cx="812800" cy="831850"/>
          </a:xfrm>
        </p:grpSpPr>
        <p:sp>
          <p:nvSpPr>
            <p:cNvPr id="566" name="Google Shape;566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</p:sp>
        <p:sp>
          <p:nvSpPr>
            <p:cNvPr id="567" name="Google Shape;567;p38"/>
            <p:cNvSpPr txBox="1"/>
            <p:nvPr/>
          </p:nvSpPr>
          <p:spPr>
            <a:xfrm>
              <a:off x="-168881" y="-32237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grpSp>
        <p:nvGrpSpPr>
          <p:cNvPr id="568" name="Google Shape;568;p38"/>
          <p:cNvGrpSpPr/>
          <p:nvPr/>
        </p:nvGrpSpPr>
        <p:grpSpPr>
          <a:xfrm>
            <a:off x="9107690" y="5432015"/>
            <a:ext cx="4329012" cy="4430476"/>
            <a:chOff x="-172994" y="-327603"/>
            <a:chExt cx="812800" cy="831850"/>
          </a:xfrm>
        </p:grpSpPr>
        <p:sp>
          <p:nvSpPr>
            <p:cNvPr id="569" name="Google Shape;569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</p:sp>
        <p:sp>
          <p:nvSpPr>
            <p:cNvPr id="570" name="Google Shape;570;p38"/>
            <p:cNvSpPr txBox="1"/>
            <p:nvPr/>
          </p:nvSpPr>
          <p:spPr>
            <a:xfrm>
              <a:off x="-172994" y="-327603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grpSp>
        <p:nvGrpSpPr>
          <p:cNvPr id="571" name="Google Shape;571;p38"/>
          <p:cNvGrpSpPr/>
          <p:nvPr/>
        </p:nvGrpSpPr>
        <p:grpSpPr>
          <a:xfrm>
            <a:off x="12965071" y="5459875"/>
            <a:ext cx="4329012" cy="4430476"/>
            <a:chOff x="-172456" y="-322372"/>
            <a:chExt cx="812800" cy="831850"/>
          </a:xfrm>
        </p:grpSpPr>
        <p:sp>
          <p:nvSpPr>
            <p:cNvPr id="572" name="Google Shape;572;p38"/>
            <p:cNvSpPr/>
            <p:nvPr/>
          </p:nvSpPr>
          <p:spPr>
            <a:xfrm>
              <a:off x="0" y="0"/>
              <a:ext cx="466811" cy="181766"/>
            </a:xfrm>
            <a:custGeom>
              <a:rect b="b" l="l" r="r" t="t"/>
              <a:pathLst>
                <a:path extrusionOk="0" h="181766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81766"/>
                  </a:lnTo>
                  <a:lnTo>
                    <a:pt x="0" y="181766"/>
                  </a:lnTo>
                  <a:close/>
                </a:path>
              </a:pathLst>
            </a:custGeom>
            <a:solidFill>
              <a:srgbClr val="3B2F20"/>
            </a:solidFill>
            <a:ln>
              <a:noFill/>
            </a:ln>
          </p:spPr>
        </p:sp>
        <p:sp>
          <p:nvSpPr>
            <p:cNvPr id="573" name="Google Shape;573;p38"/>
            <p:cNvSpPr txBox="1"/>
            <p:nvPr/>
          </p:nvSpPr>
          <p:spPr>
            <a:xfrm>
              <a:off x="-172456" y="-32237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Name</a:t>
              </a:r>
              <a:endParaRPr/>
            </a:p>
            <a:p>
              <a:pPr indent="0" lvl="0" marL="0" marR="0" rtl="0" algn="ctr">
                <a:lnSpc>
                  <a:spcPct val="13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99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Job Title</a:t>
              </a:r>
              <a:endParaRPr/>
            </a:p>
          </p:txBody>
        </p:sp>
      </p:grpSp>
      <p:cxnSp>
        <p:nvCxnSpPr>
          <p:cNvPr id="574" name="Google Shape;574;p38"/>
          <p:cNvCxnSpPr/>
          <p:nvPr/>
        </p:nvCxnSpPr>
        <p:spPr>
          <a:xfrm rot="10800000">
            <a:off x="5291866" y="5200324"/>
            <a:ext cx="7433532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5" name="Google Shape;575;p38"/>
          <p:cNvCxnSpPr/>
          <p:nvPr/>
        </p:nvCxnSpPr>
        <p:spPr>
          <a:xfrm rot="-5399924">
            <a:off x="9095825" y="5079220"/>
            <a:ext cx="223157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p38"/>
          <p:cNvCxnSpPr/>
          <p:nvPr/>
        </p:nvCxnSpPr>
        <p:spPr>
          <a:xfrm rot="-5400000">
            <a:off x="12502655" y="5388654"/>
            <a:ext cx="395711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38"/>
          <p:cNvCxnSpPr/>
          <p:nvPr/>
        </p:nvCxnSpPr>
        <p:spPr>
          <a:xfrm rot="10800000">
            <a:off x="4064114" y="6850488"/>
            <a:ext cx="2801751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8" name="Google Shape;578;p38"/>
          <p:cNvCxnSpPr/>
          <p:nvPr/>
        </p:nvCxnSpPr>
        <p:spPr>
          <a:xfrm rot="-5400000">
            <a:off x="3918965" y="7007246"/>
            <a:ext cx="339198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9" name="Google Shape;579;p38"/>
          <p:cNvCxnSpPr/>
          <p:nvPr/>
        </p:nvCxnSpPr>
        <p:spPr>
          <a:xfrm rot="10800000">
            <a:off x="11476432" y="6847172"/>
            <a:ext cx="2739325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p38"/>
          <p:cNvCxnSpPr/>
          <p:nvPr/>
        </p:nvCxnSpPr>
        <p:spPr>
          <a:xfrm rot="-5399999">
            <a:off x="12549465" y="6705651"/>
            <a:ext cx="302092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38"/>
          <p:cNvCxnSpPr/>
          <p:nvPr/>
        </p:nvCxnSpPr>
        <p:spPr>
          <a:xfrm rot="-5400000">
            <a:off x="11288434" y="6998372"/>
            <a:ext cx="356945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Google Shape;582;p38"/>
          <p:cNvCxnSpPr/>
          <p:nvPr/>
        </p:nvCxnSpPr>
        <p:spPr>
          <a:xfrm rot="5400000">
            <a:off x="14559184" y="1545627"/>
            <a:ext cx="357368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3" name="Google Shape;583;p38"/>
          <p:cNvCxnSpPr/>
          <p:nvPr/>
        </p:nvCxnSpPr>
        <p:spPr>
          <a:xfrm rot="5400000">
            <a:off x="35070" y="8476347"/>
            <a:ext cx="357368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p38"/>
          <p:cNvCxnSpPr/>
          <p:nvPr/>
        </p:nvCxnSpPr>
        <p:spPr>
          <a:xfrm>
            <a:off x="5300588" y="6554605"/>
            <a:ext cx="0" cy="284685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p38"/>
          <p:cNvCxnSpPr/>
          <p:nvPr/>
        </p:nvCxnSpPr>
        <p:spPr>
          <a:xfrm>
            <a:off x="5322167" y="5200322"/>
            <a:ext cx="0" cy="386188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38"/>
          <p:cNvCxnSpPr/>
          <p:nvPr/>
        </p:nvCxnSpPr>
        <p:spPr>
          <a:xfrm>
            <a:off x="6837413" y="6837647"/>
            <a:ext cx="0" cy="339198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p38"/>
          <p:cNvCxnSpPr/>
          <p:nvPr/>
        </p:nvCxnSpPr>
        <p:spPr>
          <a:xfrm rot="-5400000">
            <a:off x="14016307" y="6998372"/>
            <a:ext cx="356945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39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39"/>
          <p:cNvCxnSpPr/>
          <p:nvPr/>
        </p:nvCxnSpPr>
        <p:spPr>
          <a:xfrm rot="-5400000">
            <a:off x="1792016" y="5127232"/>
            <a:ext cx="10257527" cy="0"/>
          </a:xfrm>
          <a:prstGeom prst="straightConnector1">
            <a:avLst/>
          </a:prstGeom>
          <a:noFill/>
          <a:ln cap="rnd" cmpd="sng" w="47625">
            <a:solidFill>
              <a:srgbClr val="3B2F2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94" name="Google Shape;594;p39"/>
          <p:cNvPicPr preferRelativeResize="0"/>
          <p:nvPr/>
        </p:nvPicPr>
        <p:blipFill rotWithShape="1">
          <a:blip r:embed="rId4">
            <a:alphaModFix/>
          </a:blip>
          <a:srcRect b="0" l="5525" r="11868" t="16467"/>
          <a:stretch/>
        </p:blipFill>
        <p:spPr>
          <a:xfrm>
            <a:off x="7562271" y="122659"/>
            <a:ext cx="3163457" cy="348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3271647" y="-898094"/>
            <a:ext cx="2577991" cy="643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529117" y="3750657"/>
            <a:ext cx="4878958" cy="634661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9"/>
          <p:cNvSpPr txBox="1"/>
          <p:nvPr/>
        </p:nvSpPr>
        <p:spPr>
          <a:xfrm>
            <a:off x="827643" y="1019175"/>
            <a:ext cx="588731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PAGE</a:t>
            </a:r>
            <a:endParaRPr/>
          </a:p>
        </p:txBody>
      </p:sp>
      <p:sp>
        <p:nvSpPr>
          <p:cNvPr id="598" name="Google Shape;598;p39"/>
          <p:cNvSpPr txBox="1"/>
          <p:nvPr/>
        </p:nvSpPr>
        <p:spPr>
          <a:xfrm>
            <a:off x="1028700" y="7307580"/>
            <a:ext cx="5059131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B2F2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Don't forget to delete this page before presenting. </a:t>
            </a:r>
            <a:endParaRPr/>
          </a:p>
        </p:txBody>
      </p:sp>
      <p:pic>
        <p:nvPicPr>
          <p:cNvPr id="599" name="Google Shape;59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62271" y="3606691"/>
            <a:ext cx="4075923" cy="662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40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" name="Google Shape;605;p40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3B2F2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6" name="Google Shape;606;p40"/>
          <p:cNvSpPr txBox="1"/>
          <p:nvPr/>
        </p:nvSpPr>
        <p:spPr>
          <a:xfrm>
            <a:off x="885825" y="1019175"/>
            <a:ext cx="569681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PAGE</a:t>
            </a:r>
            <a:endParaRPr/>
          </a:p>
        </p:txBody>
      </p:sp>
      <p:sp>
        <p:nvSpPr>
          <p:cNvPr id="607" name="Google Shape;607;p40"/>
          <p:cNvSpPr txBox="1"/>
          <p:nvPr/>
        </p:nvSpPr>
        <p:spPr>
          <a:xfrm>
            <a:off x="1028700" y="7307580"/>
            <a:ext cx="5059131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B2F2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Don't forget to delete this page before presenting. </a:t>
            </a:r>
            <a:endParaRPr/>
          </a:p>
        </p:txBody>
      </p:sp>
      <p:pic>
        <p:nvPicPr>
          <p:cNvPr id="608" name="Google Shape;60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0719" y="1152207"/>
            <a:ext cx="847097" cy="72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13526" y="1100458"/>
            <a:ext cx="579376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9671" y="1100458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64756" y="1203956"/>
            <a:ext cx="1017021" cy="62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53630" y="1144779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68845" y="1144779"/>
            <a:ext cx="822632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563331" y="1144779"/>
            <a:ext cx="496024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531209" y="1100458"/>
            <a:ext cx="60206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69676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10038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004888" y="2898242"/>
            <a:ext cx="827463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70062" y="2898242"/>
            <a:ext cx="87162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471543" y="2898242"/>
            <a:ext cx="68224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229315" y="2898242"/>
            <a:ext cx="82595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857961" y="2898242"/>
            <a:ext cx="7306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248629" y="3013798"/>
            <a:ext cx="1010671" cy="6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17536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910038" y="4696027"/>
            <a:ext cx="967444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789592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161648" y="4696027"/>
            <a:ext cx="83048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532191" y="4696027"/>
            <a:ext cx="9043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4976595" y="4699633"/>
            <a:ext cx="665830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248629" y="4838890"/>
            <a:ext cx="950796" cy="5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854737" y="6499730"/>
            <a:ext cx="93197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245092" y="6493811"/>
            <a:ext cx="601346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04816" y="6503336"/>
            <a:ext cx="773802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536996" y="6555972"/>
            <a:ext cx="525902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2521275" y="6632760"/>
            <a:ext cx="940385" cy="5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3920038" y="6555972"/>
            <a:ext cx="911831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290247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6468142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0364717" y="8370674"/>
            <a:ext cx="703404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066589" y="8297514"/>
            <a:ext cx="744172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995556" y="8297514"/>
            <a:ext cx="517077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622076" y="8370674"/>
            <a:ext cx="410195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2586227" y="8477768"/>
            <a:ext cx="600279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3740462" y="8477768"/>
            <a:ext cx="733674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5028092" y="8477768"/>
            <a:ext cx="857541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0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6439589" y="8370674"/>
            <a:ext cx="712289" cy="81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41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0253" y="888631"/>
            <a:ext cx="5294525" cy="1256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3" name="Google Shape;653;p41"/>
          <p:cNvGrpSpPr/>
          <p:nvPr/>
        </p:nvGrpSpPr>
        <p:grpSpPr>
          <a:xfrm>
            <a:off x="0" y="2474999"/>
            <a:ext cx="18287996" cy="3873781"/>
            <a:chOff x="0" y="-38100"/>
            <a:chExt cx="4816592" cy="1020255"/>
          </a:xfrm>
        </p:grpSpPr>
        <p:sp>
          <p:nvSpPr>
            <p:cNvPr id="654" name="Google Shape;654;p41"/>
            <p:cNvSpPr/>
            <p:nvPr/>
          </p:nvSpPr>
          <p:spPr>
            <a:xfrm>
              <a:off x="0" y="0"/>
              <a:ext cx="4816592" cy="982155"/>
            </a:xfrm>
            <a:custGeom>
              <a:rect b="b" l="l" r="r" t="t"/>
              <a:pathLst>
                <a:path extrusionOk="0" h="98215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2155"/>
                  </a:lnTo>
                  <a:lnTo>
                    <a:pt x="0" y="982155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655" name="Google Shape;655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6" name="Google Shape;656;p41"/>
          <p:cNvSpPr txBox="1"/>
          <p:nvPr/>
        </p:nvSpPr>
        <p:spPr>
          <a:xfrm>
            <a:off x="1786070" y="3331695"/>
            <a:ext cx="1498289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/>
          </a:p>
        </p:txBody>
      </p:sp>
      <p:sp>
        <p:nvSpPr>
          <p:cNvPr id="657" name="Google Shape;657;p41"/>
          <p:cNvSpPr txBox="1"/>
          <p:nvPr/>
        </p:nvSpPr>
        <p:spPr>
          <a:xfrm>
            <a:off x="730133" y="8143457"/>
            <a:ext cx="3839042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For PowerPoint, Google Slides, and Canva</a:t>
            </a:r>
            <a:endParaRPr/>
          </a:p>
        </p:txBody>
      </p:sp>
      <p:sp>
        <p:nvSpPr>
          <p:cNvPr id="658" name="Google Shape;658;p41"/>
          <p:cNvSpPr txBox="1"/>
          <p:nvPr/>
        </p:nvSpPr>
        <p:spPr>
          <a:xfrm>
            <a:off x="5337857" y="8143457"/>
            <a:ext cx="3839042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100% free for personal or commercial use</a:t>
            </a:r>
            <a:endParaRPr/>
          </a:p>
        </p:txBody>
      </p:sp>
      <p:sp>
        <p:nvSpPr>
          <p:cNvPr id="659" name="Google Shape;659;p41"/>
          <p:cNvSpPr txBox="1"/>
          <p:nvPr/>
        </p:nvSpPr>
        <p:spPr>
          <a:xfrm>
            <a:off x="9527358" y="8143457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Ready to use, professional, and customizable</a:t>
            </a:r>
            <a:endParaRPr/>
          </a:p>
        </p:txBody>
      </p:sp>
      <p:sp>
        <p:nvSpPr>
          <p:cNvPr id="660" name="Google Shape;660;p41"/>
          <p:cNvSpPr txBox="1"/>
          <p:nvPr/>
        </p:nvSpPr>
        <p:spPr>
          <a:xfrm>
            <a:off x="13718825" y="8143457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Blow your audience away with attractive visuals</a:t>
            </a:r>
            <a:endParaRPr/>
          </a:p>
        </p:txBody>
      </p:sp>
      <p:pic>
        <p:nvPicPr>
          <p:cNvPr id="661" name="Google Shape;66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5846" y="6542420"/>
            <a:ext cx="1467617" cy="160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0253" y="6542420"/>
            <a:ext cx="1467617" cy="160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13070" y="6542420"/>
            <a:ext cx="1467617" cy="160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04537" y="6542420"/>
            <a:ext cx="1467617" cy="1601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" name="Google Shape;665;p41"/>
          <p:cNvCxnSpPr/>
          <p:nvPr/>
        </p:nvCxnSpPr>
        <p:spPr>
          <a:xfrm rot="5400000">
            <a:off x="-734328" y="1763028"/>
            <a:ext cx="3573681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6" name="Google Shape;666;p41"/>
          <p:cNvCxnSpPr/>
          <p:nvPr/>
        </p:nvCxnSpPr>
        <p:spPr>
          <a:xfrm>
            <a:off x="1915846" y="5894588"/>
            <a:ext cx="16372154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-21562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5"/>
          <p:cNvCxnSpPr/>
          <p:nvPr/>
        </p:nvCxnSpPr>
        <p:spPr>
          <a:xfrm>
            <a:off x="0" y="654050"/>
            <a:ext cx="13102553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1" name="Google Shape;121;p15"/>
          <p:cNvGrpSpPr/>
          <p:nvPr/>
        </p:nvGrpSpPr>
        <p:grpSpPr>
          <a:xfrm rot="5400000">
            <a:off x="957081" y="4342998"/>
            <a:ext cx="4093238" cy="5737365"/>
            <a:chOff x="0" y="-192881"/>
            <a:chExt cx="5457650" cy="7649820"/>
          </a:xfrm>
        </p:grpSpPr>
        <p:sp>
          <p:nvSpPr>
            <p:cNvPr id="122" name="Google Shape;122;p15"/>
            <p:cNvSpPr txBox="1"/>
            <p:nvPr/>
          </p:nvSpPr>
          <p:spPr>
            <a:xfrm rot="-5400000">
              <a:off x="-10465" y="1988824"/>
              <a:ext cx="6893396" cy="4042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Click on the "Google Slides" button below this presentation preview. </a:t>
              </a:r>
              <a:endParaRPr/>
            </a:p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Click on "Make a copy."</a:t>
              </a:r>
              <a:endParaRPr/>
            </a:p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Start editing your presentation.</a:t>
              </a:r>
              <a:endParaRPr/>
            </a:p>
            <a:p>
              <a:pPr indent="-269875" lvl="1" marL="53975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500"/>
                <a:buFont typeface="Arial"/>
                <a:buChar char="•"/>
              </a:pPr>
              <a:r>
                <a:rPr b="0" i="0" lang="en-US" sz="25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You need to sign in to your Google account.</a:t>
              </a:r>
              <a:endParaRPr/>
            </a:p>
          </p:txBody>
        </p:sp>
        <p:grpSp>
          <p:nvGrpSpPr>
            <p:cNvPr id="123" name="Google Shape;123;p15"/>
            <p:cNvGrpSpPr/>
            <p:nvPr/>
          </p:nvGrpSpPr>
          <p:grpSpPr>
            <a:xfrm>
              <a:off x="0" y="-192881"/>
              <a:ext cx="4114796" cy="7649820"/>
              <a:chOff x="0" y="-38100"/>
              <a:chExt cx="812800" cy="1511076"/>
            </a:xfrm>
          </p:grpSpPr>
          <p:sp>
            <p:nvSpPr>
              <p:cNvPr id="124" name="Google Shape;124;p15"/>
              <p:cNvSpPr/>
              <p:nvPr/>
            </p:nvSpPr>
            <p:spPr>
              <a:xfrm>
                <a:off x="0" y="0"/>
                <a:ext cx="217105" cy="1472976"/>
              </a:xfrm>
              <a:custGeom>
                <a:rect b="b" l="l" r="r" t="t"/>
                <a:pathLst>
                  <a:path extrusionOk="0" h="1472976" w="217105">
                    <a:moveTo>
                      <a:pt x="0" y="0"/>
                    </a:moveTo>
                    <a:lnTo>
                      <a:pt x="217105" y="0"/>
                    </a:lnTo>
                    <a:lnTo>
                      <a:pt x="217105" y="1472976"/>
                    </a:lnTo>
                    <a:lnTo>
                      <a:pt x="0" y="1472976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125" name="Google Shape;125;p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6" name="Google Shape;126;p15"/>
            <p:cNvSpPr txBox="1"/>
            <p:nvPr/>
          </p:nvSpPr>
          <p:spPr>
            <a:xfrm rot="-5400000">
              <a:off x="-2897038" y="3358053"/>
              <a:ext cx="6855068" cy="74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GOOGLE SLIDES</a:t>
              </a:r>
              <a:endParaRPr/>
            </a:p>
          </p:txBody>
        </p:sp>
      </p:grpSp>
      <p:grpSp>
        <p:nvGrpSpPr>
          <p:cNvPr id="127" name="Google Shape;127;p15"/>
          <p:cNvGrpSpPr/>
          <p:nvPr/>
        </p:nvGrpSpPr>
        <p:grpSpPr>
          <a:xfrm rot="5400000">
            <a:off x="7360348" y="4153165"/>
            <a:ext cx="3713570" cy="5737365"/>
            <a:chOff x="0" y="-192881"/>
            <a:chExt cx="4951426" cy="7649820"/>
          </a:xfrm>
        </p:grpSpPr>
        <p:sp>
          <p:nvSpPr>
            <p:cNvPr id="128" name="Google Shape;128;p15"/>
            <p:cNvSpPr txBox="1"/>
            <p:nvPr/>
          </p:nvSpPr>
          <p:spPr>
            <a:xfrm rot="-5400000">
              <a:off x="-97950" y="2407563"/>
              <a:ext cx="6640119" cy="3458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Click on the "PowerPoint" button below this presentation preview. </a:t>
              </a:r>
              <a:endParaRPr/>
            </a:p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Start editing your presentation.</a:t>
              </a:r>
              <a:endParaRPr/>
            </a:p>
            <a:p>
              <a:pPr indent="-269875" lvl="1" marL="53975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500"/>
                <a:buFont typeface="Arial"/>
                <a:buChar char="•"/>
              </a:pPr>
              <a:r>
                <a:rPr b="0" i="0" lang="en-US" sz="25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Download and install the fonts used in this presentation as listed on the next page.</a:t>
              </a:r>
              <a:endParaRPr/>
            </a:p>
          </p:txBody>
        </p:sp>
        <p:grpSp>
          <p:nvGrpSpPr>
            <p:cNvPr id="129" name="Google Shape;129;p15"/>
            <p:cNvGrpSpPr/>
            <p:nvPr/>
          </p:nvGrpSpPr>
          <p:grpSpPr>
            <a:xfrm>
              <a:off x="0" y="-192881"/>
              <a:ext cx="4114796" cy="7649820"/>
              <a:chOff x="0" y="-38100"/>
              <a:chExt cx="812800" cy="1511076"/>
            </a:xfrm>
          </p:grpSpPr>
          <p:sp>
            <p:nvSpPr>
              <p:cNvPr id="130" name="Google Shape;130;p15"/>
              <p:cNvSpPr/>
              <p:nvPr/>
            </p:nvSpPr>
            <p:spPr>
              <a:xfrm>
                <a:off x="0" y="0"/>
                <a:ext cx="217105" cy="1472976"/>
              </a:xfrm>
              <a:custGeom>
                <a:rect b="b" l="l" r="r" t="t"/>
                <a:pathLst>
                  <a:path extrusionOk="0" h="1472976" w="217105">
                    <a:moveTo>
                      <a:pt x="0" y="0"/>
                    </a:moveTo>
                    <a:lnTo>
                      <a:pt x="217105" y="0"/>
                    </a:lnTo>
                    <a:lnTo>
                      <a:pt x="217105" y="1472976"/>
                    </a:lnTo>
                    <a:lnTo>
                      <a:pt x="0" y="1472976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131" name="Google Shape;131;p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5"/>
            <p:cNvSpPr txBox="1"/>
            <p:nvPr/>
          </p:nvSpPr>
          <p:spPr>
            <a:xfrm rot="-5400000">
              <a:off x="-2897038" y="3358053"/>
              <a:ext cx="6855068" cy="74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POWERPOINT</a:t>
              </a:r>
              <a:endParaRPr/>
            </a:p>
          </p:txBody>
        </p:sp>
      </p:grpSp>
      <p:pic>
        <p:nvPicPr>
          <p:cNvPr id="133" name="Google Shape;133;p15"/>
          <p:cNvPicPr preferRelativeResize="0"/>
          <p:nvPr/>
        </p:nvPicPr>
        <p:blipFill rotWithShape="1">
          <a:blip r:embed="rId4">
            <a:alphaModFix amt="40000"/>
          </a:blip>
          <a:srcRect b="0" l="0" r="0" t="0"/>
          <a:stretch/>
        </p:blipFill>
        <p:spPr>
          <a:xfrm rot="-76155">
            <a:off x="13521840" y="-754787"/>
            <a:ext cx="7474920" cy="1214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5"/>
          <p:cNvGrpSpPr/>
          <p:nvPr/>
        </p:nvGrpSpPr>
        <p:grpSpPr>
          <a:xfrm rot="5400000">
            <a:off x="13820494" y="3904848"/>
            <a:ext cx="3216938" cy="5737365"/>
            <a:chOff x="0" y="-192881"/>
            <a:chExt cx="4289249" cy="7649820"/>
          </a:xfrm>
        </p:grpSpPr>
        <p:sp>
          <p:nvSpPr>
            <p:cNvPr id="135" name="Google Shape;135;p15"/>
            <p:cNvSpPr txBox="1"/>
            <p:nvPr/>
          </p:nvSpPr>
          <p:spPr>
            <a:xfrm rot="-5400000">
              <a:off x="-575501" y="2592188"/>
              <a:ext cx="6855068" cy="2874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Click on the "Canva" button under this presentation preview. </a:t>
              </a:r>
              <a:endParaRPr/>
            </a:p>
            <a:p>
              <a:pPr indent="-269874" lvl="1" marL="539749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499"/>
                <a:buFont typeface="Arial"/>
                <a:buChar char="•"/>
              </a:pPr>
              <a:r>
                <a:rPr b="0" i="0" lang="en-US" sz="2499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Start editing your presentation.</a:t>
              </a:r>
              <a:endParaRPr/>
            </a:p>
            <a:p>
              <a:pPr indent="-269875" lvl="1" marL="53975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F20"/>
                </a:buClr>
                <a:buSzPts val="2500"/>
                <a:buFont typeface="Arial"/>
                <a:buChar char="•"/>
              </a:pPr>
              <a:r>
                <a:rPr b="0" i="0" lang="en-US" sz="25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You need to sign in to your Canva account.</a:t>
              </a:r>
              <a:endParaRPr/>
            </a:p>
          </p:txBody>
        </p:sp>
        <p:grpSp>
          <p:nvGrpSpPr>
            <p:cNvPr id="136" name="Google Shape;136;p15"/>
            <p:cNvGrpSpPr/>
            <p:nvPr/>
          </p:nvGrpSpPr>
          <p:grpSpPr>
            <a:xfrm>
              <a:off x="0" y="-192881"/>
              <a:ext cx="4114796" cy="7649820"/>
              <a:chOff x="0" y="-38100"/>
              <a:chExt cx="812800" cy="1511076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0" y="0"/>
                <a:ext cx="217105" cy="1472976"/>
              </a:xfrm>
              <a:custGeom>
                <a:rect b="b" l="l" r="r" t="t"/>
                <a:pathLst>
                  <a:path extrusionOk="0" h="1472976" w="217105">
                    <a:moveTo>
                      <a:pt x="0" y="0"/>
                    </a:moveTo>
                    <a:lnTo>
                      <a:pt x="217105" y="0"/>
                    </a:lnTo>
                    <a:lnTo>
                      <a:pt x="217105" y="1472976"/>
                    </a:lnTo>
                    <a:lnTo>
                      <a:pt x="0" y="1472976"/>
                    </a:lnTo>
                    <a:close/>
                  </a:path>
                </a:pathLst>
              </a:custGeom>
              <a:solidFill>
                <a:srgbClr val="B29E84"/>
              </a:solidFill>
              <a:ln>
                <a:noFill/>
              </a:ln>
            </p:spPr>
          </p:sp>
          <p:sp>
            <p:nvSpPr>
              <p:cNvPr id="138" name="Google Shape;138;p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" name="Google Shape;139;p15"/>
            <p:cNvSpPr txBox="1"/>
            <p:nvPr/>
          </p:nvSpPr>
          <p:spPr>
            <a:xfrm rot="-5400000">
              <a:off x="-2897038" y="3358053"/>
              <a:ext cx="6855068" cy="74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CANVA</a:t>
              </a:r>
              <a:endParaRPr/>
            </a:p>
          </p:txBody>
        </p:sp>
      </p:grpSp>
      <p:sp>
        <p:nvSpPr>
          <p:cNvPr id="140" name="Google Shape;140;p15"/>
          <p:cNvSpPr txBox="1"/>
          <p:nvPr/>
        </p:nvSpPr>
        <p:spPr>
          <a:xfrm>
            <a:off x="543922" y="1019175"/>
            <a:ext cx="12541758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HOW TO USE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6"/>
          <p:cNvGrpSpPr/>
          <p:nvPr/>
        </p:nvGrpSpPr>
        <p:grpSpPr>
          <a:xfrm>
            <a:off x="8006538" y="-144661"/>
            <a:ext cx="10281462" cy="10431661"/>
            <a:chOff x="0" y="-38100"/>
            <a:chExt cx="2707875" cy="2747433"/>
          </a:xfrm>
        </p:grpSpPr>
        <p:sp>
          <p:nvSpPr>
            <p:cNvPr id="146" name="Google Shape;146;p16"/>
            <p:cNvSpPr/>
            <p:nvPr/>
          </p:nvSpPr>
          <p:spPr>
            <a:xfrm>
              <a:off x="0" y="0"/>
              <a:ext cx="2707875" cy="2709333"/>
            </a:xfrm>
            <a:custGeom>
              <a:rect b="b" l="l" r="r" t="t"/>
              <a:pathLst>
                <a:path extrusionOk="0" h="2709333" w="2707875">
                  <a:moveTo>
                    <a:pt x="0" y="0"/>
                  </a:moveTo>
                  <a:lnTo>
                    <a:pt x="2707875" y="0"/>
                  </a:lnTo>
                  <a:lnTo>
                    <a:pt x="27078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147" name="Google Shape;147;p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16"/>
          <p:cNvGrpSpPr/>
          <p:nvPr/>
        </p:nvGrpSpPr>
        <p:grpSpPr>
          <a:xfrm>
            <a:off x="8801185" y="2941515"/>
            <a:ext cx="9181818" cy="5251160"/>
            <a:chOff x="0" y="0"/>
            <a:chExt cx="12242423" cy="7001546"/>
          </a:xfrm>
        </p:grpSpPr>
        <p:sp>
          <p:nvSpPr>
            <p:cNvPr id="149" name="Google Shape;149;p16"/>
            <p:cNvSpPr txBox="1"/>
            <p:nvPr/>
          </p:nvSpPr>
          <p:spPr>
            <a:xfrm>
              <a:off x="0" y="0"/>
              <a:ext cx="12208794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4500"/>
                <a:buFont typeface="Arial"/>
                <a:buChar char="•"/>
              </a:pPr>
              <a:r>
                <a:rPr b="0" i="0" lang="en-US" sz="45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an agenda here.</a:t>
              </a:r>
              <a:endParaRPr/>
            </a:p>
          </p:txBody>
        </p:sp>
        <p:sp>
          <p:nvSpPr>
            <p:cNvPr id="150" name="Google Shape;150;p16"/>
            <p:cNvSpPr txBox="1"/>
            <p:nvPr/>
          </p:nvSpPr>
          <p:spPr>
            <a:xfrm>
              <a:off x="33629" y="4563146"/>
              <a:ext cx="12208794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4500"/>
                <a:buFont typeface="Arial"/>
                <a:buChar char="•"/>
              </a:pPr>
              <a:r>
                <a:rPr b="0" i="0" lang="en-US" sz="45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an agenda here.</a:t>
              </a:r>
              <a:endParaRPr/>
            </a:p>
          </p:txBody>
        </p:sp>
        <p:sp>
          <p:nvSpPr>
            <p:cNvPr id="151" name="Google Shape;151;p16"/>
            <p:cNvSpPr txBox="1"/>
            <p:nvPr/>
          </p:nvSpPr>
          <p:spPr>
            <a:xfrm>
              <a:off x="0" y="1519573"/>
              <a:ext cx="12208794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4500"/>
                <a:buFont typeface="Arial"/>
                <a:buChar char="•"/>
              </a:pPr>
              <a:r>
                <a:rPr b="0" i="0" lang="en-US" sz="45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an agenda here.</a:t>
              </a:r>
              <a:endParaRPr/>
            </a:p>
          </p:txBody>
        </p:sp>
        <p:sp>
          <p:nvSpPr>
            <p:cNvPr id="152" name="Google Shape;152;p16"/>
            <p:cNvSpPr txBox="1"/>
            <p:nvPr/>
          </p:nvSpPr>
          <p:spPr>
            <a:xfrm>
              <a:off x="0" y="3039146"/>
              <a:ext cx="12208794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4500"/>
                <a:buFont typeface="Arial"/>
                <a:buChar char="•"/>
              </a:pPr>
              <a:r>
                <a:rPr b="0" i="0" lang="en-US" sz="45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an agenda here.</a:t>
              </a:r>
              <a:endParaRPr/>
            </a:p>
          </p:txBody>
        </p:sp>
        <p:sp>
          <p:nvSpPr>
            <p:cNvPr id="153" name="Google Shape;153;p16"/>
            <p:cNvSpPr txBox="1"/>
            <p:nvPr/>
          </p:nvSpPr>
          <p:spPr>
            <a:xfrm>
              <a:off x="33629" y="6087146"/>
              <a:ext cx="12208794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85775" lvl="1" marL="97155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EF5"/>
                </a:buClr>
                <a:buSzPts val="4500"/>
                <a:buFont typeface="Arial"/>
                <a:buChar char="•"/>
              </a:pPr>
              <a:r>
                <a:rPr b="0" i="0" lang="en-US" sz="45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an agenda here.</a:t>
              </a:r>
              <a:endParaRPr/>
            </a:p>
          </p:txBody>
        </p:sp>
      </p:grpSp>
      <p:pic>
        <p:nvPicPr>
          <p:cNvPr id="154" name="Google Shape;154;p16"/>
          <p:cNvPicPr preferRelativeResize="0"/>
          <p:nvPr/>
        </p:nvPicPr>
        <p:blipFill rotWithShape="1">
          <a:blip r:embed="rId3">
            <a:alphaModFix/>
          </a:blip>
          <a:srcRect b="0" l="13787" r="13787" t="0"/>
          <a:stretch/>
        </p:blipFill>
        <p:spPr>
          <a:xfrm>
            <a:off x="3036462" y="0"/>
            <a:ext cx="497007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/>
          <p:nvPr/>
        </p:nvSpPr>
        <p:spPr>
          <a:xfrm rot="-5400000">
            <a:off x="-3317505" y="3939762"/>
            <a:ext cx="9815447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ADD AN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AGENDA PAGE</a:t>
            </a:r>
            <a:endParaRPr/>
          </a:p>
        </p:txBody>
      </p:sp>
      <p:cxnSp>
        <p:nvCxnSpPr>
          <p:cNvPr id="156" name="Google Shape;156;p16"/>
          <p:cNvCxnSpPr/>
          <p:nvPr/>
        </p:nvCxnSpPr>
        <p:spPr>
          <a:xfrm>
            <a:off x="9144000" y="962025"/>
            <a:ext cx="9147135" cy="0"/>
          </a:xfrm>
          <a:prstGeom prst="straightConnector1">
            <a:avLst/>
          </a:prstGeom>
          <a:noFill/>
          <a:ln cap="flat" cmpd="sng" w="476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7"/>
          <p:cNvGrpSpPr/>
          <p:nvPr/>
        </p:nvGrpSpPr>
        <p:grpSpPr>
          <a:xfrm>
            <a:off x="0" y="3977003"/>
            <a:ext cx="18287996" cy="6309997"/>
            <a:chOff x="0" y="-38100"/>
            <a:chExt cx="4816592" cy="1661892"/>
          </a:xfrm>
        </p:grpSpPr>
        <p:sp>
          <p:nvSpPr>
            <p:cNvPr id="162" name="Google Shape;162;p17"/>
            <p:cNvSpPr/>
            <p:nvPr/>
          </p:nvSpPr>
          <p:spPr>
            <a:xfrm>
              <a:off x="0" y="0"/>
              <a:ext cx="4816592" cy="1623792"/>
            </a:xfrm>
            <a:custGeom>
              <a:rect b="b" l="l" r="r" t="t"/>
              <a:pathLst>
                <a:path extrusionOk="0" h="162379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623792"/>
                  </a:lnTo>
                  <a:lnTo>
                    <a:pt x="0" y="1623792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163" name="Google Shape;163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 amt="25000"/>
          </a:blip>
          <a:srcRect b="41516" l="0" r="0" t="13482"/>
          <a:stretch/>
        </p:blipFill>
        <p:spPr>
          <a:xfrm>
            <a:off x="0" y="4121664"/>
            <a:ext cx="182880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1028700" y="701983"/>
            <a:ext cx="1019313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TOPIC OR IDEA</a:t>
            </a:r>
            <a:endParaRPr/>
          </a:p>
        </p:txBody>
      </p:sp>
      <p:grpSp>
        <p:nvGrpSpPr>
          <p:cNvPr id="166" name="Google Shape;166;p17"/>
          <p:cNvGrpSpPr/>
          <p:nvPr/>
        </p:nvGrpSpPr>
        <p:grpSpPr>
          <a:xfrm>
            <a:off x="1029563" y="6782806"/>
            <a:ext cx="4584125" cy="1618869"/>
            <a:chOff x="0" y="0"/>
            <a:chExt cx="6112166" cy="2158492"/>
          </a:xfrm>
        </p:grpSpPr>
        <p:sp>
          <p:nvSpPr>
            <p:cNvPr id="167" name="Google Shape;167;p17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168" name="Google Shape;168;p17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69" name="Google Shape;169;p17"/>
          <p:cNvGrpSpPr/>
          <p:nvPr/>
        </p:nvGrpSpPr>
        <p:grpSpPr>
          <a:xfrm>
            <a:off x="6852369" y="6782806"/>
            <a:ext cx="4584125" cy="1618869"/>
            <a:chOff x="0" y="0"/>
            <a:chExt cx="6112166" cy="2158492"/>
          </a:xfrm>
        </p:grpSpPr>
        <p:sp>
          <p:nvSpPr>
            <p:cNvPr id="170" name="Google Shape;170;p17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72" name="Google Shape;172;p17"/>
          <p:cNvGrpSpPr/>
          <p:nvPr/>
        </p:nvGrpSpPr>
        <p:grpSpPr>
          <a:xfrm>
            <a:off x="12674744" y="6782806"/>
            <a:ext cx="4584125" cy="1618869"/>
            <a:chOff x="0" y="0"/>
            <a:chExt cx="6112166" cy="2158492"/>
          </a:xfrm>
        </p:grpSpPr>
        <p:sp>
          <p:nvSpPr>
            <p:cNvPr id="173" name="Google Shape;173;p17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E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174" name="Google Shape;174;p17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EF5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/>
            </a:p>
          </p:txBody>
        </p:sp>
      </p:grpSp>
      <p:cxnSp>
        <p:nvCxnSpPr>
          <p:cNvPr id="175" name="Google Shape;175;p17"/>
          <p:cNvCxnSpPr/>
          <p:nvPr/>
        </p:nvCxnSpPr>
        <p:spPr>
          <a:xfrm>
            <a:off x="9144000" y="1414403"/>
            <a:ext cx="914713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/>
          <p:nvPr/>
        </p:nvSpPr>
        <p:spPr>
          <a:xfrm>
            <a:off x="4198571" y="4363604"/>
            <a:ext cx="5422898" cy="4561920"/>
          </a:xfrm>
          <a:prstGeom prst="rect">
            <a:avLst/>
          </a:pr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4">
            <a:alphaModFix/>
          </a:blip>
          <a:srcRect b="0" l="8581" r="8581" t="0"/>
          <a:stretch/>
        </p:blipFill>
        <p:spPr>
          <a:xfrm>
            <a:off x="4699703" y="4813010"/>
            <a:ext cx="4444297" cy="357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/>
          <p:nvPr/>
        </p:nvSpPr>
        <p:spPr>
          <a:xfrm>
            <a:off x="11790945" y="4363604"/>
            <a:ext cx="5422898" cy="4561920"/>
          </a:xfrm>
          <a:prstGeom prst="rect">
            <a:avLst/>
          </a:prstGeom>
          <a:solidFill>
            <a:srgbClr val="FFFE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5">
            <a:alphaModFix/>
          </a:blip>
          <a:srcRect b="12268" l="12795" r="16516" t="2398"/>
          <a:stretch/>
        </p:blipFill>
        <p:spPr>
          <a:xfrm>
            <a:off x="12294533" y="4813010"/>
            <a:ext cx="4444297" cy="357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 rot="-5400000">
            <a:off x="-2765543" y="4822943"/>
            <a:ext cx="896008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HELLO THERE!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11805233" y="2586975"/>
            <a:ext cx="5422898" cy="1364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I'm Rain, and I'll be sharing with you my beautiful ideas. Follow me at @reallygreatsite to learn more. </a:t>
            </a:r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 rot="5400000">
            <a:off x="-1619270" y="5689620"/>
            <a:ext cx="9147135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5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>
            <a:off x="3394296" y="3555103"/>
            <a:ext cx="7832144" cy="5659992"/>
          </a:xfrm>
          <a:custGeom>
            <a:rect b="b" l="l" r="r" t="t"/>
            <a:pathLst>
              <a:path extrusionOk="0" h="968240" w="1339825">
                <a:moveTo>
                  <a:pt x="0" y="0"/>
                </a:moveTo>
                <a:lnTo>
                  <a:pt x="1339825" y="0"/>
                </a:lnTo>
                <a:lnTo>
                  <a:pt x="1339825" y="968240"/>
                </a:lnTo>
                <a:lnTo>
                  <a:pt x="0" y="968240"/>
                </a:lnTo>
                <a:close/>
              </a:path>
            </a:pathLst>
          </a:custGeom>
          <a:solidFill>
            <a:srgbClr val="CFC4B2"/>
          </a:solidFill>
          <a:ln>
            <a:noFill/>
          </a:ln>
        </p:spPr>
      </p:sp>
      <p:pic>
        <p:nvPicPr>
          <p:cNvPr id="193" name="Google Shape;193;p19"/>
          <p:cNvPicPr preferRelativeResize="0"/>
          <p:nvPr/>
        </p:nvPicPr>
        <p:blipFill rotWithShape="1">
          <a:blip r:embed="rId3">
            <a:alphaModFix/>
          </a:blip>
          <a:srcRect b="0" l="24456" r="24456" t="0"/>
          <a:stretch/>
        </p:blipFill>
        <p:spPr>
          <a:xfrm>
            <a:off x="11226440" y="0"/>
            <a:ext cx="7061560" cy="921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3825230" y="7416514"/>
            <a:ext cx="6458353" cy="1466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cxnSp>
        <p:nvCxnSpPr>
          <p:cNvPr id="195" name="Google Shape;195;p19"/>
          <p:cNvCxnSpPr/>
          <p:nvPr/>
        </p:nvCxnSpPr>
        <p:spPr>
          <a:xfrm>
            <a:off x="3394296" y="7043993"/>
            <a:ext cx="688928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6" name="Google Shape;196;p19"/>
          <p:cNvPicPr preferRelativeResize="0"/>
          <p:nvPr/>
        </p:nvPicPr>
        <p:blipFill rotWithShape="1">
          <a:blip r:embed="rId4">
            <a:alphaModFix/>
          </a:blip>
          <a:srcRect b="33001" l="0" r="0" t="33000"/>
          <a:stretch/>
        </p:blipFill>
        <p:spPr>
          <a:xfrm>
            <a:off x="3394296" y="0"/>
            <a:ext cx="7837131" cy="355250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9"/>
          <p:cNvSpPr txBox="1"/>
          <p:nvPr/>
        </p:nvSpPr>
        <p:spPr>
          <a:xfrm rot="-5400000">
            <a:off x="-2612946" y="3719777"/>
            <a:ext cx="8695109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TOPIC OR IDEA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>
            <a:alphaModFix/>
          </a:blip>
          <a:srcRect b="29762" l="3115" r="3114" t="0"/>
          <a:stretch/>
        </p:blipFill>
        <p:spPr>
          <a:xfrm>
            <a:off x="1288473" y="1343533"/>
            <a:ext cx="8115300" cy="8104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0"/>
          <p:cNvGrpSpPr/>
          <p:nvPr/>
        </p:nvGrpSpPr>
        <p:grpSpPr>
          <a:xfrm>
            <a:off x="11097787" y="1627591"/>
            <a:ext cx="6464581" cy="3520080"/>
            <a:chOff x="0" y="-336315"/>
            <a:chExt cx="1702606" cy="927100"/>
          </a:xfrm>
        </p:grpSpPr>
        <p:sp>
          <p:nvSpPr>
            <p:cNvPr id="205" name="Google Shape;205;p20"/>
            <p:cNvSpPr/>
            <p:nvPr/>
          </p:nvSpPr>
          <p:spPr>
            <a:xfrm>
              <a:off x="0" y="0"/>
              <a:ext cx="1531562" cy="311607"/>
            </a:xfrm>
            <a:custGeom>
              <a:rect b="b" l="l" r="r" t="t"/>
              <a:pathLst>
                <a:path extrusionOk="0" h="311607" w="1531562">
                  <a:moveTo>
                    <a:pt x="0" y="0"/>
                  </a:moveTo>
                  <a:lnTo>
                    <a:pt x="1531562" y="0"/>
                  </a:lnTo>
                  <a:lnTo>
                    <a:pt x="1531562" y="311607"/>
                  </a:lnTo>
                  <a:lnTo>
                    <a:pt x="0" y="311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06" name="Google Shape;206;p20"/>
            <p:cNvSpPr txBox="1"/>
            <p:nvPr/>
          </p:nvSpPr>
          <p:spPr>
            <a:xfrm>
              <a:off x="79821" y="-336315"/>
              <a:ext cx="1622785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</p:grpSp>
      <p:grpSp>
        <p:nvGrpSpPr>
          <p:cNvPr id="207" name="Google Shape;207;p20"/>
          <p:cNvGrpSpPr/>
          <p:nvPr/>
        </p:nvGrpSpPr>
        <p:grpSpPr>
          <a:xfrm>
            <a:off x="11097787" y="3953644"/>
            <a:ext cx="6445100" cy="3520080"/>
            <a:chOff x="0" y="-313378"/>
            <a:chExt cx="1697475" cy="927100"/>
          </a:xfrm>
        </p:grpSpPr>
        <p:sp>
          <p:nvSpPr>
            <p:cNvPr id="208" name="Google Shape;208;p20"/>
            <p:cNvSpPr/>
            <p:nvPr/>
          </p:nvSpPr>
          <p:spPr>
            <a:xfrm>
              <a:off x="0" y="0"/>
              <a:ext cx="1531562" cy="311607"/>
            </a:xfrm>
            <a:custGeom>
              <a:rect b="b" l="l" r="r" t="t"/>
              <a:pathLst>
                <a:path extrusionOk="0" h="311607" w="1531562">
                  <a:moveTo>
                    <a:pt x="0" y="0"/>
                  </a:moveTo>
                  <a:lnTo>
                    <a:pt x="1531562" y="0"/>
                  </a:lnTo>
                  <a:lnTo>
                    <a:pt x="1531562" y="311607"/>
                  </a:lnTo>
                  <a:lnTo>
                    <a:pt x="0" y="311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09" name="Google Shape;209;p20"/>
            <p:cNvSpPr txBox="1"/>
            <p:nvPr/>
          </p:nvSpPr>
          <p:spPr>
            <a:xfrm>
              <a:off x="86092" y="-313378"/>
              <a:ext cx="1611383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</p:grpSp>
      <p:grpSp>
        <p:nvGrpSpPr>
          <p:cNvPr id="210" name="Google Shape;210;p20"/>
          <p:cNvGrpSpPr/>
          <p:nvPr/>
        </p:nvGrpSpPr>
        <p:grpSpPr>
          <a:xfrm>
            <a:off x="11097787" y="6192608"/>
            <a:ext cx="6526494" cy="3520080"/>
            <a:chOff x="0" y="-314427"/>
            <a:chExt cx="1718912" cy="927100"/>
          </a:xfrm>
        </p:grpSpPr>
        <p:sp>
          <p:nvSpPr>
            <p:cNvPr id="211" name="Google Shape;211;p20"/>
            <p:cNvSpPr/>
            <p:nvPr/>
          </p:nvSpPr>
          <p:spPr>
            <a:xfrm>
              <a:off x="0" y="0"/>
              <a:ext cx="1531562" cy="311607"/>
            </a:xfrm>
            <a:custGeom>
              <a:rect b="b" l="l" r="r" t="t"/>
              <a:pathLst>
                <a:path extrusionOk="0" h="311607" w="1531562">
                  <a:moveTo>
                    <a:pt x="0" y="0"/>
                  </a:moveTo>
                  <a:lnTo>
                    <a:pt x="1531562" y="0"/>
                  </a:lnTo>
                  <a:lnTo>
                    <a:pt x="1531562" y="311607"/>
                  </a:lnTo>
                  <a:lnTo>
                    <a:pt x="0" y="311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12" name="Google Shape;212;p20"/>
            <p:cNvSpPr txBox="1"/>
            <p:nvPr/>
          </p:nvSpPr>
          <p:spPr>
            <a:xfrm>
              <a:off x="86092" y="-314427"/>
              <a:ext cx="1632820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</p:grpSp>
      <p:grpSp>
        <p:nvGrpSpPr>
          <p:cNvPr id="213" name="Google Shape;213;p20"/>
          <p:cNvGrpSpPr/>
          <p:nvPr/>
        </p:nvGrpSpPr>
        <p:grpSpPr>
          <a:xfrm>
            <a:off x="0" y="-144661"/>
            <a:ext cx="10751424" cy="3230761"/>
            <a:chOff x="0" y="-38100"/>
            <a:chExt cx="2831651" cy="850900"/>
          </a:xfrm>
        </p:grpSpPr>
        <p:sp>
          <p:nvSpPr>
            <p:cNvPr id="214" name="Google Shape;214;p20"/>
            <p:cNvSpPr/>
            <p:nvPr/>
          </p:nvSpPr>
          <p:spPr>
            <a:xfrm>
              <a:off x="0" y="0"/>
              <a:ext cx="2831651" cy="812800"/>
            </a:xfrm>
            <a:custGeom>
              <a:rect b="b" l="l" r="r" t="t"/>
              <a:pathLst>
                <a:path extrusionOk="0" h="812800" w="2831651">
                  <a:moveTo>
                    <a:pt x="0" y="0"/>
                  </a:moveTo>
                  <a:lnTo>
                    <a:pt x="2831651" y="0"/>
                  </a:lnTo>
                  <a:lnTo>
                    <a:pt x="283165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215" name="Google Shape;215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20"/>
          <p:cNvSpPr txBox="1"/>
          <p:nvPr/>
        </p:nvSpPr>
        <p:spPr>
          <a:xfrm>
            <a:off x="12460247" y="4048488"/>
            <a:ext cx="4042730" cy="897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12460247" y="6326317"/>
            <a:ext cx="4042730" cy="897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12498347" y="8578091"/>
            <a:ext cx="4042730" cy="897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3B2F2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1125256" y="390525"/>
            <a:ext cx="8018744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TOPIC OR IDEA</a:t>
            </a:r>
            <a:endParaRPr/>
          </a:p>
        </p:txBody>
      </p:sp>
      <p:cxnSp>
        <p:nvCxnSpPr>
          <p:cNvPr id="220" name="Google Shape;220;p20"/>
          <p:cNvCxnSpPr/>
          <p:nvPr/>
        </p:nvCxnSpPr>
        <p:spPr>
          <a:xfrm>
            <a:off x="10751424" y="3925743"/>
            <a:ext cx="753657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p20"/>
          <p:cNvCxnSpPr/>
          <p:nvPr/>
        </p:nvCxnSpPr>
        <p:spPr>
          <a:xfrm>
            <a:off x="10751424" y="6164707"/>
            <a:ext cx="753657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20"/>
          <p:cNvCxnSpPr/>
          <p:nvPr/>
        </p:nvCxnSpPr>
        <p:spPr>
          <a:xfrm>
            <a:off x="10751424" y="8407654"/>
            <a:ext cx="7536576" cy="0"/>
          </a:xfrm>
          <a:prstGeom prst="straightConnector1">
            <a:avLst/>
          </a:prstGeom>
          <a:noFill/>
          <a:ln cap="flat" cmpd="sng" w="47625">
            <a:solidFill>
              <a:srgbClr val="3B2F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1"/>
          <p:cNvPicPr preferRelativeResize="0"/>
          <p:nvPr/>
        </p:nvPicPr>
        <p:blipFill rotWithShape="1">
          <a:blip r:embed="rId3">
            <a:alphaModFix/>
          </a:blip>
          <a:srcRect b="36068" l="0" r="0" t="225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2085673" y="1028700"/>
            <a:ext cx="1402140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WRITE YOUR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B2F20"/>
                </a:solidFill>
                <a:latin typeface="Montserrat"/>
                <a:ea typeface="Montserrat"/>
                <a:cs typeface="Montserrat"/>
                <a:sym typeface="Montserrat"/>
              </a:rPr>
              <a:t>TOPIC OR IDEA</a:t>
            </a:r>
            <a:endParaRPr/>
          </a:p>
        </p:txBody>
      </p:sp>
      <p:grpSp>
        <p:nvGrpSpPr>
          <p:cNvPr id="229" name="Google Shape;229;p21"/>
          <p:cNvGrpSpPr/>
          <p:nvPr/>
        </p:nvGrpSpPr>
        <p:grpSpPr>
          <a:xfrm>
            <a:off x="6432841" y="4696380"/>
            <a:ext cx="5422898" cy="5566807"/>
            <a:chOff x="0" y="0"/>
            <a:chExt cx="7230530" cy="7422410"/>
          </a:xfrm>
        </p:grpSpPr>
        <p:sp>
          <p:nvSpPr>
            <p:cNvPr id="230" name="Google Shape;230;p21"/>
            <p:cNvSpPr/>
            <p:nvPr/>
          </p:nvSpPr>
          <p:spPr>
            <a:xfrm>
              <a:off x="0" y="0"/>
              <a:ext cx="7230530" cy="6082560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669669" y="536510"/>
              <a:ext cx="5891191" cy="5009539"/>
            </a:xfrm>
            <a:custGeom>
              <a:rect b="b" l="l" r="r" t="t"/>
              <a:pathLst>
                <a:path extrusionOk="0" h="1223167" w="1438438">
                  <a:moveTo>
                    <a:pt x="0" y="0"/>
                  </a:moveTo>
                  <a:lnTo>
                    <a:pt x="1438438" y="0"/>
                  </a:lnTo>
                  <a:lnTo>
                    <a:pt x="1438438" y="1223167"/>
                  </a:lnTo>
                  <a:lnTo>
                    <a:pt x="0" y="1223167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232" name="Google Shape;232;p21"/>
            <p:cNvSpPr txBox="1"/>
            <p:nvPr/>
          </p:nvSpPr>
          <p:spPr>
            <a:xfrm>
              <a:off x="669669" y="1514169"/>
              <a:ext cx="5891191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983714" y="3818702"/>
              <a:ext cx="5263102" cy="1190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Elaborate on what you want to discuss. </a:t>
              </a:r>
              <a:endParaRPr/>
            </a:p>
          </p:txBody>
        </p:sp>
        <p:cxnSp>
          <p:nvCxnSpPr>
            <p:cNvPr id="234" name="Google Shape;234;p21"/>
            <p:cNvCxnSpPr/>
            <p:nvPr/>
          </p:nvCxnSpPr>
          <p:spPr>
            <a:xfrm rot="5400000">
              <a:off x="2433975" y="6273256"/>
              <a:ext cx="2298307" cy="0"/>
            </a:xfrm>
            <a:prstGeom prst="straightConnector1">
              <a:avLst/>
            </a:prstGeom>
            <a:noFill/>
            <a:ln cap="flat" cmpd="sng" w="63500">
              <a:solidFill>
                <a:srgbClr val="3B2F2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35" name="Google Shape;235;p21"/>
          <p:cNvGrpSpPr/>
          <p:nvPr/>
        </p:nvGrpSpPr>
        <p:grpSpPr>
          <a:xfrm>
            <a:off x="342614" y="4696380"/>
            <a:ext cx="5422898" cy="5566807"/>
            <a:chOff x="0" y="0"/>
            <a:chExt cx="7230530" cy="7422410"/>
          </a:xfrm>
        </p:grpSpPr>
        <p:sp>
          <p:nvSpPr>
            <p:cNvPr id="236" name="Google Shape;236;p21"/>
            <p:cNvSpPr/>
            <p:nvPr/>
          </p:nvSpPr>
          <p:spPr>
            <a:xfrm>
              <a:off x="0" y="0"/>
              <a:ext cx="7230530" cy="6082560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669669" y="536510"/>
              <a:ext cx="5891191" cy="5009539"/>
            </a:xfrm>
            <a:custGeom>
              <a:rect b="b" l="l" r="r" t="t"/>
              <a:pathLst>
                <a:path extrusionOk="0" h="1223167" w="1438438">
                  <a:moveTo>
                    <a:pt x="0" y="0"/>
                  </a:moveTo>
                  <a:lnTo>
                    <a:pt x="1438438" y="0"/>
                  </a:lnTo>
                  <a:lnTo>
                    <a:pt x="1438438" y="1223167"/>
                  </a:lnTo>
                  <a:lnTo>
                    <a:pt x="0" y="1223167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238" name="Google Shape;238;p21"/>
            <p:cNvSpPr txBox="1"/>
            <p:nvPr/>
          </p:nvSpPr>
          <p:spPr>
            <a:xfrm>
              <a:off x="669669" y="1514169"/>
              <a:ext cx="5891191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983714" y="3818702"/>
              <a:ext cx="5263102" cy="1190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Elaborate on what you want to discuss. </a:t>
              </a:r>
              <a:endParaRPr/>
            </a:p>
          </p:txBody>
        </p:sp>
        <p:cxnSp>
          <p:nvCxnSpPr>
            <p:cNvPr id="240" name="Google Shape;240;p21"/>
            <p:cNvCxnSpPr/>
            <p:nvPr/>
          </p:nvCxnSpPr>
          <p:spPr>
            <a:xfrm rot="5400000">
              <a:off x="2434362" y="6273256"/>
              <a:ext cx="2298307" cy="0"/>
            </a:xfrm>
            <a:prstGeom prst="straightConnector1">
              <a:avLst/>
            </a:prstGeom>
            <a:noFill/>
            <a:ln cap="flat" cmpd="sng" w="63500">
              <a:solidFill>
                <a:srgbClr val="3B2F2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1" name="Google Shape;241;p21"/>
          <p:cNvGrpSpPr/>
          <p:nvPr/>
        </p:nvGrpSpPr>
        <p:grpSpPr>
          <a:xfrm>
            <a:off x="12522488" y="4696380"/>
            <a:ext cx="5422898" cy="5566807"/>
            <a:chOff x="0" y="0"/>
            <a:chExt cx="7230530" cy="7422410"/>
          </a:xfrm>
        </p:grpSpPr>
        <p:sp>
          <p:nvSpPr>
            <p:cNvPr id="242" name="Google Shape;242;p21"/>
            <p:cNvSpPr/>
            <p:nvPr/>
          </p:nvSpPr>
          <p:spPr>
            <a:xfrm>
              <a:off x="0" y="0"/>
              <a:ext cx="7230530" cy="6082560"/>
            </a:xfrm>
            <a:prstGeom prst="rect">
              <a:avLst/>
            </a:prstGeom>
            <a:solidFill>
              <a:srgbClr val="FFFE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669669" y="536510"/>
              <a:ext cx="5891191" cy="5009539"/>
            </a:xfrm>
            <a:custGeom>
              <a:rect b="b" l="l" r="r" t="t"/>
              <a:pathLst>
                <a:path extrusionOk="0" h="1223167" w="1438438">
                  <a:moveTo>
                    <a:pt x="0" y="0"/>
                  </a:moveTo>
                  <a:lnTo>
                    <a:pt x="1438438" y="0"/>
                  </a:lnTo>
                  <a:lnTo>
                    <a:pt x="1438438" y="1223167"/>
                  </a:lnTo>
                  <a:lnTo>
                    <a:pt x="0" y="1223167"/>
                  </a:lnTo>
                  <a:close/>
                </a:path>
              </a:pathLst>
            </a:custGeom>
            <a:solidFill>
              <a:srgbClr val="CFC4B2"/>
            </a:solidFill>
            <a:ln>
              <a:noFill/>
            </a:ln>
          </p:spPr>
        </p:sp>
        <p:sp>
          <p:nvSpPr>
            <p:cNvPr id="244" name="Google Shape;244;p21"/>
            <p:cNvSpPr txBox="1"/>
            <p:nvPr/>
          </p:nvSpPr>
          <p:spPr>
            <a:xfrm>
              <a:off x="637919" y="1274545"/>
              <a:ext cx="5891191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3B2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MAIN POINT</a:t>
              </a:r>
              <a:endParaRPr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951964" y="3579078"/>
              <a:ext cx="5263102" cy="1190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3B2F20"/>
                  </a:solidFill>
                  <a:latin typeface="Cabin"/>
                  <a:ea typeface="Cabin"/>
                  <a:cs typeface="Cabin"/>
                  <a:sym typeface="Cabin"/>
                </a:rPr>
                <a:t>Elaborate on what you want to discuss. </a:t>
              </a:r>
              <a:endParaRPr/>
            </a:p>
          </p:txBody>
        </p:sp>
        <p:cxnSp>
          <p:nvCxnSpPr>
            <p:cNvPr id="246" name="Google Shape;246;p21"/>
            <p:cNvCxnSpPr/>
            <p:nvPr/>
          </p:nvCxnSpPr>
          <p:spPr>
            <a:xfrm rot="5400000">
              <a:off x="2497862" y="6273256"/>
              <a:ext cx="2298307" cy="0"/>
            </a:xfrm>
            <a:prstGeom prst="straightConnector1">
              <a:avLst/>
            </a:prstGeom>
            <a:noFill/>
            <a:ln cap="flat" cmpd="sng" w="63500">
              <a:solidFill>
                <a:srgbClr val="3B2F2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47" name="Google Shape;24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1455" y="4004643"/>
            <a:ext cx="1268186" cy="13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2282" y="4004643"/>
            <a:ext cx="1268186" cy="13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99844" y="4004643"/>
            <a:ext cx="1268186" cy="13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