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10287000" cx="18288000"/>
  <p:notesSz cx="6858000" cy="9144000"/>
  <p:embeddedFontLst>
    <p:embeddedFont>
      <p:font typeface="Prata"/>
      <p:regular r:id="rId36"/>
    </p:embeddedFont>
    <p:embeddedFont>
      <p:font typeface="Raleway"/>
      <p:regular r:id="rId37"/>
      <p:bold r:id="rId38"/>
      <p:italic r:id="rId39"/>
      <p:boldItalic r:id="rId40"/>
    </p:embeddedFont>
    <p:embeddedFont>
      <p:font typeface="Raleway Thin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-boldItalic.fntdata"/><Relationship Id="rId20" Type="http://schemas.openxmlformats.org/officeDocument/2006/relationships/slide" Target="slides/slide15.xml"/><Relationship Id="rId42" Type="http://schemas.openxmlformats.org/officeDocument/2006/relationships/font" Target="fonts/RalewayThin-bold.fntdata"/><Relationship Id="rId41" Type="http://schemas.openxmlformats.org/officeDocument/2006/relationships/font" Target="fonts/RalewayThin-regular.fntdata"/><Relationship Id="rId22" Type="http://schemas.openxmlformats.org/officeDocument/2006/relationships/slide" Target="slides/slide17.xml"/><Relationship Id="rId44" Type="http://schemas.openxmlformats.org/officeDocument/2006/relationships/font" Target="fonts/RalewayThin-boldItalic.fntdata"/><Relationship Id="rId21" Type="http://schemas.openxmlformats.org/officeDocument/2006/relationships/slide" Target="slides/slide16.xml"/><Relationship Id="rId43" Type="http://schemas.openxmlformats.org/officeDocument/2006/relationships/font" Target="fonts/RalewayThin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Raleway-regular.fntdata"/><Relationship Id="rId14" Type="http://schemas.openxmlformats.org/officeDocument/2006/relationships/slide" Target="slides/slide9.xml"/><Relationship Id="rId36" Type="http://schemas.openxmlformats.org/officeDocument/2006/relationships/font" Target="fonts/Prata-regular.fntdata"/><Relationship Id="rId17" Type="http://schemas.openxmlformats.org/officeDocument/2006/relationships/slide" Target="slides/slide12.xml"/><Relationship Id="rId39" Type="http://schemas.openxmlformats.org/officeDocument/2006/relationships/font" Target="fonts/Raleway-italic.fntdata"/><Relationship Id="rId16" Type="http://schemas.openxmlformats.org/officeDocument/2006/relationships/slide" Target="slides/slide11.xml"/><Relationship Id="rId38" Type="http://schemas.openxmlformats.org/officeDocument/2006/relationships/font" Target="fonts/Raleway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image" Target="../media/image4.jpg"/><Relationship Id="rId5" Type="http://schemas.openxmlformats.org/officeDocument/2006/relationships/image" Target="../media/image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jpg"/><Relationship Id="rId4" Type="http://schemas.openxmlformats.org/officeDocument/2006/relationships/image" Target="../media/image3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jpg"/><Relationship Id="rId4" Type="http://schemas.openxmlformats.org/officeDocument/2006/relationships/image" Target="../media/image20.jpg"/><Relationship Id="rId5" Type="http://schemas.openxmlformats.org/officeDocument/2006/relationships/image" Target="../media/image1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jpg"/><Relationship Id="rId4" Type="http://schemas.openxmlformats.org/officeDocument/2006/relationships/image" Target="../media/image17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Relationship Id="rId4" Type="http://schemas.openxmlformats.org/officeDocument/2006/relationships/image" Target="../media/image16.png"/><Relationship Id="rId5" Type="http://schemas.openxmlformats.org/officeDocument/2006/relationships/image" Target="../media/image24.png"/><Relationship Id="rId6" Type="http://schemas.openxmlformats.org/officeDocument/2006/relationships/image" Target="../media/image23.png"/><Relationship Id="rId7" Type="http://schemas.openxmlformats.org/officeDocument/2006/relationships/image" Target="../media/image32.png"/><Relationship Id="rId8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jpg"/><Relationship Id="rId4" Type="http://schemas.openxmlformats.org/officeDocument/2006/relationships/image" Target="../media/image3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40" Type="http://schemas.openxmlformats.org/officeDocument/2006/relationships/image" Target="../media/image71.png"/><Relationship Id="rId20" Type="http://schemas.openxmlformats.org/officeDocument/2006/relationships/image" Target="../media/image50.png"/><Relationship Id="rId42" Type="http://schemas.openxmlformats.org/officeDocument/2006/relationships/image" Target="../media/image64.png"/><Relationship Id="rId41" Type="http://schemas.openxmlformats.org/officeDocument/2006/relationships/image" Target="../media/image72.png"/><Relationship Id="rId22" Type="http://schemas.openxmlformats.org/officeDocument/2006/relationships/image" Target="../media/image60.png"/><Relationship Id="rId21" Type="http://schemas.openxmlformats.org/officeDocument/2006/relationships/image" Target="../media/image53.png"/><Relationship Id="rId24" Type="http://schemas.openxmlformats.org/officeDocument/2006/relationships/image" Target="../media/image55.png"/><Relationship Id="rId23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1.jpg"/><Relationship Id="rId4" Type="http://schemas.openxmlformats.org/officeDocument/2006/relationships/image" Target="../media/image29.png"/><Relationship Id="rId9" Type="http://schemas.openxmlformats.org/officeDocument/2006/relationships/image" Target="../media/image49.png"/><Relationship Id="rId26" Type="http://schemas.openxmlformats.org/officeDocument/2006/relationships/image" Target="../media/image57.png"/><Relationship Id="rId25" Type="http://schemas.openxmlformats.org/officeDocument/2006/relationships/image" Target="../media/image61.png"/><Relationship Id="rId28" Type="http://schemas.openxmlformats.org/officeDocument/2006/relationships/image" Target="../media/image56.png"/><Relationship Id="rId27" Type="http://schemas.openxmlformats.org/officeDocument/2006/relationships/image" Target="../media/image52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29" Type="http://schemas.openxmlformats.org/officeDocument/2006/relationships/image" Target="../media/image59.png"/><Relationship Id="rId7" Type="http://schemas.openxmlformats.org/officeDocument/2006/relationships/image" Target="../media/image36.png"/><Relationship Id="rId8" Type="http://schemas.openxmlformats.org/officeDocument/2006/relationships/image" Target="../media/image42.png"/><Relationship Id="rId31" Type="http://schemas.openxmlformats.org/officeDocument/2006/relationships/image" Target="../media/image54.png"/><Relationship Id="rId30" Type="http://schemas.openxmlformats.org/officeDocument/2006/relationships/image" Target="../media/image62.png"/><Relationship Id="rId11" Type="http://schemas.openxmlformats.org/officeDocument/2006/relationships/image" Target="../media/image39.png"/><Relationship Id="rId33" Type="http://schemas.openxmlformats.org/officeDocument/2006/relationships/image" Target="../media/image68.png"/><Relationship Id="rId10" Type="http://schemas.openxmlformats.org/officeDocument/2006/relationships/image" Target="../media/image45.png"/><Relationship Id="rId32" Type="http://schemas.openxmlformats.org/officeDocument/2006/relationships/image" Target="../media/image63.png"/><Relationship Id="rId13" Type="http://schemas.openxmlformats.org/officeDocument/2006/relationships/image" Target="../media/image40.png"/><Relationship Id="rId35" Type="http://schemas.openxmlformats.org/officeDocument/2006/relationships/image" Target="../media/image67.png"/><Relationship Id="rId12" Type="http://schemas.openxmlformats.org/officeDocument/2006/relationships/image" Target="../media/image44.png"/><Relationship Id="rId34" Type="http://schemas.openxmlformats.org/officeDocument/2006/relationships/image" Target="../media/image70.png"/><Relationship Id="rId15" Type="http://schemas.openxmlformats.org/officeDocument/2006/relationships/image" Target="../media/image43.png"/><Relationship Id="rId37" Type="http://schemas.openxmlformats.org/officeDocument/2006/relationships/image" Target="../media/image69.png"/><Relationship Id="rId14" Type="http://schemas.openxmlformats.org/officeDocument/2006/relationships/image" Target="../media/image41.png"/><Relationship Id="rId36" Type="http://schemas.openxmlformats.org/officeDocument/2006/relationships/image" Target="../media/image65.png"/><Relationship Id="rId17" Type="http://schemas.openxmlformats.org/officeDocument/2006/relationships/image" Target="../media/image47.png"/><Relationship Id="rId39" Type="http://schemas.openxmlformats.org/officeDocument/2006/relationships/image" Target="../media/image73.png"/><Relationship Id="rId16" Type="http://schemas.openxmlformats.org/officeDocument/2006/relationships/image" Target="../media/image46.png"/><Relationship Id="rId38" Type="http://schemas.openxmlformats.org/officeDocument/2006/relationships/image" Target="../media/image66.png"/><Relationship Id="rId19" Type="http://schemas.openxmlformats.org/officeDocument/2006/relationships/image" Target="../media/image58.png"/><Relationship Id="rId18" Type="http://schemas.openxmlformats.org/officeDocument/2006/relationships/image" Target="../media/image4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7.jpg"/><Relationship Id="rId6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1D7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13"/>
          <p:cNvGrpSpPr/>
          <p:nvPr/>
        </p:nvGrpSpPr>
        <p:grpSpPr>
          <a:xfrm>
            <a:off x="1260929" y="975924"/>
            <a:ext cx="15539858" cy="8118161"/>
            <a:chOff x="0" y="-57150"/>
            <a:chExt cx="4092802" cy="2138117"/>
          </a:xfrm>
        </p:grpSpPr>
        <p:sp>
          <p:nvSpPr>
            <p:cNvPr id="86" name="Google Shape;86;p13"/>
            <p:cNvSpPr/>
            <p:nvPr/>
          </p:nvSpPr>
          <p:spPr>
            <a:xfrm>
              <a:off x="0" y="0"/>
              <a:ext cx="4092802" cy="2080967"/>
            </a:xfrm>
            <a:custGeom>
              <a:rect b="b" l="l" r="r" t="t"/>
              <a:pathLst>
                <a:path extrusionOk="0" h="2080967" w="4092802">
                  <a:moveTo>
                    <a:pt x="0" y="0"/>
                  </a:moveTo>
                  <a:lnTo>
                    <a:pt x="4092802" y="0"/>
                  </a:lnTo>
                  <a:lnTo>
                    <a:pt x="4092802" y="2080967"/>
                  </a:lnTo>
                  <a:lnTo>
                    <a:pt x="0" y="2080967"/>
                  </a:lnTo>
                  <a:close/>
                </a:path>
              </a:pathLst>
            </a:custGeom>
            <a:solidFill>
              <a:srgbClr val="F4F1D7">
                <a:alpha val="89803"/>
              </a:srgbClr>
            </a:solidFill>
            <a:ln>
              <a:noFill/>
            </a:ln>
          </p:spPr>
        </p:sp>
        <p:sp>
          <p:nvSpPr>
            <p:cNvPr id="87" name="Google Shape;87;p1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" name="Google Shape;88;p13"/>
          <p:cNvSpPr txBox="1"/>
          <p:nvPr/>
        </p:nvSpPr>
        <p:spPr>
          <a:xfrm>
            <a:off x="1823642" y="3248025"/>
            <a:ext cx="14640716" cy="189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Elegant Restaurant </a:t>
            </a:r>
            <a:endParaRPr/>
          </a:p>
        </p:txBody>
      </p:sp>
      <p:grpSp>
        <p:nvGrpSpPr>
          <p:cNvPr id="89" name="Google Shape;89;p13"/>
          <p:cNvGrpSpPr/>
          <p:nvPr/>
        </p:nvGrpSpPr>
        <p:grpSpPr>
          <a:xfrm>
            <a:off x="2804097" y="5545576"/>
            <a:ext cx="12525206" cy="2673336"/>
            <a:chOff x="0" y="-57150"/>
            <a:chExt cx="4075917" cy="869950"/>
          </a:xfrm>
        </p:grpSpPr>
        <p:sp>
          <p:nvSpPr>
            <p:cNvPr id="90" name="Google Shape;90;p13"/>
            <p:cNvSpPr/>
            <p:nvPr/>
          </p:nvSpPr>
          <p:spPr>
            <a:xfrm>
              <a:off x="0" y="0"/>
              <a:ext cx="4075917" cy="385548"/>
            </a:xfrm>
            <a:custGeom>
              <a:rect b="b" l="l" r="r" t="t"/>
              <a:pathLst>
                <a:path extrusionOk="0" h="385548" w="4075917">
                  <a:moveTo>
                    <a:pt x="31523" y="0"/>
                  </a:moveTo>
                  <a:lnTo>
                    <a:pt x="4044393" y="0"/>
                  </a:lnTo>
                  <a:cubicBezTo>
                    <a:pt x="4061803" y="0"/>
                    <a:pt x="4075917" y="14114"/>
                    <a:pt x="4075917" y="31523"/>
                  </a:cubicBezTo>
                  <a:lnTo>
                    <a:pt x="4075917" y="354024"/>
                  </a:lnTo>
                  <a:cubicBezTo>
                    <a:pt x="4075917" y="371434"/>
                    <a:pt x="4061803" y="385548"/>
                    <a:pt x="4044393" y="385548"/>
                  </a:cubicBezTo>
                  <a:lnTo>
                    <a:pt x="31523" y="385548"/>
                  </a:lnTo>
                  <a:cubicBezTo>
                    <a:pt x="14114" y="385548"/>
                    <a:pt x="0" y="371434"/>
                    <a:pt x="0" y="354024"/>
                  </a:cubicBezTo>
                  <a:lnTo>
                    <a:pt x="0" y="31523"/>
                  </a:lnTo>
                  <a:cubicBezTo>
                    <a:pt x="0" y="14114"/>
                    <a:pt x="14114" y="0"/>
                    <a:pt x="315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EDAB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13"/>
          <p:cNvSpPr txBox="1"/>
          <p:nvPr/>
        </p:nvSpPr>
        <p:spPr>
          <a:xfrm>
            <a:off x="3288710" y="5774625"/>
            <a:ext cx="117105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424141"/>
                </a:solidFill>
                <a:latin typeface="Raleway Thin"/>
                <a:ea typeface="Raleway Thin"/>
                <a:cs typeface="Raleway Thin"/>
                <a:sym typeface="Raleway Thin"/>
              </a:rPr>
              <a:t>Business Proposal Presentation</a:t>
            </a:r>
            <a:endParaRPr/>
          </a:p>
        </p:txBody>
      </p:sp>
      <p:cxnSp>
        <p:nvCxnSpPr>
          <p:cNvPr id="93" name="Google Shape;93;p13"/>
          <p:cNvCxnSpPr/>
          <p:nvPr/>
        </p:nvCxnSpPr>
        <p:spPr>
          <a:xfrm>
            <a:off x="2203021" y="2035163"/>
            <a:ext cx="13881957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4" name="Google Shape;94;p13"/>
          <p:cNvCxnSpPr/>
          <p:nvPr/>
        </p:nvCxnSpPr>
        <p:spPr>
          <a:xfrm>
            <a:off x="2261971" y="8305560"/>
            <a:ext cx="13881957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5" name="Google Shape;95;p13"/>
          <p:cNvSpPr txBox="1"/>
          <p:nvPr/>
        </p:nvSpPr>
        <p:spPr>
          <a:xfrm>
            <a:off x="13868401" y="8429385"/>
            <a:ext cx="2271836" cy="4152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page 01/32</a:t>
            </a:r>
            <a:endParaRPr/>
          </a:p>
        </p:txBody>
      </p:sp>
      <p:sp>
        <p:nvSpPr>
          <p:cNvPr id="96" name="Google Shape;96;p13"/>
          <p:cNvSpPr txBox="1"/>
          <p:nvPr/>
        </p:nvSpPr>
        <p:spPr>
          <a:xfrm>
            <a:off x="2289270" y="8429385"/>
            <a:ext cx="1029652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COVER</a:t>
            </a:r>
            <a:endParaRPr/>
          </a:p>
        </p:txBody>
      </p:sp>
      <p:sp>
        <p:nvSpPr>
          <p:cNvPr id="97" name="Google Shape;97;p13"/>
          <p:cNvSpPr txBox="1"/>
          <p:nvPr/>
        </p:nvSpPr>
        <p:spPr>
          <a:xfrm>
            <a:off x="15163800" y="1438898"/>
            <a:ext cx="921179" cy="4095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Year</a:t>
            </a:r>
            <a:endParaRPr/>
          </a:p>
        </p:txBody>
      </p:sp>
      <p:grpSp>
        <p:nvGrpSpPr>
          <p:cNvPr id="98" name="Google Shape;98;p13"/>
          <p:cNvGrpSpPr/>
          <p:nvPr/>
        </p:nvGrpSpPr>
        <p:grpSpPr>
          <a:xfrm>
            <a:off x="8765365" y="5531880"/>
            <a:ext cx="378635" cy="378635"/>
            <a:chOff x="0" y="0"/>
            <a:chExt cx="812800" cy="812800"/>
          </a:xfrm>
        </p:grpSpPr>
        <p:sp>
          <p:nvSpPr>
            <p:cNvPr id="99" name="Google Shape;99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DAB67"/>
            </a:solidFill>
            <a:ln>
              <a:noFill/>
            </a:ln>
          </p:spPr>
        </p:sp>
        <p:sp>
          <p:nvSpPr>
            <p:cNvPr id="100" name="Google Shape;100;p13"/>
            <p:cNvSpPr txBox="1"/>
            <p:nvPr/>
          </p:nvSpPr>
          <p:spPr>
            <a:xfrm>
              <a:off x="190500" y="133350"/>
              <a:ext cx="431800" cy="488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1D7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2"/>
          <p:cNvSpPr txBox="1"/>
          <p:nvPr/>
        </p:nvSpPr>
        <p:spPr>
          <a:xfrm>
            <a:off x="1028700" y="914400"/>
            <a:ext cx="13130748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Your Project</a:t>
            </a:r>
            <a:endParaRPr/>
          </a:p>
        </p:txBody>
      </p:sp>
      <p:pic>
        <p:nvPicPr>
          <p:cNvPr id="266" name="Google Shape;266;p22"/>
          <p:cNvPicPr preferRelativeResize="0"/>
          <p:nvPr/>
        </p:nvPicPr>
        <p:blipFill rotWithShape="1">
          <a:blip r:embed="rId3">
            <a:alphaModFix/>
          </a:blip>
          <a:srcRect b="22281" l="0" r="0" t="22281"/>
          <a:stretch/>
        </p:blipFill>
        <p:spPr>
          <a:xfrm>
            <a:off x="8918887" y="2610755"/>
            <a:ext cx="8354581" cy="5789343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2"/>
          <p:cNvSpPr txBox="1"/>
          <p:nvPr/>
        </p:nvSpPr>
        <p:spPr>
          <a:xfrm>
            <a:off x="972481" y="8843010"/>
            <a:ext cx="5492628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YEAR: 2022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ROLE: WRITE YOUR ROLE</a:t>
            </a:r>
            <a:endParaRPr/>
          </a:p>
        </p:txBody>
      </p:sp>
      <p:sp>
        <p:nvSpPr>
          <p:cNvPr id="268" name="Google Shape;268;p22"/>
          <p:cNvSpPr txBox="1"/>
          <p:nvPr/>
        </p:nvSpPr>
        <p:spPr>
          <a:xfrm>
            <a:off x="1028700" y="3928024"/>
            <a:ext cx="6904200" cy="25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  <a:endParaRPr/>
          </a:p>
        </p:txBody>
      </p:sp>
      <p:cxnSp>
        <p:nvCxnSpPr>
          <p:cNvPr id="269" name="Google Shape;269;p22"/>
          <p:cNvCxnSpPr/>
          <p:nvPr/>
        </p:nvCxnSpPr>
        <p:spPr>
          <a:xfrm>
            <a:off x="1028700" y="2334530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0" name="Google Shape;270;p22"/>
          <p:cNvSpPr txBox="1"/>
          <p:nvPr/>
        </p:nvSpPr>
        <p:spPr>
          <a:xfrm>
            <a:off x="15087600" y="8843010"/>
            <a:ext cx="2168009" cy="4152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page 10/32</a:t>
            </a:r>
            <a:endParaRPr/>
          </a:p>
        </p:txBody>
      </p:sp>
      <p:cxnSp>
        <p:nvCxnSpPr>
          <p:cNvPr id="271" name="Google Shape;271;p22"/>
          <p:cNvCxnSpPr/>
          <p:nvPr/>
        </p:nvCxnSpPr>
        <p:spPr>
          <a:xfrm>
            <a:off x="972481" y="8676323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2" name="Google Shape;272;p22"/>
          <p:cNvSpPr txBox="1"/>
          <p:nvPr/>
        </p:nvSpPr>
        <p:spPr>
          <a:xfrm>
            <a:off x="16154400" y="1584325"/>
            <a:ext cx="1119069" cy="4152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Year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1D7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3"/>
          <p:cNvGrpSpPr/>
          <p:nvPr/>
        </p:nvGrpSpPr>
        <p:grpSpPr>
          <a:xfrm>
            <a:off x="1014532" y="2766964"/>
            <a:ext cx="16244768" cy="5476925"/>
            <a:chOff x="0" y="0"/>
            <a:chExt cx="21659691" cy="7302567"/>
          </a:xfrm>
        </p:grpSpPr>
        <p:pic>
          <p:nvPicPr>
            <p:cNvPr id="278" name="Google Shape;278;p23"/>
            <p:cNvPicPr preferRelativeResize="0"/>
            <p:nvPr/>
          </p:nvPicPr>
          <p:blipFill rotWithShape="1">
            <a:blip r:embed="rId3">
              <a:alphaModFix/>
            </a:blip>
            <a:srcRect b="0" l="19749" r="19748" t="0"/>
            <a:stretch/>
          </p:blipFill>
          <p:spPr>
            <a:xfrm>
              <a:off x="0" y="0"/>
              <a:ext cx="6627230" cy="73025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23"/>
            <p:cNvPicPr preferRelativeResize="0"/>
            <p:nvPr/>
          </p:nvPicPr>
          <p:blipFill rotWithShape="1">
            <a:blip r:embed="rId4">
              <a:alphaModFix/>
            </a:blip>
            <a:srcRect b="13269" l="0" r="0" t="13269"/>
            <a:stretch/>
          </p:blipFill>
          <p:spPr>
            <a:xfrm>
              <a:off x="7516230" y="0"/>
              <a:ext cx="6627230" cy="73025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23"/>
            <p:cNvPicPr preferRelativeResize="0"/>
            <p:nvPr/>
          </p:nvPicPr>
          <p:blipFill rotWithShape="1">
            <a:blip r:embed="rId5">
              <a:alphaModFix/>
            </a:blip>
            <a:srcRect b="8677" l="0" r="0" t="8678"/>
            <a:stretch/>
          </p:blipFill>
          <p:spPr>
            <a:xfrm>
              <a:off x="15032461" y="0"/>
              <a:ext cx="6627230" cy="730256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81" name="Google Shape;281;p23"/>
          <p:cNvCxnSpPr/>
          <p:nvPr/>
        </p:nvCxnSpPr>
        <p:spPr>
          <a:xfrm>
            <a:off x="1028700" y="2334530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2" name="Google Shape;282;p23"/>
          <p:cNvSpPr txBox="1"/>
          <p:nvPr/>
        </p:nvSpPr>
        <p:spPr>
          <a:xfrm>
            <a:off x="972481" y="8862060"/>
            <a:ext cx="13054070" cy="521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What can you say about your projects? Share it here!</a:t>
            </a:r>
            <a:endParaRPr/>
          </a:p>
        </p:txBody>
      </p:sp>
      <p:sp>
        <p:nvSpPr>
          <p:cNvPr id="283" name="Google Shape;283;p23"/>
          <p:cNvSpPr txBox="1"/>
          <p:nvPr/>
        </p:nvSpPr>
        <p:spPr>
          <a:xfrm>
            <a:off x="1028700" y="914400"/>
            <a:ext cx="13130748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Gallery Image</a:t>
            </a:r>
            <a:endParaRPr/>
          </a:p>
        </p:txBody>
      </p:sp>
      <p:sp>
        <p:nvSpPr>
          <p:cNvPr id="284" name="Google Shape;284;p23"/>
          <p:cNvSpPr txBox="1"/>
          <p:nvPr/>
        </p:nvSpPr>
        <p:spPr>
          <a:xfrm>
            <a:off x="15087601" y="8843009"/>
            <a:ext cx="2139970" cy="400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page 11/32</a:t>
            </a:r>
            <a:endParaRPr/>
          </a:p>
        </p:txBody>
      </p:sp>
      <p:cxnSp>
        <p:nvCxnSpPr>
          <p:cNvPr id="285" name="Google Shape;285;p23"/>
          <p:cNvCxnSpPr/>
          <p:nvPr/>
        </p:nvCxnSpPr>
        <p:spPr>
          <a:xfrm>
            <a:off x="972481" y="8676323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6" name="Google Shape;286;p23"/>
          <p:cNvSpPr txBox="1"/>
          <p:nvPr/>
        </p:nvSpPr>
        <p:spPr>
          <a:xfrm>
            <a:off x="16154400" y="1584324"/>
            <a:ext cx="1119069" cy="400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Year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1D7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oogle Shape;291;p24"/>
          <p:cNvGrpSpPr/>
          <p:nvPr/>
        </p:nvGrpSpPr>
        <p:grpSpPr>
          <a:xfrm>
            <a:off x="1427175" y="3315557"/>
            <a:ext cx="3380062" cy="3213201"/>
            <a:chOff x="-105630" y="-3427"/>
            <a:chExt cx="4506749" cy="4284268"/>
          </a:xfrm>
        </p:grpSpPr>
        <p:sp>
          <p:nvSpPr>
            <p:cNvPr id="292" name="Google Shape;292;p24"/>
            <p:cNvSpPr txBox="1"/>
            <p:nvPr/>
          </p:nvSpPr>
          <p:spPr>
            <a:xfrm>
              <a:off x="1256986" y="1557054"/>
              <a:ext cx="1763437" cy="10680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799" u="none" cap="none" strike="noStrike">
                  <a:solidFill>
                    <a:srgbClr val="424141"/>
                  </a:solidFill>
                  <a:latin typeface="Raleway"/>
                  <a:ea typeface="Raleway"/>
                  <a:cs typeface="Raleway"/>
                  <a:sym typeface="Raleway"/>
                </a:rPr>
                <a:t>43%</a:t>
              </a:r>
              <a:endParaRPr/>
            </a:p>
          </p:txBody>
        </p:sp>
        <p:grpSp>
          <p:nvGrpSpPr>
            <p:cNvPr id="293" name="Google Shape;293;p24"/>
            <p:cNvGrpSpPr/>
            <p:nvPr/>
          </p:nvGrpSpPr>
          <p:grpSpPr>
            <a:xfrm>
              <a:off x="-105630" y="-3427"/>
              <a:ext cx="4506749" cy="4284268"/>
              <a:chOff x="-62725" y="-2035"/>
              <a:chExt cx="2676183" cy="2544070"/>
            </a:xfrm>
          </p:grpSpPr>
          <p:sp>
            <p:nvSpPr>
              <p:cNvPr id="294" name="Google Shape;294;p24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D4C3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" name="Google Shape;295;p24"/>
              <p:cNvSpPr/>
              <p:nvPr/>
            </p:nvSpPr>
            <p:spPr>
              <a:xfrm>
                <a:off x="1253776" y="17180"/>
                <a:ext cx="1359682" cy="2305316"/>
              </a:xfrm>
              <a:custGeom>
                <a:rect b="b" l="l" r="r" t="t"/>
                <a:pathLst>
                  <a:path extrusionOk="0" h="2305316" w="1359682">
                    <a:moveTo>
                      <a:pt x="333724" y="23148"/>
                    </a:moveTo>
                    <a:cubicBezTo>
                      <a:pt x="795530" y="142386"/>
                      <a:pt x="1151595" y="510313"/>
                      <a:pt x="1255638" y="975778"/>
                    </a:cubicBezTo>
                    <a:cubicBezTo>
                      <a:pt x="1359682" y="1441243"/>
                      <a:pt x="1194161" y="1925759"/>
                      <a:pt x="827075" y="2230276"/>
                    </a:cubicBezTo>
                    <a:cubicBezTo>
                      <a:pt x="757285" y="2288700"/>
                      <a:pt x="661569" y="2305316"/>
                      <a:pt x="576170" y="2273833"/>
                    </a:cubicBezTo>
                    <a:cubicBezTo>
                      <a:pt x="490772" y="2242349"/>
                      <a:pt x="428746" y="2167579"/>
                      <a:pt x="413580" y="2077835"/>
                    </a:cubicBezTo>
                    <a:cubicBezTo>
                      <a:pt x="398413" y="1988091"/>
                      <a:pt x="432425" y="1897091"/>
                      <a:pt x="502735" y="1839294"/>
                    </a:cubicBezTo>
                    <a:cubicBezTo>
                      <a:pt x="722986" y="1656583"/>
                      <a:pt x="822299" y="1365874"/>
                      <a:pt x="759873" y="1086595"/>
                    </a:cubicBezTo>
                    <a:cubicBezTo>
                      <a:pt x="697446" y="807316"/>
                      <a:pt x="483808" y="586559"/>
                      <a:pt x="206724" y="515017"/>
                    </a:cubicBezTo>
                    <a:cubicBezTo>
                      <a:pt x="118496" y="492657"/>
                      <a:pt x="48976" y="424799"/>
                      <a:pt x="24488" y="337138"/>
                    </a:cubicBezTo>
                    <a:cubicBezTo>
                      <a:pt x="0" y="249478"/>
                      <a:pt x="24286" y="155414"/>
                      <a:pt x="88152" y="90567"/>
                    </a:cubicBezTo>
                    <a:cubicBezTo>
                      <a:pt x="152018" y="25719"/>
                      <a:pt x="245700" y="0"/>
                      <a:pt x="333724" y="23148"/>
                    </a:cubicBezTo>
                    <a:close/>
                  </a:path>
                </a:pathLst>
              </a:custGeom>
              <a:solidFill>
                <a:srgbClr val="EDAB6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96" name="Google Shape;296;p24"/>
          <p:cNvSpPr txBox="1"/>
          <p:nvPr/>
        </p:nvSpPr>
        <p:spPr>
          <a:xfrm>
            <a:off x="1340990" y="6858336"/>
            <a:ext cx="3538878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Elaborate on the featured statistic.</a:t>
            </a:r>
            <a:endParaRPr/>
          </a:p>
        </p:txBody>
      </p:sp>
      <p:cxnSp>
        <p:nvCxnSpPr>
          <p:cNvPr id="297" name="Google Shape;297;p24"/>
          <p:cNvCxnSpPr/>
          <p:nvPr/>
        </p:nvCxnSpPr>
        <p:spPr>
          <a:xfrm>
            <a:off x="1028700" y="2334530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8" name="Google Shape;298;p24"/>
          <p:cNvSpPr txBox="1"/>
          <p:nvPr/>
        </p:nvSpPr>
        <p:spPr>
          <a:xfrm>
            <a:off x="1028700" y="914400"/>
            <a:ext cx="13130748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Market Research</a:t>
            </a:r>
            <a:endParaRPr/>
          </a:p>
        </p:txBody>
      </p:sp>
      <p:sp>
        <p:nvSpPr>
          <p:cNvPr id="299" name="Google Shape;299;p24"/>
          <p:cNvSpPr txBox="1"/>
          <p:nvPr/>
        </p:nvSpPr>
        <p:spPr>
          <a:xfrm>
            <a:off x="14859000" y="8843010"/>
            <a:ext cx="2382738" cy="415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page 12/32</a:t>
            </a:r>
            <a:endParaRPr/>
          </a:p>
        </p:txBody>
      </p:sp>
      <p:cxnSp>
        <p:nvCxnSpPr>
          <p:cNvPr id="300" name="Google Shape;300;p24"/>
          <p:cNvCxnSpPr/>
          <p:nvPr/>
        </p:nvCxnSpPr>
        <p:spPr>
          <a:xfrm>
            <a:off x="972481" y="8676323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1" name="Google Shape;301;p24"/>
          <p:cNvSpPr txBox="1"/>
          <p:nvPr/>
        </p:nvSpPr>
        <p:spPr>
          <a:xfrm>
            <a:off x="13295693" y="6858336"/>
            <a:ext cx="3538878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Elaborate on the featured statistic.</a:t>
            </a:r>
            <a:endParaRPr/>
          </a:p>
        </p:txBody>
      </p:sp>
      <p:sp>
        <p:nvSpPr>
          <p:cNvPr id="302" name="Google Shape;302;p24"/>
          <p:cNvSpPr txBox="1"/>
          <p:nvPr/>
        </p:nvSpPr>
        <p:spPr>
          <a:xfrm>
            <a:off x="7318341" y="6858336"/>
            <a:ext cx="3538878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Elaborate on the featured statistic.</a:t>
            </a:r>
            <a:endParaRPr/>
          </a:p>
        </p:txBody>
      </p:sp>
      <p:grpSp>
        <p:nvGrpSpPr>
          <p:cNvPr id="303" name="Google Shape;303;p24"/>
          <p:cNvGrpSpPr/>
          <p:nvPr/>
        </p:nvGrpSpPr>
        <p:grpSpPr>
          <a:xfrm>
            <a:off x="7404527" y="3315557"/>
            <a:ext cx="3381045" cy="3317668"/>
            <a:chOff x="-105630" y="-3427"/>
            <a:chExt cx="4508059" cy="4423557"/>
          </a:xfrm>
        </p:grpSpPr>
        <p:sp>
          <p:nvSpPr>
            <p:cNvPr id="304" name="Google Shape;304;p24"/>
            <p:cNvSpPr txBox="1"/>
            <p:nvPr/>
          </p:nvSpPr>
          <p:spPr>
            <a:xfrm>
              <a:off x="1327022" y="1557054"/>
              <a:ext cx="1773288" cy="10680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799" u="none" cap="none" strike="noStrike">
                  <a:solidFill>
                    <a:srgbClr val="424141"/>
                  </a:solidFill>
                  <a:latin typeface="Raleway"/>
                  <a:ea typeface="Raleway"/>
                  <a:cs typeface="Raleway"/>
                  <a:sym typeface="Raleway"/>
                </a:rPr>
                <a:t>60%</a:t>
              </a:r>
              <a:endParaRPr/>
            </a:p>
          </p:txBody>
        </p:sp>
        <p:grpSp>
          <p:nvGrpSpPr>
            <p:cNvPr id="305" name="Google Shape;305;p24"/>
            <p:cNvGrpSpPr/>
            <p:nvPr/>
          </p:nvGrpSpPr>
          <p:grpSpPr>
            <a:xfrm>
              <a:off x="-105630" y="-3427"/>
              <a:ext cx="4508059" cy="4423557"/>
              <a:chOff x="-62725" y="-2035"/>
              <a:chExt cx="2676961" cy="2626782"/>
            </a:xfrm>
          </p:grpSpPr>
          <p:sp>
            <p:nvSpPr>
              <p:cNvPr id="306" name="Google Shape;306;p24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D4C3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" name="Google Shape;307;p24"/>
              <p:cNvSpPr/>
              <p:nvPr/>
            </p:nvSpPr>
            <p:spPr>
              <a:xfrm>
                <a:off x="631484" y="17180"/>
                <a:ext cx="1982752" cy="2607567"/>
              </a:xfrm>
              <a:custGeom>
                <a:rect b="b" l="l" r="r" t="t"/>
                <a:pathLst>
                  <a:path extrusionOk="0" h="2607567" w="1982752">
                    <a:moveTo>
                      <a:pt x="956016" y="23148"/>
                    </a:moveTo>
                    <a:cubicBezTo>
                      <a:pt x="1413392" y="141242"/>
                      <a:pt x="1767432" y="503428"/>
                      <a:pt x="1875092" y="963372"/>
                    </a:cubicBezTo>
                    <a:cubicBezTo>
                      <a:pt x="1982752" y="1423316"/>
                      <a:pt x="1826241" y="1905008"/>
                      <a:pt x="1468794" y="2213830"/>
                    </a:cubicBezTo>
                    <a:cubicBezTo>
                      <a:pt x="1111347" y="2522651"/>
                      <a:pt x="612034" y="2607566"/>
                      <a:pt x="172596" y="2434267"/>
                    </a:cubicBezTo>
                    <a:cubicBezTo>
                      <a:pt x="87777" y="2401255"/>
                      <a:pt x="27104" y="2325383"/>
                      <a:pt x="13552" y="2235381"/>
                    </a:cubicBezTo>
                    <a:cubicBezTo>
                      <a:pt x="0" y="2145379"/>
                      <a:pt x="35640" y="2055005"/>
                      <a:pt x="106977" y="1998480"/>
                    </a:cubicBezTo>
                    <a:cubicBezTo>
                      <a:pt x="178315" y="1941954"/>
                      <a:pt x="274443" y="1927919"/>
                      <a:pt x="358964" y="1961689"/>
                    </a:cubicBezTo>
                    <a:cubicBezTo>
                      <a:pt x="622627" y="2065668"/>
                      <a:pt x="922214" y="2014718"/>
                      <a:pt x="1136682" y="1829426"/>
                    </a:cubicBezTo>
                    <a:cubicBezTo>
                      <a:pt x="1351150" y="1644133"/>
                      <a:pt x="1445057" y="1355117"/>
                      <a:pt x="1380461" y="1079151"/>
                    </a:cubicBezTo>
                    <a:cubicBezTo>
                      <a:pt x="1315865" y="803185"/>
                      <a:pt x="1103441" y="585873"/>
                      <a:pt x="829016" y="515017"/>
                    </a:cubicBezTo>
                    <a:cubicBezTo>
                      <a:pt x="740788" y="492657"/>
                      <a:pt x="671268" y="424799"/>
                      <a:pt x="646780" y="337138"/>
                    </a:cubicBezTo>
                    <a:cubicBezTo>
                      <a:pt x="622292" y="249478"/>
                      <a:pt x="646578" y="155414"/>
                      <a:pt x="710444" y="90567"/>
                    </a:cubicBezTo>
                    <a:cubicBezTo>
                      <a:pt x="774310" y="25719"/>
                      <a:pt x="867992" y="0"/>
                      <a:pt x="956016" y="23148"/>
                    </a:cubicBezTo>
                    <a:close/>
                  </a:path>
                </a:pathLst>
              </a:custGeom>
              <a:solidFill>
                <a:srgbClr val="EDAB6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08" name="Google Shape;308;p24"/>
          <p:cNvGrpSpPr/>
          <p:nvPr/>
        </p:nvGrpSpPr>
        <p:grpSpPr>
          <a:xfrm>
            <a:off x="13381879" y="3315557"/>
            <a:ext cx="3366505" cy="3213201"/>
            <a:chOff x="-105630" y="-3427"/>
            <a:chExt cx="4488673" cy="4284268"/>
          </a:xfrm>
        </p:grpSpPr>
        <p:sp>
          <p:nvSpPr>
            <p:cNvPr id="309" name="Google Shape;309;p24"/>
            <p:cNvSpPr txBox="1"/>
            <p:nvPr/>
          </p:nvSpPr>
          <p:spPr>
            <a:xfrm>
              <a:off x="1410028" y="1557055"/>
              <a:ext cx="1457357" cy="10680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799" u="none" cap="none" strike="noStrike">
                  <a:solidFill>
                    <a:srgbClr val="424141"/>
                  </a:solidFill>
                  <a:latin typeface="Raleway"/>
                  <a:ea typeface="Raleway"/>
                  <a:cs typeface="Raleway"/>
                  <a:sym typeface="Raleway"/>
                </a:rPr>
                <a:t>35%</a:t>
              </a:r>
              <a:endParaRPr/>
            </a:p>
          </p:txBody>
        </p:sp>
        <p:grpSp>
          <p:nvGrpSpPr>
            <p:cNvPr id="310" name="Google Shape;310;p24"/>
            <p:cNvGrpSpPr/>
            <p:nvPr/>
          </p:nvGrpSpPr>
          <p:grpSpPr>
            <a:xfrm>
              <a:off x="-105630" y="-3427"/>
              <a:ext cx="4488673" cy="4284268"/>
              <a:chOff x="-62725" y="-2035"/>
              <a:chExt cx="2665449" cy="2544070"/>
            </a:xfrm>
          </p:grpSpPr>
          <p:sp>
            <p:nvSpPr>
              <p:cNvPr id="311" name="Google Shape;311;p24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D4C3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" name="Google Shape;312;p24"/>
              <p:cNvSpPr/>
              <p:nvPr/>
            </p:nvSpPr>
            <p:spPr>
              <a:xfrm>
                <a:off x="1253776" y="17180"/>
                <a:ext cx="1331199" cy="1891336"/>
              </a:xfrm>
              <a:custGeom>
                <a:rect b="b" l="l" r="r" t="t"/>
                <a:pathLst>
                  <a:path extrusionOk="0" h="1891336" w="1331199">
                    <a:moveTo>
                      <a:pt x="333724" y="23148"/>
                    </a:moveTo>
                    <a:cubicBezTo>
                      <a:pt x="686133" y="114139"/>
                      <a:pt x="982565" y="351956"/>
                      <a:pt x="1147802" y="676252"/>
                    </a:cubicBezTo>
                    <a:cubicBezTo>
                      <a:pt x="1313039" y="1000548"/>
                      <a:pt x="1331198" y="1380152"/>
                      <a:pt x="1197671" y="1718740"/>
                    </a:cubicBezTo>
                    <a:cubicBezTo>
                      <a:pt x="1164659" y="1803560"/>
                      <a:pt x="1088787" y="1864232"/>
                      <a:pt x="998785" y="1877784"/>
                    </a:cubicBezTo>
                    <a:cubicBezTo>
                      <a:pt x="908783" y="1891336"/>
                      <a:pt x="818409" y="1855696"/>
                      <a:pt x="761883" y="1784359"/>
                    </a:cubicBezTo>
                    <a:cubicBezTo>
                      <a:pt x="705358" y="1713021"/>
                      <a:pt x="691323" y="1616893"/>
                      <a:pt x="725093" y="1532372"/>
                    </a:cubicBezTo>
                    <a:cubicBezTo>
                      <a:pt x="805209" y="1329220"/>
                      <a:pt x="794313" y="1101457"/>
                      <a:pt x="695171" y="906879"/>
                    </a:cubicBezTo>
                    <a:cubicBezTo>
                      <a:pt x="596029" y="712302"/>
                      <a:pt x="418169" y="569612"/>
                      <a:pt x="206724" y="515017"/>
                    </a:cubicBezTo>
                    <a:cubicBezTo>
                      <a:pt x="118496" y="492657"/>
                      <a:pt x="48976" y="424799"/>
                      <a:pt x="24488" y="337138"/>
                    </a:cubicBezTo>
                    <a:cubicBezTo>
                      <a:pt x="0" y="249478"/>
                      <a:pt x="24286" y="155414"/>
                      <a:pt x="88152" y="90567"/>
                    </a:cubicBezTo>
                    <a:cubicBezTo>
                      <a:pt x="152018" y="25719"/>
                      <a:pt x="245700" y="0"/>
                      <a:pt x="333724" y="23148"/>
                    </a:cubicBezTo>
                    <a:close/>
                  </a:path>
                </a:pathLst>
              </a:custGeom>
              <a:solidFill>
                <a:srgbClr val="EDAB6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13" name="Google Shape;313;p24"/>
          <p:cNvSpPr txBox="1"/>
          <p:nvPr/>
        </p:nvSpPr>
        <p:spPr>
          <a:xfrm>
            <a:off x="972481" y="8971598"/>
            <a:ext cx="12322393" cy="521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Elaborate on the featured statistic</a:t>
            </a:r>
            <a:endParaRPr/>
          </a:p>
        </p:txBody>
      </p:sp>
      <p:grpSp>
        <p:nvGrpSpPr>
          <p:cNvPr id="314" name="Google Shape;314;p24"/>
          <p:cNvGrpSpPr/>
          <p:nvPr/>
        </p:nvGrpSpPr>
        <p:grpSpPr>
          <a:xfrm>
            <a:off x="5949424" y="4823481"/>
            <a:ext cx="196472" cy="197353"/>
            <a:chOff x="1813" y="0"/>
            <a:chExt cx="809173" cy="812800"/>
          </a:xfrm>
        </p:grpSpPr>
        <p:sp>
          <p:nvSpPr>
            <p:cNvPr id="315" name="Google Shape;315;p2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241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2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17;p24"/>
          <p:cNvGrpSpPr/>
          <p:nvPr/>
        </p:nvGrpSpPr>
        <p:grpSpPr>
          <a:xfrm>
            <a:off x="12029664" y="4823481"/>
            <a:ext cx="196472" cy="197353"/>
            <a:chOff x="1813" y="0"/>
            <a:chExt cx="809173" cy="812800"/>
          </a:xfrm>
        </p:grpSpPr>
        <p:sp>
          <p:nvSpPr>
            <p:cNvPr id="318" name="Google Shape;318;p2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241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2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0" name="Google Shape;320;p24"/>
          <p:cNvSpPr txBox="1"/>
          <p:nvPr/>
        </p:nvSpPr>
        <p:spPr>
          <a:xfrm>
            <a:off x="16459200" y="1584325"/>
            <a:ext cx="814269" cy="4152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Year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1D7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5"/>
          <p:cNvSpPr txBox="1"/>
          <p:nvPr/>
        </p:nvSpPr>
        <p:spPr>
          <a:xfrm>
            <a:off x="1028700" y="4601845"/>
            <a:ext cx="5344308" cy="10452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Elaborate on the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featured statistic.</a:t>
            </a:r>
            <a:endParaRPr/>
          </a:p>
        </p:txBody>
      </p:sp>
      <p:cxnSp>
        <p:nvCxnSpPr>
          <p:cNvPr id="326" name="Google Shape;326;p25"/>
          <p:cNvCxnSpPr/>
          <p:nvPr/>
        </p:nvCxnSpPr>
        <p:spPr>
          <a:xfrm>
            <a:off x="1028700" y="2334530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7" name="Google Shape;327;p25"/>
          <p:cNvCxnSpPr/>
          <p:nvPr/>
        </p:nvCxnSpPr>
        <p:spPr>
          <a:xfrm>
            <a:off x="972481" y="8676323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28" name="Google Shape;328;p25"/>
          <p:cNvGrpSpPr/>
          <p:nvPr/>
        </p:nvGrpSpPr>
        <p:grpSpPr>
          <a:xfrm>
            <a:off x="6533042" y="2575900"/>
            <a:ext cx="5584031" cy="5837594"/>
            <a:chOff x="0" y="-28575"/>
            <a:chExt cx="7445375" cy="7783458"/>
          </a:xfrm>
        </p:grpSpPr>
        <p:sp>
          <p:nvSpPr>
            <p:cNvPr id="329" name="Google Shape;329;p25"/>
            <p:cNvSpPr txBox="1"/>
            <p:nvPr/>
          </p:nvSpPr>
          <p:spPr>
            <a:xfrm>
              <a:off x="0" y="1904136"/>
              <a:ext cx="730983" cy="6795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94" u="none" cap="none" strike="noStrike">
                  <a:solidFill>
                    <a:srgbClr val="424141"/>
                  </a:solidFill>
                  <a:latin typeface="Raleway"/>
                  <a:ea typeface="Raleway"/>
                  <a:cs typeface="Raleway"/>
                  <a:sym typeface="Raleway"/>
                </a:rPr>
                <a:t>Item 5</a:t>
              </a:r>
              <a:endParaRPr/>
            </a:p>
            <a:p>
              <a:pPr indent="0" lvl="0" marL="0" marR="0" rtl="0" algn="ctr">
                <a:lnSpc>
                  <a:spcPct val="13995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94" u="none" cap="none" strike="noStrike">
                  <a:solidFill>
                    <a:srgbClr val="424141"/>
                  </a:solidFill>
                  <a:latin typeface="Raleway"/>
                  <a:ea typeface="Raleway"/>
                  <a:cs typeface="Raleway"/>
                  <a:sym typeface="Raleway"/>
                </a:rPr>
                <a:t>34.9%</a:t>
              </a:r>
              <a:endParaRPr/>
            </a:p>
          </p:txBody>
        </p:sp>
        <p:sp>
          <p:nvSpPr>
            <p:cNvPr id="330" name="Google Shape;330;p25"/>
            <p:cNvSpPr txBox="1"/>
            <p:nvPr/>
          </p:nvSpPr>
          <p:spPr>
            <a:xfrm>
              <a:off x="2985489" y="7075316"/>
              <a:ext cx="731170" cy="6795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94" u="none" cap="none" strike="noStrike">
                  <a:solidFill>
                    <a:srgbClr val="424141"/>
                  </a:solidFill>
                  <a:latin typeface="Raleway"/>
                  <a:ea typeface="Raleway"/>
                  <a:cs typeface="Raleway"/>
                  <a:sym typeface="Raleway"/>
                </a:rPr>
                <a:t>Item 4</a:t>
              </a:r>
              <a:endParaRPr/>
            </a:p>
            <a:p>
              <a:pPr indent="0" lvl="0" marL="0" marR="0" rtl="0" algn="ctr">
                <a:lnSpc>
                  <a:spcPct val="13995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94" u="none" cap="none" strike="noStrike">
                  <a:solidFill>
                    <a:srgbClr val="424141"/>
                  </a:solidFill>
                  <a:latin typeface="Raleway"/>
                  <a:ea typeface="Raleway"/>
                  <a:cs typeface="Raleway"/>
                  <a:sym typeface="Raleway"/>
                </a:rPr>
                <a:t>28.6%</a:t>
              </a:r>
              <a:endParaRPr/>
            </a:p>
          </p:txBody>
        </p:sp>
        <p:sp>
          <p:nvSpPr>
            <p:cNvPr id="331" name="Google Shape;331;p25"/>
            <p:cNvSpPr txBox="1"/>
            <p:nvPr/>
          </p:nvSpPr>
          <p:spPr>
            <a:xfrm>
              <a:off x="6717191" y="3436972"/>
              <a:ext cx="728184" cy="6795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94" u="none" cap="none" strike="noStrike">
                  <a:solidFill>
                    <a:srgbClr val="424141"/>
                  </a:solidFill>
                  <a:latin typeface="Raleway"/>
                  <a:ea typeface="Raleway"/>
                  <a:cs typeface="Raleway"/>
                  <a:sym typeface="Raleway"/>
                </a:rPr>
                <a:t>Item 3</a:t>
              </a:r>
              <a:endParaRPr/>
            </a:p>
            <a:p>
              <a:pPr indent="0" lvl="0" marL="0" marR="0" rtl="0" algn="ctr">
                <a:lnSpc>
                  <a:spcPct val="13995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94" u="none" cap="none" strike="noStrike">
                  <a:solidFill>
                    <a:srgbClr val="424141"/>
                  </a:solidFill>
                  <a:latin typeface="Raleway"/>
                  <a:ea typeface="Raleway"/>
                  <a:cs typeface="Raleway"/>
                  <a:sym typeface="Raleway"/>
                </a:rPr>
                <a:t>23.8%</a:t>
              </a:r>
              <a:endParaRPr/>
            </a:p>
          </p:txBody>
        </p:sp>
        <p:sp>
          <p:nvSpPr>
            <p:cNvPr id="332" name="Google Shape;332;p25"/>
            <p:cNvSpPr txBox="1"/>
            <p:nvPr/>
          </p:nvSpPr>
          <p:spPr>
            <a:xfrm>
              <a:off x="4546378" y="250511"/>
              <a:ext cx="724825" cy="6795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94" u="none" cap="none" strike="noStrike">
                  <a:solidFill>
                    <a:srgbClr val="424141"/>
                  </a:solidFill>
                  <a:latin typeface="Raleway"/>
                  <a:ea typeface="Raleway"/>
                  <a:cs typeface="Raleway"/>
                  <a:sym typeface="Raleway"/>
                </a:rPr>
                <a:t>Item 2</a:t>
              </a:r>
              <a:endParaRPr/>
            </a:p>
            <a:p>
              <a:pPr indent="0" lvl="0" marL="0" marR="0" rtl="0" algn="ctr">
                <a:lnSpc>
                  <a:spcPct val="13995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94" u="none" cap="none" strike="noStrike">
                  <a:solidFill>
                    <a:srgbClr val="424141"/>
                  </a:solidFill>
                  <a:latin typeface="Raleway"/>
                  <a:ea typeface="Raleway"/>
                  <a:cs typeface="Raleway"/>
                  <a:sym typeface="Raleway"/>
                </a:rPr>
                <a:t>12.7%</a:t>
              </a:r>
              <a:endParaRPr/>
            </a:p>
          </p:txBody>
        </p:sp>
        <p:sp>
          <p:nvSpPr>
            <p:cNvPr id="333" name="Google Shape;333;p25"/>
            <p:cNvSpPr txBox="1"/>
            <p:nvPr/>
          </p:nvSpPr>
          <p:spPr>
            <a:xfrm>
              <a:off x="3177576" y="-28575"/>
              <a:ext cx="701315" cy="6795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94" u="none" cap="none" strike="noStrike">
                  <a:solidFill>
                    <a:srgbClr val="424141"/>
                  </a:solidFill>
                  <a:latin typeface="Raleway"/>
                  <a:ea typeface="Raleway"/>
                  <a:cs typeface="Raleway"/>
                  <a:sym typeface="Raleway"/>
                </a:rPr>
                <a:t>Item 1</a:t>
              </a:r>
              <a:endParaRPr/>
            </a:p>
            <a:p>
              <a:pPr indent="0" lvl="0" marL="0" marR="0" rtl="0" algn="ctr">
                <a:lnSpc>
                  <a:spcPct val="13995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94" u="none" cap="none" strike="noStrike">
                  <a:solidFill>
                    <a:srgbClr val="424141"/>
                  </a:solidFill>
                  <a:latin typeface="Raleway"/>
                  <a:ea typeface="Raleway"/>
                  <a:cs typeface="Raleway"/>
                  <a:sym typeface="Raleway"/>
                </a:rPr>
                <a:t>0%</a:t>
              </a:r>
              <a:endParaRPr/>
            </a:p>
          </p:txBody>
        </p:sp>
        <p:grpSp>
          <p:nvGrpSpPr>
            <p:cNvPr id="334" name="Google Shape;334;p25"/>
            <p:cNvGrpSpPr/>
            <p:nvPr/>
          </p:nvGrpSpPr>
          <p:grpSpPr>
            <a:xfrm>
              <a:off x="320973" y="856823"/>
              <a:ext cx="6516491" cy="6107979"/>
              <a:chOff x="-77487" y="0"/>
              <a:chExt cx="2737816" cy="2566185"/>
            </a:xfrm>
          </p:grpSpPr>
          <p:sp>
            <p:nvSpPr>
              <p:cNvPr id="335" name="Google Shape;335;p25"/>
              <p:cNvSpPr/>
              <p:nvPr/>
            </p:nvSpPr>
            <p:spPr>
              <a:xfrm>
                <a:off x="1270000" y="0"/>
                <a:ext cx="63474" cy="635794"/>
              </a:xfrm>
              <a:custGeom>
                <a:rect b="b" l="l" r="r" t="t"/>
                <a:pathLst>
                  <a:path extrusionOk="0" h="635794" w="63474">
                    <a:moveTo>
                      <a:pt x="0" y="0"/>
                    </a:moveTo>
                    <a:lnTo>
                      <a:pt x="0" y="0"/>
                    </a:lnTo>
                    <a:cubicBezTo>
                      <a:pt x="21168" y="0"/>
                      <a:pt x="42332" y="529"/>
                      <a:pt x="63474" y="1587"/>
                    </a:cubicBezTo>
                    <a:lnTo>
                      <a:pt x="31737" y="635794"/>
                    </a:lnTo>
                    <a:cubicBezTo>
                      <a:pt x="21166" y="635265"/>
                      <a:pt x="10584" y="635000"/>
                      <a:pt x="0" y="635000"/>
                    </a:cubicBezTo>
                    <a:close/>
                  </a:path>
                </a:pathLst>
              </a:custGeom>
              <a:solidFill>
                <a:srgbClr val="EDAB6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" name="Google Shape;336;p25"/>
              <p:cNvSpPr/>
              <p:nvPr/>
            </p:nvSpPr>
            <p:spPr>
              <a:xfrm>
                <a:off x="1270000" y="0"/>
                <a:ext cx="952334" cy="849893"/>
              </a:xfrm>
              <a:custGeom>
                <a:rect b="b" l="l" r="r" t="t"/>
                <a:pathLst>
                  <a:path extrusionOk="0" h="849893" w="952334">
                    <a:moveTo>
                      <a:pt x="0" y="0"/>
                    </a:moveTo>
                    <a:lnTo>
                      <a:pt x="0" y="0"/>
                    </a:lnTo>
                    <a:cubicBezTo>
                      <a:pt x="364403" y="0"/>
                      <a:pt x="711250" y="156531"/>
                      <a:pt x="952334" y="429786"/>
                    </a:cubicBezTo>
                    <a:lnTo>
                      <a:pt x="476167" y="849893"/>
                    </a:lnTo>
                    <a:cubicBezTo>
                      <a:pt x="355625" y="713266"/>
                      <a:pt x="182202" y="635000"/>
                      <a:pt x="0" y="635000"/>
                    </a:cubicBezTo>
                    <a:close/>
                  </a:path>
                </a:pathLst>
              </a:custGeom>
              <a:solidFill>
                <a:srgbClr val="4241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" name="Google Shape;337;p25"/>
              <p:cNvSpPr/>
              <p:nvPr/>
            </p:nvSpPr>
            <p:spPr>
              <a:xfrm>
                <a:off x="1724516" y="383239"/>
                <a:ext cx="935813" cy="1773643"/>
              </a:xfrm>
              <a:custGeom>
                <a:rect b="b" l="l" r="r" t="t"/>
                <a:pathLst>
                  <a:path extrusionOk="0" h="1773643" w="935813">
                    <a:moveTo>
                      <a:pt x="454635" y="0"/>
                    </a:moveTo>
                    <a:cubicBezTo>
                      <a:pt x="935813" y="493328"/>
                      <a:pt x="935760" y="1280380"/>
                      <a:pt x="454516" y="1773643"/>
                    </a:cubicBezTo>
                    <a:lnTo>
                      <a:pt x="0" y="1330202"/>
                    </a:lnTo>
                    <a:cubicBezTo>
                      <a:pt x="240622" y="1083570"/>
                      <a:pt x="240649" y="690044"/>
                      <a:pt x="60" y="443381"/>
                    </a:cubicBezTo>
                    <a:close/>
                  </a:path>
                </a:pathLst>
              </a:custGeom>
              <a:solidFill>
                <a:srgbClr val="ED78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" name="Google Shape;338;p25"/>
              <p:cNvSpPr/>
              <p:nvPr/>
            </p:nvSpPr>
            <p:spPr>
              <a:xfrm>
                <a:off x="203075" y="1614446"/>
                <a:ext cx="2019147" cy="951739"/>
              </a:xfrm>
              <a:custGeom>
                <a:rect b="b" l="l" r="r" t="t"/>
                <a:pathLst>
                  <a:path extrusionOk="0" h="951739" w="2019147">
                    <a:moveTo>
                      <a:pt x="2019147" y="495895"/>
                    </a:moveTo>
                    <a:cubicBezTo>
                      <a:pt x="1756032" y="794040"/>
                      <a:pt x="1368462" y="951739"/>
                      <a:pt x="971933" y="921996"/>
                    </a:cubicBezTo>
                    <a:cubicBezTo>
                      <a:pt x="575404" y="892254"/>
                      <a:pt x="215695" y="678505"/>
                      <a:pt x="0" y="344445"/>
                    </a:cubicBezTo>
                    <a:lnTo>
                      <a:pt x="533463" y="0"/>
                    </a:lnTo>
                    <a:cubicBezTo>
                      <a:pt x="641310" y="167029"/>
                      <a:pt x="821165" y="273904"/>
                      <a:pt x="1019429" y="288775"/>
                    </a:cubicBezTo>
                    <a:cubicBezTo>
                      <a:pt x="1217694" y="303646"/>
                      <a:pt x="1411479" y="224797"/>
                      <a:pt x="1543036" y="75724"/>
                    </a:cubicBezTo>
                    <a:close/>
                  </a:path>
                </a:pathLst>
              </a:custGeom>
              <a:solidFill>
                <a:srgbClr val="D4C3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" name="Google Shape;339;p25"/>
              <p:cNvSpPr/>
              <p:nvPr/>
            </p:nvSpPr>
            <p:spPr>
              <a:xfrm>
                <a:off x="-77487" y="0"/>
                <a:ext cx="1347424" cy="2011355"/>
              </a:xfrm>
              <a:custGeom>
                <a:rect b="b" l="l" r="r" t="t"/>
                <a:pathLst>
                  <a:path extrusionOk="0" h="2011355" w="1347424">
                    <a:moveTo>
                      <a:pt x="316326" y="2011355"/>
                    </a:moveTo>
                    <a:cubicBezTo>
                      <a:pt x="38226" y="1624541"/>
                      <a:pt x="0" y="1114621"/>
                      <a:pt x="217321" y="690669"/>
                    </a:cubicBezTo>
                    <a:cubicBezTo>
                      <a:pt x="434642" y="266717"/>
                      <a:pt x="870953" y="48"/>
                      <a:pt x="1347360" y="0"/>
                    </a:cubicBezTo>
                    <a:lnTo>
                      <a:pt x="1347424" y="635000"/>
                    </a:lnTo>
                    <a:cubicBezTo>
                      <a:pt x="1109220" y="635024"/>
                      <a:pt x="891064" y="768358"/>
                      <a:pt x="782404" y="980334"/>
                    </a:cubicBezTo>
                    <a:cubicBezTo>
                      <a:pt x="673744" y="1192311"/>
                      <a:pt x="692857" y="1447271"/>
                      <a:pt x="831906" y="1640677"/>
                    </a:cubicBezTo>
                    <a:close/>
                  </a:path>
                </a:pathLst>
              </a:custGeom>
              <a:solidFill>
                <a:srgbClr val="EDAB6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40" name="Google Shape;340;p25"/>
          <p:cNvSpPr txBox="1"/>
          <p:nvPr/>
        </p:nvSpPr>
        <p:spPr>
          <a:xfrm>
            <a:off x="1028700" y="914400"/>
            <a:ext cx="13130748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Analysis</a:t>
            </a:r>
            <a:endParaRPr/>
          </a:p>
        </p:txBody>
      </p:sp>
      <p:sp>
        <p:nvSpPr>
          <p:cNvPr id="341" name="Google Shape;341;p25"/>
          <p:cNvSpPr txBox="1"/>
          <p:nvPr/>
        </p:nvSpPr>
        <p:spPr>
          <a:xfrm>
            <a:off x="15240000" y="8843010"/>
            <a:ext cx="2003762" cy="4152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page 13/32</a:t>
            </a:r>
            <a:endParaRPr/>
          </a:p>
        </p:txBody>
      </p:sp>
      <p:sp>
        <p:nvSpPr>
          <p:cNvPr id="342" name="Google Shape;342;p25"/>
          <p:cNvSpPr txBox="1"/>
          <p:nvPr/>
        </p:nvSpPr>
        <p:spPr>
          <a:xfrm>
            <a:off x="11929160" y="4601845"/>
            <a:ext cx="5344308" cy="10452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Elaborate on the</a:t>
            </a:r>
            <a:endParaRPr/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featured statistic.</a:t>
            </a:r>
            <a:endParaRPr/>
          </a:p>
        </p:txBody>
      </p:sp>
      <p:sp>
        <p:nvSpPr>
          <p:cNvPr id="343" name="Google Shape;343;p25"/>
          <p:cNvSpPr txBox="1"/>
          <p:nvPr/>
        </p:nvSpPr>
        <p:spPr>
          <a:xfrm>
            <a:off x="1028700" y="8843010"/>
            <a:ext cx="4680715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RESTAURANT NAME</a:t>
            </a:r>
            <a:endParaRPr/>
          </a:p>
        </p:txBody>
      </p:sp>
      <p:sp>
        <p:nvSpPr>
          <p:cNvPr id="344" name="Google Shape;344;p25"/>
          <p:cNvSpPr txBox="1"/>
          <p:nvPr/>
        </p:nvSpPr>
        <p:spPr>
          <a:xfrm>
            <a:off x="16078200" y="1584325"/>
            <a:ext cx="1195269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Year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1D7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26"/>
          <p:cNvGrpSpPr/>
          <p:nvPr/>
        </p:nvGrpSpPr>
        <p:grpSpPr>
          <a:xfrm>
            <a:off x="972481" y="2788057"/>
            <a:ext cx="2840504" cy="2673338"/>
            <a:chOff x="0" y="-57150"/>
            <a:chExt cx="924349" cy="869950"/>
          </a:xfrm>
        </p:grpSpPr>
        <p:sp>
          <p:nvSpPr>
            <p:cNvPr id="350" name="Google Shape;350;p26"/>
            <p:cNvSpPr/>
            <p:nvPr/>
          </p:nvSpPr>
          <p:spPr>
            <a:xfrm>
              <a:off x="0" y="0"/>
              <a:ext cx="924349" cy="263460"/>
            </a:xfrm>
            <a:custGeom>
              <a:rect b="b" l="l" r="r" t="t"/>
              <a:pathLst>
                <a:path extrusionOk="0" h="263460" w="924349">
                  <a:moveTo>
                    <a:pt x="131730" y="0"/>
                  </a:moveTo>
                  <a:lnTo>
                    <a:pt x="792619" y="0"/>
                  </a:lnTo>
                  <a:cubicBezTo>
                    <a:pt x="865371" y="0"/>
                    <a:pt x="924349" y="58978"/>
                    <a:pt x="924349" y="131730"/>
                  </a:cubicBezTo>
                  <a:lnTo>
                    <a:pt x="924349" y="131730"/>
                  </a:lnTo>
                  <a:cubicBezTo>
                    <a:pt x="924349" y="166667"/>
                    <a:pt x="910470" y="200173"/>
                    <a:pt x="885766" y="224877"/>
                  </a:cubicBezTo>
                  <a:cubicBezTo>
                    <a:pt x="861062" y="249581"/>
                    <a:pt x="827556" y="263460"/>
                    <a:pt x="792619" y="263460"/>
                  </a:cubicBezTo>
                  <a:lnTo>
                    <a:pt x="131730" y="263460"/>
                  </a:lnTo>
                  <a:cubicBezTo>
                    <a:pt x="96793" y="263460"/>
                    <a:pt x="63287" y="249581"/>
                    <a:pt x="38583" y="224877"/>
                  </a:cubicBezTo>
                  <a:cubicBezTo>
                    <a:pt x="13879" y="200173"/>
                    <a:pt x="0" y="166667"/>
                    <a:pt x="0" y="131730"/>
                  </a:cubicBezTo>
                  <a:lnTo>
                    <a:pt x="0" y="131730"/>
                  </a:lnTo>
                  <a:cubicBezTo>
                    <a:pt x="0" y="96793"/>
                    <a:pt x="13879" y="63287"/>
                    <a:pt x="38583" y="38583"/>
                  </a:cubicBezTo>
                  <a:cubicBezTo>
                    <a:pt x="63287" y="13879"/>
                    <a:pt x="96793" y="0"/>
                    <a:pt x="13173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EDAB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2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2" name="Google Shape;352;p26"/>
          <p:cNvGrpSpPr/>
          <p:nvPr/>
        </p:nvGrpSpPr>
        <p:grpSpPr>
          <a:xfrm>
            <a:off x="972481" y="5859465"/>
            <a:ext cx="2840504" cy="2673338"/>
            <a:chOff x="0" y="-57150"/>
            <a:chExt cx="924349" cy="869950"/>
          </a:xfrm>
        </p:grpSpPr>
        <p:sp>
          <p:nvSpPr>
            <p:cNvPr id="353" name="Google Shape;353;p26"/>
            <p:cNvSpPr/>
            <p:nvPr/>
          </p:nvSpPr>
          <p:spPr>
            <a:xfrm>
              <a:off x="0" y="0"/>
              <a:ext cx="924349" cy="263460"/>
            </a:xfrm>
            <a:custGeom>
              <a:rect b="b" l="l" r="r" t="t"/>
              <a:pathLst>
                <a:path extrusionOk="0" h="263460" w="924349">
                  <a:moveTo>
                    <a:pt x="131730" y="0"/>
                  </a:moveTo>
                  <a:lnTo>
                    <a:pt x="792619" y="0"/>
                  </a:lnTo>
                  <a:cubicBezTo>
                    <a:pt x="865371" y="0"/>
                    <a:pt x="924349" y="58978"/>
                    <a:pt x="924349" y="131730"/>
                  </a:cubicBezTo>
                  <a:lnTo>
                    <a:pt x="924349" y="131730"/>
                  </a:lnTo>
                  <a:cubicBezTo>
                    <a:pt x="924349" y="166667"/>
                    <a:pt x="910470" y="200173"/>
                    <a:pt x="885766" y="224877"/>
                  </a:cubicBezTo>
                  <a:cubicBezTo>
                    <a:pt x="861062" y="249581"/>
                    <a:pt x="827556" y="263460"/>
                    <a:pt x="792619" y="263460"/>
                  </a:cubicBezTo>
                  <a:lnTo>
                    <a:pt x="131730" y="263460"/>
                  </a:lnTo>
                  <a:cubicBezTo>
                    <a:pt x="96793" y="263460"/>
                    <a:pt x="63287" y="249581"/>
                    <a:pt x="38583" y="224877"/>
                  </a:cubicBezTo>
                  <a:cubicBezTo>
                    <a:pt x="13879" y="200173"/>
                    <a:pt x="0" y="166667"/>
                    <a:pt x="0" y="131730"/>
                  </a:cubicBezTo>
                  <a:lnTo>
                    <a:pt x="0" y="131730"/>
                  </a:lnTo>
                  <a:cubicBezTo>
                    <a:pt x="0" y="96793"/>
                    <a:pt x="13879" y="63287"/>
                    <a:pt x="38583" y="38583"/>
                  </a:cubicBezTo>
                  <a:cubicBezTo>
                    <a:pt x="63287" y="13879"/>
                    <a:pt x="96793" y="0"/>
                    <a:pt x="13173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EDAB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2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5" name="Google Shape;355;p26"/>
          <p:cNvGrpSpPr/>
          <p:nvPr/>
        </p:nvGrpSpPr>
        <p:grpSpPr>
          <a:xfrm>
            <a:off x="14418796" y="2788057"/>
            <a:ext cx="2840504" cy="2673338"/>
            <a:chOff x="0" y="-57150"/>
            <a:chExt cx="924349" cy="869950"/>
          </a:xfrm>
        </p:grpSpPr>
        <p:sp>
          <p:nvSpPr>
            <p:cNvPr id="356" name="Google Shape;356;p26"/>
            <p:cNvSpPr/>
            <p:nvPr/>
          </p:nvSpPr>
          <p:spPr>
            <a:xfrm>
              <a:off x="0" y="0"/>
              <a:ext cx="924349" cy="263460"/>
            </a:xfrm>
            <a:custGeom>
              <a:rect b="b" l="l" r="r" t="t"/>
              <a:pathLst>
                <a:path extrusionOk="0" h="263460" w="924349">
                  <a:moveTo>
                    <a:pt x="131730" y="0"/>
                  </a:moveTo>
                  <a:lnTo>
                    <a:pt x="792619" y="0"/>
                  </a:lnTo>
                  <a:cubicBezTo>
                    <a:pt x="865371" y="0"/>
                    <a:pt x="924349" y="58978"/>
                    <a:pt x="924349" y="131730"/>
                  </a:cubicBezTo>
                  <a:lnTo>
                    <a:pt x="924349" y="131730"/>
                  </a:lnTo>
                  <a:cubicBezTo>
                    <a:pt x="924349" y="166667"/>
                    <a:pt x="910470" y="200173"/>
                    <a:pt x="885766" y="224877"/>
                  </a:cubicBezTo>
                  <a:cubicBezTo>
                    <a:pt x="861062" y="249581"/>
                    <a:pt x="827556" y="263460"/>
                    <a:pt x="792619" y="263460"/>
                  </a:cubicBezTo>
                  <a:lnTo>
                    <a:pt x="131730" y="263460"/>
                  </a:lnTo>
                  <a:cubicBezTo>
                    <a:pt x="96793" y="263460"/>
                    <a:pt x="63287" y="249581"/>
                    <a:pt x="38583" y="224877"/>
                  </a:cubicBezTo>
                  <a:cubicBezTo>
                    <a:pt x="13879" y="200173"/>
                    <a:pt x="0" y="166667"/>
                    <a:pt x="0" y="131730"/>
                  </a:cubicBezTo>
                  <a:lnTo>
                    <a:pt x="0" y="131730"/>
                  </a:lnTo>
                  <a:cubicBezTo>
                    <a:pt x="0" y="96793"/>
                    <a:pt x="13879" y="63287"/>
                    <a:pt x="38583" y="38583"/>
                  </a:cubicBezTo>
                  <a:cubicBezTo>
                    <a:pt x="63287" y="13879"/>
                    <a:pt x="96793" y="0"/>
                    <a:pt x="13173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EDAB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2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8" name="Google Shape;358;p26"/>
          <p:cNvGrpSpPr/>
          <p:nvPr/>
        </p:nvGrpSpPr>
        <p:grpSpPr>
          <a:xfrm>
            <a:off x="14418796" y="5859465"/>
            <a:ext cx="2840504" cy="2673338"/>
            <a:chOff x="0" y="-57150"/>
            <a:chExt cx="924349" cy="869950"/>
          </a:xfrm>
        </p:grpSpPr>
        <p:sp>
          <p:nvSpPr>
            <p:cNvPr id="359" name="Google Shape;359;p26"/>
            <p:cNvSpPr/>
            <p:nvPr/>
          </p:nvSpPr>
          <p:spPr>
            <a:xfrm>
              <a:off x="0" y="0"/>
              <a:ext cx="924349" cy="263460"/>
            </a:xfrm>
            <a:custGeom>
              <a:rect b="b" l="l" r="r" t="t"/>
              <a:pathLst>
                <a:path extrusionOk="0" h="263460" w="924349">
                  <a:moveTo>
                    <a:pt x="131730" y="0"/>
                  </a:moveTo>
                  <a:lnTo>
                    <a:pt x="792619" y="0"/>
                  </a:lnTo>
                  <a:cubicBezTo>
                    <a:pt x="865371" y="0"/>
                    <a:pt x="924349" y="58978"/>
                    <a:pt x="924349" y="131730"/>
                  </a:cubicBezTo>
                  <a:lnTo>
                    <a:pt x="924349" y="131730"/>
                  </a:lnTo>
                  <a:cubicBezTo>
                    <a:pt x="924349" y="166667"/>
                    <a:pt x="910470" y="200173"/>
                    <a:pt x="885766" y="224877"/>
                  </a:cubicBezTo>
                  <a:cubicBezTo>
                    <a:pt x="861062" y="249581"/>
                    <a:pt x="827556" y="263460"/>
                    <a:pt x="792619" y="263460"/>
                  </a:cubicBezTo>
                  <a:lnTo>
                    <a:pt x="131730" y="263460"/>
                  </a:lnTo>
                  <a:cubicBezTo>
                    <a:pt x="96793" y="263460"/>
                    <a:pt x="63287" y="249581"/>
                    <a:pt x="38583" y="224877"/>
                  </a:cubicBezTo>
                  <a:cubicBezTo>
                    <a:pt x="13879" y="200173"/>
                    <a:pt x="0" y="166667"/>
                    <a:pt x="0" y="131730"/>
                  </a:cubicBezTo>
                  <a:lnTo>
                    <a:pt x="0" y="131730"/>
                  </a:lnTo>
                  <a:cubicBezTo>
                    <a:pt x="0" y="96793"/>
                    <a:pt x="13879" y="63287"/>
                    <a:pt x="38583" y="38583"/>
                  </a:cubicBezTo>
                  <a:cubicBezTo>
                    <a:pt x="63287" y="13879"/>
                    <a:pt x="96793" y="0"/>
                    <a:pt x="13173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EDAB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2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1" name="Google Shape;36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53720" y="3259517"/>
            <a:ext cx="9068122" cy="4491818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6"/>
          <p:cNvSpPr txBox="1"/>
          <p:nvPr/>
        </p:nvSpPr>
        <p:spPr>
          <a:xfrm>
            <a:off x="1182620" y="3125594"/>
            <a:ext cx="252074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Step One</a:t>
            </a:r>
            <a:endParaRPr/>
          </a:p>
        </p:txBody>
      </p:sp>
      <p:sp>
        <p:nvSpPr>
          <p:cNvPr id="363" name="Google Shape;363;p26"/>
          <p:cNvSpPr txBox="1"/>
          <p:nvPr/>
        </p:nvSpPr>
        <p:spPr>
          <a:xfrm>
            <a:off x="1182620" y="6197002"/>
            <a:ext cx="252074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Step Three</a:t>
            </a:r>
            <a:endParaRPr/>
          </a:p>
        </p:txBody>
      </p:sp>
      <p:sp>
        <p:nvSpPr>
          <p:cNvPr id="364" name="Google Shape;364;p26"/>
          <p:cNvSpPr txBox="1"/>
          <p:nvPr/>
        </p:nvSpPr>
        <p:spPr>
          <a:xfrm>
            <a:off x="1028700" y="3927500"/>
            <a:ext cx="3777157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Presentations are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communication tools</a:t>
            </a:r>
            <a:endParaRPr/>
          </a:p>
        </p:txBody>
      </p:sp>
      <p:sp>
        <p:nvSpPr>
          <p:cNvPr id="365" name="Google Shape;365;p26"/>
          <p:cNvSpPr txBox="1"/>
          <p:nvPr/>
        </p:nvSpPr>
        <p:spPr>
          <a:xfrm>
            <a:off x="1028700" y="6916879"/>
            <a:ext cx="3777157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Presentations are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communication tools</a:t>
            </a:r>
            <a:endParaRPr/>
          </a:p>
        </p:txBody>
      </p:sp>
      <p:sp>
        <p:nvSpPr>
          <p:cNvPr id="366" name="Google Shape;366;p26"/>
          <p:cNvSpPr txBox="1"/>
          <p:nvPr/>
        </p:nvSpPr>
        <p:spPr>
          <a:xfrm>
            <a:off x="14665020" y="3125594"/>
            <a:ext cx="2348057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Step Two</a:t>
            </a:r>
            <a:endParaRPr/>
          </a:p>
        </p:txBody>
      </p:sp>
      <p:sp>
        <p:nvSpPr>
          <p:cNvPr id="367" name="Google Shape;367;p26"/>
          <p:cNvSpPr txBox="1"/>
          <p:nvPr/>
        </p:nvSpPr>
        <p:spPr>
          <a:xfrm>
            <a:off x="14665020" y="6197002"/>
            <a:ext cx="2348057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Step Four</a:t>
            </a:r>
            <a:endParaRPr/>
          </a:p>
        </p:txBody>
      </p:sp>
      <p:sp>
        <p:nvSpPr>
          <p:cNvPr id="368" name="Google Shape;368;p26"/>
          <p:cNvSpPr txBox="1"/>
          <p:nvPr/>
        </p:nvSpPr>
        <p:spPr>
          <a:xfrm>
            <a:off x="13425923" y="3896502"/>
            <a:ext cx="3777157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Presentations are</a:t>
            </a:r>
            <a:endParaRPr/>
          </a:p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communication tools</a:t>
            </a:r>
            <a:endParaRPr/>
          </a:p>
        </p:txBody>
      </p:sp>
      <p:sp>
        <p:nvSpPr>
          <p:cNvPr id="369" name="Google Shape;369;p26"/>
          <p:cNvSpPr txBox="1"/>
          <p:nvPr/>
        </p:nvSpPr>
        <p:spPr>
          <a:xfrm>
            <a:off x="13425923" y="6916879"/>
            <a:ext cx="3777157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Presentations are</a:t>
            </a:r>
            <a:endParaRPr/>
          </a:p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communication tools</a:t>
            </a:r>
            <a:endParaRPr/>
          </a:p>
        </p:txBody>
      </p:sp>
      <p:cxnSp>
        <p:nvCxnSpPr>
          <p:cNvPr id="370" name="Google Shape;370;p26"/>
          <p:cNvCxnSpPr/>
          <p:nvPr/>
        </p:nvCxnSpPr>
        <p:spPr>
          <a:xfrm>
            <a:off x="1028700" y="2334530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1" name="Google Shape;371;p26"/>
          <p:cNvSpPr txBox="1"/>
          <p:nvPr/>
        </p:nvSpPr>
        <p:spPr>
          <a:xfrm>
            <a:off x="1028700" y="914400"/>
            <a:ext cx="13130748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World Map Report</a:t>
            </a:r>
            <a:endParaRPr/>
          </a:p>
        </p:txBody>
      </p:sp>
      <p:sp>
        <p:nvSpPr>
          <p:cNvPr id="372" name="Google Shape;372;p26"/>
          <p:cNvSpPr txBox="1"/>
          <p:nvPr/>
        </p:nvSpPr>
        <p:spPr>
          <a:xfrm>
            <a:off x="14935200" y="8843010"/>
            <a:ext cx="2310348" cy="4152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page 14/32</a:t>
            </a:r>
            <a:endParaRPr/>
          </a:p>
        </p:txBody>
      </p:sp>
      <p:cxnSp>
        <p:nvCxnSpPr>
          <p:cNvPr id="373" name="Google Shape;373;p26"/>
          <p:cNvCxnSpPr/>
          <p:nvPr/>
        </p:nvCxnSpPr>
        <p:spPr>
          <a:xfrm>
            <a:off x="972481" y="8676323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4" name="Google Shape;374;p26"/>
          <p:cNvSpPr txBox="1"/>
          <p:nvPr/>
        </p:nvSpPr>
        <p:spPr>
          <a:xfrm>
            <a:off x="1028700" y="8843010"/>
            <a:ext cx="4680715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RESTAURANT NAME</a:t>
            </a:r>
            <a:endParaRPr/>
          </a:p>
        </p:txBody>
      </p:sp>
      <p:sp>
        <p:nvSpPr>
          <p:cNvPr id="375" name="Google Shape;375;p26"/>
          <p:cNvSpPr txBox="1"/>
          <p:nvPr/>
        </p:nvSpPr>
        <p:spPr>
          <a:xfrm>
            <a:off x="16230600" y="1584325"/>
            <a:ext cx="1042869" cy="400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Year</a:t>
            </a:r>
            <a:endParaRPr/>
          </a:p>
        </p:txBody>
      </p:sp>
      <p:grpSp>
        <p:nvGrpSpPr>
          <p:cNvPr id="376" name="Google Shape;376;p26"/>
          <p:cNvGrpSpPr/>
          <p:nvPr/>
        </p:nvGrpSpPr>
        <p:grpSpPr>
          <a:xfrm>
            <a:off x="6357242" y="4203520"/>
            <a:ext cx="339501" cy="339501"/>
            <a:chOff x="0" y="0"/>
            <a:chExt cx="812800" cy="812800"/>
          </a:xfrm>
        </p:grpSpPr>
        <p:sp>
          <p:nvSpPr>
            <p:cNvPr id="377" name="Google Shape;377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DAB67"/>
            </a:solidFill>
            <a:ln>
              <a:noFill/>
            </a:ln>
          </p:spPr>
        </p:sp>
        <p:sp>
          <p:nvSpPr>
            <p:cNvPr id="378" name="Google Shape;378;p26"/>
            <p:cNvSpPr txBox="1"/>
            <p:nvPr/>
          </p:nvSpPr>
          <p:spPr>
            <a:xfrm>
              <a:off x="190500" y="133350"/>
              <a:ext cx="431800" cy="488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9" name="Google Shape;379;p26"/>
          <p:cNvGrpSpPr/>
          <p:nvPr/>
        </p:nvGrpSpPr>
        <p:grpSpPr>
          <a:xfrm>
            <a:off x="9716657" y="4543021"/>
            <a:ext cx="339501" cy="339501"/>
            <a:chOff x="0" y="0"/>
            <a:chExt cx="812800" cy="812800"/>
          </a:xfrm>
        </p:grpSpPr>
        <p:sp>
          <p:nvSpPr>
            <p:cNvPr id="380" name="Google Shape;380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DAB67"/>
            </a:solidFill>
            <a:ln>
              <a:noFill/>
            </a:ln>
          </p:spPr>
        </p:sp>
        <p:sp>
          <p:nvSpPr>
            <p:cNvPr id="381" name="Google Shape;381;p26"/>
            <p:cNvSpPr txBox="1"/>
            <p:nvPr/>
          </p:nvSpPr>
          <p:spPr>
            <a:xfrm>
              <a:off x="190500" y="133350"/>
              <a:ext cx="431800" cy="488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2" name="Google Shape;382;p26"/>
          <p:cNvGrpSpPr/>
          <p:nvPr/>
        </p:nvGrpSpPr>
        <p:grpSpPr>
          <a:xfrm>
            <a:off x="12558015" y="6505192"/>
            <a:ext cx="339501" cy="339501"/>
            <a:chOff x="0" y="0"/>
            <a:chExt cx="812800" cy="812800"/>
          </a:xfrm>
        </p:grpSpPr>
        <p:sp>
          <p:nvSpPr>
            <p:cNvPr id="383" name="Google Shape;383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DAB67"/>
            </a:solidFill>
            <a:ln>
              <a:noFill/>
            </a:ln>
          </p:spPr>
        </p:sp>
        <p:sp>
          <p:nvSpPr>
            <p:cNvPr id="384" name="Google Shape;384;p26"/>
            <p:cNvSpPr txBox="1"/>
            <p:nvPr/>
          </p:nvSpPr>
          <p:spPr>
            <a:xfrm>
              <a:off x="190500" y="133350"/>
              <a:ext cx="431800" cy="488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5" name="Google Shape;385;p26"/>
          <p:cNvGrpSpPr/>
          <p:nvPr/>
        </p:nvGrpSpPr>
        <p:grpSpPr>
          <a:xfrm>
            <a:off x="11896327" y="4172521"/>
            <a:ext cx="339501" cy="339501"/>
            <a:chOff x="0" y="0"/>
            <a:chExt cx="812800" cy="812800"/>
          </a:xfrm>
        </p:grpSpPr>
        <p:sp>
          <p:nvSpPr>
            <p:cNvPr id="386" name="Google Shape;386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DAB67"/>
            </a:solidFill>
            <a:ln>
              <a:noFill/>
            </a:ln>
          </p:spPr>
        </p:sp>
        <p:sp>
          <p:nvSpPr>
            <p:cNvPr id="387" name="Google Shape;387;p26"/>
            <p:cNvSpPr txBox="1"/>
            <p:nvPr/>
          </p:nvSpPr>
          <p:spPr>
            <a:xfrm>
              <a:off x="190500" y="133350"/>
              <a:ext cx="431800" cy="488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1D7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27"/>
          <p:cNvPicPr preferRelativeResize="0"/>
          <p:nvPr/>
        </p:nvPicPr>
        <p:blipFill rotWithShape="1">
          <a:blip r:embed="rId3">
            <a:alphaModFix/>
          </a:blip>
          <a:srcRect b="57063" l="0" r="0" t="28772"/>
          <a:stretch/>
        </p:blipFill>
        <p:spPr>
          <a:xfrm>
            <a:off x="0" y="6408898"/>
            <a:ext cx="18288000" cy="3878102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7"/>
          <p:cNvSpPr txBox="1"/>
          <p:nvPr/>
        </p:nvSpPr>
        <p:spPr>
          <a:xfrm>
            <a:off x="1509065" y="4082798"/>
            <a:ext cx="15269870" cy="1933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A PICTURE IS WORTH A THOUSAND WORDS</a:t>
            </a:r>
            <a:endParaRPr/>
          </a:p>
        </p:txBody>
      </p:sp>
      <p:pic>
        <p:nvPicPr>
          <p:cNvPr id="394" name="Google Shape;394;p27"/>
          <p:cNvPicPr preferRelativeResize="0"/>
          <p:nvPr/>
        </p:nvPicPr>
        <p:blipFill rotWithShape="1">
          <a:blip r:embed="rId4">
            <a:alphaModFix/>
          </a:blip>
          <a:srcRect b="34914" l="0" r="0" t="34913"/>
          <a:stretch/>
        </p:blipFill>
        <p:spPr>
          <a:xfrm>
            <a:off x="0" y="0"/>
            <a:ext cx="18288000" cy="36807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5" name="Google Shape;395;p27"/>
          <p:cNvCxnSpPr/>
          <p:nvPr/>
        </p:nvCxnSpPr>
        <p:spPr>
          <a:xfrm>
            <a:off x="-15201900" y="5025773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6" name="Google Shape;396;p27"/>
          <p:cNvCxnSpPr/>
          <p:nvPr/>
        </p:nvCxnSpPr>
        <p:spPr>
          <a:xfrm>
            <a:off x="17259300" y="5063873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1D7"/>
        </a:solid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1" name="Google Shape;401;p28"/>
          <p:cNvCxnSpPr/>
          <p:nvPr/>
        </p:nvCxnSpPr>
        <p:spPr>
          <a:xfrm>
            <a:off x="1028700" y="2334530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2" name="Google Shape;402;p28"/>
          <p:cNvCxnSpPr/>
          <p:nvPr/>
        </p:nvCxnSpPr>
        <p:spPr>
          <a:xfrm>
            <a:off x="972481" y="8676323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03" name="Google Shape;403;p28"/>
          <p:cNvGrpSpPr/>
          <p:nvPr/>
        </p:nvGrpSpPr>
        <p:grpSpPr>
          <a:xfrm>
            <a:off x="5596164" y="3432114"/>
            <a:ext cx="7272561" cy="4171453"/>
            <a:chOff x="0" y="0"/>
            <a:chExt cx="7981950" cy="4578350"/>
          </a:xfrm>
        </p:grpSpPr>
        <p:sp>
          <p:nvSpPr>
            <p:cNvPr id="404" name="Google Shape;404;p28"/>
            <p:cNvSpPr/>
            <p:nvPr/>
          </p:nvSpPr>
          <p:spPr>
            <a:xfrm>
              <a:off x="765810" y="21590"/>
              <a:ext cx="6451600" cy="4326890"/>
            </a:xfrm>
            <a:custGeom>
              <a:rect b="b" l="l" r="r" t="t"/>
              <a:pathLst>
                <a:path extrusionOk="0" h="4326890" w="645160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0" y="0"/>
              <a:ext cx="7981950" cy="4542790"/>
            </a:xfrm>
            <a:custGeom>
              <a:rect b="b" l="l" r="r" t="t"/>
              <a:pathLst>
                <a:path extrusionOk="0" h="4542790" w="798195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3460750" y="4349750"/>
              <a:ext cx="1059180" cy="96520"/>
            </a:xfrm>
            <a:custGeom>
              <a:rect b="b" l="l" r="r" t="t"/>
              <a:pathLst>
                <a:path extrusionOk="0" h="96520" w="105918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72717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28"/>
            <p:cNvSpPr/>
            <p:nvPr/>
          </p:nvSpPr>
          <p:spPr>
            <a:xfrm>
              <a:off x="163830" y="4542790"/>
              <a:ext cx="7654290" cy="35560"/>
            </a:xfrm>
            <a:custGeom>
              <a:rect b="b" l="l" r="r" t="t"/>
              <a:pathLst>
                <a:path extrusionOk="0" h="35560" w="765429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2717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28"/>
            <p:cNvSpPr/>
            <p:nvPr/>
          </p:nvSpPr>
          <p:spPr>
            <a:xfrm>
              <a:off x="962660" y="276860"/>
              <a:ext cx="6055360" cy="3789680"/>
            </a:xfrm>
            <a:custGeom>
              <a:rect b="b" l="l" r="r" t="t"/>
              <a:pathLst>
                <a:path extrusionOk="0" h="3789680" w="605536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-3293" l="0" r="0" t="-3294"/>
              </a:stretch>
            </a:blipFill>
            <a:ln>
              <a:noFill/>
            </a:ln>
          </p:spPr>
        </p:sp>
      </p:grpSp>
      <p:sp>
        <p:nvSpPr>
          <p:cNvPr id="409" name="Google Shape;409;p28"/>
          <p:cNvSpPr txBox="1"/>
          <p:nvPr/>
        </p:nvSpPr>
        <p:spPr>
          <a:xfrm>
            <a:off x="1028700" y="914400"/>
            <a:ext cx="13130748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Market Research</a:t>
            </a:r>
            <a:endParaRPr/>
          </a:p>
        </p:txBody>
      </p:sp>
      <p:sp>
        <p:nvSpPr>
          <p:cNvPr id="410" name="Google Shape;410;p28"/>
          <p:cNvSpPr txBox="1"/>
          <p:nvPr/>
        </p:nvSpPr>
        <p:spPr>
          <a:xfrm>
            <a:off x="14935201" y="8843010"/>
            <a:ext cx="2319040" cy="4152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page 16/32</a:t>
            </a:r>
            <a:endParaRPr/>
          </a:p>
        </p:txBody>
      </p:sp>
      <p:grpSp>
        <p:nvGrpSpPr>
          <p:cNvPr id="411" name="Google Shape;411;p28"/>
          <p:cNvGrpSpPr/>
          <p:nvPr/>
        </p:nvGrpSpPr>
        <p:grpSpPr>
          <a:xfrm>
            <a:off x="1028700" y="3019018"/>
            <a:ext cx="3881792" cy="2673338"/>
            <a:chOff x="0" y="-234161"/>
            <a:chExt cx="5175724" cy="3564451"/>
          </a:xfrm>
        </p:grpSpPr>
        <p:grpSp>
          <p:nvGrpSpPr>
            <p:cNvPr id="412" name="Google Shape;412;p28"/>
            <p:cNvGrpSpPr/>
            <p:nvPr/>
          </p:nvGrpSpPr>
          <p:grpSpPr>
            <a:xfrm>
              <a:off x="1845434" y="-234161"/>
              <a:ext cx="3330290" cy="3564451"/>
              <a:chOff x="0" y="-57150"/>
              <a:chExt cx="812800" cy="869950"/>
            </a:xfrm>
          </p:grpSpPr>
          <p:sp>
            <p:nvSpPr>
              <p:cNvPr id="413" name="Google Shape;413;p28"/>
              <p:cNvSpPr/>
              <p:nvPr/>
            </p:nvSpPr>
            <p:spPr>
              <a:xfrm>
                <a:off x="0" y="0"/>
                <a:ext cx="791061" cy="263460"/>
              </a:xfrm>
              <a:custGeom>
                <a:rect b="b" l="l" r="r" t="t"/>
                <a:pathLst>
                  <a:path extrusionOk="0" h="263460" w="791061">
                    <a:moveTo>
                      <a:pt x="131730" y="0"/>
                    </a:moveTo>
                    <a:lnTo>
                      <a:pt x="659331" y="0"/>
                    </a:lnTo>
                    <a:cubicBezTo>
                      <a:pt x="732084" y="0"/>
                      <a:pt x="791061" y="58978"/>
                      <a:pt x="791061" y="131730"/>
                    </a:cubicBezTo>
                    <a:lnTo>
                      <a:pt x="791061" y="131730"/>
                    </a:lnTo>
                    <a:cubicBezTo>
                      <a:pt x="791061" y="166667"/>
                      <a:pt x="777183" y="200173"/>
                      <a:pt x="752478" y="224877"/>
                    </a:cubicBezTo>
                    <a:cubicBezTo>
                      <a:pt x="727774" y="249581"/>
                      <a:pt x="694268" y="263460"/>
                      <a:pt x="659331" y="263460"/>
                    </a:cubicBezTo>
                    <a:lnTo>
                      <a:pt x="131730" y="263460"/>
                    </a:lnTo>
                    <a:cubicBezTo>
                      <a:pt x="96793" y="263460"/>
                      <a:pt x="63287" y="249581"/>
                      <a:pt x="38583" y="224877"/>
                    </a:cubicBezTo>
                    <a:cubicBezTo>
                      <a:pt x="13879" y="200173"/>
                      <a:pt x="0" y="166667"/>
                      <a:pt x="0" y="131730"/>
                    </a:cubicBezTo>
                    <a:lnTo>
                      <a:pt x="0" y="131730"/>
                    </a:lnTo>
                    <a:cubicBezTo>
                      <a:pt x="0" y="96793"/>
                      <a:pt x="13879" y="63287"/>
                      <a:pt x="38583" y="38583"/>
                    </a:cubicBezTo>
                    <a:cubicBezTo>
                      <a:pt x="63287" y="13879"/>
                      <a:pt x="96793" y="0"/>
                      <a:pt x="13173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EDAB6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" name="Google Shape;414;p28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5" name="Google Shape;415;p28"/>
            <p:cNvSpPr txBox="1"/>
            <p:nvPr/>
          </p:nvSpPr>
          <p:spPr>
            <a:xfrm>
              <a:off x="2182454" y="215888"/>
              <a:ext cx="253867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rgbClr val="424141"/>
                  </a:solidFill>
                  <a:latin typeface="Prata"/>
                  <a:ea typeface="Prata"/>
                  <a:cs typeface="Prata"/>
                  <a:sym typeface="Prata"/>
                </a:rPr>
                <a:t>Example</a:t>
              </a:r>
              <a:endParaRPr/>
            </a:p>
          </p:txBody>
        </p:sp>
        <p:sp>
          <p:nvSpPr>
            <p:cNvPr id="416" name="Google Shape;416;p28"/>
            <p:cNvSpPr txBox="1"/>
            <p:nvPr/>
          </p:nvSpPr>
          <p:spPr>
            <a:xfrm>
              <a:off x="0" y="1308076"/>
              <a:ext cx="5036210" cy="10388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424141"/>
                  </a:solidFill>
                  <a:latin typeface="Raleway"/>
                  <a:ea typeface="Raleway"/>
                  <a:cs typeface="Raleway"/>
                  <a:sym typeface="Raleway"/>
                </a:rPr>
                <a:t>Presentations are</a:t>
              </a:r>
              <a:endParaRPr/>
            </a:p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424141"/>
                  </a:solidFill>
                  <a:latin typeface="Raleway"/>
                  <a:ea typeface="Raleway"/>
                  <a:cs typeface="Raleway"/>
                  <a:sym typeface="Raleway"/>
                </a:rPr>
                <a:t>communication tools</a:t>
              </a:r>
              <a:endParaRPr/>
            </a:p>
          </p:txBody>
        </p:sp>
      </p:grpSp>
      <p:sp>
        <p:nvSpPr>
          <p:cNvPr id="417" name="Google Shape;417;p28"/>
          <p:cNvSpPr txBox="1"/>
          <p:nvPr/>
        </p:nvSpPr>
        <p:spPr>
          <a:xfrm>
            <a:off x="972481" y="8862060"/>
            <a:ext cx="12322393" cy="521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418" name="Google Shape;418;p28"/>
          <p:cNvSpPr txBox="1"/>
          <p:nvPr/>
        </p:nvSpPr>
        <p:spPr>
          <a:xfrm>
            <a:off x="16383000" y="1584325"/>
            <a:ext cx="890469" cy="4152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Year</a:t>
            </a:r>
            <a:endParaRPr/>
          </a:p>
        </p:txBody>
      </p:sp>
      <p:grpSp>
        <p:nvGrpSpPr>
          <p:cNvPr id="419" name="Google Shape;419;p28"/>
          <p:cNvGrpSpPr/>
          <p:nvPr/>
        </p:nvGrpSpPr>
        <p:grpSpPr>
          <a:xfrm>
            <a:off x="1028700" y="5620279"/>
            <a:ext cx="3881792" cy="2673338"/>
            <a:chOff x="0" y="-234161"/>
            <a:chExt cx="5175724" cy="3564451"/>
          </a:xfrm>
        </p:grpSpPr>
        <p:grpSp>
          <p:nvGrpSpPr>
            <p:cNvPr id="420" name="Google Shape;420;p28"/>
            <p:cNvGrpSpPr/>
            <p:nvPr/>
          </p:nvGrpSpPr>
          <p:grpSpPr>
            <a:xfrm>
              <a:off x="1845434" y="-234161"/>
              <a:ext cx="3330290" cy="3564451"/>
              <a:chOff x="0" y="-57150"/>
              <a:chExt cx="812800" cy="869950"/>
            </a:xfrm>
          </p:grpSpPr>
          <p:sp>
            <p:nvSpPr>
              <p:cNvPr id="421" name="Google Shape;421;p28"/>
              <p:cNvSpPr/>
              <p:nvPr/>
            </p:nvSpPr>
            <p:spPr>
              <a:xfrm>
                <a:off x="0" y="0"/>
                <a:ext cx="791061" cy="263460"/>
              </a:xfrm>
              <a:custGeom>
                <a:rect b="b" l="l" r="r" t="t"/>
                <a:pathLst>
                  <a:path extrusionOk="0" h="263460" w="791061">
                    <a:moveTo>
                      <a:pt x="131730" y="0"/>
                    </a:moveTo>
                    <a:lnTo>
                      <a:pt x="659331" y="0"/>
                    </a:lnTo>
                    <a:cubicBezTo>
                      <a:pt x="732084" y="0"/>
                      <a:pt x="791061" y="58978"/>
                      <a:pt x="791061" y="131730"/>
                    </a:cubicBezTo>
                    <a:lnTo>
                      <a:pt x="791061" y="131730"/>
                    </a:lnTo>
                    <a:cubicBezTo>
                      <a:pt x="791061" y="166667"/>
                      <a:pt x="777183" y="200173"/>
                      <a:pt x="752478" y="224877"/>
                    </a:cubicBezTo>
                    <a:cubicBezTo>
                      <a:pt x="727774" y="249581"/>
                      <a:pt x="694268" y="263460"/>
                      <a:pt x="659331" y="263460"/>
                    </a:cubicBezTo>
                    <a:lnTo>
                      <a:pt x="131730" y="263460"/>
                    </a:lnTo>
                    <a:cubicBezTo>
                      <a:pt x="96793" y="263460"/>
                      <a:pt x="63287" y="249581"/>
                      <a:pt x="38583" y="224877"/>
                    </a:cubicBezTo>
                    <a:cubicBezTo>
                      <a:pt x="13879" y="200173"/>
                      <a:pt x="0" y="166667"/>
                      <a:pt x="0" y="131730"/>
                    </a:cubicBezTo>
                    <a:lnTo>
                      <a:pt x="0" y="131730"/>
                    </a:lnTo>
                    <a:cubicBezTo>
                      <a:pt x="0" y="96793"/>
                      <a:pt x="13879" y="63287"/>
                      <a:pt x="38583" y="38583"/>
                    </a:cubicBezTo>
                    <a:cubicBezTo>
                      <a:pt x="63287" y="13879"/>
                      <a:pt x="96793" y="0"/>
                      <a:pt x="13173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EDAB6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2" name="Google Shape;422;p28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3" name="Google Shape;423;p28"/>
            <p:cNvSpPr txBox="1"/>
            <p:nvPr/>
          </p:nvSpPr>
          <p:spPr>
            <a:xfrm>
              <a:off x="2182454" y="215888"/>
              <a:ext cx="253867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rgbClr val="424141"/>
                  </a:solidFill>
                  <a:latin typeface="Prata"/>
                  <a:ea typeface="Prata"/>
                  <a:cs typeface="Prata"/>
                  <a:sym typeface="Prata"/>
                </a:rPr>
                <a:t>Example</a:t>
              </a:r>
              <a:endParaRPr/>
            </a:p>
          </p:txBody>
        </p:sp>
        <p:sp>
          <p:nvSpPr>
            <p:cNvPr id="424" name="Google Shape;424;p28"/>
            <p:cNvSpPr txBox="1"/>
            <p:nvPr/>
          </p:nvSpPr>
          <p:spPr>
            <a:xfrm>
              <a:off x="0" y="1308076"/>
              <a:ext cx="5036210" cy="10388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424141"/>
                  </a:solidFill>
                  <a:latin typeface="Raleway"/>
                  <a:ea typeface="Raleway"/>
                  <a:cs typeface="Raleway"/>
                  <a:sym typeface="Raleway"/>
                </a:rPr>
                <a:t>Presentations are</a:t>
              </a:r>
              <a:endParaRPr/>
            </a:p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424141"/>
                  </a:solidFill>
                  <a:latin typeface="Raleway"/>
                  <a:ea typeface="Raleway"/>
                  <a:cs typeface="Raleway"/>
                  <a:sym typeface="Raleway"/>
                </a:rPr>
                <a:t>communication tools</a:t>
              </a:r>
              <a:endParaRPr/>
            </a:p>
          </p:txBody>
        </p:sp>
      </p:grpSp>
      <p:grpSp>
        <p:nvGrpSpPr>
          <p:cNvPr id="425" name="Google Shape;425;p28"/>
          <p:cNvGrpSpPr/>
          <p:nvPr/>
        </p:nvGrpSpPr>
        <p:grpSpPr>
          <a:xfrm>
            <a:off x="13444311" y="3149074"/>
            <a:ext cx="2497717" cy="2673338"/>
            <a:chOff x="0" y="-57150"/>
            <a:chExt cx="812800" cy="869950"/>
          </a:xfrm>
        </p:grpSpPr>
        <p:sp>
          <p:nvSpPr>
            <p:cNvPr id="426" name="Google Shape;426;p28"/>
            <p:cNvSpPr/>
            <p:nvPr/>
          </p:nvSpPr>
          <p:spPr>
            <a:xfrm>
              <a:off x="0" y="0"/>
              <a:ext cx="791061" cy="263460"/>
            </a:xfrm>
            <a:custGeom>
              <a:rect b="b" l="l" r="r" t="t"/>
              <a:pathLst>
                <a:path extrusionOk="0" h="263460" w="791061">
                  <a:moveTo>
                    <a:pt x="131730" y="0"/>
                  </a:moveTo>
                  <a:lnTo>
                    <a:pt x="659331" y="0"/>
                  </a:lnTo>
                  <a:cubicBezTo>
                    <a:pt x="732084" y="0"/>
                    <a:pt x="791061" y="58978"/>
                    <a:pt x="791061" y="131730"/>
                  </a:cubicBezTo>
                  <a:lnTo>
                    <a:pt x="791061" y="131730"/>
                  </a:lnTo>
                  <a:cubicBezTo>
                    <a:pt x="791061" y="166667"/>
                    <a:pt x="777183" y="200173"/>
                    <a:pt x="752478" y="224877"/>
                  </a:cubicBezTo>
                  <a:cubicBezTo>
                    <a:pt x="727774" y="249581"/>
                    <a:pt x="694268" y="263460"/>
                    <a:pt x="659331" y="263460"/>
                  </a:cubicBezTo>
                  <a:lnTo>
                    <a:pt x="131730" y="263460"/>
                  </a:lnTo>
                  <a:cubicBezTo>
                    <a:pt x="96793" y="263460"/>
                    <a:pt x="63287" y="249581"/>
                    <a:pt x="38583" y="224877"/>
                  </a:cubicBezTo>
                  <a:cubicBezTo>
                    <a:pt x="13879" y="200173"/>
                    <a:pt x="0" y="166667"/>
                    <a:pt x="0" y="131730"/>
                  </a:cubicBezTo>
                  <a:lnTo>
                    <a:pt x="0" y="131730"/>
                  </a:lnTo>
                  <a:cubicBezTo>
                    <a:pt x="0" y="96793"/>
                    <a:pt x="13879" y="63287"/>
                    <a:pt x="38583" y="38583"/>
                  </a:cubicBezTo>
                  <a:cubicBezTo>
                    <a:pt x="63287" y="13879"/>
                    <a:pt x="96793" y="0"/>
                    <a:pt x="13173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EDAB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2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8" name="Google Shape;428;p28"/>
          <p:cNvSpPr txBox="1"/>
          <p:nvPr/>
        </p:nvSpPr>
        <p:spPr>
          <a:xfrm>
            <a:off x="13697076" y="3486611"/>
            <a:ext cx="1904008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Example</a:t>
            </a:r>
            <a:endParaRPr/>
          </a:p>
        </p:txBody>
      </p:sp>
      <p:sp>
        <p:nvSpPr>
          <p:cNvPr id="429" name="Google Shape;429;p28"/>
          <p:cNvSpPr txBox="1"/>
          <p:nvPr/>
        </p:nvSpPr>
        <p:spPr>
          <a:xfrm>
            <a:off x="13444311" y="4296227"/>
            <a:ext cx="3777157" cy="788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Presentations are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communication tools</a:t>
            </a:r>
            <a:endParaRPr/>
          </a:p>
        </p:txBody>
      </p:sp>
      <p:grpSp>
        <p:nvGrpSpPr>
          <p:cNvPr id="430" name="Google Shape;430;p28"/>
          <p:cNvGrpSpPr/>
          <p:nvPr/>
        </p:nvGrpSpPr>
        <p:grpSpPr>
          <a:xfrm>
            <a:off x="13444311" y="5690773"/>
            <a:ext cx="2497717" cy="2673338"/>
            <a:chOff x="0" y="-57150"/>
            <a:chExt cx="812800" cy="869950"/>
          </a:xfrm>
        </p:grpSpPr>
        <p:sp>
          <p:nvSpPr>
            <p:cNvPr id="431" name="Google Shape;431;p28"/>
            <p:cNvSpPr/>
            <p:nvPr/>
          </p:nvSpPr>
          <p:spPr>
            <a:xfrm>
              <a:off x="0" y="0"/>
              <a:ext cx="791061" cy="263460"/>
            </a:xfrm>
            <a:custGeom>
              <a:rect b="b" l="l" r="r" t="t"/>
              <a:pathLst>
                <a:path extrusionOk="0" h="263460" w="791061">
                  <a:moveTo>
                    <a:pt x="131730" y="0"/>
                  </a:moveTo>
                  <a:lnTo>
                    <a:pt x="659331" y="0"/>
                  </a:lnTo>
                  <a:cubicBezTo>
                    <a:pt x="732084" y="0"/>
                    <a:pt x="791061" y="58978"/>
                    <a:pt x="791061" y="131730"/>
                  </a:cubicBezTo>
                  <a:lnTo>
                    <a:pt x="791061" y="131730"/>
                  </a:lnTo>
                  <a:cubicBezTo>
                    <a:pt x="791061" y="166667"/>
                    <a:pt x="777183" y="200173"/>
                    <a:pt x="752478" y="224877"/>
                  </a:cubicBezTo>
                  <a:cubicBezTo>
                    <a:pt x="727774" y="249581"/>
                    <a:pt x="694268" y="263460"/>
                    <a:pt x="659331" y="263460"/>
                  </a:cubicBezTo>
                  <a:lnTo>
                    <a:pt x="131730" y="263460"/>
                  </a:lnTo>
                  <a:cubicBezTo>
                    <a:pt x="96793" y="263460"/>
                    <a:pt x="63287" y="249581"/>
                    <a:pt x="38583" y="224877"/>
                  </a:cubicBezTo>
                  <a:cubicBezTo>
                    <a:pt x="13879" y="200173"/>
                    <a:pt x="0" y="166667"/>
                    <a:pt x="0" y="131730"/>
                  </a:cubicBezTo>
                  <a:lnTo>
                    <a:pt x="0" y="131730"/>
                  </a:lnTo>
                  <a:cubicBezTo>
                    <a:pt x="0" y="96793"/>
                    <a:pt x="13879" y="63287"/>
                    <a:pt x="38583" y="38583"/>
                  </a:cubicBezTo>
                  <a:cubicBezTo>
                    <a:pt x="63287" y="13879"/>
                    <a:pt x="96793" y="0"/>
                    <a:pt x="13173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EDAB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2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3" name="Google Shape;433;p28"/>
          <p:cNvSpPr txBox="1"/>
          <p:nvPr/>
        </p:nvSpPr>
        <p:spPr>
          <a:xfrm>
            <a:off x="13697076" y="6028310"/>
            <a:ext cx="1904008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Example</a:t>
            </a:r>
            <a:endParaRPr/>
          </a:p>
        </p:txBody>
      </p:sp>
      <p:sp>
        <p:nvSpPr>
          <p:cNvPr id="434" name="Google Shape;434;p28"/>
          <p:cNvSpPr txBox="1"/>
          <p:nvPr/>
        </p:nvSpPr>
        <p:spPr>
          <a:xfrm>
            <a:off x="13444311" y="6897488"/>
            <a:ext cx="3777157" cy="788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Presentations are</a:t>
            </a:r>
            <a:endParaRPr/>
          </a:p>
          <a:p>
            <a:pPr indent="0" lvl="0" marL="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communication tools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1D7"/>
        </a:solid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9" name="Google Shape;439;p29"/>
          <p:cNvCxnSpPr/>
          <p:nvPr/>
        </p:nvCxnSpPr>
        <p:spPr>
          <a:xfrm>
            <a:off x="1028700" y="2334530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0" name="Google Shape;440;p29"/>
          <p:cNvSpPr txBox="1"/>
          <p:nvPr/>
        </p:nvSpPr>
        <p:spPr>
          <a:xfrm>
            <a:off x="1028700" y="914400"/>
            <a:ext cx="13130748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SWOT Analysis</a:t>
            </a:r>
            <a:endParaRPr/>
          </a:p>
        </p:txBody>
      </p:sp>
      <p:sp>
        <p:nvSpPr>
          <p:cNvPr id="441" name="Google Shape;441;p29"/>
          <p:cNvSpPr txBox="1"/>
          <p:nvPr/>
        </p:nvSpPr>
        <p:spPr>
          <a:xfrm>
            <a:off x="15240000" y="8843010"/>
            <a:ext cx="2003881" cy="4152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page 17/32</a:t>
            </a:r>
            <a:endParaRPr/>
          </a:p>
        </p:txBody>
      </p:sp>
      <p:cxnSp>
        <p:nvCxnSpPr>
          <p:cNvPr id="442" name="Google Shape;442;p29"/>
          <p:cNvCxnSpPr/>
          <p:nvPr/>
        </p:nvCxnSpPr>
        <p:spPr>
          <a:xfrm>
            <a:off x="972481" y="8676323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43" name="Google Shape;443;p29"/>
          <p:cNvGrpSpPr/>
          <p:nvPr/>
        </p:nvGrpSpPr>
        <p:grpSpPr>
          <a:xfrm>
            <a:off x="4614066" y="3428541"/>
            <a:ext cx="196472" cy="197353"/>
            <a:chOff x="1813" y="0"/>
            <a:chExt cx="809173" cy="812800"/>
          </a:xfrm>
        </p:grpSpPr>
        <p:sp>
          <p:nvSpPr>
            <p:cNvPr id="444" name="Google Shape;444;p2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241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2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6" name="Google Shape;446;p29"/>
          <p:cNvGrpSpPr/>
          <p:nvPr/>
        </p:nvGrpSpPr>
        <p:grpSpPr>
          <a:xfrm>
            <a:off x="8788158" y="3428541"/>
            <a:ext cx="196472" cy="197353"/>
            <a:chOff x="1813" y="0"/>
            <a:chExt cx="809173" cy="812800"/>
          </a:xfrm>
        </p:grpSpPr>
        <p:sp>
          <p:nvSpPr>
            <p:cNvPr id="447" name="Google Shape;447;p2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241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2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9" name="Google Shape;449;p29"/>
          <p:cNvSpPr txBox="1"/>
          <p:nvPr/>
        </p:nvSpPr>
        <p:spPr>
          <a:xfrm>
            <a:off x="1609517" y="3177901"/>
            <a:ext cx="1896846" cy="9004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EDAB67"/>
                </a:solidFill>
                <a:latin typeface="Prata"/>
                <a:ea typeface="Prata"/>
                <a:cs typeface="Prata"/>
                <a:sym typeface="Prata"/>
              </a:rPr>
              <a:t>S</a:t>
            </a:r>
            <a:endParaRPr/>
          </a:p>
        </p:txBody>
      </p:sp>
      <p:sp>
        <p:nvSpPr>
          <p:cNvPr id="450" name="Google Shape;450;p29"/>
          <p:cNvSpPr txBox="1"/>
          <p:nvPr/>
        </p:nvSpPr>
        <p:spPr>
          <a:xfrm>
            <a:off x="1056854" y="4638530"/>
            <a:ext cx="3451014" cy="5118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000000"/>
                </a:solidFill>
                <a:latin typeface="Prata"/>
                <a:ea typeface="Prata"/>
                <a:cs typeface="Prata"/>
                <a:sym typeface="Prata"/>
              </a:rPr>
              <a:t>STRENGTHS</a:t>
            </a:r>
            <a:endParaRPr/>
          </a:p>
        </p:txBody>
      </p:sp>
      <p:sp>
        <p:nvSpPr>
          <p:cNvPr id="451" name="Google Shape;451;p29"/>
          <p:cNvSpPr txBox="1"/>
          <p:nvPr/>
        </p:nvSpPr>
        <p:spPr>
          <a:xfrm>
            <a:off x="972481" y="5548716"/>
            <a:ext cx="3619761" cy="156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What are you doing well?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What sets you apart?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What are your good qualities?</a:t>
            </a:r>
            <a:endParaRPr/>
          </a:p>
        </p:txBody>
      </p:sp>
      <p:sp>
        <p:nvSpPr>
          <p:cNvPr id="452" name="Google Shape;452;p29"/>
          <p:cNvSpPr txBox="1"/>
          <p:nvPr/>
        </p:nvSpPr>
        <p:spPr>
          <a:xfrm>
            <a:off x="5849401" y="3177901"/>
            <a:ext cx="1896846" cy="9004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EDAB67"/>
                </a:solidFill>
                <a:latin typeface="Prata"/>
                <a:ea typeface="Prata"/>
                <a:cs typeface="Prata"/>
                <a:sym typeface="Prata"/>
              </a:rPr>
              <a:t>W</a:t>
            </a:r>
            <a:endParaRPr/>
          </a:p>
        </p:txBody>
      </p:sp>
      <p:sp>
        <p:nvSpPr>
          <p:cNvPr id="453" name="Google Shape;453;p29"/>
          <p:cNvSpPr txBox="1"/>
          <p:nvPr/>
        </p:nvSpPr>
        <p:spPr>
          <a:xfrm>
            <a:off x="5106254" y="4631690"/>
            <a:ext cx="3383141" cy="5118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000000"/>
                </a:solidFill>
                <a:latin typeface="Prata"/>
                <a:ea typeface="Prata"/>
                <a:cs typeface="Prata"/>
                <a:sym typeface="Prata"/>
              </a:rPr>
              <a:t>WEAKNESSES</a:t>
            </a:r>
            <a:endParaRPr/>
          </a:p>
        </p:txBody>
      </p:sp>
      <p:sp>
        <p:nvSpPr>
          <p:cNvPr id="454" name="Google Shape;454;p29"/>
          <p:cNvSpPr txBox="1"/>
          <p:nvPr/>
        </p:nvSpPr>
        <p:spPr>
          <a:xfrm>
            <a:off x="5217635" y="5546306"/>
            <a:ext cx="3570083" cy="1960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Where do you need to improve?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Are resources adequate?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What do others do better than you?</a:t>
            </a:r>
            <a:endParaRPr/>
          </a:p>
        </p:txBody>
      </p:sp>
      <p:sp>
        <p:nvSpPr>
          <p:cNvPr id="455" name="Google Shape;455;p29"/>
          <p:cNvSpPr txBox="1"/>
          <p:nvPr/>
        </p:nvSpPr>
        <p:spPr>
          <a:xfrm>
            <a:off x="10089397" y="3177901"/>
            <a:ext cx="1896846" cy="9004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EDAB67"/>
                </a:solidFill>
                <a:latin typeface="Prata"/>
                <a:ea typeface="Prata"/>
                <a:cs typeface="Prata"/>
                <a:sym typeface="Prata"/>
              </a:rPr>
              <a:t>O</a:t>
            </a:r>
            <a:endParaRPr/>
          </a:p>
        </p:txBody>
      </p:sp>
      <p:sp>
        <p:nvSpPr>
          <p:cNvPr id="456" name="Google Shape;456;p29"/>
          <p:cNvSpPr txBox="1"/>
          <p:nvPr/>
        </p:nvSpPr>
        <p:spPr>
          <a:xfrm>
            <a:off x="9087781" y="4638530"/>
            <a:ext cx="4191094" cy="5118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000000"/>
                </a:solidFill>
                <a:latin typeface="Prata"/>
                <a:ea typeface="Prata"/>
                <a:cs typeface="Prata"/>
                <a:sym typeface="Prata"/>
              </a:rPr>
              <a:t>OPPORTUNITIES</a:t>
            </a:r>
            <a:endParaRPr/>
          </a:p>
        </p:txBody>
      </p:sp>
      <p:sp>
        <p:nvSpPr>
          <p:cNvPr id="457" name="Google Shape;457;p29"/>
          <p:cNvSpPr txBox="1"/>
          <p:nvPr/>
        </p:nvSpPr>
        <p:spPr>
          <a:xfrm>
            <a:off x="9413112" y="5546306"/>
            <a:ext cx="3559413" cy="1179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What are your goals?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Are demands shifting?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How can it be improved?</a:t>
            </a:r>
            <a:endParaRPr/>
          </a:p>
        </p:txBody>
      </p:sp>
      <p:sp>
        <p:nvSpPr>
          <p:cNvPr id="458" name="Google Shape;458;p29"/>
          <p:cNvSpPr txBox="1"/>
          <p:nvPr/>
        </p:nvSpPr>
        <p:spPr>
          <a:xfrm>
            <a:off x="14275817" y="3177901"/>
            <a:ext cx="1896846" cy="9004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EDAB67"/>
                </a:solidFill>
                <a:latin typeface="Prata"/>
                <a:ea typeface="Prata"/>
                <a:cs typeface="Prata"/>
                <a:sym typeface="Prata"/>
              </a:rPr>
              <a:t>T</a:t>
            </a:r>
            <a:endParaRPr/>
          </a:p>
        </p:txBody>
      </p:sp>
      <p:sp>
        <p:nvSpPr>
          <p:cNvPr id="459" name="Google Shape;459;p29"/>
          <p:cNvSpPr txBox="1"/>
          <p:nvPr/>
        </p:nvSpPr>
        <p:spPr>
          <a:xfrm>
            <a:off x="14103132" y="4638530"/>
            <a:ext cx="2242216" cy="5118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000000"/>
                </a:solidFill>
                <a:latin typeface="Prata"/>
                <a:ea typeface="Prata"/>
                <a:cs typeface="Prata"/>
                <a:sym typeface="Prata"/>
              </a:rPr>
              <a:t>THREATS</a:t>
            </a:r>
            <a:endParaRPr/>
          </a:p>
        </p:txBody>
      </p:sp>
      <p:sp>
        <p:nvSpPr>
          <p:cNvPr id="460" name="Google Shape;460;p29"/>
          <p:cNvSpPr txBox="1"/>
          <p:nvPr/>
        </p:nvSpPr>
        <p:spPr>
          <a:xfrm>
            <a:off x="13819943" y="5546306"/>
            <a:ext cx="3383138" cy="156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What are the blockers you're facing?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What are factors outside of your control?</a:t>
            </a:r>
            <a:endParaRPr/>
          </a:p>
        </p:txBody>
      </p:sp>
      <p:grpSp>
        <p:nvGrpSpPr>
          <p:cNvPr id="461" name="Google Shape;461;p29"/>
          <p:cNvGrpSpPr/>
          <p:nvPr/>
        </p:nvGrpSpPr>
        <p:grpSpPr>
          <a:xfrm>
            <a:off x="13536490" y="3428541"/>
            <a:ext cx="196472" cy="197353"/>
            <a:chOff x="1813" y="0"/>
            <a:chExt cx="809173" cy="812800"/>
          </a:xfrm>
        </p:grpSpPr>
        <p:sp>
          <p:nvSpPr>
            <p:cNvPr id="462" name="Google Shape;462;p2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241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2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4" name="Google Shape;464;p29"/>
          <p:cNvSpPr txBox="1"/>
          <p:nvPr/>
        </p:nvSpPr>
        <p:spPr>
          <a:xfrm>
            <a:off x="1028700" y="8843010"/>
            <a:ext cx="4680715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RESTAURANT NAME</a:t>
            </a:r>
            <a:endParaRPr/>
          </a:p>
        </p:txBody>
      </p:sp>
      <p:sp>
        <p:nvSpPr>
          <p:cNvPr id="465" name="Google Shape;465;p29"/>
          <p:cNvSpPr txBox="1"/>
          <p:nvPr/>
        </p:nvSpPr>
        <p:spPr>
          <a:xfrm>
            <a:off x="16535400" y="1584324"/>
            <a:ext cx="738069" cy="400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Year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1D7"/>
        </a:solidFill>
      </p:bgPr>
    </p:bg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0" name="Google Shape;470;p30"/>
          <p:cNvCxnSpPr/>
          <p:nvPr/>
        </p:nvCxnSpPr>
        <p:spPr>
          <a:xfrm>
            <a:off x="972481" y="8676323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1" name="Google Shape;471;p30"/>
          <p:cNvSpPr txBox="1"/>
          <p:nvPr/>
        </p:nvSpPr>
        <p:spPr>
          <a:xfrm>
            <a:off x="1357064" y="5448300"/>
            <a:ext cx="3652495" cy="98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Elaborate on the featured statistic.</a:t>
            </a:r>
            <a:endParaRPr/>
          </a:p>
        </p:txBody>
      </p:sp>
      <p:cxnSp>
        <p:nvCxnSpPr>
          <p:cNvPr id="472" name="Google Shape;472;p30"/>
          <p:cNvCxnSpPr/>
          <p:nvPr/>
        </p:nvCxnSpPr>
        <p:spPr>
          <a:xfrm>
            <a:off x="1028700" y="2334530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3" name="Google Shape;473;p30"/>
          <p:cNvSpPr txBox="1"/>
          <p:nvPr/>
        </p:nvSpPr>
        <p:spPr>
          <a:xfrm>
            <a:off x="1028700" y="914400"/>
            <a:ext cx="13130748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Predicted Results</a:t>
            </a:r>
            <a:endParaRPr/>
          </a:p>
        </p:txBody>
      </p:sp>
      <p:sp>
        <p:nvSpPr>
          <p:cNvPr id="474" name="Google Shape;474;p30"/>
          <p:cNvSpPr txBox="1"/>
          <p:nvPr/>
        </p:nvSpPr>
        <p:spPr>
          <a:xfrm>
            <a:off x="15087600" y="8843010"/>
            <a:ext cx="2165151" cy="4152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page 18/32</a:t>
            </a:r>
            <a:endParaRPr/>
          </a:p>
        </p:txBody>
      </p:sp>
      <p:grpSp>
        <p:nvGrpSpPr>
          <p:cNvPr id="475" name="Google Shape;475;p30"/>
          <p:cNvGrpSpPr/>
          <p:nvPr/>
        </p:nvGrpSpPr>
        <p:grpSpPr>
          <a:xfrm>
            <a:off x="972481" y="3816405"/>
            <a:ext cx="4421661" cy="3064557"/>
            <a:chOff x="0" y="-57150"/>
            <a:chExt cx="1255198" cy="869950"/>
          </a:xfrm>
        </p:grpSpPr>
        <p:sp>
          <p:nvSpPr>
            <p:cNvPr id="476" name="Google Shape;476;p30"/>
            <p:cNvSpPr/>
            <p:nvPr/>
          </p:nvSpPr>
          <p:spPr>
            <a:xfrm>
              <a:off x="0" y="0"/>
              <a:ext cx="1255198" cy="347496"/>
            </a:xfrm>
            <a:custGeom>
              <a:rect b="b" l="l" r="r" t="t"/>
              <a:pathLst>
                <a:path extrusionOk="0" h="347496" w="1255198">
                  <a:moveTo>
                    <a:pt x="89296" y="0"/>
                  </a:moveTo>
                  <a:lnTo>
                    <a:pt x="1165901" y="0"/>
                  </a:lnTo>
                  <a:cubicBezTo>
                    <a:pt x="1189584" y="0"/>
                    <a:pt x="1212297" y="9408"/>
                    <a:pt x="1229043" y="26154"/>
                  </a:cubicBezTo>
                  <a:cubicBezTo>
                    <a:pt x="1245790" y="42901"/>
                    <a:pt x="1255198" y="65613"/>
                    <a:pt x="1255198" y="89296"/>
                  </a:cubicBezTo>
                  <a:lnTo>
                    <a:pt x="1255198" y="258200"/>
                  </a:lnTo>
                  <a:cubicBezTo>
                    <a:pt x="1255198" y="281883"/>
                    <a:pt x="1245790" y="304595"/>
                    <a:pt x="1229043" y="321342"/>
                  </a:cubicBezTo>
                  <a:cubicBezTo>
                    <a:pt x="1212297" y="338088"/>
                    <a:pt x="1189584" y="347496"/>
                    <a:pt x="1165901" y="347496"/>
                  </a:cubicBezTo>
                  <a:lnTo>
                    <a:pt x="89296" y="347496"/>
                  </a:lnTo>
                  <a:cubicBezTo>
                    <a:pt x="65613" y="347496"/>
                    <a:pt x="42901" y="338088"/>
                    <a:pt x="26154" y="321342"/>
                  </a:cubicBezTo>
                  <a:cubicBezTo>
                    <a:pt x="9408" y="304595"/>
                    <a:pt x="0" y="281883"/>
                    <a:pt x="0" y="258200"/>
                  </a:cubicBezTo>
                  <a:lnTo>
                    <a:pt x="0" y="89296"/>
                  </a:lnTo>
                  <a:cubicBezTo>
                    <a:pt x="0" y="65613"/>
                    <a:pt x="9408" y="42901"/>
                    <a:pt x="26154" y="26154"/>
                  </a:cubicBezTo>
                  <a:cubicBezTo>
                    <a:pt x="42901" y="9408"/>
                    <a:pt x="65613" y="0"/>
                    <a:pt x="89296" y="0"/>
                  </a:cubicBezTo>
                  <a:close/>
                </a:path>
              </a:pathLst>
            </a:custGeom>
            <a:solidFill>
              <a:srgbClr val="EDAB67"/>
            </a:solidFill>
            <a:ln cap="flat" cmpd="sng" w="38100">
              <a:solidFill>
                <a:srgbClr val="EDAB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3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8" name="Google Shape;478;p30"/>
          <p:cNvGrpSpPr/>
          <p:nvPr/>
        </p:nvGrpSpPr>
        <p:grpSpPr>
          <a:xfrm>
            <a:off x="6876950" y="3834698"/>
            <a:ext cx="4421661" cy="3064557"/>
            <a:chOff x="0" y="-57150"/>
            <a:chExt cx="1255198" cy="869950"/>
          </a:xfrm>
        </p:grpSpPr>
        <p:sp>
          <p:nvSpPr>
            <p:cNvPr id="479" name="Google Shape;479;p30"/>
            <p:cNvSpPr/>
            <p:nvPr/>
          </p:nvSpPr>
          <p:spPr>
            <a:xfrm>
              <a:off x="0" y="0"/>
              <a:ext cx="1255198" cy="347496"/>
            </a:xfrm>
            <a:custGeom>
              <a:rect b="b" l="l" r="r" t="t"/>
              <a:pathLst>
                <a:path extrusionOk="0" h="347496" w="1255198">
                  <a:moveTo>
                    <a:pt x="89296" y="0"/>
                  </a:moveTo>
                  <a:lnTo>
                    <a:pt x="1165901" y="0"/>
                  </a:lnTo>
                  <a:cubicBezTo>
                    <a:pt x="1189584" y="0"/>
                    <a:pt x="1212297" y="9408"/>
                    <a:pt x="1229043" y="26154"/>
                  </a:cubicBezTo>
                  <a:cubicBezTo>
                    <a:pt x="1245790" y="42901"/>
                    <a:pt x="1255198" y="65613"/>
                    <a:pt x="1255198" y="89296"/>
                  </a:cubicBezTo>
                  <a:lnTo>
                    <a:pt x="1255198" y="258200"/>
                  </a:lnTo>
                  <a:cubicBezTo>
                    <a:pt x="1255198" y="281883"/>
                    <a:pt x="1245790" y="304595"/>
                    <a:pt x="1229043" y="321342"/>
                  </a:cubicBezTo>
                  <a:cubicBezTo>
                    <a:pt x="1212297" y="338088"/>
                    <a:pt x="1189584" y="347496"/>
                    <a:pt x="1165901" y="347496"/>
                  </a:cubicBezTo>
                  <a:lnTo>
                    <a:pt x="89296" y="347496"/>
                  </a:lnTo>
                  <a:cubicBezTo>
                    <a:pt x="65613" y="347496"/>
                    <a:pt x="42901" y="338088"/>
                    <a:pt x="26154" y="321342"/>
                  </a:cubicBezTo>
                  <a:cubicBezTo>
                    <a:pt x="9408" y="304595"/>
                    <a:pt x="0" y="281883"/>
                    <a:pt x="0" y="258200"/>
                  </a:cubicBezTo>
                  <a:lnTo>
                    <a:pt x="0" y="89296"/>
                  </a:lnTo>
                  <a:cubicBezTo>
                    <a:pt x="0" y="65613"/>
                    <a:pt x="9408" y="42901"/>
                    <a:pt x="26154" y="26154"/>
                  </a:cubicBezTo>
                  <a:cubicBezTo>
                    <a:pt x="42901" y="9408"/>
                    <a:pt x="65613" y="0"/>
                    <a:pt x="89296" y="0"/>
                  </a:cubicBezTo>
                  <a:close/>
                </a:path>
              </a:pathLst>
            </a:custGeom>
            <a:solidFill>
              <a:srgbClr val="EDAB67"/>
            </a:solidFill>
            <a:ln cap="flat" cmpd="sng" w="38100">
              <a:solidFill>
                <a:srgbClr val="EDAB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3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1" name="Google Shape;481;p30"/>
          <p:cNvGrpSpPr/>
          <p:nvPr/>
        </p:nvGrpSpPr>
        <p:grpSpPr>
          <a:xfrm>
            <a:off x="12781419" y="3816405"/>
            <a:ext cx="4421661" cy="3064557"/>
            <a:chOff x="0" y="-57150"/>
            <a:chExt cx="1255198" cy="869950"/>
          </a:xfrm>
        </p:grpSpPr>
        <p:sp>
          <p:nvSpPr>
            <p:cNvPr id="482" name="Google Shape;482;p30"/>
            <p:cNvSpPr/>
            <p:nvPr/>
          </p:nvSpPr>
          <p:spPr>
            <a:xfrm>
              <a:off x="0" y="0"/>
              <a:ext cx="1255198" cy="347496"/>
            </a:xfrm>
            <a:custGeom>
              <a:rect b="b" l="l" r="r" t="t"/>
              <a:pathLst>
                <a:path extrusionOk="0" h="347496" w="1255198">
                  <a:moveTo>
                    <a:pt x="89296" y="0"/>
                  </a:moveTo>
                  <a:lnTo>
                    <a:pt x="1165901" y="0"/>
                  </a:lnTo>
                  <a:cubicBezTo>
                    <a:pt x="1189584" y="0"/>
                    <a:pt x="1212297" y="9408"/>
                    <a:pt x="1229043" y="26154"/>
                  </a:cubicBezTo>
                  <a:cubicBezTo>
                    <a:pt x="1245790" y="42901"/>
                    <a:pt x="1255198" y="65613"/>
                    <a:pt x="1255198" y="89296"/>
                  </a:cubicBezTo>
                  <a:lnTo>
                    <a:pt x="1255198" y="258200"/>
                  </a:lnTo>
                  <a:cubicBezTo>
                    <a:pt x="1255198" y="281883"/>
                    <a:pt x="1245790" y="304595"/>
                    <a:pt x="1229043" y="321342"/>
                  </a:cubicBezTo>
                  <a:cubicBezTo>
                    <a:pt x="1212297" y="338088"/>
                    <a:pt x="1189584" y="347496"/>
                    <a:pt x="1165901" y="347496"/>
                  </a:cubicBezTo>
                  <a:lnTo>
                    <a:pt x="89296" y="347496"/>
                  </a:lnTo>
                  <a:cubicBezTo>
                    <a:pt x="65613" y="347496"/>
                    <a:pt x="42901" y="338088"/>
                    <a:pt x="26154" y="321342"/>
                  </a:cubicBezTo>
                  <a:cubicBezTo>
                    <a:pt x="9408" y="304595"/>
                    <a:pt x="0" y="281883"/>
                    <a:pt x="0" y="258200"/>
                  </a:cubicBezTo>
                  <a:lnTo>
                    <a:pt x="0" y="89296"/>
                  </a:lnTo>
                  <a:cubicBezTo>
                    <a:pt x="0" y="65613"/>
                    <a:pt x="9408" y="42901"/>
                    <a:pt x="26154" y="26154"/>
                  </a:cubicBezTo>
                  <a:cubicBezTo>
                    <a:pt x="42901" y="9408"/>
                    <a:pt x="65613" y="0"/>
                    <a:pt x="89296" y="0"/>
                  </a:cubicBezTo>
                  <a:close/>
                </a:path>
              </a:pathLst>
            </a:custGeom>
            <a:solidFill>
              <a:srgbClr val="EDAB67"/>
            </a:solidFill>
            <a:ln cap="flat" cmpd="sng" w="38100">
              <a:solidFill>
                <a:srgbClr val="EDAB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3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4" name="Google Shape;484;p30"/>
          <p:cNvSpPr txBox="1"/>
          <p:nvPr/>
        </p:nvSpPr>
        <p:spPr>
          <a:xfrm>
            <a:off x="1114352" y="4012281"/>
            <a:ext cx="4137917" cy="11753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8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2 out of 5</a:t>
            </a:r>
            <a:endParaRPr/>
          </a:p>
        </p:txBody>
      </p:sp>
      <p:sp>
        <p:nvSpPr>
          <p:cNvPr id="485" name="Google Shape;485;p30"/>
          <p:cNvSpPr txBox="1"/>
          <p:nvPr/>
        </p:nvSpPr>
        <p:spPr>
          <a:xfrm>
            <a:off x="8000133" y="4036019"/>
            <a:ext cx="2175294" cy="11753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8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95%</a:t>
            </a:r>
            <a:endParaRPr/>
          </a:p>
        </p:txBody>
      </p:sp>
      <p:sp>
        <p:nvSpPr>
          <p:cNvPr id="486" name="Google Shape;486;p30"/>
          <p:cNvSpPr txBox="1"/>
          <p:nvPr/>
        </p:nvSpPr>
        <p:spPr>
          <a:xfrm>
            <a:off x="12809802" y="4012281"/>
            <a:ext cx="4364894" cy="11753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8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12 million</a:t>
            </a:r>
            <a:endParaRPr/>
          </a:p>
        </p:txBody>
      </p:sp>
      <p:sp>
        <p:nvSpPr>
          <p:cNvPr id="487" name="Google Shape;487;p30"/>
          <p:cNvSpPr txBox="1"/>
          <p:nvPr/>
        </p:nvSpPr>
        <p:spPr>
          <a:xfrm>
            <a:off x="13166003" y="5546644"/>
            <a:ext cx="3652495" cy="98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Elaborate on the featured statistic.</a:t>
            </a:r>
            <a:endParaRPr/>
          </a:p>
        </p:txBody>
      </p:sp>
      <p:sp>
        <p:nvSpPr>
          <p:cNvPr id="488" name="Google Shape;488;p30"/>
          <p:cNvSpPr txBox="1"/>
          <p:nvPr/>
        </p:nvSpPr>
        <p:spPr>
          <a:xfrm>
            <a:off x="7342358" y="5466593"/>
            <a:ext cx="3652495" cy="98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Elaborate on the featured statistic.</a:t>
            </a:r>
            <a:endParaRPr/>
          </a:p>
        </p:txBody>
      </p:sp>
      <p:sp>
        <p:nvSpPr>
          <p:cNvPr id="489" name="Google Shape;489;p30"/>
          <p:cNvSpPr txBox="1"/>
          <p:nvPr/>
        </p:nvSpPr>
        <p:spPr>
          <a:xfrm>
            <a:off x="1028700" y="8843010"/>
            <a:ext cx="4680715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RESTAURANT NAME</a:t>
            </a:r>
            <a:endParaRPr/>
          </a:p>
        </p:txBody>
      </p:sp>
      <p:sp>
        <p:nvSpPr>
          <p:cNvPr id="490" name="Google Shape;490;p30"/>
          <p:cNvSpPr txBox="1"/>
          <p:nvPr/>
        </p:nvSpPr>
        <p:spPr>
          <a:xfrm>
            <a:off x="16078200" y="1584324"/>
            <a:ext cx="1195269" cy="400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Year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24141"/>
        </a:soli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31"/>
          <p:cNvPicPr preferRelativeResize="0"/>
          <p:nvPr/>
        </p:nvPicPr>
        <p:blipFill rotWithShape="1">
          <a:blip r:embed="rId3">
            <a:alphaModFix/>
          </a:blip>
          <a:srcRect b="27499" l="0" r="0" t="2750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6" name="Google Shape;496;p31"/>
          <p:cNvGrpSpPr/>
          <p:nvPr/>
        </p:nvGrpSpPr>
        <p:grpSpPr>
          <a:xfrm>
            <a:off x="1260929" y="975924"/>
            <a:ext cx="15539858" cy="8118161"/>
            <a:chOff x="0" y="-57150"/>
            <a:chExt cx="4092802" cy="2138117"/>
          </a:xfrm>
        </p:grpSpPr>
        <p:sp>
          <p:nvSpPr>
            <p:cNvPr id="497" name="Google Shape;497;p31"/>
            <p:cNvSpPr/>
            <p:nvPr/>
          </p:nvSpPr>
          <p:spPr>
            <a:xfrm>
              <a:off x="0" y="0"/>
              <a:ext cx="4092802" cy="2080967"/>
            </a:xfrm>
            <a:custGeom>
              <a:rect b="b" l="l" r="r" t="t"/>
              <a:pathLst>
                <a:path extrusionOk="0" h="2080967" w="4092802">
                  <a:moveTo>
                    <a:pt x="0" y="0"/>
                  </a:moveTo>
                  <a:lnTo>
                    <a:pt x="4092802" y="0"/>
                  </a:lnTo>
                  <a:lnTo>
                    <a:pt x="4092802" y="2080967"/>
                  </a:lnTo>
                  <a:lnTo>
                    <a:pt x="0" y="2080967"/>
                  </a:lnTo>
                  <a:close/>
                </a:path>
              </a:pathLst>
            </a:custGeom>
            <a:solidFill>
              <a:srgbClr val="F4F1D7">
                <a:alpha val="64705"/>
              </a:srgbClr>
            </a:solidFill>
            <a:ln>
              <a:noFill/>
            </a:ln>
          </p:spPr>
        </p:sp>
        <p:sp>
          <p:nvSpPr>
            <p:cNvPr id="498" name="Google Shape;498;p3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9" name="Google Shape;499;p31"/>
          <p:cNvSpPr txBox="1"/>
          <p:nvPr/>
        </p:nvSpPr>
        <p:spPr>
          <a:xfrm>
            <a:off x="4930324" y="6066905"/>
            <a:ext cx="8427352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Elaborate on the featured statistic.</a:t>
            </a:r>
            <a:endParaRPr/>
          </a:p>
        </p:txBody>
      </p:sp>
      <p:grpSp>
        <p:nvGrpSpPr>
          <p:cNvPr id="500" name="Google Shape;500;p31"/>
          <p:cNvGrpSpPr/>
          <p:nvPr/>
        </p:nvGrpSpPr>
        <p:grpSpPr>
          <a:xfrm>
            <a:off x="4930324" y="2658952"/>
            <a:ext cx="8557076" cy="4062561"/>
            <a:chOff x="0" y="-257175"/>
            <a:chExt cx="2253715" cy="1069975"/>
          </a:xfrm>
        </p:grpSpPr>
        <p:sp>
          <p:nvSpPr>
            <p:cNvPr id="501" name="Google Shape;501;p31"/>
            <p:cNvSpPr/>
            <p:nvPr/>
          </p:nvSpPr>
          <p:spPr>
            <a:xfrm>
              <a:off x="0" y="0"/>
              <a:ext cx="2219549" cy="631074"/>
            </a:xfrm>
            <a:custGeom>
              <a:rect b="b" l="l" r="r" t="t"/>
              <a:pathLst>
                <a:path extrusionOk="0" h="631074" w="2219549">
                  <a:moveTo>
                    <a:pt x="0" y="0"/>
                  </a:moveTo>
                  <a:lnTo>
                    <a:pt x="2219549" y="0"/>
                  </a:lnTo>
                  <a:lnTo>
                    <a:pt x="2219549" y="631074"/>
                  </a:lnTo>
                  <a:lnTo>
                    <a:pt x="0" y="63107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502" name="Google Shape;502;p31"/>
            <p:cNvSpPr txBox="1"/>
            <p:nvPr/>
          </p:nvSpPr>
          <p:spPr>
            <a:xfrm>
              <a:off x="0" y="-257175"/>
              <a:ext cx="2253715" cy="1069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0" u="none" cap="none" strike="noStrike">
                  <a:solidFill>
                    <a:srgbClr val="424141"/>
                  </a:solidFill>
                  <a:latin typeface="Prata"/>
                  <a:ea typeface="Prata"/>
                  <a:cs typeface="Prata"/>
                  <a:sym typeface="Prata"/>
                </a:rPr>
                <a:t>123,456,789</a:t>
              </a:r>
              <a:endParaRPr/>
            </a:p>
          </p:txBody>
        </p:sp>
      </p:grpSp>
      <p:cxnSp>
        <p:nvCxnSpPr>
          <p:cNvPr id="503" name="Google Shape;503;p31"/>
          <p:cNvCxnSpPr/>
          <p:nvPr/>
        </p:nvCxnSpPr>
        <p:spPr>
          <a:xfrm>
            <a:off x="2203021" y="2035163"/>
            <a:ext cx="13881957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4" name="Google Shape;504;p31"/>
          <p:cNvCxnSpPr/>
          <p:nvPr/>
        </p:nvCxnSpPr>
        <p:spPr>
          <a:xfrm>
            <a:off x="2261971" y="8305560"/>
            <a:ext cx="13881957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5" name="Google Shape;505;p31"/>
          <p:cNvSpPr txBox="1"/>
          <p:nvPr/>
        </p:nvSpPr>
        <p:spPr>
          <a:xfrm>
            <a:off x="13792201" y="8429385"/>
            <a:ext cx="2344108" cy="4152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page 19/32</a:t>
            </a:r>
            <a:endParaRPr/>
          </a:p>
        </p:txBody>
      </p:sp>
      <p:sp>
        <p:nvSpPr>
          <p:cNvPr id="506" name="Google Shape;506;p31"/>
          <p:cNvSpPr txBox="1"/>
          <p:nvPr/>
        </p:nvSpPr>
        <p:spPr>
          <a:xfrm>
            <a:off x="15240000" y="1438898"/>
            <a:ext cx="844979" cy="4152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Year</a:t>
            </a:r>
            <a:endParaRPr/>
          </a:p>
        </p:txBody>
      </p:sp>
      <p:sp>
        <p:nvSpPr>
          <p:cNvPr id="507" name="Google Shape;507;p31"/>
          <p:cNvSpPr txBox="1"/>
          <p:nvPr/>
        </p:nvSpPr>
        <p:spPr>
          <a:xfrm>
            <a:off x="2261971" y="8429385"/>
            <a:ext cx="4680715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RESTAURANT NAME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4"/>
          <p:cNvPicPr preferRelativeResize="0"/>
          <p:nvPr/>
        </p:nvPicPr>
        <p:blipFill rotWithShape="1">
          <a:blip r:embed="rId3">
            <a:alphaModFix/>
          </a:blip>
          <a:srcRect b="15572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oogle Shape;106;p14"/>
          <p:cNvGrpSpPr/>
          <p:nvPr/>
        </p:nvGrpSpPr>
        <p:grpSpPr>
          <a:xfrm>
            <a:off x="1031292" y="2894426"/>
            <a:ext cx="3555915" cy="2673338"/>
            <a:chOff x="0" y="-57150"/>
            <a:chExt cx="1157156" cy="869950"/>
          </a:xfrm>
        </p:grpSpPr>
        <p:sp>
          <p:nvSpPr>
            <p:cNvPr id="107" name="Google Shape;107;p14"/>
            <p:cNvSpPr/>
            <p:nvPr/>
          </p:nvSpPr>
          <p:spPr>
            <a:xfrm>
              <a:off x="0" y="0"/>
              <a:ext cx="1157156" cy="263460"/>
            </a:xfrm>
            <a:custGeom>
              <a:rect b="b" l="l" r="r" t="t"/>
              <a:pathLst>
                <a:path extrusionOk="0" h="263460" w="1157156">
                  <a:moveTo>
                    <a:pt x="111037" y="0"/>
                  </a:moveTo>
                  <a:lnTo>
                    <a:pt x="1046119" y="0"/>
                  </a:lnTo>
                  <a:cubicBezTo>
                    <a:pt x="1107443" y="0"/>
                    <a:pt x="1157156" y="49713"/>
                    <a:pt x="1157156" y="111037"/>
                  </a:cubicBezTo>
                  <a:lnTo>
                    <a:pt x="1157156" y="152423"/>
                  </a:lnTo>
                  <a:cubicBezTo>
                    <a:pt x="1157156" y="181872"/>
                    <a:pt x="1145457" y="210115"/>
                    <a:pt x="1124634" y="230938"/>
                  </a:cubicBezTo>
                  <a:cubicBezTo>
                    <a:pt x="1103810" y="251761"/>
                    <a:pt x="1075567" y="263460"/>
                    <a:pt x="1046119" y="263460"/>
                  </a:cubicBezTo>
                  <a:lnTo>
                    <a:pt x="111037" y="263460"/>
                  </a:lnTo>
                  <a:cubicBezTo>
                    <a:pt x="81588" y="263460"/>
                    <a:pt x="53345" y="251761"/>
                    <a:pt x="32522" y="230938"/>
                  </a:cubicBezTo>
                  <a:cubicBezTo>
                    <a:pt x="11699" y="210115"/>
                    <a:pt x="0" y="181872"/>
                    <a:pt x="0" y="152423"/>
                  </a:cubicBezTo>
                  <a:lnTo>
                    <a:pt x="0" y="111037"/>
                  </a:lnTo>
                  <a:cubicBezTo>
                    <a:pt x="0" y="81588"/>
                    <a:pt x="11699" y="53345"/>
                    <a:pt x="32522" y="32522"/>
                  </a:cubicBezTo>
                  <a:cubicBezTo>
                    <a:pt x="53345" y="11699"/>
                    <a:pt x="81588" y="0"/>
                    <a:pt x="11103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EDAB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" name="Google Shape;109;p14"/>
          <p:cNvGrpSpPr/>
          <p:nvPr/>
        </p:nvGrpSpPr>
        <p:grpSpPr>
          <a:xfrm>
            <a:off x="7172069" y="2894426"/>
            <a:ext cx="3555915" cy="2673338"/>
            <a:chOff x="0" y="-57150"/>
            <a:chExt cx="1157156" cy="869950"/>
          </a:xfrm>
        </p:grpSpPr>
        <p:sp>
          <p:nvSpPr>
            <p:cNvPr id="110" name="Google Shape;110;p14"/>
            <p:cNvSpPr/>
            <p:nvPr/>
          </p:nvSpPr>
          <p:spPr>
            <a:xfrm>
              <a:off x="0" y="0"/>
              <a:ext cx="1157156" cy="263460"/>
            </a:xfrm>
            <a:custGeom>
              <a:rect b="b" l="l" r="r" t="t"/>
              <a:pathLst>
                <a:path extrusionOk="0" h="263460" w="1157156">
                  <a:moveTo>
                    <a:pt x="111037" y="0"/>
                  </a:moveTo>
                  <a:lnTo>
                    <a:pt x="1046119" y="0"/>
                  </a:lnTo>
                  <a:cubicBezTo>
                    <a:pt x="1107443" y="0"/>
                    <a:pt x="1157156" y="49713"/>
                    <a:pt x="1157156" y="111037"/>
                  </a:cubicBezTo>
                  <a:lnTo>
                    <a:pt x="1157156" y="152423"/>
                  </a:lnTo>
                  <a:cubicBezTo>
                    <a:pt x="1157156" y="181872"/>
                    <a:pt x="1145457" y="210115"/>
                    <a:pt x="1124634" y="230938"/>
                  </a:cubicBezTo>
                  <a:cubicBezTo>
                    <a:pt x="1103810" y="251761"/>
                    <a:pt x="1075567" y="263460"/>
                    <a:pt x="1046119" y="263460"/>
                  </a:cubicBezTo>
                  <a:lnTo>
                    <a:pt x="111037" y="263460"/>
                  </a:lnTo>
                  <a:cubicBezTo>
                    <a:pt x="81588" y="263460"/>
                    <a:pt x="53345" y="251761"/>
                    <a:pt x="32522" y="230938"/>
                  </a:cubicBezTo>
                  <a:cubicBezTo>
                    <a:pt x="11699" y="210115"/>
                    <a:pt x="0" y="181872"/>
                    <a:pt x="0" y="152423"/>
                  </a:cubicBezTo>
                  <a:lnTo>
                    <a:pt x="0" y="111037"/>
                  </a:lnTo>
                  <a:cubicBezTo>
                    <a:pt x="0" y="81588"/>
                    <a:pt x="11699" y="53345"/>
                    <a:pt x="32522" y="32522"/>
                  </a:cubicBezTo>
                  <a:cubicBezTo>
                    <a:pt x="53345" y="11699"/>
                    <a:pt x="81588" y="0"/>
                    <a:pt x="11103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EDAB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" name="Google Shape;112;p14"/>
          <p:cNvGrpSpPr/>
          <p:nvPr/>
        </p:nvGrpSpPr>
        <p:grpSpPr>
          <a:xfrm>
            <a:off x="12915703" y="2874428"/>
            <a:ext cx="3555915" cy="2673338"/>
            <a:chOff x="0" y="-57150"/>
            <a:chExt cx="1157156" cy="869950"/>
          </a:xfrm>
        </p:grpSpPr>
        <p:sp>
          <p:nvSpPr>
            <p:cNvPr id="113" name="Google Shape;113;p14"/>
            <p:cNvSpPr/>
            <p:nvPr/>
          </p:nvSpPr>
          <p:spPr>
            <a:xfrm>
              <a:off x="0" y="0"/>
              <a:ext cx="1157156" cy="263460"/>
            </a:xfrm>
            <a:custGeom>
              <a:rect b="b" l="l" r="r" t="t"/>
              <a:pathLst>
                <a:path extrusionOk="0" h="263460" w="1157156">
                  <a:moveTo>
                    <a:pt x="111037" y="0"/>
                  </a:moveTo>
                  <a:lnTo>
                    <a:pt x="1046119" y="0"/>
                  </a:lnTo>
                  <a:cubicBezTo>
                    <a:pt x="1107443" y="0"/>
                    <a:pt x="1157156" y="49713"/>
                    <a:pt x="1157156" y="111037"/>
                  </a:cubicBezTo>
                  <a:lnTo>
                    <a:pt x="1157156" y="152423"/>
                  </a:lnTo>
                  <a:cubicBezTo>
                    <a:pt x="1157156" y="181872"/>
                    <a:pt x="1145457" y="210115"/>
                    <a:pt x="1124634" y="230938"/>
                  </a:cubicBezTo>
                  <a:cubicBezTo>
                    <a:pt x="1103810" y="251761"/>
                    <a:pt x="1075567" y="263460"/>
                    <a:pt x="1046119" y="263460"/>
                  </a:cubicBezTo>
                  <a:lnTo>
                    <a:pt x="111037" y="263460"/>
                  </a:lnTo>
                  <a:cubicBezTo>
                    <a:pt x="81588" y="263460"/>
                    <a:pt x="53345" y="251761"/>
                    <a:pt x="32522" y="230938"/>
                  </a:cubicBezTo>
                  <a:cubicBezTo>
                    <a:pt x="11699" y="210115"/>
                    <a:pt x="0" y="181872"/>
                    <a:pt x="0" y="152423"/>
                  </a:cubicBezTo>
                  <a:lnTo>
                    <a:pt x="0" y="111037"/>
                  </a:lnTo>
                  <a:cubicBezTo>
                    <a:pt x="0" y="81588"/>
                    <a:pt x="11699" y="53345"/>
                    <a:pt x="32522" y="32522"/>
                  </a:cubicBezTo>
                  <a:cubicBezTo>
                    <a:pt x="53345" y="11699"/>
                    <a:pt x="81588" y="0"/>
                    <a:pt x="11103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28575">
              <a:solidFill>
                <a:srgbClr val="EDAB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275" lIns="38275" spcFirstLastPara="1" rIns="38275" wrap="square" tIns="38275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15" name="Google Shape;115;p14"/>
          <p:cNvCxnSpPr/>
          <p:nvPr/>
        </p:nvCxnSpPr>
        <p:spPr>
          <a:xfrm>
            <a:off x="1028700" y="2334530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6" name="Google Shape;116;p14"/>
          <p:cNvCxnSpPr/>
          <p:nvPr/>
        </p:nvCxnSpPr>
        <p:spPr>
          <a:xfrm>
            <a:off x="972481" y="8676323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7" name="Google Shape;117;p14"/>
          <p:cNvSpPr txBox="1"/>
          <p:nvPr/>
        </p:nvSpPr>
        <p:spPr>
          <a:xfrm>
            <a:off x="1031292" y="4538971"/>
            <a:ext cx="4645500" cy="29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Click on the "Google Slides" button below this presentation preview.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42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Click on "Make a copy."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42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Start editing your presentation.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42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You need to sign in to your Google account.</a:t>
            </a:r>
            <a:endParaRPr/>
          </a:p>
        </p:txBody>
      </p:sp>
      <p:sp>
        <p:nvSpPr>
          <p:cNvPr id="118" name="Google Shape;118;p14"/>
          <p:cNvSpPr txBox="1"/>
          <p:nvPr/>
        </p:nvSpPr>
        <p:spPr>
          <a:xfrm>
            <a:off x="1263586" y="3232993"/>
            <a:ext cx="3042987" cy="450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Google Slides</a:t>
            </a:r>
            <a:endParaRPr/>
          </a:p>
        </p:txBody>
      </p:sp>
      <p:sp>
        <p:nvSpPr>
          <p:cNvPr id="119" name="Google Shape;119;p14"/>
          <p:cNvSpPr txBox="1"/>
          <p:nvPr/>
        </p:nvSpPr>
        <p:spPr>
          <a:xfrm>
            <a:off x="7172069" y="4538971"/>
            <a:ext cx="42456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Click on the "PowerPoint" button below this presentation preview.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42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Start editing your presentation.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42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Download and install the fonts used in this presentation as listed on the next page.</a:t>
            </a:r>
            <a:endParaRPr/>
          </a:p>
        </p:txBody>
      </p:sp>
      <p:sp>
        <p:nvSpPr>
          <p:cNvPr id="120" name="Google Shape;120;p14"/>
          <p:cNvSpPr txBox="1"/>
          <p:nvPr/>
        </p:nvSpPr>
        <p:spPr>
          <a:xfrm>
            <a:off x="7548087" y="3232993"/>
            <a:ext cx="2903225" cy="450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PowerPoint</a:t>
            </a:r>
            <a:endParaRPr/>
          </a:p>
        </p:txBody>
      </p:sp>
      <p:sp>
        <p:nvSpPr>
          <p:cNvPr id="121" name="Google Shape;121;p14"/>
          <p:cNvSpPr txBox="1"/>
          <p:nvPr/>
        </p:nvSpPr>
        <p:spPr>
          <a:xfrm>
            <a:off x="12915703" y="4531330"/>
            <a:ext cx="42873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Click on the "Canva" button under this presentation preview.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42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Start editing your presentation.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42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You need to sign in to your Canva account.</a:t>
            </a:r>
            <a:endParaRPr/>
          </a:p>
        </p:txBody>
      </p:sp>
      <p:sp>
        <p:nvSpPr>
          <p:cNvPr id="122" name="Google Shape;122;p14"/>
          <p:cNvSpPr txBox="1"/>
          <p:nvPr/>
        </p:nvSpPr>
        <p:spPr>
          <a:xfrm>
            <a:off x="13309259" y="3215458"/>
            <a:ext cx="2643667" cy="450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Canva</a:t>
            </a:r>
            <a:endParaRPr/>
          </a:p>
        </p:txBody>
      </p:sp>
      <p:sp>
        <p:nvSpPr>
          <p:cNvPr id="123" name="Google Shape;123;p14"/>
          <p:cNvSpPr txBox="1"/>
          <p:nvPr/>
        </p:nvSpPr>
        <p:spPr>
          <a:xfrm>
            <a:off x="14859000" y="8843010"/>
            <a:ext cx="2410777" cy="415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page 02/32</a:t>
            </a:r>
            <a:endParaRPr/>
          </a:p>
        </p:txBody>
      </p:sp>
      <p:sp>
        <p:nvSpPr>
          <p:cNvPr id="124" name="Google Shape;124;p14"/>
          <p:cNvSpPr txBox="1"/>
          <p:nvPr/>
        </p:nvSpPr>
        <p:spPr>
          <a:xfrm>
            <a:off x="1028700" y="914400"/>
            <a:ext cx="13130748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How to Use This Presentation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1D7"/>
        </a:solidFill>
      </p:bgPr>
    </p:bg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2" name="Google Shape;512;p32"/>
          <p:cNvCxnSpPr/>
          <p:nvPr/>
        </p:nvCxnSpPr>
        <p:spPr>
          <a:xfrm>
            <a:off x="972481" y="8676323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3" name="Google Shape;513;p32"/>
          <p:cNvCxnSpPr/>
          <p:nvPr/>
        </p:nvCxnSpPr>
        <p:spPr>
          <a:xfrm>
            <a:off x="1028700" y="2334530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4" name="Google Shape;514;p32"/>
          <p:cNvSpPr txBox="1"/>
          <p:nvPr/>
        </p:nvSpPr>
        <p:spPr>
          <a:xfrm>
            <a:off x="1028700" y="914400"/>
            <a:ext cx="13130748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Add a Pricing Page</a:t>
            </a:r>
            <a:endParaRPr/>
          </a:p>
        </p:txBody>
      </p:sp>
      <p:sp>
        <p:nvSpPr>
          <p:cNvPr id="515" name="Google Shape;515;p32"/>
          <p:cNvSpPr txBox="1"/>
          <p:nvPr/>
        </p:nvSpPr>
        <p:spPr>
          <a:xfrm>
            <a:off x="15240000" y="8843010"/>
            <a:ext cx="2029777" cy="4152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page 20/32</a:t>
            </a:r>
            <a:endParaRPr/>
          </a:p>
        </p:txBody>
      </p:sp>
      <p:sp>
        <p:nvSpPr>
          <p:cNvPr id="516" name="Google Shape;516;p32"/>
          <p:cNvSpPr txBox="1"/>
          <p:nvPr/>
        </p:nvSpPr>
        <p:spPr>
          <a:xfrm>
            <a:off x="1028700" y="8843010"/>
            <a:ext cx="4680715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RESTAURANT NAME</a:t>
            </a:r>
            <a:endParaRPr/>
          </a:p>
        </p:txBody>
      </p:sp>
      <p:sp>
        <p:nvSpPr>
          <p:cNvPr id="517" name="Google Shape;517;p32"/>
          <p:cNvSpPr txBox="1"/>
          <p:nvPr/>
        </p:nvSpPr>
        <p:spPr>
          <a:xfrm>
            <a:off x="16383000" y="1584325"/>
            <a:ext cx="890469" cy="4054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Year</a:t>
            </a:r>
            <a:endParaRPr/>
          </a:p>
        </p:txBody>
      </p:sp>
      <p:grpSp>
        <p:nvGrpSpPr>
          <p:cNvPr id="518" name="Google Shape;518;p32"/>
          <p:cNvGrpSpPr/>
          <p:nvPr/>
        </p:nvGrpSpPr>
        <p:grpSpPr>
          <a:xfrm>
            <a:off x="2187633" y="3968577"/>
            <a:ext cx="2988520" cy="2673338"/>
            <a:chOff x="0" y="-57150"/>
            <a:chExt cx="972516" cy="869950"/>
          </a:xfrm>
        </p:grpSpPr>
        <p:sp>
          <p:nvSpPr>
            <p:cNvPr id="519" name="Google Shape;519;p32"/>
            <p:cNvSpPr/>
            <p:nvPr/>
          </p:nvSpPr>
          <p:spPr>
            <a:xfrm>
              <a:off x="0" y="0"/>
              <a:ext cx="972516" cy="263460"/>
            </a:xfrm>
            <a:custGeom>
              <a:rect b="b" l="l" r="r" t="t"/>
              <a:pathLst>
                <a:path extrusionOk="0" h="263460" w="972516">
                  <a:moveTo>
                    <a:pt x="131730" y="0"/>
                  </a:moveTo>
                  <a:lnTo>
                    <a:pt x="840786" y="0"/>
                  </a:lnTo>
                  <a:cubicBezTo>
                    <a:pt x="875723" y="0"/>
                    <a:pt x="909229" y="13879"/>
                    <a:pt x="933933" y="38583"/>
                  </a:cubicBezTo>
                  <a:cubicBezTo>
                    <a:pt x="958637" y="63287"/>
                    <a:pt x="972516" y="96793"/>
                    <a:pt x="972516" y="131730"/>
                  </a:cubicBezTo>
                  <a:lnTo>
                    <a:pt x="972516" y="131730"/>
                  </a:lnTo>
                  <a:cubicBezTo>
                    <a:pt x="972516" y="204482"/>
                    <a:pt x="913538" y="263460"/>
                    <a:pt x="840786" y="263460"/>
                  </a:cubicBezTo>
                  <a:lnTo>
                    <a:pt x="131730" y="263460"/>
                  </a:lnTo>
                  <a:cubicBezTo>
                    <a:pt x="96793" y="263460"/>
                    <a:pt x="63287" y="249581"/>
                    <a:pt x="38583" y="224877"/>
                  </a:cubicBezTo>
                  <a:cubicBezTo>
                    <a:pt x="13879" y="200173"/>
                    <a:pt x="0" y="166667"/>
                    <a:pt x="0" y="131730"/>
                  </a:cubicBezTo>
                  <a:lnTo>
                    <a:pt x="0" y="131730"/>
                  </a:lnTo>
                  <a:cubicBezTo>
                    <a:pt x="0" y="96793"/>
                    <a:pt x="13879" y="63287"/>
                    <a:pt x="38583" y="38583"/>
                  </a:cubicBezTo>
                  <a:cubicBezTo>
                    <a:pt x="63287" y="13879"/>
                    <a:pt x="96793" y="0"/>
                    <a:pt x="131730" y="0"/>
                  </a:cubicBezTo>
                  <a:close/>
                </a:path>
              </a:pathLst>
            </a:custGeom>
            <a:solidFill>
              <a:srgbClr val="EDAB67"/>
            </a:solidFill>
            <a:ln cap="flat" cmpd="sng" w="38100">
              <a:solidFill>
                <a:srgbClr val="EDAB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3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1" name="Google Shape;521;p32"/>
          <p:cNvGrpSpPr/>
          <p:nvPr/>
        </p:nvGrpSpPr>
        <p:grpSpPr>
          <a:xfrm>
            <a:off x="7593521" y="4002264"/>
            <a:ext cx="2988520" cy="2673338"/>
            <a:chOff x="0" y="-57150"/>
            <a:chExt cx="972516" cy="869950"/>
          </a:xfrm>
        </p:grpSpPr>
        <p:sp>
          <p:nvSpPr>
            <p:cNvPr id="522" name="Google Shape;522;p32"/>
            <p:cNvSpPr/>
            <p:nvPr/>
          </p:nvSpPr>
          <p:spPr>
            <a:xfrm>
              <a:off x="0" y="0"/>
              <a:ext cx="972516" cy="263460"/>
            </a:xfrm>
            <a:custGeom>
              <a:rect b="b" l="l" r="r" t="t"/>
              <a:pathLst>
                <a:path extrusionOk="0" h="263460" w="972516">
                  <a:moveTo>
                    <a:pt x="131730" y="0"/>
                  </a:moveTo>
                  <a:lnTo>
                    <a:pt x="840786" y="0"/>
                  </a:lnTo>
                  <a:cubicBezTo>
                    <a:pt x="875723" y="0"/>
                    <a:pt x="909229" y="13879"/>
                    <a:pt x="933933" y="38583"/>
                  </a:cubicBezTo>
                  <a:cubicBezTo>
                    <a:pt x="958637" y="63287"/>
                    <a:pt x="972516" y="96793"/>
                    <a:pt x="972516" y="131730"/>
                  </a:cubicBezTo>
                  <a:lnTo>
                    <a:pt x="972516" y="131730"/>
                  </a:lnTo>
                  <a:cubicBezTo>
                    <a:pt x="972516" y="204482"/>
                    <a:pt x="913538" y="263460"/>
                    <a:pt x="840786" y="263460"/>
                  </a:cubicBezTo>
                  <a:lnTo>
                    <a:pt x="131730" y="263460"/>
                  </a:lnTo>
                  <a:cubicBezTo>
                    <a:pt x="96793" y="263460"/>
                    <a:pt x="63287" y="249581"/>
                    <a:pt x="38583" y="224877"/>
                  </a:cubicBezTo>
                  <a:cubicBezTo>
                    <a:pt x="13879" y="200173"/>
                    <a:pt x="0" y="166667"/>
                    <a:pt x="0" y="131730"/>
                  </a:cubicBezTo>
                  <a:lnTo>
                    <a:pt x="0" y="131730"/>
                  </a:lnTo>
                  <a:cubicBezTo>
                    <a:pt x="0" y="96793"/>
                    <a:pt x="13879" y="63287"/>
                    <a:pt x="38583" y="38583"/>
                  </a:cubicBezTo>
                  <a:cubicBezTo>
                    <a:pt x="63287" y="13879"/>
                    <a:pt x="96793" y="0"/>
                    <a:pt x="131730" y="0"/>
                  </a:cubicBezTo>
                  <a:close/>
                </a:path>
              </a:pathLst>
            </a:custGeom>
            <a:solidFill>
              <a:srgbClr val="EDAB67"/>
            </a:solidFill>
            <a:ln cap="flat" cmpd="sng" w="38100">
              <a:solidFill>
                <a:srgbClr val="EDAB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3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4" name="Google Shape;524;p32"/>
          <p:cNvGrpSpPr/>
          <p:nvPr/>
        </p:nvGrpSpPr>
        <p:grpSpPr>
          <a:xfrm>
            <a:off x="12999409" y="4035950"/>
            <a:ext cx="2988520" cy="2673338"/>
            <a:chOff x="0" y="-57150"/>
            <a:chExt cx="972516" cy="869950"/>
          </a:xfrm>
        </p:grpSpPr>
        <p:sp>
          <p:nvSpPr>
            <p:cNvPr id="525" name="Google Shape;525;p32"/>
            <p:cNvSpPr/>
            <p:nvPr/>
          </p:nvSpPr>
          <p:spPr>
            <a:xfrm>
              <a:off x="0" y="0"/>
              <a:ext cx="972516" cy="263460"/>
            </a:xfrm>
            <a:custGeom>
              <a:rect b="b" l="l" r="r" t="t"/>
              <a:pathLst>
                <a:path extrusionOk="0" h="263460" w="972516">
                  <a:moveTo>
                    <a:pt x="131730" y="0"/>
                  </a:moveTo>
                  <a:lnTo>
                    <a:pt x="840786" y="0"/>
                  </a:lnTo>
                  <a:cubicBezTo>
                    <a:pt x="875723" y="0"/>
                    <a:pt x="909229" y="13879"/>
                    <a:pt x="933933" y="38583"/>
                  </a:cubicBezTo>
                  <a:cubicBezTo>
                    <a:pt x="958637" y="63287"/>
                    <a:pt x="972516" y="96793"/>
                    <a:pt x="972516" y="131730"/>
                  </a:cubicBezTo>
                  <a:lnTo>
                    <a:pt x="972516" y="131730"/>
                  </a:lnTo>
                  <a:cubicBezTo>
                    <a:pt x="972516" y="204482"/>
                    <a:pt x="913538" y="263460"/>
                    <a:pt x="840786" y="263460"/>
                  </a:cubicBezTo>
                  <a:lnTo>
                    <a:pt x="131730" y="263460"/>
                  </a:lnTo>
                  <a:cubicBezTo>
                    <a:pt x="96793" y="263460"/>
                    <a:pt x="63287" y="249581"/>
                    <a:pt x="38583" y="224877"/>
                  </a:cubicBezTo>
                  <a:cubicBezTo>
                    <a:pt x="13879" y="200173"/>
                    <a:pt x="0" y="166667"/>
                    <a:pt x="0" y="131730"/>
                  </a:cubicBezTo>
                  <a:lnTo>
                    <a:pt x="0" y="131730"/>
                  </a:lnTo>
                  <a:cubicBezTo>
                    <a:pt x="0" y="96793"/>
                    <a:pt x="13879" y="63287"/>
                    <a:pt x="38583" y="38583"/>
                  </a:cubicBezTo>
                  <a:cubicBezTo>
                    <a:pt x="63287" y="13879"/>
                    <a:pt x="96793" y="0"/>
                    <a:pt x="131730" y="0"/>
                  </a:cubicBezTo>
                  <a:close/>
                </a:path>
              </a:pathLst>
            </a:custGeom>
            <a:solidFill>
              <a:srgbClr val="EDAB67"/>
            </a:solidFill>
            <a:ln cap="flat" cmpd="sng" w="38100">
              <a:solidFill>
                <a:srgbClr val="EDAB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3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7" name="Google Shape;527;p32"/>
          <p:cNvSpPr txBox="1"/>
          <p:nvPr/>
        </p:nvSpPr>
        <p:spPr>
          <a:xfrm>
            <a:off x="2485239" y="4306114"/>
            <a:ext cx="2393308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BUDGET</a:t>
            </a:r>
            <a:endParaRPr/>
          </a:p>
        </p:txBody>
      </p:sp>
      <p:sp>
        <p:nvSpPr>
          <p:cNvPr id="528" name="Google Shape;528;p32"/>
          <p:cNvSpPr txBox="1"/>
          <p:nvPr/>
        </p:nvSpPr>
        <p:spPr>
          <a:xfrm>
            <a:off x="2033170" y="2679253"/>
            <a:ext cx="3306074" cy="1236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8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20$</a:t>
            </a:r>
            <a:endParaRPr/>
          </a:p>
        </p:txBody>
      </p:sp>
      <p:sp>
        <p:nvSpPr>
          <p:cNvPr id="529" name="Google Shape;529;p32"/>
          <p:cNvSpPr txBox="1"/>
          <p:nvPr/>
        </p:nvSpPr>
        <p:spPr>
          <a:xfrm>
            <a:off x="2028856" y="5120937"/>
            <a:ext cx="330607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Add a feature</a:t>
            </a:r>
            <a:endParaRPr/>
          </a:p>
        </p:txBody>
      </p:sp>
      <p:sp>
        <p:nvSpPr>
          <p:cNvPr id="530" name="Google Shape;530;p32"/>
          <p:cNvSpPr txBox="1"/>
          <p:nvPr/>
        </p:nvSpPr>
        <p:spPr>
          <a:xfrm>
            <a:off x="2028856" y="5636289"/>
            <a:ext cx="330607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Add a feature</a:t>
            </a:r>
            <a:endParaRPr/>
          </a:p>
        </p:txBody>
      </p:sp>
      <p:sp>
        <p:nvSpPr>
          <p:cNvPr id="531" name="Google Shape;531;p32"/>
          <p:cNvSpPr txBox="1"/>
          <p:nvPr/>
        </p:nvSpPr>
        <p:spPr>
          <a:xfrm>
            <a:off x="13096640" y="4404570"/>
            <a:ext cx="2775248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EXCLUSIVE</a:t>
            </a:r>
            <a:endParaRPr/>
          </a:p>
        </p:txBody>
      </p:sp>
      <p:sp>
        <p:nvSpPr>
          <p:cNvPr id="532" name="Google Shape;532;p32"/>
          <p:cNvSpPr txBox="1"/>
          <p:nvPr/>
        </p:nvSpPr>
        <p:spPr>
          <a:xfrm>
            <a:off x="12840632" y="2679253"/>
            <a:ext cx="3306074" cy="1236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8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300$</a:t>
            </a:r>
            <a:endParaRPr/>
          </a:p>
        </p:txBody>
      </p:sp>
      <p:sp>
        <p:nvSpPr>
          <p:cNvPr id="533" name="Google Shape;533;p32"/>
          <p:cNvSpPr txBox="1"/>
          <p:nvPr/>
        </p:nvSpPr>
        <p:spPr>
          <a:xfrm>
            <a:off x="12840632" y="5120937"/>
            <a:ext cx="330607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Add a feature</a:t>
            </a:r>
            <a:endParaRPr/>
          </a:p>
        </p:txBody>
      </p:sp>
      <p:sp>
        <p:nvSpPr>
          <p:cNvPr id="534" name="Google Shape;534;p32"/>
          <p:cNvSpPr txBox="1"/>
          <p:nvPr/>
        </p:nvSpPr>
        <p:spPr>
          <a:xfrm>
            <a:off x="12840632" y="5636289"/>
            <a:ext cx="330607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Add a feature</a:t>
            </a:r>
            <a:endParaRPr/>
          </a:p>
        </p:txBody>
      </p:sp>
      <p:sp>
        <p:nvSpPr>
          <p:cNvPr id="535" name="Google Shape;535;p32"/>
          <p:cNvSpPr txBox="1"/>
          <p:nvPr/>
        </p:nvSpPr>
        <p:spPr>
          <a:xfrm>
            <a:off x="12840632" y="6676287"/>
            <a:ext cx="330607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Add a feature</a:t>
            </a:r>
            <a:endParaRPr/>
          </a:p>
        </p:txBody>
      </p:sp>
      <p:sp>
        <p:nvSpPr>
          <p:cNvPr id="536" name="Google Shape;536;p32"/>
          <p:cNvSpPr txBox="1"/>
          <p:nvPr/>
        </p:nvSpPr>
        <p:spPr>
          <a:xfrm>
            <a:off x="12840632" y="7716285"/>
            <a:ext cx="330607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Add a feature</a:t>
            </a:r>
            <a:endParaRPr/>
          </a:p>
        </p:txBody>
      </p:sp>
      <p:sp>
        <p:nvSpPr>
          <p:cNvPr id="537" name="Google Shape;537;p32"/>
          <p:cNvSpPr txBox="1"/>
          <p:nvPr/>
        </p:nvSpPr>
        <p:spPr>
          <a:xfrm>
            <a:off x="12840632" y="6156288"/>
            <a:ext cx="330607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Add a feature</a:t>
            </a:r>
            <a:endParaRPr/>
          </a:p>
        </p:txBody>
      </p:sp>
      <p:sp>
        <p:nvSpPr>
          <p:cNvPr id="538" name="Google Shape;538;p32"/>
          <p:cNvSpPr txBox="1"/>
          <p:nvPr/>
        </p:nvSpPr>
        <p:spPr>
          <a:xfrm>
            <a:off x="12840632" y="7196286"/>
            <a:ext cx="330607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Add a feature</a:t>
            </a:r>
            <a:endParaRPr/>
          </a:p>
        </p:txBody>
      </p:sp>
      <p:sp>
        <p:nvSpPr>
          <p:cNvPr id="539" name="Google Shape;539;p32"/>
          <p:cNvSpPr txBox="1"/>
          <p:nvPr/>
        </p:nvSpPr>
        <p:spPr>
          <a:xfrm>
            <a:off x="7733751" y="4358851"/>
            <a:ext cx="2763348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STANDARD</a:t>
            </a:r>
            <a:endParaRPr/>
          </a:p>
        </p:txBody>
      </p:sp>
      <p:sp>
        <p:nvSpPr>
          <p:cNvPr id="540" name="Google Shape;540;p32"/>
          <p:cNvSpPr txBox="1"/>
          <p:nvPr/>
        </p:nvSpPr>
        <p:spPr>
          <a:xfrm>
            <a:off x="7434744" y="2679253"/>
            <a:ext cx="3306074" cy="1236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8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30$</a:t>
            </a:r>
            <a:endParaRPr/>
          </a:p>
        </p:txBody>
      </p:sp>
      <p:sp>
        <p:nvSpPr>
          <p:cNvPr id="541" name="Google Shape;541;p32"/>
          <p:cNvSpPr txBox="1"/>
          <p:nvPr/>
        </p:nvSpPr>
        <p:spPr>
          <a:xfrm>
            <a:off x="7434744" y="5120954"/>
            <a:ext cx="330607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Add a feature</a:t>
            </a:r>
            <a:endParaRPr/>
          </a:p>
        </p:txBody>
      </p:sp>
      <p:sp>
        <p:nvSpPr>
          <p:cNvPr id="542" name="Google Shape;542;p32"/>
          <p:cNvSpPr txBox="1"/>
          <p:nvPr/>
        </p:nvSpPr>
        <p:spPr>
          <a:xfrm>
            <a:off x="7434744" y="5636372"/>
            <a:ext cx="330607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Add a feature</a:t>
            </a:r>
            <a:endParaRPr/>
          </a:p>
        </p:txBody>
      </p:sp>
      <p:sp>
        <p:nvSpPr>
          <p:cNvPr id="543" name="Google Shape;543;p32"/>
          <p:cNvSpPr txBox="1"/>
          <p:nvPr/>
        </p:nvSpPr>
        <p:spPr>
          <a:xfrm>
            <a:off x="7434744" y="6676502"/>
            <a:ext cx="330607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Add a feature</a:t>
            </a:r>
            <a:endParaRPr/>
          </a:p>
        </p:txBody>
      </p:sp>
      <p:sp>
        <p:nvSpPr>
          <p:cNvPr id="544" name="Google Shape;544;p32"/>
          <p:cNvSpPr txBox="1"/>
          <p:nvPr/>
        </p:nvSpPr>
        <p:spPr>
          <a:xfrm>
            <a:off x="7434744" y="6156437"/>
            <a:ext cx="330607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Add a feature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33"/>
          <p:cNvPicPr preferRelativeResize="0"/>
          <p:nvPr/>
        </p:nvPicPr>
        <p:blipFill rotWithShape="1">
          <a:blip r:embed="rId3">
            <a:alphaModFix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33"/>
          <p:cNvSpPr txBox="1"/>
          <p:nvPr/>
        </p:nvSpPr>
        <p:spPr>
          <a:xfrm>
            <a:off x="3409755" y="7057073"/>
            <a:ext cx="73780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4F1D7"/>
                </a:solidFill>
                <a:latin typeface="Prata"/>
                <a:ea typeface="Prata"/>
                <a:cs typeface="Prata"/>
                <a:sym typeface="Prata"/>
              </a:rPr>
              <a:t>About Us</a:t>
            </a:r>
            <a:endParaRPr/>
          </a:p>
        </p:txBody>
      </p:sp>
      <p:sp>
        <p:nvSpPr>
          <p:cNvPr id="551" name="Google Shape;551;p33"/>
          <p:cNvSpPr txBox="1"/>
          <p:nvPr/>
        </p:nvSpPr>
        <p:spPr>
          <a:xfrm>
            <a:off x="972481" y="8885873"/>
            <a:ext cx="8034369" cy="521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4F1D7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552" name="Google Shape;552;p33"/>
          <p:cNvSpPr txBox="1"/>
          <p:nvPr/>
        </p:nvSpPr>
        <p:spPr>
          <a:xfrm>
            <a:off x="967182" y="6599873"/>
            <a:ext cx="2005608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F4F1D7"/>
                </a:solidFill>
                <a:latin typeface="Prata"/>
                <a:ea typeface="Prata"/>
                <a:cs typeface="Prata"/>
                <a:sym typeface="Prata"/>
              </a:rPr>
              <a:t>03</a:t>
            </a:r>
            <a:endParaRPr/>
          </a:p>
        </p:txBody>
      </p:sp>
      <p:cxnSp>
        <p:nvCxnSpPr>
          <p:cNvPr id="553" name="Google Shape;553;p33"/>
          <p:cNvCxnSpPr/>
          <p:nvPr/>
        </p:nvCxnSpPr>
        <p:spPr>
          <a:xfrm>
            <a:off x="972481" y="8676323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F4F1D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4" name="Google Shape;554;p33"/>
          <p:cNvCxnSpPr/>
          <p:nvPr/>
        </p:nvCxnSpPr>
        <p:spPr>
          <a:xfrm>
            <a:off x="1028700" y="2334530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F4F1D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5" name="Google Shape;555;p33"/>
          <p:cNvSpPr txBox="1"/>
          <p:nvPr/>
        </p:nvSpPr>
        <p:spPr>
          <a:xfrm>
            <a:off x="15240000" y="8843009"/>
            <a:ext cx="2001738" cy="400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4F1D7"/>
                </a:solidFill>
                <a:latin typeface="Raleway"/>
                <a:ea typeface="Raleway"/>
                <a:cs typeface="Raleway"/>
                <a:sym typeface="Raleway"/>
              </a:rPr>
              <a:t>page 21/32</a:t>
            </a:r>
            <a:endParaRPr/>
          </a:p>
        </p:txBody>
      </p:sp>
      <p:sp>
        <p:nvSpPr>
          <p:cNvPr id="556" name="Google Shape;556;p33"/>
          <p:cNvSpPr txBox="1"/>
          <p:nvPr/>
        </p:nvSpPr>
        <p:spPr>
          <a:xfrm>
            <a:off x="16306800" y="1700165"/>
            <a:ext cx="896281" cy="400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4F1D7"/>
                </a:solidFill>
                <a:latin typeface="Raleway"/>
                <a:ea typeface="Raleway"/>
                <a:cs typeface="Raleway"/>
                <a:sym typeface="Raleway"/>
              </a:rPr>
              <a:t>Year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1D7"/>
        </a:solidFill>
      </p:bgPr>
    </p:bg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1" name="Google Shape;561;p34"/>
          <p:cNvGrpSpPr/>
          <p:nvPr/>
        </p:nvGrpSpPr>
        <p:grpSpPr>
          <a:xfrm>
            <a:off x="1028700" y="2816526"/>
            <a:ext cx="7112788" cy="5377801"/>
            <a:chOff x="0" y="0"/>
            <a:chExt cx="9483718" cy="7170401"/>
          </a:xfrm>
        </p:grpSpPr>
        <p:pic>
          <p:nvPicPr>
            <p:cNvPr id="562" name="Google Shape;562;p34"/>
            <p:cNvPicPr preferRelativeResize="0"/>
            <p:nvPr/>
          </p:nvPicPr>
          <p:blipFill rotWithShape="1">
            <a:blip r:embed="rId3">
              <a:alphaModFix/>
            </a:blip>
            <a:srcRect b="0" l="17820" r="17820" t="0"/>
            <a:stretch/>
          </p:blipFill>
          <p:spPr>
            <a:xfrm>
              <a:off x="0" y="0"/>
              <a:ext cx="3076573" cy="7170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3" name="Google Shape;563;p34"/>
            <p:cNvPicPr preferRelativeResize="0"/>
            <p:nvPr/>
          </p:nvPicPr>
          <p:blipFill rotWithShape="1">
            <a:blip r:embed="rId4">
              <a:alphaModFix/>
            </a:blip>
            <a:srcRect b="0" l="35697" r="35696" t="0"/>
            <a:stretch/>
          </p:blipFill>
          <p:spPr>
            <a:xfrm>
              <a:off x="3203573" y="0"/>
              <a:ext cx="3076573" cy="7170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4" name="Google Shape;564;p34"/>
            <p:cNvPicPr preferRelativeResize="0"/>
            <p:nvPr/>
          </p:nvPicPr>
          <p:blipFill rotWithShape="1">
            <a:blip r:embed="rId5">
              <a:alphaModFix/>
            </a:blip>
            <a:srcRect b="0" l="17820" r="17820" t="0"/>
            <a:stretch/>
          </p:blipFill>
          <p:spPr>
            <a:xfrm>
              <a:off x="6407145" y="0"/>
              <a:ext cx="3076573" cy="71704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5" name="Google Shape;565;p34"/>
          <p:cNvSpPr txBox="1"/>
          <p:nvPr/>
        </p:nvSpPr>
        <p:spPr>
          <a:xfrm>
            <a:off x="10241811" y="4069082"/>
            <a:ext cx="6202863" cy="20916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Presentations are communication tools that can be used as demonstrations, lectures, speeches, reports, and more. 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42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It is mostly presented before an audience. </a:t>
            </a:r>
            <a:endParaRPr/>
          </a:p>
        </p:txBody>
      </p:sp>
      <p:cxnSp>
        <p:nvCxnSpPr>
          <p:cNvPr id="566" name="Google Shape;566;p34"/>
          <p:cNvCxnSpPr/>
          <p:nvPr/>
        </p:nvCxnSpPr>
        <p:spPr>
          <a:xfrm>
            <a:off x="1028700" y="2334530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67" name="Google Shape;567;p34"/>
          <p:cNvSpPr txBox="1"/>
          <p:nvPr/>
        </p:nvSpPr>
        <p:spPr>
          <a:xfrm>
            <a:off x="1028700" y="914400"/>
            <a:ext cx="5458583" cy="22186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Our History</a:t>
            </a:r>
            <a:endParaRPr/>
          </a:p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399" u="none" cap="none" strike="noStrike">
              <a:solidFill>
                <a:srgbClr val="42414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568" name="Google Shape;568;p34"/>
          <p:cNvSpPr txBox="1"/>
          <p:nvPr/>
        </p:nvSpPr>
        <p:spPr>
          <a:xfrm>
            <a:off x="15163800" y="8843010"/>
            <a:ext cx="2092107" cy="4152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page 22/32</a:t>
            </a:r>
            <a:endParaRPr/>
          </a:p>
        </p:txBody>
      </p:sp>
      <p:cxnSp>
        <p:nvCxnSpPr>
          <p:cNvPr id="569" name="Google Shape;569;p34"/>
          <p:cNvCxnSpPr/>
          <p:nvPr/>
        </p:nvCxnSpPr>
        <p:spPr>
          <a:xfrm>
            <a:off x="972481" y="8676323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0" name="Google Shape;570;p34"/>
          <p:cNvSpPr txBox="1"/>
          <p:nvPr/>
        </p:nvSpPr>
        <p:spPr>
          <a:xfrm>
            <a:off x="1028700" y="8843010"/>
            <a:ext cx="4680715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RESTAURANT NAME</a:t>
            </a:r>
            <a:endParaRPr/>
          </a:p>
        </p:txBody>
      </p:sp>
      <p:sp>
        <p:nvSpPr>
          <p:cNvPr id="571" name="Google Shape;571;p34"/>
          <p:cNvSpPr txBox="1"/>
          <p:nvPr/>
        </p:nvSpPr>
        <p:spPr>
          <a:xfrm>
            <a:off x="16444674" y="1584324"/>
            <a:ext cx="828795" cy="400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Year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1D7"/>
        </a:solidFill>
      </p:bgPr>
    </p:bg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35"/>
          <p:cNvPicPr preferRelativeResize="0"/>
          <p:nvPr/>
        </p:nvPicPr>
        <p:blipFill rotWithShape="1">
          <a:blip r:embed="rId3">
            <a:alphaModFix/>
          </a:blip>
          <a:srcRect b="0" l="0" r="0" t="12523"/>
          <a:stretch/>
        </p:blipFill>
        <p:spPr>
          <a:xfrm>
            <a:off x="1162590" y="2688115"/>
            <a:ext cx="3316858" cy="4352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5"/>
          <p:cNvPicPr preferRelativeResize="0"/>
          <p:nvPr/>
        </p:nvPicPr>
        <p:blipFill rotWithShape="1">
          <a:blip r:embed="rId4">
            <a:alphaModFix/>
          </a:blip>
          <a:srcRect b="0" l="38818" r="12529" t="3799"/>
          <a:stretch/>
        </p:blipFill>
        <p:spPr>
          <a:xfrm>
            <a:off x="5327484" y="2667905"/>
            <a:ext cx="3316858" cy="4372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5"/>
          <p:cNvPicPr preferRelativeResize="0"/>
          <p:nvPr/>
        </p:nvPicPr>
        <p:blipFill rotWithShape="1">
          <a:blip r:embed="rId5">
            <a:alphaModFix/>
          </a:blip>
          <a:srcRect b="0" l="24521" r="24521" t="0"/>
          <a:stretch/>
        </p:blipFill>
        <p:spPr>
          <a:xfrm>
            <a:off x="13644302" y="2678010"/>
            <a:ext cx="3303887" cy="4352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35"/>
          <p:cNvPicPr preferRelativeResize="0"/>
          <p:nvPr/>
        </p:nvPicPr>
        <p:blipFill rotWithShape="1">
          <a:blip r:embed="rId6">
            <a:alphaModFix/>
          </a:blip>
          <a:srcRect b="26213" l="16124" r="3272" t="3001"/>
          <a:stretch/>
        </p:blipFill>
        <p:spPr>
          <a:xfrm>
            <a:off x="9492378" y="2678010"/>
            <a:ext cx="3303887" cy="43522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0" name="Google Shape;580;p35"/>
          <p:cNvCxnSpPr/>
          <p:nvPr/>
        </p:nvCxnSpPr>
        <p:spPr>
          <a:xfrm>
            <a:off x="1028700" y="2334530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1" name="Google Shape;581;p35"/>
          <p:cNvCxnSpPr/>
          <p:nvPr/>
        </p:nvCxnSpPr>
        <p:spPr>
          <a:xfrm>
            <a:off x="972481" y="8676323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2" name="Google Shape;582;p35"/>
          <p:cNvSpPr txBox="1"/>
          <p:nvPr/>
        </p:nvSpPr>
        <p:spPr>
          <a:xfrm>
            <a:off x="1028700" y="8862060"/>
            <a:ext cx="12322393" cy="521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grpSp>
        <p:nvGrpSpPr>
          <p:cNvPr id="583" name="Google Shape;583;p35"/>
          <p:cNvGrpSpPr/>
          <p:nvPr/>
        </p:nvGrpSpPr>
        <p:grpSpPr>
          <a:xfrm>
            <a:off x="1028700" y="7188575"/>
            <a:ext cx="3555915" cy="2673337"/>
            <a:chOff x="0" y="-234161"/>
            <a:chExt cx="4741219" cy="3564448"/>
          </a:xfrm>
        </p:grpSpPr>
        <p:grpSp>
          <p:nvGrpSpPr>
            <p:cNvPr id="584" name="Google Shape;584;p35"/>
            <p:cNvGrpSpPr/>
            <p:nvPr/>
          </p:nvGrpSpPr>
          <p:grpSpPr>
            <a:xfrm>
              <a:off x="0" y="-234161"/>
              <a:ext cx="4741219" cy="3564448"/>
              <a:chOff x="0" y="-57150"/>
              <a:chExt cx="1157156" cy="869950"/>
            </a:xfrm>
          </p:grpSpPr>
          <p:sp>
            <p:nvSpPr>
              <p:cNvPr id="585" name="Google Shape;585;p35"/>
              <p:cNvSpPr/>
              <p:nvPr/>
            </p:nvSpPr>
            <p:spPr>
              <a:xfrm>
                <a:off x="0" y="0"/>
                <a:ext cx="1157156" cy="293582"/>
              </a:xfrm>
              <a:custGeom>
                <a:rect b="b" l="l" r="r" t="t"/>
                <a:pathLst>
                  <a:path extrusionOk="0" h="293582" w="1157156">
                    <a:moveTo>
                      <a:pt x="111037" y="0"/>
                    </a:moveTo>
                    <a:lnTo>
                      <a:pt x="1046119" y="0"/>
                    </a:lnTo>
                    <a:cubicBezTo>
                      <a:pt x="1107443" y="0"/>
                      <a:pt x="1157156" y="49713"/>
                      <a:pt x="1157156" y="111037"/>
                    </a:cubicBezTo>
                    <a:lnTo>
                      <a:pt x="1157156" y="182545"/>
                    </a:lnTo>
                    <a:cubicBezTo>
                      <a:pt x="1157156" y="211994"/>
                      <a:pt x="1145457" y="240236"/>
                      <a:pt x="1124634" y="261060"/>
                    </a:cubicBezTo>
                    <a:cubicBezTo>
                      <a:pt x="1103810" y="281883"/>
                      <a:pt x="1075567" y="293582"/>
                      <a:pt x="1046119" y="293582"/>
                    </a:cubicBezTo>
                    <a:lnTo>
                      <a:pt x="111037" y="293582"/>
                    </a:lnTo>
                    <a:cubicBezTo>
                      <a:pt x="81588" y="293582"/>
                      <a:pt x="53345" y="281883"/>
                      <a:pt x="32522" y="261060"/>
                    </a:cubicBezTo>
                    <a:cubicBezTo>
                      <a:pt x="11699" y="240236"/>
                      <a:pt x="0" y="211994"/>
                      <a:pt x="0" y="182545"/>
                    </a:cubicBezTo>
                    <a:lnTo>
                      <a:pt x="0" y="111037"/>
                    </a:lnTo>
                    <a:cubicBezTo>
                      <a:pt x="0" y="81588"/>
                      <a:pt x="11699" y="53345"/>
                      <a:pt x="32522" y="32522"/>
                    </a:cubicBezTo>
                    <a:cubicBezTo>
                      <a:pt x="53345" y="11699"/>
                      <a:pt x="81588" y="0"/>
                      <a:pt x="11103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EDAB6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" name="Google Shape;586;p3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87" name="Google Shape;587;p35"/>
            <p:cNvSpPr txBox="1"/>
            <p:nvPr/>
          </p:nvSpPr>
          <p:spPr>
            <a:xfrm>
              <a:off x="743146" y="177776"/>
              <a:ext cx="3239636" cy="4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191919"/>
                  </a:solidFill>
                  <a:latin typeface="Prata"/>
                  <a:ea typeface="Prata"/>
                  <a:cs typeface="Prata"/>
                  <a:sym typeface="Prata"/>
                </a:rPr>
                <a:t> Name</a:t>
              </a:r>
              <a:endParaRPr/>
            </a:p>
          </p:txBody>
        </p:sp>
        <p:sp>
          <p:nvSpPr>
            <p:cNvPr id="588" name="Google Shape;588;p35"/>
            <p:cNvSpPr txBox="1"/>
            <p:nvPr/>
          </p:nvSpPr>
          <p:spPr>
            <a:xfrm>
              <a:off x="743146" y="628626"/>
              <a:ext cx="3239636" cy="438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191919"/>
                  </a:solidFill>
                  <a:latin typeface="Raleway"/>
                  <a:ea typeface="Raleway"/>
                  <a:cs typeface="Raleway"/>
                  <a:sym typeface="Raleway"/>
                </a:rPr>
                <a:t>Title or Position</a:t>
              </a:r>
              <a:endParaRPr/>
            </a:p>
          </p:txBody>
        </p:sp>
      </p:grpSp>
      <p:sp>
        <p:nvSpPr>
          <p:cNvPr id="589" name="Google Shape;589;p35"/>
          <p:cNvSpPr txBox="1"/>
          <p:nvPr/>
        </p:nvSpPr>
        <p:spPr>
          <a:xfrm>
            <a:off x="1028700" y="914400"/>
            <a:ext cx="13130748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Add a Team Members Page</a:t>
            </a:r>
            <a:endParaRPr/>
          </a:p>
        </p:txBody>
      </p:sp>
      <p:sp>
        <p:nvSpPr>
          <p:cNvPr id="590" name="Google Shape;590;p35"/>
          <p:cNvSpPr txBox="1"/>
          <p:nvPr/>
        </p:nvSpPr>
        <p:spPr>
          <a:xfrm>
            <a:off x="15240000" y="8843010"/>
            <a:ext cx="2017931" cy="4152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page 23/32</a:t>
            </a:r>
            <a:endParaRPr/>
          </a:p>
        </p:txBody>
      </p:sp>
      <p:sp>
        <p:nvSpPr>
          <p:cNvPr id="591" name="Google Shape;591;p35"/>
          <p:cNvSpPr txBox="1"/>
          <p:nvPr/>
        </p:nvSpPr>
        <p:spPr>
          <a:xfrm>
            <a:off x="16505377" y="1584324"/>
            <a:ext cx="768092" cy="400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Year</a:t>
            </a:r>
            <a:endParaRPr/>
          </a:p>
        </p:txBody>
      </p:sp>
      <p:grpSp>
        <p:nvGrpSpPr>
          <p:cNvPr id="592" name="Google Shape;592;p35"/>
          <p:cNvGrpSpPr/>
          <p:nvPr/>
        </p:nvGrpSpPr>
        <p:grpSpPr>
          <a:xfrm>
            <a:off x="5191896" y="7179050"/>
            <a:ext cx="3555915" cy="2673337"/>
            <a:chOff x="0" y="-234161"/>
            <a:chExt cx="4741219" cy="3564448"/>
          </a:xfrm>
        </p:grpSpPr>
        <p:grpSp>
          <p:nvGrpSpPr>
            <p:cNvPr id="593" name="Google Shape;593;p35"/>
            <p:cNvGrpSpPr/>
            <p:nvPr/>
          </p:nvGrpSpPr>
          <p:grpSpPr>
            <a:xfrm>
              <a:off x="0" y="-234161"/>
              <a:ext cx="4741219" cy="3564448"/>
              <a:chOff x="0" y="-57150"/>
              <a:chExt cx="1157156" cy="869950"/>
            </a:xfrm>
          </p:grpSpPr>
          <p:sp>
            <p:nvSpPr>
              <p:cNvPr id="594" name="Google Shape;594;p35"/>
              <p:cNvSpPr/>
              <p:nvPr/>
            </p:nvSpPr>
            <p:spPr>
              <a:xfrm>
                <a:off x="0" y="0"/>
                <a:ext cx="1157156" cy="293582"/>
              </a:xfrm>
              <a:custGeom>
                <a:rect b="b" l="l" r="r" t="t"/>
                <a:pathLst>
                  <a:path extrusionOk="0" h="293582" w="1157156">
                    <a:moveTo>
                      <a:pt x="111037" y="0"/>
                    </a:moveTo>
                    <a:lnTo>
                      <a:pt x="1046119" y="0"/>
                    </a:lnTo>
                    <a:cubicBezTo>
                      <a:pt x="1107443" y="0"/>
                      <a:pt x="1157156" y="49713"/>
                      <a:pt x="1157156" y="111037"/>
                    </a:cubicBezTo>
                    <a:lnTo>
                      <a:pt x="1157156" y="182545"/>
                    </a:lnTo>
                    <a:cubicBezTo>
                      <a:pt x="1157156" y="211994"/>
                      <a:pt x="1145457" y="240236"/>
                      <a:pt x="1124634" y="261060"/>
                    </a:cubicBezTo>
                    <a:cubicBezTo>
                      <a:pt x="1103810" y="281883"/>
                      <a:pt x="1075567" y="293582"/>
                      <a:pt x="1046119" y="293582"/>
                    </a:cubicBezTo>
                    <a:lnTo>
                      <a:pt x="111037" y="293582"/>
                    </a:lnTo>
                    <a:cubicBezTo>
                      <a:pt x="81588" y="293582"/>
                      <a:pt x="53345" y="281883"/>
                      <a:pt x="32522" y="261060"/>
                    </a:cubicBezTo>
                    <a:cubicBezTo>
                      <a:pt x="11699" y="240236"/>
                      <a:pt x="0" y="211994"/>
                      <a:pt x="0" y="182545"/>
                    </a:cubicBezTo>
                    <a:lnTo>
                      <a:pt x="0" y="111037"/>
                    </a:lnTo>
                    <a:cubicBezTo>
                      <a:pt x="0" y="81588"/>
                      <a:pt x="11699" y="53345"/>
                      <a:pt x="32522" y="32522"/>
                    </a:cubicBezTo>
                    <a:cubicBezTo>
                      <a:pt x="53345" y="11699"/>
                      <a:pt x="81588" y="0"/>
                      <a:pt x="11103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EDAB6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5" name="Google Shape;595;p3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96" name="Google Shape;596;p35"/>
            <p:cNvSpPr txBox="1"/>
            <p:nvPr/>
          </p:nvSpPr>
          <p:spPr>
            <a:xfrm>
              <a:off x="743146" y="177776"/>
              <a:ext cx="3239636" cy="4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191919"/>
                  </a:solidFill>
                  <a:latin typeface="Prata"/>
                  <a:ea typeface="Prata"/>
                  <a:cs typeface="Prata"/>
                  <a:sym typeface="Prata"/>
                </a:rPr>
                <a:t> Name</a:t>
              </a:r>
              <a:endParaRPr/>
            </a:p>
          </p:txBody>
        </p:sp>
        <p:sp>
          <p:nvSpPr>
            <p:cNvPr id="597" name="Google Shape;597;p35"/>
            <p:cNvSpPr txBox="1"/>
            <p:nvPr/>
          </p:nvSpPr>
          <p:spPr>
            <a:xfrm>
              <a:off x="743146" y="628626"/>
              <a:ext cx="3239636" cy="438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191919"/>
                  </a:solidFill>
                  <a:latin typeface="Raleway"/>
                  <a:ea typeface="Raleway"/>
                  <a:cs typeface="Raleway"/>
                  <a:sym typeface="Raleway"/>
                </a:rPr>
                <a:t>Title or Position</a:t>
              </a:r>
              <a:endParaRPr/>
            </a:p>
          </p:txBody>
        </p:sp>
      </p:grpSp>
      <p:grpSp>
        <p:nvGrpSpPr>
          <p:cNvPr id="598" name="Google Shape;598;p35"/>
          <p:cNvGrpSpPr/>
          <p:nvPr/>
        </p:nvGrpSpPr>
        <p:grpSpPr>
          <a:xfrm>
            <a:off x="9355092" y="7188575"/>
            <a:ext cx="3555915" cy="2673337"/>
            <a:chOff x="0" y="-234161"/>
            <a:chExt cx="4741219" cy="3564448"/>
          </a:xfrm>
        </p:grpSpPr>
        <p:grpSp>
          <p:nvGrpSpPr>
            <p:cNvPr id="599" name="Google Shape;599;p35"/>
            <p:cNvGrpSpPr/>
            <p:nvPr/>
          </p:nvGrpSpPr>
          <p:grpSpPr>
            <a:xfrm>
              <a:off x="0" y="-234161"/>
              <a:ext cx="4741219" cy="3564448"/>
              <a:chOff x="0" y="-57150"/>
              <a:chExt cx="1157156" cy="869950"/>
            </a:xfrm>
          </p:grpSpPr>
          <p:sp>
            <p:nvSpPr>
              <p:cNvPr id="600" name="Google Shape;600;p35"/>
              <p:cNvSpPr/>
              <p:nvPr/>
            </p:nvSpPr>
            <p:spPr>
              <a:xfrm>
                <a:off x="0" y="0"/>
                <a:ext cx="1157156" cy="293582"/>
              </a:xfrm>
              <a:custGeom>
                <a:rect b="b" l="l" r="r" t="t"/>
                <a:pathLst>
                  <a:path extrusionOk="0" h="293582" w="1157156">
                    <a:moveTo>
                      <a:pt x="111037" y="0"/>
                    </a:moveTo>
                    <a:lnTo>
                      <a:pt x="1046119" y="0"/>
                    </a:lnTo>
                    <a:cubicBezTo>
                      <a:pt x="1107443" y="0"/>
                      <a:pt x="1157156" y="49713"/>
                      <a:pt x="1157156" y="111037"/>
                    </a:cubicBezTo>
                    <a:lnTo>
                      <a:pt x="1157156" y="182545"/>
                    </a:lnTo>
                    <a:cubicBezTo>
                      <a:pt x="1157156" y="211994"/>
                      <a:pt x="1145457" y="240236"/>
                      <a:pt x="1124634" y="261060"/>
                    </a:cubicBezTo>
                    <a:cubicBezTo>
                      <a:pt x="1103810" y="281883"/>
                      <a:pt x="1075567" y="293582"/>
                      <a:pt x="1046119" y="293582"/>
                    </a:cubicBezTo>
                    <a:lnTo>
                      <a:pt x="111037" y="293582"/>
                    </a:lnTo>
                    <a:cubicBezTo>
                      <a:pt x="81588" y="293582"/>
                      <a:pt x="53345" y="281883"/>
                      <a:pt x="32522" y="261060"/>
                    </a:cubicBezTo>
                    <a:cubicBezTo>
                      <a:pt x="11699" y="240236"/>
                      <a:pt x="0" y="211994"/>
                      <a:pt x="0" y="182545"/>
                    </a:cubicBezTo>
                    <a:lnTo>
                      <a:pt x="0" y="111037"/>
                    </a:lnTo>
                    <a:cubicBezTo>
                      <a:pt x="0" y="81588"/>
                      <a:pt x="11699" y="53345"/>
                      <a:pt x="32522" y="32522"/>
                    </a:cubicBezTo>
                    <a:cubicBezTo>
                      <a:pt x="53345" y="11699"/>
                      <a:pt x="81588" y="0"/>
                      <a:pt x="11103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EDAB6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" name="Google Shape;601;p3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02" name="Google Shape;602;p35"/>
            <p:cNvSpPr txBox="1"/>
            <p:nvPr/>
          </p:nvSpPr>
          <p:spPr>
            <a:xfrm>
              <a:off x="743146" y="177776"/>
              <a:ext cx="3239636" cy="4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191919"/>
                  </a:solidFill>
                  <a:latin typeface="Prata"/>
                  <a:ea typeface="Prata"/>
                  <a:cs typeface="Prata"/>
                  <a:sym typeface="Prata"/>
                </a:rPr>
                <a:t> Name</a:t>
              </a:r>
              <a:endParaRPr/>
            </a:p>
          </p:txBody>
        </p:sp>
        <p:sp>
          <p:nvSpPr>
            <p:cNvPr id="603" name="Google Shape;603;p35"/>
            <p:cNvSpPr txBox="1"/>
            <p:nvPr/>
          </p:nvSpPr>
          <p:spPr>
            <a:xfrm>
              <a:off x="743146" y="628626"/>
              <a:ext cx="3239636" cy="438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191919"/>
                  </a:solidFill>
                  <a:latin typeface="Raleway"/>
                  <a:ea typeface="Raleway"/>
                  <a:cs typeface="Raleway"/>
                  <a:sym typeface="Raleway"/>
                </a:rPr>
                <a:t>Title or Position</a:t>
              </a:r>
              <a:endParaRPr/>
            </a:p>
          </p:txBody>
        </p:sp>
      </p:grpSp>
      <p:grpSp>
        <p:nvGrpSpPr>
          <p:cNvPr id="604" name="Google Shape;604;p35"/>
          <p:cNvGrpSpPr/>
          <p:nvPr/>
        </p:nvGrpSpPr>
        <p:grpSpPr>
          <a:xfrm>
            <a:off x="13518289" y="7188575"/>
            <a:ext cx="3555915" cy="2673337"/>
            <a:chOff x="0" y="-234161"/>
            <a:chExt cx="4741219" cy="3564448"/>
          </a:xfrm>
        </p:grpSpPr>
        <p:grpSp>
          <p:nvGrpSpPr>
            <p:cNvPr id="605" name="Google Shape;605;p35"/>
            <p:cNvGrpSpPr/>
            <p:nvPr/>
          </p:nvGrpSpPr>
          <p:grpSpPr>
            <a:xfrm>
              <a:off x="0" y="-234161"/>
              <a:ext cx="4741219" cy="3564448"/>
              <a:chOff x="0" y="-57150"/>
              <a:chExt cx="1157156" cy="869950"/>
            </a:xfrm>
          </p:grpSpPr>
          <p:sp>
            <p:nvSpPr>
              <p:cNvPr id="606" name="Google Shape;606;p35"/>
              <p:cNvSpPr/>
              <p:nvPr/>
            </p:nvSpPr>
            <p:spPr>
              <a:xfrm>
                <a:off x="0" y="0"/>
                <a:ext cx="1157156" cy="293582"/>
              </a:xfrm>
              <a:custGeom>
                <a:rect b="b" l="l" r="r" t="t"/>
                <a:pathLst>
                  <a:path extrusionOk="0" h="293582" w="1157156">
                    <a:moveTo>
                      <a:pt x="111037" y="0"/>
                    </a:moveTo>
                    <a:lnTo>
                      <a:pt x="1046119" y="0"/>
                    </a:lnTo>
                    <a:cubicBezTo>
                      <a:pt x="1107443" y="0"/>
                      <a:pt x="1157156" y="49713"/>
                      <a:pt x="1157156" y="111037"/>
                    </a:cubicBezTo>
                    <a:lnTo>
                      <a:pt x="1157156" y="182545"/>
                    </a:lnTo>
                    <a:cubicBezTo>
                      <a:pt x="1157156" y="211994"/>
                      <a:pt x="1145457" y="240236"/>
                      <a:pt x="1124634" y="261060"/>
                    </a:cubicBezTo>
                    <a:cubicBezTo>
                      <a:pt x="1103810" y="281883"/>
                      <a:pt x="1075567" y="293582"/>
                      <a:pt x="1046119" y="293582"/>
                    </a:cubicBezTo>
                    <a:lnTo>
                      <a:pt x="111037" y="293582"/>
                    </a:lnTo>
                    <a:cubicBezTo>
                      <a:pt x="81588" y="293582"/>
                      <a:pt x="53345" y="281883"/>
                      <a:pt x="32522" y="261060"/>
                    </a:cubicBezTo>
                    <a:cubicBezTo>
                      <a:pt x="11699" y="240236"/>
                      <a:pt x="0" y="211994"/>
                      <a:pt x="0" y="182545"/>
                    </a:cubicBezTo>
                    <a:lnTo>
                      <a:pt x="0" y="111037"/>
                    </a:lnTo>
                    <a:cubicBezTo>
                      <a:pt x="0" y="81588"/>
                      <a:pt x="11699" y="53345"/>
                      <a:pt x="32522" y="32522"/>
                    </a:cubicBezTo>
                    <a:cubicBezTo>
                      <a:pt x="53345" y="11699"/>
                      <a:pt x="81588" y="0"/>
                      <a:pt x="11103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EDAB6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" name="Google Shape;607;p3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08" name="Google Shape;608;p35"/>
            <p:cNvSpPr txBox="1"/>
            <p:nvPr/>
          </p:nvSpPr>
          <p:spPr>
            <a:xfrm>
              <a:off x="743146" y="177776"/>
              <a:ext cx="3239636" cy="4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191919"/>
                  </a:solidFill>
                  <a:latin typeface="Prata"/>
                  <a:ea typeface="Prata"/>
                  <a:cs typeface="Prata"/>
                  <a:sym typeface="Prata"/>
                </a:rPr>
                <a:t> Name</a:t>
              </a:r>
              <a:endParaRPr/>
            </a:p>
          </p:txBody>
        </p:sp>
        <p:sp>
          <p:nvSpPr>
            <p:cNvPr id="609" name="Google Shape;609;p35"/>
            <p:cNvSpPr txBox="1"/>
            <p:nvPr/>
          </p:nvSpPr>
          <p:spPr>
            <a:xfrm>
              <a:off x="743146" y="628626"/>
              <a:ext cx="3239636" cy="438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191919"/>
                  </a:solidFill>
                  <a:latin typeface="Raleway"/>
                  <a:ea typeface="Raleway"/>
                  <a:cs typeface="Raleway"/>
                  <a:sym typeface="Raleway"/>
                </a:rPr>
                <a:t>Title or Position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1D7"/>
        </a:solidFill>
      </p:bgPr>
    </p:bg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4" name="Google Shape;614;p36"/>
          <p:cNvCxnSpPr/>
          <p:nvPr/>
        </p:nvCxnSpPr>
        <p:spPr>
          <a:xfrm>
            <a:off x="1028700" y="2334530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5" name="Google Shape;615;p36"/>
          <p:cNvCxnSpPr/>
          <p:nvPr/>
        </p:nvCxnSpPr>
        <p:spPr>
          <a:xfrm>
            <a:off x="972481" y="8676323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6" name="Google Shape;616;p36"/>
          <p:cNvSpPr txBox="1"/>
          <p:nvPr/>
        </p:nvSpPr>
        <p:spPr>
          <a:xfrm>
            <a:off x="963117" y="3750485"/>
            <a:ext cx="387075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Company</a:t>
            </a:r>
            <a:endParaRPr/>
          </a:p>
        </p:txBody>
      </p:sp>
      <p:sp>
        <p:nvSpPr>
          <p:cNvPr id="617" name="Google Shape;617;p36"/>
          <p:cNvSpPr txBox="1"/>
          <p:nvPr/>
        </p:nvSpPr>
        <p:spPr>
          <a:xfrm>
            <a:off x="972481" y="6717759"/>
            <a:ext cx="387075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Company</a:t>
            </a:r>
            <a:endParaRPr/>
          </a:p>
        </p:txBody>
      </p:sp>
      <p:sp>
        <p:nvSpPr>
          <p:cNvPr id="618" name="Google Shape;618;p36"/>
          <p:cNvSpPr txBox="1"/>
          <p:nvPr/>
        </p:nvSpPr>
        <p:spPr>
          <a:xfrm>
            <a:off x="7124314" y="3750485"/>
            <a:ext cx="387075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Company</a:t>
            </a:r>
            <a:endParaRPr/>
          </a:p>
        </p:txBody>
      </p:sp>
      <p:sp>
        <p:nvSpPr>
          <p:cNvPr id="619" name="Google Shape;619;p36"/>
          <p:cNvSpPr txBox="1"/>
          <p:nvPr/>
        </p:nvSpPr>
        <p:spPr>
          <a:xfrm>
            <a:off x="7133677" y="6717759"/>
            <a:ext cx="387075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Company</a:t>
            </a:r>
            <a:endParaRPr/>
          </a:p>
        </p:txBody>
      </p:sp>
      <p:sp>
        <p:nvSpPr>
          <p:cNvPr id="620" name="Google Shape;620;p36"/>
          <p:cNvSpPr txBox="1"/>
          <p:nvPr/>
        </p:nvSpPr>
        <p:spPr>
          <a:xfrm>
            <a:off x="13304238" y="3750485"/>
            <a:ext cx="387075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Company</a:t>
            </a:r>
            <a:endParaRPr/>
          </a:p>
        </p:txBody>
      </p:sp>
      <p:sp>
        <p:nvSpPr>
          <p:cNvPr id="621" name="Google Shape;621;p36"/>
          <p:cNvSpPr txBox="1"/>
          <p:nvPr/>
        </p:nvSpPr>
        <p:spPr>
          <a:xfrm>
            <a:off x="13313601" y="6717759"/>
            <a:ext cx="387075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Company</a:t>
            </a:r>
            <a:endParaRPr/>
          </a:p>
        </p:txBody>
      </p:sp>
      <p:sp>
        <p:nvSpPr>
          <p:cNvPr id="622" name="Google Shape;622;p36"/>
          <p:cNvSpPr txBox="1"/>
          <p:nvPr/>
        </p:nvSpPr>
        <p:spPr>
          <a:xfrm>
            <a:off x="963117" y="4422516"/>
            <a:ext cx="3870752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623" name="Google Shape;623;p36"/>
          <p:cNvSpPr txBox="1"/>
          <p:nvPr/>
        </p:nvSpPr>
        <p:spPr>
          <a:xfrm>
            <a:off x="972481" y="7389791"/>
            <a:ext cx="3870752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624" name="Google Shape;624;p36"/>
          <p:cNvSpPr txBox="1"/>
          <p:nvPr/>
        </p:nvSpPr>
        <p:spPr>
          <a:xfrm>
            <a:off x="7124314" y="4422516"/>
            <a:ext cx="3870752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625" name="Google Shape;625;p36"/>
          <p:cNvSpPr txBox="1"/>
          <p:nvPr/>
        </p:nvSpPr>
        <p:spPr>
          <a:xfrm>
            <a:off x="7133677" y="7389791"/>
            <a:ext cx="3870752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626" name="Google Shape;626;p36"/>
          <p:cNvSpPr txBox="1"/>
          <p:nvPr/>
        </p:nvSpPr>
        <p:spPr>
          <a:xfrm>
            <a:off x="13304238" y="4422516"/>
            <a:ext cx="3870752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627" name="Google Shape;627;p36"/>
          <p:cNvSpPr txBox="1"/>
          <p:nvPr/>
        </p:nvSpPr>
        <p:spPr>
          <a:xfrm>
            <a:off x="13313601" y="7389791"/>
            <a:ext cx="3870752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628" name="Google Shape;628;p36"/>
          <p:cNvSpPr txBox="1"/>
          <p:nvPr/>
        </p:nvSpPr>
        <p:spPr>
          <a:xfrm>
            <a:off x="1028700" y="914400"/>
            <a:ext cx="13130748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Our Partners</a:t>
            </a:r>
            <a:endParaRPr/>
          </a:p>
        </p:txBody>
      </p:sp>
      <p:sp>
        <p:nvSpPr>
          <p:cNvPr id="629" name="Google Shape;629;p36"/>
          <p:cNvSpPr txBox="1"/>
          <p:nvPr/>
        </p:nvSpPr>
        <p:spPr>
          <a:xfrm>
            <a:off x="15163800" y="8843010"/>
            <a:ext cx="2095917" cy="4152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page 24/32</a:t>
            </a:r>
            <a:endParaRPr/>
          </a:p>
        </p:txBody>
      </p:sp>
      <p:sp>
        <p:nvSpPr>
          <p:cNvPr id="630" name="Google Shape;630;p36"/>
          <p:cNvSpPr txBox="1"/>
          <p:nvPr/>
        </p:nvSpPr>
        <p:spPr>
          <a:xfrm>
            <a:off x="16383000" y="1584325"/>
            <a:ext cx="890469" cy="400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Year</a:t>
            </a:r>
            <a:endParaRPr/>
          </a:p>
        </p:txBody>
      </p:sp>
      <p:grpSp>
        <p:nvGrpSpPr>
          <p:cNvPr id="631" name="Google Shape;631;p36"/>
          <p:cNvGrpSpPr/>
          <p:nvPr/>
        </p:nvGrpSpPr>
        <p:grpSpPr>
          <a:xfrm>
            <a:off x="2354674" y="2539023"/>
            <a:ext cx="1087637" cy="1087637"/>
            <a:chOff x="0" y="0"/>
            <a:chExt cx="812800" cy="812800"/>
          </a:xfrm>
        </p:grpSpPr>
        <p:sp>
          <p:nvSpPr>
            <p:cNvPr id="632" name="Google Shape;632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DAB67"/>
            </a:solidFill>
            <a:ln>
              <a:noFill/>
            </a:ln>
          </p:spPr>
        </p:sp>
        <p:sp>
          <p:nvSpPr>
            <p:cNvPr id="633" name="Google Shape;633;p36"/>
            <p:cNvSpPr txBox="1"/>
            <p:nvPr/>
          </p:nvSpPr>
          <p:spPr>
            <a:xfrm>
              <a:off x="190500" y="133350"/>
              <a:ext cx="431800" cy="488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4" name="Google Shape;634;p36"/>
          <p:cNvGrpSpPr/>
          <p:nvPr/>
        </p:nvGrpSpPr>
        <p:grpSpPr>
          <a:xfrm>
            <a:off x="8515871" y="2539023"/>
            <a:ext cx="1087637" cy="1087637"/>
            <a:chOff x="0" y="0"/>
            <a:chExt cx="812800" cy="812800"/>
          </a:xfrm>
        </p:grpSpPr>
        <p:sp>
          <p:nvSpPr>
            <p:cNvPr id="635" name="Google Shape;635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DAB67"/>
            </a:solidFill>
            <a:ln>
              <a:noFill/>
            </a:ln>
          </p:spPr>
        </p:sp>
        <p:sp>
          <p:nvSpPr>
            <p:cNvPr id="636" name="Google Shape;636;p36"/>
            <p:cNvSpPr txBox="1"/>
            <p:nvPr/>
          </p:nvSpPr>
          <p:spPr>
            <a:xfrm>
              <a:off x="190500" y="133350"/>
              <a:ext cx="431800" cy="488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7" name="Google Shape;637;p36"/>
          <p:cNvGrpSpPr/>
          <p:nvPr/>
        </p:nvGrpSpPr>
        <p:grpSpPr>
          <a:xfrm>
            <a:off x="14680333" y="2539023"/>
            <a:ext cx="1087637" cy="1087637"/>
            <a:chOff x="0" y="0"/>
            <a:chExt cx="812800" cy="812800"/>
          </a:xfrm>
        </p:grpSpPr>
        <p:sp>
          <p:nvSpPr>
            <p:cNvPr id="638" name="Google Shape;638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DAB67"/>
            </a:solidFill>
            <a:ln>
              <a:noFill/>
            </a:ln>
          </p:spPr>
        </p:sp>
        <p:sp>
          <p:nvSpPr>
            <p:cNvPr id="639" name="Google Shape;639;p36"/>
            <p:cNvSpPr txBox="1"/>
            <p:nvPr/>
          </p:nvSpPr>
          <p:spPr>
            <a:xfrm>
              <a:off x="190500" y="133350"/>
              <a:ext cx="431800" cy="488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0" name="Google Shape;640;p36"/>
          <p:cNvGrpSpPr/>
          <p:nvPr/>
        </p:nvGrpSpPr>
        <p:grpSpPr>
          <a:xfrm>
            <a:off x="2437352" y="5571231"/>
            <a:ext cx="1087637" cy="1087637"/>
            <a:chOff x="0" y="0"/>
            <a:chExt cx="812800" cy="812800"/>
          </a:xfrm>
        </p:grpSpPr>
        <p:sp>
          <p:nvSpPr>
            <p:cNvPr id="641" name="Google Shape;641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DAB67"/>
            </a:solidFill>
            <a:ln>
              <a:noFill/>
            </a:ln>
          </p:spPr>
        </p:sp>
        <p:sp>
          <p:nvSpPr>
            <p:cNvPr id="642" name="Google Shape;642;p36"/>
            <p:cNvSpPr txBox="1"/>
            <p:nvPr/>
          </p:nvSpPr>
          <p:spPr>
            <a:xfrm>
              <a:off x="190500" y="133350"/>
              <a:ext cx="431800" cy="488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3" name="Google Shape;643;p36"/>
          <p:cNvGrpSpPr/>
          <p:nvPr/>
        </p:nvGrpSpPr>
        <p:grpSpPr>
          <a:xfrm>
            <a:off x="8598549" y="5571231"/>
            <a:ext cx="1087637" cy="1087637"/>
            <a:chOff x="0" y="0"/>
            <a:chExt cx="812800" cy="812800"/>
          </a:xfrm>
        </p:grpSpPr>
        <p:sp>
          <p:nvSpPr>
            <p:cNvPr id="644" name="Google Shape;644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DAB67"/>
            </a:solidFill>
            <a:ln>
              <a:noFill/>
            </a:ln>
          </p:spPr>
        </p:sp>
        <p:sp>
          <p:nvSpPr>
            <p:cNvPr id="645" name="Google Shape;645;p36"/>
            <p:cNvSpPr txBox="1"/>
            <p:nvPr/>
          </p:nvSpPr>
          <p:spPr>
            <a:xfrm>
              <a:off x="190500" y="133350"/>
              <a:ext cx="431800" cy="488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6" name="Google Shape;646;p36"/>
          <p:cNvGrpSpPr/>
          <p:nvPr/>
        </p:nvGrpSpPr>
        <p:grpSpPr>
          <a:xfrm>
            <a:off x="14763011" y="5571231"/>
            <a:ext cx="1087637" cy="1087637"/>
            <a:chOff x="0" y="0"/>
            <a:chExt cx="812800" cy="812800"/>
          </a:xfrm>
        </p:grpSpPr>
        <p:sp>
          <p:nvSpPr>
            <p:cNvPr id="647" name="Google Shape;647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DAB67"/>
            </a:solidFill>
            <a:ln>
              <a:noFill/>
            </a:ln>
          </p:spPr>
        </p:sp>
        <p:sp>
          <p:nvSpPr>
            <p:cNvPr id="648" name="Google Shape;648;p36"/>
            <p:cNvSpPr txBox="1"/>
            <p:nvPr/>
          </p:nvSpPr>
          <p:spPr>
            <a:xfrm>
              <a:off x="190500" y="133350"/>
              <a:ext cx="431800" cy="488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9" name="Google Shape;649;p36"/>
          <p:cNvSpPr txBox="1"/>
          <p:nvPr/>
        </p:nvSpPr>
        <p:spPr>
          <a:xfrm>
            <a:off x="1028700" y="8843010"/>
            <a:ext cx="4680715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RESTAURANT NAME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37"/>
          <p:cNvPicPr preferRelativeResize="0"/>
          <p:nvPr/>
        </p:nvPicPr>
        <p:blipFill rotWithShape="1">
          <a:blip r:embed="rId3">
            <a:alphaModFix/>
          </a:blip>
          <a:srcRect b="15625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5" name="Google Shape;655;p37"/>
          <p:cNvGrpSpPr/>
          <p:nvPr/>
        </p:nvGrpSpPr>
        <p:grpSpPr>
          <a:xfrm>
            <a:off x="1260929" y="975924"/>
            <a:ext cx="15539858" cy="8118161"/>
            <a:chOff x="0" y="-57150"/>
            <a:chExt cx="4092802" cy="2138117"/>
          </a:xfrm>
        </p:grpSpPr>
        <p:sp>
          <p:nvSpPr>
            <p:cNvPr id="656" name="Google Shape;656;p37"/>
            <p:cNvSpPr/>
            <p:nvPr/>
          </p:nvSpPr>
          <p:spPr>
            <a:xfrm>
              <a:off x="0" y="0"/>
              <a:ext cx="4092802" cy="2080967"/>
            </a:xfrm>
            <a:custGeom>
              <a:rect b="b" l="l" r="r" t="t"/>
              <a:pathLst>
                <a:path extrusionOk="0" h="2080967" w="4092802">
                  <a:moveTo>
                    <a:pt x="0" y="0"/>
                  </a:moveTo>
                  <a:lnTo>
                    <a:pt x="4092802" y="0"/>
                  </a:lnTo>
                  <a:lnTo>
                    <a:pt x="4092802" y="2080967"/>
                  </a:lnTo>
                  <a:lnTo>
                    <a:pt x="0" y="2080967"/>
                  </a:lnTo>
                  <a:close/>
                </a:path>
              </a:pathLst>
            </a:custGeom>
            <a:solidFill>
              <a:srgbClr val="F4F1D7">
                <a:alpha val="64705"/>
              </a:srgbClr>
            </a:solidFill>
            <a:ln>
              <a:noFill/>
            </a:ln>
          </p:spPr>
        </p:sp>
        <p:sp>
          <p:nvSpPr>
            <p:cNvPr id="657" name="Google Shape;657;p3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58" name="Google Shape;658;p37"/>
          <p:cNvCxnSpPr/>
          <p:nvPr/>
        </p:nvCxnSpPr>
        <p:spPr>
          <a:xfrm>
            <a:off x="2203021" y="2035163"/>
            <a:ext cx="13881957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59" name="Google Shape;659;p37"/>
          <p:cNvCxnSpPr/>
          <p:nvPr/>
        </p:nvCxnSpPr>
        <p:spPr>
          <a:xfrm>
            <a:off x="2261971" y="8305560"/>
            <a:ext cx="13881957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0" name="Google Shape;660;p37"/>
          <p:cNvSpPr txBox="1"/>
          <p:nvPr/>
        </p:nvSpPr>
        <p:spPr>
          <a:xfrm>
            <a:off x="14097001" y="8429385"/>
            <a:ext cx="2047226" cy="4152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page 25/32</a:t>
            </a:r>
            <a:endParaRPr/>
          </a:p>
        </p:txBody>
      </p:sp>
      <p:sp>
        <p:nvSpPr>
          <p:cNvPr id="661" name="Google Shape;661;p37"/>
          <p:cNvSpPr txBox="1"/>
          <p:nvPr/>
        </p:nvSpPr>
        <p:spPr>
          <a:xfrm>
            <a:off x="15392400" y="1438898"/>
            <a:ext cx="692579" cy="400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Year</a:t>
            </a:r>
            <a:endParaRPr/>
          </a:p>
        </p:txBody>
      </p:sp>
      <p:sp>
        <p:nvSpPr>
          <p:cNvPr id="662" name="Google Shape;662;p37"/>
          <p:cNvSpPr txBox="1"/>
          <p:nvPr/>
        </p:nvSpPr>
        <p:spPr>
          <a:xfrm>
            <a:off x="2261971" y="8429385"/>
            <a:ext cx="4680715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RESTAURANT NAME</a:t>
            </a:r>
            <a:endParaRPr/>
          </a:p>
        </p:txBody>
      </p:sp>
      <p:sp>
        <p:nvSpPr>
          <p:cNvPr id="663" name="Google Shape;663;p37"/>
          <p:cNvSpPr txBox="1"/>
          <p:nvPr/>
        </p:nvSpPr>
        <p:spPr>
          <a:xfrm>
            <a:off x="3258014" y="3676011"/>
            <a:ext cx="11771973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8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Write an original statement or inspiring quote</a:t>
            </a:r>
            <a:endParaRPr/>
          </a:p>
        </p:txBody>
      </p:sp>
      <p:sp>
        <p:nvSpPr>
          <p:cNvPr id="664" name="Google Shape;664;p37"/>
          <p:cNvSpPr txBox="1"/>
          <p:nvPr/>
        </p:nvSpPr>
        <p:spPr>
          <a:xfrm>
            <a:off x="2800567" y="6379505"/>
            <a:ext cx="12804764" cy="6324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— Include a credit, citation, or supporting message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1D7"/>
        </a:solidFill>
      </p:bgPr>
    </p:bg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38"/>
          <p:cNvSpPr/>
          <p:nvPr/>
        </p:nvSpPr>
        <p:spPr>
          <a:xfrm>
            <a:off x="13816620" y="2667905"/>
            <a:ext cx="3131570" cy="2971662"/>
          </a:xfrm>
          <a:prstGeom prst="rect">
            <a:avLst/>
          </a:prstGeom>
          <a:solidFill>
            <a:srgbClr val="EDAB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0" name="Google Shape;670;p38"/>
          <p:cNvPicPr preferRelativeResize="0"/>
          <p:nvPr/>
        </p:nvPicPr>
        <p:blipFill rotWithShape="1">
          <a:blip r:embed="rId3">
            <a:alphaModFix/>
          </a:blip>
          <a:srcRect b="0" l="10482" r="10482" t="0"/>
          <a:stretch/>
        </p:blipFill>
        <p:spPr>
          <a:xfrm>
            <a:off x="9647515" y="3479757"/>
            <a:ext cx="4927511" cy="467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8732" y="3534174"/>
            <a:ext cx="210121" cy="30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42109" y="4485740"/>
            <a:ext cx="263367" cy="263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50728" y="5435735"/>
            <a:ext cx="246129" cy="169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37275" y="7179415"/>
            <a:ext cx="273035" cy="273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19418" y="6272693"/>
            <a:ext cx="308750" cy="277875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38"/>
          <p:cNvSpPr txBox="1"/>
          <p:nvPr/>
        </p:nvSpPr>
        <p:spPr>
          <a:xfrm>
            <a:off x="2206851" y="3483917"/>
            <a:ext cx="5801458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123 Anywhere St., Any City,ST 12345</a:t>
            </a:r>
            <a:endParaRPr/>
          </a:p>
        </p:txBody>
      </p:sp>
      <p:sp>
        <p:nvSpPr>
          <p:cNvPr id="677" name="Google Shape;677;p38"/>
          <p:cNvSpPr txBox="1"/>
          <p:nvPr/>
        </p:nvSpPr>
        <p:spPr>
          <a:xfrm>
            <a:off x="2206851" y="4409540"/>
            <a:ext cx="489295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123-456-7890</a:t>
            </a:r>
            <a:endParaRPr/>
          </a:p>
        </p:txBody>
      </p:sp>
      <p:sp>
        <p:nvSpPr>
          <p:cNvPr id="678" name="Google Shape;678;p38"/>
          <p:cNvSpPr txBox="1"/>
          <p:nvPr/>
        </p:nvSpPr>
        <p:spPr>
          <a:xfrm>
            <a:off x="2206851" y="5298099"/>
            <a:ext cx="489295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hello@reallygreatsite.com</a:t>
            </a:r>
            <a:endParaRPr/>
          </a:p>
        </p:txBody>
      </p:sp>
      <p:sp>
        <p:nvSpPr>
          <p:cNvPr id="679" name="Google Shape;679;p38"/>
          <p:cNvSpPr txBox="1"/>
          <p:nvPr/>
        </p:nvSpPr>
        <p:spPr>
          <a:xfrm>
            <a:off x="2206851" y="7079745"/>
            <a:ext cx="489295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reallygreatsite.com</a:t>
            </a:r>
            <a:endParaRPr/>
          </a:p>
        </p:txBody>
      </p:sp>
      <p:sp>
        <p:nvSpPr>
          <p:cNvPr id="680" name="Google Shape;680;p38"/>
          <p:cNvSpPr txBox="1"/>
          <p:nvPr/>
        </p:nvSpPr>
        <p:spPr>
          <a:xfrm>
            <a:off x="2206851" y="6175443"/>
            <a:ext cx="489295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@reallygreatsite</a:t>
            </a:r>
            <a:endParaRPr/>
          </a:p>
        </p:txBody>
      </p:sp>
      <p:cxnSp>
        <p:nvCxnSpPr>
          <p:cNvPr id="681" name="Google Shape;681;p38"/>
          <p:cNvCxnSpPr/>
          <p:nvPr/>
        </p:nvCxnSpPr>
        <p:spPr>
          <a:xfrm>
            <a:off x="1028700" y="2334530"/>
            <a:ext cx="16174381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82" name="Google Shape;682;p38"/>
          <p:cNvSpPr txBox="1"/>
          <p:nvPr/>
        </p:nvSpPr>
        <p:spPr>
          <a:xfrm>
            <a:off x="1028700" y="914400"/>
            <a:ext cx="13130748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Contact Us</a:t>
            </a:r>
            <a:endParaRPr/>
          </a:p>
        </p:txBody>
      </p:sp>
      <p:sp>
        <p:nvSpPr>
          <p:cNvPr id="683" name="Google Shape;683;p38"/>
          <p:cNvSpPr txBox="1"/>
          <p:nvPr/>
        </p:nvSpPr>
        <p:spPr>
          <a:xfrm>
            <a:off x="15163800" y="8843010"/>
            <a:ext cx="2104608" cy="4152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page 26/32</a:t>
            </a:r>
            <a:endParaRPr/>
          </a:p>
        </p:txBody>
      </p:sp>
      <p:cxnSp>
        <p:nvCxnSpPr>
          <p:cNvPr id="684" name="Google Shape;684;p38"/>
          <p:cNvCxnSpPr/>
          <p:nvPr/>
        </p:nvCxnSpPr>
        <p:spPr>
          <a:xfrm>
            <a:off x="972481" y="8676323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85" name="Google Shape;685;p38"/>
          <p:cNvSpPr txBox="1"/>
          <p:nvPr/>
        </p:nvSpPr>
        <p:spPr>
          <a:xfrm>
            <a:off x="1028700" y="8843010"/>
            <a:ext cx="4680715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RESTAURANT NAME</a:t>
            </a:r>
            <a:endParaRPr/>
          </a:p>
        </p:txBody>
      </p:sp>
      <p:sp>
        <p:nvSpPr>
          <p:cNvPr id="686" name="Google Shape;686;p38"/>
          <p:cNvSpPr txBox="1"/>
          <p:nvPr/>
        </p:nvSpPr>
        <p:spPr>
          <a:xfrm>
            <a:off x="16459200" y="1584325"/>
            <a:ext cx="814269" cy="4152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Year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p39"/>
          <p:cNvPicPr preferRelativeResize="0"/>
          <p:nvPr/>
        </p:nvPicPr>
        <p:blipFill rotWithShape="1">
          <a:blip r:embed="rId3">
            <a:alphaModFix/>
          </a:blip>
          <a:srcRect b="15572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39"/>
          <p:cNvPicPr preferRelativeResize="0"/>
          <p:nvPr/>
        </p:nvPicPr>
        <p:blipFill rotWithShape="1">
          <a:blip r:embed="rId4">
            <a:alphaModFix/>
          </a:blip>
          <a:srcRect b="15922" l="0" r="0" t="53182"/>
          <a:stretch/>
        </p:blipFill>
        <p:spPr>
          <a:xfrm>
            <a:off x="1028700" y="5143500"/>
            <a:ext cx="16230600" cy="33137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3" name="Google Shape;693;p39"/>
          <p:cNvCxnSpPr/>
          <p:nvPr/>
        </p:nvCxnSpPr>
        <p:spPr>
          <a:xfrm>
            <a:off x="1028700" y="2334530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4" name="Google Shape;694;p39"/>
          <p:cNvCxnSpPr/>
          <p:nvPr/>
        </p:nvCxnSpPr>
        <p:spPr>
          <a:xfrm>
            <a:off x="972481" y="8676323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5" name="Google Shape;695;p39"/>
          <p:cNvSpPr txBox="1"/>
          <p:nvPr/>
        </p:nvSpPr>
        <p:spPr>
          <a:xfrm>
            <a:off x="1028700" y="914400"/>
            <a:ext cx="13130748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Credits</a:t>
            </a:r>
            <a:endParaRPr/>
          </a:p>
        </p:txBody>
      </p:sp>
      <p:sp>
        <p:nvSpPr>
          <p:cNvPr id="696" name="Google Shape;696;p39"/>
          <p:cNvSpPr txBox="1"/>
          <p:nvPr/>
        </p:nvSpPr>
        <p:spPr>
          <a:xfrm>
            <a:off x="1014532" y="2706623"/>
            <a:ext cx="16244768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697" name="Google Shape;697;p39"/>
          <p:cNvSpPr txBox="1"/>
          <p:nvPr/>
        </p:nvSpPr>
        <p:spPr>
          <a:xfrm>
            <a:off x="1028700" y="3835400"/>
            <a:ext cx="10678402" cy="869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424141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SlidesCarnival for the presentation template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424141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Pexels for the photos</a:t>
            </a:r>
            <a:endParaRPr/>
          </a:p>
        </p:txBody>
      </p:sp>
      <p:sp>
        <p:nvSpPr>
          <p:cNvPr id="698" name="Google Shape;698;p39"/>
          <p:cNvSpPr txBox="1"/>
          <p:nvPr/>
        </p:nvSpPr>
        <p:spPr>
          <a:xfrm>
            <a:off x="15316201" y="8843010"/>
            <a:ext cx="1941850" cy="4152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page 27/32</a:t>
            </a:r>
            <a:endParaRPr/>
          </a:p>
        </p:txBody>
      </p:sp>
      <p:sp>
        <p:nvSpPr>
          <p:cNvPr id="699" name="Google Shape;699;p39"/>
          <p:cNvSpPr txBox="1"/>
          <p:nvPr/>
        </p:nvSpPr>
        <p:spPr>
          <a:xfrm>
            <a:off x="16383000" y="1584325"/>
            <a:ext cx="890469" cy="4152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Year</a:t>
            </a:r>
            <a:endParaRPr/>
          </a:p>
        </p:txBody>
      </p:sp>
      <p:sp>
        <p:nvSpPr>
          <p:cNvPr id="700" name="Google Shape;700;p39"/>
          <p:cNvSpPr txBox="1"/>
          <p:nvPr/>
        </p:nvSpPr>
        <p:spPr>
          <a:xfrm>
            <a:off x="972481" y="8862060"/>
            <a:ext cx="7742750" cy="521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Happy designing!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1D7"/>
        </a:solidFill>
      </p:bgPr>
    </p:bg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5" name="Google Shape;705;p40"/>
          <p:cNvCxnSpPr/>
          <p:nvPr/>
        </p:nvCxnSpPr>
        <p:spPr>
          <a:xfrm>
            <a:off x="1028700" y="2334530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6" name="Google Shape;706;p40"/>
          <p:cNvCxnSpPr/>
          <p:nvPr/>
        </p:nvCxnSpPr>
        <p:spPr>
          <a:xfrm>
            <a:off x="972481" y="8676323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07" name="Google Shape;707;p40"/>
          <p:cNvPicPr preferRelativeResize="0"/>
          <p:nvPr/>
        </p:nvPicPr>
        <p:blipFill rotWithShape="1">
          <a:blip r:embed="rId3">
            <a:alphaModFix/>
          </a:blip>
          <a:srcRect b="1358" l="0" r="8672" t="1359"/>
          <a:stretch/>
        </p:blipFill>
        <p:spPr>
          <a:xfrm>
            <a:off x="10232661" y="3086100"/>
            <a:ext cx="7014818" cy="4978227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40"/>
          <p:cNvSpPr txBox="1"/>
          <p:nvPr/>
        </p:nvSpPr>
        <p:spPr>
          <a:xfrm>
            <a:off x="1028700" y="3038475"/>
            <a:ext cx="8661000" cy="1146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uses the following free fonts:</a:t>
            </a:r>
            <a:endParaRPr/>
          </a:p>
        </p:txBody>
      </p:sp>
      <p:sp>
        <p:nvSpPr>
          <p:cNvPr id="709" name="Google Shape;709;p40"/>
          <p:cNvSpPr txBox="1"/>
          <p:nvPr/>
        </p:nvSpPr>
        <p:spPr>
          <a:xfrm>
            <a:off x="972481" y="4892588"/>
            <a:ext cx="9839644" cy="1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424141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Titles: Prata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424141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Headers: Prata &amp; Raleway</a:t>
            </a:r>
            <a:endParaRPr b="0" i="0" sz="2499" u="none" cap="none" strike="noStrike">
              <a:solidFill>
                <a:srgbClr val="42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424141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Body Copy: Raleway Regular</a:t>
            </a:r>
            <a:endParaRPr/>
          </a:p>
        </p:txBody>
      </p:sp>
      <p:sp>
        <p:nvSpPr>
          <p:cNvPr id="710" name="Google Shape;710;p40"/>
          <p:cNvSpPr txBox="1"/>
          <p:nvPr/>
        </p:nvSpPr>
        <p:spPr>
          <a:xfrm>
            <a:off x="972481" y="8862060"/>
            <a:ext cx="7742750" cy="521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Happy designing! </a:t>
            </a:r>
            <a:endParaRPr/>
          </a:p>
        </p:txBody>
      </p:sp>
      <p:sp>
        <p:nvSpPr>
          <p:cNvPr id="711" name="Google Shape;711;p40"/>
          <p:cNvSpPr txBox="1"/>
          <p:nvPr/>
        </p:nvSpPr>
        <p:spPr>
          <a:xfrm>
            <a:off x="1028700" y="914400"/>
            <a:ext cx="13130748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Fonts In this Presentation</a:t>
            </a:r>
            <a:endParaRPr/>
          </a:p>
        </p:txBody>
      </p:sp>
      <p:sp>
        <p:nvSpPr>
          <p:cNvPr id="712" name="Google Shape;712;p40"/>
          <p:cNvSpPr txBox="1"/>
          <p:nvPr/>
        </p:nvSpPr>
        <p:spPr>
          <a:xfrm>
            <a:off x="14935201" y="8843009"/>
            <a:ext cx="2331720" cy="400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page 28/32</a:t>
            </a:r>
            <a:endParaRPr/>
          </a:p>
        </p:txBody>
      </p:sp>
      <p:sp>
        <p:nvSpPr>
          <p:cNvPr id="713" name="Google Shape;713;p40"/>
          <p:cNvSpPr txBox="1"/>
          <p:nvPr/>
        </p:nvSpPr>
        <p:spPr>
          <a:xfrm>
            <a:off x="1028700" y="7516956"/>
            <a:ext cx="6711791" cy="5473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You can find these fonts online too. </a:t>
            </a:r>
            <a:endParaRPr/>
          </a:p>
        </p:txBody>
      </p:sp>
      <p:sp>
        <p:nvSpPr>
          <p:cNvPr id="714" name="Google Shape;714;p40"/>
          <p:cNvSpPr txBox="1"/>
          <p:nvPr/>
        </p:nvSpPr>
        <p:spPr>
          <a:xfrm>
            <a:off x="16459200" y="1584325"/>
            <a:ext cx="814269" cy="4152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Year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1D7"/>
        </a:solidFill>
      </p:bgPr>
    </p:bg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41"/>
          <p:cNvSpPr txBox="1"/>
          <p:nvPr/>
        </p:nvSpPr>
        <p:spPr>
          <a:xfrm>
            <a:off x="1273558" y="3360949"/>
            <a:ext cx="15759300" cy="20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799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Free templates for all your presentation needs</a:t>
            </a:r>
            <a:endParaRPr/>
          </a:p>
        </p:txBody>
      </p:sp>
      <p:pic>
        <p:nvPicPr>
          <p:cNvPr id="720" name="Google Shape;72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700" y="808676"/>
            <a:ext cx="4579344" cy="1153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1" name="Google Shape;721;p41"/>
          <p:cNvGrpSpPr/>
          <p:nvPr/>
        </p:nvGrpSpPr>
        <p:grpSpPr>
          <a:xfrm>
            <a:off x="1180292" y="6252378"/>
            <a:ext cx="3557431" cy="2673335"/>
            <a:chOff x="0" y="-57150"/>
            <a:chExt cx="1157649" cy="869950"/>
          </a:xfrm>
        </p:grpSpPr>
        <p:sp>
          <p:nvSpPr>
            <p:cNvPr id="722" name="Google Shape;722;p41"/>
            <p:cNvSpPr/>
            <p:nvPr/>
          </p:nvSpPr>
          <p:spPr>
            <a:xfrm>
              <a:off x="0" y="0"/>
              <a:ext cx="1157649" cy="512323"/>
            </a:xfrm>
            <a:custGeom>
              <a:rect b="b" l="l" r="r" t="t"/>
              <a:pathLst>
                <a:path extrusionOk="0" h="512323" w="1157649">
                  <a:moveTo>
                    <a:pt x="110990" y="0"/>
                  </a:moveTo>
                  <a:lnTo>
                    <a:pt x="1046659" y="0"/>
                  </a:lnTo>
                  <a:cubicBezTo>
                    <a:pt x="1107957" y="0"/>
                    <a:pt x="1157649" y="49692"/>
                    <a:pt x="1157649" y="110990"/>
                  </a:cubicBezTo>
                  <a:lnTo>
                    <a:pt x="1157649" y="401333"/>
                  </a:lnTo>
                  <a:cubicBezTo>
                    <a:pt x="1157649" y="462631"/>
                    <a:pt x="1107957" y="512323"/>
                    <a:pt x="1046659" y="512323"/>
                  </a:cubicBezTo>
                  <a:lnTo>
                    <a:pt x="110990" y="512323"/>
                  </a:lnTo>
                  <a:cubicBezTo>
                    <a:pt x="49692" y="512323"/>
                    <a:pt x="0" y="462631"/>
                    <a:pt x="0" y="401333"/>
                  </a:cubicBezTo>
                  <a:lnTo>
                    <a:pt x="0" y="110990"/>
                  </a:lnTo>
                  <a:cubicBezTo>
                    <a:pt x="0" y="49692"/>
                    <a:pt x="49692" y="0"/>
                    <a:pt x="1109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EDAB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4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4" name="Google Shape;724;p41"/>
          <p:cNvGrpSpPr/>
          <p:nvPr/>
        </p:nvGrpSpPr>
        <p:grpSpPr>
          <a:xfrm>
            <a:off x="5194923" y="6252378"/>
            <a:ext cx="3557431" cy="2673335"/>
            <a:chOff x="0" y="-57150"/>
            <a:chExt cx="1157649" cy="869950"/>
          </a:xfrm>
        </p:grpSpPr>
        <p:sp>
          <p:nvSpPr>
            <p:cNvPr id="725" name="Google Shape;725;p41"/>
            <p:cNvSpPr/>
            <p:nvPr/>
          </p:nvSpPr>
          <p:spPr>
            <a:xfrm>
              <a:off x="0" y="0"/>
              <a:ext cx="1157649" cy="512323"/>
            </a:xfrm>
            <a:custGeom>
              <a:rect b="b" l="l" r="r" t="t"/>
              <a:pathLst>
                <a:path extrusionOk="0" h="512323" w="1157649">
                  <a:moveTo>
                    <a:pt x="110990" y="0"/>
                  </a:moveTo>
                  <a:lnTo>
                    <a:pt x="1046659" y="0"/>
                  </a:lnTo>
                  <a:cubicBezTo>
                    <a:pt x="1107957" y="0"/>
                    <a:pt x="1157649" y="49692"/>
                    <a:pt x="1157649" y="110990"/>
                  </a:cubicBezTo>
                  <a:lnTo>
                    <a:pt x="1157649" y="401333"/>
                  </a:lnTo>
                  <a:cubicBezTo>
                    <a:pt x="1157649" y="462631"/>
                    <a:pt x="1107957" y="512323"/>
                    <a:pt x="1046659" y="512323"/>
                  </a:cubicBezTo>
                  <a:lnTo>
                    <a:pt x="110990" y="512323"/>
                  </a:lnTo>
                  <a:cubicBezTo>
                    <a:pt x="49692" y="512323"/>
                    <a:pt x="0" y="462631"/>
                    <a:pt x="0" y="401333"/>
                  </a:cubicBezTo>
                  <a:lnTo>
                    <a:pt x="0" y="110990"/>
                  </a:lnTo>
                  <a:cubicBezTo>
                    <a:pt x="0" y="49692"/>
                    <a:pt x="49692" y="0"/>
                    <a:pt x="1109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EDAB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4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7" name="Google Shape;727;p41"/>
          <p:cNvGrpSpPr/>
          <p:nvPr/>
        </p:nvGrpSpPr>
        <p:grpSpPr>
          <a:xfrm>
            <a:off x="9208598" y="6252378"/>
            <a:ext cx="3654592" cy="2673335"/>
            <a:chOff x="0" y="-57150"/>
            <a:chExt cx="1189267" cy="869950"/>
          </a:xfrm>
        </p:grpSpPr>
        <p:sp>
          <p:nvSpPr>
            <p:cNvPr id="728" name="Google Shape;728;p41"/>
            <p:cNvSpPr/>
            <p:nvPr/>
          </p:nvSpPr>
          <p:spPr>
            <a:xfrm>
              <a:off x="0" y="0"/>
              <a:ext cx="1189267" cy="512323"/>
            </a:xfrm>
            <a:custGeom>
              <a:rect b="b" l="l" r="r" t="t"/>
              <a:pathLst>
                <a:path extrusionOk="0" h="512323" w="1189267">
                  <a:moveTo>
                    <a:pt x="108039" y="0"/>
                  </a:moveTo>
                  <a:lnTo>
                    <a:pt x="1081228" y="0"/>
                  </a:lnTo>
                  <a:cubicBezTo>
                    <a:pt x="1109882" y="0"/>
                    <a:pt x="1137362" y="11383"/>
                    <a:pt x="1157623" y="31644"/>
                  </a:cubicBezTo>
                  <a:cubicBezTo>
                    <a:pt x="1177884" y="51905"/>
                    <a:pt x="1189267" y="79385"/>
                    <a:pt x="1189267" y="108039"/>
                  </a:cubicBezTo>
                  <a:lnTo>
                    <a:pt x="1189267" y="404284"/>
                  </a:lnTo>
                  <a:cubicBezTo>
                    <a:pt x="1189267" y="463952"/>
                    <a:pt x="1140896" y="512323"/>
                    <a:pt x="1081228" y="512323"/>
                  </a:cubicBezTo>
                  <a:lnTo>
                    <a:pt x="108039" y="512323"/>
                  </a:lnTo>
                  <a:cubicBezTo>
                    <a:pt x="79385" y="512323"/>
                    <a:pt x="51905" y="500940"/>
                    <a:pt x="31644" y="480679"/>
                  </a:cubicBezTo>
                  <a:cubicBezTo>
                    <a:pt x="11383" y="460417"/>
                    <a:pt x="0" y="432937"/>
                    <a:pt x="0" y="404284"/>
                  </a:cubicBezTo>
                  <a:lnTo>
                    <a:pt x="0" y="108039"/>
                  </a:lnTo>
                  <a:cubicBezTo>
                    <a:pt x="0" y="48371"/>
                    <a:pt x="48371" y="0"/>
                    <a:pt x="10803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EDAB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4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0" name="Google Shape;730;p41"/>
          <p:cNvGrpSpPr/>
          <p:nvPr/>
        </p:nvGrpSpPr>
        <p:grpSpPr>
          <a:xfrm>
            <a:off x="13319435" y="6252378"/>
            <a:ext cx="3675834" cy="2673335"/>
            <a:chOff x="0" y="-57150"/>
            <a:chExt cx="1196180" cy="869950"/>
          </a:xfrm>
        </p:grpSpPr>
        <p:sp>
          <p:nvSpPr>
            <p:cNvPr id="731" name="Google Shape;731;p41"/>
            <p:cNvSpPr/>
            <p:nvPr/>
          </p:nvSpPr>
          <p:spPr>
            <a:xfrm>
              <a:off x="0" y="0"/>
              <a:ext cx="1196180" cy="512323"/>
            </a:xfrm>
            <a:custGeom>
              <a:rect b="b" l="l" r="r" t="t"/>
              <a:pathLst>
                <a:path extrusionOk="0" h="512323" w="1196180">
                  <a:moveTo>
                    <a:pt x="107415" y="0"/>
                  </a:moveTo>
                  <a:lnTo>
                    <a:pt x="1088765" y="0"/>
                  </a:lnTo>
                  <a:cubicBezTo>
                    <a:pt x="1117253" y="0"/>
                    <a:pt x="1144575" y="11317"/>
                    <a:pt x="1164719" y="31461"/>
                  </a:cubicBezTo>
                  <a:cubicBezTo>
                    <a:pt x="1184863" y="51605"/>
                    <a:pt x="1196180" y="78926"/>
                    <a:pt x="1196180" y="107415"/>
                  </a:cubicBezTo>
                  <a:lnTo>
                    <a:pt x="1196180" y="404908"/>
                  </a:lnTo>
                  <a:cubicBezTo>
                    <a:pt x="1196180" y="464231"/>
                    <a:pt x="1148088" y="512323"/>
                    <a:pt x="1088765" y="512323"/>
                  </a:cubicBezTo>
                  <a:lnTo>
                    <a:pt x="107415" y="512323"/>
                  </a:lnTo>
                  <a:cubicBezTo>
                    <a:pt x="78926" y="512323"/>
                    <a:pt x="51605" y="501006"/>
                    <a:pt x="31461" y="480862"/>
                  </a:cubicBezTo>
                  <a:cubicBezTo>
                    <a:pt x="11317" y="460717"/>
                    <a:pt x="0" y="433396"/>
                    <a:pt x="0" y="404908"/>
                  </a:cubicBezTo>
                  <a:lnTo>
                    <a:pt x="0" y="107415"/>
                  </a:lnTo>
                  <a:cubicBezTo>
                    <a:pt x="0" y="78926"/>
                    <a:pt x="11317" y="51605"/>
                    <a:pt x="31461" y="31461"/>
                  </a:cubicBezTo>
                  <a:cubicBezTo>
                    <a:pt x="51605" y="11317"/>
                    <a:pt x="78926" y="0"/>
                    <a:pt x="10741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EDAB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4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3" name="Google Shape;733;p41"/>
          <p:cNvSpPr txBox="1"/>
          <p:nvPr/>
        </p:nvSpPr>
        <p:spPr>
          <a:xfrm>
            <a:off x="1403380" y="6588525"/>
            <a:ext cx="31731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For PowerPoint, Google Slides, and Canva</a:t>
            </a:r>
            <a:endParaRPr/>
          </a:p>
        </p:txBody>
      </p:sp>
      <p:sp>
        <p:nvSpPr>
          <p:cNvPr id="734" name="Google Shape;734;p41"/>
          <p:cNvSpPr txBox="1"/>
          <p:nvPr/>
        </p:nvSpPr>
        <p:spPr>
          <a:xfrm>
            <a:off x="5534419" y="6606818"/>
            <a:ext cx="28029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100% free for personal or commercial use</a:t>
            </a:r>
            <a:endParaRPr/>
          </a:p>
        </p:txBody>
      </p:sp>
      <p:sp>
        <p:nvSpPr>
          <p:cNvPr id="735" name="Google Shape;735;p41"/>
          <p:cNvSpPr txBox="1"/>
          <p:nvPr/>
        </p:nvSpPr>
        <p:spPr>
          <a:xfrm>
            <a:off x="9480582" y="6580644"/>
            <a:ext cx="30990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Ready to use, professional, and customizable</a:t>
            </a:r>
            <a:endParaRPr/>
          </a:p>
        </p:txBody>
      </p:sp>
      <p:sp>
        <p:nvSpPr>
          <p:cNvPr id="736" name="Google Shape;736;p41"/>
          <p:cNvSpPr txBox="1"/>
          <p:nvPr/>
        </p:nvSpPr>
        <p:spPr>
          <a:xfrm>
            <a:off x="13429420" y="6584035"/>
            <a:ext cx="348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Blow your audience away with attractive visuals</a:t>
            </a:r>
            <a:endParaRPr/>
          </a:p>
        </p:txBody>
      </p:sp>
      <p:cxnSp>
        <p:nvCxnSpPr>
          <p:cNvPr id="737" name="Google Shape;737;p41"/>
          <p:cNvCxnSpPr/>
          <p:nvPr/>
        </p:nvCxnSpPr>
        <p:spPr>
          <a:xfrm>
            <a:off x="1028700" y="2334530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38" name="Google Shape;738;p41"/>
          <p:cNvSpPr txBox="1"/>
          <p:nvPr/>
        </p:nvSpPr>
        <p:spPr>
          <a:xfrm>
            <a:off x="15235953" y="8843010"/>
            <a:ext cx="2029895" cy="4152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page 29/32</a:t>
            </a:r>
            <a:endParaRPr/>
          </a:p>
        </p:txBody>
      </p:sp>
      <p:cxnSp>
        <p:nvCxnSpPr>
          <p:cNvPr id="739" name="Google Shape;739;p41"/>
          <p:cNvCxnSpPr/>
          <p:nvPr/>
        </p:nvCxnSpPr>
        <p:spPr>
          <a:xfrm>
            <a:off x="972481" y="8676323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0" name="Google Shape;740;p41"/>
          <p:cNvSpPr txBox="1"/>
          <p:nvPr/>
        </p:nvSpPr>
        <p:spPr>
          <a:xfrm>
            <a:off x="1028700" y="8843010"/>
            <a:ext cx="4680715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SLIDES CARNIVAL</a:t>
            </a:r>
            <a:endParaRPr/>
          </a:p>
        </p:txBody>
      </p:sp>
      <p:sp>
        <p:nvSpPr>
          <p:cNvPr id="741" name="Google Shape;741;p41"/>
          <p:cNvSpPr txBox="1"/>
          <p:nvPr/>
        </p:nvSpPr>
        <p:spPr>
          <a:xfrm>
            <a:off x="16230600" y="1584325"/>
            <a:ext cx="1042869" cy="400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Year</a:t>
            </a:r>
            <a:endParaRPr/>
          </a:p>
        </p:txBody>
      </p:sp>
      <p:grpSp>
        <p:nvGrpSpPr>
          <p:cNvPr id="742" name="Google Shape;742;p41"/>
          <p:cNvGrpSpPr/>
          <p:nvPr/>
        </p:nvGrpSpPr>
        <p:grpSpPr>
          <a:xfrm>
            <a:off x="2656841" y="6125833"/>
            <a:ext cx="604333" cy="604333"/>
            <a:chOff x="0" y="0"/>
            <a:chExt cx="812800" cy="812800"/>
          </a:xfrm>
        </p:grpSpPr>
        <p:sp>
          <p:nvSpPr>
            <p:cNvPr id="743" name="Google Shape;743;p4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DAB67"/>
            </a:solidFill>
            <a:ln>
              <a:noFill/>
            </a:ln>
          </p:spPr>
        </p:sp>
        <p:sp>
          <p:nvSpPr>
            <p:cNvPr id="744" name="Google Shape;744;p41"/>
            <p:cNvSpPr txBox="1"/>
            <p:nvPr/>
          </p:nvSpPr>
          <p:spPr>
            <a:xfrm>
              <a:off x="190500" y="133350"/>
              <a:ext cx="431800" cy="488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5" name="Google Shape;745;p41"/>
          <p:cNvGrpSpPr/>
          <p:nvPr/>
        </p:nvGrpSpPr>
        <p:grpSpPr>
          <a:xfrm>
            <a:off x="6598597" y="6125833"/>
            <a:ext cx="604333" cy="604333"/>
            <a:chOff x="0" y="0"/>
            <a:chExt cx="812800" cy="812800"/>
          </a:xfrm>
        </p:grpSpPr>
        <p:sp>
          <p:nvSpPr>
            <p:cNvPr id="746" name="Google Shape;746;p4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DAB67"/>
            </a:solidFill>
            <a:ln>
              <a:noFill/>
            </a:ln>
          </p:spPr>
        </p:sp>
        <p:sp>
          <p:nvSpPr>
            <p:cNvPr id="747" name="Google Shape;747;p41"/>
            <p:cNvSpPr txBox="1"/>
            <p:nvPr/>
          </p:nvSpPr>
          <p:spPr>
            <a:xfrm>
              <a:off x="190500" y="133350"/>
              <a:ext cx="431800" cy="488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8" name="Google Shape;748;p41"/>
          <p:cNvGrpSpPr/>
          <p:nvPr/>
        </p:nvGrpSpPr>
        <p:grpSpPr>
          <a:xfrm>
            <a:off x="10685929" y="6125833"/>
            <a:ext cx="604333" cy="604333"/>
            <a:chOff x="0" y="0"/>
            <a:chExt cx="812800" cy="812800"/>
          </a:xfrm>
        </p:grpSpPr>
        <p:sp>
          <p:nvSpPr>
            <p:cNvPr id="749" name="Google Shape;749;p4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DAB67"/>
            </a:solidFill>
            <a:ln>
              <a:noFill/>
            </a:ln>
          </p:spPr>
        </p:sp>
        <p:sp>
          <p:nvSpPr>
            <p:cNvPr id="750" name="Google Shape;750;p41"/>
            <p:cNvSpPr txBox="1"/>
            <p:nvPr/>
          </p:nvSpPr>
          <p:spPr>
            <a:xfrm>
              <a:off x="190500" y="133350"/>
              <a:ext cx="431800" cy="488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1" name="Google Shape;751;p41"/>
          <p:cNvGrpSpPr/>
          <p:nvPr/>
        </p:nvGrpSpPr>
        <p:grpSpPr>
          <a:xfrm>
            <a:off x="14773260" y="6125833"/>
            <a:ext cx="604333" cy="604333"/>
            <a:chOff x="0" y="0"/>
            <a:chExt cx="812800" cy="812800"/>
          </a:xfrm>
        </p:grpSpPr>
        <p:sp>
          <p:nvSpPr>
            <p:cNvPr id="752" name="Google Shape;752;p4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DAB67"/>
            </a:solidFill>
            <a:ln>
              <a:noFill/>
            </a:ln>
          </p:spPr>
        </p:sp>
        <p:sp>
          <p:nvSpPr>
            <p:cNvPr id="753" name="Google Shape;753;p41"/>
            <p:cNvSpPr txBox="1"/>
            <p:nvPr/>
          </p:nvSpPr>
          <p:spPr>
            <a:xfrm>
              <a:off x="190500" y="133350"/>
              <a:ext cx="431800" cy="488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1D7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" name="Google Shape;129;p15"/>
          <p:cNvCxnSpPr/>
          <p:nvPr/>
        </p:nvCxnSpPr>
        <p:spPr>
          <a:xfrm>
            <a:off x="1028700" y="2334530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0" name="Google Shape;130;p15"/>
          <p:cNvCxnSpPr/>
          <p:nvPr/>
        </p:nvCxnSpPr>
        <p:spPr>
          <a:xfrm>
            <a:off x="972481" y="8676323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31" name="Google Shape;131;p15"/>
          <p:cNvGrpSpPr/>
          <p:nvPr/>
        </p:nvGrpSpPr>
        <p:grpSpPr>
          <a:xfrm>
            <a:off x="1028700" y="3738034"/>
            <a:ext cx="16244768" cy="2673340"/>
            <a:chOff x="0" y="-57150"/>
            <a:chExt cx="5286326" cy="869950"/>
          </a:xfrm>
        </p:grpSpPr>
        <p:sp>
          <p:nvSpPr>
            <p:cNvPr id="132" name="Google Shape;132;p15"/>
            <p:cNvSpPr/>
            <p:nvPr/>
          </p:nvSpPr>
          <p:spPr>
            <a:xfrm>
              <a:off x="0" y="0"/>
              <a:ext cx="5286326" cy="345596"/>
            </a:xfrm>
            <a:custGeom>
              <a:rect b="b" l="l" r="r" t="t"/>
              <a:pathLst>
                <a:path extrusionOk="0" h="345596" w="5286326">
                  <a:moveTo>
                    <a:pt x="24306" y="0"/>
                  </a:moveTo>
                  <a:lnTo>
                    <a:pt x="5262021" y="0"/>
                  </a:lnTo>
                  <a:cubicBezTo>
                    <a:pt x="5268467" y="0"/>
                    <a:pt x="5274649" y="2561"/>
                    <a:pt x="5279207" y="7119"/>
                  </a:cubicBezTo>
                  <a:cubicBezTo>
                    <a:pt x="5283765" y="11677"/>
                    <a:pt x="5286326" y="17859"/>
                    <a:pt x="5286326" y="24306"/>
                  </a:cubicBezTo>
                  <a:lnTo>
                    <a:pt x="5286326" y="321291"/>
                  </a:lnTo>
                  <a:cubicBezTo>
                    <a:pt x="5286326" y="327737"/>
                    <a:pt x="5283765" y="333919"/>
                    <a:pt x="5279207" y="338477"/>
                  </a:cubicBezTo>
                  <a:cubicBezTo>
                    <a:pt x="5274649" y="343035"/>
                    <a:pt x="5268467" y="345596"/>
                    <a:pt x="5262021" y="345596"/>
                  </a:cubicBezTo>
                  <a:lnTo>
                    <a:pt x="24306" y="345596"/>
                  </a:lnTo>
                  <a:cubicBezTo>
                    <a:pt x="17859" y="345596"/>
                    <a:pt x="11677" y="343035"/>
                    <a:pt x="7119" y="338477"/>
                  </a:cubicBezTo>
                  <a:cubicBezTo>
                    <a:pt x="2561" y="333919"/>
                    <a:pt x="0" y="327737"/>
                    <a:pt x="0" y="321291"/>
                  </a:cubicBezTo>
                  <a:lnTo>
                    <a:pt x="0" y="24306"/>
                  </a:lnTo>
                  <a:cubicBezTo>
                    <a:pt x="0" y="17859"/>
                    <a:pt x="2561" y="11677"/>
                    <a:pt x="7119" y="7119"/>
                  </a:cubicBezTo>
                  <a:cubicBezTo>
                    <a:pt x="11677" y="2561"/>
                    <a:pt x="17859" y="0"/>
                    <a:pt x="24306" y="0"/>
                  </a:cubicBezTo>
                  <a:close/>
                </a:path>
              </a:pathLst>
            </a:custGeom>
            <a:solidFill>
              <a:srgbClr val="EDAB67"/>
            </a:solidFill>
            <a:ln cap="flat" cmpd="sng" w="38100">
              <a:solidFill>
                <a:srgbClr val="EDAB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134;p15"/>
          <p:cNvGrpSpPr/>
          <p:nvPr/>
        </p:nvGrpSpPr>
        <p:grpSpPr>
          <a:xfrm>
            <a:off x="5882705" y="4247307"/>
            <a:ext cx="196472" cy="197353"/>
            <a:chOff x="1813" y="0"/>
            <a:chExt cx="809173" cy="812800"/>
          </a:xfrm>
        </p:grpSpPr>
        <p:sp>
          <p:nvSpPr>
            <p:cNvPr id="135" name="Google Shape;135;p1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241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" name="Google Shape;137;p15"/>
          <p:cNvSpPr txBox="1"/>
          <p:nvPr/>
        </p:nvSpPr>
        <p:spPr>
          <a:xfrm>
            <a:off x="7368862" y="6051417"/>
            <a:ext cx="330607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Our Process</a:t>
            </a:r>
            <a:endParaRPr/>
          </a:p>
        </p:txBody>
      </p:sp>
      <p:sp>
        <p:nvSpPr>
          <p:cNvPr id="138" name="Google Shape;138;p15"/>
          <p:cNvSpPr txBox="1"/>
          <p:nvPr/>
        </p:nvSpPr>
        <p:spPr>
          <a:xfrm>
            <a:off x="7368862" y="6832554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139" name="Google Shape;139;p15"/>
          <p:cNvSpPr txBox="1"/>
          <p:nvPr/>
        </p:nvSpPr>
        <p:spPr>
          <a:xfrm>
            <a:off x="1491198" y="6051417"/>
            <a:ext cx="3306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Introduction</a:t>
            </a:r>
            <a:endParaRPr/>
          </a:p>
        </p:txBody>
      </p:sp>
      <p:sp>
        <p:nvSpPr>
          <p:cNvPr id="140" name="Google Shape;140;p15"/>
          <p:cNvSpPr txBox="1"/>
          <p:nvPr/>
        </p:nvSpPr>
        <p:spPr>
          <a:xfrm>
            <a:off x="1491198" y="6832554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141" name="Google Shape;141;p15"/>
          <p:cNvSpPr txBox="1"/>
          <p:nvPr/>
        </p:nvSpPr>
        <p:spPr>
          <a:xfrm>
            <a:off x="13002324" y="6051417"/>
            <a:ext cx="3794478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About Us</a:t>
            </a:r>
            <a:endParaRPr/>
          </a:p>
        </p:txBody>
      </p:sp>
      <p:sp>
        <p:nvSpPr>
          <p:cNvPr id="142" name="Google Shape;142;p15"/>
          <p:cNvSpPr txBox="1"/>
          <p:nvPr/>
        </p:nvSpPr>
        <p:spPr>
          <a:xfrm>
            <a:off x="13246527" y="6832554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143" name="Google Shape;143;p15"/>
          <p:cNvSpPr txBox="1"/>
          <p:nvPr/>
        </p:nvSpPr>
        <p:spPr>
          <a:xfrm>
            <a:off x="15011400" y="8843010"/>
            <a:ext cx="2260401" cy="4152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page 03/32</a:t>
            </a:r>
            <a:endParaRPr/>
          </a:p>
        </p:txBody>
      </p:sp>
      <p:sp>
        <p:nvSpPr>
          <p:cNvPr id="144" name="Google Shape;144;p15"/>
          <p:cNvSpPr txBox="1"/>
          <p:nvPr/>
        </p:nvSpPr>
        <p:spPr>
          <a:xfrm>
            <a:off x="1028700" y="914400"/>
            <a:ext cx="13130748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Table Of Contents</a:t>
            </a:r>
            <a:endParaRPr/>
          </a:p>
        </p:txBody>
      </p:sp>
      <p:sp>
        <p:nvSpPr>
          <p:cNvPr id="145" name="Google Shape;145;p15"/>
          <p:cNvSpPr txBox="1"/>
          <p:nvPr/>
        </p:nvSpPr>
        <p:spPr>
          <a:xfrm>
            <a:off x="2350981" y="2918264"/>
            <a:ext cx="1586508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01</a:t>
            </a:r>
            <a:endParaRPr/>
          </a:p>
        </p:txBody>
      </p:sp>
      <p:sp>
        <p:nvSpPr>
          <p:cNvPr id="146" name="Google Shape;146;p15"/>
          <p:cNvSpPr txBox="1"/>
          <p:nvPr/>
        </p:nvSpPr>
        <p:spPr>
          <a:xfrm>
            <a:off x="7695802" y="2918275"/>
            <a:ext cx="26505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02</a:t>
            </a:r>
            <a:endParaRPr/>
          </a:p>
        </p:txBody>
      </p:sp>
      <p:sp>
        <p:nvSpPr>
          <p:cNvPr id="147" name="Google Shape;147;p15"/>
          <p:cNvSpPr txBox="1"/>
          <p:nvPr/>
        </p:nvSpPr>
        <p:spPr>
          <a:xfrm>
            <a:off x="13896759" y="2918264"/>
            <a:ext cx="2005608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03</a:t>
            </a:r>
            <a:endParaRPr/>
          </a:p>
        </p:txBody>
      </p:sp>
      <p:grpSp>
        <p:nvGrpSpPr>
          <p:cNvPr id="148" name="Google Shape;148;p15"/>
          <p:cNvGrpSpPr/>
          <p:nvPr/>
        </p:nvGrpSpPr>
        <p:grpSpPr>
          <a:xfrm>
            <a:off x="11962945" y="4247307"/>
            <a:ext cx="196472" cy="197353"/>
            <a:chOff x="1813" y="0"/>
            <a:chExt cx="809173" cy="812800"/>
          </a:xfrm>
        </p:grpSpPr>
        <p:sp>
          <p:nvSpPr>
            <p:cNvPr id="149" name="Google Shape;149;p1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241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1" name="Google Shape;151;p15"/>
          <p:cNvSpPr txBox="1"/>
          <p:nvPr/>
        </p:nvSpPr>
        <p:spPr>
          <a:xfrm>
            <a:off x="1028700" y="8843010"/>
            <a:ext cx="4680715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RESTAURANT NAME</a:t>
            </a:r>
            <a:endParaRPr/>
          </a:p>
        </p:txBody>
      </p:sp>
      <p:sp>
        <p:nvSpPr>
          <p:cNvPr id="152" name="Google Shape;152;p15"/>
          <p:cNvSpPr txBox="1"/>
          <p:nvPr/>
        </p:nvSpPr>
        <p:spPr>
          <a:xfrm>
            <a:off x="15902367" y="1584324"/>
            <a:ext cx="1371102" cy="400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Year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42"/>
          <p:cNvPicPr preferRelativeResize="0"/>
          <p:nvPr/>
        </p:nvPicPr>
        <p:blipFill rotWithShape="1">
          <a:blip r:embed="rId3">
            <a:alphaModFix/>
          </a:blip>
          <a:srcRect b="15572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42"/>
          <p:cNvSpPr txBox="1"/>
          <p:nvPr/>
        </p:nvSpPr>
        <p:spPr>
          <a:xfrm>
            <a:off x="972481" y="8976360"/>
            <a:ext cx="12706500" cy="7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Use these design resources in your Canva Presentation. Happy designing! </a:t>
            </a:r>
            <a:endParaRPr/>
          </a:p>
          <a:p>
            <a:pPr indent="0" lvl="0" marL="0" marR="0" rtl="0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42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Don't forget to delete this page before presenting. </a:t>
            </a:r>
            <a:endParaRPr/>
          </a:p>
        </p:txBody>
      </p:sp>
      <p:cxnSp>
        <p:nvCxnSpPr>
          <p:cNvPr id="760" name="Google Shape;760;p42"/>
          <p:cNvCxnSpPr/>
          <p:nvPr/>
        </p:nvCxnSpPr>
        <p:spPr>
          <a:xfrm>
            <a:off x="1028700" y="2334530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61" name="Google Shape;761;p42"/>
          <p:cNvSpPr txBox="1"/>
          <p:nvPr/>
        </p:nvSpPr>
        <p:spPr>
          <a:xfrm>
            <a:off x="1028700" y="914400"/>
            <a:ext cx="6396018" cy="22186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Resource Page</a:t>
            </a:r>
            <a:endParaRPr/>
          </a:p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399" u="none" cap="none" strike="noStrike">
              <a:solidFill>
                <a:srgbClr val="42414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762" name="Google Shape;762;p42"/>
          <p:cNvSpPr txBox="1"/>
          <p:nvPr/>
        </p:nvSpPr>
        <p:spPr>
          <a:xfrm>
            <a:off x="15240000" y="8843009"/>
            <a:ext cx="2017931" cy="400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page 32/32</a:t>
            </a:r>
            <a:endParaRPr/>
          </a:p>
        </p:txBody>
      </p:sp>
      <p:cxnSp>
        <p:nvCxnSpPr>
          <p:cNvPr id="763" name="Google Shape;763;p42"/>
          <p:cNvCxnSpPr/>
          <p:nvPr/>
        </p:nvCxnSpPr>
        <p:spPr>
          <a:xfrm>
            <a:off x="972481" y="8676323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64" name="Google Shape;764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2226" y="3185229"/>
            <a:ext cx="853483" cy="733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34958" y="3133090"/>
            <a:ext cx="583743" cy="83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21197" y="3133090"/>
            <a:ext cx="838273" cy="83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94190" y="3237368"/>
            <a:ext cx="1024688" cy="629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394365" y="3177745"/>
            <a:ext cx="748964" cy="74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4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618817" y="3177745"/>
            <a:ext cx="828833" cy="74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4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923139" y="3177745"/>
            <a:ext cx="499763" cy="74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4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898390" y="3133090"/>
            <a:ext cx="606605" cy="83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4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2204936" y="3237368"/>
            <a:ext cx="748964" cy="74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4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980484" y="3237368"/>
            <a:ext cx="748964" cy="74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4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101381" y="4943493"/>
            <a:ext cx="833701" cy="83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4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614967" y="4943493"/>
            <a:ext cx="878191" cy="83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4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491549" y="4943493"/>
            <a:ext cx="687384" cy="83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4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223339" y="4943493"/>
            <a:ext cx="832177" cy="83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4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4929191" y="4943493"/>
            <a:ext cx="736157" cy="83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4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371116" y="5059920"/>
            <a:ext cx="1018290" cy="605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42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0236210" y="4957435"/>
            <a:ext cx="838273" cy="83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42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8825439" y="4957435"/>
            <a:ext cx="974737" cy="83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42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1510516" y="4985250"/>
            <a:ext cx="838273" cy="83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42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2784823" y="4985250"/>
            <a:ext cx="836749" cy="83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42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028700" y="6807627"/>
            <a:ext cx="911167" cy="83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42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2442495" y="6811261"/>
            <a:ext cx="670849" cy="831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42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3615972" y="6951567"/>
            <a:ext cx="957964" cy="550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42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5076564" y="6817224"/>
            <a:ext cx="939003" cy="83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42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6518195" y="6811261"/>
            <a:ext cx="605879" cy="831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42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7626702" y="6820857"/>
            <a:ext cx="779635" cy="831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42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8908965" y="6873890"/>
            <a:ext cx="529866" cy="724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42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9941460" y="6951257"/>
            <a:ext cx="947474" cy="57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42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1391562" y="6873890"/>
            <a:ext cx="918705" cy="724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42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3429388" y="3246422"/>
            <a:ext cx="724941" cy="724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42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12812894" y="6904476"/>
            <a:ext cx="724941" cy="724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42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16122728" y="6834890"/>
            <a:ext cx="708706" cy="82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2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14967192" y="6761180"/>
            <a:ext cx="749782" cy="968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2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14040464" y="6782932"/>
            <a:ext cx="520975" cy="968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42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4057606" y="4994083"/>
            <a:ext cx="413288" cy="82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2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4906927" y="5101985"/>
            <a:ext cx="604804" cy="604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42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5947765" y="5101985"/>
            <a:ext cx="739205" cy="604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42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14629817" y="3293131"/>
            <a:ext cx="864006" cy="604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42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15969311" y="3185229"/>
            <a:ext cx="717658" cy="820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6"/>
          <p:cNvPicPr preferRelativeResize="0"/>
          <p:nvPr/>
        </p:nvPicPr>
        <p:blipFill rotWithShape="1">
          <a:blip r:embed="rId3">
            <a:alphaModFix/>
          </a:blip>
          <a:srcRect b="10295" l="0" r="0" t="52203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6"/>
          <p:cNvSpPr txBox="1"/>
          <p:nvPr/>
        </p:nvSpPr>
        <p:spPr>
          <a:xfrm>
            <a:off x="3047160" y="7057073"/>
            <a:ext cx="73780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4F1D7"/>
                </a:solidFill>
                <a:latin typeface="Prata"/>
                <a:ea typeface="Prata"/>
                <a:cs typeface="Prata"/>
                <a:sym typeface="Prata"/>
              </a:rPr>
              <a:t>Introduction</a:t>
            </a:r>
            <a:endParaRPr/>
          </a:p>
        </p:txBody>
      </p:sp>
      <p:sp>
        <p:nvSpPr>
          <p:cNvPr id="159" name="Google Shape;159;p16"/>
          <p:cNvSpPr txBox="1"/>
          <p:nvPr/>
        </p:nvSpPr>
        <p:spPr>
          <a:xfrm>
            <a:off x="972481" y="8885873"/>
            <a:ext cx="8034369" cy="521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4F1D7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160" name="Google Shape;160;p16"/>
          <p:cNvSpPr txBox="1"/>
          <p:nvPr/>
        </p:nvSpPr>
        <p:spPr>
          <a:xfrm>
            <a:off x="972481" y="6599873"/>
            <a:ext cx="1586508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F4F1D7"/>
                </a:solidFill>
                <a:latin typeface="Prata"/>
                <a:ea typeface="Prata"/>
                <a:cs typeface="Prata"/>
                <a:sym typeface="Prata"/>
              </a:rPr>
              <a:t>01</a:t>
            </a:r>
            <a:endParaRPr/>
          </a:p>
        </p:txBody>
      </p:sp>
      <p:cxnSp>
        <p:nvCxnSpPr>
          <p:cNvPr id="161" name="Google Shape;161;p16"/>
          <p:cNvCxnSpPr/>
          <p:nvPr/>
        </p:nvCxnSpPr>
        <p:spPr>
          <a:xfrm>
            <a:off x="972481" y="8676323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F4F1D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2" name="Google Shape;162;p16"/>
          <p:cNvCxnSpPr/>
          <p:nvPr/>
        </p:nvCxnSpPr>
        <p:spPr>
          <a:xfrm>
            <a:off x="1028700" y="2334530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F4F1D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3" name="Google Shape;163;p16"/>
          <p:cNvSpPr txBox="1"/>
          <p:nvPr/>
        </p:nvSpPr>
        <p:spPr>
          <a:xfrm>
            <a:off x="14859000" y="8843010"/>
            <a:ext cx="2414587" cy="4152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4F1D7"/>
                </a:solidFill>
                <a:latin typeface="Raleway"/>
                <a:ea typeface="Raleway"/>
                <a:cs typeface="Raleway"/>
                <a:sym typeface="Raleway"/>
              </a:rPr>
              <a:t>page 04/32</a:t>
            </a:r>
            <a:endParaRPr/>
          </a:p>
        </p:txBody>
      </p:sp>
      <p:sp>
        <p:nvSpPr>
          <p:cNvPr id="164" name="Google Shape;164;p16"/>
          <p:cNvSpPr txBox="1"/>
          <p:nvPr/>
        </p:nvSpPr>
        <p:spPr>
          <a:xfrm>
            <a:off x="16230600" y="1700164"/>
            <a:ext cx="972481" cy="400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4F1D7"/>
                </a:solidFill>
                <a:latin typeface="Raleway"/>
                <a:ea typeface="Raleway"/>
                <a:cs typeface="Raleway"/>
                <a:sym typeface="Raleway"/>
              </a:rPr>
              <a:t>Year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1D7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7"/>
          <p:cNvPicPr preferRelativeResize="0"/>
          <p:nvPr/>
        </p:nvPicPr>
        <p:blipFill rotWithShape="1">
          <a:blip r:embed="rId3">
            <a:alphaModFix/>
          </a:blip>
          <a:srcRect b="32157" l="0" r="0" t="32157"/>
          <a:stretch/>
        </p:blipFill>
        <p:spPr>
          <a:xfrm>
            <a:off x="1028700" y="2838049"/>
            <a:ext cx="16174381" cy="3845516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7"/>
          <p:cNvSpPr txBox="1"/>
          <p:nvPr/>
        </p:nvSpPr>
        <p:spPr>
          <a:xfrm>
            <a:off x="1028700" y="7083615"/>
            <a:ext cx="161745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I'm Rain, and I'll be sharing with you my beautiful ideas.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Follow me at @reallygreatsite to learn more. </a:t>
            </a:r>
            <a:endParaRPr/>
          </a:p>
        </p:txBody>
      </p:sp>
      <p:cxnSp>
        <p:nvCxnSpPr>
          <p:cNvPr id="171" name="Google Shape;171;p17"/>
          <p:cNvCxnSpPr/>
          <p:nvPr/>
        </p:nvCxnSpPr>
        <p:spPr>
          <a:xfrm>
            <a:off x="1028700" y="2334530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2" name="Google Shape;172;p17"/>
          <p:cNvSpPr txBox="1"/>
          <p:nvPr/>
        </p:nvSpPr>
        <p:spPr>
          <a:xfrm>
            <a:off x="15240000" y="8843010"/>
            <a:ext cx="2033468" cy="400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page 05/32</a:t>
            </a:r>
            <a:endParaRPr/>
          </a:p>
        </p:txBody>
      </p:sp>
      <p:sp>
        <p:nvSpPr>
          <p:cNvPr id="173" name="Google Shape;173;p17"/>
          <p:cNvSpPr txBox="1"/>
          <p:nvPr/>
        </p:nvSpPr>
        <p:spPr>
          <a:xfrm>
            <a:off x="1028700" y="914400"/>
            <a:ext cx="13130748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Welcome To Presentation</a:t>
            </a:r>
            <a:endParaRPr/>
          </a:p>
        </p:txBody>
      </p:sp>
      <p:cxnSp>
        <p:nvCxnSpPr>
          <p:cNvPr id="174" name="Google Shape;174;p17"/>
          <p:cNvCxnSpPr/>
          <p:nvPr/>
        </p:nvCxnSpPr>
        <p:spPr>
          <a:xfrm>
            <a:off x="972481" y="8676323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5" name="Google Shape;175;p17"/>
          <p:cNvSpPr txBox="1"/>
          <p:nvPr/>
        </p:nvSpPr>
        <p:spPr>
          <a:xfrm>
            <a:off x="1028700" y="8843010"/>
            <a:ext cx="4680715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RESTAURANT NAME</a:t>
            </a:r>
            <a:endParaRPr/>
          </a:p>
        </p:txBody>
      </p:sp>
      <p:sp>
        <p:nvSpPr>
          <p:cNvPr id="176" name="Google Shape;176;p17"/>
          <p:cNvSpPr txBox="1"/>
          <p:nvPr/>
        </p:nvSpPr>
        <p:spPr>
          <a:xfrm>
            <a:off x="16154400" y="1584325"/>
            <a:ext cx="1119069" cy="400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Year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1D7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8"/>
          <p:cNvPicPr preferRelativeResize="0"/>
          <p:nvPr/>
        </p:nvPicPr>
        <p:blipFill rotWithShape="1">
          <a:blip r:embed="rId3">
            <a:alphaModFix/>
          </a:blip>
          <a:srcRect b="12112" l="0" r="0" t="12112"/>
          <a:stretch/>
        </p:blipFill>
        <p:spPr>
          <a:xfrm>
            <a:off x="7374684" y="3125594"/>
            <a:ext cx="9884616" cy="49995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2" name="Google Shape;182;p18"/>
          <p:cNvGrpSpPr/>
          <p:nvPr/>
        </p:nvGrpSpPr>
        <p:grpSpPr>
          <a:xfrm>
            <a:off x="1028700" y="2788057"/>
            <a:ext cx="3555915" cy="2673338"/>
            <a:chOff x="0" y="-57150"/>
            <a:chExt cx="1157156" cy="869950"/>
          </a:xfrm>
        </p:grpSpPr>
        <p:sp>
          <p:nvSpPr>
            <p:cNvPr id="183" name="Google Shape;183;p18"/>
            <p:cNvSpPr/>
            <p:nvPr/>
          </p:nvSpPr>
          <p:spPr>
            <a:xfrm>
              <a:off x="0" y="0"/>
              <a:ext cx="1157156" cy="263460"/>
            </a:xfrm>
            <a:custGeom>
              <a:rect b="b" l="l" r="r" t="t"/>
              <a:pathLst>
                <a:path extrusionOk="0" h="263460" w="1157156">
                  <a:moveTo>
                    <a:pt x="111037" y="0"/>
                  </a:moveTo>
                  <a:lnTo>
                    <a:pt x="1046119" y="0"/>
                  </a:lnTo>
                  <a:cubicBezTo>
                    <a:pt x="1107443" y="0"/>
                    <a:pt x="1157156" y="49713"/>
                    <a:pt x="1157156" y="111037"/>
                  </a:cubicBezTo>
                  <a:lnTo>
                    <a:pt x="1157156" y="152423"/>
                  </a:lnTo>
                  <a:cubicBezTo>
                    <a:pt x="1157156" y="181872"/>
                    <a:pt x="1145457" y="210115"/>
                    <a:pt x="1124634" y="230938"/>
                  </a:cubicBezTo>
                  <a:cubicBezTo>
                    <a:pt x="1103810" y="251761"/>
                    <a:pt x="1075567" y="263460"/>
                    <a:pt x="1046119" y="263460"/>
                  </a:cubicBezTo>
                  <a:lnTo>
                    <a:pt x="111037" y="263460"/>
                  </a:lnTo>
                  <a:cubicBezTo>
                    <a:pt x="81588" y="263460"/>
                    <a:pt x="53345" y="251761"/>
                    <a:pt x="32522" y="230938"/>
                  </a:cubicBezTo>
                  <a:cubicBezTo>
                    <a:pt x="11699" y="210115"/>
                    <a:pt x="0" y="181872"/>
                    <a:pt x="0" y="152423"/>
                  </a:cubicBezTo>
                  <a:lnTo>
                    <a:pt x="0" y="111037"/>
                  </a:lnTo>
                  <a:cubicBezTo>
                    <a:pt x="0" y="81588"/>
                    <a:pt x="11699" y="53345"/>
                    <a:pt x="32522" y="32522"/>
                  </a:cubicBezTo>
                  <a:cubicBezTo>
                    <a:pt x="53345" y="11699"/>
                    <a:pt x="81588" y="0"/>
                    <a:pt x="11103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EDAB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185;p18"/>
          <p:cNvGrpSpPr/>
          <p:nvPr/>
        </p:nvGrpSpPr>
        <p:grpSpPr>
          <a:xfrm>
            <a:off x="1028700" y="5449771"/>
            <a:ext cx="3555915" cy="2673338"/>
            <a:chOff x="0" y="-57150"/>
            <a:chExt cx="1157156" cy="869950"/>
          </a:xfrm>
        </p:grpSpPr>
        <p:sp>
          <p:nvSpPr>
            <p:cNvPr id="186" name="Google Shape;186;p18"/>
            <p:cNvSpPr/>
            <p:nvPr/>
          </p:nvSpPr>
          <p:spPr>
            <a:xfrm>
              <a:off x="0" y="0"/>
              <a:ext cx="1157156" cy="263460"/>
            </a:xfrm>
            <a:custGeom>
              <a:rect b="b" l="l" r="r" t="t"/>
              <a:pathLst>
                <a:path extrusionOk="0" h="263460" w="1157156">
                  <a:moveTo>
                    <a:pt x="111037" y="0"/>
                  </a:moveTo>
                  <a:lnTo>
                    <a:pt x="1046119" y="0"/>
                  </a:lnTo>
                  <a:cubicBezTo>
                    <a:pt x="1107443" y="0"/>
                    <a:pt x="1157156" y="49713"/>
                    <a:pt x="1157156" y="111037"/>
                  </a:cubicBezTo>
                  <a:lnTo>
                    <a:pt x="1157156" y="152423"/>
                  </a:lnTo>
                  <a:cubicBezTo>
                    <a:pt x="1157156" y="181872"/>
                    <a:pt x="1145457" y="210115"/>
                    <a:pt x="1124634" y="230938"/>
                  </a:cubicBezTo>
                  <a:cubicBezTo>
                    <a:pt x="1103810" y="251761"/>
                    <a:pt x="1075567" y="263460"/>
                    <a:pt x="1046119" y="263460"/>
                  </a:cubicBezTo>
                  <a:lnTo>
                    <a:pt x="111037" y="263460"/>
                  </a:lnTo>
                  <a:cubicBezTo>
                    <a:pt x="81588" y="263460"/>
                    <a:pt x="53345" y="251761"/>
                    <a:pt x="32522" y="230938"/>
                  </a:cubicBezTo>
                  <a:cubicBezTo>
                    <a:pt x="11699" y="210115"/>
                    <a:pt x="0" y="181872"/>
                    <a:pt x="0" y="152423"/>
                  </a:cubicBezTo>
                  <a:lnTo>
                    <a:pt x="0" y="111037"/>
                  </a:lnTo>
                  <a:cubicBezTo>
                    <a:pt x="0" y="81588"/>
                    <a:pt x="11699" y="53345"/>
                    <a:pt x="32522" y="32522"/>
                  </a:cubicBezTo>
                  <a:cubicBezTo>
                    <a:pt x="53345" y="11699"/>
                    <a:pt x="81588" y="0"/>
                    <a:pt x="11103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EDAB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8" name="Google Shape;188;p18"/>
          <p:cNvSpPr txBox="1"/>
          <p:nvPr/>
        </p:nvSpPr>
        <p:spPr>
          <a:xfrm>
            <a:off x="1328683" y="5787308"/>
            <a:ext cx="2955948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What we do? </a:t>
            </a:r>
            <a:endParaRPr/>
          </a:p>
        </p:txBody>
      </p:sp>
      <p:sp>
        <p:nvSpPr>
          <p:cNvPr id="189" name="Google Shape;189;p18"/>
          <p:cNvSpPr txBox="1"/>
          <p:nvPr/>
        </p:nvSpPr>
        <p:spPr>
          <a:xfrm>
            <a:off x="1328683" y="3125594"/>
            <a:ext cx="2955948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Who we are?</a:t>
            </a:r>
            <a:endParaRPr/>
          </a:p>
        </p:txBody>
      </p:sp>
      <p:sp>
        <p:nvSpPr>
          <p:cNvPr id="190" name="Google Shape;190;p18"/>
          <p:cNvSpPr txBox="1"/>
          <p:nvPr/>
        </p:nvSpPr>
        <p:spPr>
          <a:xfrm>
            <a:off x="1176716" y="4030460"/>
            <a:ext cx="42882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Briefly elaborate on what you want to discuss. </a:t>
            </a:r>
            <a:endParaRPr/>
          </a:p>
        </p:txBody>
      </p:sp>
      <p:sp>
        <p:nvSpPr>
          <p:cNvPr id="191" name="Google Shape;191;p18"/>
          <p:cNvSpPr txBox="1"/>
          <p:nvPr/>
        </p:nvSpPr>
        <p:spPr>
          <a:xfrm>
            <a:off x="1176716" y="6692174"/>
            <a:ext cx="42882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Briefly elaborate on what you want to discuss. </a:t>
            </a:r>
            <a:endParaRPr/>
          </a:p>
        </p:txBody>
      </p:sp>
      <p:cxnSp>
        <p:nvCxnSpPr>
          <p:cNvPr id="192" name="Google Shape;192;p18"/>
          <p:cNvCxnSpPr/>
          <p:nvPr/>
        </p:nvCxnSpPr>
        <p:spPr>
          <a:xfrm>
            <a:off x="1028700" y="2334530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3" name="Google Shape;193;p18"/>
          <p:cNvCxnSpPr/>
          <p:nvPr/>
        </p:nvCxnSpPr>
        <p:spPr>
          <a:xfrm>
            <a:off x="972481" y="8676323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4" name="Google Shape;194;p18"/>
          <p:cNvSpPr txBox="1"/>
          <p:nvPr/>
        </p:nvSpPr>
        <p:spPr>
          <a:xfrm>
            <a:off x="15087600" y="8843010"/>
            <a:ext cx="2194679" cy="400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page 06/32</a:t>
            </a:r>
            <a:endParaRPr/>
          </a:p>
        </p:txBody>
      </p:sp>
      <p:sp>
        <p:nvSpPr>
          <p:cNvPr id="195" name="Google Shape;195;p18"/>
          <p:cNvSpPr txBox="1"/>
          <p:nvPr/>
        </p:nvSpPr>
        <p:spPr>
          <a:xfrm>
            <a:off x="1028700" y="914400"/>
            <a:ext cx="13130748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Our Company</a:t>
            </a:r>
            <a:endParaRPr/>
          </a:p>
        </p:txBody>
      </p:sp>
      <p:sp>
        <p:nvSpPr>
          <p:cNvPr id="196" name="Google Shape;196;p18"/>
          <p:cNvSpPr txBox="1"/>
          <p:nvPr/>
        </p:nvSpPr>
        <p:spPr>
          <a:xfrm>
            <a:off x="1028700" y="8843010"/>
            <a:ext cx="4680715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RESTAURANT NAME</a:t>
            </a:r>
            <a:endParaRPr/>
          </a:p>
        </p:txBody>
      </p:sp>
      <p:sp>
        <p:nvSpPr>
          <p:cNvPr id="197" name="Google Shape;197;p18"/>
          <p:cNvSpPr txBox="1"/>
          <p:nvPr/>
        </p:nvSpPr>
        <p:spPr>
          <a:xfrm>
            <a:off x="15925800" y="1584325"/>
            <a:ext cx="1347669" cy="4152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Year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1D7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2" name="Google Shape;202;p19"/>
          <p:cNvCxnSpPr/>
          <p:nvPr/>
        </p:nvCxnSpPr>
        <p:spPr>
          <a:xfrm>
            <a:off x="1028700" y="2334530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3" name="Google Shape;203;p19"/>
          <p:cNvCxnSpPr/>
          <p:nvPr/>
        </p:nvCxnSpPr>
        <p:spPr>
          <a:xfrm>
            <a:off x="972481" y="8676323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04" name="Google Shape;204;p19"/>
          <p:cNvGrpSpPr/>
          <p:nvPr/>
        </p:nvGrpSpPr>
        <p:grpSpPr>
          <a:xfrm>
            <a:off x="6618187" y="2511491"/>
            <a:ext cx="5163892" cy="5987875"/>
            <a:chOff x="-4" y="1093"/>
            <a:chExt cx="7548117" cy="8752540"/>
          </a:xfrm>
        </p:grpSpPr>
        <p:sp>
          <p:nvSpPr>
            <p:cNvPr id="205" name="Google Shape;205;p19"/>
            <p:cNvSpPr/>
            <p:nvPr/>
          </p:nvSpPr>
          <p:spPr>
            <a:xfrm>
              <a:off x="648891" y="391618"/>
              <a:ext cx="6250323" cy="7971490"/>
            </a:xfrm>
            <a:custGeom>
              <a:rect b="b" l="l" r="r" t="t"/>
              <a:pathLst>
                <a:path extrusionOk="0" h="7971490" w="6250323">
                  <a:moveTo>
                    <a:pt x="0" y="7971489"/>
                  </a:moveTo>
                  <a:lnTo>
                    <a:pt x="0" y="3197813"/>
                  </a:lnTo>
                  <a:cubicBezTo>
                    <a:pt x="11609" y="2327317"/>
                    <a:pt x="381261" y="1508217"/>
                    <a:pt x="1041016" y="891064"/>
                  </a:cubicBezTo>
                  <a:cubicBezTo>
                    <a:pt x="1637482" y="333109"/>
                    <a:pt x="2416610" y="0"/>
                    <a:pt x="3125168" y="0"/>
                  </a:cubicBezTo>
                  <a:cubicBezTo>
                    <a:pt x="3833727" y="0"/>
                    <a:pt x="4612841" y="333109"/>
                    <a:pt x="5209308" y="891065"/>
                  </a:cubicBezTo>
                  <a:cubicBezTo>
                    <a:pt x="5869063" y="1508225"/>
                    <a:pt x="6238716" y="2327319"/>
                    <a:pt x="6250324" y="3197815"/>
                  </a:cubicBezTo>
                  <a:lnTo>
                    <a:pt x="6250324" y="7971490"/>
                  </a:lnTo>
                  <a:lnTo>
                    <a:pt x="0" y="797149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45532" r="-4553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9"/>
            <p:cNvSpPr/>
            <p:nvPr/>
          </p:nvSpPr>
          <p:spPr>
            <a:xfrm>
              <a:off x="-4" y="1093"/>
              <a:ext cx="7548117" cy="8752540"/>
            </a:xfrm>
            <a:custGeom>
              <a:rect b="b" l="l" r="r" t="t"/>
              <a:pathLst>
                <a:path extrusionOk="0" h="8752540" w="7548117">
                  <a:moveTo>
                    <a:pt x="5864713" y="1274632"/>
                  </a:moveTo>
                  <a:cubicBezTo>
                    <a:pt x="5266524" y="715069"/>
                    <a:pt x="4484977" y="381000"/>
                    <a:pt x="3774063" y="381000"/>
                  </a:cubicBezTo>
                  <a:cubicBezTo>
                    <a:pt x="3063149" y="381000"/>
                    <a:pt x="2281590" y="715070"/>
                    <a:pt x="1683401" y="1274632"/>
                  </a:cubicBezTo>
                  <a:cubicBezTo>
                    <a:pt x="1021798" y="1893521"/>
                    <a:pt x="651018" y="2715170"/>
                    <a:pt x="639372" y="3588338"/>
                  </a:cubicBezTo>
                  <a:lnTo>
                    <a:pt x="639372" y="8371539"/>
                  </a:lnTo>
                  <a:lnTo>
                    <a:pt x="6908744" y="8371539"/>
                  </a:lnTo>
                  <a:lnTo>
                    <a:pt x="6908744" y="3588215"/>
                  </a:lnTo>
                  <a:cubicBezTo>
                    <a:pt x="6897097" y="2715177"/>
                    <a:pt x="6526316" y="1893527"/>
                    <a:pt x="5864713" y="1274632"/>
                  </a:cubicBezTo>
                  <a:close/>
                  <a:moveTo>
                    <a:pt x="6889693" y="8352489"/>
                  </a:moveTo>
                  <a:lnTo>
                    <a:pt x="658420" y="8352489"/>
                  </a:lnTo>
                  <a:lnTo>
                    <a:pt x="658420" y="3588463"/>
                  </a:lnTo>
                  <a:cubicBezTo>
                    <a:pt x="669991" y="2720658"/>
                    <a:pt x="1038626" y="1903859"/>
                    <a:pt x="1696422" y="1288548"/>
                  </a:cubicBezTo>
                  <a:cubicBezTo>
                    <a:pt x="2291164" y="732197"/>
                    <a:pt x="3067849" y="400050"/>
                    <a:pt x="3774063" y="400050"/>
                  </a:cubicBezTo>
                  <a:cubicBezTo>
                    <a:pt x="4480265" y="400050"/>
                    <a:pt x="5256949" y="732197"/>
                    <a:pt x="5851692" y="1288548"/>
                  </a:cubicBezTo>
                  <a:cubicBezTo>
                    <a:pt x="6509487" y="1903865"/>
                    <a:pt x="6878122" y="2720658"/>
                    <a:pt x="6889694" y="3588339"/>
                  </a:cubicBezTo>
                  <a:lnTo>
                    <a:pt x="6889694" y="8352489"/>
                  </a:lnTo>
                  <a:close/>
                  <a:moveTo>
                    <a:pt x="7289743" y="4195640"/>
                  </a:moveTo>
                  <a:lnTo>
                    <a:pt x="7289743" y="3585703"/>
                  </a:lnTo>
                  <a:cubicBezTo>
                    <a:pt x="7277378" y="2607003"/>
                    <a:pt x="6863722" y="1687432"/>
                    <a:pt x="6124989" y="996392"/>
                  </a:cubicBezTo>
                  <a:cubicBezTo>
                    <a:pt x="5458016" y="372485"/>
                    <a:pt x="4579161" y="0"/>
                    <a:pt x="3774063" y="0"/>
                  </a:cubicBezTo>
                  <a:cubicBezTo>
                    <a:pt x="2968953" y="0"/>
                    <a:pt x="2090098" y="372486"/>
                    <a:pt x="1423124" y="996393"/>
                  </a:cubicBezTo>
                  <a:cubicBezTo>
                    <a:pt x="684391" y="1687433"/>
                    <a:pt x="270735" y="2607004"/>
                    <a:pt x="258370" y="3586238"/>
                  </a:cubicBezTo>
                  <a:lnTo>
                    <a:pt x="258370" y="4195648"/>
                  </a:lnTo>
                  <a:cubicBezTo>
                    <a:pt x="217863" y="4285654"/>
                    <a:pt x="142046" y="4372626"/>
                    <a:pt x="0" y="4393052"/>
                  </a:cubicBezTo>
                  <a:cubicBezTo>
                    <a:pt x="142047" y="4413477"/>
                    <a:pt x="217863" y="4500449"/>
                    <a:pt x="258370" y="4590455"/>
                  </a:cubicBezTo>
                  <a:lnTo>
                    <a:pt x="258370" y="8710037"/>
                  </a:lnTo>
                  <a:cubicBezTo>
                    <a:pt x="258370" y="8733478"/>
                    <a:pt x="277433" y="8752540"/>
                    <a:pt x="300874" y="8752540"/>
                  </a:cubicBezTo>
                  <a:lnTo>
                    <a:pt x="7247240" y="8752540"/>
                  </a:lnTo>
                  <a:cubicBezTo>
                    <a:pt x="7270680" y="8752540"/>
                    <a:pt x="7289743" y="8733478"/>
                    <a:pt x="7289743" y="8710037"/>
                  </a:cubicBezTo>
                  <a:lnTo>
                    <a:pt x="7289743" y="4590461"/>
                  </a:lnTo>
                  <a:cubicBezTo>
                    <a:pt x="7330250" y="4500452"/>
                    <a:pt x="7406067" y="4413477"/>
                    <a:pt x="7548117" y="4393051"/>
                  </a:cubicBezTo>
                  <a:cubicBezTo>
                    <a:pt x="7406066" y="4372625"/>
                    <a:pt x="7330251" y="4285648"/>
                    <a:pt x="7289743" y="4195640"/>
                  </a:cubicBezTo>
                  <a:close/>
                  <a:moveTo>
                    <a:pt x="7247240" y="8733489"/>
                  </a:moveTo>
                  <a:lnTo>
                    <a:pt x="300873" y="8733489"/>
                  </a:lnTo>
                  <a:cubicBezTo>
                    <a:pt x="287937" y="8733489"/>
                    <a:pt x="277420" y="8722971"/>
                    <a:pt x="277420" y="8710036"/>
                  </a:cubicBezTo>
                  <a:lnTo>
                    <a:pt x="277420" y="4590448"/>
                  </a:lnTo>
                  <a:cubicBezTo>
                    <a:pt x="317929" y="4500444"/>
                    <a:pt x="393745" y="4413476"/>
                    <a:pt x="535787" y="4393050"/>
                  </a:cubicBezTo>
                  <a:cubicBezTo>
                    <a:pt x="393745" y="4372625"/>
                    <a:pt x="317929" y="4285655"/>
                    <a:pt x="277420" y="4195652"/>
                  </a:cubicBezTo>
                  <a:lnTo>
                    <a:pt x="277420" y="3585937"/>
                  </a:lnTo>
                  <a:cubicBezTo>
                    <a:pt x="289724" y="2612477"/>
                    <a:pt x="701233" y="1697767"/>
                    <a:pt x="1436147" y="1010305"/>
                  </a:cubicBezTo>
                  <a:cubicBezTo>
                    <a:pt x="2099672" y="389614"/>
                    <a:pt x="2973665" y="19050"/>
                    <a:pt x="3774063" y="19050"/>
                  </a:cubicBezTo>
                  <a:cubicBezTo>
                    <a:pt x="4574462" y="19050"/>
                    <a:pt x="5448441" y="389614"/>
                    <a:pt x="6111980" y="1010308"/>
                  </a:cubicBezTo>
                  <a:cubicBezTo>
                    <a:pt x="6846881" y="1697771"/>
                    <a:pt x="7258391" y="2612481"/>
                    <a:pt x="7270694" y="3586238"/>
                  </a:cubicBezTo>
                  <a:lnTo>
                    <a:pt x="7270694" y="4195662"/>
                  </a:lnTo>
                  <a:cubicBezTo>
                    <a:pt x="7230184" y="4285663"/>
                    <a:pt x="7154369" y="4372627"/>
                    <a:pt x="7012329" y="4393053"/>
                  </a:cubicBezTo>
                  <a:cubicBezTo>
                    <a:pt x="7154369" y="4413477"/>
                    <a:pt x="7230184" y="4500443"/>
                    <a:pt x="7270694" y="4590443"/>
                  </a:cubicBezTo>
                  <a:lnTo>
                    <a:pt x="7270694" y="8710037"/>
                  </a:lnTo>
                  <a:cubicBezTo>
                    <a:pt x="7270693" y="8722971"/>
                    <a:pt x="7260176" y="8733489"/>
                    <a:pt x="7247240" y="8733489"/>
                  </a:cubicBezTo>
                  <a:close/>
                </a:path>
              </a:pathLst>
            </a:custGeom>
            <a:solidFill>
              <a:srgbClr val="EDAB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7" name="Google Shape;207;p19"/>
          <p:cNvSpPr txBox="1"/>
          <p:nvPr/>
        </p:nvSpPr>
        <p:spPr>
          <a:xfrm>
            <a:off x="1028700" y="4260660"/>
            <a:ext cx="3987900" cy="8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Enter your grand vision statement!</a:t>
            </a:r>
            <a:endParaRPr/>
          </a:p>
        </p:txBody>
      </p:sp>
      <p:sp>
        <p:nvSpPr>
          <p:cNvPr id="208" name="Google Shape;208;p19"/>
          <p:cNvSpPr txBox="1"/>
          <p:nvPr/>
        </p:nvSpPr>
        <p:spPr>
          <a:xfrm>
            <a:off x="12675175" y="4260660"/>
            <a:ext cx="4584000" cy="8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Enter your grand vision statement!</a:t>
            </a:r>
            <a:endParaRPr/>
          </a:p>
        </p:txBody>
      </p:sp>
      <p:sp>
        <p:nvSpPr>
          <p:cNvPr id="209" name="Google Shape;209;p19"/>
          <p:cNvSpPr txBox="1"/>
          <p:nvPr/>
        </p:nvSpPr>
        <p:spPr>
          <a:xfrm>
            <a:off x="15240000" y="8843010"/>
            <a:ext cx="2031920" cy="4137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page 07/32</a:t>
            </a:r>
            <a:endParaRPr/>
          </a:p>
        </p:txBody>
      </p:sp>
      <p:sp>
        <p:nvSpPr>
          <p:cNvPr id="210" name="Google Shape;210;p19"/>
          <p:cNvSpPr txBox="1"/>
          <p:nvPr/>
        </p:nvSpPr>
        <p:spPr>
          <a:xfrm>
            <a:off x="1028700" y="914400"/>
            <a:ext cx="6149324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Mission</a:t>
            </a:r>
            <a:endParaRPr/>
          </a:p>
        </p:txBody>
      </p:sp>
      <p:sp>
        <p:nvSpPr>
          <p:cNvPr id="211" name="Google Shape;211;p19"/>
          <p:cNvSpPr txBox="1"/>
          <p:nvPr/>
        </p:nvSpPr>
        <p:spPr>
          <a:xfrm>
            <a:off x="11053756" y="1030240"/>
            <a:ext cx="6149324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Vision</a:t>
            </a:r>
            <a:endParaRPr/>
          </a:p>
        </p:txBody>
      </p:sp>
      <p:sp>
        <p:nvSpPr>
          <p:cNvPr id="212" name="Google Shape;212;p19"/>
          <p:cNvSpPr txBox="1"/>
          <p:nvPr/>
        </p:nvSpPr>
        <p:spPr>
          <a:xfrm>
            <a:off x="972480" y="8843010"/>
            <a:ext cx="1237319" cy="400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Year</a:t>
            </a:r>
            <a:endParaRPr/>
          </a:p>
        </p:txBody>
      </p:sp>
      <p:cxnSp>
        <p:nvCxnSpPr>
          <p:cNvPr id="213" name="Google Shape;213;p19"/>
          <p:cNvCxnSpPr/>
          <p:nvPr/>
        </p:nvCxnSpPr>
        <p:spPr>
          <a:xfrm>
            <a:off x="972481" y="5505427"/>
            <a:ext cx="5702859" cy="19050"/>
          </a:xfrm>
          <a:prstGeom prst="straightConnector1">
            <a:avLst/>
          </a:prstGeom>
          <a:noFill/>
          <a:ln cap="flat" cmpd="sng" w="38100">
            <a:solidFill>
              <a:srgbClr val="EDAB6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4" name="Google Shape;214;p19"/>
          <p:cNvCxnSpPr/>
          <p:nvPr/>
        </p:nvCxnSpPr>
        <p:spPr>
          <a:xfrm>
            <a:off x="11570546" y="5505427"/>
            <a:ext cx="5702859" cy="19050"/>
          </a:xfrm>
          <a:prstGeom prst="straightConnector1">
            <a:avLst/>
          </a:prstGeom>
          <a:noFill/>
          <a:ln cap="flat" cmpd="sng" w="38100">
            <a:solidFill>
              <a:srgbClr val="EDAB6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0"/>
          <p:cNvPicPr preferRelativeResize="0"/>
          <p:nvPr/>
        </p:nvPicPr>
        <p:blipFill rotWithShape="1">
          <a:blip r:embed="rId3">
            <a:alphaModFix/>
          </a:blip>
          <a:srcRect b="20077" l="0" r="13303" t="6772"/>
          <a:stretch/>
        </p:blipFill>
        <p:spPr>
          <a:xfrm>
            <a:off x="0" y="0"/>
            <a:ext cx="18288000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0"/>
          <p:cNvSpPr txBox="1"/>
          <p:nvPr/>
        </p:nvSpPr>
        <p:spPr>
          <a:xfrm>
            <a:off x="3409755" y="7057073"/>
            <a:ext cx="73780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4F1D7"/>
                </a:solidFill>
                <a:latin typeface="Prata"/>
                <a:ea typeface="Prata"/>
                <a:cs typeface="Prata"/>
                <a:sym typeface="Prata"/>
              </a:rPr>
              <a:t>Our Process</a:t>
            </a:r>
            <a:endParaRPr/>
          </a:p>
        </p:txBody>
      </p:sp>
      <p:sp>
        <p:nvSpPr>
          <p:cNvPr id="221" name="Google Shape;221;p20"/>
          <p:cNvSpPr txBox="1"/>
          <p:nvPr/>
        </p:nvSpPr>
        <p:spPr>
          <a:xfrm>
            <a:off x="972481" y="8885873"/>
            <a:ext cx="8034369" cy="521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4F1D7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222" name="Google Shape;222;p20"/>
          <p:cNvSpPr txBox="1"/>
          <p:nvPr/>
        </p:nvSpPr>
        <p:spPr>
          <a:xfrm>
            <a:off x="972473" y="6599875"/>
            <a:ext cx="24372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F4F1D7"/>
                </a:solidFill>
                <a:latin typeface="Prata"/>
                <a:ea typeface="Prata"/>
                <a:cs typeface="Prata"/>
                <a:sym typeface="Prata"/>
              </a:rPr>
              <a:t>02</a:t>
            </a:r>
            <a:endParaRPr/>
          </a:p>
        </p:txBody>
      </p:sp>
      <p:cxnSp>
        <p:nvCxnSpPr>
          <p:cNvPr id="223" name="Google Shape;223;p20"/>
          <p:cNvCxnSpPr/>
          <p:nvPr/>
        </p:nvCxnSpPr>
        <p:spPr>
          <a:xfrm>
            <a:off x="972481" y="8676323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F4F1D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4" name="Google Shape;224;p20"/>
          <p:cNvCxnSpPr/>
          <p:nvPr/>
        </p:nvCxnSpPr>
        <p:spPr>
          <a:xfrm>
            <a:off x="1028700" y="2334530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F4F1D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5" name="Google Shape;225;p20"/>
          <p:cNvSpPr txBox="1"/>
          <p:nvPr/>
        </p:nvSpPr>
        <p:spPr>
          <a:xfrm>
            <a:off x="15087600" y="8843010"/>
            <a:ext cx="2193191" cy="4152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4F1D7"/>
                </a:solidFill>
                <a:latin typeface="Raleway"/>
                <a:ea typeface="Raleway"/>
                <a:cs typeface="Raleway"/>
                <a:sym typeface="Raleway"/>
              </a:rPr>
              <a:t>page 08/32</a:t>
            </a:r>
            <a:endParaRPr/>
          </a:p>
        </p:txBody>
      </p:sp>
      <p:sp>
        <p:nvSpPr>
          <p:cNvPr id="226" name="Google Shape;226;p20"/>
          <p:cNvSpPr txBox="1"/>
          <p:nvPr/>
        </p:nvSpPr>
        <p:spPr>
          <a:xfrm>
            <a:off x="16002000" y="1700164"/>
            <a:ext cx="1201081" cy="400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4F1D7"/>
                </a:solidFill>
                <a:latin typeface="Raleway"/>
                <a:ea typeface="Raleway"/>
                <a:cs typeface="Raleway"/>
                <a:sym typeface="Raleway"/>
              </a:rPr>
              <a:t>Year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1D7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1"/>
          <p:cNvPicPr preferRelativeResize="0"/>
          <p:nvPr/>
        </p:nvPicPr>
        <p:blipFill rotWithShape="1">
          <a:blip r:embed="rId3">
            <a:alphaModFix/>
          </a:blip>
          <a:srcRect b="7464" l="0" r="0" t="7464"/>
          <a:stretch/>
        </p:blipFill>
        <p:spPr>
          <a:xfrm>
            <a:off x="1251749" y="2616742"/>
            <a:ext cx="2847219" cy="3656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1"/>
          <p:cNvPicPr preferRelativeResize="0"/>
          <p:nvPr/>
        </p:nvPicPr>
        <p:blipFill rotWithShape="1">
          <a:blip r:embed="rId4">
            <a:alphaModFix/>
          </a:blip>
          <a:srcRect b="0" l="24033" r="24032" t="0"/>
          <a:stretch/>
        </p:blipFill>
        <p:spPr>
          <a:xfrm>
            <a:off x="5562575" y="2551066"/>
            <a:ext cx="2847219" cy="3656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1"/>
          <p:cNvPicPr preferRelativeResize="0"/>
          <p:nvPr/>
        </p:nvPicPr>
        <p:blipFill rotWithShape="1">
          <a:blip r:embed="rId5">
            <a:alphaModFix/>
          </a:blip>
          <a:srcRect b="7187" l="0" r="0" t="7188"/>
          <a:stretch/>
        </p:blipFill>
        <p:spPr>
          <a:xfrm>
            <a:off x="9873400" y="2551066"/>
            <a:ext cx="2848415" cy="3656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1"/>
          <p:cNvPicPr preferRelativeResize="0"/>
          <p:nvPr/>
        </p:nvPicPr>
        <p:blipFill rotWithShape="1">
          <a:blip r:embed="rId6">
            <a:alphaModFix/>
          </a:blip>
          <a:srcRect b="7133" l="0" r="0" t="7134"/>
          <a:stretch/>
        </p:blipFill>
        <p:spPr>
          <a:xfrm>
            <a:off x="14185422" y="2551066"/>
            <a:ext cx="2848415" cy="365608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1"/>
          <p:cNvSpPr txBox="1"/>
          <p:nvPr/>
        </p:nvSpPr>
        <p:spPr>
          <a:xfrm>
            <a:off x="1070721" y="6712289"/>
            <a:ext cx="3310600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Service One</a:t>
            </a:r>
            <a:endParaRPr/>
          </a:p>
        </p:txBody>
      </p:sp>
      <p:sp>
        <p:nvSpPr>
          <p:cNvPr id="236" name="Google Shape;236;p21"/>
          <p:cNvSpPr txBox="1"/>
          <p:nvPr/>
        </p:nvSpPr>
        <p:spPr>
          <a:xfrm>
            <a:off x="5440590" y="6712289"/>
            <a:ext cx="3119987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Service Two</a:t>
            </a:r>
            <a:endParaRPr/>
          </a:p>
        </p:txBody>
      </p:sp>
      <p:sp>
        <p:nvSpPr>
          <p:cNvPr id="237" name="Google Shape;237;p21"/>
          <p:cNvSpPr txBox="1"/>
          <p:nvPr/>
        </p:nvSpPr>
        <p:spPr>
          <a:xfrm>
            <a:off x="9681357" y="6712289"/>
            <a:ext cx="3204680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Service Three</a:t>
            </a:r>
            <a:endParaRPr/>
          </a:p>
        </p:txBody>
      </p:sp>
      <p:sp>
        <p:nvSpPr>
          <p:cNvPr id="238" name="Google Shape;238;p21"/>
          <p:cNvSpPr txBox="1"/>
          <p:nvPr/>
        </p:nvSpPr>
        <p:spPr>
          <a:xfrm>
            <a:off x="13924322" y="6712289"/>
            <a:ext cx="3292957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Service Four</a:t>
            </a:r>
            <a:endParaRPr/>
          </a:p>
        </p:txBody>
      </p:sp>
      <p:sp>
        <p:nvSpPr>
          <p:cNvPr id="239" name="Google Shape;239;p21"/>
          <p:cNvSpPr txBox="1"/>
          <p:nvPr/>
        </p:nvSpPr>
        <p:spPr>
          <a:xfrm>
            <a:off x="1144654" y="7580380"/>
            <a:ext cx="327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240" name="Google Shape;240;p21"/>
          <p:cNvSpPr txBox="1"/>
          <p:nvPr/>
        </p:nvSpPr>
        <p:spPr>
          <a:xfrm>
            <a:off x="5275072" y="7580380"/>
            <a:ext cx="3535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241" name="Google Shape;241;p21"/>
          <p:cNvSpPr txBox="1"/>
          <p:nvPr/>
        </p:nvSpPr>
        <p:spPr>
          <a:xfrm>
            <a:off x="9545349" y="7580380"/>
            <a:ext cx="3560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242" name="Google Shape;242;p21"/>
          <p:cNvSpPr txBox="1"/>
          <p:nvPr/>
        </p:nvSpPr>
        <p:spPr>
          <a:xfrm>
            <a:off x="13910123" y="7580380"/>
            <a:ext cx="3293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cxnSp>
        <p:nvCxnSpPr>
          <p:cNvPr id="243" name="Google Shape;243;p21"/>
          <p:cNvCxnSpPr/>
          <p:nvPr/>
        </p:nvCxnSpPr>
        <p:spPr>
          <a:xfrm>
            <a:off x="1028700" y="2334530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4" name="Google Shape;244;p21"/>
          <p:cNvSpPr txBox="1"/>
          <p:nvPr/>
        </p:nvSpPr>
        <p:spPr>
          <a:xfrm>
            <a:off x="14782002" y="8843009"/>
            <a:ext cx="2497717" cy="400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page 09/32</a:t>
            </a:r>
            <a:endParaRPr/>
          </a:p>
        </p:txBody>
      </p:sp>
      <p:sp>
        <p:nvSpPr>
          <p:cNvPr id="245" name="Google Shape;245;p21"/>
          <p:cNvSpPr txBox="1"/>
          <p:nvPr/>
        </p:nvSpPr>
        <p:spPr>
          <a:xfrm>
            <a:off x="1028700" y="914400"/>
            <a:ext cx="13130748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424141"/>
                </a:solidFill>
                <a:latin typeface="Prata"/>
                <a:ea typeface="Prata"/>
                <a:cs typeface="Prata"/>
                <a:sym typeface="Prata"/>
              </a:rPr>
              <a:t>Our Services</a:t>
            </a:r>
            <a:endParaRPr/>
          </a:p>
        </p:txBody>
      </p:sp>
      <p:cxnSp>
        <p:nvCxnSpPr>
          <p:cNvPr id="246" name="Google Shape;246;p21"/>
          <p:cNvCxnSpPr/>
          <p:nvPr/>
        </p:nvCxnSpPr>
        <p:spPr>
          <a:xfrm>
            <a:off x="972481" y="8676323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42414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47" name="Google Shape;247;p21"/>
          <p:cNvGrpSpPr/>
          <p:nvPr/>
        </p:nvGrpSpPr>
        <p:grpSpPr>
          <a:xfrm>
            <a:off x="1223048" y="6374752"/>
            <a:ext cx="3037858" cy="2673338"/>
            <a:chOff x="0" y="-57150"/>
            <a:chExt cx="988571" cy="869950"/>
          </a:xfrm>
        </p:grpSpPr>
        <p:sp>
          <p:nvSpPr>
            <p:cNvPr id="248" name="Google Shape;248;p21"/>
            <p:cNvSpPr/>
            <p:nvPr/>
          </p:nvSpPr>
          <p:spPr>
            <a:xfrm>
              <a:off x="0" y="0"/>
              <a:ext cx="988571" cy="263460"/>
            </a:xfrm>
            <a:custGeom>
              <a:rect b="b" l="l" r="r" t="t"/>
              <a:pathLst>
                <a:path extrusionOk="0" h="263460" w="988571">
                  <a:moveTo>
                    <a:pt x="129972" y="0"/>
                  </a:moveTo>
                  <a:lnTo>
                    <a:pt x="858599" y="0"/>
                  </a:lnTo>
                  <a:cubicBezTo>
                    <a:pt x="893070" y="0"/>
                    <a:pt x="926129" y="13693"/>
                    <a:pt x="950503" y="38068"/>
                  </a:cubicBezTo>
                  <a:cubicBezTo>
                    <a:pt x="974878" y="62443"/>
                    <a:pt x="988571" y="95502"/>
                    <a:pt x="988571" y="129972"/>
                  </a:cubicBezTo>
                  <a:lnTo>
                    <a:pt x="988571" y="133487"/>
                  </a:lnTo>
                  <a:cubicBezTo>
                    <a:pt x="988571" y="167958"/>
                    <a:pt x="974878" y="201017"/>
                    <a:pt x="950503" y="225392"/>
                  </a:cubicBezTo>
                  <a:cubicBezTo>
                    <a:pt x="926129" y="249766"/>
                    <a:pt x="893070" y="263460"/>
                    <a:pt x="858599" y="263460"/>
                  </a:cubicBezTo>
                  <a:lnTo>
                    <a:pt x="129972" y="263460"/>
                  </a:lnTo>
                  <a:cubicBezTo>
                    <a:pt x="95502" y="263460"/>
                    <a:pt x="62443" y="249766"/>
                    <a:pt x="38068" y="225392"/>
                  </a:cubicBezTo>
                  <a:cubicBezTo>
                    <a:pt x="13693" y="201017"/>
                    <a:pt x="0" y="167958"/>
                    <a:pt x="0" y="133487"/>
                  </a:cubicBezTo>
                  <a:lnTo>
                    <a:pt x="0" y="129972"/>
                  </a:lnTo>
                  <a:cubicBezTo>
                    <a:pt x="0" y="95502"/>
                    <a:pt x="13693" y="62443"/>
                    <a:pt x="38068" y="38068"/>
                  </a:cubicBezTo>
                  <a:cubicBezTo>
                    <a:pt x="62443" y="13693"/>
                    <a:pt x="95502" y="0"/>
                    <a:pt x="1299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EDAB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2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0" name="Google Shape;250;p21"/>
          <p:cNvGrpSpPr/>
          <p:nvPr/>
        </p:nvGrpSpPr>
        <p:grpSpPr>
          <a:xfrm>
            <a:off x="5484395" y="6374752"/>
            <a:ext cx="3037858" cy="2673338"/>
            <a:chOff x="0" y="-57150"/>
            <a:chExt cx="988571" cy="869950"/>
          </a:xfrm>
        </p:grpSpPr>
        <p:sp>
          <p:nvSpPr>
            <p:cNvPr id="251" name="Google Shape;251;p21"/>
            <p:cNvSpPr/>
            <p:nvPr/>
          </p:nvSpPr>
          <p:spPr>
            <a:xfrm>
              <a:off x="0" y="0"/>
              <a:ext cx="988571" cy="263460"/>
            </a:xfrm>
            <a:custGeom>
              <a:rect b="b" l="l" r="r" t="t"/>
              <a:pathLst>
                <a:path extrusionOk="0" h="263460" w="988571">
                  <a:moveTo>
                    <a:pt x="129972" y="0"/>
                  </a:moveTo>
                  <a:lnTo>
                    <a:pt x="858599" y="0"/>
                  </a:lnTo>
                  <a:cubicBezTo>
                    <a:pt x="893070" y="0"/>
                    <a:pt x="926129" y="13693"/>
                    <a:pt x="950503" y="38068"/>
                  </a:cubicBezTo>
                  <a:cubicBezTo>
                    <a:pt x="974878" y="62443"/>
                    <a:pt x="988571" y="95502"/>
                    <a:pt x="988571" y="129972"/>
                  </a:cubicBezTo>
                  <a:lnTo>
                    <a:pt x="988571" y="133487"/>
                  </a:lnTo>
                  <a:cubicBezTo>
                    <a:pt x="988571" y="167958"/>
                    <a:pt x="974878" y="201017"/>
                    <a:pt x="950503" y="225392"/>
                  </a:cubicBezTo>
                  <a:cubicBezTo>
                    <a:pt x="926129" y="249766"/>
                    <a:pt x="893070" y="263460"/>
                    <a:pt x="858599" y="263460"/>
                  </a:cubicBezTo>
                  <a:lnTo>
                    <a:pt x="129972" y="263460"/>
                  </a:lnTo>
                  <a:cubicBezTo>
                    <a:pt x="95502" y="263460"/>
                    <a:pt x="62443" y="249766"/>
                    <a:pt x="38068" y="225392"/>
                  </a:cubicBezTo>
                  <a:cubicBezTo>
                    <a:pt x="13693" y="201017"/>
                    <a:pt x="0" y="167958"/>
                    <a:pt x="0" y="133487"/>
                  </a:cubicBezTo>
                  <a:lnTo>
                    <a:pt x="0" y="129972"/>
                  </a:lnTo>
                  <a:cubicBezTo>
                    <a:pt x="0" y="95502"/>
                    <a:pt x="13693" y="62443"/>
                    <a:pt x="38068" y="38068"/>
                  </a:cubicBezTo>
                  <a:cubicBezTo>
                    <a:pt x="62443" y="13693"/>
                    <a:pt x="95502" y="0"/>
                    <a:pt x="1299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EDAB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2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3" name="Google Shape;253;p21"/>
          <p:cNvGrpSpPr/>
          <p:nvPr/>
        </p:nvGrpSpPr>
        <p:grpSpPr>
          <a:xfrm>
            <a:off x="9745742" y="6374752"/>
            <a:ext cx="3037858" cy="2673338"/>
            <a:chOff x="0" y="-57150"/>
            <a:chExt cx="988571" cy="869950"/>
          </a:xfrm>
        </p:grpSpPr>
        <p:sp>
          <p:nvSpPr>
            <p:cNvPr id="254" name="Google Shape;254;p21"/>
            <p:cNvSpPr/>
            <p:nvPr/>
          </p:nvSpPr>
          <p:spPr>
            <a:xfrm>
              <a:off x="0" y="0"/>
              <a:ext cx="988571" cy="263460"/>
            </a:xfrm>
            <a:custGeom>
              <a:rect b="b" l="l" r="r" t="t"/>
              <a:pathLst>
                <a:path extrusionOk="0" h="263460" w="988571">
                  <a:moveTo>
                    <a:pt x="129972" y="0"/>
                  </a:moveTo>
                  <a:lnTo>
                    <a:pt x="858599" y="0"/>
                  </a:lnTo>
                  <a:cubicBezTo>
                    <a:pt x="893070" y="0"/>
                    <a:pt x="926129" y="13693"/>
                    <a:pt x="950503" y="38068"/>
                  </a:cubicBezTo>
                  <a:cubicBezTo>
                    <a:pt x="974878" y="62443"/>
                    <a:pt x="988571" y="95502"/>
                    <a:pt x="988571" y="129972"/>
                  </a:cubicBezTo>
                  <a:lnTo>
                    <a:pt x="988571" y="133487"/>
                  </a:lnTo>
                  <a:cubicBezTo>
                    <a:pt x="988571" y="167958"/>
                    <a:pt x="974878" y="201017"/>
                    <a:pt x="950503" y="225392"/>
                  </a:cubicBezTo>
                  <a:cubicBezTo>
                    <a:pt x="926129" y="249766"/>
                    <a:pt x="893070" y="263460"/>
                    <a:pt x="858599" y="263460"/>
                  </a:cubicBezTo>
                  <a:lnTo>
                    <a:pt x="129972" y="263460"/>
                  </a:lnTo>
                  <a:cubicBezTo>
                    <a:pt x="95502" y="263460"/>
                    <a:pt x="62443" y="249766"/>
                    <a:pt x="38068" y="225392"/>
                  </a:cubicBezTo>
                  <a:cubicBezTo>
                    <a:pt x="13693" y="201017"/>
                    <a:pt x="0" y="167958"/>
                    <a:pt x="0" y="133487"/>
                  </a:cubicBezTo>
                  <a:lnTo>
                    <a:pt x="0" y="129972"/>
                  </a:lnTo>
                  <a:cubicBezTo>
                    <a:pt x="0" y="95502"/>
                    <a:pt x="13693" y="62443"/>
                    <a:pt x="38068" y="38068"/>
                  </a:cubicBezTo>
                  <a:cubicBezTo>
                    <a:pt x="62443" y="13693"/>
                    <a:pt x="95502" y="0"/>
                    <a:pt x="1299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EDAB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6" name="Google Shape;256;p21"/>
          <p:cNvGrpSpPr/>
          <p:nvPr/>
        </p:nvGrpSpPr>
        <p:grpSpPr>
          <a:xfrm>
            <a:off x="14007089" y="6374752"/>
            <a:ext cx="3037858" cy="2673338"/>
            <a:chOff x="0" y="-57150"/>
            <a:chExt cx="988571" cy="869950"/>
          </a:xfrm>
        </p:grpSpPr>
        <p:sp>
          <p:nvSpPr>
            <p:cNvPr id="257" name="Google Shape;257;p21"/>
            <p:cNvSpPr/>
            <p:nvPr/>
          </p:nvSpPr>
          <p:spPr>
            <a:xfrm>
              <a:off x="0" y="0"/>
              <a:ext cx="988571" cy="263460"/>
            </a:xfrm>
            <a:custGeom>
              <a:rect b="b" l="l" r="r" t="t"/>
              <a:pathLst>
                <a:path extrusionOk="0" h="263460" w="988571">
                  <a:moveTo>
                    <a:pt x="129972" y="0"/>
                  </a:moveTo>
                  <a:lnTo>
                    <a:pt x="858599" y="0"/>
                  </a:lnTo>
                  <a:cubicBezTo>
                    <a:pt x="893070" y="0"/>
                    <a:pt x="926129" y="13693"/>
                    <a:pt x="950503" y="38068"/>
                  </a:cubicBezTo>
                  <a:cubicBezTo>
                    <a:pt x="974878" y="62443"/>
                    <a:pt x="988571" y="95502"/>
                    <a:pt x="988571" y="129972"/>
                  </a:cubicBezTo>
                  <a:lnTo>
                    <a:pt x="988571" y="133487"/>
                  </a:lnTo>
                  <a:cubicBezTo>
                    <a:pt x="988571" y="167958"/>
                    <a:pt x="974878" y="201017"/>
                    <a:pt x="950503" y="225392"/>
                  </a:cubicBezTo>
                  <a:cubicBezTo>
                    <a:pt x="926129" y="249766"/>
                    <a:pt x="893070" y="263460"/>
                    <a:pt x="858599" y="263460"/>
                  </a:cubicBezTo>
                  <a:lnTo>
                    <a:pt x="129972" y="263460"/>
                  </a:lnTo>
                  <a:cubicBezTo>
                    <a:pt x="95502" y="263460"/>
                    <a:pt x="62443" y="249766"/>
                    <a:pt x="38068" y="225392"/>
                  </a:cubicBezTo>
                  <a:cubicBezTo>
                    <a:pt x="13693" y="201017"/>
                    <a:pt x="0" y="167958"/>
                    <a:pt x="0" y="133487"/>
                  </a:cubicBezTo>
                  <a:lnTo>
                    <a:pt x="0" y="129972"/>
                  </a:lnTo>
                  <a:cubicBezTo>
                    <a:pt x="0" y="95502"/>
                    <a:pt x="13693" y="62443"/>
                    <a:pt x="38068" y="38068"/>
                  </a:cubicBezTo>
                  <a:cubicBezTo>
                    <a:pt x="62443" y="13693"/>
                    <a:pt x="95502" y="0"/>
                    <a:pt x="1299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EDAB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9" name="Google Shape;259;p21"/>
          <p:cNvSpPr txBox="1"/>
          <p:nvPr/>
        </p:nvSpPr>
        <p:spPr>
          <a:xfrm>
            <a:off x="1028700" y="8843010"/>
            <a:ext cx="4680715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RESTAURANT NAME</a:t>
            </a:r>
            <a:endParaRPr/>
          </a:p>
        </p:txBody>
      </p:sp>
      <p:sp>
        <p:nvSpPr>
          <p:cNvPr id="260" name="Google Shape;260;p21"/>
          <p:cNvSpPr txBox="1"/>
          <p:nvPr/>
        </p:nvSpPr>
        <p:spPr>
          <a:xfrm>
            <a:off x="16230600" y="1584325"/>
            <a:ext cx="1042869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4141"/>
                </a:solidFill>
                <a:latin typeface="Raleway"/>
                <a:ea typeface="Raleway"/>
                <a:cs typeface="Raleway"/>
                <a:sym typeface="Raleway"/>
              </a:rPr>
              <a:t>Year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