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7556500" cx="10693400"/>
  <p:notesSz cx="6858000" cy="9144000"/>
  <p:embeddedFontLst>
    <p:embeddedFont>
      <p:font typeface="Montserrat"/>
      <p:bold r:id="rId13"/>
      <p:boldItalic r:id="rId14"/>
    </p:embeddedFont>
    <p:embeddedFont>
      <p:font typeface="Great Vibes"/>
      <p:regular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Montserrat-bold.fntdata"/><Relationship Id="rId12" Type="http://schemas.openxmlformats.org/officeDocument/2006/relationships/slide" Target="slides/slide7.xml"/><Relationship Id="rId15" Type="http://schemas.openxmlformats.org/officeDocument/2006/relationships/font" Target="fonts/GreatVibes-regular.fntdata"/><Relationship Id="rId14" Type="http://schemas.openxmlformats.org/officeDocument/2006/relationships/font" Target="fonts/Montserrat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Relationship Id="rId3" Type="http://schemas.openxmlformats.org/officeDocument/2006/relationships/image" Target="../media/image3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11" Type="http://schemas.openxmlformats.org/officeDocument/2006/relationships/image" Target="../media/image27.png"/><Relationship Id="rId10" Type="http://schemas.openxmlformats.org/officeDocument/2006/relationships/image" Target="../media/image18.png"/><Relationship Id="rId9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2.png"/><Relationship Id="rId3" Type="http://schemas.openxmlformats.org/officeDocument/2006/relationships/image" Target="../media/image7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10225"/>
            <a:ext cx="10693352" cy="7556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3"/>
          <p:cNvGrpSpPr/>
          <p:nvPr/>
        </p:nvGrpSpPr>
        <p:grpSpPr>
          <a:xfrm>
            <a:off x="0" y="2222400"/>
            <a:ext cx="10693300" cy="3679142"/>
            <a:chOff x="0" y="0"/>
            <a:chExt cx="3831900" cy="1318500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3831772" cy="1318500"/>
            </a:xfrm>
            <a:custGeom>
              <a:rect b="b" l="l" r="r" t="t"/>
              <a:pathLst>
                <a:path extrusionOk="0" h="1318500" w="3831772">
                  <a:moveTo>
                    <a:pt x="0" y="0"/>
                  </a:moveTo>
                  <a:lnTo>
                    <a:pt x="3831772" y="0"/>
                  </a:lnTo>
                  <a:lnTo>
                    <a:pt x="3831772" y="1318500"/>
                  </a:lnTo>
                  <a:lnTo>
                    <a:pt x="0" y="1318500"/>
                  </a:ln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</p:sp>
        <p:sp>
          <p:nvSpPr>
            <p:cNvPr id="16" name="Google Shape;16;p3"/>
            <p:cNvSpPr txBox="1"/>
            <p:nvPr/>
          </p:nvSpPr>
          <p:spPr>
            <a:xfrm>
              <a:off x="0" y="9525"/>
              <a:ext cx="3831900" cy="130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9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" y="10228"/>
            <a:ext cx="10693352" cy="755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2">
    <p:bg>
      <p:bgPr>
        <a:solidFill>
          <a:srgbClr val="FFFDF7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9189766" y="373989"/>
            <a:ext cx="1618456" cy="2361142"/>
          </a:xfrm>
          <a:custGeom>
            <a:rect b="b" l="l" r="r" t="t"/>
            <a:pathLst>
              <a:path extrusionOk="0" h="2361142" w="1618456">
                <a:moveTo>
                  <a:pt x="0" y="0"/>
                </a:moveTo>
                <a:lnTo>
                  <a:pt x="1618456" y="0"/>
                </a:lnTo>
                <a:lnTo>
                  <a:pt x="1618456" y="2361142"/>
                </a:lnTo>
                <a:lnTo>
                  <a:pt x="0" y="2361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 rot="1820957">
            <a:off x="364479" y="1699463"/>
            <a:ext cx="1613570" cy="1613570"/>
          </a:xfrm>
          <a:custGeom>
            <a:rect b="b" l="l" r="r" t="t"/>
            <a:pathLst>
              <a:path extrusionOk="0" h="1614433" w="1614433">
                <a:moveTo>
                  <a:pt x="0" y="0"/>
                </a:moveTo>
                <a:lnTo>
                  <a:pt x="1614432" y="0"/>
                </a:lnTo>
                <a:lnTo>
                  <a:pt x="1614432" y="1614433"/>
                </a:lnTo>
                <a:lnTo>
                  <a:pt x="0" y="1614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4"/>
          <p:cNvSpPr/>
          <p:nvPr/>
        </p:nvSpPr>
        <p:spPr>
          <a:xfrm rot="430698">
            <a:off x="-393570" y="1802261"/>
            <a:ext cx="1252508" cy="2215047"/>
          </a:xfrm>
          <a:custGeom>
            <a:rect b="b" l="l" r="r" t="t"/>
            <a:pathLst>
              <a:path extrusionOk="0" h="2214293" w="1252082">
                <a:moveTo>
                  <a:pt x="0" y="0"/>
                </a:moveTo>
                <a:lnTo>
                  <a:pt x="1252082" y="0"/>
                </a:lnTo>
                <a:lnTo>
                  <a:pt x="1252082" y="2214293"/>
                </a:lnTo>
                <a:lnTo>
                  <a:pt x="0" y="2214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 flipH="1">
            <a:off x="-1775883" y="4293225"/>
            <a:ext cx="3293021" cy="1670460"/>
          </a:xfrm>
          <a:custGeom>
            <a:rect b="b" l="l" r="r" t="t"/>
            <a:pathLst>
              <a:path extrusionOk="0" h="1670460" w="3293021">
                <a:moveTo>
                  <a:pt x="3293021" y="0"/>
                </a:moveTo>
                <a:lnTo>
                  <a:pt x="0" y="0"/>
                </a:lnTo>
                <a:lnTo>
                  <a:pt x="0" y="1670460"/>
                </a:lnTo>
                <a:lnTo>
                  <a:pt x="3293021" y="1670460"/>
                </a:lnTo>
                <a:lnTo>
                  <a:pt x="329302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 flipH="1" rot="-9859809">
            <a:off x="9169077" y="-50112"/>
            <a:ext cx="1186214" cy="1388123"/>
          </a:xfrm>
          <a:custGeom>
            <a:rect b="b" l="l" r="r" t="t"/>
            <a:pathLst>
              <a:path extrusionOk="0" h="1388605" w="1186626">
                <a:moveTo>
                  <a:pt x="0" y="1388604"/>
                </a:moveTo>
                <a:lnTo>
                  <a:pt x="1186626" y="1388604"/>
                </a:lnTo>
                <a:lnTo>
                  <a:pt x="1186626" y="0"/>
                </a:lnTo>
                <a:lnTo>
                  <a:pt x="0" y="0"/>
                </a:lnTo>
                <a:lnTo>
                  <a:pt x="0" y="1388604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447006" y="6185839"/>
            <a:ext cx="937440" cy="1512000"/>
          </a:xfrm>
          <a:custGeom>
            <a:rect b="b" l="l" r="r" t="t"/>
            <a:pathLst>
              <a:path extrusionOk="0" h="1512000" w="937440">
                <a:moveTo>
                  <a:pt x="0" y="0"/>
                </a:moveTo>
                <a:lnTo>
                  <a:pt x="937440" y="0"/>
                </a:lnTo>
                <a:lnTo>
                  <a:pt x="9374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579451" y="6183574"/>
            <a:ext cx="937440" cy="1512000"/>
          </a:xfrm>
          <a:custGeom>
            <a:rect b="b" l="l" r="r" t="t"/>
            <a:pathLst>
              <a:path extrusionOk="0" h="1512000" w="937440">
                <a:moveTo>
                  <a:pt x="0" y="0"/>
                </a:moveTo>
                <a:lnTo>
                  <a:pt x="937440" y="0"/>
                </a:lnTo>
                <a:lnTo>
                  <a:pt x="9374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9189766" y="2909068"/>
            <a:ext cx="1901472" cy="1545378"/>
          </a:xfrm>
          <a:custGeom>
            <a:rect b="b" l="l" r="r" t="t"/>
            <a:pathLst>
              <a:path extrusionOk="0" h="1545378" w="1901472">
                <a:moveTo>
                  <a:pt x="0" y="0"/>
                </a:moveTo>
                <a:lnTo>
                  <a:pt x="1901472" y="0"/>
                </a:lnTo>
                <a:lnTo>
                  <a:pt x="1901472" y="1545378"/>
                </a:lnTo>
                <a:lnTo>
                  <a:pt x="0" y="1545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4"/>
          <p:cNvSpPr/>
          <p:nvPr/>
        </p:nvSpPr>
        <p:spPr>
          <a:xfrm>
            <a:off x="9189766" y="4737540"/>
            <a:ext cx="2749091" cy="3024000"/>
          </a:xfrm>
          <a:custGeom>
            <a:rect b="b" l="l" r="r" t="t"/>
            <a:pathLst>
              <a:path extrusionOk="0" h="3024000" w="2749091">
                <a:moveTo>
                  <a:pt x="0" y="0"/>
                </a:moveTo>
                <a:lnTo>
                  <a:pt x="2749091" y="0"/>
                </a:lnTo>
                <a:lnTo>
                  <a:pt x="2749091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>
            <a:off x="-1387571" y="149147"/>
            <a:ext cx="2907476" cy="1348012"/>
          </a:xfrm>
          <a:custGeom>
            <a:rect b="b" l="l" r="r" t="t"/>
            <a:pathLst>
              <a:path extrusionOk="0" h="1348012" w="2907476">
                <a:moveTo>
                  <a:pt x="0" y="0"/>
                </a:moveTo>
                <a:lnTo>
                  <a:pt x="2907476" y="0"/>
                </a:lnTo>
                <a:lnTo>
                  <a:pt x="2907476" y="1348011"/>
                </a:lnTo>
                <a:lnTo>
                  <a:pt x="0" y="134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3">
    <p:bg>
      <p:bgPr>
        <a:solidFill>
          <a:srgbClr val="F8F0E5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246070" y="-336715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5"/>
          <p:cNvSpPr/>
          <p:nvPr/>
        </p:nvSpPr>
        <p:spPr>
          <a:xfrm>
            <a:off x="-145780" y="602270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5"/>
          <p:cNvSpPr/>
          <p:nvPr/>
        </p:nvSpPr>
        <p:spPr>
          <a:xfrm>
            <a:off x="-145780" y="1543028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>
            <a:off x="-174219" y="2345390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5"/>
          <p:cNvSpPr/>
          <p:nvPr/>
        </p:nvSpPr>
        <p:spPr>
          <a:xfrm>
            <a:off x="-145780" y="3297180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1070041" y="-409654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5"/>
          <p:cNvSpPr/>
          <p:nvPr/>
        </p:nvSpPr>
        <p:spPr>
          <a:xfrm>
            <a:off x="1070041" y="539911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5"/>
          <p:cNvSpPr/>
          <p:nvPr/>
        </p:nvSpPr>
        <p:spPr>
          <a:xfrm>
            <a:off x="1070041" y="1572649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5"/>
          <p:cNvSpPr/>
          <p:nvPr/>
        </p:nvSpPr>
        <p:spPr>
          <a:xfrm>
            <a:off x="1070041" y="2681894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5"/>
          <p:cNvSpPr/>
          <p:nvPr/>
        </p:nvSpPr>
        <p:spPr>
          <a:xfrm>
            <a:off x="1070041" y="3503228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3" y="0"/>
                </a:lnTo>
                <a:lnTo>
                  <a:pt x="1039173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5"/>
          <p:cNvSpPr/>
          <p:nvPr/>
        </p:nvSpPr>
        <p:spPr>
          <a:xfrm>
            <a:off x="2247971" y="-336715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5"/>
          <p:cNvSpPr/>
          <p:nvPr/>
        </p:nvSpPr>
        <p:spPr>
          <a:xfrm>
            <a:off x="2348260" y="602270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5"/>
          <p:cNvSpPr/>
          <p:nvPr/>
        </p:nvSpPr>
        <p:spPr>
          <a:xfrm>
            <a:off x="2348260" y="1543028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5"/>
          <p:cNvSpPr/>
          <p:nvPr/>
        </p:nvSpPr>
        <p:spPr>
          <a:xfrm>
            <a:off x="2319822" y="2345390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4" y="0"/>
                </a:lnTo>
                <a:lnTo>
                  <a:pt x="948974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" name="Google Shape;44;p5"/>
          <p:cNvSpPr/>
          <p:nvPr/>
        </p:nvSpPr>
        <p:spPr>
          <a:xfrm>
            <a:off x="2348260" y="3297180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5"/>
          <p:cNvSpPr/>
          <p:nvPr/>
        </p:nvSpPr>
        <p:spPr>
          <a:xfrm>
            <a:off x="3564082" y="-409654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5"/>
          <p:cNvSpPr/>
          <p:nvPr/>
        </p:nvSpPr>
        <p:spPr>
          <a:xfrm>
            <a:off x="3564082" y="539911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5"/>
          <p:cNvSpPr/>
          <p:nvPr/>
        </p:nvSpPr>
        <p:spPr>
          <a:xfrm>
            <a:off x="3564082" y="1572649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5"/>
          <p:cNvSpPr/>
          <p:nvPr/>
        </p:nvSpPr>
        <p:spPr>
          <a:xfrm>
            <a:off x="3564082" y="2681894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5"/>
          <p:cNvSpPr/>
          <p:nvPr/>
        </p:nvSpPr>
        <p:spPr>
          <a:xfrm>
            <a:off x="3564082" y="3503228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2" y="0"/>
                </a:lnTo>
                <a:lnTo>
                  <a:pt x="1039172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5"/>
          <p:cNvSpPr/>
          <p:nvPr/>
        </p:nvSpPr>
        <p:spPr>
          <a:xfrm>
            <a:off x="4742011" y="-409654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>
            <a:off x="4842301" y="529331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4842301" y="1470089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5"/>
          <p:cNvSpPr/>
          <p:nvPr/>
        </p:nvSpPr>
        <p:spPr>
          <a:xfrm>
            <a:off x="4813862" y="2272451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5"/>
          <p:cNvSpPr/>
          <p:nvPr/>
        </p:nvSpPr>
        <p:spPr>
          <a:xfrm>
            <a:off x="4842301" y="3224241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5"/>
          <p:cNvSpPr/>
          <p:nvPr/>
        </p:nvSpPr>
        <p:spPr>
          <a:xfrm>
            <a:off x="-145780" y="4305210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5"/>
          <p:cNvSpPr/>
          <p:nvPr/>
        </p:nvSpPr>
        <p:spPr>
          <a:xfrm>
            <a:off x="-45491" y="5244195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5"/>
          <p:cNvSpPr/>
          <p:nvPr/>
        </p:nvSpPr>
        <p:spPr>
          <a:xfrm>
            <a:off x="-45491" y="6184952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5"/>
          <p:cNvSpPr/>
          <p:nvPr/>
        </p:nvSpPr>
        <p:spPr>
          <a:xfrm>
            <a:off x="-73930" y="6987314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5"/>
          <p:cNvSpPr/>
          <p:nvPr/>
        </p:nvSpPr>
        <p:spPr>
          <a:xfrm>
            <a:off x="1170331" y="4232271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5"/>
          <p:cNvSpPr/>
          <p:nvPr/>
        </p:nvSpPr>
        <p:spPr>
          <a:xfrm>
            <a:off x="1170331" y="5181836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5"/>
          <p:cNvSpPr/>
          <p:nvPr/>
        </p:nvSpPr>
        <p:spPr>
          <a:xfrm>
            <a:off x="1170331" y="6214573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5"/>
          <p:cNvSpPr/>
          <p:nvPr/>
        </p:nvSpPr>
        <p:spPr>
          <a:xfrm>
            <a:off x="1170331" y="7323819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3"/>
                </a:lnTo>
                <a:lnTo>
                  <a:pt x="0" y="71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5"/>
          <p:cNvSpPr/>
          <p:nvPr/>
        </p:nvSpPr>
        <p:spPr>
          <a:xfrm>
            <a:off x="2348260" y="4305210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5"/>
          <p:cNvSpPr/>
          <p:nvPr/>
        </p:nvSpPr>
        <p:spPr>
          <a:xfrm>
            <a:off x="2448550" y="5244195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5"/>
          <p:cNvSpPr/>
          <p:nvPr/>
        </p:nvSpPr>
        <p:spPr>
          <a:xfrm>
            <a:off x="2448550" y="6184952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5"/>
          <p:cNvSpPr/>
          <p:nvPr/>
        </p:nvSpPr>
        <p:spPr>
          <a:xfrm>
            <a:off x="2420111" y="6987314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5"/>
          <p:cNvSpPr/>
          <p:nvPr/>
        </p:nvSpPr>
        <p:spPr>
          <a:xfrm>
            <a:off x="3664371" y="4232271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5"/>
          <p:cNvSpPr/>
          <p:nvPr/>
        </p:nvSpPr>
        <p:spPr>
          <a:xfrm>
            <a:off x="3664371" y="5181836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5"/>
          <p:cNvSpPr/>
          <p:nvPr/>
        </p:nvSpPr>
        <p:spPr>
          <a:xfrm>
            <a:off x="3664371" y="6214573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5"/>
          <p:cNvSpPr/>
          <p:nvPr/>
        </p:nvSpPr>
        <p:spPr>
          <a:xfrm>
            <a:off x="3664371" y="7323819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3"/>
                </a:lnTo>
                <a:lnTo>
                  <a:pt x="0" y="71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5"/>
          <p:cNvSpPr/>
          <p:nvPr/>
        </p:nvSpPr>
        <p:spPr>
          <a:xfrm>
            <a:off x="4842301" y="4232271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5"/>
          <p:cNvSpPr/>
          <p:nvPr/>
        </p:nvSpPr>
        <p:spPr>
          <a:xfrm>
            <a:off x="4942590" y="5171256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5"/>
          <p:cNvSpPr/>
          <p:nvPr/>
        </p:nvSpPr>
        <p:spPr>
          <a:xfrm>
            <a:off x="4942590" y="6112014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5"/>
          <p:cNvSpPr/>
          <p:nvPr/>
        </p:nvSpPr>
        <p:spPr>
          <a:xfrm>
            <a:off x="4914151" y="6914375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5"/>
          <p:cNvSpPr/>
          <p:nvPr/>
        </p:nvSpPr>
        <p:spPr>
          <a:xfrm>
            <a:off x="6062595" y="-48259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5"/>
          <p:cNvSpPr/>
          <p:nvPr/>
        </p:nvSpPr>
        <p:spPr>
          <a:xfrm>
            <a:off x="6062595" y="466972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5"/>
          <p:cNvSpPr/>
          <p:nvPr/>
        </p:nvSpPr>
        <p:spPr>
          <a:xfrm>
            <a:off x="6062595" y="1499710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5"/>
          <p:cNvSpPr/>
          <p:nvPr/>
        </p:nvSpPr>
        <p:spPr>
          <a:xfrm>
            <a:off x="6062595" y="2608955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5"/>
          <p:cNvSpPr/>
          <p:nvPr/>
        </p:nvSpPr>
        <p:spPr>
          <a:xfrm>
            <a:off x="6062595" y="3430289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3" y="0"/>
                </a:lnTo>
                <a:lnTo>
                  <a:pt x="1039173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5"/>
          <p:cNvSpPr/>
          <p:nvPr/>
        </p:nvSpPr>
        <p:spPr>
          <a:xfrm>
            <a:off x="7240525" y="-409654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5"/>
          <p:cNvSpPr/>
          <p:nvPr/>
        </p:nvSpPr>
        <p:spPr>
          <a:xfrm>
            <a:off x="7340814" y="529331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5"/>
          <p:cNvSpPr/>
          <p:nvPr/>
        </p:nvSpPr>
        <p:spPr>
          <a:xfrm>
            <a:off x="7340814" y="1470089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5"/>
          <p:cNvSpPr/>
          <p:nvPr/>
        </p:nvSpPr>
        <p:spPr>
          <a:xfrm>
            <a:off x="7312376" y="2272451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5"/>
          <p:cNvSpPr/>
          <p:nvPr/>
        </p:nvSpPr>
        <p:spPr>
          <a:xfrm>
            <a:off x="7340814" y="3224241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7" y="0"/>
                </a:lnTo>
                <a:lnTo>
                  <a:pt x="920537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5"/>
          <p:cNvSpPr/>
          <p:nvPr/>
        </p:nvSpPr>
        <p:spPr>
          <a:xfrm>
            <a:off x="8556636" y="-48259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5"/>
          <p:cNvSpPr/>
          <p:nvPr/>
        </p:nvSpPr>
        <p:spPr>
          <a:xfrm>
            <a:off x="8556636" y="466972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5"/>
          <p:cNvSpPr/>
          <p:nvPr/>
        </p:nvSpPr>
        <p:spPr>
          <a:xfrm>
            <a:off x="8556636" y="1499710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5"/>
          <p:cNvSpPr/>
          <p:nvPr/>
        </p:nvSpPr>
        <p:spPr>
          <a:xfrm>
            <a:off x="8556636" y="2608955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5"/>
          <p:cNvSpPr/>
          <p:nvPr/>
        </p:nvSpPr>
        <p:spPr>
          <a:xfrm>
            <a:off x="8556636" y="3430289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2" y="0"/>
                </a:lnTo>
                <a:lnTo>
                  <a:pt x="1039172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5"/>
          <p:cNvSpPr/>
          <p:nvPr/>
        </p:nvSpPr>
        <p:spPr>
          <a:xfrm>
            <a:off x="9734565" y="-482592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5"/>
          <p:cNvSpPr/>
          <p:nvPr/>
        </p:nvSpPr>
        <p:spPr>
          <a:xfrm>
            <a:off x="9834855" y="456392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5"/>
          <p:cNvSpPr/>
          <p:nvPr/>
        </p:nvSpPr>
        <p:spPr>
          <a:xfrm>
            <a:off x="9834855" y="1397150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5"/>
          <p:cNvSpPr/>
          <p:nvPr/>
        </p:nvSpPr>
        <p:spPr>
          <a:xfrm>
            <a:off x="9806416" y="2199512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5"/>
          <p:cNvSpPr/>
          <p:nvPr/>
        </p:nvSpPr>
        <p:spPr>
          <a:xfrm>
            <a:off x="9834855" y="3151302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5"/>
          <p:cNvSpPr/>
          <p:nvPr/>
        </p:nvSpPr>
        <p:spPr>
          <a:xfrm>
            <a:off x="6162885" y="415933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5"/>
          <p:cNvSpPr/>
          <p:nvPr/>
        </p:nvSpPr>
        <p:spPr>
          <a:xfrm>
            <a:off x="6162885" y="5108897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5"/>
          <p:cNvSpPr/>
          <p:nvPr/>
        </p:nvSpPr>
        <p:spPr>
          <a:xfrm>
            <a:off x="6162885" y="6141634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5"/>
          <p:cNvSpPr/>
          <p:nvPr/>
        </p:nvSpPr>
        <p:spPr>
          <a:xfrm>
            <a:off x="6162885" y="7250880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5"/>
          <p:cNvSpPr/>
          <p:nvPr/>
        </p:nvSpPr>
        <p:spPr>
          <a:xfrm>
            <a:off x="7340814" y="4232271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5"/>
          <p:cNvSpPr/>
          <p:nvPr/>
        </p:nvSpPr>
        <p:spPr>
          <a:xfrm>
            <a:off x="7441104" y="5171256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5"/>
          <p:cNvSpPr/>
          <p:nvPr/>
        </p:nvSpPr>
        <p:spPr>
          <a:xfrm>
            <a:off x="7441104" y="6112014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5"/>
          <p:cNvSpPr/>
          <p:nvPr/>
        </p:nvSpPr>
        <p:spPr>
          <a:xfrm>
            <a:off x="7412665" y="6914375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5"/>
          <p:cNvSpPr/>
          <p:nvPr/>
        </p:nvSpPr>
        <p:spPr>
          <a:xfrm>
            <a:off x="8656925" y="415933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5"/>
          <p:cNvSpPr/>
          <p:nvPr/>
        </p:nvSpPr>
        <p:spPr>
          <a:xfrm>
            <a:off x="8656925" y="5108897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5"/>
          <p:cNvSpPr/>
          <p:nvPr/>
        </p:nvSpPr>
        <p:spPr>
          <a:xfrm>
            <a:off x="8656925" y="6141634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5"/>
          <p:cNvSpPr/>
          <p:nvPr/>
        </p:nvSpPr>
        <p:spPr>
          <a:xfrm>
            <a:off x="8656925" y="7250880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5"/>
          <p:cNvSpPr/>
          <p:nvPr/>
        </p:nvSpPr>
        <p:spPr>
          <a:xfrm>
            <a:off x="9834855" y="4159332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5"/>
          <p:cNvSpPr/>
          <p:nvPr/>
        </p:nvSpPr>
        <p:spPr>
          <a:xfrm>
            <a:off x="9935144" y="5098317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5"/>
          <p:cNvSpPr/>
          <p:nvPr/>
        </p:nvSpPr>
        <p:spPr>
          <a:xfrm>
            <a:off x="9935144" y="6039075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5"/>
          <p:cNvSpPr/>
          <p:nvPr/>
        </p:nvSpPr>
        <p:spPr>
          <a:xfrm>
            <a:off x="9906706" y="6841437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3"/>
                </a:lnTo>
                <a:lnTo>
                  <a:pt x="0" y="855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1" name="Google Shape;111;p5"/>
          <p:cNvGrpSpPr/>
          <p:nvPr/>
        </p:nvGrpSpPr>
        <p:grpSpPr>
          <a:xfrm>
            <a:off x="430133" y="495469"/>
            <a:ext cx="9716594" cy="6499637"/>
            <a:chOff x="0" y="-28575"/>
            <a:chExt cx="3482151" cy="2329285"/>
          </a:xfrm>
        </p:grpSpPr>
        <p:sp>
          <p:nvSpPr>
            <p:cNvPr id="112" name="Google Shape;112;p5"/>
            <p:cNvSpPr/>
            <p:nvPr/>
          </p:nvSpPr>
          <p:spPr>
            <a:xfrm>
              <a:off x="0" y="0"/>
              <a:ext cx="3482151" cy="2300710"/>
            </a:xfrm>
            <a:custGeom>
              <a:rect b="b" l="l" r="r" t="t"/>
              <a:pathLst>
                <a:path extrusionOk="0" h="2300710" w="3482151">
                  <a:moveTo>
                    <a:pt x="20716" y="0"/>
                  </a:moveTo>
                  <a:lnTo>
                    <a:pt x="3461434" y="0"/>
                  </a:lnTo>
                  <a:cubicBezTo>
                    <a:pt x="3472876" y="0"/>
                    <a:pt x="3482151" y="9275"/>
                    <a:pt x="3482151" y="20716"/>
                  </a:cubicBezTo>
                  <a:lnTo>
                    <a:pt x="3482151" y="2279994"/>
                  </a:lnTo>
                  <a:cubicBezTo>
                    <a:pt x="3482151" y="2285488"/>
                    <a:pt x="3479968" y="2290757"/>
                    <a:pt x="3476083" y="2294642"/>
                  </a:cubicBezTo>
                  <a:cubicBezTo>
                    <a:pt x="3472198" y="2298527"/>
                    <a:pt x="3466929" y="2300710"/>
                    <a:pt x="3461434" y="2300710"/>
                  </a:cubicBezTo>
                  <a:lnTo>
                    <a:pt x="20716" y="2300710"/>
                  </a:lnTo>
                  <a:cubicBezTo>
                    <a:pt x="9275" y="2300710"/>
                    <a:pt x="0" y="2291435"/>
                    <a:pt x="0" y="2279994"/>
                  </a:cubicBezTo>
                  <a:lnTo>
                    <a:pt x="0" y="20716"/>
                  </a:lnTo>
                  <a:cubicBezTo>
                    <a:pt x="0" y="9275"/>
                    <a:pt x="9275" y="0"/>
                    <a:pt x="20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 txBox="1"/>
            <p:nvPr/>
          </p:nvSpPr>
          <p:spPr>
            <a:xfrm>
              <a:off x="0" y="-28575"/>
              <a:ext cx="3482100" cy="23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BLANK_4">
    <p:bg>
      <p:bgPr>
        <a:solidFill>
          <a:srgbClr val="C09E7E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6"/>
          <p:cNvGrpSpPr/>
          <p:nvPr/>
        </p:nvGrpSpPr>
        <p:grpSpPr>
          <a:xfrm>
            <a:off x="487783" y="1581682"/>
            <a:ext cx="9716594" cy="5408632"/>
            <a:chOff x="0" y="-28575"/>
            <a:chExt cx="3482151" cy="1938300"/>
          </a:xfrm>
        </p:grpSpPr>
        <p:sp>
          <p:nvSpPr>
            <p:cNvPr id="116" name="Google Shape;116;p6"/>
            <p:cNvSpPr/>
            <p:nvPr/>
          </p:nvSpPr>
          <p:spPr>
            <a:xfrm>
              <a:off x="0" y="0"/>
              <a:ext cx="3482151" cy="1909607"/>
            </a:xfrm>
            <a:custGeom>
              <a:rect b="b" l="l" r="r" t="t"/>
              <a:pathLst>
                <a:path extrusionOk="0" h="1909607" w="3482151">
                  <a:moveTo>
                    <a:pt x="20716" y="0"/>
                  </a:moveTo>
                  <a:lnTo>
                    <a:pt x="3461434" y="0"/>
                  </a:lnTo>
                  <a:cubicBezTo>
                    <a:pt x="3472876" y="0"/>
                    <a:pt x="3482151" y="9275"/>
                    <a:pt x="3482151" y="20716"/>
                  </a:cubicBezTo>
                  <a:lnTo>
                    <a:pt x="3482151" y="1888891"/>
                  </a:lnTo>
                  <a:cubicBezTo>
                    <a:pt x="3482151" y="1900332"/>
                    <a:pt x="3472876" y="1909607"/>
                    <a:pt x="3461434" y="1909607"/>
                  </a:cubicBezTo>
                  <a:lnTo>
                    <a:pt x="20716" y="1909607"/>
                  </a:lnTo>
                  <a:cubicBezTo>
                    <a:pt x="15222" y="1909607"/>
                    <a:pt x="9953" y="1907424"/>
                    <a:pt x="6068" y="1903539"/>
                  </a:cubicBezTo>
                  <a:cubicBezTo>
                    <a:pt x="2183" y="1899654"/>
                    <a:pt x="0" y="1894385"/>
                    <a:pt x="0" y="1888891"/>
                  </a:cubicBezTo>
                  <a:lnTo>
                    <a:pt x="0" y="20716"/>
                  </a:lnTo>
                  <a:cubicBezTo>
                    <a:pt x="0" y="9275"/>
                    <a:pt x="9275" y="0"/>
                    <a:pt x="20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6"/>
            <p:cNvSpPr txBox="1"/>
            <p:nvPr/>
          </p:nvSpPr>
          <p:spPr>
            <a:xfrm>
              <a:off x="0" y="-28575"/>
              <a:ext cx="3482100" cy="19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6"/>
          <p:cNvSpPr/>
          <p:nvPr/>
        </p:nvSpPr>
        <p:spPr>
          <a:xfrm>
            <a:off x="-688177" y="-61955"/>
            <a:ext cx="5961624" cy="2198349"/>
          </a:xfrm>
          <a:custGeom>
            <a:rect b="b" l="l" r="r" t="t"/>
            <a:pathLst>
              <a:path extrusionOk="0" h="2198349" w="5961624">
                <a:moveTo>
                  <a:pt x="0" y="0"/>
                </a:moveTo>
                <a:lnTo>
                  <a:pt x="5961623" y="0"/>
                </a:lnTo>
                <a:lnTo>
                  <a:pt x="5961623" y="2198349"/>
                </a:lnTo>
                <a:lnTo>
                  <a:pt x="0" y="2198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5">
  <p:cSld name="BLANK_5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/>
          <p:nvPr/>
        </p:nvSpPr>
        <p:spPr>
          <a:xfrm>
            <a:off x="0" y="-1209265"/>
            <a:ext cx="10692000" cy="8769265"/>
          </a:xfrm>
          <a:custGeom>
            <a:rect b="b" l="l" r="r" t="t"/>
            <a:pathLst>
              <a:path extrusionOk="0" h="8769265" w="10692000">
                <a:moveTo>
                  <a:pt x="0" y="0"/>
                </a:moveTo>
                <a:lnTo>
                  <a:pt x="10692000" y="0"/>
                </a:lnTo>
                <a:lnTo>
                  <a:pt x="10692000" y="8769265"/>
                </a:lnTo>
                <a:lnTo>
                  <a:pt x="0" y="8769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71000"/>
            </a:blip>
            <a:stretch>
              <a:fillRect b="-57309" l="-13489" r="-7469" t="0"/>
            </a:stretch>
          </a:blipFill>
          <a:ln>
            <a:noFill/>
          </a:ln>
        </p:spPr>
      </p:sp>
      <p:pic>
        <p:nvPicPr>
          <p:cNvPr id="121" name="Google Shape;12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225" y="11713"/>
            <a:ext cx="4328850" cy="755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3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1" Type="http://schemas.openxmlformats.org/officeDocument/2006/relationships/image" Target="../media/image7.png"/><Relationship Id="rId10" Type="http://schemas.openxmlformats.org/officeDocument/2006/relationships/image" Target="../media/image14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1" Type="http://schemas.openxmlformats.org/officeDocument/2006/relationships/image" Target="../media/image18.png"/><Relationship Id="rId10" Type="http://schemas.openxmlformats.org/officeDocument/2006/relationships/image" Target="../media/image11.png"/><Relationship Id="rId12" Type="http://schemas.openxmlformats.org/officeDocument/2006/relationships/image" Target="../media/image27.png"/><Relationship Id="rId9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40" Type="http://schemas.openxmlformats.org/officeDocument/2006/relationships/image" Target="../media/image61.png"/><Relationship Id="rId20" Type="http://schemas.openxmlformats.org/officeDocument/2006/relationships/image" Target="../media/image47.png"/><Relationship Id="rId41" Type="http://schemas.openxmlformats.org/officeDocument/2006/relationships/image" Target="../media/image65.png"/><Relationship Id="rId22" Type="http://schemas.openxmlformats.org/officeDocument/2006/relationships/image" Target="../media/image48.png"/><Relationship Id="rId21" Type="http://schemas.openxmlformats.org/officeDocument/2006/relationships/image" Target="../media/image64.png"/><Relationship Id="rId24" Type="http://schemas.openxmlformats.org/officeDocument/2006/relationships/image" Target="../media/image59.png"/><Relationship Id="rId23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31.png"/><Relationship Id="rId26" Type="http://schemas.openxmlformats.org/officeDocument/2006/relationships/image" Target="../media/image52.png"/><Relationship Id="rId25" Type="http://schemas.openxmlformats.org/officeDocument/2006/relationships/image" Target="../media/image49.png"/><Relationship Id="rId28" Type="http://schemas.openxmlformats.org/officeDocument/2006/relationships/image" Target="../media/image54.png"/><Relationship Id="rId27" Type="http://schemas.openxmlformats.org/officeDocument/2006/relationships/image" Target="../media/image55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29" Type="http://schemas.openxmlformats.org/officeDocument/2006/relationships/image" Target="../media/image56.png"/><Relationship Id="rId7" Type="http://schemas.openxmlformats.org/officeDocument/2006/relationships/image" Target="../media/image37.png"/><Relationship Id="rId8" Type="http://schemas.openxmlformats.org/officeDocument/2006/relationships/image" Target="../media/image33.png"/><Relationship Id="rId31" Type="http://schemas.openxmlformats.org/officeDocument/2006/relationships/image" Target="../media/image57.png"/><Relationship Id="rId30" Type="http://schemas.openxmlformats.org/officeDocument/2006/relationships/image" Target="../media/image53.png"/><Relationship Id="rId11" Type="http://schemas.openxmlformats.org/officeDocument/2006/relationships/image" Target="../media/image32.png"/><Relationship Id="rId33" Type="http://schemas.openxmlformats.org/officeDocument/2006/relationships/image" Target="../media/image69.png"/><Relationship Id="rId10" Type="http://schemas.openxmlformats.org/officeDocument/2006/relationships/image" Target="../media/image30.png"/><Relationship Id="rId32" Type="http://schemas.openxmlformats.org/officeDocument/2006/relationships/image" Target="../media/image60.png"/><Relationship Id="rId13" Type="http://schemas.openxmlformats.org/officeDocument/2006/relationships/image" Target="../media/image40.png"/><Relationship Id="rId35" Type="http://schemas.openxmlformats.org/officeDocument/2006/relationships/image" Target="../media/image63.png"/><Relationship Id="rId12" Type="http://schemas.openxmlformats.org/officeDocument/2006/relationships/image" Target="../media/image35.png"/><Relationship Id="rId34" Type="http://schemas.openxmlformats.org/officeDocument/2006/relationships/image" Target="../media/image62.png"/><Relationship Id="rId15" Type="http://schemas.openxmlformats.org/officeDocument/2006/relationships/image" Target="../media/image45.png"/><Relationship Id="rId37" Type="http://schemas.openxmlformats.org/officeDocument/2006/relationships/image" Target="../media/image68.png"/><Relationship Id="rId14" Type="http://schemas.openxmlformats.org/officeDocument/2006/relationships/image" Target="../media/image43.png"/><Relationship Id="rId36" Type="http://schemas.openxmlformats.org/officeDocument/2006/relationships/image" Target="../media/image71.png"/><Relationship Id="rId17" Type="http://schemas.openxmlformats.org/officeDocument/2006/relationships/image" Target="../media/image44.png"/><Relationship Id="rId39" Type="http://schemas.openxmlformats.org/officeDocument/2006/relationships/image" Target="../media/image67.png"/><Relationship Id="rId16" Type="http://schemas.openxmlformats.org/officeDocument/2006/relationships/image" Target="../media/image51.png"/><Relationship Id="rId38" Type="http://schemas.openxmlformats.org/officeDocument/2006/relationships/image" Target="../media/image66.png"/><Relationship Id="rId19" Type="http://schemas.openxmlformats.org/officeDocument/2006/relationships/image" Target="../media/image46.png"/><Relationship Id="rId18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3399" cy="7515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8"/>
          <p:cNvGrpSpPr/>
          <p:nvPr/>
        </p:nvGrpSpPr>
        <p:grpSpPr>
          <a:xfrm>
            <a:off x="-71650" y="2222400"/>
            <a:ext cx="10835485" cy="3679142"/>
            <a:chOff x="0" y="0"/>
            <a:chExt cx="3831772" cy="1318500"/>
          </a:xfrm>
        </p:grpSpPr>
        <p:sp>
          <p:nvSpPr>
            <p:cNvPr id="128" name="Google Shape;128;p8"/>
            <p:cNvSpPr/>
            <p:nvPr/>
          </p:nvSpPr>
          <p:spPr>
            <a:xfrm>
              <a:off x="0" y="0"/>
              <a:ext cx="3831772" cy="1318500"/>
            </a:xfrm>
            <a:custGeom>
              <a:rect b="b" l="l" r="r" t="t"/>
              <a:pathLst>
                <a:path extrusionOk="0" h="1318500" w="3831772">
                  <a:moveTo>
                    <a:pt x="0" y="0"/>
                  </a:moveTo>
                  <a:lnTo>
                    <a:pt x="3831772" y="0"/>
                  </a:lnTo>
                  <a:lnTo>
                    <a:pt x="3831772" y="1318500"/>
                  </a:lnTo>
                  <a:lnTo>
                    <a:pt x="0" y="1318500"/>
                  </a:ln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</p:sp>
        <p:sp>
          <p:nvSpPr>
            <p:cNvPr id="129" name="Google Shape;129;p8"/>
            <p:cNvSpPr txBox="1"/>
            <p:nvPr/>
          </p:nvSpPr>
          <p:spPr>
            <a:xfrm>
              <a:off x="0" y="9525"/>
              <a:ext cx="3831771" cy="130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9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8"/>
          <p:cNvSpPr txBox="1"/>
          <p:nvPr/>
        </p:nvSpPr>
        <p:spPr>
          <a:xfrm>
            <a:off x="791830" y="1271239"/>
            <a:ext cx="455417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BEST CHEF AWARD</a:t>
            </a:r>
            <a:endParaRPr/>
          </a:p>
        </p:txBody>
      </p:sp>
      <p:sp>
        <p:nvSpPr>
          <p:cNvPr id="131" name="Google Shape;131;p8"/>
          <p:cNvSpPr txBox="1"/>
          <p:nvPr/>
        </p:nvSpPr>
        <p:spPr>
          <a:xfrm>
            <a:off x="756000" y="353029"/>
            <a:ext cx="58266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CERTIFICATE</a:t>
            </a:r>
            <a:endParaRPr/>
          </a:p>
        </p:txBody>
      </p:sp>
      <p:sp>
        <p:nvSpPr>
          <p:cNvPr id="132" name="Google Shape;132;p8"/>
          <p:cNvSpPr txBox="1"/>
          <p:nvPr/>
        </p:nvSpPr>
        <p:spPr>
          <a:xfrm>
            <a:off x="3381366" y="2688255"/>
            <a:ext cx="3929267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award is presented to</a:t>
            </a:r>
            <a:endParaRPr/>
          </a:p>
        </p:txBody>
      </p:sp>
      <p:sp>
        <p:nvSpPr>
          <p:cNvPr id="133" name="Google Shape;133;p8"/>
          <p:cNvSpPr txBox="1"/>
          <p:nvPr/>
        </p:nvSpPr>
        <p:spPr>
          <a:xfrm>
            <a:off x="2634717" y="5060995"/>
            <a:ext cx="5422567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recognition of their outstanding culinary skills, dedication to the art of cooking, and commitment to excellence in the culinary profession.</a:t>
            </a:r>
            <a:endParaRPr/>
          </a:p>
        </p:txBody>
      </p:sp>
      <p:sp>
        <p:nvSpPr>
          <p:cNvPr id="134" name="Google Shape;134;p8"/>
          <p:cNvSpPr txBox="1"/>
          <p:nvPr/>
        </p:nvSpPr>
        <p:spPr>
          <a:xfrm>
            <a:off x="2155313" y="3231180"/>
            <a:ext cx="63813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000000"/>
                </a:solidFill>
                <a:latin typeface="Great Vibes"/>
                <a:ea typeface="Great Vibes"/>
                <a:cs typeface="Great Vibes"/>
                <a:sym typeface="Great Vibes"/>
              </a:rPr>
              <a:t>Zara Soleil</a:t>
            </a:r>
            <a:endParaRPr/>
          </a:p>
        </p:txBody>
      </p:sp>
      <p:sp>
        <p:nvSpPr>
          <p:cNvPr id="135" name="Google Shape;135;p8"/>
          <p:cNvSpPr txBox="1"/>
          <p:nvPr/>
        </p:nvSpPr>
        <p:spPr>
          <a:xfrm>
            <a:off x="1477599" y="6822527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AMBER QUEEN</a:t>
            </a:r>
            <a:endParaRPr/>
          </a:p>
        </p:txBody>
      </p:sp>
      <p:sp>
        <p:nvSpPr>
          <p:cNvPr id="136" name="Google Shape;136;p8"/>
          <p:cNvSpPr txBox="1"/>
          <p:nvPr/>
        </p:nvSpPr>
        <p:spPr>
          <a:xfrm>
            <a:off x="1474408" y="7043955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 Chef</a:t>
            </a:r>
            <a:endParaRPr/>
          </a:p>
        </p:txBody>
      </p:sp>
      <p:cxnSp>
        <p:nvCxnSpPr>
          <p:cNvPr id="137" name="Google Shape;137;p8"/>
          <p:cNvCxnSpPr/>
          <p:nvPr/>
        </p:nvCxnSpPr>
        <p:spPr>
          <a:xfrm>
            <a:off x="1474408" y="6660356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8" name="Google Shape;13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428"/>
            <a:ext cx="10693399" cy="7515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7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9"/>
          <p:cNvCxnSpPr/>
          <p:nvPr/>
        </p:nvCxnSpPr>
        <p:spPr>
          <a:xfrm>
            <a:off x="2271434" y="6186230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40300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" name="Google Shape;144;p9"/>
          <p:cNvCxnSpPr/>
          <p:nvPr/>
        </p:nvCxnSpPr>
        <p:spPr>
          <a:xfrm>
            <a:off x="5965693" y="6183965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40300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9"/>
          <p:cNvSpPr/>
          <p:nvPr/>
        </p:nvSpPr>
        <p:spPr>
          <a:xfrm>
            <a:off x="9189766" y="373989"/>
            <a:ext cx="1618456" cy="2361142"/>
          </a:xfrm>
          <a:custGeom>
            <a:rect b="b" l="l" r="r" t="t"/>
            <a:pathLst>
              <a:path extrusionOk="0" h="2361142" w="1618456">
                <a:moveTo>
                  <a:pt x="0" y="0"/>
                </a:moveTo>
                <a:lnTo>
                  <a:pt x="1618456" y="0"/>
                </a:lnTo>
                <a:lnTo>
                  <a:pt x="1618456" y="2361142"/>
                </a:lnTo>
                <a:lnTo>
                  <a:pt x="0" y="2361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9"/>
          <p:cNvSpPr/>
          <p:nvPr/>
        </p:nvSpPr>
        <p:spPr>
          <a:xfrm rot="1822910">
            <a:off x="363574" y="1699786"/>
            <a:ext cx="1614433" cy="1614433"/>
          </a:xfrm>
          <a:custGeom>
            <a:rect b="b" l="l" r="r" t="t"/>
            <a:pathLst>
              <a:path extrusionOk="0" h="1614433" w="1614433">
                <a:moveTo>
                  <a:pt x="0" y="0"/>
                </a:moveTo>
                <a:lnTo>
                  <a:pt x="1614432" y="0"/>
                </a:lnTo>
                <a:lnTo>
                  <a:pt x="1614432" y="1614433"/>
                </a:lnTo>
                <a:lnTo>
                  <a:pt x="0" y="1614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9"/>
          <p:cNvSpPr/>
          <p:nvPr/>
        </p:nvSpPr>
        <p:spPr>
          <a:xfrm rot="428450">
            <a:off x="-392752" y="1801921"/>
            <a:ext cx="1252082" cy="2214293"/>
          </a:xfrm>
          <a:custGeom>
            <a:rect b="b" l="l" r="r" t="t"/>
            <a:pathLst>
              <a:path extrusionOk="0" h="2214293" w="1252082">
                <a:moveTo>
                  <a:pt x="0" y="0"/>
                </a:moveTo>
                <a:lnTo>
                  <a:pt x="1252082" y="0"/>
                </a:lnTo>
                <a:lnTo>
                  <a:pt x="1252082" y="2214293"/>
                </a:lnTo>
                <a:lnTo>
                  <a:pt x="0" y="2214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9"/>
          <p:cNvSpPr/>
          <p:nvPr/>
        </p:nvSpPr>
        <p:spPr>
          <a:xfrm flipH="1">
            <a:off x="-1775883" y="4293225"/>
            <a:ext cx="3293021" cy="1670460"/>
          </a:xfrm>
          <a:custGeom>
            <a:rect b="b" l="l" r="r" t="t"/>
            <a:pathLst>
              <a:path extrusionOk="0" h="1670460" w="3293021">
                <a:moveTo>
                  <a:pt x="3293021" y="0"/>
                </a:moveTo>
                <a:lnTo>
                  <a:pt x="0" y="0"/>
                </a:lnTo>
                <a:lnTo>
                  <a:pt x="0" y="1670460"/>
                </a:lnTo>
                <a:lnTo>
                  <a:pt x="3293021" y="1670460"/>
                </a:lnTo>
                <a:lnTo>
                  <a:pt x="329302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9"/>
          <p:cNvSpPr/>
          <p:nvPr/>
        </p:nvSpPr>
        <p:spPr>
          <a:xfrm flipH="1" rot="-9859684">
            <a:off x="9169153" y="-50502"/>
            <a:ext cx="1186626" cy="1388605"/>
          </a:xfrm>
          <a:custGeom>
            <a:rect b="b" l="l" r="r" t="t"/>
            <a:pathLst>
              <a:path extrusionOk="0" h="1388605" w="1186626">
                <a:moveTo>
                  <a:pt x="0" y="1388604"/>
                </a:moveTo>
                <a:lnTo>
                  <a:pt x="1186626" y="1388604"/>
                </a:lnTo>
                <a:lnTo>
                  <a:pt x="1186626" y="0"/>
                </a:lnTo>
                <a:lnTo>
                  <a:pt x="0" y="0"/>
                </a:lnTo>
                <a:lnTo>
                  <a:pt x="0" y="1388604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9"/>
          <p:cNvSpPr/>
          <p:nvPr/>
        </p:nvSpPr>
        <p:spPr>
          <a:xfrm>
            <a:off x="-447006" y="6185839"/>
            <a:ext cx="937440" cy="1512000"/>
          </a:xfrm>
          <a:custGeom>
            <a:rect b="b" l="l" r="r" t="t"/>
            <a:pathLst>
              <a:path extrusionOk="0" h="1512000" w="937440">
                <a:moveTo>
                  <a:pt x="0" y="0"/>
                </a:moveTo>
                <a:lnTo>
                  <a:pt x="937440" y="0"/>
                </a:lnTo>
                <a:lnTo>
                  <a:pt x="9374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9"/>
          <p:cNvSpPr/>
          <p:nvPr/>
        </p:nvSpPr>
        <p:spPr>
          <a:xfrm>
            <a:off x="579451" y="6183574"/>
            <a:ext cx="937440" cy="1512000"/>
          </a:xfrm>
          <a:custGeom>
            <a:rect b="b" l="l" r="r" t="t"/>
            <a:pathLst>
              <a:path extrusionOk="0" h="1512000" w="937440">
                <a:moveTo>
                  <a:pt x="0" y="0"/>
                </a:moveTo>
                <a:lnTo>
                  <a:pt x="937440" y="0"/>
                </a:lnTo>
                <a:lnTo>
                  <a:pt x="9374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9"/>
          <p:cNvSpPr/>
          <p:nvPr/>
        </p:nvSpPr>
        <p:spPr>
          <a:xfrm>
            <a:off x="9189766" y="2909068"/>
            <a:ext cx="1901472" cy="1545378"/>
          </a:xfrm>
          <a:custGeom>
            <a:rect b="b" l="l" r="r" t="t"/>
            <a:pathLst>
              <a:path extrusionOk="0" h="1545378" w="1901472">
                <a:moveTo>
                  <a:pt x="0" y="0"/>
                </a:moveTo>
                <a:lnTo>
                  <a:pt x="1901472" y="0"/>
                </a:lnTo>
                <a:lnTo>
                  <a:pt x="1901472" y="1545378"/>
                </a:lnTo>
                <a:lnTo>
                  <a:pt x="0" y="1545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9"/>
          <p:cNvSpPr/>
          <p:nvPr/>
        </p:nvSpPr>
        <p:spPr>
          <a:xfrm>
            <a:off x="9189766" y="4737540"/>
            <a:ext cx="2749091" cy="3024000"/>
          </a:xfrm>
          <a:custGeom>
            <a:rect b="b" l="l" r="r" t="t"/>
            <a:pathLst>
              <a:path extrusionOk="0" h="3024000" w="2749091">
                <a:moveTo>
                  <a:pt x="0" y="0"/>
                </a:moveTo>
                <a:lnTo>
                  <a:pt x="2749091" y="0"/>
                </a:lnTo>
                <a:lnTo>
                  <a:pt x="2749091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9"/>
          <p:cNvSpPr txBox="1"/>
          <p:nvPr/>
        </p:nvSpPr>
        <p:spPr>
          <a:xfrm>
            <a:off x="2155313" y="1754034"/>
            <a:ext cx="6381374" cy="534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4701C"/>
                </a:solidFill>
                <a:latin typeface="Montserrat"/>
                <a:ea typeface="Montserrat"/>
                <a:cs typeface="Montserrat"/>
                <a:sym typeface="Montserrat"/>
              </a:rPr>
              <a:t>Best Chef Award</a:t>
            </a:r>
            <a:endParaRPr/>
          </a:p>
        </p:txBody>
      </p:sp>
      <p:sp>
        <p:nvSpPr>
          <p:cNvPr id="155" name="Google Shape;155;p9"/>
          <p:cNvSpPr txBox="1"/>
          <p:nvPr/>
        </p:nvSpPr>
        <p:spPr>
          <a:xfrm>
            <a:off x="1688341" y="647530"/>
            <a:ext cx="7315318" cy="1227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314EA4"/>
                </a:solidFill>
                <a:latin typeface="Montserrat"/>
                <a:ea typeface="Montserrat"/>
                <a:cs typeface="Montserrat"/>
                <a:sym typeface="Montserrat"/>
              </a:rPr>
              <a:t>CERTIFICATE</a:t>
            </a:r>
            <a:endParaRPr/>
          </a:p>
        </p:txBody>
      </p:sp>
      <p:sp>
        <p:nvSpPr>
          <p:cNvPr id="156" name="Google Shape;156;p9"/>
          <p:cNvSpPr txBox="1"/>
          <p:nvPr/>
        </p:nvSpPr>
        <p:spPr>
          <a:xfrm>
            <a:off x="2155313" y="3279590"/>
            <a:ext cx="63813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E8400C"/>
                </a:solidFill>
                <a:latin typeface="Great Vibes"/>
                <a:ea typeface="Great Vibes"/>
                <a:cs typeface="Great Vibes"/>
                <a:sym typeface="Great Vibes"/>
              </a:rPr>
              <a:t>Zara Soleil</a:t>
            </a:r>
            <a:endParaRPr/>
          </a:p>
        </p:txBody>
      </p:sp>
      <p:sp>
        <p:nvSpPr>
          <p:cNvPr id="157" name="Google Shape;157;p9"/>
          <p:cNvSpPr txBox="1"/>
          <p:nvPr/>
        </p:nvSpPr>
        <p:spPr>
          <a:xfrm>
            <a:off x="3381366" y="2736665"/>
            <a:ext cx="3929267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This award is presented to</a:t>
            </a:r>
            <a:endParaRPr/>
          </a:p>
        </p:txBody>
      </p:sp>
      <p:sp>
        <p:nvSpPr>
          <p:cNvPr id="158" name="Google Shape;158;p9"/>
          <p:cNvSpPr txBox="1"/>
          <p:nvPr/>
        </p:nvSpPr>
        <p:spPr>
          <a:xfrm>
            <a:off x="2634717" y="5109405"/>
            <a:ext cx="5422567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In recognition of their outstanding culinary skills, dedication to the art of cooking, and commitment to excellence in the culinary profession.</a:t>
            </a:r>
            <a:endParaRPr/>
          </a:p>
        </p:txBody>
      </p:sp>
      <p:sp>
        <p:nvSpPr>
          <p:cNvPr id="159" name="Google Shape;159;p9"/>
          <p:cNvSpPr txBox="1"/>
          <p:nvPr/>
        </p:nvSpPr>
        <p:spPr>
          <a:xfrm>
            <a:off x="2274624" y="6348401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AMBER QUEEN</a:t>
            </a:r>
            <a:endParaRPr/>
          </a:p>
        </p:txBody>
      </p:sp>
      <p:sp>
        <p:nvSpPr>
          <p:cNvPr id="160" name="Google Shape;160;p9"/>
          <p:cNvSpPr txBox="1"/>
          <p:nvPr/>
        </p:nvSpPr>
        <p:spPr>
          <a:xfrm>
            <a:off x="2271434" y="6569829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Head Chef</a:t>
            </a:r>
            <a:endParaRPr/>
          </a:p>
        </p:txBody>
      </p:sp>
      <p:sp>
        <p:nvSpPr>
          <p:cNvPr id="161" name="Google Shape;161;p9"/>
          <p:cNvSpPr txBox="1"/>
          <p:nvPr/>
        </p:nvSpPr>
        <p:spPr>
          <a:xfrm>
            <a:off x="5965693" y="6357426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MARCUS SMITH</a:t>
            </a:r>
            <a:endParaRPr/>
          </a:p>
        </p:txBody>
      </p:sp>
      <p:sp>
        <p:nvSpPr>
          <p:cNvPr id="162" name="Google Shape;162;p9"/>
          <p:cNvSpPr txBox="1"/>
          <p:nvPr/>
        </p:nvSpPr>
        <p:spPr>
          <a:xfrm>
            <a:off x="5962502" y="6578855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College Dean</a:t>
            </a: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-1387571" y="149147"/>
            <a:ext cx="2907476" cy="1348012"/>
          </a:xfrm>
          <a:custGeom>
            <a:rect b="b" l="l" r="r" t="t"/>
            <a:pathLst>
              <a:path extrusionOk="0" h="1348012" w="2907476">
                <a:moveTo>
                  <a:pt x="0" y="0"/>
                </a:moveTo>
                <a:lnTo>
                  <a:pt x="2907476" y="0"/>
                </a:lnTo>
                <a:lnTo>
                  <a:pt x="2907476" y="1348011"/>
                </a:lnTo>
                <a:lnTo>
                  <a:pt x="0" y="134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0E5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/>
          <p:nvPr/>
        </p:nvSpPr>
        <p:spPr>
          <a:xfrm>
            <a:off x="-246070" y="-336715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0"/>
          <p:cNvSpPr/>
          <p:nvPr/>
        </p:nvSpPr>
        <p:spPr>
          <a:xfrm>
            <a:off x="-145780" y="602270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0"/>
          <p:cNvSpPr/>
          <p:nvPr/>
        </p:nvSpPr>
        <p:spPr>
          <a:xfrm>
            <a:off x="-145780" y="1543028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0"/>
          <p:cNvSpPr/>
          <p:nvPr/>
        </p:nvSpPr>
        <p:spPr>
          <a:xfrm>
            <a:off x="-174219" y="2345390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0"/>
          <p:cNvSpPr/>
          <p:nvPr/>
        </p:nvSpPr>
        <p:spPr>
          <a:xfrm>
            <a:off x="-145780" y="3297180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0"/>
          <p:cNvSpPr/>
          <p:nvPr/>
        </p:nvSpPr>
        <p:spPr>
          <a:xfrm>
            <a:off x="1070041" y="-409654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0"/>
          <p:cNvSpPr/>
          <p:nvPr/>
        </p:nvSpPr>
        <p:spPr>
          <a:xfrm>
            <a:off x="1070041" y="539911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0"/>
          <p:cNvSpPr/>
          <p:nvPr/>
        </p:nvSpPr>
        <p:spPr>
          <a:xfrm>
            <a:off x="1070041" y="1572649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0"/>
          <p:cNvSpPr/>
          <p:nvPr/>
        </p:nvSpPr>
        <p:spPr>
          <a:xfrm>
            <a:off x="1070041" y="2681894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0"/>
          <p:cNvSpPr/>
          <p:nvPr/>
        </p:nvSpPr>
        <p:spPr>
          <a:xfrm>
            <a:off x="1070041" y="3503228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3" y="0"/>
                </a:lnTo>
                <a:lnTo>
                  <a:pt x="1039173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0"/>
          <p:cNvSpPr/>
          <p:nvPr/>
        </p:nvSpPr>
        <p:spPr>
          <a:xfrm>
            <a:off x="2247971" y="-336715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0"/>
          <p:cNvSpPr/>
          <p:nvPr/>
        </p:nvSpPr>
        <p:spPr>
          <a:xfrm>
            <a:off x="2348260" y="602270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0"/>
          <p:cNvSpPr/>
          <p:nvPr/>
        </p:nvSpPr>
        <p:spPr>
          <a:xfrm>
            <a:off x="2348260" y="1543028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0"/>
          <p:cNvSpPr/>
          <p:nvPr/>
        </p:nvSpPr>
        <p:spPr>
          <a:xfrm>
            <a:off x="2319822" y="2345390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4" y="0"/>
                </a:lnTo>
                <a:lnTo>
                  <a:pt x="948974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0"/>
          <p:cNvSpPr/>
          <p:nvPr/>
        </p:nvSpPr>
        <p:spPr>
          <a:xfrm>
            <a:off x="2348260" y="3297180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0"/>
          <p:cNvSpPr/>
          <p:nvPr/>
        </p:nvSpPr>
        <p:spPr>
          <a:xfrm>
            <a:off x="3564082" y="-409654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0"/>
          <p:cNvSpPr/>
          <p:nvPr/>
        </p:nvSpPr>
        <p:spPr>
          <a:xfrm>
            <a:off x="3564082" y="539911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0"/>
          <p:cNvSpPr/>
          <p:nvPr/>
        </p:nvSpPr>
        <p:spPr>
          <a:xfrm>
            <a:off x="3564082" y="1572649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0"/>
          <p:cNvSpPr/>
          <p:nvPr/>
        </p:nvSpPr>
        <p:spPr>
          <a:xfrm>
            <a:off x="3564082" y="2681894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0"/>
          <p:cNvSpPr/>
          <p:nvPr/>
        </p:nvSpPr>
        <p:spPr>
          <a:xfrm>
            <a:off x="3564082" y="3503228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2" y="0"/>
                </a:lnTo>
                <a:lnTo>
                  <a:pt x="1039172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0"/>
          <p:cNvSpPr/>
          <p:nvPr/>
        </p:nvSpPr>
        <p:spPr>
          <a:xfrm>
            <a:off x="4742011" y="-409654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0"/>
          <p:cNvSpPr/>
          <p:nvPr/>
        </p:nvSpPr>
        <p:spPr>
          <a:xfrm>
            <a:off x="4842301" y="529331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0"/>
          <p:cNvSpPr/>
          <p:nvPr/>
        </p:nvSpPr>
        <p:spPr>
          <a:xfrm>
            <a:off x="4842301" y="1470089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0"/>
          <p:cNvSpPr/>
          <p:nvPr/>
        </p:nvSpPr>
        <p:spPr>
          <a:xfrm>
            <a:off x="4813862" y="2272451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0"/>
          <p:cNvSpPr/>
          <p:nvPr/>
        </p:nvSpPr>
        <p:spPr>
          <a:xfrm>
            <a:off x="4842301" y="3224241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0"/>
          <p:cNvSpPr/>
          <p:nvPr/>
        </p:nvSpPr>
        <p:spPr>
          <a:xfrm>
            <a:off x="-145780" y="4305210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0"/>
          <p:cNvSpPr/>
          <p:nvPr/>
        </p:nvSpPr>
        <p:spPr>
          <a:xfrm>
            <a:off x="-45491" y="5244195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0"/>
          <p:cNvSpPr/>
          <p:nvPr/>
        </p:nvSpPr>
        <p:spPr>
          <a:xfrm>
            <a:off x="-45491" y="6184952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0"/>
          <p:cNvSpPr/>
          <p:nvPr/>
        </p:nvSpPr>
        <p:spPr>
          <a:xfrm>
            <a:off x="-73930" y="6987314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0"/>
          <p:cNvSpPr/>
          <p:nvPr/>
        </p:nvSpPr>
        <p:spPr>
          <a:xfrm>
            <a:off x="1170331" y="4232271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0"/>
          <p:cNvSpPr/>
          <p:nvPr/>
        </p:nvSpPr>
        <p:spPr>
          <a:xfrm>
            <a:off x="1170331" y="5181836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0"/>
          <p:cNvSpPr/>
          <p:nvPr/>
        </p:nvSpPr>
        <p:spPr>
          <a:xfrm>
            <a:off x="1170331" y="6214573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0"/>
          <p:cNvSpPr/>
          <p:nvPr/>
        </p:nvSpPr>
        <p:spPr>
          <a:xfrm>
            <a:off x="1170331" y="7323819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3"/>
                </a:lnTo>
                <a:lnTo>
                  <a:pt x="0" y="71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0"/>
          <p:cNvSpPr/>
          <p:nvPr/>
        </p:nvSpPr>
        <p:spPr>
          <a:xfrm>
            <a:off x="2348260" y="4305210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0"/>
          <p:cNvSpPr/>
          <p:nvPr/>
        </p:nvSpPr>
        <p:spPr>
          <a:xfrm>
            <a:off x="2448550" y="5244195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0"/>
          <p:cNvSpPr/>
          <p:nvPr/>
        </p:nvSpPr>
        <p:spPr>
          <a:xfrm>
            <a:off x="2448550" y="6184952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0"/>
          <p:cNvSpPr/>
          <p:nvPr/>
        </p:nvSpPr>
        <p:spPr>
          <a:xfrm>
            <a:off x="2420111" y="6987314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0"/>
          <p:cNvSpPr/>
          <p:nvPr/>
        </p:nvSpPr>
        <p:spPr>
          <a:xfrm>
            <a:off x="3664371" y="4232271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0"/>
          <p:cNvSpPr/>
          <p:nvPr/>
        </p:nvSpPr>
        <p:spPr>
          <a:xfrm>
            <a:off x="3664371" y="5181836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0"/>
          <p:cNvSpPr/>
          <p:nvPr/>
        </p:nvSpPr>
        <p:spPr>
          <a:xfrm>
            <a:off x="3664371" y="6214573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0"/>
          <p:cNvSpPr/>
          <p:nvPr/>
        </p:nvSpPr>
        <p:spPr>
          <a:xfrm>
            <a:off x="3664371" y="7323819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3"/>
                </a:lnTo>
                <a:lnTo>
                  <a:pt x="0" y="71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0"/>
          <p:cNvSpPr/>
          <p:nvPr/>
        </p:nvSpPr>
        <p:spPr>
          <a:xfrm>
            <a:off x="4842301" y="4232271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0"/>
          <p:cNvSpPr/>
          <p:nvPr/>
        </p:nvSpPr>
        <p:spPr>
          <a:xfrm>
            <a:off x="4942590" y="5171256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0"/>
          <p:cNvSpPr/>
          <p:nvPr/>
        </p:nvSpPr>
        <p:spPr>
          <a:xfrm>
            <a:off x="4942590" y="6112014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0"/>
          <p:cNvSpPr/>
          <p:nvPr/>
        </p:nvSpPr>
        <p:spPr>
          <a:xfrm>
            <a:off x="4914151" y="6914375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0"/>
          <p:cNvSpPr/>
          <p:nvPr/>
        </p:nvSpPr>
        <p:spPr>
          <a:xfrm>
            <a:off x="6062595" y="-48259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0"/>
          <p:cNvSpPr/>
          <p:nvPr/>
        </p:nvSpPr>
        <p:spPr>
          <a:xfrm>
            <a:off x="6062595" y="466972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0"/>
          <p:cNvSpPr/>
          <p:nvPr/>
        </p:nvSpPr>
        <p:spPr>
          <a:xfrm>
            <a:off x="6062595" y="1499710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0"/>
          <p:cNvSpPr/>
          <p:nvPr/>
        </p:nvSpPr>
        <p:spPr>
          <a:xfrm>
            <a:off x="6062595" y="2608955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0"/>
          <p:cNvSpPr/>
          <p:nvPr/>
        </p:nvSpPr>
        <p:spPr>
          <a:xfrm>
            <a:off x="6062595" y="3430289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3" y="0"/>
                </a:lnTo>
                <a:lnTo>
                  <a:pt x="1039173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0"/>
          <p:cNvSpPr/>
          <p:nvPr/>
        </p:nvSpPr>
        <p:spPr>
          <a:xfrm>
            <a:off x="7240525" y="-409654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5"/>
                </a:lnTo>
                <a:lnTo>
                  <a:pt x="0" y="846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0"/>
          <p:cNvSpPr/>
          <p:nvPr/>
        </p:nvSpPr>
        <p:spPr>
          <a:xfrm>
            <a:off x="7340814" y="529331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0"/>
          <p:cNvSpPr/>
          <p:nvPr/>
        </p:nvSpPr>
        <p:spPr>
          <a:xfrm>
            <a:off x="7340814" y="1470089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0"/>
          <p:cNvSpPr/>
          <p:nvPr/>
        </p:nvSpPr>
        <p:spPr>
          <a:xfrm>
            <a:off x="7312376" y="2272451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10"/>
          <p:cNvSpPr/>
          <p:nvPr/>
        </p:nvSpPr>
        <p:spPr>
          <a:xfrm>
            <a:off x="7340814" y="3224241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7" y="0"/>
                </a:lnTo>
                <a:lnTo>
                  <a:pt x="920537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0"/>
          <p:cNvSpPr/>
          <p:nvPr/>
        </p:nvSpPr>
        <p:spPr>
          <a:xfrm>
            <a:off x="8556636" y="-48259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0"/>
          <p:cNvSpPr/>
          <p:nvPr/>
        </p:nvSpPr>
        <p:spPr>
          <a:xfrm>
            <a:off x="8556636" y="466972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10"/>
          <p:cNvSpPr/>
          <p:nvPr/>
        </p:nvSpPr>
        <p:spPr>
          <a:xfrm>
            <a:off x="8556636" y="1499710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0"/>
          <p:cNvSpPr/>
          <p:nvPr/>
        </p:nvSpPr>
        <p:spPr>
          <a:xfrm>
            <a:off x="8556636" y="2608955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10"/>
          <p:cNvSpPr/>
          <p:nvPr/>
        </p:nvSpPr>
        <p:spPr>
          <a:xfrm>
            <a:off x="8556636" y="3430289"/>
            <a:ext cx="1039173" cy="563751"/>
          </a:xfrm>
          <a:custGeom>
            <a:rect b="b" l="l" r="r" t="t"/>
            <a:pathLst>
              <a:path extrusionOk="0" h="563751" w="1039173">
                <a:moveTo>
                  <a:pt x="0" y="0"/>
                </a:moveTo>
                <a:lnTo>
                  <a:pt x="1039172" y="0"/>
                </a:lnTo>
                <a:lnTo>
                  <a:pt x="1039172" y="563751"/>
                </a:lnTo>
                <a:lnTo>
                  <a:pt x="0" y="563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0"/>
          <p:cNvSpPr/>
          <p:nvPr/>
        </p:nvSpPr>
        <p:spPr>
          <a:xfrm>
            <a:off x="9734565" y="-482592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0"/>
          <p:cNvSpPr/>
          <p:nvPr/>
        </p:nvSpPr>
        <p:spPr>
          <a:xfrm>
            <a:off x="9834855" y="456392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10"/>
          <p:cNvSpPr/>
          <p:nvPr/>
        </p:nvSpPr>
        <p:spPr>
          <a:xfrm>
            <a:off x="9834855" y="1397150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6"/>
                </a:lnTo>
                <a:lnTo>
                  <a:pt x="0" y="705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10"/>
          <p:cNvSpPr/>
          <p:nvPr/>
        </p:nvSpPr>
        <p:spPr>
          <a:xfrm>
            <a:off x="9806416" y="2199512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10"/>
          <p:cNvSpPr/>
          <p:nvPr/>
        </p:nvSpPr>
        <p:spPr>
          <a:xfrm>
            <a:off x="9834855" y="3151302"/>
            <a:ext cx="920536" cy="769798"/>
          </a:xfrm>
          <a:custGeom>
            <a:rect b="b" l="l" r="r" t="t"/>
            <a:pathLst>
              <a:path extrusionOk="0" h="769798" w="920536">
                <a:moveTo>
                  <a:pt x="0" y="0"/>
                </a:moveTo>
                <a:lnTo>
                  <a:pt x="920536" y="0"/>
                </a:lnTo>
                <a:lnTo>
                  <a:pt x="920536" y="769799"/>
                </a:lnTo>
                <a:lnTo>
                  <a:pt x="0" y="769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0"/>
          <p:cNvSpPr/>
          <p:nvPr/>
        </p:nvSpPr>
        <p:spPr>
          <a:xfrm>
            <a:off x="6162885" y="415933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8" y="0"/>
                </a:lnTo>
                <a:lnTo>
                  <a:pt x="966418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0"/>
          <p:cNvSpPr/>
          <p:nvPr/>
        </p:nvSpPr>
        <p:spPr>
          <a:xfrm>
            <a:off x="6162885" y="5108897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8" y="0"/>
                </a:lnTo>
                <a:lnTo>
                  <a:pt x="966418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0"/>
          <p:cNvSpPr/>
          <p:nvPr/>
        </p:nvSpPr>
        <p:spPr>
          <a:xfrm>
            <a:off x="6162885" y="6141634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8" y="0"/>
                </a:lnTo>
                <a:lnTo>
                  <a:pt x="966418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0"/>
          <p:cNvSpPr/>
          <p:nvPr/>
        </p:nvSpPr>
        <p:spPr>
          <a:xfrm>
            <a:off x="6162885" y="7250880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8" y="0"/>
                </a:lnTo>
                <a:lnTo>
                  <a:pt x="966418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0"/>
          <p:cNvSpPr/>
          <p:nvPr/>
        </p:nvSpPr>
        <p:spPr>
          <a:xfrm>
            <a:off x="7340814" y="4232271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7" y="0"/>
                </a:lnTo>
                <a:lnTo>
                  <a:pt x="1092677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0"/>
          <p:cNvSpPr/>
          <p:nvPr/>
        </p:nvSpPr>
        <p:spPr>
          <a:xfrm>
            <a:off x="7441104" y="5171256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5" y="0"/>
                </a:lnTo>
                <a:lnTo>
                  <a:pt x="1074925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0"/>
          <p:cNvSpPr/>
          <p:nvPr/>
        </p:nvSpPr>
        <p:spPr>
          <a:xfrm>
            <a:off x="7441104" y="6112014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0"/>
          <p:cNvSpPr/>
          <p:nvPr/>
        </p:nvSpPr>
        <p:spPr>
          <a:xfrm>
            <a:off x="7412665" y="6914375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4"/>
                </a:lnTo>
                <a:lnTo>
                  <a:pt x="0" y="85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10"/>
          <p:cNvSpPr/>
          <p:nvPr/>
        </p:nvSpPr>
        <p:spPr>
          <a:xfrm>
            <a:off x="8656925" y="4159332"/>
            <a:ext cx="966419" cy="846824"/>
          </a:xfrm>
          <a:custGeom>
            <a:rect b="b" l="l" r="r" t="t"/>
            <a:pathLst>
              <a:path extrusionOk="0" h="846824" w="966419">
                <a:moveTo>
                  <a:pt x="0" y="0"/>
                </a:moveTo>
                <a:lnTo>
                  <a:pt x="966419" y="0"/>
                </a:lnTo>
                <a:lnTo>
                  <a:pt x="966419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0"/>
          <p:cNvSpPr/>
          <p:nvPr/>
        </p:nvSpPr>
        <p:spPr>
          <a:xfrm>
            <a:off x="8656925" y="5108897"/>
            <a:ext cx="966419" cy="930178"/>
          </a:xfrm>
          <a:custGeom>
            <a:rect b="b" l="l" r="r" t="t"/>
            <a:pathLst>
              <a:path extrusionOk="0" h="930178" w="966419">
                <a:moveTo>
                  <a:pt x="0" y="0"/>
                </a:moveTo>
                <a:lnTo>
                  <a:pt x="966419" y="0"/>
                </a:lnTo>
                <a:lnTo>
                  <a:pt x="966419" y="930178"/>
                </a:lnTo>
                <a:lnTo>
                  <a:pt x="0" y="93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0"/>
          <p:cNvSpPr/>
          <p:nvPr/>
        </p:nvSpPr>
        <p:spPr>
          <a:xfrm>
            <a:off x="8656925" y="6141634"/>
            <a:ext cx="966419" cy="1006686"/>
          </a:xfrm>
          <a:custGeom>
            <a:rect b="b" l="l" r="r" t="t"/>
            <a:pathLst>
              <a:path extrusionOk="0" h="1006686" w="966419">
                <a:moveTo>
                  <a:pt x="0" y="0"/>
                </a:moveTo>
                <a:lnTo>
                  <a:pt x="966419" y="0"/>
                </a:lnTo>
                <a:lnTo>
                  <a:pt x="966419" y="1006686"/>
                </a:lnTo>
                <a:lnTo>
                  <a:pt x="0" y="100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0"/>
          <p:cNvSpPr/>
          <p:nvPr/>
        </p:nvSpPr>
        <p:spPr>
          <a:xfrm>
            <a:off x="8656925" y="7250880"/>
            <a:ext cx="966419" cy="718774"/>
          </a:xfrm>
          <a:custGeom>
            <a:rect b="b" l="l" r="r" t="t"/>
            <a:pathLst>
              <a:path extrusionOk="0" h="718774" w="966419">
                <a:moveTo>
                  <a:pt x="0" y="0"/>
                </a:moveTo>
                <a:lnTo>
                  <a:pt x="966419" y="0"/>
                </a:lnTo>
                <a:lnTo>
                  <a:pt x="966419" y="718774"/>
                </a:lnTo>
                <a:lnTo>
                  <a:pt x="0" y="7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10"/>
          <p:cNvSpPr/>
          <p:nvPr/>
        </p:nvSpPr>
        <p:spPr>
          <a:xfrm>
            <a:off x="9834855" y="4159332"/>
            <a:ext cx="1092677" cy="846824"/>
          </a:xfrm>
          <a:custGeom>
            <a:rect b="b" l="l" r="r" t="t"/>
            <a:pathLst>
              <a:path extrusionOk="0" h="846824" w="1092677">
                <a:moveTo>
                  <a:pt x="0" y="0"/>
                </a:moveTo>
                <a:lnTo>
                  <a:pt x="1092676" y="0"/>
                </a:lnTo>
                <a:lnTo>
                  <a:pt x="1092676" y="846824"/>
                </a:lnTo>
                <a:lnTo>
                  <a:pt x="0" y="8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10"/>
          <p:cNvSpPr/>
          <p:nvPr/>
        </p:nvSpPr>
        <p:spPr>
          <a:xfrm>
            <a:off x="9935144" y="5098317"/>
            <a:ext cx="1074926" cy="846504"/>
          </a:xfrm>
          <a:custGeom>
            <a:rect b="b" l="l" r="r" t="t"/>
            <a:pathLst>
              <a:path extrusionOk="0" h="846504" w="1074926">
                <a:moveTo>
                  <a:pt x="0" y="0"/>
                </a:moveTo>
                <a:lnTo>
                  <a:pt x="1074926" y="0"/>
                </a:lnTo>
                <a:lnTo>
                  <a:pt x="1074926" y="846504"/>
                </a:lnTo>
                <a:lnTo>
                  <a:pt x="0" y="846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10"/>
          <p:cNvSpPr/>
          <p:nvPr/>
        </p:nvSpPr>
        <p:spPr>
          <a:xfrm>
            <a:off x="9935144" y="6039075"/>
            <a:ext cx="992387" cy="705835"/>
          </a:xfrm>
          <a:custGeom>
            <a:rect b="b" l="l" r="r" t="t"/>
            <a:pathLst>
              <a:path extrusionOk="0" h="705835" w="992387">
                <a:moveTo>
                  <a:pt x="0" y="0"/>
                </a:moveTo>
                <a:lnTo>
                  <a:pt x="992387" y="0"/>
                </a:lnTo>
                <a:lnTo>
                  <a:pt x="992387" y="705835"/>
                </a:lnTo>
                <a:lnTo>
                  <a:pt x="0" y="70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0"/>
          <p:cNvSpPr/>
          <p:nvPr/>
        </p:nvSpPr>
        <p:spPr>
          <a:xfrm>
            <a:off x="9906706" y="6841437"/>
            <a:ext cx="948975" cy="855264"/>
          </a:xfrm>
          <a:custGeom>
            <a:rect b="b" l="l" r="r" t="t"/>
            <a:pathLst>
              <a:path extrusionOk="0" h="855264" w="948975">
                <a:moveTo>
                  <a:pt x="0" y="0"/>
                </a:moveTo>
                <a:lnTo>
                  <a:pt x="948975" y="0"/>
                </a:lnTo>
                <a:lnTo>
                  <a:pt x="948975" y="855263"/>
                </a:lnTo>
                <a:lnTo>
                  <a:pt x="0" y="855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9" name="Google Shape;249;p10"/>
          <p:cNvGrpSpPr/>
          <p:nvPr/>
        </p:nvGrpSpPr>
        <p:grpSpPr>
          <a:xfrm>
            <a:off x="430133" y="495471"/>
            <a:ext cx="9716434" cy="6499530"/>
            <a:chOff x="0" y="-28575"/>
            <a:chExt cx="3482151" cy="2329285"/>
          </a:xfrm>
        </p:grpSpPr>
        <p:sp>
          <p:nvSpPr>
            <p:cNvPr id="250" name="Google Shape;250;p10"/>
            <p:cNvSpPr/>
            <p:nvPr/>
          </p:nvSpPr>
          <p:spPr>
            <a:xfrm>
              <a:off x="0" y="0"/>
              <a:ext cx="3482151" cy="2300710"/>
            </a:xfrm>
            <a:custGeom>
              <a:rect b="b" l="l" r="r" t="t"/>
              <a:pathLst>
                <a:path extrusionOk="0" h="2300710" w="3482151">
                  <a:moveTo>
                    <a:pt x="20716" y="0"/>
                  </a:moveTo>
                  <a:lnTo>
                    <a:pt x="3461434" y="0"/>
                  </a:lnTo>
                  <a:cubicBezTo>
                    <a:pt x="3472876" y="0"/>
                    <a:pt x="3482151" y="9275"/>
                    <a:pt x="3482151" y="20716"/>
                  </a:cubicBezTo>
                  <a:lnTo>
                    <a:pt x="3482151" y="2279994"/>
                  </a:lnTo>
                  <a:cubicBezTo>
                    <a:pt x="3482151" y="2285488"/>
                    <a:pt x="3479968" y="2290757"/>
                    <a:pt x="3476083" y="2294642"/>
                  </a:cubicBezTo>
                  <a:cubicBezTo>
                    <a:pt x="3472198" y="2298527"/>
                    <a:pt x="3466929" y="2300710"/>
                    <a:pt x="3461434" y="2300710"/>
                  </a:cubicBezTo>
                  <a:lnTo>
                    <a:pt x="20716" y="2300710"/>
                  </a:lnTo>
                  <a:cubicBezTo>
                    <a:pt x="9275" y="2300710"/>
                    <a:pt x="0" y="2291435"/>
                    <a:pt x="0" y="2279994"/>
                  </a:cubicBezTo>
                  <a:lnTo>
                    <a:pt x="0" y="20716"/>
                  </a:lnTo>
                  <a:cubicBezTo>
                    <a:pt x="0" y="9275"/>
                    <a:pt x="9275" y="0"/>
                    <a:pt x="20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0"/>
            <p:cNvSpPr txBox="1"/>
            <p:nvPr/>
          </p:nvSpPr>
          <p:spPr>
            <a:xfrm>
              <a:off x="0" y="-28575"/>
              <a:ext cx="3482151" cy="2329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10"/>
          <p:cNvSpPr txBox="1"/>
          <p:nvPr/>
        </p:nvSpPr>
        <p:spPr>
          <a:xfrm>
            <a:off x="2155313" y="2132027"/>
            <a:ext cx="6381374" cy="608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D2D17"/>
                </a:solidFill>
                <a:latin typeface="Montserrat"/>
                <a:ea typeface="Montserrat"/>
                <a:cs typeface="Montserrat"/>
                <a:sym typeface="Montserrat"/>
              </a:rPr>
              <a:t>of completion</a:t>
            </a:r>
            <a:endParaRPr/>
          </a:p>
        </p:txBody>
      </p:sp>
      <p:sp>
        <p:nvSpPr>
          <p:cNvPr id="253" name="Google Shape;253;p10"/>
          <p:cNvSpPr txBox="1"/>
          <p:nvPr/>
        </p:nvSpPr>
        <p:spPr>
          <a:xfrm>
            <a:off x="1688341" y="1015997"/>
            <a:ext cx="7315318" cy="1227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3D2D17"/>
                </a:solidFill>
                <a:latin typeface="Montserrat"/>
                <a:ea typeface="Montserrat"/>
                <a:cs typeface="Montserrat"/>
                <a:sym typeface="Montserrat"/>
              </a:rPr>
              <a:t>CERTIFICATE</a:t>
            </a:r>
            <a:endParaRPr/>
          </a:p>
        </p:txBody>
      </p:sp>
      <p:sp>
        <p:nvSpPr>
          <p:cNvPr id="254" name="Google Shape;254;p10"/>
          <p:cNvSpPr txBox="1"/>
          <p:nvPr/>
        </p:nvSpPr>
        <p:spPr>
          <a:xfrm>
            <a:off x="3381366" y="3049289"/>
            <a:ext cx="3929267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D2D17"/>
                </a:solidFill>
                <a:latin typeface="Montserrat"/>
                <a:ea typeface="Montserrat"/>
                <a:cs typeface="Montserrat"/>
                <a:sym typeface="Montserrat"/>
              </a:rPr>
              <a:t>This award is presented to...</a:t>
            </a:r>
            <a:endParaRPr/>
          </a:p>
        </p:txBody>
      </p:sp>
      <p:sp>
        <p:nvSpPr>
          <p:cNvPr id="255" name="Google Shape;255;p10"/>
          <p:cNvSpPr txBox="1"/>
          <p:nvPr/>
        </p:nvSpPr>
        <p:spPr>
          <a:xfrm>
            <a:off x="2285129" y="4903792"/>
            <a:ext cx="6106731" cy="381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9" u="none" cap="none" strike="noStrike">
                <a:solidFill>
                  <a:srgbClr val="3D2D17"/>
                </a:solidFill>
                <a:latin typeface="Montserrat"/>
                <a:ea typeface="Montserrat"/>
                <a:cs typeface="Montserrat"/>
                <a:sym typeface="Montserrat"/>
              </a:rPr>
              <a:t>In recognition of their outstanding culinary skills, dedication to the art of cooking, and commitment to excellence in the culinary profession.</a:t>
            </a:r>
            <a:endParaRPr/>
          </a:p>
        </p:txBody>
      </p:sp>
      <p:sp>
        <p:nvSpPr>
          <p:cNvPr id="256" name="Google Shape;256;p10"/>
          <p:cNvSpPr txBox="1"/>
          <p:nvPr/>
        </p:nvSpPr>
        <p:spPr>
          <a:xfrm>
            <a:off x="2274624" y="6144461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653E15"/>
                </a:solidFill>
                <a:latin typeface="Montserrat"/>
                <a:ea typeface="Montserrat"/>
                <a:cs typeface="Montserrat"/>
                <a:sym typeface="Montserrat"/>
              </a:rPr>
              <a:t>AMBER QUEEN</a:t>
            </a:r>
            <a:endParaRPr/>
          </a:p>
        </p:txBody>
      </p:sp>
      <p:sp>
        <p:nvSpPr>
          <p:cNvPr id="257" name="Google Shape;257;p10"/>
          <p:cNvSpPr txBox="1"/>
          <p:nvPr/>
        </p:nvSpPr>
        <p:spPr>
          <a:xfrm>
            <a:off x="2271434" y="6365889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653E15"/>
                </a:solidFill>
                <a:latin typeface="Montserrat"/>
                <a:ea typeface="Montserrat"/>
                <a:cs typeface="Montserrat"/>
                <a:sym typeface="Montserrat"/>
              </a:rPr>
              <a:t>Head Chef</a:t>
            </a: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5965693" y="6153486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653E15"/>
                </a:solidFill>
                <a:latin typeface="Montserrat"/>
                <a:ea typeface="Montserrat"/>
                <a:cs typeface="Montserrat"/>
                <a:sym typeface="Montserrat"/>
              </a:rPr>
              <a:t>MARCUS SMITH</a:t>
            </a:r>
            <a:endParaRPr/>
          </a:p>
        </p:txBody>
      </p:sp>
      <p:sp>
        <p:nvSpPr>
          <p:cNvPr id="259" name="Google Shape;259;p10"/>
          <p:cNvSpPr txBox="1"/>
          <p:nvPr/>
        </p:nvSpPr>
        <p:spPr>
          <a:xfrm>
            <a:off x="5962502" y="6374915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653E15"/>
                </a:solidFill>
                <a:latin typeface="Montserrat"/>
                <a:ea typeface="Montserrat"/>
                <a:cs typeface="Montserrat"/>
                <a:sym typeface="Montserrat"/>
              </a:rPr>
              <a:t>College Dean</a:t>
            </a:r>
            <a:endParaRPr/>
          </a:p>
        </p:txBody>
      </p:sp>
      <p:cxnSp>
        <p:nvCxnSpPr>
          <p:cNvPr id="260" name="Google Shape;260;p10"/>
          <p:cNvCxnSpPr/>
          <p:nvPr/>
        </p:nvCxnSpPr>
        <p:spPr>
          <a:xfrm>
            <a:off x="2271434" y="5982289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1" name="Google Shape;261;p10"/>
          <p:cNvCxnSpPr/>
          <p:nvPr/>
        </p:nvCxnSpPr>
        <p:spPr>
          <a:xfrm>
            <a:off x="5965693" y="5980024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2" name="Google Shape;262;p10"/>
          <p:cNvSpPr txBox="1"/>
          <p:nvPr/>
        </p:nvSpPr>
        <p:spPr>
          <a:xfrm>
            <a:off x="2111882" y="3394310"/>
            <a:ext cx="6381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D2D17"/>
                </a:solidFill>
                <a:latin typeface="Great Vibes"/>
                <a:ea typeface="Great Vibes"/>
                <a:cs typeface="Great Vibes"/>
                <a:sym typeface="Great Vibes"/>
              </a:rPr>
              <a:t>Zara Soleil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9E7E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11"/>
          <p:cNvGrpSpPr/>
          <p:nvPr/>
        </p:nvGrpSpPr>
        <p:grpSpPr>
          <a:xfrm>
            <a:off x="487783" y="1581684"/>
            <a:ext cx="9716434" cy="5408214"/>
            <a:chOff x="0" y="-28575"/>
            <a:chExt cx="3482151" cy="1938182"/>
          </a:xfrm>
        </p:grpSpPr>
        <p:sp>
          <p:nvSpPr>
            <p:cNvPr id="268" name="Google Shape;268;p11"/>
            <p:cNvSpPr/>
            <p:nvPr/>
          </p:nvSpPr>
          <p:spPr>
            <a:xfrm>
              <a:off x="0" y="0"/>
              <a:ext cx="3482151" cy="1909607"/>
            </a:xfrm>
            <a:custGeom>
              <a:rect b="b" l="l" r="r" t="t"/>
              <a:pathLst>
                <a:path extrusionOk="0" h="1909607" w="3482151">
                  <a:moveTo>
                    <a:pt x="20716" y="0"/>
                  </a:moveTo>
                  <a:lnTo>
                    <a:pt x="3461434" y="0"/>
                  </a:lnTo>
                  <a:cubicBezTo>
                    <a:pt x="3472876" y="0"/>
                    <a:pt x="3482151" y="9275"/>
                    <a:pt x="3482151" y="20716"/>
                  </a:cubicBezTo>
                  <a:lnTo>
                    <a:pt x="3482151" y="1888891"/>
                  </a:lnTo>
                  <a:cubicBezTo>
                    <a:pt x="3482151" y="1900332"/>
                    <a:pt x="3472876" y="1909607"/>
                    <a:pt x="3461434" y="1909607"/>
                  </a:cubicBezTo>
                  <a:lnTo>
                    <a:pt x="20716" y="1909607"/>
                  </a:lnTo>
                  <a:cubicBezTo>
                    <a:pt x="15222" y="1909607"/>
                    <a:pt x="9953" y="1907424"/>
                    <a:pt x="6068" y="1903539"/>
                  </a:cubicBezTo>
                  <a:cubicBezTo>
                    <a:pt x="2183" y="1899654"/>
                    <a:pt x="0" y="1894385"/>
                    <a:pt x="0" y="1888891"/>
                  </a:cubicBezTo>
                  <a:lnTo>
                    <a:pt x="0" y="20716"/>
                  </a:lnTo>
                  <a:cubicBezTo>
                    <a:pt x="0" y="9275"/>
                    <a:pt x="9275" y="0"/>
                    <a:pt x="20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1"/>
            <p:cNvSpPr txBox="1"/>
            <p:nvPr/>
          </p:nvSpPr>
          <p:spPr>
            <a:xfrm>
              <a:off x="0" y="-28575"/>
              <a:ext cx="3482151" cy="19381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11"/>
          <p:cNvSpPr/>
          <p:nvPr/>
        </p:nvSpPr>
        <p:spPr>
          <a:xfrm>
            <a:off x="-688177" y="-61955"/>
            <a:ext cx="5961624" cy="2198349"/>
          </a:xfrm>
          <a:custGeom>
            <a:rect b="b" l="l" r="r" t="t"/>
            <a:pathLst>
              <a:path extrusionOk="0" h="2198349" w="5961624">
                <a:moveTo>
                  <a:pt x="0" y="0"/>
                </a:moveTo>
                <a:lnTo>
                  <a:pt x="5961623" y="0"/>
                </a:lnTo>
                <a:lnTo>
                  <a:pt x="5961623" y="2198349"/>
                </a:lnTo>
                <a:lnTo>
                  <a:pt x="0" y="2198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1"/>
          <p:cNvSpPr txBox="1"/>
          <p:nvPr/>
        </p:nvSpPr>
        <p:spPr>
          <a:xfrm>
            <a:off x="3750843" y="1035494"/>
            <a:ext cx="6381374" cy="290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9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BEST PASTRY CHEF AWARD</a:t>
            </a:r>
            <a:endParaRPr/>
          </a:p>
        </p:txBody>
      </p:sp>
      <p:sp>
        <p:nvSpPr>
          <p:cNvPr id="272" name="Google Shape;272;p11"/>
          <p:cNvSpPr txBox="1"/>
          <p:nvPr/>
        </p:nvSpPr>
        <p:spPr>
          <a:xfrm>
            <a:off x="4668676" y="276308"/>
            <a:ext cx="5463541" cy="7868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2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CERTIFICATE</a:t>
            </a:r>
            <a:endParaRPr/>
          </a:p>
        </p:txBody>
      </p:sp>
      <p:sp>
        <p:nvSpPr>
          <p:cNvPr id="273" name="Google Shape;273;p11"/>
          <p:cNvSpPr txBox="1"/>
          <p:nvPr/>
        </p:nvSpPr>
        <p:spPr>
          <a:xfrm>
            <a:off x="3381366" y="2532725"/>
            <a:ext cx="3929267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This award is presented to</a:t>
            </a:r>
            <a:endParaRPr/>
          </a:p>
        </p:txBody>
      </p:sp>
      <p:sp>
        <p:nvSpPr>
          <p:cNvPr id="274" name="Google Shape;274;p11"/>
          <p:cNvSpPr txBox="1"/>
          <p:nvPr/>
        </p:nvSpPr>
        <p:spPr>
          <a:xfrm>
            <a:off x="2634717" y="4905465"/>
            <a:ext cx="5422567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In recognition of their outstanding culinary skills, dedication to the art of cooking, and commitment to excellence in the culinary profession.</a:t>
            </a:r>
            <a:endParaRPr/>
          </a:p>
        </p:txBody>
      </p:sp>
      <p:sp>
        <p:nvSpPr>
          <p:cNvPr id="275" name="Google Shape;275;p11"/>
          <p:cNvSpPr txBox="1"/>
          <p:nvPr/>
        </p:nvSpPr>
        <p:spPr>
          <a:xfrm>
            <a:off x="2155313" y="3075649"/>
            <a:ext cx="63813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40300A"/>
                </a:solidFill>
                <a:latin typeface="Great Vibes"/>
                <a:ea typeface="Great Vibes"/>
                <a:cs typeface="Great Vibes"/>
                <a:sym typeface="Great Vibes"/>
              </a:rPr>
              <a:t>Zara Soleil</a:t>
            </a:r>
            <a:endParaRPr/>
          </a:p>
        </p:txBody>
      </p:sp>
      <p:sp>
        <p:nvSpPr>
          <p:cNvPr id="276" name="Google Shape;276;p11"/>
          <p:cNvSpPr txBox="1"/>
          <p:nvPr/>
        </p:nvSpPr>
        <p:spPr>
          <a:xfrm>
            <a:off x="2274624" y="6144461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AMBER QUEEN</a:t>
            </a:r>
            <a:endParaRPr/>
          </a:p>
        </p:txBody>
      </p:sp>
      <p:sp>
        <p:nvSpPr>
          <p:cNvPr id="277" name="Google Shape;277;p11"/>
          <p:cNvSpPr txBox="1"/>
          <p:nvPr/>
        </p:nvSpPr>
        <p:spPr>
          <a:xfrm>
            <a:off x="2271434" y="6365889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Head Chef</a:t>
            </a:r>
            <a:endParaRPr/>
          </a:p>
        </p:txBody>
      </p:sp>
      <p:sp>
        <p:nvSpPr>
          <p:cNvPr id="278" name="Google Shape;278;p11"/>
          <p:cNvSpPr txBox="1"/>
          <p:nvPr/>
        </p:nvSpPr>
        <p:spPr>
          <a:xfrm>
            <a:off x="5965693" y="6153486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MARCUS SMITH</a:t>
            </a:r>
            <a:endParaRPr/>
          </a:p>
        </p:txBody>
      </p:sp>
      <p:sp>
        <p:nvSpPr>
          <p:cNvPr id="279" name="Google Shape;279;p11"/>
          <p:cNvSpPr txBox="1"/>
          <p:nvPr/>
        </p:nvSpPr>
        <p:spPr>
          <a:xfrm>
            <a:off x="5962502" y="6374915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0300A"/>
                </a:solidFill>
                <a:latin typeface="Montserrat"/>
                <a:ea typeface="Montserrat"/>
                <a:cs typeface="Montserrat"/>
                <a:sym typeface="Montserrat"/>
              </a:rPr>
              <a:t>College Dean</a:t>
            </a:r>
            <a:endParaRPr/>
          </a:p>
        </p:txBody>
      </p:sp>
      <p:cxnSp>
        <p:nvCxnSpPr>
          <p:cNvPr id="280" name="Google Shape;280;p11"/>
          <p:cNvCxnSpPr/>
          <p:nvPr/>
        </p:nvCxnSpPr>
        <p:spPr>
          <a:xfrm>
            <a:off x="2271434" y="5982289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40300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1" name="Google Shape;281;p11"/>
          <p:cNvCxnSpPr/>
          <p:nvPr/>
        </p:nvCxnSpPr>
        <p:spPr>
          <a:xfrm>
            <a:off x="5965693" y="5980024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40300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2"/>
          <p:cNvSpPr/>
          <p:nvPr/>
        </p:nvSpPr>
        <p:spPr>
          <a:xfrm>
            <a:off x="0" y="-1209265"/>
            <a:ext cx="10692000" cy="8769265"/>
          </a:xfrm>
          <a:custGeom>
            <a:rect b="b" l="l" r="r" t="t"/>
            <a:pathLst>
              <a:path extrusionOk="0" h="8769265" w="10692000">
                <a:moveTo>
                  <a:pt x="0" y="0"/>
                </a:moveTo>
                <a:lnTo>
                  <a:pt x="10692000" y="0"/>
                </a:lnTo>
                <a:lnTo>
                  <a:pt x="10692000" y="8769265"/>
                </a:lnTo>
                <a:lnTo>
                  <a:pt x="0" y="8769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1000"/>
            </a:blip>
            <a:stretch>
              <a:fillRect b="-57311" l="-13492" r="-7465" t="0"/>
            </a:stretch>
          </a:blipFill>
          <a:ln>
            <a:noFill/>
          </a:ln>
        </p:spPr>
      </p:sp>
      <p:sp>
        <p:nvSpPr>
          <p:cNvPr id="287" name="Google Shape;287;p12"/>
          <p:cNvSpPr txBox="1"/>
          <p:nvPr/>
        </p:nvSpPr>
        <p:spPr>
          <a:xfrm>
            <a:off x="791830" y="1513743"/>
            <a:ext cx="455417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BEST CHEF AWARD</a:t>
            </a:r>
            <a:endParaRPr/>
          </a:p>
        </p:txBody>
      </p:sp>
      <p:sp>
        <p:nvSpPr>
          <p:cNvPr id="288" name="Google Shape;288;p12"/>
          <p:cNvSpPr txBox="1"/>
          <p:nvPr/>
        </p:nvSpPr>
        <p:spPr>
          <a:xfrm>
            <a:off x="756000" y="595533"/>
            <a:ext cx="5826470" cy="918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CERTIFICATE</a:t>
            </a:r>
            <a:endParaRPr/>
          </a:p>
        </p:txBody>
      </p:sp>
      <p:sp>
        <p:nvSpPr>
          <p:cNvPr id="289" name="Google Shape;289;p12"/>
          <p:cNvSpPr txBox="1"/>
          <p:nvPr/>
        </p:nvSpPr>
        <p:spPr>
          <a:xfrm>
            <a:off x="756000" y="2513190"/>
            <a:ext cx="3929267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award is presented to</a:t>
            </a:r>
            <a:endParaRPr/>
          </a:p>
        </p:txBody>
      </p:sp>
      <p:sp>
        <p:nvSpPr>
          <p:cNvPr id="290" name="Google Shape;290;p12"/>
          <p:cNvSpPr txBox="1"/>
          <p:nvPr/>
        </p:nvSpPr>
        <p:spPr>
          <a:xfrm>
            <a:off x="791830" y="4820565"/>
            <a:ext cx="5967082" cy="681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recognition of their outstanding culinary skills, dedication to the art of cooking, and commitment to excellence in the culinary profession.</a:t>
            </a:r>
            <a:endParaRPr/>
          </a:p>
        </p:txBody>
      </p:sp>
      <p:sp>
        <p:nvSpPr>
          <p:cNvPr id="291" name="Google Shape;291;p12"/>
          <p:cNvSpPr txBox="1"/>
          <p:nvPr/>
        </p:nvSpPr>
        <p:spPr>
          <a:xfrm>
            <a:off x="791830" y="2995301"/>
            <a:ext cx="63813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000000"/>
                </a:solidFill>
                <a:latin typeface="Great Vibes"/>
                <a:ea typeface="Great Vibes"/>
                <a:cs typeface="Great Vibes"/>
                <a:sym typeface="Great Vibes"/>
              </a:rPr>
              <a:t>Zara Soleil</a:t>
            </a:r>
            <a:endParaRPr/>
          </a:p>
        </p:txBody>
      </p:sp>
      <p:sp>
        <p:nvSpPr>
          <p:cNvPr id="292" name="Google Shape;292;p12"/>
          <p:cNvSpPr txBox="1"/>
          <p:nvPr/>
        </p:nvSpPr>
        <p:spPr>
          <a:xfrm>
            <a:off x="759191" y="6552539"/>
            <a:ext cx="2640441" cy="18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AMBER QUEEN</a:t>
            </a:r>
            <a:endParaRPr/>
          </a:p>
        </p:txBody>
      </p:sp>
      <p:sp>
        <p:nvSpPr>
          <p:cNvPr id="293" name="Google Shape;293;p12"/>
          <p:cNvSpPr txBox="1"/>
          <p:nvPr/>
        </p:nvSpPr>
        <p:spPr>
          <a:xfrm>
            <a:off x="756000" y="6773967"/>
            <a:ext cx="264044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 Chef</a:t>
            </a:r>
            <a:endParaRPr/>
          </a:p>
        </p:txBody>
      </p:sp>
      <p:cxnSp>
        <p:nvCxnSpPr>
          <p:cNvPr id="294" name="Google Shape;294;p12"/>
          <p:cNvCxnSpPr/>
          <p:nvPr/>
        </p:nvCxnSpPr>
        <p:spPr>
          <a:xfrm>
            <a:off x="756000" y="6390368"/>
            <a:ext cx="2640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5" name="Google Shape;29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5225" y="11713"/>
            <a:ext cx="4328850" cy="755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3"/>
          <p:cNvGrpSpPr/>
          <p:nvPr/>
        </p:nvGrpSpPr>
        <p:grpSpPr>
          <a:xfrm>
            <a:off x="575813" y="1869198"/>
            <a:ext cx="3234898" cy="4719101"/>
            <a:chOff x="0" y="-9525"/>
            <a:chExt cx="1342589" cy="1958581"/>
          </a:xfrm>
        </p:grpSpPr>
        <p:sp>
          <p:nvSpPr>
            <p:cNvPr id="301" name="Google Shape;301;p13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5899" y="0"/>
                  </a:moveTo>
                  <a:lnTo>
                    <a:pt x="1306690" y="0"/>
                  </a:lnTo>
                  <a:cubicBezTo>
                    <a:pt x="1326516" y="0"/>
                    <a:pt x="1342589" y="16072"/>
                    <a:pt x="1342589" y="35899"/>
                  </a:cubicBezTo>
                  <a:lnTo>
                    <a:pt x="1342589" y="1913157"/>
                  </a:lnTo>
                  <a:cubicBezTo>
                    <a:pt x="1342589" y="1932984"/>
                    <a:pt x="1326516" y="1949056"/>
                    <a:pt x="1306690" y="1949056"/>
                  </a:cubicBezTo>
                  <a:lnTo>
                    <a:pt x="35899" y="1949056"/>
                  </a:lnTo>
                  <a:cubicBezTo>
                    <a:pt x="16072" y="1949056"/>
                    <a:pt x="0" y="1932984"/>
                    <a:pt x="0" y="1913157"/>
                  </a:cubicBezTo>
                  <a:lnTo>
                    <a:pt x="0" y="35899"/>
                  </a:lnTo>
                  <a:cubicBezTo>
                    <a:pt x="0" y="16072"/>
                    <a:pt x="16072" y="0"/>
                    <a:pt x="3589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3"/>
            <p:cNvSpPr txBox="1"/>
            <p:nvPr/>
          </p:nvSpPr>
          <p:spPr>
            <a:xfrm>
              <a:off x="0" y="-9525"/>
              <a:ext cx="1342589" cy="1958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3"/>
          <p:cNvGrpSpPr/>
          <p:nvPr/>
        </p:nvGrpSpPr>
        <p:grpSpPr>
          <a:xfrm>
            <a:off x="3961822" y="1869198"/>
            <a:ext cx="6154365" cy="4719101"/>
            <a:chOff x="0" y="-9525"/>
            <a:chExt cx="2554263" cy="1958581"/>
          </a:xfrm>
        </p:grpSpPr>
        <p:sp>
          <p:nvSpPr>
            <p:cNvPr id="304" name="Google Shape;304;p13"/>
            <p:cNvSpPr/>
            <p:nvPr/>
          </p:nvSpPr>
          <p:spPr>
            <a:xfrm>
              <a:off x="0" y="0"/>
              <a:ext cx="2554263" cy="1949056"/>
            </a:xfrm>
            <a:custGeom>
              <a:rect b="b" l="l" r="r" t="t"/>
              <a:pathLst>
                <a:path extrusionOk="0" h="1949056" w="2554263">
                  <a:moveTo>
                    <a:pt x="18869" y="0"/>
                  </a:moveTo>
                  <a:lnTo>
                    <a:pt x="2535393" y="0"/>
                  </a:lnTo>
                  <a:cubicBezTo>
                    <a:pt x="2540398" y="0"/>
                    <a:pt x="2545197" y="1988"/>
                    <a:pt x="2548736" y="5527"/>
                  </a:cubicBezTo>
                  <a:cubicBezTo>
                    <a:pt x="2552275" y="9065"/>
                    <a:pt x="2554263" y="13865"/>
                    <a:pt x="2554263" y="18869"/>
                  </a:cubicBezTo>
                  <a:lnTo>
                    <a:pt x="2554263" y="1930187"/>
                  </a:lnTo>
                  <a:cubicBezTo>
                    <a:pt x="2554263" y="1940608"/>
                    <a:pt x="2545815" y="1949056"/>
                    <a:pt x="2535393" y="1949056"/>
                  </a:cubicBezTo>
                  <a:lnTo>
                    <a:pt x="18869" y="1949056"/>
                  </a:lnTo>
                  <a:cubicBezTo>
                    <a:pt x="8448" y="1949056"/>
                    <a:pt x="0" y="1940608"/>
                    <a:pt x="0" y="1930187"/>
                  </a:cubicBezTo>
                  <a:lnTo>
                    <a:pt x="0" y="18869"/>
                  </a:lnTo>
                  <a:cubicBezTo>
                    <a:pt x="0" y="8448"/>
                    <a:pt x="8448" y="0"/>
                    <a:pt x="1886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3"/>
            <p:cNvSpPr txBox="1"/>
            <p:nvPr/>
          </p:nvSpPr>
          <p:spPr>
            <a:xfrm>
              <a:off x="0" y="-9525"/>
              <a:ext cx="2554263" cy="1958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13"/>
          <p:cNvGrpSpPr/>
          <p:nvPr/>
        </p:nvGrpSpPr>
        <p:grpSpPr>
          <a:xfrm>
            <a:off x="807302" y="2047338"/>
            <a:ext cx="2771920" cy="433678"/>
            <a:chOff x="0" y="-9525"/>
            <a:chExt cx="1150437" cy="179991"/>
          </a:xfrm>
        </p:grpSpPr>
        <p:sp>
          <p:nvSpPr>
            <p:cNvPr id="307" name="Google Shape;307;p1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0723" y="0"/>
                  </a:moveTo>
                  <a:lnTo>
                    <a:pt x="1119714" y="0"/>
                  </a:lnTo>
                  <a:cubicBezTo>
                    <a:pt x="1127863" y="0"/>
                    <a:pt x="1135677" y="3237"/>
                    <a:pt x="1141439" y="8998"/>
                  </a:cubicBezTo>
                  <a:cubicBezTo>
                    <a:pt x="1147200" y="14760"/>
                    <a:pt x="1150437" y="22575"/>
                    <a:pt x="1150437" y="30723"/>
                  </a:cubicBezTo>
                  <a:lnTo>
                    <a:pt x="1150437" y="139743"/>
                  </a:lnTo>
                  <a:cubicBezTo>
                    <a:pt x="1150437" y="156711"/>
                    <a:pt x="1136682" y="170466"/>
                    <a:pt x="1119714" y="170466"/>
                  </a:cubicBezTo>
                  <a:lnTo>
                    <a:pt x="30723" y="170466"/>
                  </a:lnTo>
                  <a:cubicBezTo>
                    <a:pt x="13755" y="170466"/>
                    <a:pt x="0" y="156711"/>
                    <a:pt x="0" y="139743"/>
                  </a:cubicBezTo>
                  <a:lnTo>
                    <a:pt x="0" y="30723"/>
                  </a:lnTo>
                  <a:cubicBezTo>
                    <a:pt x="0" y="13755"/>
                    <a:pt x="13755" y="0"/>
                    <a:pt x="307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3"/>
            <p:cNvSpPr txBox="1"/>
            <p:nvPr/>
          </p:nvSpPr>
          <p:spPr>
            <a:xfrm>
              <a:off x="0" y="-9525"/>
              <a:ext cx="1150437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13"/>
          <p:cNvGrpSpPr/>
          <p:nvPr/>
        </p:nvGrpSpPr>
        <p:grpSpPr>
          <a:xfrm>
            <a:off x="5653045" y="2047338"/>
            <a:ext cx="2771920" cy="433678"/>
            <a:chOff x="0" y="-9525"/>
            <a:chExt cx="1150437" cy="179991"/>
          </a:xfrm>
        </p:grpSpPr>
        <p:sp>
          <p:nvSpPr>
            <p:cNvPr id="310" name="Google Shape;310;p1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0723" y="0"/>
                  </a:moveTo>
                  <a:lnTo>
                    <a:pt x="1119714" y="0"/>
                  </a:lnTo>
                  <a:cubicBezTo>
                    <a:pt x="1127863" y="0"/>
                    <a:pt x="1135677" y="3237"/>
                    <a:pt x="1141439" y="8998"/>
                  </a:cubicBezTo>
                  <a:cubicBezTo>
                    <a:pt x="1147200" y="14760"/>
                    <a:pt x="1150437" y="22575"/>
                    <a:pt x="1150437" y="30723"/>
                  </a:cubicBezTo>
                  <a:lnTo>
                    <a:pt x="1150437" y="139743"/>
                  </a:lnTo>
                  <a:cubicBezTo>
                    <a:pt x="1150437" y="156711"/>
                    <a:pt x="1136682" y="170466"/>
                    <a:pt x="1119714" y="170466"/>
                  </a:cubicBezTo>
                  <a:lnTo>
                    <a:pt x="30723" y="170466"/>
                  </a:lnTo>
                  <a:cubicBezTo>
                    <a:pt x="13755" y="170466"/>
                    <a:pt x="0" y="156711"/>
                    <a:pt x="0" y="139743"/>
                  </a:cubicBezTo>
                  <a:lnTo>
                    <a:pt x="0" y="30723"/>
                  </a:lnTo>
                  <a:cubicBezTo>
                    <a:pt x="0" y="13755"/>
                    <a:pt x="13755" y="0"/>
                    <a:pt x="307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3"/>
            <p:cNvSpPr txBox="1"/>
            <p:nvPr/>
          </p:nvSpPr>
          <p:spPr>
            <a:xfrm>
              <a:off x="0" y="-9525"/>
              <a:ext cx="1150437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13"/>
          <p:cNvSpPr txBox="1"/>
          <p:nvPr/>
        </p:nvSpPr>
        <p:spPr>
          <a:xfrm>
            <a:off x="866567" y="2782264"/>
            <a:ext cx="2653390" cy="31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313" name="Google Shape;313;p13"/>
          <p:cNvSpPr txBox="1"/>
          <p:nvPr/>
        </p:nvSpPr>
        <p:spPr>
          <a:xfrm>
            <a:off x="756000" y="4462388"/>
            <a:ext cx="2771920" cy="158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314" name="Google Shape;314;p13"/>
          <p:cNvSpPr txBox="1"/>
          <p:nvPr/>
        </p:nvSpPr>
        <p:spPr>
          <a:xfrm>
            <a:off x="1180662" y="3330070"/>
            <a:ext cx="1999290" cy="8903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3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/>
          </a:p>
          <a:p>
            <a:pPr indent="0" lvl="0" marL="0" marR="0" rtl="0" algn="ctr">
              <a:lnSpc>
                <a:spcPct val="922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3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3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GREAT VIBES</a:t>
            </a:r>
            <a:endParaRPr/>
          </a:p>
        </p:txBody>
      </p:sp>
      <p:sp>
        <p:nvSpPr>
          <p:cNvPr id="315" name="Google Shape;315;p13"/>
          <p:cNvSpPr txBox="1"/>
          <p:nvPr/>
        </p:nvSpPr>
        <p:spPr>
          <a:xfrm>
            <a:off x="2180307" y="1240578"/>
            <a:ext cx="6262101" cy="215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316" name="Google Shape;316;p13"/>
          <p:cNvSpPr txBox="1"/>
          <p:nvPr/>
        </p:nvSpPr>
        <p:spPr>
          <a:xfrm>
            <a:off x="6361488" y="6734011"/>
            <a:ext cx="3754699" cy="105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1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317" name="Google Shape;317;p13"/>
          <p:cNvSpPr txBox="1"/>
          <p:nvPr/>
        </p:nvSpPr>
        <p:spPr>
          <a:xfrm>
            <a:off x="1193617" y="2147253"/>
            <a:ext cx="1999290" cy="247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8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318" name="Google Shape;318;p13"/>
          <p:cNvSpPr txBox="1"/>
          <p:nvPr/>
        </p:nvSpPr>
        <p:spPr>
          <a:xfrm>
            <a:off x="6039360" y="2147253"/>
            <a:ext cx="1999290" cy="247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8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319" name="Google Shape;319;p13"/>
          <p:cNvSpPr txBox="1"/>
          <p:nvPr/>
        </p:nvSpPr>
        <p:spPr>
          <a:xfrm>
            <a:off x="1671973" y="719878"/>
            <a:ext cx="7348055" cy="530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grpSp>
        <p:nvGrpSpPr>
          <p:cNvPr id="320" name="Google Shape;320;p13"/>
          <p:cNvGrpSpPr/>
          <p:nvPr/>
        </p:nvGrpSpPr>
        <p:grpSpPr>
          <a:xfrm>
            <a:off x="4251645" y="3185866"/>
            <a:ext cx="5574719" cy="2553043"/>
            <a:chOff x="0" y="0"/>
            <a:chExt cx="7432959" cy="3404057"/>
          </a:xfrm>
        </p:grpSpPr>
        <p:sp>
          <p:nvSpPr>
            <p:cNvPr id="321" name="Google Shape;321;p13"/>
            <p:cNvSpPr/>
            <p:nvPr/>
          </p:nvSpPr>
          <p:spPr>
            <a:xfrm>
              <a:off x="6064955" y="989942"/>
              <a:ext cx="522634" cy="449465"/>
            </a:xfrm>
            <a:custGeom>
              <a:rect b="b" l="l" r="r" t="t"/>
              <a:pathLst>
                <a:path extrusionOk="0" h="449465" w="522634">
                  <a:moveTo>
                    <a:pt x="0" y="0"/>
                  </a:moveTo>
                  <a:lnTo>
                    <a:pt x="522634" y="0"/>
                  </a:lnTo>
                  <a:lnTo>
                    <a:pt x="522634" y="449465"/>
                  </a:lnTo>
                  <a:lnTo>
                    <a:pt x="0" y="449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" name="Google Shape;322;p13"/>
            <p:cNvSpPr/>
            <p:nvPr/>
          </p:nvSpPr>
          <p:spPr>
            <a:xfrm>
              <a:off x="7020572" y="1858499"/>
              <a:ext cx="371457" cy="513320"/>
            </a:xfrm>
            <a:custGeom>
              <a:rect b="b" l="l" r="r" t="t"/>
              <a:pathLst>
                <a:path extrusionOk="0" h="513320" w="371457">
                  <a:moveTo>
                    <a:pt x="0" y="0"/>
                  </a:moveTo>
                  <a:lnTo>
                    <a:pt x="371457" y="0"/>
                  </a:lnTo>
                  <a:lnTo>
                    <a:pt x="371457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" name="Google Shape;323;p13"/>
            <p:cNvSpPr/>
            <p:nvPr/>
          </p:nvSpPr>
          <p:spPr>
            <a:xfrm>
              <a:off x="6173496" y="1913188"/>
              <a:ext cx="306032" cy="458631"/>
            </a:xfrm>
            <a:custGeom>
              <a:rect b="b" l="l" r="r" t="t"/>
              <a:pathLst>
                <a:path extrusionOk="0" h="458631" w="306032">
                  <a:moveTo>
                    <a:pt x="0" y="0"/>
                  </a:moveTo>
                  <a:lnTo>
                    <a:pt x="306032" y="0"/>
                  </a:lnTo>
                  <a:lnTo>
                    <a:pt x="306032" y="458631"/>
                  </a:lnTo>
                  <a:lnTo>
                    <a:pt x="0" y="4586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" name="Google Shape;324;p13"/>
            <p:cNvSpPr/>
            <p:nvPr/>
          </p:nvSpPr>
          <p:spPr>
            <a:xfrm>
              <a:off x="6925420" y="2834215"/>
              <a:ext cx="507539" cy="458631"/>
            </a:xfrm>
            <a:custGeom>
              <a:rect b="b" l="l" r="r" t="t"/>
              <a:pathLst>
                <a:path extrusionOk="0" h="458631" w="507539">
                  <a:moveTo>
                    <a:pt x="0" y="0"/>
                  </a:moveTo>
                  <a:lnTo>
                    <a:pt x="507539" y="0"/>
                  </a:lnTo>
                  <a:lnTo>
                    <a:pt x="507539" y="458631"/>
                  </a:lnTo>
                  <a:lnTo>
                    <a:pt x="0" y="4586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13"/>
            <p:cNvSpPr/>
            <p:nvPr/>
          </p:nvSpPr>
          <p:spPr>
            <a:xfrm>
              <a:off x="6925420" y="27344"/>
              <a:ext cx="458631" cy="458631"/>
            </a:xfrm>
            <a:custGeom>
              <a:rect b="b" l="l" r="r" t="t"/>
              <a:pathLst>
                <a:path extrusionOk="0" h="458631" w="458631">
                  <a:moveTo>
                    <a:pt x="0" y="0"/>
                  </a:moveTo>
                  <a:lnTo>
                    <a:pt x="458631" y="0"/>
                  </a:lnTo>
                  <a:lnTo>
                    <a:pt x="458631" y="458631"/>
                  </a:lnTo>
                  <a:lnTo>
                    <a:pt x="0" y="4586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" name="Google Shape;326;p13"/>
            <p:cNvSpPr/>
            <p:nvPr/>
          </p:nvSpPr>
          <p:spPr>
            <a:xfrm>
              <a:off x="6006829" y="31928"/>
              <a:ext cx="627471" cy="385610"/>
            </a:xfrm>
            <a:custGeom>
              <a:rect b="b" l="l" r="r" t="t"/>
              <a:pathLst>
                <a:path extrusionOk="0" h="385610" w="627471">
                  <a:moveTo>
                    <a:pt x="0" y="0"/>
                  </a:moveTo>
                  <a:lnTo>
                    <a:pt x="627471" y="0"/>
                  </a:lnTo>
                  <a:lnTo>
                    <a:pt x="627471" y="385609"/>
                  </a:lnTo>
                  <a:lnTo>
                    <a:pt x="0" y="38560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" name="Google Shape;327;p13"/>
            <p:cNvSpPr/>
            <p:nvPr/>
          </p:nvSpPr>
          <p:spPr>
            <a:xfrm>
              <a:off x="6878709" y="989942"/>
              <a:ext cx="513320" cy="513320"/>
            </a:xfrm>
            <a:custGeom>
              <a:rect b="b" l="l" r="r" t="t"/>
              <a:pathLst>
                <a:path extrusionOk="0" h="513320" w="513320">
                  <a:moveTo>
                    <a:pt x="0" y="0"/>
                  </a:moveTo>
                  <a:lnTo>
                    <a:pt x="513320" y="0"/>
                  </a:lnTo>
                  <a:lnTo>
                    <a:pt x="513320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" name="Google Shape;328;p13"/>
            <p:cNvSpPr/>
            <p:nvPr/>
          </p:nvSpPr>
          <p:spPr>
            <a:xfrm>
              <a:off x="6122071" y="2845600"/>
              <a:ext cx="357457" cy="513320"/>
            </a:xfrm>
            <a:custGeom>
              <a:rect b="b" l="l" r="r" t="t"/>
              <a:pathLst>
                <a:path extrusionOk="0" h="513320" w="357457">
                  <a:moveTo>
                    <a:pt x="0" y="0"/>
                  </a:moveTo>
                  <a:lnTo>
                    <a:pt x="357457" y="0"/>
                  </a:lnTo>
                  <a:lnTo>
                    <a:pt x="357457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" name="Google Shape;329;p13"/>
            <p:cNvSpPr/>
            <p:nvPr/>
          </p:nvSpPr>
          <p:spPr>
            <a:xfrm>
              <a:off x="3673416" y="5043"/>
              <a:ext cx="450788" cy="513320"/>
            </a:xfrm>
            <a:custGeom>
              <a:rect b="b" l="l" r="r" t="t"/>
              <a:pathLst>
                <a:path extrusionOk="0" h="513320" w="450788">
                  <a:moveTo>
                    <a:pt x="0" y="0"/>
                  </a:moveTo>
                  <a:lnTo>
                    <a:pt x="450788" y="0"/>
                  </a:lnTo>
                  <a:lnTo>
                    <a:pt x="450788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" name="Google Shape;330;p13"/>
            <p:cNvSpPr/>
            <p:nvPr/>
          </p:nvSpPr>
          <p:spPr>
            <a:xfrm>
              <a:off x="5162583" y="98176"/>
              <a:ext cx="595160" cy="353849"/>
            </a:xfrm>
            <a:custGeom>
              <a:rect b="b" l="l" r="r" t="t"/>
              <a:pathLst>
                <a:path extrusionOk="0" h="353849" w="595160">
                  <a:moveTo>
                    <a:pt x="0" y="0"/>
                  </a:moveTo>
                  <a:lnTo>
                    <a:pt x="595160" y="0"/>
                  </a:lnTo>
                  <a:lnTo>
                    <a:pt x="595160" y="353850"/>
                  </a:lnTo>
                  <a:lnTo>
                    <a:pt x="0" y="3538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" name="Google Shape;331;p13"/>
            <p:cNvSpPr/>
            <p:nvPr/>
          </p:nvSpPr>
          <p:spPr>
            <a:xfrm>
              <a:off x="714001" y="32388"/>
              <a:ext cx="458631" cy="458631"/>
            </a:xfrm>
            <a:custGeom>
              <a:rect b="b" l="l" r="r" t="t"/>
              <a:pathLst>
                <a:path extrusionOk="0" h="458631" w="458631">
                  <a:moveTo>
                    <a:pt x="0" y="0"/>
                  </a:moveTo>
                  <a:lnTo>
                    <a:pt x="458631" y="0"/>
                  </a:lnTo>
                  <a:lnTo>
                    <a:pt x="458631" y="458631"/>
                  </a:lnTo>
                  <a:lnTo>
                    <a:pt x="0" y="4586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" name="Google Shape;332;p13"/>
            <p:cNvSpPr/>
            <p:nvPr/>
          </p:nvSpPr>
          <p:spPr>
            <a:xfrm>
              <a:off x="3726" y="32388"/>
              <a:ext cx="458631" cy="458631"/>
            </a:xfrm>
            <a:custGeom>
              <a:rect b="b" l="l" r="r" t="t"/>
              <a:pathLst>
                <a:path extrusionOk="0" h="458631" w="458631">
                  <a:moveTo>
                    <a:pt x="0" y="0"/>
                  </a:moveTo>
                  <a:lnTo>
                    <a:pt x="458631" y="0"/>
                  </a:lnTo>
                  <a:lnTo>
                    <a:pt x="458631" y="458631"/>
                  </a:lnTo>
                  <a:lnTo>
                    <a:pt x="0" y="4586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" name="Google Shape;333;p13"/>
            <p:cNvSpPr/>
            <p:nvPr/>
          </p:nvSpPr>
          <p:spPr>
            <a:xfrm>
              <a:off x="2890574" y="18787"/>
              <a:ext cx="508967" cy="485832"/>
            </a:xfrm>
            <a:custGeom>
              <a:rect b="b" l="l" r="r" t="t"/>
              <a:pathLst>
                <a:path extrusionOk="0" h="485832" w="508967">
                  <a:moveTo>
                    <a:pt x="0" y="0"/>
                  </a:moveTo>
                  <a:lnTo>
                    <a:pt x="508968" y="0"/>
                  </a:lnTo>
                  <a:lnTo>
                    <a:pt x="508968" y="485833"/>
                  </a:lnTo>
                  <a:lnTo>
                    <a:pt x="0" y="4858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p13"/>
            <p:cNvSpPr/>
            <p:nvPr/>
          </p:nvSpPr>
          <p:spPr>
            <a:xfrm>
              <a:off x="1434650" y="5043"/>
              <a:ext cx="509587" cy="513320"/>
            </a:xfrm>
            <a:custGeom>
              <a:rect b="b" l="l" r="r" t="t"/>
              <a:pathLst>
                <a:path extrusionOk="0" h="513320" w="509587">
                  <a:moveTo>
                    <a:pt x="0" y="0"/>
                  </a:moveTo>
                  <a:lnTo>
                    <a:pt x="509586" y="0"/>
                  </a:lnTo>
                  <a:lnTo>
                    <a:pt x="509586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5" name="Google Shape;335;p13"/>
            <p:cNvSpPr/>
            <p:nvPr/>
          </p:nvSpPr>
          <p:spPr>
            <a:xfrm>
              <a:off x="2201067" y="0"/>
              <a:ext cx="425058" cy="518363"/>
            </a:xfrm>
            <a:custGeom>
              <a:rect b="b" l="l" r="r" t="t"/>
              <a:pathLst>
                <a:path extrusionOk="0" h="518363" w="425058">
                  <a:moveTo>
                    <a:pt x="0" y="0"/>
                  </a:moveTo>
                  <a:lnTo>
                    <a:pt x="425058" y="0"/>
                  </a:lnTo>
                  <a:lnTo>
                    <a:pt x="425058" y="518363"/>
                  </a:lnTo>
                  <a:lnTo>
                    <a:pt x="0" y="5183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6" name="Google Shape;336;p13"/>
            <p:cNvSpPr/>
            <p:nvPr/>
          </p:nvSpPr>
          <p:spPr>
            <a:xfrm>
              <a:off x="4410150" y="32388"/>
              <a:ext cx="482779" cy="485427"/>
            </a:xfrm>
            <a:custGeom>
              <a:rect b="b" l="l" r="r" t="t"/>
              <a:pathLst>
                <a:path extrusionOk="0" h="485427" w="482779">
                  <a:moveTo>
                    <a:pt x="0" y="0"/>
                  </a:moveTo>
                  <a:lnTo>
                    <a:pt x="482779" y="0"/>
                  </a:lnTo>
                  <a:lnTo>
                    <a:pt x="482779" y="485426"/>
                  </a:lnTo>
                  <a:lnTo>
                    <a:pt x="0" y="485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7" name="Google Shape;337;p13"/>
            <p:cNvSpPr/>
            <p:nvPr/>
          </p:nvSpPr>
          <p:spPr>
            <a:xfrm>
              <a:off x="4358547" y="948411"/>
              <a:ext cx="414389" cy="513320"/>
            </a:xfrm>
            <a:custGeom>
              <a:rect b="b" l="l" r="r" t="t"/>
              <a:pathLst>
                <a:path extrusionOk="0" h="513320" w="414389">
                  <a:moveTo>
                    <a:pt x="0" y="0"/>
                  </a:moveTo>
                  <a:lnTo>
                    <a:pt x="414389" y="0"/>
                  </a:lnTo>
                  <a:lnTo>
                    <a:pt x="414389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" name="Google Shape;338;p13"/>
            <p:cNvSpPr/>
            <p:nvPr/>
          </p:nvSpPr>
          <p:spPr>
            <a:xfrm>
              <a:off x="3465622" y="948411"/>
              <a:ext cx="557957" cy="513320"/>
            </a:xfrm>
            <a:custGeom>
              <a:rect b="b" l="l" r="r" t="t"/>
              <a:pathLst>
                <a:path extrusionOk="0" h="513320" w="557957">
                  <a:moveTo>
                    <a:pt x="0" y="0"/>
                  </a:moveTo>
                  <a:lnTo>
                    <a:pt x="557957" y="0"/>
                  </a:lnTo>
                  <a:lnTo>
                    <a:pt x="557957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13"/>
            <p:cNvSpPr/>
            <p:nvPr/>
          </p:nvSpPr>
          <p:spPr>
            <a:xfrm>
              <a:off x="5142366" y="1064820"/>
              <a:ext cx="586613" cy="337036"/>
            </a:xfrm>
            <a:custGeom>
              <a:rect b="b" l="l" r="r" t="t"/>
              <a:pathLst>
                <a:path extrusionOk="0" h="337036" w="586613">
                  <a:moveTo>
                    <a:pt x="0" y="0"/>
                  </a:moveTo>
                  <a:lnTo>
                    <a:pt x="586613" y="0"/>
                  </a:lnTo>
                  <a:lnTo>
                    <a:pt x="586613" y="337036"/>
                  </a:lnTo>
                  <a:lnTo>
                    <a:pt x="0" y="3370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" name="Google Shape;340;p13"/>
            <p:cNvSpPr/>
            <p:nvPr/>
          </p:nvSpPr>
          <p:spPr>
            <a:xfrm>
              <a:off x="1780324" y="948411"/>
              <a:ext cx="513320" cy="513320"/>
            </a:xfrm>
            <a:custGeom>
              <a:rect b="b" l="l" r="r" t="t"/>
              <a:pathLst>
                <a:path extrusionOk="0" h="513320" w="513320">
                  <a:moveTo>
                    <a:pt x="0" y="0"/>
                  </a:moveTo>
                  <a:lnTo>
                    <a:pt x="513320" y="0"/>
                  </a:lnTo>
                  <a:lnTo>
                    <a:pt x="513320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" name="Google Shape;341;p13"/>
            <p:cNvSpPr/>
            <p:nvPr/>
          </p:nvSpPr>
          <p:spPr>
            <a:xfrm>
              <a:off x="3726" y="948411"/>
              <a:ext cx="596884" cy="513320"/>
            </a:xfrm>
            <a:custGeom>
              <a:rect b="b" l="l" r="r" t="t"/>
              <a:pathLst>
                <a:path extrusionOk="0" h="513320" w="596884">
                  <a:moveTo>
                    <a:pt x="0" y="0"/>
                  </a:moveTo>
                  <a:lnTo>
                    <a:pt x="596883" y="0"/>
                  </a:lnTo>
                  <a:lnTo>
                    <a:pt x="596883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" name="Google Shape;342;p13"/>
            <p:cNvSpPr/>
            <p:nvPr/>
          </p:nvSpPr>
          <p:spPr>
            <a:xfrm>
              <a:off x="2567930" y="948411"/>
              <a:ext cx="512387" cy="513320"/>
            </a:xfrm>
            <a:custGeom>
              <a:rect b="b" l="l" r="r" t="t"/>
              <a:pathLst>
                <a:path extrusionOk="0" h="513320" w="512387">
                  <a:moveTo>
                    <a:pt x="0" y="0"/>
                  </a:moveTo>
                  <a:lnTo>
                    <a:pt x="512387" y="0"/>
                  </a:lnTo>
                  <a:lnTo>
                    <a:pt x="512387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" name="Google Shape;343;p13"/>
            <p:cNvSpPr/>
            <p:nvPr/>
          </p:nvSpPr>
          <p:spPr>
            <a:xfrm>
              <a:off x="933807" y="948411"/>
              <a:ext cx="513320" cy="513320"/>
            </a:xfrm>
            <a:custGeom>
              <a:rect b="b" l="l" r="r" t="t"/>
              <a:pathLst>
                <a:path extrusionOk="0" h="513320" w="513320">
                  <a:moveTo>
                    <a:pt x="0" y="0"/>
                  </a:moveTo>
                  <a:lnTo>
                    <a:pt x="513320" y="0"/>
                  </a:lnTo>
                  <a:lnTo>
                    <a:pt x="513320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" name="Google Shape;344;p13"/>
            <p:cNvSpPr/>
            <p:nvPr/>
          </p:nvSpPr>
          <p:spPr>
            <a:xfrm>
              <a:off x="3744382" y="1905891"/>
              <a:ext cx="562572" cy="443921"/>
            </a:xfrm>
            <a:custGeom>
              <a:rect b="b" l="l" r="r" t="t"/>
              <a:pathLst>
                <a:path extrusionOk="0" h="443921" w="562572">
                  <a:moveTo>
                    <a:pt x="0" y="0"/>
                  </a:moveTo>
                  <a:lnTo>
                    <a:pt x="562572" y="0"/>
                  </a:lnTo>
                  <a:lnTo>
                    <a:pt x="562572" y="443920"/>
                  </a:lnTo>
                  <a:lnTo>
                    <a:pt x="0" y="4439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" name="Google Shape;345;p13"/>
            <p:cNvSpPr/>
            <p:nvPr/>
          </p:nvSpPr>
          <p:spPr>
            <a:xfrm>
              <a:off x="2882114" y="1926753"/>
              <a:ext cx="580189" cy="349169"/>
            </a:xfrm>
            <a:custGeom>
              <a:rect b="b" l="l" r="r" t="t"/>
              <a:pathLst>
                <a:path extrusionOk="0" h="349169" w="580189">
                  <a:moveTo>
                    <a:pt x="0" y="0"/>
                  </a:moveTo>
                  <a:lnTo>
                    <a:pt x="580189" y="0"/>
                  </a:lnTo>
                  <a:lnTo>
                    <a:pt x="580189" y="349169"/>
                  </a:lnTo>
                  <a:lnTo>
                    <a:pt x="0" y="3491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" name="Google Shape;346;p13"/>
            <p:cNvSpPr/>
            <p:nvPr/>
          </p:nvSpPr>
          <p:spPr>
            <a:xfrm>
              <a:off x="1516078" y="1873416"/>
              <a:ext cx="477413" cy="508870"/>
            </a:xfrm>
            <a:custGeom>
              <a:rect b="b" l="l" r="r" t="t"/>
              <a:pathLst>
                <a:path extrusionOk="0" h="508870" w="477413">
                  <a:moveTo>
                    <a:pt x="0" y="0"/>
                  </a:moveTo>
                  <a:lnTo>
                    <a:pt x="477412" y="0"/>
                  </a:lnTo>
                  <a:lnTo>
                    <a:pt x="477412" y="508870"/>
                  </a:lnTo>
                  <a:lnTo>
                    <a:pt x="0" y="5088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13"/>
            <p:cNvSpPr/>
            <p:nvPr/>
          </p:nvSpPr>
          <p:spPr>
            <a:xfrm>
              <a:off x="2275569" y="1879377"/>
              <a:ext cx="324466" cy="443921"/>
            </a:xfrm>
            <a:custGeom>
              <a:rect b="b" l="l" r="r" t="t"/>
              <a:pathLst>
                <a:path extrusionOk="0" h="443921" w="324466">
                  <a:moveTo>
                    <a:pt x="0" y="0"/>
                  </a:moveTo>
                  <a:lnTo>
                    <a:pt x="324466" y="0"/>
                  </a:lnTo>
                  <a:lnTo>
                    <a:pt x="324466" y="443921"/>
                  </a:lnTo>
                  <a:lnTo>
                    <a:pt x="0" y="4439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" name="Google Shape;348;p13"/>
            <p:cNvSpPr/>
            <p:nvPr/>
          </p:nvSpPr>
          <p:spPr>
            <a:xfrm>
              <a:off x="861533" y="1873416"/>
              <a:ext cx="371013" cy="508870"/>
            </a:xfrm>
            <a:custGeom>
              <a:rect b="b" l="l" r="r" t="t"/>
              <a:pathLst>
                <a:path extrusionOk="0" h="508870" w="371013">
                  <a:moveTo>
                    <a:pt x="0" y="0"/>
                  </a:moveTo>
                  <a:lnTo>
                    <a:pt x="371013" y="0"/>
                  </a:lnTo>
                  <a:lnTo>
                    <a:pt x="371013" y="508870"/>
                  </a:lnTo>
                  <a:lnTo>
                    <a:pt x="0" y="5088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" name="Google Shape;349;p13"/>
            <p:cNvSpPr/>
            <p:nvPr/>
          </p:nvSpPr>
          <p:spPr>
            <a:xfrm>
              <a:off x="5317939" y="1905891"/>
              <a:ext cx="443921" cy="443921"/>
            </a:xfrm>
            <a:custGeom>
              <a:rect b="b" l="l" r="r" t="t"/>
              <a:pathLst>
                <a:path extrusionOk="0" h="443921" w="443921">
                  <a:moveTo>
                    <a:pt x="0" y="0"/>
                  </a:moveTo>
                  <a:lnTo>
                    <a:pt x="443920" y="0"/>
                  </a:lnTo>
                  <a:lnTo>
                    <a:pt x="443920" y="443920"/>
                  </a:lnTo>
                  <a:lnTo>
                    <a:pt x="0" y="4439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" name="Google Shape;350;p13"/>
            <p:cNvSpPr/>
            <p:nvPr/>
          </p:nvSpPr>
          <p:spPr>
            <a:xfrm>
              <a:off x="4591213" y="1905891"/>
              <a:ext cx="443921" cy="443921"/>
            </a:xfrm>
            <a:custGeom>
              <a:rect b="b" l="l" r="r" t="t"/>
              <a:pathLst>
                <a:path extrusionOk="0" h="443921" w="443921">
                  <a:moveTo>
                    <a:pt x="0" y="0"/>
                  </a:moveTo>
                  <a:lnTo>
                    <a:pt x="443920" y="0"/>
                  </a:lnTo>
                  <a:lnTo>
                    <a:pt x="443920" y="443920"/>
                  </a:lnTo>
                  <a:lnTo>
                    <a:pt x="0" y="4439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" name="Google Shape;351;p13"/>
            <p:cNvSpPr/>
            <p:nvPr/>
          </p:nvSpPr>
          <p:spPr>
            <a:xfrm>
              <a:off x="3726" y="1844678"/>
              <a:ext cx="575002" cy="513320"/>
            </a:xfrm>
            <a:custGeom>
              <a:rect b="b" l="l" r="r" t="t"/>
              <a:pathLst>
                <a:path extrusionOk="0" h="513320" w="575002">
                  <a:moveTo>
                    <a:pt x="0" y="0"/>
                  </a:moveTo>
                  <a:lnTo>
                    <a:pt x="575002" y="0"/>
                  </a:lnTo>
                  <a:lnTo>
                    <a:pt x="575002" y="513320"/>
                  </a:lnTo>
                  <a:lnTo>
                    <a:pt x="0" y="513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" name="Google Shape;352;p13"/>
            <p:cNvSpPr/>
            <p:nvPr/>
          </p:nvSpPr>
          <p:spPr>
            <a:xfrm>
              <a:off x="5208786" y="2856418"/>
              <a:ext cx="439461" cy="502502"/>
            </a:xfrm>
            <a:custGeom>
              <a:rect b="b" l="l" r="r" t="t"/>
              <a:pathLst>
                <a:path extrusionOk="0" h="502502" w="439461">
                  <a:moveTo>
                    <a:pt x="0" y="0"/>
                  </a:moveTo>
                  <a:lnTo>
                    <a:pt x="439461" y="0"/>
                  </a:lnTo>
                  <a:lnTo>
                    <a:pt x="439461" y="502502"/>
                  </a:lnTo>
                  <a:lnTo>
                    <a:pt x="0" y="5025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3" name="Google Shape;353;p13"/>
            <p:cNvSpPr/>
            <p:nvPr/>
          </p:nvSpPr>
          <p:spPr>
            <a:xfrm>
              <a:off x="4338864" y="2922492"/>
              <a:ext cx="529077" cy="370354"/>
            </a:xfrm>
            <a:custGeom>
              <a:rect b="b" l="l" r="r" t="t"/>
              <a:pathLst>
                <a:path extrusionOk="0" h="370354" w="529077">
                  <a:moveTo>
                    <a:pt x="0" y="0"/>
                  </a:moveTo>
                  <a:lnTo>
                    <a:pt x="529077" y="0"/>
                  </a:lnTo>
                  <a:lnTo>
                    <a:pt x="529077" y="370354"/>
                  </a:lnTo>
                  <a:lnTo>
                    <a:pt x="0" y="3703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4" name="Google Shape;354;p13"/>
            <p:cNvSpPr/>
            <p:nvPr/>
          </p:nvSpPr>
          <p:spPr>
            <a:xfrm>
              <a:off x="3540719" y="2922492"/>
              <a:ext cx="452655" cy="370354"/>
            </a:xfrm>
            <a:custGeom>
              <a:rect b="b" l="l" r="r" t="t"/>
              <a:pathLst>
                <a:path extrusionOk="0" h="370354" w="452655">
                  <a:moveTo>
                    <a:pt x="0" y="0"/>
                  </a:moveTo>
                  <a:lnTo>
                    <a:pt x="452655" y="0"/>
                  </a:lnTo>
                  <a:lnTo>
                    <a:pt x="452655" y="370354"/>
                  </a:lnTo>
                  <a:lnTo>
                    <a:pt x="0" y="3703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5" name="Google Shape;355;p13"/>
            <p:cNvSpPr/>
            <p:nvPr/>
          </p:nvSpPr>
          <p:spPr>
            <a:xfrm>
              <a:off x="2235596" y="2856418"/>
              <a:ext cx="253078" cy="502502"/>
            </a:xfrm>
            <a:custGeom>
              <a:rect b="b" l="l" r="r" t="t"/>
              <a:pathLst>
                <a:path extrusionOk="0" h="502502" w="253078">
                  <a:moveTo>
                    <a:pt x="0" y="0"/>
                  </a:moveTo>
                  <a:lnTo>
                    <a:pt x="253079" y="0"/>
                  </a:lnTo>
                  <a:lnTo>
                    <a:pt x="253079" y="502502"/>
                  </a:lnTo>
                  <a:lnTo>
                    <a:pt x="0" y="5025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6" name="Google Shape;356;p13"/>
            <p:cNvSpPr/>
            <p:nvPr/>
          </p:nvSpPr>
          <p:spPr>
            <a:xfrm>
              <a:off x="2829520" y="2922492"/>
              <a:ext cx="370354" cy="370354"/>
            </a:xfrm>
            <a:custGeom>
              <a:rect b="b" l="l" r="r" t="t"/>
              <a:pathLst>
                <a:path extrusionOk="0" h="370354" w="370354">
                  <a:moveTo>
                    <a:pt x="0" y="0"/>
                  </a:moveTo>
                  <a:lnTo>
                    <a:pt x="370354" y="0"/>
                  </a:lnTo>
                  <a:lnTo>
                    <a:pt x="370354" y="370354"/>
                  </a:lnTo>
                  <a:lnTo>
                    <a:pt x="0" y="3703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7" name="Google Shape;357;p13"/>
            <p:cNvSpPr/>
            <p:nvPr/>
          </p:nvSpPr>
          <p:spPr>
            <a:xfrm>
              <a:off x="0" y="2811281"/>
              <a:ext cx="319021" cy="592776"/>
            </a:xfrm>
            <a:custGeom>
              <a:rect b="b" l="l" r="r" t="t"/>
              <a:pathLst>
                <a:path extrusionOk="0" h="592776" w="319021">
                  <a:moveTo>
                    <a:pt x="0" y="0"/>
                  </a:moveTo>
                  <a:lnTo>
                    <a:pt x="319021" y="0"/>
                  </a:lnTo>
                  <a:lnTo>
                    <a:pt x="319021" y="592776"/>
                  </a:lnTo>
                  <a:lnTo>
                    <a:pt x="0" y="5927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8" name="Google Shape;358;p13"/>
            <p:cNvSpPr/>
            <p:nvPr/>
          </p:nvSpPr>
          <p:spPr>
            <a:xfrm>
              <a:off x="660795" y="2811281"/>
              <a:ext cx="459132" cy="592776"/>
            </a:xfrm>
            <a:custGeom>
              <a:rect b="b" l="l" r="r" t="t"/>
              <a:pathLst>
                <a:path extrusionOk="0" h="592776" w="459132">
                  <a:moveTo>
                    <a:pt x="0" y="0"/>
                  </a:moveTo>
                  <a:lnTo>
                    <a:pt x="459132" y="0"/>
                  </a:lnTo>
                  <a:lnTo>
                    <a:pt x="459132" y="592776"/>
                  </a:lnTo>
                  <a:lnTo>
                    <a:pt x="0" y="5927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" name="Google Shape;359;p13"/>
            <p:cNvSpPr/>
            <p:nvPr/>
          </p:nvSpPr>
          <p:spPr>
            <a:xfrm>
              <a:off x="1460772" y="2856418"/>
              <a:ext cx="433979" cy="502502"/>
            </a:xfrm>
            <a:custGeom>
              <a:rect b="b" l="l" r="r" t="t"/>
              <a:pathLst>
                <a:path extrusionOk="0" h="502502" w="433979">
                  <a:moveTo>
                    <a:pt x="0" y="0"/>
                  </a:moveTo>
                  <a:lnTo>
                    <a:pt x="433979" y="0"/>
                  </a:lnTo>
                  <a:lnTo>
                    <a:pt x="433979" y="502502"/>
                  </a:lnTo>
                  <a:lnTo>
                    <a:pt x="0" y="5025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14"/>
          <p:cNvGrpSpPr/>
          <p:nvPr/>
        </p:nvGrpSpPr>
        <p:grpSpPr>
          <a:xfrm>
            <a:off x="2733113" y="1692361"/>
            <a:ext cx="5527708" cy="2292391"/>
            <a:chOff x="0" y="-28575"/>
            <a:chExt cx="1658589" cy="687832"/>
          </a:xfrm>
        </p:grpSpPr>
        <p:sp>
          <p:nvSpPr>
            <p:cNvPr id="365" name="Google Shape;365;p14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412" y="0"/>
                  </a:moveTo>
                  <a:lnTo>
                    <a:pt x="1629177" y="0"/>
                  </a:lnTo>
                  <a:cubicBezTo>
                    <a:pt x="1645421" y="0"/>
                    <a:pt x="1658589" y="13168"/>
                    <a:pt x="1658589" y="29412"/>
                  </a:cubicBezTo>
                  <a:lnTo>
                    <a:pt x="1658589" y="629845"/>
                  </a:lnTo>
                  <a:cubicBezTo>
                    <a:pt x="1658589" y="646089"/>
                    <a:pt x="1645421" y="659257"/>
                    <a:pt x="1629177" y="659257"/>
                  </a:cubicBezTo>
                  <a:lnTo>
                    <a:pt x="29412" y="659257"/>
                  </a:lnTo>
                  <a:cubicBezTo>
                    <a:pt x="13168" y="659257"/>
                    <a:pt x="0" y="646089"/>
                    <a:pt x="0" y="629845"/>
                  </a:cubicBezTo>
                  <a:lnTo>
                    <a:pt x="0" y="29412"/>
                  </a:lnTo>
                  <a:cubicBezTo>
                    <a:pt x="0" y="13168"/>
                    <a:pt x="13168" y="0"/>
                    <a:pt x="2941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4"/>
            <p:cNvSpPr txBox="1"/>
            <p:nvPr/>
          </p:nvSpPr>
          <p:spPr>
            <a:xfrm>
              <a:off x="0" y="-28575"/>
              <a:ext cx="1658589" cy="687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575" lIns="44575" spcFirstLastPara="1" rIns="44575" wrap="square" tIns="44575">
              <a:noAutofit/>
            </a:bodyPr>
            <a:lstStyle/>
            <a:p>
              <a:pPr indent="0" lvl="0" marL="0" marR="0" rtl="0" algn="ctr">
                <a:lnSpc>
                  <a:spcPct val="12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14"/>
          <p:cNvGrpSpPr/>
          <p:nvPr/>
        </p:nvGrpSpPr>
        <p:grpSpPr>
          <a:xfrm>
            <a:off x="2733113" y="4165743"/>
            <a:ext cx="5527708" cy="2292391"/>
            <a:chOff x="0" y="-28575"/>
            <a:chExt cx="1658589" cy="687832"/>
          </a:xfrm>
        </p:grpSpPr>
        <p:sp>
          <p:nvSpPr>
            <p:cNvPr id="368" name="Google Shape;368;p14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412" y="0"/>
                  </a:moveTo>
                  <a:lnTo>
                    <a:pt x="1629177" y="0"/>
                  </a:lnTo>
                  <a:cubicBezTo>
                    <a:pt x="1645421" y="0"/>
                    <a:pt x="1658589" y="13168"/>
                    <a:pt x="1658589" y="29412"/>
                  </a:cubicBezTo>
                  <a:lnTo>
                    <a:pt x="1658589" y="629845"/>
                  </a:lnTo>
                  <a:cubicBezTo>
                    <a:pt x="1658589" y="646089"/>
                    <a:pt x="1645421" y="659257"/>
                    <a:pt x="1629177" y="659257"/>
                  </a:cubicBezTo>
                  <a:lnTo>
                    <a:pt x="29412" y="659257"/>
                  </a:lnTo>
                  <a:cubicBezTo>
                    <a:pt x="13168" y="659257"/>
                    <a:pt x="0" y="646089"/>
                    <a:pt x="0" y="629845"/>
                  </a:cubicBezTo>
                  <a:lnTo>
                    <a:pt x="0" y="29412"/>
                  </a:lnTo>
                  <a:cubicBezTo>
                    <a:pt x="0" y="13168"/>
                    <a:pt x="13168" y="0"/>
                    <a:pt x="2941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4"/>
            <p:cNvSpPr txBox="1"/>
            <p:nvPr/>
          </p:nvSpPr>
          <p:spPr>
            <a:xfrm>
              <a:off x="0" y="-28575"/>
              <a:ext cx="1658589" cy="687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575" lIns="44575" spcFirstLastPara="1" rIns="44575" wrap="square" tIns="44575">
              <a:noAutofit/>
            </a:bodyPr>
            <a:lstStyle/>
            <a:p>
              <a:pPr indent="0" lvl="0" marL="0" marR="0" rtl="0" algn="ctr">
                <a:lnSpc>
                  <a:spcPct val="12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14"/>
          <p:cNvSpPr txBox="1"/>
          <p:nvPr/>
        </p:nvSpPr>
        <p:spPr>
          <a:xfrm>
            <a:off x="3331515" y="3432458"/>
            <a:ext cx="4330905" cy="263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371" name="Google Shape;371;p14"/>
          <p:cNvSpPr txBox="1"/>
          <p:nvPr/>
        </p:nvSpPr>
        <p:spPr>
          <a:xfrm>
            <a:off x="3934300" y="5658982"/>
            <a:ext cx="3125335" cy="263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372" name="Google Shape;372;p14"/>
          <p:cNvSpPr txBox="1"/>
          <p:nvPr/>
        </p:nvSpPr>
        <p:spPr>
          <a:xfrm>
            <a:off x="2833842" y="4917303"/>
            <a:ext cx="5326250" cy="532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36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373" name="Google Shape;373;p14"/>
          <p:cNvSpPr txBox="1"/>
          <p:nvPr/>
        </p:nvSpPr>
        <p:spPr>
          <a:xfrm>
            <a:off x="3559507" y="6677209"/>
            <a:ext cx="3572987" cy="355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5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374" name="Google Shape;374;p14"/>
          <p:cNvSpPr txBox="1"/>
          <p:nvPr/>
        </p:nvSpPr>
        <p:spPr>
          <a:xfrm>
            <a:off x="1671973" y="719878"/>
            <a:ext cx="7348055" cy="530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375" name="Google Shape;375;p14"/>
          <p:cNvSpPr txBox="1"/>
          <p:nvPr/>
        </p:nvSpPr>
        <p:spPr>
          <a:xfrm>
            <a:off x="1984327" y="1278763"/>
            <a:ext cx="7025281" cy="217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376" name="Google Shape;3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613" y="2175411"/>
            <a:ext cx="4234749" cy="106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