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10693400" cx="7556500"/>
  <p:notesSz cx="6858000" cy="9144000"/>
  <p:embeddedFontLst>
    <p:embeddedFont>
      <p:font typeface="Mr Dafoe"/>
      <p:regular r:id="rId12"/>
    </p:embeddedFont>
    <p:embeddedFont>
      <p:font typeface="Tenor Sans"/>
      <p:regular r:id="rId13"/>
    </p:embeddedFont>
    <p:embeddedFont>
      <p:font typeface="Poppins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Inter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3D3437-1E95-4B6B-99D5-7F9067D67130}">
  <a:tblStyle styleId="{B03D3437-1E95-4B6B-99D5-7F9067D6713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Inter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Inter-italic.fntdata"/><Relationship Id="rId23" Type="http://schemas.openxmlformats.org/officeDocument/2006/relationships/font" Target="fonts/Inter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5" Type="http://schemas.openxmlformats.org/officeDocument/2006/relationships/font" Target="fonts/Inter-bold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TenorSans-regular.fntdata"/><Relationship Id="rId12" Type="http://schemas.openxmlformats.org/officeDocument/2006/relationships/font" Target="fonts/MrDafoe-regular.fntdata"/><Relationship Id="rId15" Type="http://schemas.openxmlformats.org/officeDocument/2006/relationships/font" Target="fonts/Poppins-bold.fntdata"/><Relationship Id="rId14" Type="http://schemas.openxmlformats.org/officeDocument/2006/relationships/font" Target="fonts/Poppins-regular.fntdata"/><Relationship Id="rId17" Type="http://schemas.openxmlformats.org/officeDocument/2006/relationships/font" Target="fonts/Poppins-boldItalic.fntdata"/><Relationship Id="rId16" Type="http://schemas.openxmlformats.org/officeDocument/2006/relationships/font" Target="fonts/Poppins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E73F28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0" y="-998750"/>
            <a:ext cx="7563094" cy="1893094"/>
            <a:chOff x="0" y="0"/>
            <a:chExt cx="10084125" cy="2524125"/>
          </a:xfrm>
        </p:grpSpPr>
        <p:sp>
          <p:nvSpPr>
            <p:cNvPr id="15" name="Google Shape;15;p3"/>
            <p:cNvSpPr/>
            <p:nvPr/>
          </p:nvSpPr>
          <p:spPr>
            <a:xfrm>
              <a:off x="0" y="0"/>
              <a:ext cx="2524125" cy="2524125"/>
            </a:xfrm>
            <a:custGeom>
              <a:rect b="b" l="l" r="r" t="t"/>
              <a:pathLst>
                <a:path extrusionOk="0" h="6350000" w="6350000">
                  <a:moveTo>
                    <a:pt x="1587500" y="1587500"/>
                  </a:moveTo>
                  <a:lnTo>
                    <a:pt x="0" y="1587500"/>
                  </a:lnTo>
                  <a:lnTo>
                    <a:pt x="0" y="0"/>
                  </a:lnTo>
                  <a:lnTo>
                    <a:pt x="1587500" y="0"/>
                  </a:lnTo>
                  <a:lnTo>
                    <a:pt x="1587500" y="1587500"/>
                  </a:lnTo>
                  <a:close/>
                  <a:moveTo>
                    <a:pt x="4762500" y="0"/>
                  </a:moveTo>
                  <a:lnTo>
                    <a:pt x="3175000" y="0"/>
                  </a:lnTo>
                  <a:lnTo>
                    <a:pt x="3175000" y="1587500"/>
                  </a:lnTo>
                  <a:lnTo>
                    <a:pt x="4762500" y="1587500"/>
                  </a:lnTo>
                  <a:lnTo>
                    <a:pt x="4762500" y="0"/>
                  </a:lnTo>
                  <a:close/>
                  <a:moveTo>
                    <a:pt x="3175000" y="1587500"/>
                  </a:moveTo>
                  <a:lnTo>
                    <a:pt x="1587500" y="1587500"/>
                  </a:lnTo>
                  <a:lnTo>
                    <a:pt x="1587500" y="3175000"/>
                  </a:lnTo>
                  <a:lnTo>
                    <a:pt x="3175000" y="3175000"/>
                  </a:lnTo>
                  <a:lnTo>
                    <a:pt x="3175000" y="1587500"/>
                  </a:lnTo>
                  <a:close/>
                  <a:moveTo>
                    <a:pt x="6350000" y="1587500"/>
                  </a:moveTo>
                  <a:lnTo>
                    <a:pt x="4762500" y="1587500"/>
                  </a:lnTo>
                  <a:lnTo>
                    <a:pt x="4762500" y="3175000"/>
                  </a:lnTo>
                  <a:lnTo>
                    <a:pt x="6350000" y="3175000"/>
                  </a:lnTo>
                  <a:lnTo>
                    <a:pt x="6350000" y="1587500"/>
                  </a:lnTo>
                  <a:close/>
                  <a:moveTo>
                    <a:pt x="1587500" y="3175000"/>
                  </a:moveTo>
                  <a:lnTo>
                    <a:pt x="0" y="3175000"/>
                  </a:lnTo>
                  <a:lnTo>
                    <a:pt x="0" y="4762500"/>
                  </a:lnTo>
                  <a:lnTo>
                    <a:pt x="1587500" y="4762500"/>
                  </a:lnTo>
                  <a:lnTo>
                    <a:pt x="1587500" y="3175000"/>
                  </a:lnTo>
                  <a:close/>
                  <a:moveTo>
                    <a:pt x="4762500" y="3175000"/>
                  </a:moveTo>
                  <a:lnTo>
                    <a:pt x="3175000" y="3175000"/>
                  </a:lnTo>
                  <a:lnTo>
                    <a:pt x="3175000" y="4762500"/>
                  </a:lnTo>
                  <a:lnTo>
                    <a:pt x="4762500" y="4762500"/>
                  </a:lnTo>
                  <a:lnTo>
                    <a:pt x="4762500" y="3175000"/>
                  </a:lnTo>
                  <a:close/>
                  <a:moveTo>
                    <a:pt x="3175000" y="4762500"/>
                  </a:moveTo>
                  <a:lnTo>
                    <a:pt x="1587500" y="4762500"/>
                  </a:lnTo>
                  <a:lnTo>
                    <a:pt x="1587500" y="6350000"/>
                  </a:lnTo>
                  <a:lnTo>
                    <a:pt x="3175000" y="6350000"/>
                  </a:lnTo>
                  <a:lnTo>
                    <a:pt x="3175000" y="4762500"/>
                  </a:lnTo>
                  <a:close/>
                  <a:moveTo>
                    <a:pt x="6350000" y="4762500"/>
                  </a:moveTo>
                  <a:lnTo>
                    <a:pt x="4762500" y="4762500"/>
                  </a:lnTo>
                  <a:lnTo>
                    <a:pt x="4762500" y="6350000"/>
                  </a:lnTo>
                  <a:lnTo>
                    <a:pt x="6350000" y="6350000"/>
                  </a:lnTo>
                  <a:lnTo>
                    <a:pt x="6350000" y="4762500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  <p:sp>
          <p:nvSpPr>
            <p:cNvPr id="16" name="Google Shape;16;p3"/>
            <p:cNvSpPr/>
            <p:nvPr/>
          </p:nvSpPr>
          <p:spPr>
            <a:xfrm>
              <a:off x="2520000" y="0"/>
              <a:ext cx="2524125" cy="2524125"/>
            </a:xfrm>
            <a:custGeom>
              <a:rect b="b" l="l" r="r" t="t"/>
              <a:pathLst>
                <a:path extrusionOk="0" h="6350000" w="6350000">
                  <a:moveTo>
                    <a:pt x="1587500" y="1587500"/>
                  </a:moveTo>
                  <a:lnTo>
                    <a:pt x="0" y="1587500"/>
                  </a:lnTo>
                  <a:lnTo>
                    <a:pt x="0" y="0"/>
                  </a:lnTo>
                  <a:lnTo>
                    <a:pt x="1587500" y="0"/>
                  </a:lnTo>
                  <a:lnTo>
                    <a:pt x="1587500" y="1587500"/>
                  </a:lnTo>
                  <a:close/>
                  <a:moveTo>
                    <a:pt x="4762500" y="0"/>
                  </a:moveTo>
                  <a:lnTo>
                    <a:pt x="3175000" y="0"/>
                  </a:lnTo>
                  <a:lnTo>
                    <a:pt x="3175000" y="1587500"/>
                  </a:lnTo>
                  <a:lnTo>
                    <a:pt x="4762500" y="1587500"/>
                  </a:lnTo>
                  <a:lnTo>
                    <a:pt x="4762500" y="0"/>
                  </a:lnTo>
                  <a:close/>
                  <a:moveTo>
                    <a:pt x="3175000" y="1587500"/>
                  </a:moveTo>
                  <a:lnTo>
                    <a:pt x="1587500" y="1587500"/>
                  </a:lnTo>
                  <a:lnTo>
                    <a:pt x="1587500" y="3175000"/>
                  </a:lnTo>
                  <a:lnTo>
                    <a:pt x="3175000" y="3175000"/>
                  </a:lnTo>
                  <a:lnTo>
                    <a:pt x="3175000" y="1587500"/>
                  </a:lnTo>
                  <a:close/>
                  <a:moveTo>
                    <a:pt x="6350000" y="1587500"/>
                  </a:moveTo>
                  <a:lnTo>
                    <a:pt x="4762500" y="1587500"/>
                  </a:lnTo>
                  <a:lnTo>
                    <a:pt x="4762500" y="3175000"/>
                  </a:lnTo>
                  <a:lnTo>
                    <a:pt x="6350000" y="3175000"/>
                  </a:lnTo>
                  <a:lnTo>
                    <a:pt x="6350000" y="1587500"/>
                  </a:lnTo>
                  <a:close/>
                  <a:moveTo>
                    <a:pt x="1587500" y="3175000"/>
                  </a:moveTo>
                  <a:lnTo>
                    <a:pt x="0" y="3175000"/>
                  </a:lnTo>
                  <a:lnTo>
                    <a:pt x="0" y="4762500"/>
                  </a:lnTo>
                  <a:lnTo>
                    <a:pt x="1587500" y="4762500"/>
                  </a:lnTo>
                  <a:lnTo>
                    <a:pt x="1587500" y="3175000"/>
                  </a:lnTo>
                  <a:close/>
                  <a:moveTo>
                    <a:pt x="4762500" y="3175000"/>
                  </a:moveTo>
                  <a:lnTo>
                    <a:pt x="3175000" y="3175000"/>
                  </a:lnTo>
                  <a:lnTo>
                    <a:pt x="3175000" y="4762500"/>
                  </a:lnTo>
                  <a:lnTo>
                    <a:pt x="4762500" y="4762500"/>
                  </a:lnTo>
                  <a:lnTo>
                    <a:pt x="4762500" y="3175000"/>
                  </a:lnTo>
                  <a:close/>
                  <a:moveTo>
                    <a:pt x="3175000" y="4762500"/>
                  </a:moveTo>
                  <a:lnTo>
                    <a:pt x="1587500" y="4762500"/>
                  </a:lnTo>
                  <a:lnTo>
                    <a:pt x="1587500" y="6350000"/>
                  </a:lnTo>
                  <a:lnTo>
                    <a:pt x="3175000" y="6350000"/>
                  </a:lnTo>
                  <a:lnTo>
                    <a:pt x="3175000" y="4762500"/>
                  </a:lnTo>
                  <a:close/>
                  <a:moveTo>
                    <a:pt x="6350000" y="4762500"/>
                  </a:moveTo>
                  <a:lnTo>
                    <a:pt x="4762500" y="4762500"/>
                  </a:lnTo>
                  <a:lnTo>
                    <a:pt x="4762500" y="6350000"/>
                  </a:lnTo>
                  <a:lnTo>
                    <a:pt x="6350000" y="6350000"/>
                  </a:lnTo>
                  <a:lnTo>
                    <a:pt x="6350000" y="4762500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5040000" y="0"/>
              <a:ext cx="2524125" cy="2524125"/>
            </a:xfrm>
            <a:custGeom>
              <a:rect b="b" l="l" r="r" t="t"/>
              <a:pathLst>
                <a:path extrusionOk="0" h="6350000" w="6350000">
                  <a:moveTo>
                    <a:pt x="1587500" y="1587500"/>
                  </a:moveTo>
                  <a:lnTo>
                    <a:pt x="0" y="1587500"/>
                  </a:lnTo>
                  <a:lnTo>
                    <a:pt x="0" y="0"/>
                  </a:lnTo>
                  <a:lnTo>
                    <a:pt x="1587500" y="0"/>
                  </a:lnTo>
                  <a:lnTo>
                    <a:pt x="1587500" y="1587500"/>
                  </a:lnTo>
                  <a:close/>
                  <a:moveTo>
                    <a:pt x="4762500" y="0"/>
                  </a:moveTo>
                  <a:lnTo>
                    <a:pt x="3175000" y="0"/>
                  </a:lnTo>
                  <a:lnTo>
                    <a:pt x="3175000" y="1587500"/>
                  </a:lnTo>
                  <a:lnTo>
                    <a:pt x="4762500" y="1587500"/>
                  </a:lnTo>
                  <a:lnTo>
                    <a:pt x="4762500" y="0"/>
                  </a:lnTo>
                  <a:close/>
                  <a:moveTo>
                    <a:pt x="3175000" y="1587500"/>
                  </a:moveTo>
                  <a:lnTo>
                    <a:pt x="1587500" y="1587500"/>
                  </a:lnTo>
                  <a:lnTo>
                    <a:pt x="1587500" y="3175000"/>
                  </a:lnTo>
                  <a:lnTo>
                    <a:pt x="3175000" y="3175000"/>
                  </a:lnTo>
                  <a:lnTo>
                    <a:pt x="3175000" y="1587500"/>
                  </a:lnTo>
                  <a:close/>
                  <a:moveTo>
                    <a:pt x="6350000" y="1587500"/>
                  </a:moveTo>
                  <a:lnTo>
                    <a:pt x="4762500" y="1587500"/>
                  </a:lnTo>
                  <a:lnTo>
                    <a:pt x="4762500" y="3175000"/>
                  </a:lnTo>
                  <a:lnTo>
                    <a:pt x="6350000" y="3175000"/>
                  </a:lnTo>
                  <a:lnTo>
                    <a:pt x="6350000" y="1587500"/>
                  </a:lnTo>
                  <a:close/>
                  <a:moveTo>
                    <a:pt x="1587500" y="3175000"/>
                  </a:moveTo>
                  <a:lnTo>
                    <a:pt x="0" y="3175000"/>
                  </a:lnTo>
                  <a:lnTo>
                    <a:pt x="0" y="4762500"/>
                  </a:lnTo>
                  <a:lnTo>
                    <a:pt x="1587500" y="4762500"/>
                  </a:lnTo>
                  <a:lnTo>
                    <a:pt x="1587500" y="3175000"/>
                  </a:lnTo>
                  <a:close/>
                  <a:moveTo>
                    <a:pt x="4762500" y="3175000"/>
                  </a:moveTo>
                  <a:lnTo>
                    <a:pt x="3175000" y="3175000"/>
                  </a:lnTo>
                  <a:lnTo>
                    <a:pt x="3175000" y="4762500"/>
                  </a:lnTo>
                  <a:lnTo>
                    <a:pt x="4762500" y="4762500"/>
                  </a:lnTo>
                  <a:lnTo>
                    <a:pt x="4762500" y="3175000"/>
                  </a:lnTo>
                  <a:close/>
                  <a:moveTo>
                    <a:pt x="3175000" y="4762500"/>
                  </a:moveTo>
                  <a:lnTo>
                    <a:pt x="1587500" y="4762500"/>
                  </a:lnTo>
                  <a:lnTo>
                    <a:pt x="1587500" y="6350000"/>
                  </a:lnTo>
                  <a:lnTo>
                    <a:pt x="3175000" y="6350000"/>
                  </a:lnTo>
                  <a:lnTo>
                    <a:pt x="3175000" y="4762500"/>
                  </a:lnTo>
                  <a:close/>
                  <a:moveTo>
                    <a:pt x="6350000" y="4762500"/>
                  </a:moveTo>
                  <a:lnTo>
                    <a:pt x="4762500" y="4762500"/>
                  </a:lnTo>
                  <a:lnTo>
                    <a:pt x="4762500" y="6350000"/>
                  </a:lnTo>
                  <a:lnTo>
                    <a:pt x="6350000" y="6350000"/>
                  </a:lnTo>
                  <a:lnTo>
                    <a:pt x="6350000" y="4762500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7560000" y="0"/>
              <a:ext cx="2524125" cy="2524125"/>
            </a:xfrm>
            <a:custGeom>
              <a:rect b="b" l="l" r="r" t="t"/>
              <a:pathLst>
                <a:path extrusionOk="0" h="6350000" w="6350000">
                  <a:moveTo>
                    <a:pt x="1587500" y="1587500"/>
                  </a:moveTo>
                  <a:lnTo>
                    <a:pt x="0" y="1587500"/>
                  </a:lnTo>
                  <a:lnTo>
                    <a:pt x="0" y="0"/>
                  </a:lnTo>
                  <a:lnTo>
                    <a:pt x="1587500" y="0"/>
                  </a:lnTo>
                  <a:lnTo>
                    <a:pt x="1587500" y="1587500"/>
                  </a:lnTo>
                  <a:close/>
                  <a:moveTo>
                    <a:pt x="4762500" y="0"/>
                  </a:moveTo>
                  <a:lnTo>
                    <a:pt x="3175000" y="0"/>
                  </a:lnTo>
                  <a:lnTo>
                    <a:pt x="3175000" y="1587500"/>
                  </a:lnTo>
                  <a:lnTo>
                    <a:pt x="4762500" y="1587500"/>
                  </a:lnTo>
                  <a:lnTo>
                    <a:pt x="4762500" y="0"/>
                  </a:lnTo>
                  <a:close/>
                  <a:moveTo>
                    <a:pt x="3175000" y="1587500"/>
                  </a:moveTo>
                  <a:lnTo>
                    <a:pt x="1587500" y="1587500"/>
                  </a:lnTo>
                  <a:lnTo>
                    <a:pt x="1587500" y="3175000"/>
                  </a:lnTo>
                  <a:lnTo>
                    <a:pt x="3175000" y="3175000"/>
                  </a:lnTo>
                  <a:lnTo>
                    <a:pt x="3175000" y="1587500"/>
                  </a:lnTo>
                  <a:close/>
                  <a:moveTo>
                    <a:pt x="6350000" y="1587500"/>
                  </a:moveTo>
                  <a:lnTo>
                    <a:pt x="4762500" y="1587500"/>
                  </a:lnTo>
                  <a:lnTo>
                    <a:pt x="4762500" y="3175000"/>
                  </a:lnTo>
                  <a:lnTo>
                    <a:pt x="6350000" y="3175000"/>
                  </a:lnTo>
                  <a:lnTo>
                    <a:pt x="6350000" y="1587500"/>
                  </a:lnTo>
                  <a:close/>
                  <a:moveTo>
                    <a:pt x="1587500" y="3175000"/>
                  </a:moveTo>
                  <a:lnTo>
                    <a:pt x="0" y="3175000"/>
                  </a:lnTo>
                  <a:lnTo>
                    <a:pt x="0" y="4762500"/>
                  </a:lnTo>
                  <a:lnTo>
                    <a:pt x="1587500" y="4762500"/>
                  </a:lnTo>
                  <a:lnTo>
                    <a:pt x="1587500" y="3175000"/>
                  </a:lnTo>
                  <a:close/>
                  <a:moveTo>
                    <a:pt x="4762500" y="3175000"/>
                  </a:moveTo>
                  <a:lnTo>
                    <a:pt x="3175000" y="3175000"/>
                  </a:lnTo>
                  <a:lnTo>
                    <a:pt x="3175000" y="4762500"/>
                  </a:lnTo>
                  <a:lnTo>
                    <a:pt x="4762500" y="4762500"/>
                  </a:lnTo>
                  <a:lnTo>
                    <a:pt x="4762500" y="3175000"/>
                  </a:lnTo>
                  <a:close/>
                  <a:moveTo>
                    <a:pt x="3175000" y="4762500"/>
                  </a:moveTo>
                  <a:lnTo>
                    <a:pt x="1587500" y="4762500"/>
                  </a:lnTo>
                  <a:lnTo>
                    <a:pt x="1587500" y="6350000"/>
                  </a:lnTo>
                  <a:lnTo>
                    <a:pt x="3175000" y="6350000"/>
                  </a:lnTo>
                  <a:lnTo>
                    <a:pt x="3175000" y="4762500"/>
                  </a:lnTo>
                  <a:close/>
                  <a:moveTo>
                    <a:pt x="6350000" y="4762500"/>
                  </a:moveTo>
                  <a:lnTo>
                    <a:pt x="4762500" y="4762500"/>
                  </a:lnTo>
                  <a:lnTo>
                    <a:pt x="4762500" y="6350000"/>
                  </a:lnTo>
                  <a:lnTo>
                    <a:pt x="6350000" y="6350000"/>
                  </a:lnTo>
                  <a:lnTo>
                    <a:pt x="6350000" y="4762500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</p:grpSp>
      <p:grpSp>
        <p:nvGrpSpPr>
          <p:cNvPr id="19" name="Google Shape;19;p3"/>
          <p:cNvGrpSpPr/>
          <p:nvPr/>
        </p:nvGrpSpPr>
        <p:grpSpPr>
          <a:xfrm>
            <a:off x="0" y="9818307"/>
            <a:ext cx="7563094" cy="1893094"/>
            <a:chOff x="0" y="0"/>
            <a:chExt cx="10084125" cy="2524125"/>
          </a:xfrm>
        </p:grpSpPr>
        <p:sp>
          <p:nvSpPr>
            <p:cNvPr id="20" name="Google Shape;20;p3"/>
            <p:cNvSpPr/>
            <p:nvPr/>
          </p:nvSpPr>
          <p:spPr>
            <a:xfrm>
              <a:off x="0" y="0"/>
              <a:ext cx="2524125" cy="2524125"/>
            </a:xfrm>
            <a:custGeom>
              <a:rect b="b" l="l" r="r" t="t"/>
              <a:pathLst>
                <a:path extrusionOk="0" h="6350000" w="6350000">
                  <a:moveTo>
                    <a:pt x="1587500" y="1587500"/>
                  </a:moveTo>
                  <a:lnTo>
                    <a:pt x="0" y="1587500"/>
                  </a:lnTo>
                  <a:lnTo>
                    <a:pt x="0" y="0"/>
                  </a:lnTo>
                  <a:lnTo>
                    <a:pt x="1587500" y="0"/>
                  </a:lnTo>
                  <a:lnTo>
                    <a:pt x="1587500" y="1587500"/>
                  </a:lnTo>
                  <a:close/>
                  <a:moveTo>
                    <a:pt x="4762500" y="0"/>
                  </a:moveTo>
                  <a:lnTo>
                    <a:pt x="3175000" y="0"/>
                  </a:lnTo>
                  <a:lnTo>
                    <a:pt x="3175000" y="1587500"/>
                  </a:lnTo>
                  <a:lnTo>
                    <a:pt x="4762500" y="1587500"/>
                  </a:lnTo>
                  <a:lnTo>
                    <a:pt x="4762500" y="0"/>
                  </a:lnTo>
                  <a:close/>
                  <a:moveTo>
                    <a:pt x="3175000" y="1587500"/>
                  </a:moveTo>
                  <a:lnTo>
                    <a:pt x="1587500" y="1587500"/>
                  </a:lnTo>
                  <a:lnTo>
                    <a:pt x="1587500" y="3175000"/>
                  </a:lnTo>
                  <a:lnTo>
                    <a:pt x="3175000" y="3175000"/>
                  </a:lnTo>
                  <a:lnTo>
                    <a:pt x="3175000" y="1587500"/>
                  </a:lnTo>
                  <a:close/>
                  <a:moveTo>
                    <a:pt x="6350000" y="1587500"/>
                  </a:moveTo>
                  <a:lnTo>
                    <a:pt x="4762500" y="1587500"/>
                  </a:lnTo>
                  <a:lnTo>
                    <a:pt x="4762500" y="3175000"/>
                  </a:lnTo>
                  <a:lnTo>
                    <a:pt x="6350000" y="3175000"/>
                  </a:lnTo>
                  <a:lnTo>
                    <a:pt x="6350000" y="1587500"/>
                  </a:lnTo>
                  <a:close/>
                  <a:moveTo>
                    <a:pt x="1587500" y="3175000"/>
                  </a:moveTo>
                  <a:lnTo>
                    <a:pt x="0" y="3175000"/>
                  </a:lnTo>
                  <a:lnTo>
                    <a:pt x="0" y="4762500"/>
                  </a:lnTo>
                  <a:lnTo>
                    <a:pt x="1587500" y="4762500"/>
                  </a:lnTo>
                  <a:lnTo>
                    <a:pt x="1587500" y="3175000"/>
                  </a:lnTo>
                  <a:close/>
                  <a:moveTo>
                    <a:pt x="4762500" y="3175000"/>
                  </a:moveTo>
                  <a:lnTo>
                    <a:pt x="3175000" y="3175000"/>
                  </a:lnTo>
                  <a:lnTo>
                    <a:pt x="3175000" y="4762500"/>
                  </a:lnTo>
                  <a:lnTo>
                    <a:pt x="4762500" y="4762500"/>
                  </a:lnTo>
                  <a:lnTo>
                    <a:pt x="4762500" y="3175000"/>
                  </a:lnTo>
                  <a:close/>
                  <a:moveTo>
                    <a:pt x="3175000" y="4762500"/>
                  </a:moveTo>
                  <a:lnTo>
                    <a:pt x="1587500" y="4762500"/>
                  </a:lnTo>
                  <a:lnTo>
                    <a:pt x="1587500" y="6350000"/>
                  </a:lnTo>
                  <a:lnTo>
                    <a:pt x="3175000" y="6350000"/>
                  </a:lnTo>
                  <a:lnTo>
                    <a:pt x="3175000" y="4762500"/>
                  </a:lnTo>
                  <a:close/>
                  <a:moveTo>
                    <a:pt x="6350000" y="4762500"/>
                  </a:moveTo>
                  <a:lnTo>
                    <a:pt x="4762500" y="4762500"/>
                  </a:lnTo>
                  <a:lnTo>
                    <a:pt x="4762500" y="6350000"/>
                  </a:lnTo>
                  <a:lnTo>
                    <a:pt x="6350000" y="6350000"/>
                  </a:lnTo>
                  <a:lnTo>
                    <a:pt x="6350000" y="4762500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  <p:sp>
          <p:nvSpPr>
            <p:cNvPr id="21" name="Google Shape;21;p3"/>
            <p:cNvSpPr/>
            <p:nvPr/>
          </p:nvSpPr>
          <p:spPr>
            <a:xfrm>
              <a:off x="2520000" y="0"/>
              <a:ext cx="2524125" cy="2524125"/>
            </a:xfrm>
            <a:custGeom>
              <a:rect b="b" l="l" r="r" t="t"/>
              <a:pathLst>
                <a:path extrusionOk="0" h="6350000" w="6350000">
                  <a:moveTo>
                    <a:pt x="1587500" y="1587500"/>
                  </a:moveTo>
                  <a:lnTo>
                    <a:pt x="0" y="1587500"/>
                  </a:lnTo>
                  <a:lnTo>
                    <a:pt x="0" y="0"/>
                  </a:lnTo>
                  <a:lnTo>
                    <a:pt x="1587500" y="0"/>
                  </a:lnTo>
                  <a:lnTo>
                    <a:pt x="1587500" y="1587500"/>
                  </a:lnTo>
                  <a:close/>
                  <a:moveTo>
                    <a:pt x="4762500" y="0"/>
                  </a:moveTo>
                  <a:lnTo>
                    <a:pt x="3175000" y="0"/>
                  </a:lnTo>
                  <a:lnTo>
                    <a:pt x="3175000" y="1587500"/>
                  </a:lnTo>
                  <a:lnTo>
                    <a:pt x="4762500" y="1587500"/>
                  </a:lnTo>
                  <a:lnTo>
                    <a:pt x="4762500" y="0"/>
                  </a:lnTo>
                  <a:close/>
                  <a:moveTo>
                    <a:pt x="3175000" y="1587500"/>
                  </a:moveTo>
                  <a:lnTo>
                    <a:pt x="1587500" y="1587500"/>
                  </a:lnTo>
                  <a:lnTo>
                    <a:pt x="1587500" y="3175000"/>
                  </a:lnTo>
                  <a:lnTo>
                    <a:pt x="3175000" y="3175000"/>
                  </a:lnTo>
                  <a:lnTo>
                    <a:pt x="3175000" y="1587500"/>
                  </a:lnTo>
                  <a:close/>
                  <a:moveTo>
                    <a:pt x="6350000" y="1587500"/>
                  </a:moveTo>
                  <a:lnTo>
                    <a:pt x="4762500" y="1587500"/>
                  </a:lnTo>
                  <a:lnTo>
                    <a:pt x="4762500" y="3175000"/>
                  </a:lnTo>
                  <a:lnTo>
                    <a:pt x="6350000" y="3175000"/>
                  </a:lnTo>
                  <a:lnTo>
                    <a:pt x="6350000" y="1587500"/>
                  </a:lnTo>
                  <a:close/>
                  <a:moveTo>
                    <a:pt x="1587500" y="3175000"/>
                  </a:moveTo>
                  <a:lnTo>
                    <a:pt x="0" y="3175000"/>
                  </a:lnTo>
                  <a:lnTo>
                    <a:pt x="0" y="4762500"/>
                  </a:lnTo>
                  <a:lnTo>
                    <a:pt x="1587500" y="4762500"/>
                  </a:lnTo>
                  <a:lnTo>
                    <a:pt x="1587500" y="3175000"/>
                  </a:lnTo>
                  <a:close/>
                  <a:moveTo>
                    <a:pt x="4762500" y="3175000"/>
                  </a:moveTo>
                  <a:lnTo>
                    <a:pt x="3175000" y="3175000"/>
                  </a:lnTo>
                  <a:lnTo>
                    <a:pt x="3175000" y="4762500"/>
                  </a:lnTo>
                  <a:lnTo>
                    <a:pt x="4762500" y="4762500"/>
                  </a:lnTo>
                  <a:lnTo>
                    <a:pt x="4762500" y="3175000"/>
                  </a:lnTo>
                  <a:close/>
                  <a:moveTo>
                    <a:pt x="3175000" y="4762500"/>
                  </a:moveTo>
                  <a:lnTo>
                    <a:pt x="1587500" y="4762500"/>
                  </a:lnTo>
                  <a:lnTo>
                    <a:pt x="1587500" y="6350000"/>
                  </a:lnTo>
                  <a:lnTo>
                    <a:pt x="3175000" y="6350000"/>
                  </a:lnTo>
                  <a:lnTo>
                    <a:pt x="3175000" y="4762500"/>
                  </a:lnTo>
                  <a:close/>
                  <a:moveTo>
                    <a:pt x="6350000" y="4762500"/>
                  </a:moveTo>
                  <a:lnTo>
                    <a:pt x="4762500" y="4762500"/>
                  </a:lnTo>
                  <a:lnTo>
                    <a:pt x="4762500" y="6350000"/>
                  </a:lnTo>
                  <a:lnTo>
                    <a:pt x="6350000" y="6350000"/>
                  </a:lnTo>
                  <a:lnTo>
                    <a:pt x="6350000" y="4762500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  <p:sp>
          <p:nvSpPr>
            <p:cNvPr id="22" name="Google Shape;22;p3"/>
            <p:cNvSpPr/>
            <p:nvPr/>
          </p:nvSpPr>
          <p:spPr>
            <a:xfrm>
              <a:off x="5040000" y="0"/>
              <a:ext cx="2524125" cy="2524125"/>
            </a:xfrm>
            <a:custGeom>
              <a:rect b="b" l="l" r="r" t="t"/>
              <a:pathLst>
                <a:path extrusionOk="0" h="6350000" w="6350000">
                  <a:moveTo>
                    <a:pt x="1587500" y="1587500"/>
                  </a:moveTo>
                  <a:lnTo>
                    <a:pt x="0" y="1587500"/>
                  </a:lnTo>
                  <a:lnTo>
                    <a:pt x="0" y="0"/>
                  </a:lnTo>
                  <a:lnTo>
                    <a:pt x="1587500" y="0"/>
                  </a:lnTo>
                  <a:lnTo>
                    <a:pt x="1587500" y="1587500"/>
                  </a:lnTo>
                  <a:close/>
                  <a:moveTo>
                    <a:pt x="4762500" y="0"/>
                  </a:moveTo>
                  <a:lnTo>
                    <a:pt x="3175000" y="0"/>
                  </a:lnTo>
                  <a:lnTo>
                    <a:pt x="3175000" y="1587500"/>
                  </a:lnTo>
                  <a:lnTo>
                    <a:pt x="4762500" y="1587500"/>
                  </a:lnTo>
                  <a:lnTo>
                    <a:pt x="4762500" y="0"/>
                  </a:lnTo>
                  <a:close/>
                  <a:moveTo>
                    <a:pt x="3175000" y="1587500"/>
                  </a:moveTo>
                  <a:lnTo>
                    <a:pt x="1587500" y="1587500"/>
                  </a:lnTo>
                  <a:lnTo>
                    <a:pt x="1587500" y="3175000"/>
                  </a:lnTo>
                  <a:lnTo>
                    <a:pt x="3175000" y="3175000"/>
                  </a:lnTo>
                  <a:lnTo>
                    <a:pt x="3175000" y="1587500"/>
                  </a:lnTo>
                  <a:close/>
                  <a:moveTo>
                    <a:pt x="6350000" y="1587500"/>
                  </a:moveTo>
                  <a:lnTo>
                    <a:pt x="4762500" y="1587500"/>
                  </a:lnTo>
                  <a:lnTo>
                    <a:pt x="4762500" y="3175000"/>
                  </a:lnTo>
                  <a:lnTo>
                    <a:pt x="6350000" y="3175000"/>
                  </a:lnTo>
                  <a:lnTo>
                    <a:pt x="6350000" y="1587500"/>
                  </a:lnTo>
                  <a:close/>
                  <a:moveTo>
                    <a:pt x="1587500" y="3175000"/>
                  </a:moveTo>
                  <a:lnTo>
                    <a:pt x="0" y="3175000"/>
                  </a:lnTo>
                  <a:lnTo>
                    <a:pt x="0" y="4762500"/>
                  </a:lnTo>
                  <a:lnTo>
                    <a:pt x="1587500" y="4762500"/>
                  </a:lnTo>
                  <a:lnTo>
                    <a:pt x="1587500" y="3175000"/>
                  </a:lnTo>
                  <a:close/>
                  <a:moveTo>
                    <a:pt x="4762500" y="3175000"/>
                  </a:moveTo>
                  <a:lnTo>
                    <a:pt x="3175000" y="3175000"/>
                  </a:lnTo>
                  <a:lnTo>
                    <a:pt x="3175000" y="4762500"/>
                  </a:lnTo>
                  <a:lnTo>
                    <a:pt x="4762500" y="4762500"/>
                  </a:lnTo>
                  <a:lnTo>
                    <a:pt x="4762500" y="3175000"/>
                  </a:lnTo>
                  <a:close/>
                  <a:moveTo>
                    <a:pt x="3175000" y="4762500"/>
                  </a:moveTo>
                  <a:lnTo>
                    <a:pt x="1587500" y="4762500"/>
                  </a:lnTo>
                  <a:lnTo>
                    <a:pt x="1587500" y="6350000"/>
                  </a:lnTo>
                  <a:lnTo>
                    <a:pt x="3175000" y="6350000"/>
                  </a:lnTo>
                  <a:lnTo>
                    <a:pt x="3175000" y="4762500"/>
                  </a:lnTo>
                  <a:close/>
                  <a:moveTo>
                    <a:pt x="6350000" y="4762500"/>
                  </a:moveTo>
                  <a:lnTo>
                    <a:pt x="4762500" y="4762500"/>
                  </a:lnTo>
                  <a:lnTo>
                    <a:pt x="4762500" y="6350000"/>
                  </a:lnTo>
                  <a:lnTo>
                    <a:pt x="6350000" y="6350000"/>
                  </a:lnTo>
                  <a:lnTo>
                    <a:pt x="6350000" y="4762500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  <p:sp>
          <p:nvSpPr>
            <p:cNvPr id="23" name="Google Shape;23;p3"/>
            <p:cNvSpPr/>
            <p:nvPr/>
          </p:nvSpPr>
          <p:spPr>
            <a:xfrm>
              <a:off x="7560000" y="0"/>
              <a:ext cx="2524125" cy="2524125"/>
            </a:xfrm>
            <a:custGeom>
              <a:rect b="b" l="l" r="r" t="t"/>
              <a:pathLst>
                <a:path extrusionOk="0" h="6350000" w="6350000">
                  <a:moveTo>
                    <a:pt x="1587500" y="1587500"/>
                  </a:moveTo>
                  <a:lnTo>
                    <a:pt x="0" y="1587500"/>
                  </a:lnTo>
                  <a:lnTo>
                    <a:pt x="0" y="0"/>
                  </a:lnTo>
                  <a:lnTo>
                    <a:pt x="1587500" y="0"/>
                  </a:lnTo>
                  <a:lnTo>
                    <a:pt x="1587500" y="1587500"/>
                  </a:lnTo>
                  <a:close/>
                  <a:moveTo>
                    <a:pt x="4762500" y="0"/>
                  </a:moveTo>
                  <a:lnTo>
                    <a:pt x="3175000" y="0"/>
                  </a:lnTo>
                  <a:lnTo>
                    <a:pt x="3175000" y="1587500"/>
                  </a:lnTo>
                  <a:lnTo>
                    <a:pt x="4762500" y="1587500"/>
                  </a:lnTo>
                  <a:lnTo>
                    <a:pt x="4762500" y="0"/>
                  </a:lnTo>
                  <a:close/>
                  <a:moveTo>
                    <a:pt x="3175000" y="1587500"/>
                  </a:moveTo>
                  <a:lnTo>
                    <a:pt x="1587500" y="1587500"/>
                  </a:lnTo>
                  <a:lnTo>
                    <a:pt x="1587500" y="3175000"/>
                  </a:lnTo>
                  <a:lnTo>
                    <a:pt x="3175000" y="3175000"/>
                  </a:lnTo>
                  <a:lnTo>
                    <a:pt x="3175000" y="1587500"/>
                  </a:lnTo>
                  <a:close/>
                  <a:moveTo>
                    <a:pt x="6350000" y="1587500"/>
                  </a:moveTo>
                  <a:lnTo>
                    <a:pt x="4762500" y="1587500"/>
                  </a:lnTo>
                  <a:lnTo>
                    <a:pt x="4762500" y="3175000"/>
                  </a:lnTo>
                  <a:lnTo>
                    <a:pt x="6350000" y="3175000"/>
                  </a:lnTo>
                  <a:lnTo>
                    <a:pt x="6350000" y="1587500"/>
                  </a:lnTo>
                  <a:close/>
                  <a:moveTo>
                    <a:pt x="1587500" y="3175000"/>
                  </a:moveTo>
                  <a:lnTo>
                    <a:pt x="0" y="3175000"/>
                  </a:lnTo>
                  <a:lnTo>
                    <a:pt x="0" y="4762500"/>
                  </a:lnTo>
                  <a:lnTo>
                    <a:pt x="1587500" y="4762500"/>
                  </a:lnTo>
                  <a:lnTo>
                    <a:pt x="1587500" y="3175000"/>
                  </a:lnTo>
                  <a:close/>
                  <a:moveTo>
                    <a:pt x="4762500" y="3175000"/>
                  </a:moveTo>
                  <a:lnTo>
                    <a:pt x="3175000" y="3175000"/>
                  </a:lnTo>
                  <a:lnTo>
                    <a:pt x="3175000" y="4762500"/>
                  </a:lnTo>
                  <a:lnTo>
                    <a:pt x="4762500" y="4762500"/>
                  </a:lnTo>
                  <a:lnTo>
                    <a:pt x="4762500" y="3175000"/>
                  </a:lnTo>
                  <a:close/>
                  <a:moveTo>
                    <a:pt x="3175000" y="4762500"/>
                  </a:moveTo>
                  <a:lnTo>
                    <a:pt x="1587500" y="4762500"/>
                  </a:lnTo>
                  <a:lnTo>
                    <a:pt x="1587500" y="6350000"/>
                  </a:lnTo>
                  <a:lnTo>
                    <a:pt x="3175000" y="6350000"/>
                  </a:lnTo>
                  <a:lnTo>
                    <a:pt x="3175000" y="4762500"/>
                  </a:lnTo>
                  <a:close/>
                  <a:moveTo>
                    <a:pt x="6350000" y="4762500"/>
                  </a:moveTo>
                  <a:lnTo>
                    <a:pt x="4762500" y="4762500"/>
                  </a:lnTo>
                  <a:lnTo>
                    <a:pt x="4762500" y="6350000"/>
                  </a:lnTo>
                  <a:lnTo>
                    <a:pt x="6350000" y="6350000"/>
                  </a:lnTo>
                  <a:lnTo>
                    <a:pt x="6350000" y="4762500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 rot="5400000">
            <a:off x="-1550340" y="1550340"/>
            <a:ext cx="10692000" cy="7591320"/>
          </a:xfrm>
          <a:custGeom>
            <a:rect b="b" l="l" r="r" t="t"/>
            <a:pathLst>
              <a:path extrusionOk="0" h="7591320" w="10692000">
                <a:moveTo>
                  <a:pt x="0" y="0"/>
                </a:moveTo>
                <a:lnTo>
                  <a:pt x="10692000" y="0"/>
                </a:lnTo>
                <a:lnTo>
                  <a:pt x="10692000" y="7591320"/>
                </a:lnTo>
                <a:lnTo>
                  <a:pt x="0" y="7591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79736"/>
            <a:ext cx="7560123" cy="3527836"/>
            <a:chOff x="0" y="-28575"/>
            <a:chExt cx="2709333" cy="1264276"/>
          </a:xfrm>
        </p:grpSpPr>
        <p:sp>
          <p:nvSpPr>
            <p:cNvPr id="28" name="Google Shape;28;p5"/>
            <p:cNvSpPr/>
            <p:nvPr/>
          </p:nvSpPr>
          <p:spPr>
            <a:xfrm>
              <a:off x="0" y="0"/>
              <a:ext cx="2709333" cy="1235701"/>
            </a:xfrm>
            <a:custGeom>
              <a:rect b="b" l="l" r="r" t="t"/>
              <a:pathLst>
                <a:path extrusionOk="0" h="1235701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235701"/>
                  </a:lnTo>
                  <a:lnTo>
                    <a:pt x="0" y="1235701"/>
                  </a:lnTo>
                  <a:close/>
                </a:path>
              </a:pathLst>
            </a:custGeom>
            <a:solidFill>
              <a:srgbClr val="585E3B"/>
            </a:solidFill>
            <a:ln>
              <a:noFill/>
            </a:ln>
          </p:spPr>
        </p:sp>
        <p:sp>
          <p:nvSpPr>
            <p:cNvPr id="29" name="Google Shape;29;p5"/>
            <p:cNvSpPr txBox="1"/>
            <p:nvPr/>
          </p:nvSpPr>
          <p:spPr>
            <a:xfrm>
              <a:off x="0" y="-28575"/>
              <a:ext cx="2709300" cy="1264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" name="Google Shape;30;p5"/>
          <p:cNvGrpSpPr/>
          <p:nvPr/>
        </p:nvGrpSpPr>
        <p:grpSpPr>
          <a:xfrm>
            <a:off x="0" y="3315150"/>
            <a:ext cx="7560123" cy="648330"/>
            <a:chOff x="0" y="-47625"/>
            <a:chExt cx="2709333" cy="232343"/>
          </a:xfrm>
        </p:grpSpPr>
        <p:sp>
          <p:nvSpPr>
            <p:cNvPr id="31" name="Google Shape;31;p5"/>
            <p:cNvSpPr/>
            <p:nvPr/>
          </p:nvSpPr>
          <p:spPr>
            <a:xfrm>
              <a:off x="0" y="0"/>
              <a:ext cx="2709333" cy="184718"/>
            </a:xfrm>
            <a:custGeom>
              <a:rect b="b" l="l" r="r" t="t"/>
              <a:pathLst>
                <a:path extrusionOk="0" h="18471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84718"/>
                  </a:lnTo>
                  <a:lnTo>
                    <a:pt x="0" y="184718"/>
                  </a:lnTo>
                  <a:close/>
                </a:path>
              </a:pathLst>
            </a:custGeom>
            <a:solidFill>
              <a:srgbClr val="FFF3D0"/>
            </a:solidFill>
            <a:ln>
              <a:noFill/>
            </a:ln>
          </p:spPr>
        </p:sp>
        <p:sp>
          <p:nvSpPr>
            <p:cNvPr id="32" name="Google Shape;32;p5"/>
            <p:cNvSpPr txBox="1"/>
            <p:nvPr/>
          </p:nvSpPr>
          <p:spPr>
            <a:xfrm>
              <a:off x="0" y="-47625"/>
              <a:ext cx="2709300" cy="23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5"/>
          <p:cNvGrpSpPr/>
          <p:nvPr/>
        </p:nvGrpSpPr>
        <p:grpSpPr>
          <a:xfrm>
            <a:off x="0" y="10231737"/>
            <a:ext cx="7560123" cy="460399"/>
            <a:chOff x="0" y="-47625"/>
            <a:chExt cx="2709333" cy="165000"/>
          </a:xfrm>
        </p:grpSpPr>
        <p:sp>
          <p:nvSpPr>
            <p:cNvPr id="34" name="Google Shape;34;p5"/>
            <p:cNvSpPr/>
            <p:nvPr/>
          </p:nvSpPr>
          <p:spPr>
            <a:xfrm>
              <a:off x="0" y="0"/>
              <a:ext cx="2709333" cy="117324"/>
            </a:xfrm>
            <a:custGeom>
              <a:rect b="b" l="l" r="r" t="t"/>
              <a:pathLst>
                <a:path extrusionOk="0" h="117324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17324"/>
                  </a:lnTo>
                  <a:lnTo>
                    <a:pt x="0" y="117324"/>
                  </a:lnTo>
                  <a:close/>
                </a:path>
              </a:pathLst>
            </a:custGeom>
            <a:solidFill>
              <a:srgbClr val="585E3B"/>
            </a:solidFill>
            <a:ln>
              <a:noFill/>
            </a:ln>
          </p:spPr>
        </p:sp>
        <p:sp>
          <p:nvSpPr>
            <p:cNvPr id="35" name="Google Shape;35;p5"/>
            <p:cNvSpPr txBox="1"/>
            <p:nvPr/>
          </p:nvSpPr>
          <p:spPr>
            <a:xfrm>
              <a:off x="0" y="-47625"/>
              <a:ext cx="2709300" cy="16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3.jpg"/><Relationship Id="rId4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/Relationships>
</file>

<file path=ppt/slides/_rels/slide4.xml.rels><?xml version="1.0" encoding="UTF-8" standalone="yes"?><Relationships xmlns="http://schemas.openxmlformats.org/package/2006/relationships"><Relationship Id="rId40" Type="http://schemas.openxmlformats.org/officeDocument/2006/relationships/image" Target="../media/image40.png"/><Relationship Id="rId20" Type="http://schemas.openxmlformats.org/officeDocument/2006/relationships/image" Target="../media/image13.png"/><Relationship Id="rId41" Type="http://schemas.openxmlformats.org/officeDocument/2006/relationships/image" Target="../media/image39.png"/><Relationship Id="rId22" Type="http://schemas.openxmlformats.org/officeDocument/2006/relationships/image" Target="../media/image27.png"/><Relationship Id="rId21" Type="http://schemas.openxmlformats.org/officeDocument/2006/relationships/image" Target="../media/image19.png"/><Relationship Id="rId24" Type="http://schemas.openxmlformats.org/officeDocument/2006/relationships/image" Target="../media/image34.png"/><Relationship Id="rId23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2.png"/><Relationship Id="rId26" Type="http://schemas.openxmlformats.org/officeDocument/2006/relationships/image" Target="../media/image18.png"/><Relationship Id="rId25" Type="http://schemas.openxmlformats.org/officeDocument/2006/relationships/image" Target="../media/image31.png"/><Relationship Id="rId28" Type="http://schemas.openxmlformats.org/officeDocument/2006/relationships/image" Target="../media/image29.png"/><Relationship Id="rId27" Type="http://schemas.openxmlformats.org/officeDocument/2006/relationships/image" Target="../media/image17.png"/><Relationship Id="rId5" Type="http://schemas.openxmlformats.org/officeDocument/2006/relationships/image" Target="../media/image4.png"/><Relationship Id="rId6" Type="http://schemas.openxmlformats.org/officeDocument/2006/relationships/image" Target="../media/image22.png"/><Relationship Id="rId29" Type="http://schemas.openxmlformats.org/officeDocument/2006/relationships/image" Target="../media/image32.png"/><Relationship Id="rId7" Type="http://schemas.openxmlformats.org/officeDocument/2006/relationships/image" Target="../media/image10.png"/><Relationship Id="rId8" Type="http://schemas.openxmlformats.org/officeDocument/2006/relationships/image" Target="../media/image9.png"/><Relationship Id="rId31" Type="http://schemas.openxmlformats.org/officeDocument/2006/relationships/image" Target="../media/image20.png"/><Relationship Id="rId30" Type="http://schemas.openxmlformats.org/officeDocument/2006/relationships/image" Target="../media/image28.png"/><Relationship Id="rId11" Type="http://schemas.openxmlformats.org/officeDocument/2006/relationships/image" Target="../media/image1.png"/><Relationship Id="rId33" Type="http://schemas.openxmlformats.org/officeDocument/2006/relationships/image" Target="../media/image25.png"/><Relationship Id="rId10" Type="http://schemas.openxmlformats.org/officeDocument/2006/relationships/image" Target="../media/image6.png"/><Relationship Id="rId32" Type="http://schemas.openxmlformats.org/officeDocument/2006/relationships/image" Target="../media/image33.png"/><Relationship Id="rId13" Type="http://schemas.openxmlformats.org/officeDocument/2006/relationships/image" Target="../media/image7.png"/><Relationship Id="rId35" Type="http://schemas.openxmlformats.org/officeDocument/2006/relationships/image" Target="../media/image35.png"/><Relationship Id="rId12" Type="http://schemas.openxmlformats.org/officeDocument/2006/relationships/image" Target="../media/image14.png"/><Relationship Id="rId34" Type="http://schemas.openxmlformats.org/officeDocument/2006/relationships/image" Target="../media/image23.png"/><Relationship Id="rId15" Type="http://schemas.openxmlformats.org/officeDocument/2006/relationships/image" Target="../media/image15.png"/><Relationship Id="rId37" Type="http://schemas.openxmlformats.org/officeDocument/2006/relationships/image" Target="../media/image37.png"/><Relationship Id="rId14" Type="http://schemas.openxmlformats.org/officeDocument/2006/relationships/image" Target="../media/image16.png"/><Relationship Id="rId36" Type="http://schemas.openxmlformats.org/officeDocument/2006/relationships/image" Target="../media/image24.png"/><Relationship Id="rId17" Type="http://schemas.openxmlformats.org/officeDocument/2006/relationships/image" Target="../media/image38.png"/><Relationship Id="rId39" Type="http://schemas.openxmlformats.org/officeDocument/2006/relationships/image" Target="../media/image41.png"/><Relationship Id="rId16" Type="http://schemas.openxmlformats.org/officeDocument/2006/relationships/image" Target="../media/image12.png"/><Relationship Id="rId38" Type="http://schemas.openxmlformats.org/officeDocument/2006/relationships/image" Target="../media/image26.png"/><Relationship Id="rId19" Type="http://schemas.openxmlformats.org/officeDocument/2006/relationships/image" Target="../media/image5.png"/><Relationship Id="rId18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73F28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6"/>
          <p:cNvGrpSpPr/>
          <p:nvPr/>
        </p:nvGrpSpPr>
        <p:grpSpPr>
          <a:xfrm>
            <a:off x="764920" y="4362200"/>
            <a:ext cx="6039080" cy="2088437"/>
            <a:chOff x="0" y="-19050"/>
            <a:chExt cx="2164270" cy="748449"/>
          </a:xfrm>
        </p:grpSpPr>
        <p:sp>
          <p:nvSpPr>
            <p:cNvPr id="41" name="Google Shape;41;p6"/>
            <p:cNvSpPr/>
            <p:nvPr/>
          </p:nvSpPr>
          <p:spPr>
            <a:xfrm>
              <a:off x="0" y="0"/>
              <a:ext cx="2164270" cy="729399"/>
            </a:xfrm>
            <a:custGeom>
              <a:rect b="b" l="l" r="r" t="t"/>
              <a:pathLst>
                <a:path extrusionOk="0" h="729399" w="2164270">
                  <a:moveTo>
                    <a:pt x="0" y="0"/>
                  </a:moveTo>
                  <a:lnTo>
                    <a:pt x="2164270" y="0"/>
                  </a:lnTo>
                  <a:lnTo>
                    <a:pt x="2164270" y="729399"/>
                  </a:lnTo>
                  <a:lnTo>
                    <a:pt x="0" y="729399"/>
                  </a:lnTo>
                  <a:close/>
                </a:path>
              </a:pathLst>
            </a:custGeom>
            <a:solidFill>
              <a:srgbClr val="FFF3D0"/>
            </a:solidFill>
            <a:ln>
              <a:noFill/>
            </a:ln>
          </p:spPr>
        </p:sp>
        <p:sp>
          <p:nvSpPr>
            <p:cNvPr id="42" name="Google Shape;42;p6"/>
            <p:cNvSpPr txBox="1"/>
            <p:nvPr/>
          </p:nvSpPr>
          <p:spPr>
            <a:xfrm>
              <a:off x="0" y="-19050"/>
              <a:ext cx="2164270" cy="7484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3" name="Google Shape;43;p6"/>
          <p:cNvGrpSpPr/>
          <p:nvPr/>
        </p:nvGrpSpPr>
        <p:grpSpPr>
          <a:xfrm>
            <a:off x="764920" y="3988334"/>
            <a:ext cx="6039080" cy="439438"/>
            <a:chOff x="0" y="-19050"/>
            <a:chExt cx="2164270" cy="157485"/>
          </a:xfrm>
        </p:grpSpPr>
        <p:sp>
          <p:nvSpPr>
            <p:cNvPr id="44" name="Google Shape;44;p6"/>
            <p:cNvSpPr/>
            <p:nvPr/>
          </p:nvSpPr>
          <p:spPr>
            <a:xfrm>
              <a:off x="0" y="0"/>
              <a:ext cx="2164270" cy="138435"/>
            </a:xfrm>
            <a:custGeom>
              <a:rect b="b" l="l" r="r" t="t"/>
              <a:pathLst>
                <a:path extrusionOk="0" h="138435" w="2164270">
                  <a:moveTo>
                    <a:pt x="0" y="0"/>
                  </a:moveTo>
                  <a:lnTo>
                    <a:pt x="2164270" y="0"/>
                  </a:lnTo>
                  <a:lnTo>
                    <a:pt x="2164270" y="138435"/>
                  </a:lnTo>
                  <a:lnTo>
                    <a:pt x="0" y="138435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  <p:sp>
          <p:nvSpPr>
            <p:cNvPr id="45" name="Google Shape;45;p6"/>
            <p:cNvSpPr txBox="1"/>
            <p:nvPr/>
          </p:nvSpPr>
          <p:spPr>
            <a:xfrm>
              <a:off x="0" y="-19050"/>
              <a:ext cx="2164270" cy="157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" name="Google Shape;46;p6"/>
          <p:cNvGrpSpPr/>
          <p:nvPr/>
        </p:nvGrpSpPr>
        <p:grpSpPr>
          <a:xfrm>
            <a:off x="764920" y="6397481"/>
            <a:ext cx="6039080" cy="439438"/>
            <a:chOff x="0" y="-19050"/>
            <a:chExt cx="2164270" cy="157485"/>
          </a:xfrm>
        </p:grpSpPr>
        <p:sp>
          <p:nvSpPr>
            <p:cNvPr id="47" name="Google Shape;47;p6"/>
            <p:cNvSpPr/>
            <p:nvPr/>
          </p:nvSpPr>
          <p:spPr>
            <a:xfrm>
              <a:off x="0" y="0"/>
              <a:ext cx="2164270" cy="138435"/>
            </a:xfrm>
            <a:custGeom>
              <a:rect b="b" l="l" r="r" t="t"/>
              <a:pathLst>
                <a:path extrusionOk="0" h="138435" w="2164270">
                  <a:moveTo>
                    <a:pt x="0" y="0"/>
                  </a:moveTo>
                  <a:lnTo>
                    <a:pt x="2164270" y="0"/>
                  </a:lnTo>
                  <a:lnTo>
                    <a:pt x="2164270" y="138435"/>
                  </a:lnTo>
                  <a:lnTo>
                    <a:pt x="0" y="138435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  <p:sp>
          <p:nvSpPr>
            <p:cNvPr id="48" name="Google Shape;48;p6"/>
            <p:cNvSpPr txBox="1"/>
            <p:nvPr/>
          </p:nvSpPr>
          <p:spPr>
            <a:xfrm>
              <a:off x="0" y="-19050"/>
              <a:ext cx="2164270" cy="157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" name="Google Shape;49;p6"/>
          <p:cNvGrpSpPr/>
          <p:nvPr/>
        </p:nvGrpSpPr>
        <p:grpSpPr>
          <a:xfrm>
            <a:off x="3848312" y="7859758"/>
            <a:ext cx="2955688" cy="439438"/>
            <a:chOff x="0" y="-19050"/>
            <a:chExt cx="1059252" cy="157485"/>
          </a:xfrm>
        </p:grpSpPr>
        <p:sp>
          <p:nvSpPr>
            <p:cNvPr id="50" name="Google Shape;50;p6"/>
            <p:cNvSpPr/>
            <p:nvPr/>
          </p:nvSpPr>
          <p:spPr>
            <a:xfrm>
              <a:off x="0" y="0"/>
              <a:ext cx="1059252" cy="138435"/>
            </a:xfrm>
            <a:custGeom>
              <a:rect b="b" l="l" r="r" t="t"/>
              <a:pathLst>
                <a:path extrusionOk="0" h="138435" w="1059252">
                  <a:moveTo>
                    <a:pt x="0" y="0"/>
                  </a:moveTo>
                  <a:lnTo>
                    <a:pt x="1059252" y="0"/>
                  </a:lnTo>
                  <a:lnTo>
                    <a:pt x="1059252" y="138435"/>
                  </a:lnTo>
                  <a:lnTo>
                    <a:pt x="0" y="138435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  <p:sp>
          <p:nvSpPr>
            <p:cNvPr id="51" name="Google Shape;51;p6"/>
            <p:cNvSpPr txBox="1"/>
            <p:nvPr/>
          </p:nvSpPr>
          <p:spPr>
            <a:xfrm>
              <a:off x="0" y="-19050"/>
              <a:ext cx="1059252" cy="1574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9327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" name="Google Shape;52;p6"/>
          <p:cNvGrpSpPr/>
          <p:nvPr/>
        </p:nvGrpSpPr>
        <p:grpSpPr>
          <a:xfrm>
            <a:off x="0" y="-998750"/>
            <a:ext cx="7560000" cy="1890000"/>
            <a:chOff x="0" y="0"/>
            <a:chExt cx="10080000" cy="2520000"/>
          </a:xfrm>
        </p:grpSpPr>
        <p:sp>
          <p:nvSpPr>
            <p:cNvPr id="53" name="Google Shape;53;p6"/>
            <p:cNvSpPr/>
            <p:nvPr/>
          </p:nvSpPr>
          <p:spPr>
            <a:xfrm>
              <a:off x="0" y="0"/>
              <a:ext cx="2520000" cy="2520000"/>
            </a:xfrm>
            <a:custGeom>
              <a:rect b="b" l="l" r="r" t="t"/>
              <a:pathLst>
                <a:path extrusionOk="0" h="6350000" w="6350000">
                  <a:moveTo>
                    <a:pt x="1587500" y="1587500"/>
                  </a:moveTo>
                  <a:lnTo>
                    <a:pt x="0" y="1587500"/>
                  </a:lnTo>
                  <a:lnTo>
                    <a:pt x="0" y="0"/>
                  </a:lnTo>
                  <a:lnTo>
                    <a:pt x="1587500" y="0"/>
                  </a:lnTo>
                  <a:lnTo>
                    <a:pt x="1587500" y="1587500"/>
                  </a:lnTo>
                  <a:close/>
                  <a:moveTo>
                    <a:pt x="4762500" y="0"/>
                  </a:moveTo>
                  <a:lnTo>
                    <a:pt x="3175000" y="0"/>
                  </a:lnTo>
                  <a:lnTo>
                    <a:pt x="3175000" y="1587500"/>
                  </a:lnTo>
                  <a:lnTo>
                    <a:pt x="4762500" y="1587500"/>
                  </a:lnTo>
                  <a:lnTo>
                    <a:pt x="4762500" y="0"/>
                  </a:lnTo>
                  <a:close/>
                  <a:moveTo>
                    <a:pt x="3175000" y="1587500"/>
                  </a:moveTo>
                  <a:lnTo>
                    <a:pt x="1587500" y="1587500"/>
                  </a:lnTo>
                  <a:lnTo>
                    <a:pt x="1587500" y="3175000"/>
                  </a:lnTo>
                  <a:lnTo>
                    <a:pt x="3175000" y="3175000"/>
                  </a:lnTo>
                  <a:lnTo>
                    <a:pt x="3175000" y="1587500"/>
                  </a:lnTo>
                  <a:close/>
                  <a:moveTo>
                    <a:pt x="6350000" y="1587500"/>
                  </a:moveTo>
                  <a:lnTo>
                    <a:pt x="4762500" y="1587500"/>
                  </a:lnTo>
                  <a:lnTo>
                    <a:pt x="4762500" y="3175000"/>
                  </a:lnTo>
                  <a:lnTo>
                    <a:pt x="6350000" y="3175000"/>
                  </a:lnTo>
                  <a:lnTo>
                    <a:pt x="6350000" y="1587500"/>
                  </a:lnTo>
                  <a:close/>
                  <a:moveTo>
                    <a:pt x="1587500" y="3175000"/>
                  </a:moveTo>
                  <a:lnTo>
                    <a:pt x="0" y="3175000"/>
                  </a:lnTo>
                  <a:lnTo>
                    <a:pt x="0" y="4762500"/>
                  </a:lnTo>
                  <a:lnTo>
                    <a:pt x="1587500" y="4762500"/>
                  </a:lnTo>
                  <a:lnTo>
                    <a:pt x="1587500" y="3175000"/>
                  </a:lnTo>
                  <a:close/>
                  <a:moveTo>
                    <a:pt x="4762500" y="3175000"/>
                  </a:moveTo>
                  <a:lnTo>
                    <a:pt x="3175000" y="3175000"/>
                  </a:lnTo>
                  <a:lnTo>
                    <a:pt x="3175000" y="4762500"/>
                  </a:lnTo>
                  <a:lnTo>
                    <a:pt x="4762500" y="4762500"/>
                  </a:lnTo>
                  <a:lnTo>
                    <a:pt x="4762500" y="3175000"/>
                  </a:lnTo>
                  <a:close/>
                  <a:moveTo>
                    <a:pt x="3175000" y="4762500"/>
                  </a:moveTo>
                  <a:lnTo>
                    <a:pt x="1587500" y="4762500"/>
                  </a:lnTo>
                  <a:lnTo>
                    <a:pt x="1587500" y="6350000"/>
                  </a:lnTo>
                  <a:lnTo>
                    <a:pt x="3175000" y="6350000"/>
                  </a:lnTo>
                  <a:lnTo>
                    <a:pt x="3175000" y="4762500"/>
                  </a:lnTo>
                  <a:close/>
                  <a:moveTo>
                    <a:pt x="6350000" y="4762500"/>
                  </a:moveTo>
                  <a:lnTo>
                    <a:pt x="4762500" y="4762500"/>
                  </a:lnTo>
                  <a:lnTo>
                    <a:pt x="4762500" y="6350000"/>
                  </a:lnTo>
                  <a:lnTo>
                    <a:pt x="6350000" y="6350000"/>
                  </a:lnTo>
                  <a:lnTo>
                    <a:pt x="6350000" y="4762500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  <p:sp>
          <p:nvSpPr>
            <p:cNvPr id="54" name="Google Shape;54;p6"/>
            <p:cNvSpPr/>
            <p:nvPr/>
          </p:nvSpPr>
          <p:spPr>
            <a:xfrm>
              <a:off x="2520000" y="0"/>
              <a:ext cx="2520000" cy="2520000"/>
            </a:xfrm>
            <a:custGeom>
              <a:rect b="b" l="l" r="r" t="t"/>
              <a:pathLst>
                <a:path extrusionOk="0" h="6350000" w="6350000">
                  <a:moveTo>
                    <a:pt x="1587500" y="1587500"/>
                  </a:moveTo>
                  <a:lnTo>
                    <a:pt x="0" y="1587500"/>
                  </a:lnTo>
                  <a:lnTo>
                    <a:pt x="0" y="0"/>
                  </a:lnTo>
                  <a:lnTo>
                    <a:pt x="1587500" y="0"/>
                  </a:lnTo>
                  <a:lnTo>
                    <a:pt x="1587500" y="1587500"/>
                  </a:lnTo>
                  <a:close/>
                  <a:moveTo>
                    <a:pt x="4762500" y="0"/>
                  </a:moveTo>
                  <a:lnTo>
                    <a:pt x="3175000" y="0"/>
                  </a:lnTo>
                  <a:lnTo>
                    <a:pt x="3175000" y="1587500"/>
                  </a:lnTo>
                  <a:lnTo>
                    <a:pt x="4762500" y="1587500"/>
                  </a:lnTo>
                  <a:lnTo>
                    <a:pt x="4762500" y="0"/>
                  </a:lnTo>
                  <a:close/>
                  <a:moveTo>
                    <a:pt x="3175000" y="1587500"/>
                  </a:moveTo>
                  <a:lnTo>
                    <a:pt x="1587500" y="1587500"/>
                  </a:lnTo>
                  <a:lnTo>
                    <a:pt x="1587500" y="3175000"/>
                  </a:lnTo>
                  <a:lnTo>
                    <a:pt x="3175000" y="3175000"/>
                  </a:lnTo>
                  <a:lnTo>
                    <a:pt x="3175000" y="1587500"/>
                  </a:lnTo>
                  <a:close/>
                  <a:moveTo>
                    <a:pt x="6350000" y="1587500"/>
                  </a:moveTo>
                  <a:lnTo>
                    <a:pt x="4762500" y="1587500"/>
                  </a:lnTo>
                  <a:lnTo>
                    <a:pt x="4762500" y="3175000"/>
                  </a:lnTo>
                  <a:lnTo>
                    <a:pt x="6350000" y="3175000"/>
                  </a:lnTo>
                  <a:lnTo>
                    <a:pt x="6350000" y="1587500"/>
                  </a:lnTo>
                  <a:close/>
                  <a:moveTo>
                    <a:pt x="1587500" y="3175000"/>
                  </a:moveTo>
                  <a:lnTo>
                    <a:pt x="0" y="3175000"/>
                  </a:lnTo>
                  <a:lnTo>
                    <a:pt x="0" y="4762500"/>
                  </a:lnTo>
                  <a:lnTo>
                    <a:pt x="1587500" y="4762500"/>
                  </a:lnTo>
                  <a:lnTo>
                    <a:pt x="1587500" y="3175000"/>
                  </a:lnTo>
                  <a:close/>
                  <a:moveTo>
                    <a:pt x="4762500" y="3175000"/>
                  </a:moveTo>
                  <a:lnTo>
                    <a:pt x="3175000" y="3175000"/>
                  </a:lnTo>
                  <a:lnTo>
                    <a:pt x="3175000" y="4762500"/>
                  </a:lnTo>
                  <a:lnTo>
                    <a:pt x="4762500" y="4762500"/>
                  </a:lnTo>
                  <a:lnTo>
                    <a:pt x="4762500" y="3175000"/>
                  </a:lnTo>
                  <a:close/>
                  <a:moveTo>
                    <a:pt x="3175000" y="4762500"/>
                  </a:moveTo>
                  <a:lnTo>
                    <a:pt x="1587500" y="4762500"/>
                  </a:lnTo>
                  <a:lnTo>
                    <a:pt x="1587500" y="6350000"/>
                  </a:lnTo>
                  <a:lnTo>
                    <a:pt x="3175000" y="6350000"/>
                  </a:lnTo>
                  <a:lnTo>
                    <a:pt x="3175000" y="4762500"/>
                  </a:lnTo>
                  <a:close/>
                  <a:moveTo>
                    <a:pt x="6350000" y="4762500"/>
                  </a:moveTo>
                  <a:lnTo>
                    <a:pt x="4762500" y="4762500"/>
                  </a:lnTo>
                  <a:lnTo>
                    <a:pt x="4762500" y="6350000"/>
                  </a:lnTo>
                  <a:lnTo>
                    <a:pt x="6350000" y="6350000"/>
                  </a:lnTo>
                  <a:lnTo>
                    <a:pt x="6350000" y="4762500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  <p:sp>
          <p:nvSpPr>
            <p:cNvPr id="55" name="Google Shape;55;p6"/>
            <p:cNvSpPr/>
            <p:nvPr/>
          </p:nvSpPr>
          <p:spPr>
            <a:xfrm>
              <a:off x="5040000" y="0"/>
              <a:ext cx="2520000" cy="2520000"/>
            </a:xfrm>
            <a:custGeom>
              <a:rect b="b" l="l" r="r" t="t"/>
              <a:pathLst>
                <a:path extrusionOk="0" h="6350000" w="6350000">
                  <a:moveTo>
                    <a:pt x="1587500" y="1587500"/>
                  </a:moveTo>
                  <a:lnTo>
                    <a:pt x="0" y="1587500"/>
                  </a:lnTo>
                  <a:lnTo>
                    <a:pt x="0" y="0"/>
                  </a:lnTo>
                  <a:lnTo>
                    <a:pt x="1587500" y="0"/>
                  </a:lnTo>
                  <a:lnTo>
                    <a:pt x="1587500" y="1587500"/>
                  </a:lnTo>
                  <a:close/>
                  <a:moveTo>
                    <a:pt x="4762500" y="0"/>
                  </a:moveTo>
                  <a:lnTo>
                    <a:pt x="3175000" y="0"/>
                  </a:lnTo>
                  <a:lnTo>
                    <a:pt x="3175000" y="1587500"/>
                  </a:lnTo>
                  <a:lnTo>
                    <a:pt x="4762500" y="1587500"/>
                  </a:lnTo>
                  <a:lnTo>
                    <a:pt x="4762500" y="0"/>
                  </a:lnTo>
                  <a:close/>
                  <a:moveTo>
                    <a:pt x="3175000" y="1587500"/>
                  </a:moveTo>
                  <a:lnTo>
                    <a:pt x="1587500" y="1587500"/>
                  </a:lnTo>
                  <a:lnTo>
                    <a:pt x="1587500" y="3175000"/>
                  </a:lnTo>
                  <a:lnTo>
                    <a:pt x="3175000" y="3175000"/>
                  </a:lnTo>
                  <a:lnTo>
                    <a:pt x="3175000" y="1587500"/>
                  </a:lnTo>
                  <a:close/>
                  <a:moveTo>
                    <a:pt x="6350000" y="1587500"/>
                  </a:moveTo>
                  <a:lnTo>
                    <a:pt x="4762500" y="1587500"/>
                  </a:lnTo>
                  <a:lnTo>
                    <a:pt x="4762500" y="3175000"/>
                  </a:lnTo>
                  <a:lnTo>
                    <a:pt x="6350000" y="3175000"/>
                  </a:lnTo>
                  <a:lnTo>
                    <a:pt x="6350000" y="1587500"/>
                  </a:lnTo>
                  <a:close/>
                  <a:moveTo>
                    <a:pt x="1587500" y="3175000"/>
                  </a:moveTo>
                  <a:lnTo>
                    <a:pt x="0" y="3175000"/>
                  </a:lnTo>
                  <a:lnTo>
                    <a:pt x="0" y="4762500"/>
                  </a:lnTo>
                  <a:lnTo>
                    <a:pt x="1587500" y="4762500"/>
                  </a:lnTo>
                  <a:lnTo>
                    <a:pt x="1587500" y="3175000"/>
                  </a:lnTo>
                  <a:close/>
                  <a:moveTo>
                    <a:pt x="4762500" y="3175000"/>
                  </a:moveTo>
                  <a:lnTo>
                    <a:pt x="3175000" y="3175000"/>
                  </a:lnTo>
                  <a:lnTo>
                    <a:pt x="3175000" y="4762500"/>
                  </a:lnTo>
                  <a:lnTo>
                    <a:pt x="4762500" y="4762500"/>
                  </a:lnTo>
                  <a:lnTo>
                    <a:pt x="4762500" y="3175000"/>
                  </a:lnTo>
                  <a:close/>
                  <a:moveTo>
                    <a:pt x="3175000" y="4762500"/>
                  </a:moveTo>
                  <a:lnTo>
                    <a:pt x="1587500" y="4762500"/>
                  </a:lnTo>
                  <a:lnTo>
                    <a:pt x="1587500" y="6350000"/>
                  </a:lnTo>
                  <a:lnTo>
                    <a:pt x="3175000" y="6350000"/>
                  </a:lnTo>
                  <a:lnTo>
                    <a:pt x="3175000" y="4762500"/>
                  </a:lnTo>
                  <a:close/>
                  <a:moveTo>
                    <a:pt x="6350000" y="4762500"/>
                  </a:moveTo>
                  <a:lnTo>
                    <a:pt x="4762500" y="4762500"/>
                  </a:lnTo>
                  <a:lnTo>
                    <a:pt x="4762500" y="6350000"/>
                  </a:lnTo>
                  <a:lnTo>
                    <a:pt x="6350000" y="6350000"/>
                  </a:lnTo>
                  <a:lnTo>
                    <a:pt x="6350000" y="4762500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  <p:sp>
          <p:nvSpPr>
            <p:cNvPr id="56" name="Google Shape;56;p6"/>
            <p:cNvSpPr/>
            <p:nvPr/>
          </p:nvSpPr>
          <p:spPr>
            <a:xfrm>
              <a:off x="7560000" y="0"/>
              <a:ext cx="2520000" cy="2520000"/>
            </a:xfrm>
            <a:custGeom>
              <a:rect b="b" l="l" r="r" t="t"/>
              <a:pathLst>
                <a:path extrusionOk="0" h="6350000" w="6350000">
                  <a:moveTo>
                    <a:pt x="1587500" y="1587500"/>
                  </a:moveTo>
                  <a:lnTo>
                    <a:pt x="0" y="1587500"/>
                  </a:lnTo>
                  <a:lnTo>
                    <a:pt x="0" y="0"/>
                  </a:lnTo>
                  <a:lnTo>
                    <a:pt x="1587500" y="0"/>
                  </a:lnTo>
                  <a:lnTo>
                    <a:pt x="1587500" y="1587500"/>
                  </a:lnTo>
                  <a:close/>
                  <a:moveTo>
                    <a:pt x="4762500" y="0"/>
                  </a:moveTo>
                  <a:lnTo>
                    <a:pt x="3175000" y="0"/>
                  </a:lnTo>
                  <a:lnTo>
                    <a:pt x="3175000" y="1587500"/>
                  </a:lnTo>
                  <a:lnTo>
                    <a:pt x="4762500" y="1587500"/>
                  </a:lnTo>
                  <a:lnTo>
                    <a:pt x="4762500" y="0"/>
                  </a:lnTo>
                  <a:close/>
                  <a:moveTo>
                    <a:pt x="3175000" y="1587500"/>
                  </a:moveTo>
                  <a:lnTo>
                    <a:pt x="1587500" y="1587500"/>
                  </a:lnTo>
                  <a:lnTo>
                    <a:pt x="1587500" y="3175000"/>
                  </a:lnTo>
                  <a:lnTo>
                    <a:pt x="3175000" y="3175000"/>
                  </a:lnTo>
                  <a:lnTo>
                    <a:pt x="3175000" y="1587500"/>
                  </a:lnTo>
                  <a:close/>
                  <a:moveTo>
                    <a:pt x="6350000" y="1587500"/>
                  </a:moveTo>
                  <a:lnTo>
                    <a:pt x="4762500" y="1587500"/>
                  </a:lnTo>
                  <a:lnTo>
                    <a:pt x="4762500" y="3175000"/>
                  </a:lnTo>
                  <a:lnTo>
                    <a:pt x="6350000" y="3175000"/>
                  </a:lnTo>
                  <a:lnTo>
                    <a:pt x="6350000" y="1587500"/>
                  </a:lnTo>
                  <a:close/>
                  <a:moveTo>
                    <a:pt x="1587500" y="3175000"/>
                  </a:moveTo>
                  <a:lnTo>
                    <a:pt x="0" y="3175000"/>
                  </a:lnTo>
                  <a:lnTo>
                    <a:pt x="0" y="4762500"/>
                  </a:lnTo>
                  <a:lnTo>
                    <a:pt x="1587500" y="4762500"/>
                  </a:lnTo>
                  <a:lnTo>
                    <a:pt x="1587500" y="3175000"/>
                  </a:lnTo>
                  <a:close/>
                  <a:moveTo>
                    <a:pt x="4762500" y="3175000"/>
                  </a:moveTo>
                  <a:lnTo>
                    <a:pt x="3175000" y="3175000"/>
                  </a:lnTo>
                  <a:lnTo>
                    <a:pt x="3175000" y="4762500"/>
                  </a:lnTo>
                  <a:lnTo>
                    <a:pt x="4762500" y="4762500"/>
                  </a:lnTo>
                  <a:lnTo>
                    <a:pt x="4762500" y="3175000"/>
                  </a:lnTo>
                  <a:close/>
                  <a:moveTo>
                    <a:pt x="3175000" y="4762500"/>
                  </a:moveTo>
                  <a:lnTo>
                    <a:pt x="1587500" y="4762500"/>
                  </a:lnTo>
                  <a:lnTo>
                    <a:pt x="1587500" y="6350000"/>
                  </a:lnTo>
                  <a:lnTo>
                    <a:pt x="3175000" y="6350000"/>
                  </a:lnTo>
                  <a:lnTo>
                    <a:pt x="3175000" y="4762500"/>
                  </a:lnTo>
                  <a:close/>
                  <a:moveTo>
                    <a:pt x="6350000" y="4762500"/>
                  </a:moveTo>
                  <a:lnTo>
                    <a:pt x="4762500" y="4762500"/>
                  </a:lnTo>
                  <a:lnTo>
                    <a:pt x="4762500" y="6350000"/>
                  </a:lnTo>
                  <a:lnTo>
                    <a:pt x="6350000" y="6350000"/>
                  </a:lnTo>
                  <a:lnTo>
                    <a:pt x="6350000" y="4762500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</p:grpSp>
      <p:grpSp>
        <p:nvGrpSpPr>
          <p:cNvPr id="57" name="Google Shape;57;p6"/>
          <p:cNvGrpSpPr/>
          <p:nvPr/>
        </p:nvGrpSpPr>
        <p:grpSpPr>
          <a:xfrm>
            <a:off x="0" y="9818307"/>
            <a:ext cx="7560000" cy="1890000"/>
            <a:chOff x="0" y="0"/>
            <a:chExt cx="10080000" cy="2520000"/>
          </a:xfrm>
        </p:grpSpPr>
        <p:sp>
          <p:nvSpPr>
            <p:cNvPr id="58" name="Google Shape;58;p6"/>
            <p:cNvSpPr/>
            <p:nvPr/>
          </p:nvSpPr>
          <p:spPr>
            <a:xfrm>
              <a:off x="0" y="0"/>
              <a:ext cx="2520000" cy="2520000"/>
            </a:xfrm>
            <a:custGeom>
              <a:rect b="b" l="l" r="r" t="t"/>
              <a:pathLst>
                <a:path extrusionOk="0" h="6350000" w="6350000">
                  <a:moveTo>
                    <a:pt x="1587500" y="1587500"/>
                  </a:moveTo>
                  <a:lnTo>
                    <a:pt x="0" y="1587500"/>
                  </a:lnTo>
                  <a:lnTo>
                    <a:pt x="0" y="0"/>
                  </a:lnTo>
                  <a:lnTo>
                    <a:pt x="1587500" y="0"/>
                  </a:lnTo>
                  <a:lnTo>
                    <a:pt x="1587500" y="1587500"/>
                  </a:lnTo>
                  <a:close/>
                  <a:moveTo>
                    <a:pt x="4762500" y="0"/>
                  </a:moveTo>
                  <a:lnTo>
                    <a:pt x="3175000" y="0"/>
                  </a:lnTo>
                  <a:lnTo>
                    <a:pt x="3175000" y="1587500"/>
                  </a:lnTo>
                  <a:lnTo>
                    <a:pt x="4762500" y="1587500"/>
                  </a:lnTo>
                  <a:lnTo>
                    <a:pt x="4762500" y="0"/>
                  </a:lnTo>
                  <a:close/>
                  <a:moveTo>
                    <a:pt x="3175000" y="1587500"/>
                  </a:moveTo>
                  <a:lnTo>
                    <a:pt x="1587500" y="1587500"/>
                  </a:lnTo>
                  <a:lnTo>
                    <a:pt x="1587500" y="3175000"/>
                  </a:lnTo>
                  <a:lnTo>
                    <a:pt x="3175000" y="3175000"/>
                  </a:lnTo>
                  <a:lnTo>
                    <a:pt x="3175000" y="1587500"/>
                  </a:lnTo>
                  <a:close/>
                  <a:moveTo>
                    <a:pt x="6350000" y="1587500"/>
                  </a:moveTo>
                  <a:lnTo>
                    <a:pt x="4762500" y="1587500"/>
                  </a:lnTo>
                  <a:lnTo>
                    <a:pt x="4762500" y="3175000"/>
                  </a:lnTo>
                  <a:lnTo>
                    <a:pt x="6350000" y="3175000"/>
                  </a:lnTo>
                  <a:lnTo>
                    <a:pt x="6350000" y="1587500"/>
                  </a:lnTo>
                  <a:close/>
                  <a:moveTo>
                    <a:pt x="1587500" y="3175000"/>
                  </a:moveTo>
                  <a:lnTo>
                    <a:pt x="0" y="3175000"/>
                  </a:lnTo>
                  <a:lnTo>
                    <a:pt x="0" y="4762500"/>
                  </a:lnTo>
                  <a:lnTo>
                    <a:pt x="1587500" y="4762500"/>
                  </a:lnTo>
                  <a:lnTo>
                    <a:pt x="1587500" y="3175000"/>
                  </a:lnTo>
                  <a:close/>
                  <a:moveTo>
                    <a:pt x="4762500" y="3175000"/>
                  </a:moveTo>
                  <a:lnTo>
                    <a:pt x="3175000" y="3175000"/>
                  </a:lnTo>
                  <a:lnTo>
                    <a:pt x="3175000" y="4762500"/>
                  </a:lnTo>
                  <a:lnTo>
                    <a:pt x="4762500" y="4762500"/>
                  </a:lnTo>
                  <a:lnTo>
                    <a:pt x="4762500" y="3175000"/>
                  </a:lnTo>
                  <a:close/>
                  <a:moveTo>
                    <a:pt x="3175000" y="4762500"/>
                  </a:moveTo>
                  <a:lnTo>
                    <a:pt x="1587500" y="4762500"/>
                  </a:lnTo>
                  <a:lnTo>
                    <a:pt x="1587500" y="6350000"/>
                  </a:lnTo>
                  <a:lnTo>
                    <a:pt x="3175000" y="6350000"/>
                  </a:lnTo>
                  <a:lnTo>
                    <a:pt x="3175000" y="4762500"/>
                  </a:lnTo>
                  <a:close/>
                  <a:moveTo>
                    <a:pt x="6350000" y="4762500"/>
                  </a:moveTo>
                  <a:lnTo>
                    <a:pt x="4762500" y="4762500"/>
                  </a:lnTo>
                  <a:lnTo>
                    <a:pt x="4762500" y="6350000"/>
                  </a:lnTo>
                  <a:lnTo>
                    <a:pt x="6350000" y="6350000"/>
                  </a:lnTo>
                  <a:lnTo>
                    <a:pt x="6350000" y="4762500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  <p:sp>
          <p:nvSpPr>
            <p:cNvPr id="59" name="Google Shape;59;p6"/>
            <p:cNvSpPr/>
            <p:nvPr/>
          </p:nvSpPr>
          <p:spPr>
            <a:xfrm>
              <a:off x="2520000" y="0"/>
              <a:ext cx="2520000" cy="2520000"/>
            </a:xfrm>
            <a:custGeom>
              <a:rect b="b" l="l" r="r" t="t"/>
              <a:pathLst>
                <a:path extrusionOk="0" h="6350000" w="6350000">
                  <a:moveTo>
                    <a:pt x="1587500" y="1587500"/>
                  </a:moveTo>
                  <a:lnTo>
                    <a:pt x="0" y="1587500"/>
                  </a:lnTo>
                  <a:lnTo>
                    <a:pt x="0" y="0"/>
                  </a:lnTo>
                  <a:lnTo>
                    <a:pt x="1587500" y="0"/>
                  </a:lnTo>
                  <a:lnTo>
                    <a:pt x="1587500" y="1587500"/>
                  </a:lnTo>
                  <a:close/>
                  <a:moveTo>
                    <a:pt x="4762500" y="0"/>
                  </a:moveTo>
                  <a:lnTo>
                    <a:pt x="3175000" y="0"/>
                  </a:lnTo>
                  <a:lnTo>
                    <a:pt x="3175000" y="1587500"/>
                  </a:lnTo>
                  <a:lnTo>
                    <a:pt x="4762500" y="1587500"/>
                  </a:lnTo>
                  <a:lnTo>
                    <a:pt x="4762500" y="0"/>
                  </a:lnTo>
                  <a:close/>
                  <a:moveTo>
                    <a:pt x="3175000" y="1587500"/>
                  </a:moveTo>
                  <a:lnTo>
                    <a:pt x="1587500" y="1587500"/>
                  </a:lnTo>
                  <a:lnTo>
                    <a:pt x="1587500" y="3175000"/>
                  </a:lnTo>
                  <a:lnTo>
                    <a:pt x="3175000" y="3175000"/>
                  </a:lnTo>
                  <a:lnTo>
                    <a:pt x="3175000" y="1587500"/>
                  </a:lnTo>
                  <a:close/>
                  <a:moveTo>
                    <a:pt x="6350000" y="1587500"/>
                  </a:moveTo>
                  <a:lnTo>
                    <a:pt x="4762500" y="1587500"/>
                  </a:lnTo>
                  <a:lnTo>
                    <a:pt x="4762500" y="3175000"/>
                  </a:lnTo>
                  <a:lnTo>
                    <a:pt x="6350000" y="3175000"/>
                  </a:lnTo>
                  <a:lnTo>
                    <a:pt x="6350000" y="1587500"/>
                  </a:lnTo>
                  <a:close/>
                  <a:moveTo>
                    <a:pt x="1587500" y="3175000"/>
                  </a:moveTo>
                  <a:lnTo>
                    <a:pt x="0" y="3175000"/>
                  </a:lnTo>
                  <a:lnTo>
                    <a:pt x="0" y="4762500"/>
                  </a:lnTo>
                  <a:lnTo>
                    <a:pt x="1587500" y="4762500"/>
                  </a:lnTo>
                  <a:lnTo>
                    <a:pt x="1587500" y="3175000"/>
                  </a:lnTo>
                  <a:close/>
                  <a:moveTo>
                    <a:pt x="4762500" y="3175000"/>
                  </a:moveTo>
                  <a:lnTo>
                    <a:pt x="3175000" y="3175000"/>
                  </a:lnTo>
                  <a:lnTo>
                    <a:pt x="3175000" y="4762500"/>
                  </a:lnTo>
                  <a:lnTo>
                    <a:pt x="4762500" y="4762500"/>
                  </a:lnTo>
                  <a:lnTo>
                    <a:pt x="4762500" y="3175000"/>
                  </a:lnTo>
                  <a:close/>
                  <a:moveTo>
                    <a:pt x="3175000" y="4762500"/>
                  </a:moveTo>
                  <a:lnTo>
                    <a:pt x="1587500" y="4762500"/>
                  </a:lnTo>
                  <a:lnTo>
                    <a:pt x="1587500" y="6350000"/>
                  </a:lnTo>
                  <a:lnTo>
                    <a:pt x="3175000" y="6350000"/>
                  </a:lnTo>
                  <a:lnTo>
                    <a:pt x="3175000" y="4762500"/>
                  </a:lnTo>
                  <a:close/>
                  <a:moveTo>
                    <a:pt x="6350000" y="4762500"/>
                  </a:moveTo>
                  <a:lnTo>
                    <a:pt x="4762500" y="4762500"/>
                  </a:lnTo>
                  <a:lnTo>
                    <a:pt x="4762500" y="6350000"/>
                  </a:lnTo>
                  <a:lnTo>
                    <a:pt x="6350000" y="6350000"/>
                  </a:lnTo>
                  <a:lnTo>
                    <a:pt x="6350000" y="4762500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  <p:sp>
          <p:nvSpPr>
            <p:cNvPr id="60" name="Google Shape;60;p6"/>
            <p:cNvSpPr/>
            <p:nvPr/>
          </p:nvSpPr>
          <p:spPr>
            <a:xfrm>
              <a:off x="5040000" y="0"/>
              <a:ext cx="2520000" cy="2520000"/>
            </a:xfrm>
            <a:custGeom>
              <a:rect b="b" l="l" r="r" t="t"/>
              <a:pathLst>
                <a:path extrusionOk="0" h="6350000" w="6350000">
                  <a:moveTo>
                    <a:pt x="1587500" y="1587500"/>
                  </a:moveTo>
                  <a:lnTo>
                    <a:pt x="0" y="1587500"/>
                  </a:lnTo>
                  <a:lnTo>
                    <a:pt x="0" y="0"/>
                  </a:lnTo>
                  <a:lnTo>
                    <a:pt x="1587500" y="0"/>
                  </a:lnTo>
                  <a:lnTo>
                    <a:pt x="1587500" y="1587500"/>
                  </a:lnTo>
                  <a:close/>
                  <a:moveTo>
                    <a:pt x="4762500" y="0"/>
                  </a:moveTo>
                  <a:lnTo>
                    <a:pt x="3175000" y="0"/>
                  </a:lnTo>
                  <a:lnTo>
                    <a:pt x="3175000" y="1587500"/>
                  </a:lnTo>
                  <a:lnTo>
                    <a:pt x="4762500" y="1587500"/>
                  </a:lnTo>
                  <a:lnTo>
                    <a:pt x="4762500" y="0"/>
                  </a:lnTo>
                  <a:close/>
                  <a:moveTo>
                    <a:pt x="3175000" y="1587500"/>
                  </a:moveTo>
                  <a:lnTo>
                    <a:pt x="1587500" y="1587500"/>
                  </a:lnTo>
                  <a:lnTo>
                    <a:pt x="1587500" y="3175000"/>
                  </a:lnTo>
                  <a:lnTo>
                    <a:pt x="3175000" y="3175000"/>
                  </a:lnTo>
                  <a:lnTo>
                    <a:pt x="3175000" y="1587500"/>
                  </a:lnTo>
                  <a:close/>
                  <a:moveTo>
                    <a:pt x="6350000" y="1587500"/>
                  </a:moveTo>
                  <a:lnTo>
                    <a:pt x="4762500" y="1587500"/>
                  </a:lnTo>
                  <a:lnTo>
                    <a:pt x="4762500" y="3175000"/>
                  </a:lnTo>
                  <a:lnTo>
                    <a:pt x="6350000" y="3175000"/>
                  </a:lnTo>
                  <a:lnTo>
                    <a:pt x="6350000" y="1587500"/>
                  </a:lnTo>
                  <a:close/>
                  <a:moveTo>
                    <a:pt x="1587500" y="3175000"/>
                  </a:moveTo>
                  <a:lnTo>
                    <a:pt x="0" y="3175000"/>
                  </a:lnTo>
                  <a:lnTo>
                    <a:pt x="0" y="4762500"/>
                  </a:lnTo>
                  <a:lnTo>
                    <a:pt x="1587500" y="4762500"/>
                  </a:lnTo>
                  <a:lnTo>
                    <a:pt x="1587500" y="3175000"/>
                  </a:lnTo>
                  <a:close/>
                  <a:moveTo>
                    <a:pt x="4762500" y="3175000"/>
                  </a:moveTo>
                  <a:lnTo>
                    <a:pt x="3175000" y="3175000"/>
                  </a:lnTo>
                  <a:lnTo>
                    <a:pt x="3175000" y="4762500"/>
                  </a:lnTo>
                  <a:lnTo>
                    <a:pt x="4762500" y="4762500"/>
                  </a:lnTo>
                  <a:lnTo>
                    <a:pt x="4762500" y="3175000"/>
                  </a:lnTo>
                  <a:close/>
                  <a:moveTo>
                    <a:pt x="3175000" y="4762500"/>
                  </a:moveTo>
                  <a:lnTo>
                    <a:pt x="1587500" y="4762500"/>
                  </a:lnTo>
                  <a:lnTo>
                    <a:pt x="1587500" y="6350000"/>
                  </a:lnTo>
                  <a:lnTo>
                    <a:pt x="3175000" y="6350000"/>
                  </a:lnTo>
                  <a:lnTo>
                    <a:pt x="3175000" y="4762500"/>
                  </a:lnTo>
                  <a:close/>
                  <a:moveTo>
                    <a:pt x="6350000" y="4762500"/>
                  </a:moveTo>
                  <a:lnTo>
                    <a:pt x="4762500" y="4762500"/>
                  </a:lnTo>
                  <a:lnTo>
                    <a:pt x="4762500" y="6350000"/>
                  </a:lnTo>
                  <a:lnTo>
                    <a:pt x="6350000" y="6350000"/>
                  </a:lnTo>
                  <a:lnTo>
                    <a:pt x="6350000" y="4762500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  <p:sp>
          <p:nvSpPr>
            <p:cNvPr id="61" name="Google Shape;61;p6"/>
            <p:cNvSpPr/>
            <p:nvPr/>
          </p:nvSpPr>
          <p:spPr>
            <a:xfrm>
              <a:off x="7560000" y="0"/>
              <a:ext cx="2520000" cy="2520000"/>
            </a:xfrm>
            <a:custGeom>
              <a:rect b="b" l="l" r="r" t="t"/>
              <a:pathLst>
                <a:path extrusionOk="0" h="6350000" w="6350000">
                  <a:moveTo>
                    <a:pt x="1587500" y="1587500"/>
                  </a:moveTo>
                  <a:lnTo>
                    <a:pt x="0" y="1587500"/>
                  </a:lnTo>
                  <a:lnTo>
                    <a:pt x="0" y="0"/>
                  </a:lnTo>
                  <a:lnTo>
                    <a:pt x="1587500" y="0"/>
                  </a:lnTo>
                  <a:lnTo>
                    <a:pt x="1587500" y="1587500"/>
                  </a:lnTo>
                  <a:close/>
                  <a:moveTo>
                    <a:pt x="4762500" y="0"/>
                  </a:moveTo>
                  <a:lnTo>
                    <a:pt x="3175000" y="0"/>
                  </a:lnTo>
                  <a:lnTo>
                    <a:pt x="3175000" y="1587500"/>
                  </a:lnTo>
                  <a:lnTo>
                    <a:pt x="4762500" y="1587500"/>
                  </a:lnTo>
                  <a:lnTo>
                    <a:pt x="4762500" y="0"/>
                  </a:lnTo>
                  <a:close/>
                  <a:moveTo>
                    <a:pt x="3175000" y="1587500"/>
                  </a:moveTo>
                  <a:lnTo>
                    <a:pt x="1587500" y="1587500"/>
                  </a:lnTo>
                  <a:lnTo>
                    <a:pt x="1587500" y="3175000"/>
                  </a:lnTo>
                  <a:lnTo>
                    <a:pt x="3175000" y="3175000"/>
                  </a:lnTo>
                  <a:lnTo>
                    <a:pt x="3175000" y="1587500"/>
                  </a:lnTo>
                  <a:close/>
                  <a:moveTo>
                    <a:pt x="6350000" y="1587500"/>
                  </a:moveTo>
                  <a:lnTo>
                    <a:pt x="4762500" y="1587500"/>
                  </a:lnTo>
                  <a:lnTo>
                    <a:pt x="4762500" y="3175000"/>
                  </a:lnTo>
                  <a:lnTo>
                    <a:pt x="6350000" y="3175000"/>
                  </a:lnTo>
                  <a:lnTo>
                    <a:pt x="6350000" y="1587500"/>
                  </a:lnTo>
                  <a:close/>
                  <a:moveTo>
                    <a:pt x="1587500" y="3175000"/>
                  </a:moveTo>
                  <a:lnTo>
                    <a:pt x="0" y="3175000"/>
                  </a:lnTo>
                  <a:lnTo>
                    <a:pt x="0" y="4762500"/>
                  </a:lnTo>
                  <a:lnTo>
                    <a:pt x="1587500" y="4762500"/>
                  </a:lnTo>
                  <a:lnTo>
                    <a:pt x="1587500" y="3175000"/>
                  </a:lnTo>
                  <a:close/>
                  <a:moveTo>
                    <a:pt x="4762500" y="3175000"/>
                  </a:moveTo>
                  <a:lnTo>
                    <a:pt x="3175000" y="3175000"/>
                  </a:lnTo>
                  <a:lnTo>
                    <a:pt x="3175000" y="4762500"/>
                  </a:lnTo>
                  <a:lnTo>
                    <a:pt x="4762500" y="4762500"/>
                  </a:lnTo>
                  <a:lnTo>
                    <a:pt x="4762500" y="3175000"/>
                  </a:lnTo>
                  <a:close/>
                  <a:moveTo>
                    <a:pt x="3175000" y="4762500"/>
                  </a:moveTo>
                  <a:lnTo>
                    <a:pt x="1587500" y="4762500"/>
                  </a:lnTo>
                  <a:lnTo>
                    <a:pt x="1587500" y="6350000"/>
                  </a:lnTo>
                  <a:lnTo>
                    <a:pt x="3175000" y="6350000"/>
                  </a:lnTo>
                  <a:lnTo>
                    <a:pt x="3175000" y="4762500"/>
                  </a:lnTo>
                  <a:close/>
                  <a:moveTo>
                    <a:pt x="6350000" y="4762500"/>
                  </a:moveTo>
                  <a:lnTo>
                    <a:pt x="4762500" y="4762500"/>
                  </a:lnTo>
                  <a:lnTo>
                    <a:pt x="4762500" y="6350000"/>
                  </a:lnTo>
                  <a:lnTo>
                    <a:pt x="6350000" y="6350000"/>
                  </a:lnTo>
                  <a:lnTo>
                    <a:pt x="6350000" y="4762500"/>
                  </a:lnTo>
                  <a:close/>
                </a:path>
              </a:pathLst>
            </a:custGeom>
            <a:solidFill>
              <a:srgbClr val="FACD50"/>
            </a:solidFill>
            <a:ln>
              <a:noFill/>
            </a:ln>
          </p:spPr>
        </p:sp>
      </p:grpSp>
      <p:sp>
        <p:nvSpPr>
          <p:cNvPr id="62" name="Google Shape;62;p6"/>
          <p:cNvSpPr txBox="1"/>
          <p:nvPr/>
        </p:nvSpPr>
        <p:spPr>
          <a:xfrm>
            <a:off x="898851" y="7236969"/>
            <a:ext cx="2787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Chef Louis Dunne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Bank: Chef’s Bank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Account No: 123-456-7890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Email: chefname@email.com</a:t>
            </a:r>
            <a:endParaRPr/>
          </a:p>
        </p:txBody>
      </p:sp>
      <p:sp>
        <p:nvSpPr>
          <p:cNvPr id="63" name="Google Shape;63;p6"/>
          <p:cNvSpPr txBox="1"/>
          <p:nvPr/>
        </p:nvSpPr>
        <p:spPr>
          <a:xfrm>
            <a:off x="921400" y="4098545"/>
            <a:ext cx="689919" cy="23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</a:t>
            </a:r>
            <a:endParaRPr/>
          </a:p>
        </p:txBody>
      </p:sp>
      <p:sp>
        <p:nvSpPr>
          <p:cNvPr id="64" name="Google Shape;64;p6"/>
          <p:cNvSpPr txBox="1"/>
          <p:nvPr/>
        </p:nvSpPr>
        <p:spPr>
          <a:xfrm>
            <a:off x="3541145" y="4098545"/>
            <a:ext cx="614333" cy="23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QTY</a:t>
            </a:r>
            <a:endParaRPr/>
          </a:p>
        </p:txBody>
      </p:sp>
      <p:sp>
        <p:nvSpPr>
          <p:cNvPr id="65" name="Google Shape;65;p6"/>
          <p:cNvSpPr txBox="1"/>
          <p:nvPr/>
        </p:nvSpPr>
        <p:spPr>
          <a:xfrm>
            <a:off x="4338182" y="4098545"/>
            <a:ext cx="847564" cy="23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PRICE</a:t>
            </a:r>
            <a:endParaRPr/>
          </a:p>
        </p:txBody>
      </p:sp>
      <p:sp>
        <p:nvSpPr>
          <p:cNvPr id="66" name="Google Shape;66;p6"/>
          <p:cNvSpPr txBox="1"/>
          <p:nvPr/>
        </p:nvSpPr>
        <p:spPr>
          <a:xfrm>
            <a:off x="5779248" y="4098545"/>
            <a:ext cx="872759" cy="23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TOTAL</a:t>
            </a:r>
            <a:endParaRPr/>
          </a:p>
        </p:txBody>
      </p:sp>
      <p:sp>
        <p:nvSpPr>
          <p:cNvPr id="67" name="Google Shape;67;p6"/>
          <p:cNvSpPr txBox="1"/>
          <p:nvPr/>
        </p:nvSpPr>
        <p:spPr>
          <a:xfrm>
            <a:off x="1615864" y="4098545"/>
            <a:ext cx="1653586" cy="233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DESCRIPTION</a:t>
            </a:r>
            <a:endParaRPr/>
          </a:p>
        </p:txBody>
      </p:sp>
      <p:sp>
        <p:nvSpPr>
          <p:cNvPr id="68" name="Google Shape;68;p6"/>
          <p:cNvSpPr txBox="1"/>
          <p:nvPr/>
        </p:nvSpPr>
        <p:spPr>
          <a:xfrm>
            <a:off x="1009583" y="4632534"/>
            <a:ext cx="51355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/>
          </a:p>
        </p:txBody>
      </p:sp>
      <p:sp>
        <p:nvSpPr>
          <p:cNvPr id="69" name="Google Shape;69;p6"/>
          <p:cNvSpPr txBox="1"/>
          <p:nvPr/>
        </p:nvSpPr>
        <p:spPr>
          <a:xfrm>
            <a:off x="1009583" y="5087268"/>
            <a:ext cx="51355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/>
          </a:p>
        </p:txBody>
      </p:sp>
      <p:sp>
        <p:nvSpPr>
          <p:cNvPr id="70" name="Google Shape;70;p6"/>
          <p:cNvSpPr txBox="1"/>
          <p:nvPr/>
        </p:nvSpPr>
        <p:spPr>
          <a:xfrm>
            <a:off x="1009583" y="5542614"/>
            <a:ext cx="51355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/>
          </a:p>
        </p:txBody>
      </p:sp>
      <p:sp>
        <p:nvSpPr>
          <p:cNvPr id="71" name="Google Shape;71;p6"/>
          <p:cNvSpPr txBox="1"/>
          <p:nvPr/>
        </p:nvSpPr>
        <p:spPr>
          <a:xfrm>
            <a:off x="1009583" y="5997347"/>
            <a:ext cx="51355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/>
          </a:p>
        </p:txBody>
      </p:sp>
      <p:sp>
        <p:nvSpPr>
          <p:cNvPr id="72" name="Google Shape;72;p6"/>
          <p:cNvSpPr txBox="1"/>
          <p:nvPr/>
        </p:nvSpPr>
        <p:spPr>
          <a:xfrm>
            <a:off x="1615864" y="4632534"/>
            <a:ext cx="165358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FOOD 1</a:t>
            </a:r>
            <a:endParaRPr/>
          </a:p>
        </p:txBody>
      </p:sp>
      <p:sp>
        <p:nvSpPr>
          <p:cNvPr id="73" name="Google Shape;73;p6"/>
          <p:cNvSpPr txBox="1"/>
          <p:nvPr/>
        </p:nvSpPr>
        <p:spPr>
          <a:xfrm>
            <a:off x="1615864" y="5087268"/>
            <a:ext cx="165358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FOOD 2</a:t>
            </a:r>
            <a:endParaRPr/>
          </a:p>
        </p:txBody>
      </p:sp>
      <p:sp>
        <p:nvSpPr>
          <p:cNvPr id="74" name="Google Shape;74;p6"/>
          <p:cNvSpPr txBox="1"/>
          <p:nvPr/>
        </p:nvSpPr>
        <p:spPr>
          <a:xfrm>
            <a:off x="1615864" y="5542614"/>
            <a:ext cx="165358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FOOD 3</a:t>
            </a:r>
            <a:endParaRPr/>
          </a:p>
        </p:txBody>
      </p:sp>
      <p:sp>
        <p:nvSpPr>
          <p:cNvPr id="75" name="Google Shape;75;p6"/>
          <p:cNvSpPr txBox="1"/>
          <p:nvPr/>
        </p:nvSpPr>
        <p:spPr>
          <a:xfrm>
            <a:off x="1615864" y="5997347"/>
            <a:ext cx="1653586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FOOD 4</a:t>
            </a:r>
            <a:endParaRPr/>
          </a:p>
        </p:txBody>
      </p:sp>
      <p:sp>
        <p:nvSpPr>
          <p:cNvPr id="76" name="Google Shape;76;p6"/>
          <p:cNvSpPr txBox="1"/>
          <p:nvPr/>
        </p:nvSpPr>
        <p:spPr>
          <a:xfrm>
            <a:off x="3591536" y="4632534"/>
            <a:ext cx="51355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/>
          </a:p>
        </p:txBody>
      </p:sp>
      <p:sp>
        <p:nvSpPr>
          <p:cNvPr id="77" name="Google Shape;77;p6"/>
          <p:cNvSpPr txBox="1"/>
          <p:nvPr/>
        </p:nvSpPr>
        <p:spPr>
          <a:xfrm>
            <a:off x="3591536" y="5087268"/>
            <a:ext cx="51355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/>
          </a:p>
        </p:txBody>
      </p:sp>
      <p:sp>
        <p:nvSpPr>
          <p:cNvPr id="78" name="Google Shape;78;p6"/>
          <p:cNvSpPr txBox="1"/>
          <p:nvPr/>
        </p:nvSpPr>
        <p:spPr>
          <a:xfrm>
            <a:off x="3591536" y="5542614"/>
            <a:ext cx="51355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/>
          </a:p>
        </p:txBody>
      </p:sp>
      <p:sp>
        <p:nvSpPr>
          <p:cNvPr id="79" name="Google Shape;79;p6"/>
          <p:cNvSpPr txBox="1"/>
          <p:nvPr/>
        </p:nvSpPr>
        <p:spPr>
          <a:xfrm>
            <a:off x="3591536" y="5997347"/>
            <a:ext cx="51355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/>
          </a:p>
        </p:txBody>
      </p:sp>
      <p:sp>
        <p:nvSpPr>
          <p:cNvPr id="80" name="Google Shape;80;p6"/>
          <p:cNvSpPr txBox="1"/>
          <p:nvPr/>
        </p:nvSpPr>
        <p:spPr>
          <a:xfrm>
            <a:off x="4505187" y="4632534"/>
            <a:ext cx="51355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$ 100</a:t>
            </a:r>
            <a:endParaRPr/>
          </a:p>
        </p:txBody>
      </p:sp>
      <p:sp>
        <p:nvSpPr>
          <p:cNvPr id="81" name="Google Shape;81;p6"/>
          <p:cNvSpPr txBox="1"/>
          <p:nvPr/>
        </p:nvSpPr>
        <p:spPr>
          <a:xfrm>
            <a:off x="4505187" y="5087268"/>
            <a:ext cx="51355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$ 100</a:t>
            </a:r>
            <a:endParaRPr/>
          </a:p>
        </p:txBody>
      </p:sp>
      <p:sp>
        <p:nvSpPr>
          <p:cNvPr id="82" name="Google Shape;82;p6"/>
          <p:cNvSpPr txBox="1"/>
          <p:nvPr/>
        </p:nvSpPr>
        <p:spPr>
          <a:xfrm>
            <a:off x="4505187" y="5542614"/>
            <a:ext cx="51355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$ 100</a:t>
            </a:r>
            <a:endParaRPr/>
          </a:p>
        </p:txBody>
      </p:sp>
      <p:sp>
        <p:nvSpPr>
          <p:cNvPr id="83" name="Google Shape;83;p6"/>
          <p:cNvSpPr txBox="1"/>
          <p:nvPr/>
        </p:nvSpPr>
        <p:spPr>
          <a:xfrm>
            <a:off x="4505187" y="5997347"/>
            <a:ext cx="51355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$ 100</a:t>
            </a:r>
            <a:endParaRPr/>
          </a:p>
        </p:txBody>
      </p:sp>
      <p:sp>
        <p:nvSpPr>
          <p:cNvPr id="84" name="Google Shape;84;p6"/>
          <p:cNvSpPr txBox="1"/>
          <p:nvPr/>
        </p:nvSpPr>
        <p:spPr>
          <a:xfrm>
            <a:off x="5958850" y="4632534"/>
            <a:ext cx="51355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$ 100</a:t>
            </a:r>
            <a:endParaRPr/>
          </a:p>
        </p:txBody>
      </p:sp>
      <p:sp>
        <p:nvSpPr>
          <p:cNvPr id="85" name="Google Shape;85;p6"/>
          <p:cNvSpPr txBox="1"/>
          <p:nvPr/>
        </p:nvSpPr>
        <p:spPr>
          <a:xfrm>
            <a:off x="5958850" y="5087268"/>
            <a:ext cx="51355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$ 100</a:t>
            </a:r>
            <a:endParaRPr/>
          </a:p>
        </p:txBody>
      </p:sp>
      <p:sp>
        <p:nvSpPr>
          <p:cNvPr id="86" name="Google Shape;86;p6"/>
          <p:cNvSpPr txBox="1"/>
          <p:nvPr/>
        </p:nvSpPr>
        <p:spPr>
          <a:xfrm>
            <a:off x="5958850" y="5542614"/>
            <a:ext cx="51355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$ 100</a:t>
            </a:r>
            <a:endParaRPr/>
          </a:p>
        </p:txBody>
      </p:sp>
      <p:sp>
        <p:nvSpPr>
          <p:cNvPr id="87" name="Google Shape;87;p6"/>
          <p:cNvSpPr txBox="1"/>
          <p:nvPr/>
        </p:nvSpPr>
        <p:spPr>
          <a:xfrm>
            <a:off x="5958850" y="5997347"/>
            <a:ext cx="513553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$ 100</a:t>
            </a:r>
            <a:endParaRPr/>
          </a:p>
        </p:txBody>
      </p:sp>
      <p:sp>
        <p:nvSpPr>
          <p:cNvPr id="88" name="Google Shape;88;p6"/>
          <p:cNvSpPr txBox="1"/>
          <p:nvPr/>
        </p:nvSpPr>
        <p:spPr>
          <a:xfrm>
            <a:off x="1435153" y="1623829"/>
            <a:ext cx="4826318" cy="1293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200" u="none" cap="none" strike="noStrike">
                <a:solidFill>
                  <a:srgbClr val="FACD50"/>
                </a:solidFill>
                <a:latin typeface="Poppins"/>
                <a:ea typeface="Poppins"/>
                <a:cs typeface="Poppins"/>
                <a:sym typeface="Poppins"/>
              </a:rPr>
              <a:t>INVOICE</a:t>
            </a:r>
            <a:endParaRPr/>
          </a:p>
        </p:txBody>
      </p:sp>
      <p:sp>
        <p:nvSpPr>
          <p:cNvPr id="89" name="Google Shape;89;p6"/>
          <p:cNvSpPr txBox="1"/>
          <p:nvPr/>
        </p:nvSpPr>
        <p:spPr>
          <a:xfrm>
            <a:off x="764115" y="3098299"/>
            <a:ext cx="1153082" cy="2596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BILLED TO :</a:t>
            </a:r>
            <a:endParaRPr/>
          </a:p>
        </p:txBody>
      </p:sp>
      <p:sp>
        <p:nvSpPr>
          <p:cNvPr id="90" name="Google Shape;90;p6"/>
          <p:cNvSpPr txBox="1"/>
          <p:nvPr/>
        </p:nvSpPr>
        <p:spPr>
          <a:xfrm>
            <a:off x="764115" y="3381582"/>
            <a:ext cx="2058131" cy="259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ZARA SOLEIL</a:t>
            </a:r>
            <a:endParaRPr/>
          </a:p>
        </p:txBody>
      </p:sp>
      <p:sp>
        <p:nvSpPr>
          <p:cNvPr id="91" name="Google Shape;91;p6"/>
          <p:cNvSpPr txBox="1"/>
          <p:nvPr/>
        </p:nvSpPr>
        <p:spPr>
          <a:xfrm>
            <a:off x="4623644" y="3098299"/>
            <a:ext cx="2180356" cy="259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NO: 123-456-7890</a:t>
            </a:r>
            <a:endParaRPr/>
          </a:p>
        </p:txBody>
      </p:sp>
      <p:sp>
        <p:nvSpPr>
          <p:cNvPr id="92" name="Google Shape;92;p6"/>
          <p:cNvSpPr txBox="1"/>
          <p:nvPr/>
        </p:nvSpPr>
        <p:spPr>
          <a:xfrm>
            <a:off x="4873016" y="3381582"/>
            <a:ext cx="1930984" cy="2597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SEPTEMBER 11, 2025</a:t>
            </a:r>
            <a:endParaRPr/>
          </a:p>
        </p:txBody>
      </p:sp>
      <p:sp>
        <p:nvSpPr>
          <p:cNvPr id="93" name="Google Shape;93;p6"/>
          <p:cNvSpPr txBox="1"/>
          <p:nvPr/>
        </p:nvSpPr>
        <p:spPr>
          <a:xfrm>
            <a:off x="4192386" y="7055994"/>
            <a:ext cx="1139155" cy="702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Sub - Total</a:t>
            </a:r>
            <a:endParaRPr/>
          </a:p>
          <a:p>
            <a:pPr indent="0" lvl="0" marL="0" marR="0" rtl="0" algn="l">
              <a:lnSpc>
                <a:spcPct val="2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Tax</a:t>
            </a:r>
            <a:endParaRPr/>
          </a:p>
        </p:txBody>
      </p:sp>
      <p:sp>
        <p:nvSpPr>
          <p:cNvPr id="94" name="Google Shape;94;p6"/>
          <p:cNvSpPr txBox="1"/>
          <p:nvPr/>
        </p:nvSpPr>
        <p:spPr>
          <a:xfrm>
            <a:off x="5643727" y="7036944"/>
            <a:ext cx="828676" cy="7025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2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$400</a:t>
            </a:r>
            <a:endParaRPr/>
          </a:p>
          <a:p>
            <a:pPr indent="0" lvl="0" marL="0" marR="0" rtl="0" algn="r">
              <a:lnSpc>
                <a:spcPct val="2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$10</a:t>
            </a:r>
            <a:endParaRPr/>
          </a:p>
        </p:txBody>
      </p:sp>
      <p:sp>
        <p:nvSpPr>
          <p:cNvPr id="95" name="Google Shape;95;p6"/>
          <p:cNvSpPr txBox="1"/>
          <p:nvPr/>
        </p:nvSpPr>
        <p:spPr>
          <a:xfrm>
            <a:off x="1541245" y="1148425"/>
            <a:ext cx="44865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000000"/>
                </a:solidFill>
                <a:latin typeface="Mr Dafoe"/>
                <a:ea typeface="Mr Dafoe"/>
                <a:cs typeface="Mr Dafoe"/>
                <a:sym typeface="Mr Dafoe"/>
              </a:rPr>
              <a:t>Chef Louis Dunne </a:t>
            </a:r>
            <a:endParaRPr/>
          </a:p>
        </p:txBody>
      </p:sp>
      <p:sp>
        <p:nvSpPr>
          <p:cNvPr id="96" name="Google Shape;96;p6"/>
          <p:cNvSpPr txBox="1"/>
          <p:nvPr/>
        </p:nvSpPr>
        <p:spPr>
          <a:xfrm>
            <a:off x="4192386" y="7985016"/>
            <a:ext cx="12903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6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Grand Total</a:t>
            </a:r>
            <a:endParaRPr/>
          </a:p>
        </p:txBody>
      </p:sp>
      <p:sp>
        <p:nvSpPr>
          <p:cNvPr id="97" name="Google Shape;97;p6"/>
          <p:cNvSpPr txBox="1"/>
          <p:nvPr/>
        </p:nvSpPr>
        <p:spPr>
          <a:xfrm>
            <a:off x="5533865" y="7985016"/>
            <a:ext cx="938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206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$410</a:t>
            </a:r>
            <a:endParaRPr/>
          </a:p>
        </p:txBody>
      </p:sp>
      <p:sp>
        <p:nvSpPr>
          <p:cNvPr id="98" name="Google Shape;98;p6"/>
          <p:cNvSpPr txBox="1"/>
          <p:nvPr/>
        </p:nvSpPr>
        <p:spPr>
          <a:xfrm>
            <a:off x="898851" y="8846645"/>
            <a:ext cx="4486500" cy="6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8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999" u="none" cap="none" strike="noStrike">
                <a:solidFill>
                  <a:srgbClr val="FACD50"/>
                </a:solidFill>
                <a:latin typeface="Mr Dafoe"/>
                <a:ea typeface="Mr Dafoe"/>
                <a:cs typeface="Mr Dafoe"/>
                <a:sym typeface="Mr Dafoe"/>
              </a:rPr>
              <a:t>Thank You!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/>
          <p:nvPr/>
        </p:nvSpPr>
        <p:spPr>
          <a:xfrm rot="5400000">
            <a:off x="-1550340" y="1550340"/>
            <a:ext cx="10692000" cy="7591320"/>
          </a:xfrm>
          <a:custGeom>
            <a:rect b="b" l="l" r="r" t="t"/>
            <a:pathLst>
              <a:path extrusionOk="0" h="7591320" w="10692000">
                <a:moveTo>
                  <a:pt x="0" y="0"/>
                </a:moveTo>
                <a:lnTo>
                  <a:pt x="10692000" y="0"/>
                </a:lnTo>
                <a:lnTo>
                  <a:pt x="10692000" y="7591320"/>
                </a:lnTo>
                <a:lnTo>
                  <a:pt x="0" y="75913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7"/>
          <p:cNvSpPr/>
          <p:nvPr/>
        </p:nvSpPr>
        <p:spPr>
          <a:xfrm>
            <a:off x="771660" y="8714446"/>
            <a:ext cx="1246484" cy="1221554"/>
          </a:xfrm>
          <a:custGeom>
            <a:rect b="b" l="l" r="r" t="t"/>
            <a:pathLst>
              <a:path extrusionOk="0" h="1221554" w="1246484">
                <a:moveTo>
                  <a:pt x="0" y="0"/>
                </a:moveTo>
                <a:lnTo>
                  <a:pt x="1246484" y="0"/>
                </a:lnTo>
                <a:lnTo>
                  <a:pt x="1246484" y="1221554"/>
                </a:lnTo>
                <a:lnTo>
                  <a:pt x="0" y="12215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7"/>
          <p:cNvSpPr txBox="1"/>
          <p:nvPr/>
        </p:nvSpPr>
        <p:spPr>
          <a:xfrm>
            <a:off x="4382854" y="2589255"/>
            <a:ext cx="2366100" cy="4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Invoice No. 12345</a:t>
            </a:r>
            <a:endParaRPr/>
          </a:p>
          <a:p>
            <a:pPr indent="0" lvl="0" marL="0" marR="0" rtl="0" algn="r">
              <a:lnSpc>
                <a:spcPct val="13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16 June 2025</a:t>
            </a:r>
            <a:endParaRPr/>
          </a:p>
        </p:txBody>
      </p:sp>
      <p:grpSp>
        <p:nvGrpSpPr>
          <p:cNvPr id="106" name="Google Shape;106;p7"/>
          <p:cNvGrpSpPr/>
          <p:nvPr/>
        </p:nvGrpSpPr>
        <p:grpSpPr>
          <a:xfrm>
            <a:off x="760763" y="2124999"/>
            <a:ext cx="2984850" cy="871918"/>
            <a:chOff x="0" y="-19050"/>
            <a:chExt cx="3979800" cy="1162558"/>
          </a:xfrm>
        </p:grpSpPr>
        <p:sp>
          <p:nvSpPr>
            <p:cNvPr id="107" name="Google Shape;107;p7"/>
            <p:cNvSpPr txBox="1"/>
            <p:nvPr/>
          </p:nvSpPr>
          <p:spPr>
            <a:xfrm>
              <a:off x="0" y="-19050"/>
              <a:ext cx="3979800" cy="25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BILLED TO:</a:t>
              </a:r>
              <a:endParaRPr/>
            </a:p>
          </p:txBody>
        </p:sp>
        <p:sp>
          <p:nvSpPr>
            <p:cNvPr id="108" name="Google Shape;108;p7"/>
            <p:cNvSpPr txBox="1"/>
            <p:nvPr/>
          </p:nvSpPr>
          <p:spPr>
            <a:xfrm>
              <a:off x="0" y="326908"/>
              <a:ext cx="3979800" cy="81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Zara Soleil</a:t>
              </a:r>
              <a:endParaRPr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+123-456-7890 </a:t>
              </a:r>
              <a:endParaRPr/>
            </a:p>
            <a:p>
              <a:pPr indent="0" lvl="0" marL="0" marR="0" rtl="0" algn="l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123 Anywhere St., Any City</a:t>
              </a:r>
              <a:endParaRPr/>
            </a:p>
          </p:txBody>
        </p:sp>
      </p:grpSp>
      <p:sp>
        <p:nvSpPr>
          <p:cNvPr id="109" name="Google Shape;109;p7"/>
          <p:cNvSpPr txBox="1"/>
          <p:nvPr/>
        </p:nvSpPr>
        <p:spPr>
          <a:xfrm>
            <a:off x="756000" y="626047"/>
            <a:ext cx="60480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999" u="none" cap="none" strike="noStrike">
                <a:solidFill>
                  <a:srgbClr val="000000"/>
                </a:solidFill>
                <a:latin typeface="Tenor Sans"/>
                <a:ea typeface="Tenor Sans"/>
                <a:cs typeface="Tenor Sans"/>
                <a:sym typeface="Tenor Sans"/>
              </a:rPr>
              <a:t>INVOICE</a:t>
            </a:r>
            <a:endParaRPr/>
          </a:p>
        </p:txBody>
      </p:sp>
      <p:grpSp>
        <p:nvGrpSpPr>
          <p:cNvPr id="110" name="Google Shape;110;p7"/>
          <p:cNvGrpSpPr/>
          <p:nvPr/>
        </p:nvGrpSpPr>
        <p:grpSpPr>
          <a:xfrm>
            <a:off x="4110321" y="8855779"/>
            <a:ext cx="2638800" cy="1072995"/>
            <a:chOff x="0" y="-28575"/>
            <a:chExt cx="3518400" cy="1430660"/>
          </a:xfrm>
        </p:grpSpPr>
        <p:sp>
          <p:nvSpPr>
            <p:cNvPr id="111" name="Google Shape;111;p7"/>
            <p:cNvSpPr txBox="1"/>
            <p:nvPr/>
          </p:nvSpPr>
          <p:spPr>
            <a:xfrm>
              <a:off x="0" y="306185"/>
              <a:ext cx="3518400" cy="1095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Chef Louis Dunne</a:t>
              </a:r>
              <a:endParaRPr/>
            </a:p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Bank: Chef’s Bank</a:t>
              </a:r>
              <a:endParaRPr/>
            </a:p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Account No: 123-456-7890</a:t>
              </a:r>
              <a:endParaRPr/>
            </a:p>
            <a:p>
              <a:pPr indent="0" lvl="0" marL="0" marR="0" rtl="0" algn="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Email: chefname@email.com</a:t>
              </a:r>
              <a:endParaRPr/>
            </a:p>
          </p:txBody>
        </p:sp>
        <p:sp>
          <p:nvSpPr>
            <p:cNvPr id="112" name="Google Shape;112;p7"/>
            <p:cNvSpPr txBox="1"/>
            <p:nvPr/>
          </p:nvSpPr>
          <p:spPr>
            <a:xfrm>
              <a:off x="0" y="-28575"/>
              <a:ext cx="3518400" cy="26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200" u="none" cap="none" strike="noStrike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PAYMENT INFORMATION</a:t>
              </a:r>
              <a:endParaRPr/>
            </a:p>
          </p:txBody>
        </p:sp>
      </p:grpSp>
      <p:sp>
        <p:nvSpPr>
          <p:cNvPr id="113" name="Google Shape;113;p7"/>
          <p:cNvSpPr txBox="1"/>
          <p:nvPr/>
        </p:nvSpPr>
        <p:spPr>
          <a:xfrm>
            <a:off x="4467450" y="7412806"/>
            <a:ext cx="11391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2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Sub - Total</a:t>
            </a:r>
            <a:endParaRPr/>
          </a:p>
          <a:p>
            <a:pPr indent="0" lvl="0" marL="0" marR="0" rtl="0" algn="r">
              <a:lnSpc>
                <a:spcPct val="2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Tax</a:t>
            </a:r>
            <a:endParaRPr/>
          </a:p>
        </p:txBody>
      </p:sp>
      <p:sp>
        <p:nvSpPr>
          <p:cNvPr id="114" name="Google Shape;114;p7"/>
          <p:cNvSpPr txBox="1"/>
          <p:nvPr/>
        </p:nvSpPr>
        <p:spPr>
          <a:xfrm>
            <a:off x="5920393" y="7401600"/>
            <a:ext cx="8286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$</a:t>
            </a:r>
            <a:r>
              <a:rPr lang="en-US" sz="1100"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b="0" i="0" lang="en-US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00</a:t>
            </a:r>
            <a:endParaRPr/>
          </a:p>
          <a:p>
            <a:pPr indent="0" lvl="0" marL="0" marR="0" rtl="0" algn="ctr">
              <a:lnSpc>
                <a:spcPct val="2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$10</a:t>
            </a:r>
            <a:endParaRPr/>
          </a:p>
        </p:txBody>
      </p:sp>
      <p:sp>
        <p:nvSpPr>
          <p:cNvPr id="115" name="Google Shape;115;p7"/>
          <p:cNvSpPr txBox="1"/>
          <p:nvPr/>
        </p:nvSpPr>
        <p:spPr>
          <a:xfrm>
            <a:off x="4467450" y="8017098"/>
            <a:ext cx="11391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206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Total</a:t>
            </a:r>
            <a:endParaRPr/>
          </a:p>
        </p:txBody>
      </p:sp>
      <p:sp>
        <p:nvSpPr>
          <p:cNvPr id="116" name="Google Shape;116;p7"/>
          <p:cNvSpPr txBox="1"/>
          <p:nvPr/>
        </p:nvSpPr>
        <p:spPr>
          <a:xfrm>
            <a:off x="5851174" y="8017098"/>
            <a:ext cx="9384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06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$</a:t>
            </a:r>
            <a:r>
              <a:rPr b="1" lang="en-US" sz="1500">
                <a:latin typeface="Montserrat"/>
                <a:ea typeface="Montserrat"/>
                <a:cs typeface="Montserrat"/>
                <a:sym typeface="Montserrat"/>
              </a:rPr>
              <a:t>6</a:t>
            </a:r>
            <a:r>
              <a:rPr b="1" i="0" lang="en-US" sz="15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/>
          </a:p>
        </p:txBody>
      </p:sp>
      <p:graphicFrame>
        <p:nvGraphicFramePr>
          <p:cNvPr id="117" name="Google Shape;117;p7"/>
          <p:cNvGraphicFramePr/>
          <p:nvPr/>
        </p:nvGraphicFramePr>
        <p:xfrm>
          <a:off x="756422" y="363234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{B03D3437-1E95-4B6B-99D5-7F9067D67130}</a:tableStyleId>
              </a:tblPr>
              <a:tblGrid>
                <a:gridCol w="3271175"/>
                <a:gridCol w="903550"/>
                <a:gridCol w="978575"/>
                <a:gridCol w="879975"/>
              </a:tblGrid>
              <a:tr h="47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Item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Quantity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Unit Price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Total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Food 1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$100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$100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1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Food 2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$100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$100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2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Food 3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$100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$100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9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Food 4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$100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$100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69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Food 5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1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$100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$100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9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en-US" sz="1103">
                          <a:solidFill>
                            <a:schemeClr val="dk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Food 6</a:t>
                      </a:r>
                      <a:endParaRPr sz="1100" u="none" cap="none" strike="noStrike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363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/>
                        <a:t>1</a:t>
                      </a:r>
                      <a:endParaRPr sz="1100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$100</a:t>
                      </a:r>
                      <a:endParaRPr sz="1100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3998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3">
                          <a:solidFill>
                            <a:schemeClr val="dk1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$100</a:t>
                      </a:r>
                      <a:endParaRPr sz="1100"/>
                    </a:p>
                  </a:txBody>
                  <a:tcPr marT="114300" marB="114300" marR="114300" marL="114300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oogle Shape;122;p8"/>
          <p:cNvGrpSpPr/>
          <p:nvPr/>
        </p:nvGrpSpPr>
        <p:grpSpPr>
          <a:xfrm>
            <a:off x="4379983" y="7906809"/>
            <a:ext cx="2271866" cy="422934"/>
            <a:chOff x="0" y="-28575"/>
            <a:chExt cx="814172" cy="151573"/>
          </a:xfrm>
        </p:grpSpPr>
        <p:sp>
          <p:nvSpPr>
            <p:cNvPr id="123" name="Google Shape;123;p8"/>
            <p:cNvSpPr/>
            <p:nvPr/>
          </p:nvSpPr>
          <p:spPr>
            <a:xfrm>
              <a:off x="0" y="0"/>
              <a:ext cx="814172" cy="122998"/>
            </a:xfrm>
            <a:custGeom>
              <a:rect b="b" l="l" r="r" t="t"/>
              <a:pathLst>
                <a:path extrusionOk="0" h="122998" w="814172">
                  <a:moveTo>
                    <a:pt x="0" y="0"/>
                  </a:moveTo>
                  <a:lnTo>
                    <a:pt x="814172" y="0"/>
                  </a:lnTo>
                  <a:lnTo>
                    <a:pt x="814172" y="122998"/>
                  </a:lnTo>
                  <a:lnTo>
                    <a:pt x="0" y="122998"/>
                  </a:lnTo>
                  <a:close/>
                </a:path>
              </a:pathLst>
            </a:custGeom>
            <a:solidFill>
              <a:srgbClr val="585E3B"/>
            </a:solidFill>
            <a:ln>
              <a:noFill/>
            </a:ln>
          </p:spPr>
        </p:sp>
        <p:sp>
          <p:nvSpPr>
            <p:cNvPr id="124" name="Google Shape;124;p8"/>
            <p:cNvSpPr txBox="1"/>
            <p:nvPr/>
          </p:nvSpPr>
          <p:spPr>
            <a:xfrm>
              <a:off x="0" y="-28575"/>
              <a:ext cx="814172" cy="1515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8"/>
          <p:cNvGrpSpPr/>
          <p:nvPr/>
        </p:nvGrpSpPr>
        <p:grpSpPr>
          <a:xfrm>
            <a:off x="0" y="-79734"/>
            <a:ext cx="7560000" cy="3527777"/>
            <a:chOff x="0" y="-28575"/>
            <a:chExt cx="2709333" cy="1264276"/>
          </a:xfrm>
        </p:grpSpPr>
        <p:sp>
          <p:nvSpPr>
            <p:cNvPr id="126" name="Google Shape;126;p8"/>
            <p:cNvSpPr/>
            <p:nvPr/>
          </p:nvSpPr>
          <p:spPr>
            <a:xfrm>
              <a:off x="0" y="0"/>
              <a:ext cx="2709333" cy="1235701"/>
            </a:xfrm>
            <a:custGeom>
              <a:rect b="b" l="l" r="r" t="t"/>
              <a:pathLst>
                <a:path extrusionOk="0" h="1235701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235701"/>
                  </a:lnTo>
                  <a:lnTo>
                    <a:pt x="0" y="1235701"/>
                  </a:lnTo>
                  <a:close/>
                </a:path>
              </a:pathLst>
            </a:custGeom>
            <a:solidFill>
              <a:srgbClr val="585E3B"/>
            </a:solidFill>
            <a:ln>
              <a:noFill/>
            </a:ln>
          </p:spPr>
        </p:sp>
        <p:sp>
          <p:nvSpPr>
            <p:cNvPr id="127" name="Google Shape;127;p8"/>
            <p:cNvSpPr txBox="1"/>
            <p:nvPr/>
          </p:nvSpPr>
          <p:spPr>
            <a:xfrm>
              <a:off x="0" y="-28575"/>
              <a:ext cx="2709333" cy="12642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" name="Google Shape;128;p8"/>
          <p:cNvGrpSpPr/>
          <p:nvPr/>
        </p:nvGrpSpPr>
        <p:grpSpPr>
          <a:xfrm>
            <a:off x="0" y="3315152"/>
            <a:ext cx="7560000" cy="648320"/>
            <a:chOff x="0" y="-47625"/>
            <a:chExt cx="2709333" cy="232343"/>
          </a:xfrm>
        </p:grpSpPr>
        <p:sp>
          <p:nvSpPr>
            <p:cNvPr id="129" name="Google Shape;129;p8"/>
            <p:cNvSpPr/>
            <p:nvPr/>
          </p:nvSpPr>
          <p:spPr>
            <a:xfrm>
              <a:off x="0" y="0"/>
              <a:ext cx="2709333" cy="184718"/>
            </a:xfrm>
            <a:custGeom>
              <a:rect b="b" l="l" r="r" t="t"/>
              <a:pathLst>
                <a:path extrusionOk="0" h="184718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84718"/>
                  </a:lnTo>
                  <a:lnTo>
                    <a:pt x="0" y="184718"/>
                  </a:lnTo>
                  <a:close/>
                </a:path>
              </a:pathLst>
            </a:custGeom>
            <a:solidFill>
              <a:srgbClr val="FFF3D0"/>
            </a:solidFill>
            <a:ln>
              <a:noFill/>
            </a:ln>
          </p:spPr>
        </p:sp>
        <p:sp>
          <p:nvSpPr>
            <p:cNvPr id="130" name="Google Shape;130;p8"/>
            <p:cNvSpPr txBox="1"/>
            <p:nvPr/>
          </p:nvSpPr>
          <p:spPr>
            <a:xfrm>
              <a:off x="0" y="-47625"/>
              <a:ext cx="2709333" cy="2323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" name="Google Shape;131;p8"/>
          <p:cNvGrpSpPr/>
          <p:nvPr/>
        </p:nvGrpSpPr>
        <p:grpSpPr>
          <a:xfrm>
            <a:off x="0" y="10231735"/>
            <a:ext cx="7560000" cy="460265"/>
            <a:chOff x="0" y="-47625"/>
            <a:chExt cx="2709333" cy="164949"/>
          </a:xfrm>
        </p:grpSpPr>
        <p:sp>
          <p:nvSpPr>
            <p:cNvPr id="132" name="Google Shape;132;p8"/>
            <p:cNvSpPr/>
            <p:nvPr/>
          </p:nvSpPr>
          <p:spPr>
            <a:xfrm>
              <a:off x="0" y="0"/>
              <a:ext cx="2709333" cy="117324"/>
            </a:xfrm>
            <a:custGeom>
              <a:rect b="b" l="l" r="r" t="t"/>
              <a:pathLst>
                <a:path extrusionOk="0" h="117324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117324"/>
                  </a:lnTo>
                  <a:lnTo>
                    <a:pt x="0" y="117324"/>
                  </a:lnTo>
                  <a:close/>
                </a:path>
              </a:pathLst>
            </a:custGeom>
            <a:solidFill>
              <a:srgbClr val="585E3B"/>
            </a:solidFill>
            <a:ln>
              <a:noFill/>
            </a:ln>
          </p:spPr>
        </p:sp>
        <p:sp>
          <p:nvSpPr>
            <p:cNvPr id="133" name="Google Shape;133;p8"/>
            <p:cNvSpPr txBox="1"/>
            <p:nvPr/>
          </p:nvSpPr>
          <p:spPr>
            <a:xfrm>
              <a:off x="0" y="-47625"/>
              <a:ext cx="2709333" cy="1649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4" name="Google Shape;134;p8"/>
          <p:cNvSpPr/>
          <p:nvPr/>
        </p:nvSpPr>
        <p:spPr>
          <a:xfrm>
            <a:off x="5302030" y="756000"/>
            <a:ext cx="1501970" cy="1903418"/>
          </a:xfrm>
          <a:custGeom>
            <a:rect b="b" l="l" r="r" t="t"/>
            <a:pathLst>
              <a:path extrusionOk="0" h="1903418" w="1501970">
                <a:moveTo>
                  <a:pt x="0" y="0"/>
                </a:moveTo>
                <a:lnTo>
                  <a:pt x="1501970" y="0"/>
                </a:lnTo>
                <a:lnTo>
                  <a:pt x="1501970" y="1903418"/>
                </a:lnTo>
                <a:lnTo>
                  <a:pt x="0" y="19034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5" name="Google Shape;135;p8"/>
          <p:cNvSpPr txBox="1"/>
          <p:nvPr/>
        </p:nvSpPr>
        <p:spPr>
          <a:xfrm>
            <a:off x="756000" y="622650"/>
            <a:ext cx="4084659" cy="11203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518" u="none" cap="none" strike="noStrike">
                <a:solidFill>
                  <a:srgbClr val="FFF3D0"/>
                </a:solidFill>
                <a:latin typeface="Montserrat"/>
                <a:ea typeface="Montserrat"/>
                <a:cs typeface="Montserrat"/>
                <a:sym typeface="Montserrat"/>
              </a:rPr>
              <a:t>INVOICE</a:t>
            </a:r>
            <a:endParaRPr/>
          </a:p>
        </p:txBody>
      </p:sp>
      <p:sp>
        <p:nvSpPr>
          <p:cNvPr id="136" name="Google Shape;136;p8"/>
          <p:cNvSpPr txBox="1"/>
          <p:nvPr/>
        </p:nvSpPr>
        <p:spPr>
          <a:xfrm>
            <a:off x="756000" y="3595902"/>
            <a:ext cx="1385732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85E3B"/>
                </a:solidFill>
                <a:latin typeface="Montserrat"/>
                <a:ea typeface="Montserrat"/>
                <a:cs typeface="Montserrat"/>
                <a:sym typeface="Montserrat"/>
              </a:rPr>
              <a:t>DESCRIPTION</a:t>
            </a:r>
            <a:endParaRPr/>
          </a:p>
        </p:txBody>
      </p:sp>
      <p:sp>
        <p:nvSpPr>
          <p:cNvPr id="137" name="Google Shape;137;p8"/>
          <p:cNvSpPr txBox="1"/>
          <p:nvPr/>
        </p:nvSpPr>
        <p:spPr>
          <a:xfrm>
            <a:off x="3180778" y="3595902"/>
            <a:ext cx="919894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85E3B"/>
                </a:solidFill>
                <a:latin typeface="Montserrat"/>
                <a:ea typeface="Montserrat"/>
                <a:cs typeface="Montserrat"/>
                <a:sym typeface="Montserrat"/>
              </a:rPr>
              <a:t>UNIT PRICE</a:t>
            </a:r>
            <a:endParaRPr/>
          </a:p>
        </p:txBody>
      </p:sp>
      <p:sp>
        <p:nvSpPr>
          <p:cNvPr id="138" name="Google Shape;138;p8"/>
          <p:cNvSpPr txBox="1"/>
          <p:nvPr/>
        </p:nvSpPr>
        <p:spPr>
          <a:xfrm>
            <a:off x="4643597" y="3595902"/>
            <a:ext cx="727445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85E3B"/>
                </a:solidFill>
                <a:latin typeface="Montserrat"/>
                <a:ea typeface="Montserrat"/>
                <a:cs typeface="Montserrat"/>
                <a:sym typeface="Montserrat"/>
              </a:rPr>
              <a:t>QTY</a:t>
            </a:r>
            <a:endParaRPr/>
          </a:p>
        </p:txBody>
      </p:sp>
      <p:sp>
        <p:nvSpPr>
          <p:cNvPr id="139" name="Google Shape;139;p8"/>
          <p:cNvSpPr txBox="1"/>
          <p:nvPr/>
        </p:nvSpPr>
        <p:spPr>
          <a:xfrm>
            <a:off x="5885663" y="3595902"/>
            <a:ext cx="766148" cy="207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85E3B"/>
                </a:solidFill>
                <a:latin typeface="Montserrat"/>
                <a:ea typeface="Montserrat"/>
                <a:cs typeface="Montserrat"/>
                <a:sym typeface="Montserrat"/>
              </a:rPr>
              <a:t>TOTAL</a:t>
            </a:r>
            <a:endParaRPr/>
          </a:p>
        </p:txBody>
      </p:sp>
      <p:sp>
        <p:nvSpPr>
          <p:cNvPr id="140" name="Google Shape;140;p8"/>
          <p:cNvSpPr txBox="1"/>
          <p:nvPr/>
        </p:nvSpPr>
        <p:spPr>
          <a:xfrm>
            <a:off x="756000" y="4194171"/>
            <a:ext cx="1465500" cy="3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Food 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Food 2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Food 3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Food 4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Food 5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Food 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783592" y="1956315"/>
            <a:ext cx="876788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3D0"/>
                </a:solidFill>
                <a:latin typeface="Montserrat"/>
                <a:ea typeface="Montserrat"/>
                <a:cs typeface="Montserrat"/>
                <a:sym typeface="Montserrat"/>
              </a:rPr>
              <a:t>Invoice To:</a:t>
            </a:r>
            <a:endParaRPr/>
          </a:p>
        </p:txBody>
      </p:sp>
      <p:sp>
        <p:nvSpPr>
          <p:cNvPr id="142" name="Google Shape;142;p8"/>
          <p:cNvSpPr txBox="1"/>
          <p:nvPr/>
        </p:nvSpPr>
        <p:spPr>
          <a:xfrm>
            <a:off x="1796552" y="1956315"/>
            <a:ext cx="1074431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3D0"/>
                </a:solidFill>
                <a:latin typeface="Arial"/>
                <a:ea typeface="Arial"/>
                <a:cs typeface="Arial"/>
                <a:sym typeface="Arial"/>
              </a:rPr>
              <a:t>Zara Soleil</a:t>
            </a:r>
            <a:endParaRPr/>
          </a:p>
        </p:txBody>
      </p:sp>
      <p:sp>
        <p:nvSpPr>
          <p:cNvPr id="143" name="Google Shape;143;p8"/>
          <p:cNvSpPr txBox="1"/>
          <p:nvPr/>
        </p:nvSpPr>
        <p:spPr>
          <a:xfrm>
            <a:off x="783592" y="2216703"/>
            <a:ext cx="876788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3D0"/>
                </a:solidFill>
                <a:latin typeface="Montserrat"/>
                <a:ea typeface="Montserrat"/>
                <a:cs typeface="Montserrat"/>
                <a:sym typeface="Montserrat"/>
              </a:rPr>
              <a:t>Date:</a:t>
            </a:r>
            <a:endParaRPr/>
          </a:p>
        </p:txBody>
      </p:sp>
      <p:sp>
        <p:nvSpPr>
          <p:cNvPr id="144" name="Google Shape;144;p8"/>
          <p:cNvSpPr txBox="1"/>
          <p:nvPr/>
        </p:nvSpPr>
        <p:spPr>
          <a:xfrm>
            <a:off x="1796552" y="2213013"/>
            <a:ext cx="1074431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3D0"/>
                </a:solidFill>
                <a:latin typeface="Arial"/>
                <a:ea typeface="Arial"/>
                <a:cs typeface="Arial"/>
                <a:sym typeface="Arial"/>
              </a:rPr>
              <a:t>Sep 11, 2025</a:t>
            </a:r>
            <a:endParaRPr/>
          </a:p>
        </p:txBody>
      </p:sp>
      <p:sp>
        <p:nvSpPr>
          <p:cNvPr id="145" name="Google Shape;145;p8"/>
          <p:cNvSpPr txBox="1"/>
          <p:nvPr/>
        </p:nvSpPr>
        <p:spPr>
          <a:xfrm>
            <a:off x="783592" y="2468283"/>
            <a:ext cx="876788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FFF3D0"/>
                </a:solidFill>
                <a:latin typeface="Montserrat"/>
                <a:ea typeface="Montserrat"/>
                <a:cs typeface="Montserrat"/>
                <a:sym typeface="Montserrat"/>
              </a:rPr>
              <a:t>Invoice No:</a:t>
            </a:r>
            <a:endParaRPr/>
          </a:p>
        </p:txBody>
      </p:sp>
      <p:sp>
        <p:nvSpPr>
          <p:cNvPr id="146" name="Google Shape;146;p8"/>
          <p:cNvSpPr txBox="1"/>
          <p:nvPr/>
        </p:nvSpPr>
        <p:spPr>
          <a:xfrm>
            <a:off x="1796552" y="2468283"/>
            <a:ext cx="1074431" cy="1911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100" u="none" cap="none" strike="noStrike">
                <a:solidFill>
                  <a:srgbClr val="FFF3D0"/>
                </a:solidFill>
                <a:latin typeface="Arial"/>
                <a:ea typeface="Arial"/>
                <a:cs typeface="Arial"/>
                <a:sym typeface="Arial"/>
              </a:rPr>
              <a:t>123-456-7890</a:t>
            </a:r>
            <a:endParaRPr/>
          </a:p>
        </p:txBody>
      </p:sp>
      <p:sp>
        <p:nvSpPr>
          <p:cNvPr id="147" name="Google Shape;147;p8"/>
          <p:cNvSpPr txBox="1"/>
          <p:nvPr/>
        </p:nvSpPr>
        <p:spPr>
          <a:xfrm>
            <a:off x="4552917" y="7305116"/>
            <a:ext cx="1140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585E3B"/>
                </a:solidFill>
                <a:latin typeface="Montserrat"/>
                <a:ea typeface="Montserrat"/>
                <a:cs typeface="Montserrat"/>
                <a:sym typeface="Montserrat"/>
              </a:rPr>
              <a:t>SUB TOTAL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585E3B"/>
                </a:solidFill>
                <a:latin typeface="Montserrat"/>
                <a:ea typeface="Montserrat"/>
                <a:cs typeface="Montserrat"/>
                <a:sym typeface="Montserrat"/>
              </a:rPr>
              <a:t>TAX</a:t>
            </a:r>
            <a:endParaRPr/>
          </a:p>
        </p:txBody>
      </p:sp>
      <p:sp>
        <p:nvSpPr>
          <p:cNvPr id="148" name="Google Shape;148;p8"/>
          <p:cNvSpPr txBox="1"/>
          <p:nvPr/>
        </p:nvSpPr>
        <p:spPr>
          <a:xfrm>
            <a:off x="4552917" y="8040696"/>
            <a:ext cx="10608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TOTAL</a:t>
            </a:r>
            <a:endParaRPr/>
          </a:p>
        </p:txBody>
      </p:sp>
      <p:sp>
        <p:nvSpPr>
          <p:cNvPr id="149" name="Google Shape;149;p8"/>
          <p:cNvSpPr txBox="1"/>
          <p:nvPr/>
        </p:nvSpPr>
        <p:spPr>
          <a:xfrm>
            <a:off x="5977528" y="8040696"/>
            <a:ext cx="6744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$1250</a:t>
            </a:r>
            <a:endParaRPr/>
          </a:p>
        </p:txBody>
      </p:sp>
      <p:sp>
        <p:nvSpPr>
          <p:cNvPr id="150" name="Google Shape;150;p8"/>
          <p:cNvSpPr txBox="1"/>
          <p:nvPr/>
        </p:nvSpPr>
        <p:spPr>
          <a:xfrm>
            <a:off x="3180778" y="4194171"/>
            <a:ext cx="9198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/>
          </a:p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/>
          </a:p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/>
          </a:p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/>
          </a:p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/>
          </a:p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$10</a:t>
            </a:r>
            <a:endParaRPr/>
          </a:p>
        </p:txBody>
      </p:sp>
      <p:sp>
        <p:nvSpPr>
          <p:cNvPr id="151" name="Google Shape;151;p8"/>
          <p:cNvSpPr txBox="1"/>
          <p:nvPr/>
        </p:nvSpPr>
        <p:spPr>
          <a:xfrm>
            <a:off x="4701530" y="4194171"/>
            <a:ext cx="6117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/>
          </a:p>
        </p:txBody>
      </p:sp>
      <p:sp>
        <p:nvSpPr>
          <p:cNvPr id="152" name="Google Shape;152;p8"/>
          <p:cNvSpPr txBox="1"/>
          <p:nvPr/>
        </p:nvSpPr>
        <p:spPr>
          <a:xfrm>
            <a:off x="5861849" y="4194171"/>
            <a:ext cx="813900" cy="26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/>
          </a:p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/>
          </a:p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/>
          </a:p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/>
          </a:p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/>
          </a:p>
          <a:p>
            <a:pPr indent="0" lvl="0" marL="0" marR="0" rtl="0" algn="ctr">
              <a:lnSpc>
                <a:spcPct val="2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$200</a:t>
            </a:r>
            <a:endParaRPr/>
          </a:p>
        </p:txBody>
      </p:sp>
      <p:sp>
        <p:nvSpPr>
          <p:cNvPr id="153" name="Google Shape;153;p8"/>
          <p:cNvSpPr txBox="1"/>
          <p:nvPr/>
        </p:nvSpPr>
        <p:spPr>
          <a:xfrm>
            <a:off x="5977528" y="7305116"/>
            <a:ext cx="6744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$1200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$50</a:t>
            </a:r>
            <a:endParaRPr/>
          </a:p>
        </p:txBody>
      </p:sp>
      <p:sp>
        <p:nvSpPr>
          <p:cNvPr id="154" name="Google Shape;154;p8"/>
          <p:cNvSpPr txBox="1"/>
          <p:nvPr/>
        </p:nvSpPr>
        <p:spPr>
          <a:xfrm>
            <a:off x="747964" y="8884440"/>
            <a:ext cx="2787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585E3B"/>
                </a:solidFill>
                <a:latin typeface="Montserrat"/>
                <a:ea typeface="Montserrat"/>
                <a:cs typeface="Montserrat"/>
                <a:sym typeface="Montserrat"/>
              </a:rPr>
              <a:t>Chef Louis Dunne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85E3B"/>
                </a:solidFill>
                <a:latin typeface="Arial"/>
                <a:ea typeface="Arial"/>
                <a:cs typeface="Arial"/>
                <a:sym typeface="Arial"/>
              </a:rPr>
              <a:t>Bank: Chef’s Bank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85E3B"/>
                </a:solidFill>
                <a:latin typeface="Arial"/>
                <a:ea typeface="Arial"/>
                <a:cs typeface="Arial"/>
                <a:sym typeface="Arial"/>
              </a:rPr>
              <a:t>Account No: 123-456-7890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585E3B"/>
                </a:solidFill>
                <a:latin typeface="Arial"/>
                <a:ea typeface="Arial"/>
                <a:cs typeface="Arial"/>
                <a:sym typeface="Arial"/>
              </a:rPr>
              <a:t>Email: chefname@email.com</a:t>
            </a:r>
            <a:endParaRPr/>
          </a:p>
        </p:txBody>
      </p:sp>
      <p:sp>
        <p:nvSpPr>
          <p:cNvPr id="155" name="Google Shape;155;p8"/>
          <p:cNvSpPr txBox="1"/>
          <p:nvPr/>
        </p:nvSpPr>
        <p:spPr>
          <a:xfrm>
            <a:off x="4552917" y="8952251"/>
            <a:ext cx="2251200" cy="9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585E3B"/>
                </a:solidFill>
                <a:latin typeface="Montserrat"/>
                <a:ea typeface="Montserrat"/>
                <a:cs typeface="Montserrat"/>
                <a:sym typeface="Montserrat"/>
              </a:rPr>
              <a:t>THANK</a:t>
            </a:r>
            <a:endParaRPr/>
          </a:p>
          <a:p>
            <a:pPr indent="0" lvl="0" marL="0" marR="0" rtl="0" algn="r">
              <a:lnSpc>
                <a:spcPct val="120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99" u="none" cap="none" strike="noStrike">
                <a:solidFill>
                  <a:srgbClr val="585E3B"/>
                </a:solidFill>
                <a:latin typeface="Montserrat"/>
                <a:ea typeface="Montserrat"/>
                <a:cs typeface="Montserrat"/>
                <a:sym typeface="Montserrat"/>
              </a:rPr>
              <a:t>YOU!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Google Shape;160;p9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161" name="Google Shape;161;p9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9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9"/>
          <p:cNvGrpSpPr/>
          <p:nvPr/>
        </p:nvGrpSpPr>
        <p:grpSpPr>
          <a:xfrm>
            <a:off x="2400934" y="2720623"/>
            <a:ext cx="2662799" cy="438652"/>
            <a:chOff x="0" y="-19050"/>
            <a:chExt cx="1150437" cy="189516"/>
          </a:xfrm>
        </p:grpSpPr>
        <p:sp>
          <p:nvSpPr>
            <p:cNvPr id="164" name="Google Shape;164;p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9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167" name="Google Shape;167;p9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EFD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9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" name="Google Shape;169;p9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170" name="Google Shape;170;p9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9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2" name="Google Shape;172;p9"/>
          <p:cNvSpPr txBox="1"/>
          <p:nvPr/>
        </p:nvSpPr>
        <p:spPr>
          <a:xfrm>
            <a:off x="439417" y="1476337"/>
            <a:ext cx="6608053" cy="21950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173" name="Google Shape;173;p9"/>
          <p:cNvSpPr txBox="1"/>
          <p:nvPr/>
        </p:nvSpPr>
        <p:spPr>
          <a:xfrm>
            <a:off x="1273162" y="84172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174" name="Google Shape;174;p9"/>
          <p:cNvSpPr txBox="1"/>
          <p:nvPr/>
        </p:nvSpPr>
        <p:spPr>
          <a:xfrm>
            <a:off x="2457866" y="3400711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175" name="Google Shape;175;p9"/>
          <p:cNvSpPr txBox="1"/>
          <p:nvPr/>
        </p:nvSpPr>
        <p:spPr>
          <a:xfrm>
            <a:off x="2412044" y="5503447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176" name="Google Shape;176;p9"/>
          <p:cNvSpPr txBox="1"/>
          <p:nvPr/>
        </p:nvSpPr>
        <p:spPr>
          <a:xfrm>
            <a:off x="2040454" y="4093990"/>
            <a:ext cx="3405979" cy="8432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MR. DAFOE   |   TENOR SANS   |   GOTHAM</a:t>
            </a:r>
            <a:endParaRPr/>
          </a:p>
          <a:p>
            <a:pPr indent="0" lvl="0" marL="0" marR="0" rtl="0" algn="ctr">
              <a:lnSpc>
                <a:spcPct val="922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3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3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POPPINS   |   MONTSERRAT   |   GOTHAM</a:t>
            </a:r>
            <a:endParaRPr/>
          </a:p>
        </p:txBody>
      </p:sp>
      <p:sp>
        <p:nvSpPr>
          <p:cNvPr id="177" name="Google Shape;177;p9"/>
          <p:cNvSpPr txBox="1"/>
          <p:nvPr/>
        </p:nvSpPr>
        <p:spPr>
          <a:xfrm>
            <a:off x="2772041" y="284780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178" name="Google Shape;178;p9"/>
          <p:cNvSpPr txBox="1"/>
          <p:nvPr/>
        </p:nvSpPr>
        <p:spPr>
          <a:xfrm>
            <a:off x="2819707" y="6769821"/>
            <a:ext cx="1920585" cy="2283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grpSp>
        <p:nvGrpSpPr>
          <p:cNvPr id="179" name="Google Shape;179;p9"/>
          <p:cNvGrpSpPr/>
          <p:nvPr/>
        </p:nvGrpSpPr>
        <p:grpSpPr>
          <a:xfrm>
            <a:off x="1306565" y="7405145"/>
            <a:ext cx="4946870" cy="2265508"/>
            <a:chOff x="0" y="0"/>
            <a:chExt cx="6595826" cy="3020677"/>
          </a:xfrm>
        </p:grpSpPr>
        <p:sp>
          <p:nvSpPr>
            <p:cNvPr id="180" name="Google Shape;180;p9"/>
            <p:cNvSpPr/>
            <p:nvPr/>
          </p:nvSpPr>
          <p:spPr>
            <a:xfrm>
              <a:off x="5381892" y="878451"/>
              <a:ext cx="463772" cy="398844"/>
            </a:xfrm>
            <a:custGeom>
              <a:rect b="b" l="l" r="r" t="t"/>
              <a:pathLst>
                <a:path extrusionOk="0" h="398844" w="463772">
                  <a:moveTo>
                    <a:pt x="0" y="0"/>
                  </a:moveTo>
                  <a:lnTo>
                    <a:pt x="463773" y="0"/>
                  </a:lnTo>
                  <a:lnTo>
                    <a:pt x="463773" y="398844"/>
                  </a:lnTo>
                  <a:lnTo>
                    <a:pt x="0" y="3988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1" name="Google Shape;181;p9"/>
            <p:cNvSpPr/>
            <p:nvPr/>
          </p:nvSpPr>
          <p:spPr>
            <a:xfrm>
              <a:off x="6229883" y="1649186"/>
              <a:ext cx="329622" cy="455508"/>
            </a:xfrm>
            <a:custGeom>
              <a:rect b="b" l="l" r="r" t="t"/>
              <a:pathLst>
                <a:path extrusionOk="0" h="455508" w="329622">
                  <a:moveTo>
                    <a:pt x="0" y="0"/>
                  </a:moveTo>
                  <a:lnTo>
                    <a:pt x="329622" y="0"/>
                  </a:lnTo>
                  <a:lnTo>
                    <a:pt x="329622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2" name="Google Shape;182;p9"/>
            <p:cNvSpPr/>
            <p:nvPr/>
          </p:nvSpPr>
          <p:spPr>
            <a:xfrm>
              <a:off x="5478209" y="1697716"/>
              <a:ext cx="271565" cy="406978"/>
            </a:xfrm>
            <a:custGeom>
              <a:rect b="b" l="l" r="r" t="t"/>
              <a:pathLst>
                <a:path extrusionOk="0" h="406978" w="271565">
                  <a:moveTo>
                    <a:pt x="0" y="0"/>
                  </a:moveTo>
                  <a:lnTo>
                    <a:pt x="271565" y="0"/>
                  </a:lnTo>
                  <a:lnTo>
                    <a:pt x="271565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3" name="Google Shape;183;p9"/>
            <p:cNvSpPr/>
            <p:nvPr/>
          </p:nvSpPr>
          <p:spPr>
            <a:xfrm>
              <a:off x="6145448" y="2515013"/>
              <a:ext cx="450378" cy="406978"/>
            </a:xfrm>
            <a:custGeom>
              <a:rect b="b" l="l" r="r" t="t"/>
              <a:pathLst>
                <a:path extrusionOk="0" h="406978" w="450378">
                  <a:moveTo>
                    <a:pt x="0" y="0"/>
                  </a:moveTo>
                  <a:lnTo>
                    <a:pt x="450377" y="0"/>
                  </a:lnTo>
                  <a:lnTo>
                    <a:pt x="4503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4" name="Google Shape;184;p9"/>
            <p:cNvSpPr/>
            <p:nvPr/>
          </p:nvSpPr>
          <p:spPr>
            <a:xfrm>
              <a:off x="6145448" y="24265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7" y="0"/>
                  </a:lnTo>
                  <a:lnTo>
                    <a:pt x="406977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5" name="Google Shape;185;p9"/>
            <p:cNvSpPr/>
            <p:nvPr/>
          </p:nvSpPr>
          <p:spPr>
            <a:xfrm>
              <a:off x="5330312" y="28332"/>
              <a:ext cx="556803" cy="342181"/>
            </a:xfrm>
            <a:custGeom>
              <a:rect b="b" l="l" r="r" t="t"/>
              <a:pathLst>
                <a:path extrusionOk="0" h="342181" w="556803">
                  <a:moveTo>
                    <a:pt x="0" y="0"/>
                  </a:moveTo>
                  <a:lnTo>
                    <a:pt x="556803" y="0"/>
                  </a:lnTo>
                  <a:lnTo>
                    <a:pt x="556803" y="342180"/>
                  </a:lnTo>
                  <a:lnTo>
                    <a:pt x="0" y="34218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6" name="Google Shape;186;p9"/>
            <p:cNvSpPr/>
            <p:nvPr/>
          </p:nvSpPr>
          <p:spPr>
            <a:xfrm>
              <a:off x="6103997" y="878451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7" name="Google Shape;187;p9"/>
            <p:cNvSpPr/>
            <p:nvPr/>
          </p:nvSpPr>
          <p:spPr>
            <a:xfrm>
              <a:off x="5432575" y="2525115"/>
              <a:ext cx="317199" cy="455508"/>
            </a:xfrm>
            <a:custGeom>
              <a:rect b="b" l="l" r="r" t="t"/>
              <a:pathLst>
                <a:path extrusionOk="0" h="455508" w="317199">
                  <a:moveTo>
                    <a:pt x="0" y="0"/>
                  </a:moveTo>
                  <a:lnTo>
                    <a:pt x="317199" y="0"/>
                  </a:lnTo>
                  <a:lnTo>
                    <a:pt x="31719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8" name="Google Shape;188;p9"/>
            <p:cNvSpPr/>
            <p:nvPr/>
          </p:nvSpPr>
          <p:spPr>
            <a:xfrm>
              <a:off x="3259699" y="4475"/>
              <a:ext cx="400018" cy="455508"/>
            </a:xfrm>
            <a:custGeom>
              <a:rect b="b" l="l" r="r" t="t"/>
              <a:pathLst>
                <a:path extrusionOk="0" h="455508" w="400018">
                  <a:moveTo>
                    <a:pt x="0" y="0"/>
                  </a:moveTo>
                  <a:lnTo>
                    <a:pt x="400018" y="0"/>
                  </a:lnTo>
                  <a:lnTo>
                    <a:pt x="4000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89" name="Google Shape;189;p9"/>
            <p:cNvSpPr/>
            <p:nvPr/>
          </p:nvSpPr>
          <p:spPr>
            <a:xfrm>
              <a:off x="4581150" y="87119"/>
              <a:ext cx="528130" cy="313997"/>
            </a:xfrm>
            <a:custGeom>
              <a:rect b="b" l="l" r="r" t="t"/>
              <a:pathLst>
                <a:path extrusionOk="0" h="313997" w="528130">
                  <a:moveTo>
                    <a:pt x="0" y="0"/>
                  </a:moveTo>
                  <a:lnTo>
                    <a:pt x="528130" y="0"/>
                  </a:lnTo>
                  <a:lnTo>
                    <a:pt x="528130" y="313998"/>
                  </a:lnTo>
                  <a:lnTo>
                    <a:pt x="0" y="31399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0" name="Google Shape;190;p9"/>
            <p:cNvSpPr/>
            <p:nvPr/>
          </p:nvSpPr>
          <p:spPr>
            <a:xfrm>
              <a:off x="633587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1" name="Google Shape;191;p9"/>
            <p:cNvSpPr/>
            <p:nvPr/>
          </p:nvSpPr>
          <p:spPr>
            <a:xfrm>
              <a:off x="3306" y="28740"/>
              <a:ext cx="406978" cy="406978"/>
            </a:xfrm>
            <a:custGeom>
              <a:rect b="b" l="l" r="r" t="t"/>
              <a:pathLst>
                <a:path extrusionOk="0" h="406978" w="406978">
                  <a:moveTo>
                    <a:pt x="0" y="0"/>
                  </a:moveTo>
                  <a:lnTo>
                    <a:pt x="406978" y="0"/>
                  </a:lnTo>
                  <a:lnTo>
                    <a:pt x="406978" y="406978"/>
                  </a:lnTo>
                  <a:lnTo>
                    <a:pt x="0" y="4069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2" name="Google Shape;192;p9"/>
            <p:cNvSpPr/>
            <p:nvPr/>
          </p:nvSpPr>
          <p:spPr>
            <a:xfrm>
              <a:off x="2565025" y="16671"/>
              <a:ext cx="451645" cy="431116"/>
            </a:xfrm>
            <a:custGeom>
              <a:rect b="b" l="l" r="r" t="t"/>
              <a:pathLst>
                <a:path extrusionOk="0" h="431116" w="451645">
                  <a:moveTo>
                    <a:pt x="0" y="0"/>
                  </a:moveTo>
                  <a:lnTo>
                    <a:pt x="451645" y="0"/>
                  </a:lnTo>
                  <a:lnTo>
                    <a:pt x="451645" y="431116"/>
                  </a:lnTo>
                  <a:lnTo>
                    <a:pt x="0" y="43111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3" name="Google Shape;193;p9"/>
            <p:cNvSpPr/>
            <p:nvPr/>
          </p:nvSpPr>
          <p:spPr>
            <a:xfrm>
              <a:off x="1273073" y="4475"/>
              <a:ext cx="452195" cy="455508"/>
            </a:xfrm>
            <a:custGeom>
              <a:rect b="b" l="l" r="r" t="t"/>
              <a:pathLst>
                <a:path extrusionOk="0" h="455508" w="452195">
                  <a:moveTo>
                    <a:pt x="0" y="0"/>
                  </a:moveTo>
                  <a:lnTo>
                    <a:pt x="452195" y="0"/>
                  </a:lnTo>
                  <a:lnTo>
                    <a:pt x="452195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4" name="Google Shape;194;p9"/>
            <p:cNvSpPr/>
            <p:nvPr/>
          </p:nvSpPr>
          <p:spPr>
            <a:xfrm>
              <a:off x="1953173" y="0"/>
              <a:ext cx="377186" cy="459983"/>
            </a:xfrm>
            <a:custGeom>
              <a:rect b="b" l="l" r="r" t="t"/>
              <a:pathLst>
                <a:path extrusionOk="0" h="459983" w="377186">
                  <a:moveTo>
                    <a:pt x="0" y="0"/>
                  </a:moveTo>
                  <a:lnTo>
                    <a:pt x="377186" y="0"/>
                  </a:lnTo>
                  <a:lnTo>
                    <a:pt x="377186" y="459983"/>
                  </a:lnTo>
                  <a:lnTo>
                    <a:pt x="0" y="4599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5" name="Google Shape;195;p9"/>
            <p:cNvSpPr/>
            <p:nvPr/>
          </p:nvSpPr>
          <p:spPr>
            <a:xfrm>
              <a:off x="3913459" y="28740"/>
              <a:ext cx="428406" cy="430756"/>
            </a:xfrm>
            <a:custGeom>
              <a:rect b="b" l="l" r="r" t="t"/>
              <a:pathLst>
                <a:path extrusionOk="0" h="430756" w="428406">
                  <a:moveTo>
                    <a:pt x="0" y="0"/>
                  </a:moveTo>
                  <a:lnTo>
                    <a:pt x="428406" y="0"/>
                  </a:lnTo>
                  <a:lnTo>
                    <a:pt x="428406" y="430756"/>
                  </a:lnTo>
                  <a:lnTo>
                    <a:pt x="0" y="43075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6" name="Google Shape;196;p9"/>
            <p:cNvSpPr/>
            <p:nvPr/>
          </p:nvSpPr>
          <p:spPr>
            <a:xfrm>
              <a:off x="3867668" y="841597"/>
              <a:ext cx="367719" cy="455508"/>
            </a:xfrm>
            <a:custGeom>
              <a:rect b="b" l="l" r="r" t="t"/>
              <a:pathLst>
                <a:path extrusionOk="0" h="455508" w="367719">
                  <a:moveTo>
                    <a:pt x="0" y="0"/>
                  </a:moveTo>
                  <a:lnTo>
                    <a:pt x="367718" y="0"/>
                  </a:lnTo>
                  <a:lnTo>
                    <a:pt x="36771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7" name="Google Shape;197;p9"/>
            <p:cNvSpPr/>
            <p:nvPr/>
          </p:nvSpPr>
          <p:spPr>
            <a:xfrm>
              <a:off x="3075308" y="841597"/>
              <a:ext cx="495117" cy="455508"/>
            </a:xfrm>
            <a:custGeom>
              <a:rect b="b" l="l" r="r" t="t"/>
              <a:pathLst>
                <a:path extrusionOk="0" h="455508" w="495117">
                  <a:moveTo>
                    <a:pt x="0" y="0"/>
                  </a:moveTo>
                  <a:lnTo>
                    <a:pt x="495117" y="0"/>
                  </a:lnTo>
                  <a:lnTo>
                    <a:pt x="49511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8" name="Google Shape;198;p9"/>
            <p:cNvSpPr/>
            <p:nvPr/>
          </p:nvSpPr>
          <p:spPr>
            <a:xfrm>
              <a:off x="4563209" y="944895"/>
              <a:ext cx="520546" cy="299077"/>
            </a:xfrm>
            <a:custGeom>
              <a:rect b="b" l="l" r="r" t="t"/>
              <a:pathLst>
                <a:path extrusionOk="0" h="299077" w="520546">
                  <a:moveTo>
                    <a:pt x="0" y="0"/>
                  </a:moveTo>
                  <a:lnTo>
                    <a:pt x="520546" y="0"/>
                  </a:lnTo>
                  <a:lnTo>
                    <a:pt x="520546" y="299078"/>
                  </a:lnTo>
                  <a:lnTo>
                    <a:pt x="0" y="2990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99" name="Google Shape;199;p9"/>
            <p:cNvSpPr/>
            <p:nvPr/>
          </p:nvSpPr>
          <p:spPr>
            <a:xfrm>
              <a:off x="1579816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7" y="0"/>
                  </a:lnTo>
                  <a:lnTo>
                    <a:pt x="455507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0" name="Google Shape;200;p9"/>
            <p:cNvSpPr/>
            <p:nvPr/>
          </p:nvSpPr>
          <p:spPr>
            <a:xfrm>
              <a:off x="3306" y="841597"/>
              <a:ext cx="529660" cy="455508"/>
            </a:xfrm>
            <a:custGeom>
              <a:rect b="b" l="l" r="r" t="t"/>
              <a:pathLst>
                <a:path extrusionOk="0" h="455508" w="529660">
                  <a:moveTo>
                    <a:pt x="0" y="0"/>
                  </a:moveTo>
                  <a:lnTo>
                    <a:pt x="529660" y="0"/>
                  </a:lnTo>
                  <a:lnTo>
                    <a:pt x="529660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1" name="Google Shape;201;p9"/>
            <p:cNvSpPr/>
            <p:nvPr/>
          </p:nvSpPr>
          <p:spPr>
            <a:xfrm>
              <a:off x="2278718" y="841597"/>
              <a:ext cx="454679" cy="455508"/>
            </a:xfrm>
            <a:custGeom>
              <a:rect b="b" l="l" r="r" t="t"/>
              <a:pathLst>
                <a:path extrusionOk="0" h="455508" w="454679">
                  <a:moveTo>
                    <a:pt x="0" y="0"/>
                  </a:moveTo>
                  <a:lnTo>
                    <a:pt x="454679" y="0"/>
                  </a:lnTo>
                  <a:lnTo>
                    <a:pt x="454679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2" name="Google Shape;202;p9"/>
            <p:cNvSpPr/>
            <p:nvPr/>
          </p:nvSpPr>
          <p:spPr>
            <a:xfrm>
              <a:off x="828637" y="841597"/>
              <a:ext cx="455508" cy="455508"/>
            </a:xfrm>
            <a:custGeom>
              <a:rect b="b" l="l" r="r" t="t"/>
              <a:pathLst>
                <a:path extrusionOk="0" h="455508" w="455508">
                  <a:moveTo>
                    <a:pt x="0" y="0"/>
                  </a:moveTo>
                  <a:lnTo>
                    <a:pt x="455508" y="0"/>
                  </a:lnTo>
                  <a:lnTo>
                    <a:pt x="455508" y="455508"/>
                  </a:lnTo>
                  <a:lnTo>
                    <a:pt x="0" y="4555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3" name="Google Shape;203;p9"/>
            <p:cNvSpPr/>
            <p:nvPr/>
          </p:nvSpPr>
          <p:spPr>
            <a:xfrm>
              <a:off x="3322672" y="1691241"/>
              <a:ext cx="499213" cy="393924"/>
            </a:xfrm>
            <a:custGeom>
              <a:rect b="b" l="l" r="r" t="t"/>
              <a:pathLst>
                <a:path extrusionOk="0" h="393924" w="499213">
                  <a:moveTo>
                    <a:pt x="0" y="0"/>
                  </a:moveTo>
                  <a:lnTo>
                    <a:pt x="499213" y="0"/>
                  </a:lnTo>
                  <a:lnTo>
                    <a:pt x="49921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4" name="Google Shape;204;p9"/>
            <p:cNvSpPr/>
            <p:nvPr/>
          </p:nvSpPr>
          <p:spPr>
            <a:xfrm>
              <a:off x="2557517" y="1709754"/>
              <a:ext cx="514846" cy="309844"/>
            </a:xfrm>
            <a:custGeom>
              <a:rect b="b" l="l" r="r" t="t"/>
              <a:pathLst>
                <a:path extrusionOk="0" h="309844" w="514846">
                  <a:moveTo>
                    <a:pt x="0" y="0"/>
                  </a:moveTo>
                  <a:lnTo>
                    <a:pt x="514846" y="0"/>
                  </a:lnTo>
                  <a:lnTo>
                    <a:pt x="514846" y="309843"/>
                  </a:lnTo>
                  <a:lnTo>
                    <a:pt x="0" y="30984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5" name="Google Shape;205;p9"/>
            <p:cNvSpPr/>
            <p:nvPr/>
          </p:nvSpPr>
          <p:spPr>
            <a:xfrm>
              <a:off x="1345330" y="1662423"/>
              <a:ext cx="423644" cy="451559"/>
            </a:xfrm>
            <a:custGeom>
              <a:rect b="b" l="l" r="r" t="t"/>
              <a:pathLst>
                <a:path extrusionOk="0" h="451559" w="423644">
                  <a:moveTo>
                    <a:pt x="0" y="0"/>
                  </a:moveTo>
                  <a:lnTo>
                    <a:pt x="423644" y="0"/>
                  </a:lnTo>
                  <a:lnTo>
                    <a:pt x="423644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6" name="Google Shape;206;p9"/>
            <p:cNvSpPr/>
            <p:nvPr/>
          </p:nvSpPr>
          <p:spPr>
            <a:xfrm>
              <a:off x="2019284" y="1667713"/>
              <a:ext cx="287923" cy="393924"/>
            </a:xfrm>
            <a:custGeom>
              <a:rect b="b" l="l" r="r" t="t"/>
              <a:pathLst>
                <a:path extrusionOk="0" h="393924" w="287923">
                  <a:moveTo>
                    <a:pt x="0" y="0"/>
                  </a:moveTo>
                  <a:lnTo>
                    <a:pt x="287923" y="0"/>
                  </a:lnTo>
                  <a:lnTo>
                    <a:pt x="287923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7" name="Google Shape;207;p9"/>
            <p:cNvSpPr/>
            <p:nvPr/>
          </p:nvSpPr>
          <p:spPr>
            <a:xfrm>
              <a:off x="764503" y="1662423"/>
              <a:ext cx="329228" cy="451559"/>
            </a:xfrm>
            <a:custGeom>
              <a:rect b="b" l="l" r="r" t="t"/>
              <a:pathLst>
                <a:path extrusionOk="0" h="451559" w="329228">
                  <a:moveTo>
                    <a:pt x="0" y="0"/>
                  </a:moveTo>
                  <a:lnTo>
                    <a:pt x="329228" y="0"/>
                  </a:lnTo>
                  <a:lnTo>
                    <a:pt x="329228" y="451559"/>
                  </a:lnTo>
                  <a:lnTo>
                    <a:pt x="0" y="45155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8" name="Google Shape;208;p9"/>
            <p:cNvSpPr/>
            <p:nvPr/>
          </p:nvSpPr>
          <p:spPr>
            <a:xfrm>
              <a:off x="4719008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09" name="Google Shape;209;p9"/>
            <p:cNvSpPr/>
            <p:nvPr/>
          </p:nvSpPr>
          <p:spPr>
            <a:xfrm>
              <a:off x="4074129" y="1691241"/>
              <a:ext cx="393924" cy="393924"/>
            </a:xfrm>
            <a:custGeom>
              <a:rect b="b" l="l" r="r" t="t"/>
              <a:pathLst>
                <a:path extrusionOk="0" h="393924" w="393924">
                  <a:moveTo>
                    <a:pt x="0" y="0"/>
                  </a:moveTo>
                  <a:lnTo>
                    <a:pt x="393925" y="0"/>
                  </a:lnTo>
                  <a:lnTo>
                    <a:pt x="393925" y="393924"/>
                  </a:lnTo>
                  <a:lnTo>
                    <a:pt x="0" y="39392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0" name="Google Shape;210;p9"/>
            <p:cNvSpPr/>
            <p:nvPr/>
          </p:nvSpPr>
          <p:spPr>
            <a:xfrm>
              <a:off x="3306" y="1636922"/>
              <a:ext cx="510243" cy="455508"/>
            </a:xfrm>
            <a:custGeom>
              <a:rect b="b" l="l" r="r" t="t"/>
              <a:pathLst>
                <a:path extrusionOk="0" h="455508" w="510243">
                  <a:moveTo>
                    <a:pt x="0" y="0"/>
                  </a:moveTo>
                  <a:lnTo>
                    <a:pt x="510243" y="0"/>
                  </a:lnTo>
                  <a:lnTo>
                    <a:pt x="510243" y="455507"/>
                  </a:lnTo>
                  <a:lnTo>
                    <a:pt x="0" y="45550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1" name="Google Shape;211;p9"/>
            <p:cNvSpPr/>
            <p:nvPr/>
          </p:nvSpPr>
          <p:spPr>
            <a:xfrm>
              <a:off x="4622149" y="2534715"/>
              <a:ext cx="389967" cy="445908"/>
            </a:xfrm>
            <a:custGeom>
              <a:rect b="b" l="l" r="r" t="t"/>
              <a:pathLst>
                <a:path extrusionOk="0" h="445908" w="389967">
                  <a:moveTo>
                    <a:pt x="0" y="0"/>
                  </a:moveTo>
                  <a:lnTo>
                    <a:pt x="389967" y="0"/>
                  </a:lnTo>
                  <a:lnTo>
                    <a:pt x="389967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2" name="Google Shape;212;p9"/>
            <p:cNvSpPr/>
            <p:nvPr/>
          </p:nvSpPr>
          <p:spPr>
            <a:xfrm>
              <a:off x="3850201" y="2593347"/>
              <a:ext cx="469490" cy="328643"/>
            </a:xfrm>
            <a:custGeom>
              <a:rect b="b" l="l" r="r" t="t"/>
              <a:pathLst>
                <a:path extrusionOk="0" h="328643" w="469490">
                  <a:moveTo>
                    <a:pt x="0" y="0"/>
                  </a:moveTo>
                  <a:lnTo>
                    <a:pt x="469490" y="0"/>
                  </a:lnTo>
                  <a:lnTo>
                    <a:pt x="469490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3" name="Google Shape;213;p9"/>
            <p:cNvSpPr/>
            <p:nvPr/>
          </p:nvSpPr>
          <p:spPr>
            <a:xfrm>
              <a:off x="3141947" y="2593347"/>
              <a:ext cx="401675" cy="328643"/>
            </a:xfrm>
            <a:custGeom>
              <a:rect b="b" l="l" r="r" t="t"/>
              <a:pathLst>
                <a:path extrusionOk="0" h="328643" w="401675">
                  <a:moveTo>
                    <a:pt x="0" y="0"/>
                  </a:moveTo>
                  <a:lnTo>
                    <a:pt x="401675" y="0"/>
                  </a:lnTo>
                  <a:lnTo>
                    <a:pt x="401675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4" name="Google Shape;214;p9"/>
            <p:cNvSpPr/>
            <p:nvPr/>
          </p:nvSpPr>
          <p:spPr>
            <a:xfrm>
              <a:off x="1983813" y="2534715"/>
              <a:ext cx="224575" cy="445908"/>
            </a:xfrm>
            <a:custGeom>
              <a:rect b="b" l="l" r="r" t="t"/>
              <a:pathLst>
                <a:path extrusionOk="0" h="445908" w="224575">
                  <a:moveTo>
                    <a:pt x="0" y="0"/>
                  </a:moveTo>
                  <a:lnTo>
                    <a:pt x="224576" y="0"/>
                  </a:lnTo>
                  <a:lnTo>
                    <a:pt x="224576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5" name="Google Shape;215;p9"/>
            <p:cNvSpPr/>
            <p:nvPr/>
          </p:nvSpPr>
          <p:spPr>
            <a:xfrm>
              <a:off x="2510846" y="2593347"/>
              <a:ext cx="328643" cy="328643"/>
            </a:xfrm>
            <a:custGeom>
              <a:rect b="b" l="l" r="r" t="t"/>
              <a:pathLst>
                <a:path extrusionOk="0" h="328643" w="328643">
                  <a:moveTo>
                    <a:pt x="0" y="0"/>
                  </a:moveTo>
                  <a:lnTo>
                    <a:pt x="328643" y="0"/>
                  </a:lnTo>
                  <a:lnTo>
                    <a:pt x="328643" y="328644"/>
                  </a:lnTo>
                  <a:lnTo>
                    <a:pt x="0" y="3286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6" name="Google Shape;216;p9"/>
            <p:cNvSpPr/>
            <p:nvPr/>
          </p:nvSpPr>
          <p:spPr>
            <a:xfrm>
              <a:off x="0" y="2494662"/>
              <a:ext cx="283092" cy="526015"/>
            </a:xfrm>
            <a:custGeom>
              <a:rect b="b" l="l" r="r" t="t"/>
              <a:pathLst>
                <a:path extrusionOk="0" h="526015" w="283092">
                  <a:moveTo>
                    <a:pt x="0" y="0"/>
                  </a:moveTo>
                  <a:lnTo>
                    <a:pt x="283092" y="0"/>
                  </a:lnTo>
                  <a:lnTo>
                    <a:pt x="28309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7" name="Google Shape;217;p9"/>
            <p:cNvSpPr/>
            <p:nvPr/>
          </p:nvSpPr>
          <p:spPr>
            <a:xfrm>
              <a:off x="586374" y="2494662"/>
              <a:ext cx="407422" cy="526015"/>
            </a:xfrm>
            <a:custGeom>
              <a:rect b="b" l="l" r="r" t="t"/>
              <a:pathLst>
                <a:path extrusionOk="0" h="526015" w="407422">
                  <a:moveTo>
                    <a:pt x="0" y="0"/>
                  </a:moveTo>
                  <a:lnTo>
                    <a:pt x="407422" y="0"/>
                  </a:lnTo>
                  <a:lnTo>
                    <a:pt x="407422" y="526014"/>
                  </a:lnTo>
                  <a:lnTo>
                    <a:pt x="0" y="5260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18" name="Google Shape;218;p9"/>
            <p:cNvSpPr/>
            <p:nvPr/>
          </p:nvSpPr>
          <p:spPr>
            <a:xfrm>
              <a:off x="1296254" y="2534715"/>
              <a:ext cx="385102" cy="445908"/>
            </a:xfrm>
            <a:custGeom>
              <a:rect b="b" l="l" r="r" t="t"/>
              <a:pathLst>
                <a:path extrusionOk="0" h="445908" w="385102">
                  <a:moveTo>
                    <a:pt x="0" y="0"/>
                  </a:moveTo>
                  <a:lnTo>
                    <a:pt x="385102" y="0"/>
                  </a:lnTo>
                  <a:lnTo>
                    <a:pt x="385102" y="445908"/>
                  </a:lnTo>
                  <a:lnTo>
                    <a:pt x="0" y="44590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/>
          <p:nvPr/>
        </p:nvSpPr>
        <p:spPr>
          <a:xfrm>
            <a:off x="475973" y="2836897"/>
            <a:ext cx="6608053" cy="4427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224" name="Google Shape;224;p10"/>
          <p:cNvSpPr txBox="1"/>
          <p:nvPr/>
        </p:nvSpPr>
        <p:spPr>
          <a:xfrm>
            <a:off x="1309718" y="1842285"/>
            <a:ext cx="5013676" cy="5542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225" name="Google Shape;225;p10"/>
          <p:cNvSpPr txBox="1"/>
          <p:nvPr/>
        </p:nvSpPr>
        <p:spPr>
          <a:xfrm>
            <a:off x="1753621" y="533498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226" name="Google Shape;226;p10"/>
          <p:cNvSpPr txBox="1"/>
          <p:nvPr/>
        </p:nvSpPr>
        <p:spPr>
          <a:xfrm>
            <a:off x="2356406" y="7561506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227" name="Google Shape;227;p10"/>
          <p:cNvSpPr txBox="1"/>
          <p:nvPr/>
        </p:nvSpPr>
        <p:spPr>
          <a:xfrm>
            <a:off x="1255948" y="6819827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228" name="Google Shape;228;p10"/>
          <p:cNvSpPr txBox="1"/>
          <p:nvPr/>
        </p:nvSpPr>
        <p:spPr>
          <a:xfrm>
            <a:off x="1981612" y="857973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229" name="Google Shape;229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1700" y="4054575"/>
            <a:ext cx="4234749" cy="1065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