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7556500" cx="10693400"/>
  <p:notesSz cx="6858000" cy="9144000"/>
  <p:embeddedFontLst>
    <p:embeddedFont>
      <p:font typeface="Luckiest Guy"/>
      <p:regular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font" Target="fonts/LuckiestGuy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5.jpg"/></Relationships>
</file>

<file path=ppt/slides/_rels/slide5.xml.rels><?xml version="1.0" encoding="UTF-8" standalone="yes"?><Relationships xmlns="http://schemas.openxmlformats.org/package/2006/relationships"><Relationship Id="rId40" Type="http://schemas.openxmlformats.org/officeDocument/2006/relationships/image" Target="../media/image43.png"/><Relationship Id="rId20" Type="http://schemas.openxmlformats.org/officeDocument/2006/relationships/image" Target="../media/image27.png"/><Relationship Id="rId41" Type="http://schemas.openxmlformats.org/officeDocument/2006/relationships/image" Target="../media/image45.png"/><Relationship Id="rId22" Type="http://schemas.openxmlformats.org/officeDocument/2006/relationships/image" Target="../media/image42.png"/><Relationship Id="rId21" Type="http://schemas.openxmlformats.org/officeDocument/2006/relationships/image" Target="../media/image12.png"/><Relationship Id="rId24" Type="http://schemas.openxmlformats.org/officeDocument/2006/relationships/image" Target="../media/image23.png"/><Relationship Id="rId23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32.png"/><Relationship Id="rId9" Type="http://schemas.openxmlformats.org/officeDocument/2006/relationships/image" Target="../media/image2.png"/><Relationship Id="rId26" Type="http://schemas.openxmlformats.org/officeDocument/2006/relationships/image" Target="../media/image33.png"/><Relationship Id="rId25" Type="http://schemas.openxmlformats.org/officeDocument/2006/relationships/image" Target="../media/image15.png"/><Relationship Id="rId28" Type="http://schemas.openxmlformats.org/officeDocument/2006/relationships/image" Target="../media/image17.png"/><Relationship Id="rId27" Type="http://schemas.openxmlformats.org/officeDocument/2006/relationships/image" Target="../media/image18.png"/><Relationship Id="rId5" Type="http://schemas.openxmlformats.org/officeDocument/2006/relationships/image" Target="../media/image5.png"/><Relationship Id="rId6" Type="http://schemas.openxmlformats.org/officeDocument/2006/relationships/image" Target="../media/image13.png"/><Relationship Id="rId29" Type="http://schemas.openxmlformats.org/officeDocument/2006/relationships/image" Target="../media/image28.png"/><Relationship Id="rId7" Type="http://schemas.openxmlformats.org/officeDocument/2006/relationships/image" Target="../media/image4.png"/><Relationship Id="rId8" Type="http://schemas.openxmlformats.org/officeDocument/2006/relationships/image" Target="../media/image1.png"/><Relationship Id="rId31" Type="http://schemas.openxmlformats.org/officeDocument/2006/relationships/image" Target="../media/image36.png"/><Relationship Id="rId30" Type="http://schemas.openxmlformats.org/officeDocument/2006/relationships/image" Target="../media/image29.png"/><Relationship Id="rId11" Type="http://schemas.openxmlformats.org/officeDocument/2006/relationships/image" Target="../media/image16.png"/><Relationship Id="rId33" Type="http://schemas.openxmlformats.org/officeDocument/2006/relationships/image" Target="../media/image21.png"/><Relationship Id="rId10" Type="http://schemas.openxmlformats.org/officeDocument/2006/relationships/image" Target="../media/image10.png"/><Relationship Id="rId32" Type="http://schemas.openxmlformats.org/officeDocument/2006/relationships/image" Target="../media/image26.png"/><Relationship Id="rId13" Type="http://schemas.openxmlformats.org/officeDocument/2006/relationships/image" Target="../media/image7.png"/><Relationship Id="rId35" Type="http://schemas.openxmlformats.org/officeDocument/2006/relationships/image" Target="../media/image31.png"/><Relationship Id="rId12" Type="http://schemas.openxmlformats.org/officeDocument/2006/relationships/image" Target="../media/image3.png"/><Relationship Id="rId34" Type="http://schemas.openxmlformats.org/officeDocument/2006/relationships/image" Target="../media/image39.png"/><Relationship Id="rId15" Type="http://schemas.openxmlformats.org/officeDocument/2006/relationships/image" Target="../media/image24.png"/><Relationship Id="rId37" Type="http://schemas.openxmlformats.org/officeDocument/2006/relationships/image" Target="../media/image38.png"/><Relationship Id="rId14" Type="http://schemas.openxmlformats.org/officeDocument/2006/relationships/image" Target="../media/image14.png"/><Relationship Id="rId36" Type="http://schemas.openxmlformats.org/officeDocument/2006/relationships/image" Target="../media/image40.png"/><Relationship Id="rId17" Type="http://schemas.openxmlformats.org/officeDocument/2006/relationships/image" Target="../media/image19.png"/><Relationship Id="rId39" Type="http://schemas.openxmlformats.org/officeDocument/2006/relationships/image" Target="../media/image41.png"/><Relationship Id="rId16" Type="http://schemas.openxmlformats.org/officeDocument/2006/relationships/image" Target="../media/image8.png"/><Relationship Id="rId38" Type="http://schemas.openxmlformats.org/officeDocument/2006/relationships/image" Target="../media/image37.png"/><Relationship Id="rId19" Type="http://schemas.openxmlformats.org/officeDocument/2006/relationships/image" Target="../media/image11.png"/><Relationship Id="rId18" Type="http://schemas.openxmlformats.org/officeDocument/2006/relationships/image" Target="../media/image3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5F2FA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700" y="-647660"/>
            <a:ext cx="10692000" cy="8927820"/>
          </a:xfrm>
          <a:custGeom>
            <a:rect b="b" l="l" r="r" t="t"/>
            <a:pathLst>
              <a:path extrusionOk="0" h="8927820" w="10692000">
                <a:moveTo>
                  <a:pt x="0" y="0"/>
                </a:moveTo>
                <a:lnTo>
                  <a:pt x="10692000" y="0"/>
                </a:lnTo>
                <a:lnTo>
                  <a:pt x="10692000" y="8927820"/>
                </a:lnTo>
                <a:lnTo>
                  <a:pt x="0" y="89278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5" name="Google Shape;85;p13"/>
          <p:cNvSpPr/>
          <p:nvPr/>
        </p:nvSpPr>
        <p:spPr>
          <a:xfrm>
            <a:off x="4994150" y="759050"/>
            <a:ext cx="5141700" cy="39159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5215850" y="1391675"/>
            <a:ext cx="4698300" cy="24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0" u="none" cap="none" strike="noStrike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Yes,</a:t>
            </a:r>
            <a:endParaRPr>
              <a:latin typeface="Luckiest Guy"/>
              <a:ea typeface="Luckiest Guy"/>
              <a:cs typeface="Luckiest Guy"/>
              <a:sym typeface="Luckiest Gu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0" u="none" cap="none" strike="noStrike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Chef!</a:t>
            </a:r>
            <a:endParaRPr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87" name="Google Shape;87;p13"/>
          <p:cNvSpPr/>
          <p:nvPr/>
        </p:nvSpPr>
        <p:spPr>
          <a:xfrm>
            <a:off x="443228" y="579935"/>
            <a:ext cx="5625777" cy="6980065"/>
          </a:xfrm>
          <a:custGeom>
            <a:rect b="b" l="l" r="r" t="t"/>
            <a:pathLst>
              <a:path extrusionOk="0" h="6980065" w="5625777">
                <a:moveTo>
                  <a:pt x="0" y="0"/>
                </a:moveTo>
                <a:lnTo>
                  <a:pt x="5625777" y="0"/>
                </a:lnTo>
                <a:lnTo>
                  <a:pt x="5625777" y="6980065"/>
                </a:lnTo>
                <a:lnTo>
                  <a:pt x="0" y="69800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507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/>
          <p:nvPr/>
        </p:nvSpPr>
        <p:spPr>
          <a:xfrm>
            <a:off x="0" y="1649164"/>
            <a:ext cx="10692000" cy="5910836"/>
          </a:xfrm>
          <a:custGeom>
            <a:rect b="b" l="l" r="r" t="t"/>
            <a:pathLst>
              <a:path extrusionOk="0" h="5910836" w="10692000">
                <a:moveTo>
                  <a:pt x="0" y="0"/>
                </a:moveTo>
                <a:lnTo>
                  <a:pt x="10692000" y="0"/>
                </a:lnTo>
                <a:lnTo>
                  <a:pt x="10692000" y="5910836"/>
                </a:lnTo>
                <a:lnTo>
                  <a:pt x="0" y="59108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5080" l="0" r="0" t="-5657"/>
            </a:stretch>
          </a:blipFill>
          <a:ln>
            <a:noFill/>
          </a:ln>
        </p:spPr>
      </p:sp>
      <p:sp>
        <p:nvSpPr>
          <p:cNvPr id="93" name="Google Shape;93;p14"/>
          <p:cNvSpPr txBox="1"/>
          <p:nvPr/>
        </p:nvSpPr>
        <p:spPr>
          <a:xfrm>
            <a:off x="529950" y="365100"/>
            <a:ext cx="96321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500" u="none" cap="none" strike="noStrike">
                <a:solidFill>
                  <a:srgbClr val="000000"/>
                </a:solidFill>
                <a:latin typeface="Luckiest Guy"/>
                <a:ea typeface="Luckiest Guy"/>
                <a:cs typeface="Luckiest Guy"/>
                <a:sym typeface="Luckiest Guy"/>
              </a:rPr>
              <a:t>when i add red pepper flakes to</a:t>
            </a:r>
            <a:endParaRPr sz="3500">
              <a:latin typeface="Luckiest Guy"/>
              <a:ea typeface="Luckiest Guy"/>
              <a:cs typeface="Luckiest Guy"/>
              <a:sym typeface="Luckiest Gu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500" u="none" cap="none" strike="noStrike">
                <a:solidFill>
                  <a:srgbClr val="000000"/>
                </a:solidFill>
                <a:latin typeface="Luckiest Guy"/>
                <a:ea typeface="Luckiest Guy"/>
                <a:cs typeface="Luckiest Guy"/>
                <a:sym typeface="Luckiest Guy"/>
              </a:rPr>
              <a:t>every slice of pizza i eat</a:t>
            </a:r>
            <a:endParaRPr sz="2200">
              <a:latin typeface="Luckiest Guy"/>
              <a:ea typeface="Luckiest Guy"/>
              <a:cs typeface="Luckiest Guy"/>
              <a:sym typeface="Luckiest Gu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/>
          <p:nvPr/>
        </p:nvSpPr>
        <p:spPr>
          <a:xfrm>
            <a:off x="0" y="0"/>
            <a:ext cx="10692000" cy="7560000"/>
          </a:xfrm>
          <a:custGeom>
            <a:rect b="b" l="l" r="r" t="t"/>
            <a:pathLst>
              <a:path extrusionOk="0" h="7560000" w="10692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3062" r="-3061" t="0"/>
            </a:stretch>
          </a:blipFill>
          <a:ln>
            <a:noFill/>
          </a:ln>
        </p:spPr>
      </p:sp>
      <p:grpSp>
        <p:nvGrpSpPr>
          <p:cNvPr id="99" name="Google Shape;99;p15"/>
          <p:cNvGrpSpPr/>
          <p:nvPr/>
        </p:nvGrpSpPr>
        <p:grpSpPr>
          <a:xfrm>
            <a:off x="904050" y="5979371"/>
            <a:ext cx="8883899" cy="1215017"/>
            <a:chOff x="0" y="-28575"/>
            <a:chExt cx="3183789" cy="435435"/>
          </a:xfrm>
        </p:grpSpPr>
        <p:sp>
          <p:nvSpPr>
            <p:cNvPr id="100" name="Google Shape;100;p15"/>
            <p:cNvSpPr/>
            <p:nvPr/>
          </p:nvSpPr>
          <p:spPr>
            <a:xfrm>
              <a:off x="0" y="0"/>
              <a:ext cx="3183789" cy="406860"/>
            </a:xfrm>
            <a:custGeom>
              <a:rect b="b" l="l" r="r" t="t"/>
              <a:pathLst>
                <a:path extrusionOk="0" h="406860" w="3183789">
                  <a:moveTo>
                    <a:pt x="87146" y="0"/>
                  </a:moveTo>
                  <a:lnTo>
                    <a:pt x="3096644" y="0"/>
                  </a:lnTo>
                  <a:cubicBezTo>
                    <a:pt x="3119756" y="0"/>
                    <a:pt x="3141922" y="9181"/>
                    <a:pt x="3158265" y="25524"/>
                  </a:cubicBezTo>
                  <a:cubicBezTo>
                    <a:pt x="3174608" y="41867"/>
                    <a:pt x="3183789" y="64033"/>
                    <a:pt x="3183789" y="87146"/>
                  </a:cubicBezTo>
                  <a:lnTo>
                    <a:pt x="3183789" y="319714"/>
                  </a:lnTo>
                  <a:cubicBezTo>
                    <a:pt x="3183789" y="342827"/>
                    <a:pt x="3174608" y="364992"/>
                    <a:pt x="3158265" y="381335"/>
                  </a:cubicBezTo>
                  <a:cubicBezTo>
                    <a:pt x="3141922" y="397678"/>
                    <a:pt x="3119756" y="406860"/>
                    <a:pt x="3096644" y="406860"/>
                  </a:cubicBezTo>
                  <a:lnTo>
                    <a:pt x="87146" y="406860"/>
                  </a:lnTo>
                  <a:cubicBezTo>
                    <a:pt x="39016" y="406860"/>
                    <a:pt x="0" y="367843"/>
                    <a:pt x="0" y="319714"/>
                  </a:cubicBezTo>
                  <a:lnTo>
                    <a:pt x="0" y="87146"/>
                  </a:lnTo>
                  <a:cubicBezTo>
                    <a:pt x="0" y="64033"/>
                    <a:pt x="9181" y="41867"/>
                    <a:pt x="25524" y="25524"/>
                  </a:cubicBezTo>
                  <a:cubicBezTo>
                    <a:pt x="41867" y="9181"/>
                    <a:pt x="64033" y="0"/>
                    <a:pt x="871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5"/>
            <p:cNvSpPr txBox="1"/>
            <p:nvPr/>
          </p:nvSpPr>
          <p:spPr>
            <a:xfrm>
              <a:off x="0" y="-28575"/>
              <a:ext cx="3183789" cy="4354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2" name="Google Shape;102;p15"/>
          <p:cNvSpPr txBox="1"/>
          <p:nvPr/>
        </p:nvSpPr>
        <p:spPr>
          <a:xfrm>
            <a:off x="904050" y="6223522"/>
            <a:ext cx="88839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ME AFTER </a:t>
            </a:r>
            <a:r>
              <a:rPr i="0" lang="en-US" sz="2800" u="none" cap="none" strike="noStrike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ADDING GARLIC AND ONION </a:t>
            </a:r>
            <a:endParaRPr sz="2800">
              <a:latin typeface="Luckiest Guy"/>
              <a:ea typeface="Luckiest Guy"/>
              <a:cs typeface="Luckiest Guy"/>
              <a:sym typeface="Luckiest Gu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800" u="none" cap="none" strike="noStrike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POWDER TO MY INSTANT RICE</a:t>
            </a:r>
            <a:endParaRPr sz="2800">
              <a:latin typeface="Luckiest Guy"/>
              <a:ea typeface="Luckiest Guy"/>
              <a:cs typeface="Luckiest Guy"/>
              <a:sym typeface="Luckiest Gu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/>
          <p:nvPr/>
        </p:nvSpPr>
        <p:spPr>
          <a:xfrm>
            <a:off x="0" y="0"/>
            <a:ext cx="10692000" cy="6399244"/>
          </a:xfrm>
          <a:custGeom>
            <a:rect b="b" l="l" r="r" t="t"/>
            <a:pathLst>
              <a:path extrusionOk="0" h="6399244" w="10692000">
                <a:moveTo>
                  <a:pt x="0" y="0"/>
                </a:moveTo>
                <a:lnTo>
                  <a:pt x="10692000" y="0"/>
                </a:lnTo>
                <a:lnTo>
                  <a:pt x="10692000" y="6399244"/>
                </a:lnTo>
                <a:lnTo>
                  <a:pt x="0" y="63992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84223" l="0" r="0" t="-66083"/>
            </a:stretch>
          </a:blipFill>
          <a:ln>
            <a:noFill/>
          </a:ln>
        </p:spPr>
      </p:sp>
      <p:sp>
        <p:nvSpPr>
          <p:cNvPr id="108" name="Google Shape;108;p16"/>
          <p:cNvSpPr txBox="1"/>
          <p:nvPr/>
        </p:nvSpPr>
        <p:spPr>
          <a:xfrm>
            <a:off x="509086" y="6708750"/>
            <a:ext cx="96738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500" u="none" cap="none" strike="noStrike">
                <a:solidFill>
                  <a:srgbClr val="000000"/>
                </a:solidFill>
                <a:latin typeface="Luckiest Guy"/>
                <a:ea typeface="Luckiest Guy"/>
                <a:cs typeface="Luckiest Guy"/>
                <a:sym typeface="Luckiest Guy"/>
              </a:rPr>
              <a:t>ME AFTER 1 EPISODE OF THE BEAR</a:t>
            </a:r>
            <a:endParaRPr sz="3500">
              <a:latin typeface="Luckiest Guy"/>
              <a:ea typeface="Luckiest Guy"/>
              <a:cs typeface="Luckiest Guy"/>
              <a:sym typeface="Luckiest Gu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17"/>
          <p:cNvGrpSpPr/>
          <p:nvPr/>
        </p:nvGrpSpPr>
        <p:grpSpPr>
          <a:xfrm>
            <a:off x="575813" y="1869198"/>
            <a:ext cx="3234898" cy="4719101"/>
            <a:chOff x="0" y="-9525"/>
            <a:chExt cx="1342589" cy="1958581"/>
          </a:xfrm>
        </p:grpSpPr>
        <p:sp>
          <p:nvSpPr>
            <p:cNvPr id="114" name="Google Shape;114;p17"/>
            <p:cNvSpPr/>
            <p:nvPr/>
          </p:nvSpPr>
          <p:spPr>
            <a:xfrm>
              <a:off x="0" y="0"/>
              <a:ext cx="1342589" cy="1949056"/>
            </a:xfrm>
            <a:custGeom>
              <a:rect b="b" l="l" r="r" t="t"/>
              <a:pathLst>
                <a:path extrusionOk="0" h="1949056" w="1342589">
                  <a:moveTo>
                    <a:pt x="35899" y="0"/>
                  </a:moveTo>
                  <a:lnTo>
                    <a:pt x="1306690" y="0"/>
                  </a:lnTo>
                  <a:cubicBezTo>
                    <a:pt x="1326516" y="0"/>
                    <a:pt x="1342589" y="16072"/>
                    <a:pt x="1342589" y="35899"/>
                  </a:cubicBezTo>
                  <a:lnTo>
                    <a:pt x="1342589" y="1913157"/>
                  </a:lnTo>
                  <a:cubicBezTo>
                    <a:pt x="1342589" y="1932984"/>
                    <a:pt x="1326516" y="1949056"/>
                    <a:pt x="1306690" y="1949056"/>
                  </a:cubicBezTo>
                  <a:lnTo>
                    <a:pt x="35899" y="1949056"/>
                  </a:lnTo>
                  <a:cubicBezTo>
                    <a:pt x="16072" y="1949056"/>
                    <a:pt x="0" y="1932984"/>
                    <a:pt x="0" y="1913157"/>
                  </a:cubicBezTo>
                  <a:lnTo>
                    <a:pt x="0" y="35899"/>
                  </a:lnTo>
                  <a:cubicBezTo>
                    <a:pt x="0" y="16072"/>
                    <a:pt x="16072" y="0"/>
                    <a:pt x="35899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7"/>
            <p:cNvSpPr txBox="1"/>
            <p:nvPr/>
          </p:nvSpPr>
          <p:spPr>
            <a:xfrm>
              <a:off x="0" y="-9525"/>
              <a:ext cx="1342589" cy="19585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" name="Google Shape;116;p17"/>
          <p:cNvGrpSpPr/>
          <p:nvPr/>
        </p:nvGrpSpPr>
        <p:grpSpPr>
          <a:xfrm>
            <a:off x="3961822" y="1869198"/>
            <a:ext cx="6154365" cy="4719101"/>
            <a:chOff x="0" y="-9525"/>
            <a:chExt cx="2554263" cy="1958581"/>
          </a:xfrm>
        </p:grpSpPr>
        <p:sp>
          <p:nvSpPr>
            <p:cNvPr id="117" name="Google Shape;117;p17"/>
            <p:cNvSpPr/>
            <p:nvPr/>
          </p:nvSpPr>
          <p:spPr>
            <a:xfrm>
              <a:off x="0" y="0"/>
              <a:ext cx="2554263" cy="1949056"/>
            </a:xfrm>
            <a:custGeom>
              <a:rect b="b" l="l" r="r" t="t"/>
              <a:pathLst>
                <a:path extrusionOk="0" h="1949056" w="2554263">
                  <a:moveTo>
                    <a:pt x="18869" y="0"/>
                  </a:moveTo>
                  <a:lnTo>
                    <a:pt x="2535393" y="0"/>
                  </a:lnTo>
                  <a:cubicBezTo>
                    <a:pt x="2540398" y="0"/>
                    <a:pt x="2545197" y="1988"/>
                    <a:pt x="2548736" y="5527"/>
                  </a:cubicBezTo>
                  <a:cubicBezTo>
                    <a:pt x="2552275" y="9065"/>
                    <a:pt x="2554263" y="13865"/>
                    <a:pt x="2554263" y="18869"/>
                  </a:cubicBezTo>
                  <a:lnTo>
                    <a:pt x="2554263" y="1930187"/>
                  </a:lnTo>
                  <a:cubicBezTo>
                    <a:pt x="2554263" y="1940608"/>
                    <a:pt x="2545815" y="1949056"/>
                    <a:pt x="2535393" y="1949056"/>
                  </a:cubicBezTo>
                  <a:lnTo>
                    <a:pt x="18869" y="1949056"/>
                  </a:lnTo>
                  <a:cubicBezTo>
                    <a:pt x="8448" y="1949056"/>
                    <a:pt x="0" y="1940608"/>
                    <a:pt x="0" y="1930187"/>
                  </a:cubicBezTo>
                  <a:lnTo>
                    <a:pt x="0" y="18869"/>
                  </a:lnTo>
                  <a:cubicBezTo>
                    <a:pt x="0" y="8448"/>
                    <a:pt x="8448" y="0"/>
                    <a:pt x="18869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7"/>
            <p:cNvSpPr txBox="1"/>
            <p:nvPr/>
          </p:nvSpPr>
          <p:spPr>
            <a:xfrm>
              <a:off x="0" y="-9525"/>
              <a:ext cx="2554263" cy="19585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" name="Google Shape;119;p17"/>
          <p:cNvGrpSpPr/>
          <p:nvPr/>
        </p:nvGrpSpPr>
        <p:grpSpPr>
          <a:xfrm>
            <a:off x="807302" y="2047338"/>
            <a:ext cx="2771920" cy="433678"/>
            <a:chOff x="0" y="-9525"/>
            <a:chExt cx="1150437" cy="179991"/>
          </a:xfrm>
        </p:grpSpPr>
        <p:sp>
          <p:nvSpPr>
            <p:cNvPr id="120" name="Google Shape;120;p17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0723" y="0"/>
                  </a:moveTo>
                  <a:lnTo>
                    <a:pt x="1119714" y="0"/>
                  </a:lnTo>
                  <a:cubicBezTo>
                    <a:pt x="1127863" y="0"/>
                    <a:pt x="1135677" y="3237"/>
                    <a:pt x="1141439" y="8998"/>
                  </a:cubicBezTo>
                  <a:cubicBezTo>
                    <a:pt x="1147200" y="14760"/>
                    <a:pt x="1150437" y="22575"/>
                    <a:pt x="1150437" y="30723"/>
                  </a:cubicBezTo>
                  <a:lnTo>
                    <a:pt x="1150437" y="139743"/>
                  </a:lnTo>
                  <a:cubicBezTo>
                    <a:pt x="1150437" y="156711"/>
                    <a:pt x="1136682" y="170466"/>
                    <a:pt x="1119714" y="170466"/>
                  </a:cubicBezTo>
                  <a:lnTo>
                    <a:pt x="30723" y="170466"/>
                  </a:lnTo>
                  <a:cubicBezTo>
                    <a:pt x="13755" y="170466"/>
                    <a:pt x="0" y="156711"/>
                    <a:pt x="0" y="139743"/>
                  </a:cubicBezTo>
                  <a:lnTo>
                    <a:pt x="0" y="30723"/>
                  </a:lnTo>
                  <a:cubicBezTo>
                    <a:pt x="0" y="13755"/>
                    <a:pt x="13755" y="0"/>
                    <a:pt x="3072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7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" name="Google Shape;122;p17"/>
          <p:cNvGrpSpPr/>
          <p:nvPr/>
        </p:nvGrpSpPr>
        <p:grpSpPr>
          <a:xfrm>
            <a:off x="5653045" y="2047338"/>
            <a:ext cx="2771920" cy="433678"/>
            <a:chOff x="0" y="-9525"/>
            <a:chExt cx="1150437" cy="179991"/>
          </a:xfrm>
        </p:grpSpPr>
        <p:sp>
          <p:nvSpPr>
            <p:cNvPr id="123" name="Google Shape;123;p17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0723" y="0"/>
                  </a:moveTo>
                  <a:lnTo>
                    <a:pt x="1119714" y="0"/>
                  </a:lnTo>
                  <a:cubicBezTo>
                    <a:pt x="1127863" y="0"/>
                    <a:pt x="1135677" y="3237"/>
                    <a:pt x="1141439" y="8998"/>
                  </a:cubicBezTo>
                  <a:cubicBezTo>
                    <a:pt x="1147200" y="14760"/>
                    <a:pt x="1150437" y="22575"/>
                    <a:pt x="1150437" y="30723"/>
                  </a:cubicBezTo>
                  <a:lnTo>
                    <a:pt x="1150437" y="139743"/>
                  </a:lnTo>
                  <a:cubicBezTo>
                    <a:pt x="1150437" y="156711"/>
                    <a:pt x="1136682" y="170466"/>
                    <a:pt x="1119714" y="170466"/>
                  </a:cubicBezTo>
                  <a:lnTo>
                    <a:pt x="30723" y="170466"/>
                  </a:lnTo>
                  <a:cubicBezTo>
                    <a:pt x="13755" y="170466"/>
                    <a:pt x="0" y="156711"/>
                    <a:pt x="0" y="139743"/>
                  </a:cubicBezTo>
                  <a:lnTo>
                    <a:pt x="0" y="30723"/>
                  </a:lnTo>
                  <a:cubicBezTo>
                    <a:pt x="0" y="13755"/>
                    <a:pt x="13755" y="0"/>
                    <a:pt x="3072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7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5" name="Google Shape;125;p17"/>
          <p:cNvSpPr txBox="1"/>
          <p:nvPr/>
        </p:nvSpPr>
        <p:spPr>
          <a:xfrm>
            <a:off x="866567" y="2782264"/>
            <a:ext cx="2653390" cy="319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7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7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126" name="Google Shape;126;p17"/>
          <p:cNvSpPr txBox="1"/>
          <p:nvPr/>
        </p:nvSpPr>
        <p:spPr>
          <a:xfrm>
            <a:off x="807302" y="4830429"/>
            <a:ext cx="2771920" cy="1584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7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127" name="Google Shape;127;p17"/>
          <p:cNvSpPr txBox="1"/>
          <p:nvPr/>
        </p:nvSpPr>
        <p:spPr>
          <a:xfrm>
            <a:off x="1180662" y="3397169"/>
            <a:ext cx="1999200" cy="12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  <a:p>
            <a:pPr indent="0" lvl="0" marL="0" marR="0" rtl="0" algn="ctr">
              <a:lnSpc>
                <a:spcPct val="13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39"/>
              <a:t>LUCKIEST GUY</a:t>
            </a:r>
            <a:endParaRPr/>
          </a:p>
          <a:p>
            <a:pPr indent="0" lvl="0" marL="0" marR="0" rtl="0" algn="ctr">
              <a:lnSpc>
                <a:spcPct val="922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33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22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33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COPY:</a:t>
            </a:r>
            <a:endParaRPr/>
          </a:p>
          <a:p>
            <a:pPr indent="0" lvl="0" marL="0" rtl="0" algn="ctr">
              <a:lnSpc>
                <a:spcPct val="1300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339">
                <a:solidFill>
                  <a:schemeClr val="dk1"/>
                </a:solidFill>
              </a:rPr>
              <a:t>LUCKIEST GUY</a:t>
            </a:r>
            <a:endParaRPr/>
          </a:p>
        </p:txBody>
      </p:sp>
      <p:sp>
        <p:nvSpPr>
          <p:cNvPr id="128" name="Google Shape;128;p17"/>
          <p:cNvSpPr txBox="1"/>
          <p:nvPr/>
        </p:nvSpPr>
        <p:spPr>
          <a:xfrm>
            <a:off x="2180307" y="1240578"/>
            <a:ext cx="6262101" cy="215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6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</a:t>
            </a:r>
            <a:endParaRPr/>
          </a:p>
        </p:txBody>
      </p:sp>
      <p:sp>
        <p:nvSpPr>
          <p:cNvPr id="129" name="Google Shape;129;p17"/>
          <p:cNvSpPr txBox="1"/>
          <p:nvPr/>
        </p:nvSpPr>
        <p:spPr>
          <a:xfrm>
            <a:off x="6361488" y="6734011"/>
            <a:ext cx="3754699" cy="1059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r">
              <a:lnSpc>
                <a:spcPct val="1221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6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DON'T FORGET TO DELETE THIS PAGE BEFORE PRESENTING. </a:t>
            </a:r>
            <a:endParaRPr/>
          </a:p>
        </p:txBody>
      </p:sp>
      <p:sp>
        <p:nvSpPr>
          <p:cNvPr id="130" name="Google Shape;130;p17"/>
          <p:cNvSpPr txBox="1"/>
          <p:nvPr/>
        </p:nvSpPr>
        <p:spPr>
          <a:xfrm>
            <a:off x="1193617" y="2147253"/>
            <a:ext cx="1999290" cy="2472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86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Fonts</a:t>
            </a:r>
            <a:endParaRPr/>
          </a:p>
        </p:txBody>
      </p:sp>
      <p:sp>
        <p:nvSpPr>
          <p:cNvPr id="131" name="Google Shape;131;p17"/>
          <p:cNvSpPr txBox="1"/>
          <p:nvPr/>
        </p:nvSpPr>
        <p:spPr>
          <a:xfrm>
            <a:off x="6039360" y="2147253"/>
            <a:ext cx="1999290" cy="2472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86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Design Elements</a:t>
            </a:r>
            <a:endParaRPr/>
          </a:p>
        </p:txBody>
      </p:sp>
      <p:sp>
        <p:nvSpPr>
          <p:cNvPr id="132" name="Google Shape;132;p17"/>
          <p:cNvSpPr txBox="1"/>
          <p:nvPr/>
        </p:nvSpPr>
        <p:spPr>
          <a:xfrm>
            <a:off x="1671973" y="719878"/>
            <a:ext cx="7348055" cy="530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RESOURCE PAGE</a:t>
            </a:r>
            <a:endParaRPr/>
          </a:p>
        </p:txBody>
      </p:sp>
      <p:grpSp>
        <p:nvGrpSpPr>
          <p:cNvPr id="133" name="Google Shape;133;p17"/>
          <p:cNvGrpSpPr/>
          <p:nvPr/>
        </p:nvGrpSpPr>
        <p:grpSpPr>
          <a:xfrm>
            <a:off x="4251645" y="3185866"/>
            <a:ext cx="5574719" cy="2553043"/>
            <a:chOff x="0" y="0"/>
            <a:chExt cx="7432959" cy="3404057"/>
          </a:xfrm>
        </p:grpSpPr>
        <p:sp>
          <p:nvSpPr>
            <p:cNvPr id="134" name="Google Shape;134;p17"/>
            <p:cNvSpPr/>
            <p:nvPr/>
          </p:nvSpPr>
          <p:spPr>
            <a:xfrm>
              <a:off x="6064955" y="989942"/>
              <a:ext cx="522634" cy="449465"/>
            </a:xfrm>
            <a:custGeom>
              <a:rect b="b" l="l" r="r" t="t"/>
              <a:pathLst>
                <a:path extrusionOk="0" h="449465" w="522634">
                  <a:moveTo>
                    <a:pt x="0" y="0"/>
                  </a:moveTo>
                  <a:lnTo>
                    <a:pt x="522634" y="0"/>
                  </a:lnTo>
                  <a:lnTo>
                    <a:pt x="522634" y="449465"/>
                  </a:lnTo>
                  <a:lnTo>
                    <a:pt x="0" y="44946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35" name="Google Shape;135;p17"/>
            <p:cNvSpPr/>
            <p:nvPr/>
          </p:nvSpPr>
          <p:spPr>
            <a:xfrm>
              <a:off x="7020572" y="1858499"/>
              <a:ext cx="371457" cy="513320"/>
            </a:xfrm>
            <a:custGeom>
              <a:rect b="b" l="l" r="r" t="t"/>
              <a:pathLst>
                <a:path extrusionOk="0" h="513320" w="371457">
                  <a:moveTo>
                    <a:pt x="0" y="0"/>
                  </a:moveTo>
                  <a:lnTo>
                    <a:pt x="371457" y="0"/>
                  </a:lnTo>
                  <a:lnTo>
                    <a:pt x="371457" y="513320"/>
                  </a:lnTo>
                  <a:lnTo>
                    <a:pt x="0" y="51332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36" name="Google Shape;136;p17"/>
            <p:cNvSpPr/>
            <p:nvPr/>
          </p:nvSpPr>
          <p:spPr>
            <a:xfrm>
              <a:off x="6173496" y="1913188"/>
              <a:ext cx="306032" cy="458631"/>
            </a:xfrm>
            <a:custGeom>
              <a:rect b="b" l="l" r="r" t="t"/>
              <a:pathLst>
                <a:path extrusionOk="0" h="458631" w="306032">
                  <a:moveTo>
                    <a:pt x="0" y="0"/>
                  </a:moveTo>
                  <a:lnTo>
                    <a:pt x="306032" y="0"/>
                  </a:lnTo>
                  <a:lnTo>
                    <a:pt x="306032" y="458631"/>
                  </a:lnTo>
                  <a:lnTo>
                    <a:pt x="0" y="45863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37" name="Google Shape;137;p17"/>
            <p:cNvSpPr/>
            <p:nvPr/>
          </p:nvSpPr>
          <p:spPr>
            <a:xfrm>
              <a:off x="6925420" y="2834215"/>
              <a:ext cx="507539" cy="458631"/>
            </a:xfrm>
            <a:custGeom>
              <a:rect b="b" l="l" r="r" t="t"/>
              <a:pathLst>
                <a:path extrusionOk="0" h="458631" w="507539">
                  <a:moveTo>
                    <a:pt x="0" y="0"/>
                  </a:moveTo>
                  <a:lnTo>
                    <a:pt x="507539" y="0"/>
                  </a:lnTo>
                  <a:lnTo>
                    <a:pt x="507539" y="458631"/>
                  </a:lnTo>
                  <a:lnTo>
                    <a:pt x="0" y="45863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38" name="Google Shape;138;p17"/>
            <p:cNvSpPr/>
            <p:nvPr/>
          </p:nvSpPr>
          <p:spPr>
            <a:xfrm>
              <a:off x="6925420" y="27344"/>
              <a:ext cx="458631" cy="458631"/>
            </a:xfrm>
            <a:custGeom>
              <a:rect b="b" l="l" r="r" t="t"/>
              <a:pathLst>
                <a:path extrusionOk="0" h="458631" w="458631">
                  <a:moveTo>
                    <a:pt x="0" y="0"/>
                  </a:moveTo>
                  <a:lnTo>
                    <a:pt x="458631" y="0"/>
                  </a:lnTo>
                  <a:lnTo>
                    <a:pt x="458631" y="458631"/>
                  </a:lnTo>
                  <a:lnTo>
                    <a:pt x="0" y="45863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39" name="Google Shape;139;p17"/>
            <p:cNvSpPr/>
            <p:nvPr/>
          </p:nvSpPr>
          <p:spPr>
            <a:xfrm>
              <a:off x="6006829" y="31928"/>
              <a:ext cx="627471" cy="385610"/>
            </a:xfrm>
            <a:custGeom>
              <a:rect b="b" l="l" r="r" t="t"/>
              <a:pathLst>
                <a:path extrusionOk="0" h="385610" w="627471">
                  <a:moveTo>
                    <a:pt x="0" y="0"/>
                  </a:moveTo>
                  <a:lnTo>
                    <a:pt x="627471" y="0"/>
                  </a:lnTo>
                  <a:lnTo>
                    <a:pt x="627471" y="385609"/>
                  </a:lnTo>
                  <a:lnTo>
                    <a:pt x="0" y="38560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0" name="Google Shape;140;p17"/>
            <p:cNvSpPr/>
            <p:nvPr/>
          </p:nvSpPr>
          <p:spPr>
            <a:xfrm>
              <a:off x="6878709" y="989942"/>
              <a:ext cx="513320" cy="513320"/>
            </a:xfrm>
            <a:custGeom>
              <a:rect b="b" l="l" r="r" t="t"/>
              <a:pathLst>
                <a:path extrusionOk="0" h="513320" w="513320">
                  <a:moveTo>
                    <a:pt x="0" y="0"/>
                  </a:moveTo>
                  <a:lnTo>
                    <a:pt x="513320" y="0"/>
                  </a:lnTo>
                  <a:lnTo>
                    <a:pt x="513320" y="513320"/>
                  </a:lnTo>
                  <a:lnTo>
                    <a:pt x="0" y="51332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1" name="Google Shape;141;p17"/>
            <p:cNvSpPr/>
            <p:nvPr/>
          </p:nvSpPr>
          <p:spPr>
            <a:xfrm>
              <a:off x="6122071" y="2845600"/>
              <a:ext cx="357457" cy="513320"/>
            </a:xfrm>
            <a:custGeom>
              <a:rect b="b" l="l" r="r" t="t"/>
              <a:pathLst>
                <a:path extrusionOk="0" h="513320" w="357457">
                  <a:moveTo>
                    <a:pt x="0" y="0"/>
                  </a:moveTo>
                  <a:lnTo>
                    <a:pt x="357457" y="0"/>
                  </a:lnTo>
                  <a:lnTo>
                    <a:pt x="357457" y="513320"/>
                  </a:lnTo>
                  <a:lnTo>
                    <a:pt x="0" y="51332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2" name="Google Shape;142;p17"/>
            <p:cNvSpPr/>
            <p:nvPr/>
          </p:nvSpPr>
          <p:spPr>
            <a:xfrm>
              <a:off x="3673416" y="5043"/>
              <a:ext cx="450788" cy="513320"/>
            </a:xfrm>
            <a:custGeom>
              <a:rect b="b" l="l" r="r" t="t"/>
              <a:pathLst>
                <a:path extrusionOk="0" h="513320" w="450788">
                  <a:moveTo>
                    <a:pt x="0" y="0"/>
                  </a:moveTo>
                  <a:lnTo>
                    <a:pt x="450788" y="0"/>
                  </a:lnTo>
                  <a:lnTo>
                    <a:pt x="450788" y="513320"/>
                  </a:lnTo>
                  <a:lnTo>
                    <a:pt x="0" y="51332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3" name="Google Shape;143;p17"/>
            <p:cNvSpPr/>
            <p:nvPr/>
          </p:nvSpPr>
          <p:spPr>
            <a:xfrm>
              <a:off x="5162583" y="98176"/>
              <a:ext cx="595160" cy="353849"/>
            </a:xfrm>
            <a:custGeom>
              <a:rect b="b" l="l" r="r" t="t"/>
              <a:pathLst>
                <a:path extrusionOk="0" h="353849" w="595160">
                  <a:moveTo>
                    <a:pt x="0" y="0"/>
                  </a:moveTo>
                  <a:lnTo>
                    <a:pt x="595160" y="0"/>
                  </a:lnTo>
                  <a:lnTo>
                    <a:pt x="595160" y="353850"/>
                  </a:lnTo>
                  <a:lnTo>
                    <a:pt x="0" y="35385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4" name="Google Shape;144;p17"/>
            <p:cNvSpPr/>
            <p:nvPr/>
          </p:nvSpPr>
          <p:spPr>
            <a:xfrm>
              <a:off x="714001" y="32388"/>
              <a:ext cx="458631" cy="458631"/>
            </a:xfrm>
            <a:custGeom>
              <a:rect b="b" l="l" r="r" t="t"/>
              <a:pathLst>
                <a:path extrusionOk="0" h="458631" w="458631">
                  <a:moveTo>
                    <a:pt x="0" y="0"/>
                  </a:moveTo>
                  <a:lnTo>
                    <a:pt x="458631" y="0"/>
                  </a:lnTo>
                  <a:lnTo>
                    <a:pt x="458631" y="458631"/>
                  </a:lnTo>
                  <a:lnTo>
                    <a:pt x="0" y="45863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5" name="Google Shape;145;p17"/>
            <p:cNvSpPr/>
            <p:nvPr/>
          </p:nvSpPr>
          <p:spPr>
            <a:xfrm>
              <a:off x="3726" y="32388"/>
              <a:ext cx="458631" cy="458631"/>
            </a:xfrm>
            <a:custGeom>
              <a:rect b="b" l="l" r="r" t="t"/>
              <a:pathLst>
                <a:path extrusionOk="0" h="458631" w="458631">
                  <a:moveTo>
                    <a:pt x="0" y="0"/>
                  </a:moveTo>
                  <a:lnTo>
                    <a:pt x="458631" y="0"/>
                  </a:lnTo>
                  <a:lnTo>
                    <a:pt x="458631" y="458631"/>
                  </a:lnTo>
                  <a:lnTo>
                    <a:pt x="0" y="45863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6" name="Google Shape;146;p17"/>
            <p:cNvSpPr/>
            <p:nvPr/>
          </p:nvSpPr>
          <p:spPr>
            <a:xfrm>
              <a:off x="2890574" y="18787"/>
              <a:ext cx="508967" cy="485832"/>
            </a:xfrm>
            <a:custGeom>
              <a:rect b="b" l="l" r="r" t="t"/>
              <a:pathLst>
                <a:path extrusionOk="0" h="485832" w="508967">
                  <a:moveTo>
                    <a:pt x="0" y="0"/>
                  </a:moveTo>
                  <a:lnTo>
                    <a:pt x="508968" y="0"/>
                  </a:lnTo>
                  <a:lnTo>
                    <a:pt x="508968" y="485833"/>
                  </a:lnTo>
                  <a:lnTo>
                    <a:pt x="0" y="48583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7" name="Google Shape;147;p17"/>
            <p:cNvSpPr/>
            <p:nvPr/>
          </p:nvSpPr>
          <p:spPr>
            <a:xfrm>
              <a:off x="1434650" y="5043"/>
              <a:ext cx="509587" cy="513320"/>
            </a:xfrm>
            <a:custGeom>
              <a:rect b="b" l="l" r="r" t="t"/>
              <a:pathLst>
                <a:path extrusionOk="0" h="513320" w="509587">
                  <a:moveTo>
                    <a:pt x="0" y="0"/>
                  </a:moveTo>
                  <a:lnTo>
                    <a:pt x="509586" y="0"/>
                  </a:lnTo>
                  <a:lnTo>
                    <a:pt x="509586" y="513320"/>
                  </a:lnTo>
                  <a:lnTo>
                    <a:pt x="0" y="51332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8" name="Google Shape;148;p17"/>
            <p:cNvSpPr/>
            <p:nvPr/>
          </p:nvSpPr>
          <p:spPr>
            <a:xfrm>
              <a:off x="2201067" y="0"/>
              <a:ext cx="425058" cy="518363"/>
            </a:xfrm>
            <a:custGeom>
              <a:rect b="b" l="l" r="r" t="t"/>
              <a:pathLst>
                <a:path extrusionOk="0" h="518363" w="425058">
                  <a:moveTo>
                    <a:pt x="0" y="0"/>
                  </a:moveTo>
                  <a:lnTo>
                    <a:pt x="425058" y="0"/>
                  </a:lnTo>
                  <a:lnTo>
                    <a:pt x="425058" y="518363"/>
                  </a:lnTo>
                  <a:lnTo>
                    <a:pt x="0" y="51836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9" name="Google Shape;149;p17"/>
            <p:cNvSpPr/>
            <p:nvPr/>
          </p:nvSpPr>
          <p:spPr>
            <a:xfrm>
              <a:off x="4410150" y="32388"/>
              <a:ext cx="482779" cy="485427"/>
            </a:xfrm>
            <a:custGeom>
              <a:rect b="b" l="l" r="r" t="t"/>
              <a:pathLst>
                <a:path extrusionOk="0" h="485427" w="482779">
                  <a:moveTo>
                    <a:pt x="0" y="0"/>
                  </a:moveTo>
                  <a:lnTo>
                    <a:pt x="482779" y="0"/>
                  </a:lnTo>
                  <a:lnTo>
                    <a:pt x="482779" y="485426"/>
                  </a:lnTo>
                  <a:lnTo>
                    <a:pt x="0" y="4854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0" name="Google Shape;150;p17"/>
            <p:cNvSpPr/>
            <p:nvPr/>
          </p:nvSpPr>
          <p:spPr>
            <a:xfrm>
              <a:off x="4358547" y="948411"/>
              <a:ext cx="414389" cy="513320"/>
            </a:xfrm>
            <a:custGeom>
              <a:rect b="b" l="l" r="r" t="t"/>
              <a:pathLst>
                <a:path extrusionOk="0" h="513320" w="414389">
                  <a:moveTo>
                    <a:pt x="0" y="0"/>
                  </a:moveTo>
                  <a:lnTo>
                    <a:pt x="414389" y="0"/>
                  </a:lnTo>
                  <a:lnTo>
                    <a:pt x="414389" y="513320"/>
                  </a:lnTo>
                  <a:lnTo>
                    <a:pt x="0" y="51332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1" name="Google Shape;151;p17"/>
            <p:cNvSpPr/>
            <p:nvPr/>
          </p:nvSpPr>
          <p:spPr>
            <a:xfrm>
              <a:off x="3465622" y="948411"/>
              <a:ext cx="557957" cy="513320"/>
            </a:xfrm>
            <a:custGeom>
              <a:rect b="b" l="l" r="r" t="t"/>
              <a:pathLst>
                <a:path extrusionOk="0" h="513320" w="557957">
                  <a:moveTo>
                    <a:pt x="0" y="0"/>
                  </a:moveTo>
                  <a:lnTo>
                    <a:pt x="557957" y="0"/>
                  </a:lnTo>
                  <a:lnTo>
                    <a:pt x="557957" y="513320"/>
                  </a:lnTo>
                  <a:lnTo>
                    <a:pt x="0" y="51332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2" name="Google Shape;152;p17"/>
            <p:cNvSpPr/>
            <p:nvPr/>
          </p:nvSpPr>
          <p:spPr>
            <a:xfrm>
              <a:off x="5142366" y="1064820"/>
              <a:ext cx="586613" cy="337036"/>
            </a:xfrm>
            <a:custGeom>
              <a:rect b="b" l="l" r="r" t="t"/>
              <a:pathLst>
                <a:path extrusionOk="0" h="337036" w="586613">
                  <a:moveTo>
                    <a:pt x="0" y="0"/>
                  </a:moveTo>
                  <a:lnTo>
                    <a:pt x="586613" y="0"/>
                  </a:lnTo>
                  <a:lnTo>
                    <a:pt x="586613" y="337036"/>
                  </a:lnTo>
                  <a:lnTo>
                    <a:pt x="0" y="3370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3" name="Google Shape;153;p17"/>
            <p:cNvSpPr/>
            <p:nvPr/>
          </p:nvSpPr>
          <p:spPr>
            <a:xfrm>
              <a:off x="1780324" y="948411"/>
              <a:ext cx="513320" cy="513320"/>
            </a:xfrm>
            <a:custGeom>
              <a:rect b="b" l="l" r="r" t="t"/>
              <a:pathLst>
                <a:path extrusionOk="0" h="513320" w="513320">
                  <a:moveTo>
                    <a:pt x="0" y="0"/>
                  </a:moveTo>
                  <a:lnTo>
                    <a:pt x="513320" y="0"/>
                  </a:lnTo>
                  <a:lnTo>
                    <a:pt x="513320" y="513320"/>
                  </a:lnTo>
                  <a:lnTo>
                    <a:pt x="0" y="51332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4" name="Google Shape;154;p17"/>
            <p:cNvSpPr/>
            <p:nvPr/>
          </p:nvSpPr>
          <p:spPr>
            <a:xfrm>
              <a:off x="3726" y="948411"/>
              <a:ext cx="596884" cy="513320"/>
            </a:xfrm>
            <a:custGeom>
              <a:rect b="b" l="l" r="r" t="t"/>
              <a:pathLst>
                <a:path extrusionOk="0" h="513320" w="596884">
                  <a:moveTo>
                    <a:pt x="0" y="0"/>
                  </a:moveTo>
                  <a:lnTo>
                    <a:pt x="596883" y="0"/>
                  </a:lnTo>
                  <a:lnTo>
                    <a:pt x="596883" y="513320"/>
                  </a:lnTo>
                  <a:lnTo>
                    <a:pt x="0" y="51332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5" name="Google Shape;155;p17"/>
            <p:cNvSpPr/>
            <p:nvPr/>
          </p:nvSpPr>
          <p:spPr>
            <a:xfrm>
              <a:off x="2567930" y="948411"/>
              <a:ext cx="512387" cy="513320"/>
            </a:xfrm>
            <a:custGeom>
              <a:rect b="b" l="l" r="r" t="t"/>
              <a:pathLst>
                <a:path extrusionOk="0" h="513320" w="512387">
                  <a:moveTo>
                    <a:pt x="0" y="0"/>
                  </a:moveTo>
                  <a:lnTo>
                    <a:pt x="512387" y="0"/>
                  </a:lnTo>
                  <a:lnTo>
                    <a:pt x="512387" y="513320"/>
                  </a:lnTo>
                  <a:lnTo>
                    <a:pt x="0" y="51332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6" name="Google Shape;156;p17"/>
            <p:cNvSpPr/>
            <p:nvPr/>
          </p:nvSpPr>
          <p:spPr>
            <a:xfrm>
              <a:off x="933807" y="948411"/>
              <a:ext cx="513320" cy="513320"/>
            </a:xfrm>
            <a:custGeom>
              <a:rect b="b" l="l" r="r" t="t"/>
              <a:pathLst>
                <a:path extrusionOk="0" h="513320" w="513320">
                  <a:moveTo>
                    <a:pt x="0" y="0"/>
                  </a:moveTo>
                  <a:lnTo>
                    <a:pt x="513320" y="0"/>
                  </a:lnTo>
                  <a:lnTo>
                    <a:pt x="513320" y="513320"/>
                  </a:lnTo>
                  <a:lnTo>
                    <a:pt x="0" y="51332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7" name="Google Shape;157;p17"/>
            <p:cNvSpPr/>
            <p:nvPr/>
          </p:nvSpPr>
          <p:spPr>
            <a:xfrm>
              <a:off x="3744382" y="1905891"/>
              <a:ext cx="562572" cy="443921"/>
            </a:xfrm>
            <a:custGeom>
              <a:rect b="b" l="l" r="r" t="t"/>
              <a:pathLst>
                <a:path extrusionOk="0" h="443921" w="562572">
                  <a:moveTo>
                    <a:pt x="0" y="0"/>
                  </a:moveTo>
                  <a:lnTo>
                    <a:pt x="562572" y="0"/>
                  </a:lnTo>
                  <a:lnTo>
                    <a:pt x="562572" y="443920"/>
                  </a:lnTo>
                  <a:lnTo>
                    <a:pt x="0" y="44392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8" name="Google Shape;158;p17"/>
            <p:cNvSpPr/>
            <p:nvPr/>
          </p:nvSpPr>
          <p:spPr>
            <a:xfrm>
              <a:off x="2882114" y="1926753"/>
              <a:ext cx="580189" cy="349169"/>
            </a:xfrm>
            <a:custGeom>
              <a:rect b="b" l="l" r="r" t="t"/>
              <a:pathLst>
                <a:path extrusionOk="0" h="349169" w="580189">
                  <a:moveTo>
                    <a:pt x="0" y="0"/>
                  </a:moveTo>
                  <a:lnTo>
                    <a:pt x="580189" y="0"/>
                  </a:lnTo>
                  <a:lnTo>
                    <a:pt x="580189" y="349169"/>
                  </a:lnTo>
                  <a:lnTo>
                    <a:pt x="0" y="3491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9" name="Google Shape;159;p17"/>
            <p:cNvSpPr/>
            <p:nvPr/>
          </p:nvSpPr>
          <p:spPr>
            <a:xfrm>
              <a:off x="1516078" y="1873416"/>
              <a:ext cx="477413" cy="508870"/>
            </a:xfrm>
            <a:custGeom>
              <a:rect b="b" l="l" r="r" t="t"/>
              <a:pathLst>
                <a:path extrusionOk="0" h="508870" w="477413">
                  <a:moveTo>
                    <a:pt x="0" y="0"/>
                  </a:moveTo>
                  <a:lnTo>
                    <a:pt x="477412" y="0"/>
                  </a:lnTo>
                  <a:lnTo>
                    <a:pt x="477412" y="508870"/>
                  </a:lnTo>
                  <a:lnTo>
                    <a:pt x="0" y="50887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0" name="Google Shape;160;p17"/>
            <p:cNvSpPr/>
            <p:nvPr/>
          </p:nvSpPr>
          <p:spPr>
            <a:xfrm>
              <a:off x="2275569" y="1879377"/>
              <a:ext cx="324466" cy="443921"/>
            </a:xfrm>
            <a:custGeom>
              <a:rect b="b" l="l" r="r" t="t"/>
              <a:pathLst>
                <a:path extrusionOk="0" h="443921" w="324466">
                  <a:moveTo>
                    <a:pt x="0" y="0"/>
                  </a:moveTo>
                  <a:lnTo>
                    <a:pt x="324466" y="0"/>
                  </a:lnTo>
                  <a:lnTo>
                    <a:pt x="324466" y="443921"/>
                  </a:lnTo>
                  <a:lnTo>
                    <a:pt x="0" y="44392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1" name="Google Shape;161;p17"/>
            <p:cNvSpPr/>
            <p:nvPr/>
          </p:nvSpPr>
          <p:spPr>
            <a:xfrm>
              <a:off x="861533" y="1873416"/>
              <a:ext cx="371013" cy="508870"/>
            </a:xfrm>
            <a:custGeom>
              <a:rect b="b" l="l" r="r" t="t"/>
              <a:pathLst>
                <a:path extrusionOk="0" h="508870" w="371013">
                  <a:moveTo>
                    <a:pt x="0" y="0"/>
                  </a:moveTo>
                  <a:lnTo>
                    <a:pt x="371013" y="0"/>
                  </a:lnTo>
                  <a:lnTo>
                    <a:pt x="371013" y="508870"/>
                  </a:lnTo>
                  <a:lnTo>
                    <a:pt x="0" y="50887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2" name="Google Shape;162;p17"/>
            <p:cNvSpPr/>
            <p:nvPr/>
          </p:nvSpPr>
          <p:spPr>
            <a:xfrm>
              <a:off x="5317939" y="1905891"/>
              <a:ext cx="443921" cy="443921"/>
            </a:xfrm>
            <a:custGeom>
              <a:rect b="b" l="l" r="r" t="t"/>
              <a:pathLst>
                <a:path extrusionOk="0" h="443921" w="443921">
                  <a:moveTo>
                    <a:pt x="0" y="0"/>
                  </a:moveTo>
                  <a:lnTo>
                    <a:pt x="443920" y="0"/>
                  </a:lnTo>
                  <a:lnTo>
                    <a:pt x="443920" y="443920"/>
                  </a:lnTo>
                  <a:lnTo>
                    <a:pt x="0" y="44392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3" name="Google Shape;163;p17"/>
            <p:cNvSpPr/>
            <p:nvPr/>
          </p:nvSpPr>
          <p:spPr>
            <a:xfrm>
              <a:off x="4591213" y="1905891"/>
              <a:ext cx="443921" cy="443921"/>
            </a:xfrm>
            <a:custGeom>
              <a:rect b="b" l="l" r="r" t="t"/>
              <a:pathLst>
                <a:path extrusionOk="0" h="443921" w="443921">
                  <a:moveTo>
                    <a:pt x="0" y="0"/>
                  </a:moveTo>
                  <a:lnTo>
                    <a:pt x="443920" y="0"/>
                  </a:lnTo>
                  <a:lnTo>
                    <a:pt x="443920" y="443920"/>
                  </a:lnTo>
                  <a:lnTo>
                    <a:pt x="0" y="44392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4" name="Google Shape;164;p17"/>
            <p:cNvSpPr/>
            <p:nvPr/>
          </p:nvSpPr>
          <p:spPr>
            <a:xfrm>
              <a:off x="3726" y="1844678"/>
              <a:ext cx="575002" cy="513320"/>
            </a:xfrm>
            <a:custGeom>
              <a:rect b="b" l="l" r="r" t="t"/>
              <a:pathLst>
                <a:path extrusionOk="0" h="513320" w="575002">
                  <a:moveTo>
                    <a:pt x="0" y="0"/>
                  </a:moveTo>
                  <a:lnTo>
                    <a:pt x="575002" y="0"/>
                  </a:lnTo>
                  <a:lnTo>
                    <a:pt x="575002" y="513320"/>
                  </a:lnTo>
                  <a:lnTo>
                    <a:pt x="0" y="51332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5" name="Google Shape;165;p17"/>
            <p:cNvSpPr/>
            <p:nvPr/>
          </p:nvSpPr>
          <p:spPr>
            <a:xfrm>
              <a:off x="5208786" y="2856418"/>
              <a:ext cx="439461" cy="502502"/>
            </a:xfrm>
            <a:custGeom>
              <a:rect b="b" l="l" r="r" t="t"/>
              <a:pathLst>
                <a:path extrusionOk="0" h="502502" w="439461">
                  <a:moveTo>
                    <a:pt x="0" y="0"/>
                  </a:moveTo>
                  <a:lnTo>
                    <a:pt x="439461" y="0"/>
                  </a:lnTo>
                  <a:lnTo>
                    <a:pt x="439461" y="502502"/>
                  </a:lnTo>
                  <a:lnTo>
                    <a:pt x="0" y="50250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6" name="Google Shape;166;p17"/>
            <p:cNvSpPr/>
            <p:nvPr/>
          </p:nvSpPr>
          <p:spPr>
            <a:xfrm>
              <a:off x="4338864" y="2922492"/>
              <a:ext cx="529077" cy="370354"/>
            </a:xfrm>
            <a:custGeom>
              <a:rect b="b" l="l" r="r" t="t"/>
              <a:pathLst>
                <a:path extrusionOk="0" h="370354" w="529077">
                  <a:moveTo>
                    <a:pt x="0" y="0"/>
                  </a:moveTo>
                  <a:lnTo>
                    <a:pt x="529077" y="0"/>
                  </a:lnTo>
                  <a:lnTo>
                    <a:pt x="529077" y="370354"/>
                  </a:lnTo>
                  <a:lnTo>
                    <a:pt x="0" y="37035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7" name="Google Shape;167;p17"/>
            <p:cNvSpPr/>
            <p:nvPr/>
          </p:nvSpPr>
          <p:spPr>
            <a:xfrm>
              <a:off x="3540719" y="2922492"/>
              <a:ext cx="452655" cy="370354"/>
            </a:xfrm>
            <a:custGeom>
              <a:rect b="b" l="l" r="r" t="t"/>
              <a:pathLst>
                <a:path extrusionOk="0" h="370354" w="452655">
                  <a:moveTo>
                    <a:pt x="0" y="0"/>
                  </a:moveTo>
                  <a:lnTo>
                    <a:pt x="452655" y="0"/>
                  </a:lnTo>
                  <a:lnTo>
                    <a:pt x="452655" y="370354"/>
                  </a:lnTo>
                  <a:lnTo>
                    <a:pt x="0" y="37035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8" name="Google Shape;168;p17"/>
            <p:cNvSpPr/>
            <p:nvPr/>
          </p:nvSpPr>
          <p:spPr>
            <a:xfrm>
              <a:off x="2235596" y="2856418"/>
              <a:ext cx="253078" cy="502502"/>
            </a:xfrm>
            <a:custGeom>
              <a:rect b="b" l="l" r="r" t="t"/>
              <a:pathLst>
                <a:path extrusionOk="0" h="502502" w="253078">
                  <a:moveTo>
                    <a:pt x="0" y="0"/>
                  </a:moveTo>
                  <a:lnTo>
                    <a:pt x="253079" y="0"/>
                  </a:lnTo>
                  <a:lnTo>
                    <a:pt x="253079" y="502502"/>
                  </a:lnTo>
                  <a:lnTo>
                    <a:pt x="0" y="50250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9" name="Google Shape;169;p17"/>
            <p:cNvSpPr/>
            <p:nvPr/>
          </p:nvSpPr>
          <p:spPr>
            <a:xfrm>
              <a:off x="2829520" y="2922492"/>
              <a:ext cx="370354" cy="370354"/>
            </a:xfrm>
            <a:custGeom>
              <a:rect b="b" l="l" r="r" t="t"/>
              <a:pathLst>
                <a:path extrusionOk="0" h="370354" w="370354">
                  <a:moveTo>
                    <a:pt x="0" y="0"/>
                  </a:moveTo>
                  <a:lnTo>
                    <a:pt x="370354" y="0"/>
                  </a:lnTo>
                  <a:lnTo>
                    <a:pt x="370354" y="370354"/>
                  </a:lnTo>
                  <a:lnTo>
                    <a:pt x="0" y="37035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0" name="Google Shape;170;p17"/>
            <p:cNvSpPr/>
            <p:nvPr/>
          </p:nvSpPr>
          <p:spPr>
            <a:xfrm>
              <a:off x="0" y="2811281"/>
              <a:ext cx="319021" cy="592776"/>
            </a:xfrm>
            <a:custGeom>
              <a:rect b="b" l="l" r="r" t="t"/>
              <a:pathLst>
                <a:path extrusionOk="0" h="592776" w="319021">
                  <a:moveTo>
                    <a:pt x="0" y="0"/>
                  </a:moveTo>
                  <a:lnTo>
                    <a:pt x="319021" y="0"/>
                  </a:lnTo>
                  <a:lnTo>
                    <a:pt x="319021" y="592776"/>
                  </a:lnTo>
                  <a:lnTo>
                    <a:pt x="0" y="59277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1" name="Google Shape;171;p17"/>
            <p:cNvSpPr/>
            <p:nvPr/>
          </p:nvSpPr>
          <p:spPr>
            <a:xfrm>
              <a:off x="660795" y="2811281"/>
              <a:ext cx="459132" cy="592776"/>
            </a:xfrm>
            <a:custGeom>
              <a:rect b="b" l="l" r="r" t="t"/>
              <a:pathLst>
                <a:path extrusionOk="0" h="592776" w="459132">
                  <a:moveTo>
                    <a:pt x="0" y="0"/>
                  </a:moveTo>
                  <a:lnTo>
                    <a:pt x="459132" y="0"/>
                  </a:lnTo>
                  <a:lnTo>
                    <a:pt x="459132" y="592776"/>
                  </a:lnTo>
                  <a:lnTo>
                    <a:pt x="0" y="59277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2" name="Google Shape;172;p17"/>
            <p:cNvSpPr/>
            <p:nvPr/>
          </p:nvSpPr>
          <p:spPr>
            <a:xfrm>
              <a:off x="1460772" y="2856418"/>
              <a:ext cx="433979" cy="502502"/>
            </a:xfrm>
            <a:custGeom>
              <a:rect b="b" l="l" r="r" t="t"/>
              <a:pathLst>
                <a:path extrusionOk="0" h="502502" w="433979">
                  <a:moveTo>
                    <a:pt x="0" y="0"/>
                  </a:moveTo>
                  <a:lnTo>
                    <a:pt x="433979" y="0"/>
                  </a:lnTo>
                  <a:lnTo>
                    <a:pt x="433979" y="502502"/>
                  </a:lnTo>
                  <a:lnTo>
                    <a:pt x="0" y="50250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18"/>
          <p:cNvGrpSpPr/>
          <p:nvPr/>
        </p:nvGrpSpPr>
        <p:grpSpPr>
          <a:xfrm>
            <a:off x="2733113" y="1692361"/>
            <a:ext cx="5527708" cy="2292391"/>
            <a:chOff x="0" y="-28575"/>
            <a:chExt cx="1658589" cy="687832"/>
          </a:xfrm>
        </p:grpSpPr>
        <p:sp>
          <p:nvSpPr>
            <p:cNvPr id="178" name="Google Shape;178;p18"/>
            <p:cNvSpPr/>
            <p:nvPr/>
          </p:nvSpPr>
          <p:spPr>
            <a:xfrm>
              <a:off x="0" y="0"/>
              <a:ext cx="1658589" cy="659257"/>
            </a:xfrm>
            <a:custGeom>
              <a:rect b="b" l="l" r="r" t="t"/>
              <a:pathLst>
                <a:path extrusionOk="0" h="659257" w="1658589">
                  <a:moveTo>
                    <a:pt x="29412" y="0"/>
                  </a:moveTo>
                  <a:lnTo>
                    <a:pt x="1629177" y="0"/>
                  </a:lnTo>
                  <a:cubicBezTo>
                    <a:pt x="1645421" y="0"/>
                    <a:pt x="1658589" y="13168"/>
                    <a:pt x="1658589" y="29412"/>
                  </a:cubicBezTo>
                  <a:lnTo>
                    <a:pt x="1658589" y="629845"/>
                  </a:lnTo>
                  <a:cubicBezTo>
                    <a:pt x="1658589" y="646089"/>
                    <a:pt x="1645421" y="659257"/>
                    <a:pt x="1629177" y="659257"/>
                  </a:cubicBezTo>
                  <a:lnTo>
                    <a:pt x="29412" y="659257"/>
                  </a:lnTo>
                  <a:cubicBezTo>
                    <a:pt x="13168" y="659257"/>
                    <a:pt x="0" y="646089"/>
                    <a:pt x="0" y="629845"/>
                  </a:cubicBezTo>
                  <a:lnTo>
                    <a:pt x="0" y="29412"/>
                  </a:lnTo>
                  <a:cubicBezTo>
                    <a:pt x="0" y="13168"/>
                    <a:pt x="13168" y="0"/>
                    <a:pt x="29412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8"/>
            <p:cNvSpPr txBox="1"/>
            <p:nvPr/>
          </p:nvSpPr>
          <p:spPr>
            <a:xfrm>
              <a:off x="0" y="-28575"/>
              <a:ext cx="1658589" cy="687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575" lIns="44575" spcFirstLastPara="1" rIns="44575" wrap="square" tIns="44575">
              <a:noAutofit/>
            </a:bodyPr>
            <a:lstStyle/>
            <a:p>
              <a:pPr indent="0" lvl="0" marL="0" marR="0" rtl="0" algn="ctr">
                <a:lnSpc>
                  <a:spcPct val="120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0" name="Google Shape;180;p18"/>
          <p:cNvGrpSpPr/>
          <p:nvPr/>
        </p:nvGrpSpPr>
        <p:grpSpPr>
          <a:xfrm>
            <a:off x="2733113" y="4165743"/>
            <a:ext cx="5527708" cy="2292391"/>
            <a:chOff x="0" y="-28575"/>
            <a:chExt cx="1658589" cy="687832"/>
          </a:xfrm>
        </p:grpSpPr>
        <p:sp>
          <p:nvSpPr>
            <p:cNvPr id="181" name="Google Shape;181;p18"/>
            <p:cNvSpPr/>
            <p:nvPr/>
          </p:nvSpPr>
          <p:spPr>
            <a:xfrm>
              <a:off x="0" y="0"/>
              <a:ext cx="1658589" cy="659257"/>
            </a:xfrm>
            <a:custGeom>
              <a:rect b="b" l="l" r="r" t="t"/>
              <a:pathLst>
                <a:path extrusionOk="0" h="659257" w="1658589">
                  <a:moveTo>
                    <a:pt x="29412" y="0"/>
                  </a:moveTo>
                  <a:lnTo>
                    <a:pt x="1629177" y="0"/>
                  </a:lnTo>
                  <a:cubicBezTo>
                    <a:pt x="1645421" y="0"/>
                    <a:pt x="1658589" y="13168"/>
                    <a:pt x="1658589" y="29412"/>
                  </a:cubicBezTo>
                  <a:lnTo>
                    <a:pt x="1658589" y="629845"/>
                  </a:lnTo>
                  <a:cubicBezTo>
                    <a:pt x="1658589" y="646089"/>
                    <a:pt x="1645421" y="659257"/>
                    <a:pt x="1629177" y="659257"/>
                  </a:cubicBezTo>
                  <a:lnTo>
                    <a:pt x="29412" y="659257"/>
                  </a:lnTo>
                  <a:cubicBezTo>
                    <a:pt x="13168" y="659257"/>
                    <a:pt x="0" y="646089"/>
                    <a:pt x="0" y="629845"/>
                  </a:cubicBezTo>
                  <a:lnTo>
                    <a:pt x="0" y="29412"/>
                  </a:lnTo>
                  <a:cubicBezTo>
                    <a:pt x="0" y="13168"/>
                    <a:pt x="13168" y="0"/>
                    <a:pt x="29412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8"/>
            <p:cNvSpPr txBox="1"/>
            <p:nvPr/>
          </p:nvSpPr>
          <p:spPr>
            <a:xfrm>
              <a:off x="0" y="-28575"/>
              <a:ext cx="1658589" cy="687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575" lIns="44575" spcFirstLastPara="1" rIns="44575" wrap="square" tIns="44575">
              <a:noAutofit/>
            </a:bodyPr>
            <a:lstStyle/>
            <a:p>
              <a:pPr indent="0" lvl="0" marL="0" marR="0" rtl="0" algn="ctr">
                <a:lnSpc>
                  <a:spcPct val="120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3" name="Google Shape;183;p18"/>
          <p:cNvSpPr txBox="1"/>
          <p:nvPr/>
        </p:nvSpPr>
        <p:spPr>
          <a:xfrm>
            <a:off x="3331515" y="3432458"/>
            <a:ext cx="4330905" cy="2630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5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184" name="Google Shape;184;p18"/>
          <p:cNvSpPr txBox="1"/>
          <p:nvPr/>
        </p:nvSpPr>
        <p:spPr>
          <a:xfrm>
            <a:off x="3934300" y="5658982"/>
            <a:ext cx="3125335" cy="2630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5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185" name="Google Shape;185;p18"/>
          <p:cNvSpPr txBox="1"/>
          <p:nvPr/>
        </p:nvSpPr>
        <p:spPr>
          <a:xfrm>
            <a:off x="2833842" y="4917303"/>
            <a:ext cx="5326250" cy="53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136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Pexels, Pixabay</a:t>
            </a:r>
            <a:endParaRPr/>
          </a:p>
        </p:txBody>
      </p:sp>
      <p:sp>
        <p:nvSpPr>
          <p:cNvPr id="186" name="Google Shape;186;p18"/>
          <p:cNvSpPr txBox="1"/>
          <p:nvPr/>
        </p:nvSpPr>
        <p:spPr>
          <a:xfrm>
            <a:off x="3559507" y="6677209"/>
            <a:ext cx="3572987" cy="3557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5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HAPPY DESIGNING!</a:t>
            </a:r>
            <a:endParaRPr/>
          </a:p>
        </p:txBody>
      </p:sp>
      <p:sp>
        <p:nvSpPr>
          <p:cNvPr id="187" name="Google Shape;187;p18"/>
          <p:cNvSpPr txBox="1"/>
          <p:nvPr/>
        </p:nvSpPr>
        <p:spPr>
          <a:xfrm>
            <a:off x="1671973" y="719878"/>
            <a:ext cx="7348055" cy="530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CREDITS</a:t>
            </a:r>
            <a:endParaRPr/>
          </a:p>
        </p:txBody>
      </p:sp>
      <p:sp>
        <p:nvSpPr>
          <p:cNvPr id="188" name="Google Shape;188;p18"/>
          <p:cNvSpPr txBox="1"/>
          <p:nvPr/>
        </p:nvSpPr>
        <p:spPr>
          <a:xfrm>
            <a:off x="1984327" y="1278763"/>
            <a:ext cx="7025281" cy="2175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6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 thanks to the following:</a:t>
            </a:r>
            <a:endParaRPr/>
          </a:p>
        </p:txBody>
      </p:sp>
      <p:pic>
        <p:nvPicPr>
          <p:cNvPr id="189" name="Google Shape;1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9613" y="2175411"/>
            <a:ext cx="4234749" cy="1065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