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Nunito"/>
      <p:bold r:id="rId25"/>
      <p:boldItalic r:id="rId26"/>
    </p:embeddedFont>
    <p:embeddedFont>
      <p:font typeface="Girassol"/>
      <p:regular r:id="rId27"/>
    </p:embeddedFont>
    <p:embeddedFont>
      <p:font typeface="Gilda Display"/>
      <p:regular r:id="rId28"/>
    </p:embeddedFont>
    <p:embeddedFont>
      <p:font typeface="Charmonman"/>
      <p:regular r:id="rId29"/>
      <p:bold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Nunito-boldItalic.fntdata"/><Relationship Id="rId25" Type="http://schemas.openxmlformats.org/officeDocument/2006/relationships/font" Target="fonts/Nunito-bold.fntdata"/><Relationship Id="rId28" Type="http://schemas.openxmlformats.org/officeDocument/2006/relationships/font" Target="fonts/GildaDisplay-regular.fntdata"/><Relationship Id="rId27" Type="http://schemas.openxmlformats.org/officeDocument/2006/relationships/font" Target="fonts/Girassol-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Charmonman-regular.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Charmonman-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2e4ff85cc83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e4ff85cc83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e4ff85cc83_1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g2e4ff85cc83_1_16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e4ff85cc83_1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g2e4ff85cc83_1_17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e4ff85cc83_1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2e4ff85cc83_1_18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e4ff85cc83_1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2e4ff85cc83_1_19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e4ff85cc83_1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g2e4ff85cc83_1_2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e4ff85cc83_1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g2e4ff85cc83_1_2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e4ff85cc83_1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g2e4ff85cc83_1_2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e4ff85cc83_1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2e4ff85cc83_1_2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e4ff85cc83_1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e4ff85cc83_1_30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e4ff85cc83_1_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g2e4ff85cc83_1_37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e4ff85cc83_1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g2e4ff85cc83_1_8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e4ff85cc83_1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g2e4ff85cc83_1_9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e4ff85cc83_1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g2e4ff85cc83_1_10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e4ff85cc83_1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g2e4ff85cc83_1_1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e4ff85cc83_1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g2e4ff85cc83_1_1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e4ff85cc83_1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g2e4ff85cc83_1_1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e4ff85cc83_1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2e4ff85cc83_1_1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e4ff85cc83_1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g2e4ff85cc83_1_1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3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8.png"/><Relationship Id="rId4" Type="http://schemas.openxmlformats.org/officeDocument/2006/relationships/image" Target="../media/image3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image" Target="../media/image22.png"/><Relationship Id="rId6"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2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2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2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pic>
        <p:nvPicPr>
          <p:cNvPr id="11" name="Google Shape;11;p2"/>
          <p:cNvPicPr preferRelativeResize="0"/>
          <p:nvPr/>
        </p:nvPicPr>
        <p:blipFill>
          <a:blip r:embed="rId2">
            <a:alphaModFix/>
          </a:blip>
          <a:stretch>
            <a:fillRect/>
          </a:stretch>
        </p:blipFill>
        <p:spPr>
          <a:xfrm>
            <a:off x="1337476" y="748037"/>
            <a:ext cx="6469049" cy="3647426"/>
          </a:xfrm>
          <a:prstGeom prst="rect">
            <a:avLst/>
          </a:prstGeom>
          <a:noFill/>
          <a:ln>
            <a:noFill/>
          </a:ln>
        </p:spPr>
      </p:pic>
      <p:sp>
        <p:nvSpPr>
          <p:cNvPr id="12" name="Google Shape;12;p2"/>
          <p:cNvSpPr/>
          <p:nvPr/>
        </p:nvSpPr>
        <p:spPr>
          <a:xfrm>
            <a:off x="66400" y="-739722"/>
            <a:ext cx="2198960" cy="2956585"/>
          </a:xfrm>
          <a:custGeom>
            <a:rect b="b" l="l" r="r" t="t"/>
            <a:pathLst>
              <a:path extrusionOk="0" h="5913169" w="4397920">
                <a:moveTo>
                  <a:pt x="0" y="0"/>
                </a:moveTo>
                <a:lnTo>
                  <a:pt x="4397920" y="0"/>
                </a:lnTo>
                <a:lnTo>
                  <a:pt x="4397920" y="5913169"/>
                </a:lnTo>
                <a:lnTo>
                  <a:pt x="0" y="5913169"/>
                </a:lnTo>
                <a:lnTo>
                  <a:pt x="0" y="0"/>
                </a:lnTo>
                <a:close/>
              </a:path>
            </a:pathLst>
          </a:custGeom>
          <a:blipFill rotWithShape="1">
            <a:blip r:embed="rId3">
              <a:alphaModFix/>
            </a:blip>
            <a:stretch>
              <a:fillRect b="0" l="0" r="0" t="0"/>
            </a:stretch>
          </a:blipFill>
          <a:ln>
            <a:noFill/>
          </a:ln>
        </p:spPr>
      </p:sp>
      <p:sp>
        <p:nvSpPr>
          <p:cNvPr id="13" name="Google Shape;13;p2"/>
          <p:cNvSpPr/>
          <p:nvPr/>
        </p:nvSpPr>
        <p:spPr>
          <a:xfrm>
            <a:off x="6245938" y="3205043"/>
            <a:ext cx="3175542" cy="3064399"/>
          </a:xfrm>
          <a:custGeom>
            <a:rect b="b" l="l" r="r" t="t"/>
            <a:pathLst>
              <a:path extrusionOk="0" h="6128797" w="6351084">
                <a:moveTo>
                  <a:pt x="0" y="0"/>
                </a:moveTo>
                <a:lnTo>
                  <a:pt x="6351084" y="0"/>
                </a:lnTo>
                <a:lnTo>
                  <a:pt x="6351084" y="6128797"/>
                </a:lnTo>
                <a:lnTo>
                  <a:pt x="0" y="6128797"/>
                </a:lnTo>
                <a:lnTo>
                  <a:pt x="0" y="0"/>
                </a:lnTo>
                <a:close/>
              </a:path>
            </a:pathLst>
          </a:custGeom>
          <a:blipFill rotWithShape="1">
            <a:blip r:embed="rId4">
              <a:alphaModFix/>
            </a:blip>
            <a:stretch>
              <a:fillRect b="0" l="0" r="0" t="0"/>
            </a:stretch>
          </a:blipFill>
          <a:ln>
            <a:noFill/>
          </a:ln>
        </p:spPr>
      </p:sp>
      <p:sp>
        <p:nvSpPr>
          <p:cNvPr id="14" name="Google Shape;14;p2"/>
          <p:cNvSpPr/>
          <p:nvPr/>
        </p:nvSpPr>
        <p:spPr>
          <a:xfrm rot="1493728">
            <a:off x="7036218" y="-771552"/>
            <a:ext cx="2119247" cy="3330840"/>
          </a:xfrm>
          <a:custGeom>
            <a:rect b="b" l="l" r="r" t="t"/>
            <a:pathLst>
              <a:path extrusionOk="0" h="6676972" w="4248223">
                <a:moveTo>
                  <a:pt x="0" y="0"/>
                </a:moveTo>
                <a:lnTo>
                  <a:pt x="4248223" y="0"/>
                </a:lnTo>
                <a:lnTo>
                  <a:pt x="4248223" y="6676971"/>
                </a:lnTo>
                <a:lnTo>
                  <a:pt x="0" y="6676971"/>
                </a:lnTo>
                <a:lnTo>
                  <a:pt x="0" y="0"/>
                </a:lnTo>
                <a:close/>
              </a:path>
            </a:pathLst>
          </a:custGeom>
          <a:blipFill rotWithShape="1">
            <a:blip r:embed="rId5">
              <a:alphaModFix/>
            </a:blip>
            <a:stretch>
              <a:fillRect b="0" l="0" r="0" t="0"/>
            </a:stretch>
          </a:blipFill>
          <a:ln>
            <a:noFill/>
          </a:ln>
        </p:spPr>
      </p:sp>
      <p:sp>
        <p:nvSpPr>
          <p:cNvPr id="15" name="Google Shape;15;p2"/>
          <p:cNvSpPr/>
          <p:nvPr/>
        </p:nvSpPr>
        <p:spPr>
          <a:xfrm>
            <a:off x="-590474" y="2540672"/>
            <a:ext cx="3188796" cy="3428813"/>
          </a:xfrm>
          <a:custGeom>
            <a:rect b="b" l="l" r="r" t="t"/>
            <a:pathLst>
              <a:path extrusionOk="0" h="6857625" w="6377591">
                <a:moveTo>
                  <a:pt x="0" y="0"/>
                </a:moveTo>
                <a:lnTo>
                  <a:pt x="6377591" y="0"/>
                </a:lnTo>
                <a:lnTo>
                  <a:pt x="6377591" y="6857624"/>
                </a:lnTo>
                <a:lnTo>
                  <a:pt x="0" y="6857624"/>
                </a:lnTo>
                <a:lnTo>
                  <a:pt x="0" y="0"/>
                </a:lnTo>
                <a:close/>
              </a:path>
            </a:pathLst>
          </a:custGeom>
          <a:blipFill rotWithShape="1">
            <a:blip r:embed="rId6">
              <a:alphaModFix/>
            </a:blip>
            <a:stretch>
              <a:fillRect b="0" l="0" r="0" t="0"/>
            </a:stretch>
          </a:blipFill>
          <a:ln>
            <a:noFill/>
          </a:ln>
        </p:spPr>
      </p:sp>
      <p:sp>
        <p:nvSpPr>
          <p:cNvPr id="16" name="Google Shape;16;p2"/>
          <p:cNvSpPr txBox="1"/>
          <p:nvPr>
            <p:ph type="ctrTitle"/>
          </p:nvPr>
        </p:nvSpPr>
        <p:spPr>
          <a:xfrm>
            <a:off x="2097000" y="1138525"/>
            <a:ext cx="4950000" cy="18873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7" name="Google Shape;17;p2"/>
          <p:cNvSpPr txBox="1"/>
          <p:nvPr>
            <p:ph idx="1" type="subTitle"/>
          </p:nvPr>
        </p:nvSpPr>
        <p:spPr>
          <a:xfrm>
            <a:off x="311700" y="30627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rgbClr val="11807B"/>
              </a:buClr>
              <a:buSzPts val="2800"/>
              <a:buNone/>
              <a:defRPr sz="2800">
                <a:solidFill>
                  <a:srgbClr val="11807B"/>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8" name="Google Shape;18;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pic>
        <p:nvPicPr>
          <p:cNvPr id="20" name="Google Shape;20;p3"/>
          <p:cNvPicPr preferRelativeResize="0"/>
          <p:nvPr/>
        </p:nvPicPr>
        <p:blipFill>
          <a:blip r:embed="rId2">
            <a:alphaModFix/>
          </a:blip>
          <a:stretch>
            <a:fillRect/>
          </a:stretch>
        </p:blipFill>
        <p:spPr>
          <a:xfrm>
            <a:off x="1993324" y="1117821"/>
            <a:ext cx="5157351" cy="2907859"/>
          </a:xfrm>
          <a:prstGeom prst="rect">
            <a:avLst/>
          </a:prstGeom>
          <a:noFill/>
          <a:ln>
            <a:noFill/>
          </a:ln>
        </p:spPr>
      </p:pic>
      <p:sp>
        <p:nvSpPr>
          <p:cNvPr id="21" name="Google Shape;21;p3"/>
          <p:cNvSpPr/>
          <p:nvPr/>
        </p:nvSpPr>
        <p:spPr>
          <a:xfrm>
            <a:off x="2727195" y="-144957"/>
            <a:ext cx="3567202" cy="1645372"/>
          </a:xfrm>
          <a:custGeom>
            <a:rect b="b" l="l" r="r" t="t"/>
            <a:pathLst>
              <a:path extrusionOk="0" h="3290744" w="7134404">
                <a:moveTo>
                  <a:pt x="0" y="0"/>
                </a:moveTo>
                <a:lnTo>
                  <a:pt x="7134404" y="0"/>
                </a:lnTo>
                <a:lnTo>
                  <a:pt x="7134404" y="3290743"/>
                </a:lnTo>
                <a:lnTo>
                  <a:pt x="0" y="3290743"/>
                </a:lnTo>
                <a:lnTo>
                  <a:pt x="0" y="0"/>
                </a:lnTo>
                <a:close/>
              </a:path>
            </a:pathLst>
          </a:custGeom>
          <a:blipFill rotWithShape="1">
            <a:blip r:embed="rId3">
              <a:alphaModFix/>
            </a:blip>
            <a:stretch>
              <a:fillRect b="0" l="0" r="0" t="0"/>
            </a:stretch>
          </a:blipFill>
          <a:ln>
            <a:noFill/>
          </a:ln>
        </p:spPr>
      </p:sp>
      <p:sp>
        <p:nvSpPr>
          <p:cNvPr id="22" name="Google Shape;22;p3"/>
          <p:cNvSpPr/>
          <p:nvPr/>
        </p:nvSpPr>
        <p:spPr>
          <a:xfrm>
            <a:off x="-465652" y="-144957"/>
            <a:ext cx="3567202" cy="1645372"/>
          </a:xfrm>
          <a:custGeom>
            <a:rect b="b" l="l" r="r" t="t"/>
            <a:pathLst>
              <a:path extrusionOk="0" h="3290744" w="7134404">
                <a:moveTo>
                  <a:pt x="0" y="0"/>
                </a:moveTo>
                <a:lnTo>
                  <a:pt x="7134404" y="0"/>
                </a:lnTo>
                <a:lnTo>
                  <a:pt x="7134404" y="3290743"/>
                </a:lnTo>
                <a:lnTo>
                  <a:pt x="0" y="3290743"/>
                </a:lnTo>
                <a:lnTo>
                  <a:pt x="0" y="0"/>
                </a:lnTo>
                <a:close/>
              </a:path>
            </a:pathLst>
          </a:custGeom>
          <a:blipFill rotWithShape="1">
            <a:blip r:embed="rId3">
              <a:alphaModFix/>
            </a:blip>
            <a:stretch>
              <a:fillRect b="0" l="0" r="0" t="0"/>
            </a:stretch>
          </a:blipFill>
          <a:ln>
            <a:noFill/>
          </a:ln>
        </p:spPr>
      </p:sp>
      <p:sp>
        <p:nvSpPr>
          <p:cNvPr id="23" name="Google Shape;23;p3"/>
          <p:cNvSpPr/>
          <p:nvPr/>
        </p:nvSpPr>
        <p:spPr>
          <a:xfrm>
            <a:off x="6057445" y="-144957"/>
            <a:ext cx="3567202" cy="1645372"/>
          </a:xfrm>
          <a:custGeom>
            <a:rect b="b" l="l" r="r" t="t"/>
            <a:pathLst>
              <a:path extrusionOk="0" h="3290744" w="7134404">
                <a:moveTo>
                  <a:pt x="0" y="0"/>
                </a:moveTo>
                <a:lnTo>
                  <a:pt x="7134404" y="0"/>
                </a:lnTo>
                <a:lnTo>
                  <a:pt x="7134404" y="3290743"/>
                </a:lnTo>
                <a:lnTo>
                  <a:pt x="0" y="3290743"/>
                </a:lnTo>
                <a:lnTo>
                  <a:pt x="0" y="0"/>
                </a:lnTo>
                <a:close/>
              </a:path>
            </a:pathLst>
          </a:custGeom>
          <a:blipFill rotWithShape="1">
            <a:blip r:embed="rId3">
              <a:alphaModFix/>
            </a:blip>
            <a:stretch>
              <a:fillRect b="0" l="0" r="0" t="0"/>
            </a:stretch>
          </a:blipFill>
          <a:ln>
            <a:noFill/>
          </a:ln>
        </p:spPr>
      </p:sp>
      <p:sp>
        <p:nvSpPr>
          <p:cNvPr id="24" name="Google Shape;24;p3"/>
          <p:cNvSpPr/>
          <p:nvPr/>
        </p:nvSpPr>
        <p:spPr>
          <a:xfrm>
            <a:off x="2716941" y="3363034"/>
            <a:ext cx="3710119" cy="1868972"/>
          </a:xfrm>
          <a:custGeom>
            <a:rect b="b" l="l" r="r" t="t"/>
            <a:pathLst>
              <a:path extrusionOk="0" h="3737945" w="7420238">
                <a:moveTo>
                  <a:pt x="0" y="0"/>
                </a:moveTo>
                <a:lnTo>
                  <a:pt x="7420238" y="0"/>
                </a:lnTo>
                <a:lnTo>
                  <a:pt x="7420238" y="3737945"/>
                </a:lnTo>
                <a:lnTo>
                  <a:pt x="0" y="3737945"/>
                </a:lnTo>
                <a:lnTo>
                  <a:pt x="0" y="0"/>
                </a:lnTo>
                <a:close/>
              </a:path>
            </a:pathLst>
          </a:custGeom>
          <a:blipFill rotWithShape="1">
            <a:blip r:embed="rId4">
              <a:alphaModFix/>
            </a:blip>
            <a:stretch>
              <a:fillRect b="0" l="0" r="0" t="0"/>
            </a:stretch>
          </a:blipFill>
          <a:ln>
            <a:noFill/>
          </a:ln>
        </p:spPr>
      </p:sp>
      <p:sp>
        <p:nvSpPr>
          <p:cNvPr id="25" name="Google Shape;25;p3"/>
          <p:cNvSpPr txBox="1"/>
          <p:nvPr>
            <p:ph type="title"/>
          </p:nvPr>
        </p:nvSpPr>
        <p:spPr>
          <a:xfrm>
            <a:off x="2383350" y="2150850"/>
            <a:ext cx="43773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6" name="Google Shape;26;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7" name="Shape 27"/>
        <p:cNvGrpSpPr/>
        <p:nvPr/>
      </p:nvGrpSpPr>
      <p:grpSpPr>
        <a:xfrm>
          <a:off x="0" y="0"/>
          <a:ext cx="0" cy="0"/>
          <a:chOff x="0" y="0"/>
          <a:chExt cx="0" cy="0"/>
        </a:xfrm>
      </p:grpSpPr>
      <p:pic>
        <p:nvPicPr>
          <p:cNvPr id="28" name="Google Shape;28;p4"/>
          <p:cNvPicPr preferRelativeResize="0"/>
          <p:nvPr/>
        </p:nvPicPr>
        <p:blipFill>
          <a:blip r:embed="rId2">
            <a:alphaModFix/>
          </a:blip>
          <a:stretch>
            <a:fillRect/>
          </a:stretch>
        </p:blipFill>
        <p:spPr>
          <a:xfrm>
            <a:off x="564350" y="-2836539"/>
            <a:ext cx="4154876" cy="7373645"/>
          </a:xfrm>
          <a:prstGeom prst="rect">
            <a:avLst/>
          </a:prstGeom>
          <a:noFill/>
          <a:ln>
            <a:noFill/>
          </a:ln>
        </p:spPr>
      </p:pic>
      <p:sp>
        <p:nvSpPr>
          <p:cNvPr id="29" name="Google Shape;29;p4"/>
          <p:cNvSpPr txBox="1"/>
          <p:nvPr>
            <p:ph type="title"/>
          </p:nvPr>
        </p:nvSpPr>
        <p:spPr>
          <a:xfrm>
            <a:off x="899575" y="445025"/>
            <a:ext cx="3568500" cy="5727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dk2"/>
              </a:buClr>
              <a:buSzPts val="2800"/>
              <a:buNone/>
              <a:defRPr>
                <a:solidFill>
                  <a:schemeClr val="dk2"/>
                </a:solidFi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30" name="Google Shape;30;p4"/>
          <p:cNvSpPr txBox="1"/>
          <p:nvPr>
            <p:ph idx="1" type="body"/>
          </p:nvPr>
        </p:nvSpPr>
        <p:spPr>
          <a:xfrm>
            <a:off x="683925" y="1457275"/>
            <a:ext cx="41115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1" name="Google Shape;31;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32" name="Google Shape;32;p4"/>
          <p:cNvPicPr preferRelativeResize="0"/>
          <p:nvPr/>
        </p:nvPicPr>
        <p:blipFill>
          <a:blip r:embed="rId2">
            <a:alphaModFix/>
          </a:blip>
          <a:stretch>
            <a:fillRect/>
          </a:stretch>
        </p:blipFill>
        <p:spPr>
          <a:xfrm>
            <a:off x="4806025" y="867411"/>
            <a:ext cx="4154876" cy="7373645"/>
          </a:xfrm>
          <a:prstGeom prst="rect">
            <a:avLst/>
          </a:prstGeom>
          <a:noFill/>
          <a:ln>
            <a:noFill/>
          </a:ln>
        </p:spPr>
      </p:pic>
      <p:sp>
        <p:nvSpPr>
          <p:cNvPr id="33" name="Google Shape;33;p4"/>
          <p:cNvSpPr/>
          <p:nvPr/>
        </p:nvSpPr>
        <p:spPr>
          <a:xfrm>
            <a:off x="6606510" y="1449065"/>
            <a:ext cx="737779" cy="1700931"/>
          </a:xfrm>
          <a:custGeom>
            <a:rect b="b" l="l" r="r" t="t"/>
            <a:pathLst>
              <a:path extrusionOk="0" h="3401861" w="1475557">
                <a:moveTo>
                  <a:pt x="0" y="0"/>
                </a:moveTo>
                <a:lnTo>
                  <a:pt x="1475558" y="0"/>
                </a:lnTo>
                <a:lnTo>
                  <a:pt x="1475558" y="3401861"/>
                </a:lnTo>
                <a:lnTo>
                  <a:pt x="0" y="3401861"/>
                </a:lnTo>
                <a:lnTo>
                  <a:pt x="0" y="0"/>
                </a:lnTo>
                <a:close/>
              </a:path>
            </a:pathLst>
          </a:custGeom>
          <a:blipFill rotWithShape="1">
            <a:blip r:embed="rId3">
              <a:alphaModFix/>
            </a:blip>
            <a:stretch>
              <a:fillRect b="0" l="0" r="0" t="0"/>
            </a:stretch>
          </a:blipFill>
          <a:ln>
            <a:noFill/>
          </a:ln>
        </p:spPr>
      </p:sp>
      <p:sp>
        <p:nvSpPr>
          <p:cNvPr id="34" name="Google Shape;34;p4"/>
          <p:cNvSpPr/>
          <p:nvPr/>
        </p:nvSpPr>
        <p:spPr>
          <a:xfrm>
            <a:off x="7809972" y="1841256"/>
            <a:ext cx="922867" cy="2351254"/>
          </a:xfrm>
          <a:custGeom>
            <a:rect b="b" l="l" r="r" t="t"/>
            <a:pathLst>
              <a:path extrusionOk="0" h="4702508" w="1845734">
                <a:moveTo>
                  <a:pt x="0" y="0"/>
                </a:moveTo>
                <a:lnTo>
                  <a:pt x="1845734" y="0"/>
                </a:lnTo>
                <a:lnTo>
                  <a:pt x="1845734" y="4702508"/>
                </a:lnTo>
                <a:lnTo>
                  <a:pt x="0" y="4702508"/>
                </a:lnTo>
                <a:lnTo>
                  <a:pt x="0" y="0"/>
                </a:lnTo>
                <a:close/>
              </a:path>
            </a:pathLst>
          </a:custGeom>
          <a:blipFill rotWithShape="1">
            <a:blip r:embed="rId4">
              <a:alphaModFix/>
            </a:blip>
            <a:stretch>
              <a:fillRect b="0" l="0" r="0" t="0"/>
            </a:stretch>
          </a:blipFill>
          <a:ln>
            <a:noFill/>
          </a:ln>
        </p:spPr>
      </p:sp>
      <p:sp>
        <p:nvSpPr>
          <p:cNvPr id="35" name="Google Shape;35;p4"/>
          <p:cNvSpPr/>
          <p:nvPr/>
        </p:nvSpPr>
        <p:spPr>
          <a:xfrm>
            <a:off x="5034496" y="1988736"/>
            <a:ext cx="1377359" cy="2203774"/>
          </a:xfrm>
          <a:custGeom>
            <a:rect b="b" l="l" r="r" t="t"/>
            <a:pathLst>
              <a:path extrusionOk="0" h="4407548" w="2754718">
                <a:moveTo>
                  <a:pt x="0" y="0"/>
                </a:moveTo>
                <a:lnTo>
                  <a:pt x="2754717" y="0"/>
                </a:lnTo>
                <a:lnTo>
                  <a:pt x="2754717" y="4407548"/>
                </a:lnTo>
                <a:lnTo>
                  <a:pt x="0" y="4407548"/>
                </a:lnTo>
                <a:lnTo>
                  <a:pt x="0" y="0"/>
                </a:lnTo>
                <a:close/>
              </a:path>
            </a:pathLst>
          </a:custGeom>
          <a:blipFill rotWithShape="1">
            <a:blip r:embed="rId5">
              <a:alphaModFix/>
            </a:blip>
            <a:stretch>
              <a:fillRect b="0" l="0" r="0" t="0"/>
            </a:stretch>
          </a:blipFill>
          <a:ln>
            <a:noFill/>
          </a:ln>
        </p:spPr>
      </p:sp>
      <p:sp>
        <p:nvSpPr>
          <p:cNvPr id="36" name="Google Shape;36;p4"/>
          <p:cNvSpPr/>
          <p:nvPr/>
        </p:nvSpPr>
        <p:spPr>
          <a:xfrm>
            <a:off x="6284305" y="3507543"/>
            <a:ext cx="1525667" cy="1155693"/>
          </a:xfrm>
          <a:custGeom>
            <a:rect b="b" l="l" r="r" t="t"/>
            <a:pathLst>
              <a:path extrusionOk="0" h="2311385" w="3051334">
                <a:moveTo>
                  <a:pt x="0" y="0"/>
                </a:moveTo>
                <a:lnTo>
                  <a:pt x="3051334" y="0"/>
                </a:lnTo>
                <a:lnTo>
                  <a:pt x="3051334" y="2311385"/>
                </a:lnTo>
                <a:lnTo>
                  <a:pt x="0" y="2311385"/>
                </a:lnTo>
                <a:lnTo>
                  <a:pt x="0" y="0"/>
                </a:lnTo>
                <a:close/>
              </a:path>
            </a:pathLst>
          </a:custGeom>
          <a:blipFill rotWithShape="1">
            <a:blip r:embed="rId6">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7" name="Shape 37"/>
        <p:cNvGrpSpPr/>
        <p:nvPr/>
      </p:nvGrpSpPr>
      <p:grpSpPr>
        <a:xfrm>
          <a:off x="0" y="0"/>
          <a:ext cx="0" cy="0"/>
          <a:chOff x="0" y="0"/>
          <a:chExt cx="0" cy="0"/>
        </a:xfrm>
      </p:grpSpPr>
      <p:sp>
        <p:nvSpPr>
          <p:cNvPr id="38" name="Google Shape;38;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9" name="Google Shape;39;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0" name="Google Shape;40;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1" name="Google Shape;41;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2" name="Google Shape;42;p5"/>
          <p:cNvSpPr/>
          <p:nvPr/>
        </p:nvSpPr>
        <p:spPr>
          <a:xfrm>
            <a:off x="3737125" y="2429500"/>
            <a:ext cx="3330483" cy="4523576"/>
          </a:xfrm>
          <a:custGeom>
            <a:rect b="b" l="l" r="r" t="t"/>
            <a:pathLst>
              <a:path extrusionOk="0" h="9573706" w="7048641">
                <a:moveTo>
                  <a:pt x="0" y="0"/>
                </a:moveTo>
                <a:lnTo>
                  <a:pt x="7048641" y="0"/>
                </a:lnTo>
                <a:lnTo>
                  <a:pt x="7048641" y="9573706"/>
                </a:lnTo>
                <a:lnTo>
                  <a:pt x="0" y="9573706"/>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3" name="Shape 43"/>
        <p:cNvGrpSpPr/>
        <p:nvPr/>
      </p:nvGrpSpPr>
      <p:grpSpPr>
        <a:xfrm>
          <a:off x="0" y="0"/>
          <a:ext cx="0" cy="0"/>
          <a:chOff x="0" y="0"/>
          <a:chExt cx="0" cy="0"/>
        </a:xfrm>
      </p:grpSpPr>
      <p:sp>
        <p:nvSpPr>
          <p:cNvPr id="44" name="Google Shape;44;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5" name="Google Shape;45;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6" name="Google Shape;46;p6"/>
          <p:cNvSpPr/>
          <p:nvPr/>
        </p:nvSpPr>
        <p:spPr>
          <a:xfrm>
            <a:off x="-146425" y="-111037"/>
            <a:ext cx="2633220" cy="3540464"/>
          </a:xfrm>
          <a:custGeom>
            <a:rect b="b" l="l" r="r" t="t"/>
            <a:pathLst>
              <a:path extrusionOk="0" h="7080928" w="5266440">
                <a:moveTo>
                  <a:pt x="0" y="0"/>
                </a:moveTo>
                <a:lnTo>
                  <a:pt x="5266440" y="0"/>
                </a:lnTo>
                <a:lnTo>
                  <a:pt x="5266440" y="7080928"/>
                </a:lnTo>
                <a:lnTo>
                  <a:pt x="0" y="7080928"/>
                </a:lnTo>
                <a:lnTo>
                  <a:pt x="0" y="0"/>
                </a:lnTo>
                <a:close/>
              </a:path>
            </a:pathLst>
          </a:custGeom>
          <a:blipFill rotWithShape="1">
            <a:blip r:embed="rId2">
              <a:alphaModFix/>
            </a:blip>
            <a:stretch>
              <a:fillRect b="0" l="0" r="0" t="0"/>
            </a:stretch>
          </a:blipFill>
          <a:ln>
            <a:noFill/>
          </a:ln>
        </p:spPr>
      </p:sp>
      <p:sp>
        <p:nvSpPr>
          <p:cNvPr id="47" name="Google Shape;47;p6"/>
          <p:cNvSpPr/>
          <p:nvPr/>
        </p:nvSpPr>
        <p:spPr>
          <a:xfrm rot="904748">
            <a:off x="6320586" y="-315001"/>
            <a:ext cx="2410884" cy="4112382"/>
          </a:xfrm>
          <a:custGeom>
            <a:rect b="b" l="l" r="r" t="t"/>
            <a:pathLst>
              <a:path extrusionOk="0" h="8229600" w="4824603">
                <a:moveTo>
                  <a:pt x="0" y="0"/>
                </a:moveTo>
                <a:lnTo>
                  <a:pt x="4824603" y="0"/>
                </a:lnTo>
                <a:lnTo>
                  <a:pt x="4824603" y="8229600"/>
                </a:lnTo>
                <a:lnTo>
                  <a:pt x="0" y="8229600"/>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8" name="Shape 48"/>
        <p:cNvGrpSpPr/>
        <p:nvPr/>
      </p:nvGrpSpPr>
      <p:grpSpPr>
        <a:xfrm>
          <a:off x="0" y="0"/>
          <a:ext cx="0" cy="0"/>
          <a:chOff x="0" y="0"/>
          <a:chExt cx="0" cy="0"/>
        </a:xfrm>
      </p:grpSpPr>
      <p:sp>
        <p:nvSpPr>
          <p:cNvPr id="49" name="Google Shape;49;p7"/>
          <p:cNvSpPr/>
          <p:nvPr/>
        </p:nvSpPr>
        <p:spPr>
          <a:xfrm>
            <a:off x="529500" y="667950"/>
            <a:ext cx="8085000" cy="3682500"/>
          </a:xfrm>
          <a:prstGeom prst="roundRect">
            <a:avLst>
              <a:gd fmla="val 16667" name="adj"/>
            </a:avLst>
          </a:prstGeom>
          <a:solidFill>
            <a:srgbClr val="11807B"/>
          </a:solidFill>
          <a:ln cap="flat" cmpd="sng" w="9525">
            <a:solidFill>
              <a:srgbClr val="FE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irassol"/>
              <a:ea typeface="Girassol"/>
              <a:cs typeface="Girassol"/>
              <a:sym typeface="Girassol"/>
            </a:endParaRPr>
          </a:p>
        </p:txBody>
      </p:sp>
      <p:sp>
        <p:nvSpPr>
          <p:cNvPr id="50" name="Google Shape;50;p7"/>
          <p:cNvSpPr/>
          <p:nvPr/>
        </p:nvSpPr>
        <p:spPr>
          <a:xfrm>
            <a:off x="-1033375" y="2226162"/>
            <a:ext cx="3137924" cy="3374112"/>
          </a:xfrm>
          <a:custGeom>
            <a:rect b="b" l="l" r="r" t="t"/>
            <a:pathLst>
              <a:path extrusionOk="0" h="8488332" w="7894149">
                <a:moveTo>
                  <a:pt x="0" y="0"/>
                </a:moveTo>
                <a:lnTo>
                  <a:pt x="7894149" y="0"/>
                </a:lnTo>
                <a:lnTo>
                  <a:pt x="7894149" y="8488332"/>
                </a:lnTo>
                <a:lnTo>
                  <a:pt x="0" y="8488332"/>
                </a:lnTo>
                <a:lnTo>
                  <a:pt x="0" y="0"/>
                </a:lnTo>
                <a:close/>
              </a:path>
            </a:pathLst>
          </a:custGeom>
          <a:blipFill rotWithShape="1">
            <a:blip r:embed="rId2">
              <a:alphaModFix/>
            </a:blip>
            <a:stretch>
              <a:fillRect b="0" l="0" r="0" t="0"/>
            </a:stretch>
          </a:blipFill>
          <a:ln>
            <a:noFill/>
          </a:ln>
        </p:spPr>
      </p:sp>
      <p:sp>
        <p:nvSpPr>
          <p:cNvPr id="51" name="Google Shape;51;p7"/>
          <p:cNvSpPr/>
          <p:nvPr/>
        </p:nvSpPr>
        <p:spPr>
          <a:xfrm rot="937874">
            <a:off x="7559721" y="-514987"/>
            <a:ext cx="1845355" cy="2900361"/>
          </a:xfrm>
          <a:custGeom>
            <a:rect b="b" l="l" r="r" t="t"/>
            <a:pathLst>
              <a:path extrusionOk="0" h="5788795" w="3683121">
                <a:moveTo>
                  <a:pt x="0" y="0"/>
                </a:moveTo>
                <a:lnTo>
                  <a:pt x="3683121" y="0"/>
                </a:lnTo>
                <a:lnTo>
                  <a:pt x="3683121" y="5788795"/>
                </a:lnTo>
                <a:lnTo>
                  <a:pt x="0" y="5788795"/>
                </a:lnTo>
                <a:lnTo>
                  <a:pt x="0" y="0"/>
                </a:lnTo>
                <a:close/>
              </a:path>
            </a:pathLst>
          </a:custGeom>
          <a:blipFill rotWithShape="1">
            <a:blip r:embed="rId3">
              <a:alphaModFix/>
            </a:blip>
            <a:stretch>
              <a:fillRect b="0" l="0" r="0" t="0"/>
            </a:stretch>
          </a:blipFill>
          <a:ln>
            <a:noFill/>
          </a:ln>
        </p:spPr>
      </p:sp>
      <p:sp>
        <p:nvSpPr>
          <p:cNvPr id="52" name="Google Shape;52;p7"/>
          <p:cNvSpPr txBox="1"/>
          <p:nvPr>
            <p:ph type="title"/>
          </p:nvPr>
        </p:nvSpPr>
        <p:spPr>
          <a:xfrm>
            <a:off x="1953750" y="450150"/>
            <a:ext cx="5236500" cy="4090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2"/>
              </a:buClr>
              <a:buSzPts val="4800"/>
              <a:buNone/>
              <a:defRPr sz="4800">
                <a:solidFill>
                  <a:schemeClr val="dk2"/>
                </a:solidFill>
              </a:defRPr>
            </a:lvl1pPr>
            <a:lvl2pPr lvl="1" algn="ctr">
              <a:spcBef>
                <a:spcPts val="0"/>
              </a:spcBef>
              <a:spcAft>
                <a:spcPts val="0"/>
              </a:spcAft>
              <a:buClr>
                <a:schemeClr val="dk2"/>
              </a:buClr>
              <a:buSzPts val="4800"/>
              <a:buNone/>
              <a:defRPr sz="4800">
                <a:solidFill>
                  <a:schemeClr val="dk2"/>
                </a:solidFill>
              </a:defRPr>
            </a:lvl2pPr>
            <a:lvl3pPr lvl="2" algn="ctr">
              <a:spcBef>
                <a:spcPts val="0"/>
              </a:spcBef>
              <a:spcAft>
                <a:spcPts val="0"/>
              </a:spcAft>
              <a:buClr>
                <a:schemeClr val="dk2"/>
              </a:buClr>
              <a:buSzPts val="4800"/>
              <a:buNone/>
              <a:defRPr sz="4800">
                <a:solidFill>
                  <a:schemeClr val="dk2"/>
                </a:solidFill>
              </a:defRPr>
            </a:lvl3pPr>
            <a:lvl4pPr lvl="3" algn="ctr">
              <a:spcBef>
                <a:spcPts val="0"/>
              </a:spcBef>
              <a:spcAft>
                <a:spcPts val="0"/>
              </a:spcAft>
              <a:buClr>
                <a:schemeClr val="dk2"/>
              </a:buClr>
              <a:buSzPts val="4800"/>
              <a:buNone/>
              <a:defRPr sz="4800">
                <a:solidFill>
                  <a:schemeClr val="dk2"/>
                </a:solidFill>
              </a:defRPr>
            </a:lvl4pPr>
            <a:lvl5pPr lvl="4" algn="ctr">
              <a:spcBef>
                <a:spcPts val="0"/>
              </a:spcBef>
              <a:spcAft>
                <a:spcPts val="0"/>
              </a:spcAft>
              <a:buClr>
                <a:schemeClr val="dk2"/>
              </a:buClr>
              <a:buSzPts val="4800"/>
              <a:buNone/>
              <a:defRPr sz="4800">
                <a:solidFill>
                  <a:schemeClr val="dk2"/>
                </a:solidFill>
              </a:defRPr>
            </a:lvl5pPr>
            <a:lvl6pPr lvl="5" algn="ctr">
              <a:spcBef>
                <a:spcPts val="0"/>
              </a:spcBef>
              <a:spcAft>
                <a:spcPts val="0"/>
              </a:spcAft>
              <a:buClr>
                <a:schemeClr val="dk2"/>
              </a:buClr>
              <a:buSzPts val="4800"/>
              <a:buNone/>
              <a:defRPr sz="4800">
                <a:solidFill>
                  <a:schemeClr val="dk2"/>
                </a:solidFill>
              </a:defRPr>
            </a:lvl6pPr>
            <a:lvl7pPr lvl="6" algn="ctr">
              <a:spcBef>
                <a:spcPts val="0"/>
              </a:spcBef>
              <a:spcAft>
                <a:spcPts val="0"/>
              </a:spcAft>
              <a:buClr>
                <a:schemeClr val="dk2"/>
              </a:buClr>
              <a:buSzPts val="4800"/>
              <a:buNone/>
              <a:defRPr sz="4800">
                <a:solidFill>
                  <a:schemeClr val="dk2"/>
                </a:solidFill>
              </a:defRPr>
            </a:lvl7pPr>
            <a:lvl8pPr lvl="7" algn="ctr">
              <a:spcBef>
                <a:spcPts val="0"/>
              </a:spcBef>
              <a:spcAft>
                <a:spcPts val="0"/>
              </a:spcAft>
              <a:buClr>
                <a:schemeClr val="dk2"/>
              </a:buClr>
              <a:buSzPts val="4800"/>
              <a:buNone/>
              <a:defRPr sz="4800">
                <a:solidFill>
                  <a:schemeClr val="dk2"/>
                </a:solidFill>
              </a:defRPr>
            </a:lvl8pPr>
            <a:lvl9pPr lvl="8" algn="ctr">
              <a:spcBef>
                <a:spcPts val="0"/>
              </a:spcBef>
              <a:spcAft>
                <a:spcPts val="0"/>
              </a:spcAft>
              <a:buClr>
                <a:schemeClr val="dk2"/>
              </a:buClr>
              <a:buSzPts val="4800"/>
              <a:buNone/>
              <a:defRPr sz="4800">
                <a:solidFill>
                  <a:schemeClr val="dk2"/>
                </a:solidFill>
              </a:defRPr>
            </a:lvl9pPr>
          </a:lstStyle>
          <a:p/>
        </p:txBody>
      </p:sp>
      <p:sp>
        <p:nvSpPr>
          <p:cNvPr id="53" name="Google Shape;53;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4" name="Shape 54"/>
        <p:cNvGrpSpPr/>
        <p:nvPr/>
      </p:nvGrpSpPr>
      <p:grpSpPr>
        <a:xfrm>
          <a:off x="0" y="0"/>
          <a:ext cx="0" cy="0"/>
          <a:chOff x="0" y="0"/>
          <a:chExt cx="0" cy="0"/>
        </a:xfrm>
      </p:grpSpPr>
      <p:pic>
        <p:nvPicPr>
          <p:cNvPr id="55" name="Google Shape;55;p8"/>
          <p:cNvPicPr preferRelativeResize="0"/>
          <p:nvPr/>
        </p:nvPicPr>
        <p:blipFill>
          <a:blip r:embed="rId2">
            <a:alphaModFix/>
          </a:blip>
          <a:stretch>
            <a:fillRect/>
          </a:stretch>
        </p:blipFill>
        <p:spPr>
          <a:xfrm>
            <a:off x="4765401" y="200750"/>
            <a:ext cx="4102624" cy="4942748"/>
          </a:xfrm>
          <a:prstGeom prst="rect">
            <a:avLst/>
          </a:prstGeom>
          <a:noFill/>
          <a:ln>
            <a:noFill/>
          </a:ln>
        </p:spPr>
      </p:pic>
      <p:sp>
        <p:nvSpPr>
          <p:cNvPr id="56" name="Google Shape;56;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7" name="Google Shape;57;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8" name="Google Shape;58;p8"/>
          <p:cNvSpPr txBox="1"/>
          <p:nvPr>
            <p:ph idx="2" type="body"/>
          </p:nvPr>
        </p:nvSpPr>
        <p:spPr>
          <a:xfrm>
            <a:off x="4917225" y="9526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9" name="Google Shape;59;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0" name="Google Shape;60;p8"/>
          <p:cNvSpPr/>
          <p:nvPr/>
        </p:nvSpPr>
        <p:spPr>
          <a:xfrm>
            <a:off x="2963032" y="3318613"/>
            <a:ext cx="3004700" cy="3729802"/>
          </a:xfrm>
          <a:custGeom>
            <a:rect b="b" l="l" r="r" t="t"/>
            <a:pathLst>
              <a:path extrusionOk="0" h="7459604" w="6009399">
                <a:moveTo>
                  <a:pt x="0" y="0"/>
                </a:moveTo>
                <a:lnTo>
                  <a:pt x="6009399" y="0"/>
                </a:lnTo>
                <a:lnTo>
                  <a:pt x="6009399" y="7459604"/>
                </a:lnTo>
                <a:lnTo>
                  <a:pt x="0" y="7459604"/>
                </a:lnTo>
                <a:lnTo>
                  <a:pt x="0" y="0"/>
                </a:lnTo>
                <a:close/>
              </a:path>
            </a:pathLst>
          </a:custGeom>
          <a:blipFill rotWithShape="1">
            <a:blip r:embed="rId3">
              <a:alphaModFix/>
            </a:blip>
            <a:stretch>
              <a:fillRect b="0" l="-969" r="-969"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1" name="Shape 61"/>
        <p:cNvGrpSpPr/>
        <p:nvPr/>
      </p:nvGrpSpPr>
      <p:grpSpPr>
        <a:xfrm>
          <a:off x="0" y="0"/>
          <a:ext cx="0" cy="0"/>
          <a:chOff x="0" y="0"/>
          <a:chExt cx="0" cy="0"/>
        </a:xfrm>
      </p:grpSpPr>
      <p:sp>
        <p:nvSpPr>
          <p:cNvPr id="62" name="Google Shape;62;p9"/>
          <p:cNvSpPr/>
          <p:nvPr/>
        </p:nvSpPr>
        <p:spPr>
          <a:xfrm>
            <a:off x="285875" y="1947750"/>
            <a:ext cx="3919500" cy="1248000"/>
          </a:xfrm>
          <a:prstGeom prst="roundRect">
            <a:avLst>
              <a:gd fmla="val 16667" name="adj"/>
            </a:avLst>
          </a:prstGeom>
          <a:solidFill>
            <a:srgbClr val="17576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irassol"/>
              <a:ea typeface="Girassol"/>
              <a:cs typeface="Girassol"/>
              <a:sym typeface="Girassol"/>
            </a:endParaRPr>
          </a:p>
        </p:txBody>
      </p:sp>
      <p:sp>
        <p:nvSpPr>
          <p:cNvPr id="63" name="Google Shape;63;p9"/>
          <p:cNvSpPr txBox="1"/>
          <p:nvPr>
            <p:ph idx="1" type="body"/>
          </p:nvPr>
        </p:nvSpPr>
        <p:spPr>
          <a:xfrm>
            <a:off x="457475" y="2269200"/>
            <a:ext cx="3576300" cy="605100"/>
          </a:xfrm>
          <a:prstGeom prst="rect">
            <a:avLst/>
          </a:prstGeom>
        </p:spPr>
        <p:txBody>
          <a:bodyPr anchorCtr="0" anchor="ctr" bIns="91425" lIns="91425" spcFirstLastPara="1" rIns="91425" wrap="square" tIns="91425">
            <a:normAutofit/>
          </a:bodyPr>
          <a:lstStyle>
            <a:lvl1pPr indent="-228600" lvl="0" marL="457200" algn="ctr">
              <a:lnSpc>
                <a:spcPct val="100000"/>
              </a:lnSpc>
              <a:spcBef>
                <a:spcPts val="0"/>
              </a:spcBef>
              <a:spcAft>
                <a:spcPts val="0"/>
              </a:spcAft>
              <a:buSzPts val="1800"/>
              <a:buNone/>
              <a:defRPr/>
            </a:lvl1pPr>
          </a:lstStyle>
          <a:p/>
        </p:txBody>
      </p:sp>
      <p:sp>
        <p:nvSpPr>
          <p:cNvPr id="64" name="Google Shape;64;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5" name="Google Shape;65;p9"/>
          <p:cNvSpPr/>
          <p:nvPr/>
        </p:nvSpPr>
        <p:spPr>
          <a:xfrm>
            <a:off x="4913214" y="-115530"/>
            <a:ext cx="3991356" cy="4114800"/>
          </a:xfrm>
          <a:custGeom>
            <a:rect b="b" l="l" r="r" t="t"/>
            <a:pathLst>
              <a:path extrusionOk="0" h="8229600" w="7982712">
                <a:moveTo>
                  <a:pt x="0" y="0"/>
                </a:moveTo>
                <a:lnTo>
                  <a:pt x="7982712" y="0"/>
                </a:lnTo>
                <a:lnTo>
                  <a:pt x="7982712" y="8229600"/>
                </a:lnTo>
                <a:lnTo>
                  <a:pt x="0" y="8229600"/>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6" name="Shape 66"/>
        <p:cNvGrpSpPr/>
        <p:nvPr/>
      </p:nvGrpSpPr>
      <p:grpSpPr>
        <a:xfrm>
          <a:off x="0" y="0"/>
          <a:ext cx="0" cy="0"/>
          <a:chOff x="0" y="0"/>
          <a:chExt cx="0" cy="0"/>
        </a:xfrm>
      </p:grpSpPr>
      <p:sp>
        <p:nvSpPr>
          <p:cNvPr id="67" name="Google Shape;67;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68" name="Google Shape;68;p10"/>
          <p:cNvPicPr preferRelativeResize="0"/>
          <p:nvPr/>
        </p:nvPicPr>
        <p:blipFill>
          <a:blip r:embed="rId2">
            <a:alphaModFix/>
          </a:blip>
          <a:stretch>
            <a:fillRect/>
          </a:stretch>
        </p:blipFill>
        <p:spPr>
          <a:xfrm>
            <a:off x="0" y="-12825"/>
            <a:ext cx="9144003" cy="530871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theme" Target="../theme/theme2.xml"/><Relationship Id="rId10" Type="http://schemas.openxmlformats.org/officeDocument/2006/relationships/slideLayout" Target="../slideLayouts/slideLayout9.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a:blip r:embed="rId1">
            <a:alphaModFix/>
          </a:blip>
          <a:stretch>
            <a:fillRect/>
          </a:stretch>
        </p:blipFill>
        <p:spPr>
          <a:xfrm>
            <a:off x="0" y="-12825"/>
            <a:ext cx="9144003" cy="5308713"/>
          </a:xfrm>
          <a:prstGeom prst="rect">
            <a:avLst/>
          </a:prstGeom>
          <a:noFill/>
          <a:ln>
            <a:noFill/>
          </a:ln>
        </p:spPr>
      </p:pic>
      <p:sp>
        <p:nvSpPr>
          <p:cNvPr id="7" name="Google Shape;7;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Girassol"/>
              <a:buNone/>
              <a:defRPr sz="2800">
                <a:solidFill>
                  <a:schemeClr val="dk1"/>
                </a:solidFill>
                <a:latin typeface="Girassol"/>
                <a:ea typeface="Girassol"/>
                <a:cs typeface="Girassol"/>
                <a:sym typeface="Girasso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8" name="Google Shape;8;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Girassol"/>
              <a:buChar char="●"/>
              <a:defRPr sz="1800">
                <a:solidFill>
                  <a:schemeClr val="dk2"/>
                </a:solidFill>
                <a:latin typeface="Girassol"/>
                <a:ea typeface="Girassol"/>
                <a:cs typeface="Girassol"/>
                <a:sym typeface="Girassol"/>
              </a:defRPr>
            </a:lvl1pPr>
            <a:lvl2pPr indent="-317500" lvl="1" marL="914400">
              <a:lnSpc>
                <a:spcPct val="115000"/>
              </a:lnSpc>
              <a:spcBef>
                <a:spcPts val="0"/>
              </a:spcBef>
              <a:spcAft>
                <a:spcPts val="0"/>
              </a:spcAft>
              <a:buClr>
                <a:schemeClr val="dk2"/>
              </a:buClr>
              <a:buSzPts val="1400"/>
              <a:buFont typeface="Charmonman"/>
              <a:buChar char="○"/>
              <a:defRPr>
                <a:solidFill>
                  <a:schemeClr val="dk2"/>
                </a:solidFill>
                <a:latin typeface="Charmonman"/>
                <a:ea typeface="Charmonman"/>
                <a:cs typeface="Charmonman"/>
                <a:sym typeface="Charmonman"/>
              </a:defRPr>
            </a:lvl2pPr>
            <a:lvl3pPr indent="-317500" lvl="2" marL="1371600">
              <a:lnSpc>
                <a:spcPct val="115000"/>
              </a:lnSpc>
              <a:spcBef>
                <a:spcPts val="0"/>
              </a:spcBef>
              <a:spcAft>
                <a:spcPts val="0"/>
              </a:spcAft>
              <a:buClr>
                <a:schemeClr val="dk2"/>
              </a:buClr>
              <a:buSzPts val="1400"/>
              <a:buFont typeface="Gilda Display"/>
              <a:buChar char="■"/>
              <a:defRPr>
                <a:solidFill>
                  <a:schemeClr val="dk2"/>
                </a:solidFill>
                <a:latin typeface="Gilda Display"/>
                <a:ea typeface="Gilda Display"/>
                <a:cs typeface="Gilda Display"/>
                <a:sym typeface="Gilda Display"/>
              </a:defRPr>
            </a:lvl3pPr>
            <a:lvl4pPr indent="-317500" lvl="3" marL="1828800">
              <a:lnSpc>
                <a:spcPct val="115000"/>
              </a:lnSpc>
              <a:spcBef>
                <a:spcPts val="0"/>
              </a:spcBef>
              <a:spcAft>
                <a:spcPts val="0"/>
              </a:spcAft>
              <a:buClr>
                <a:schemeClr val="dk2"/>
              </a:buClr>
              <a:buSzPts val="1400"/>
              <a:buFont typeface="Gilda Display"/>
              <a:buChar char="●"/>
              <a:defRPr>
                <a:solidFill>
                  <a:schemeClr val="dk2"/>
                </a:solidFill>
                <a:latin typeface="Gilda Display"/>
                <a:ea typeface="Gilda Display"/>
                <a:cs typeface="Gilda Display"/>
                <a:sym typeface="Gilda Display"/>
              </a:defRPr>
            </a:lvl4pPr>
            <a:lvl5pPr indent="-317500" lvl="4" marL="2286000">
              <a:lnSpc>
                <a:spcPct val="115000"/>
              </a:lnSpc>
              <a:spcBef>
                <a:spcPts val="0"/>
              </a:spcBef>
              <a:spcAft>
                <a:spcPts val="0"/>
              </a:spcAft>
              <a:buClr>
                <a:schemeClr val="dk2"/>
              </a:buClr>
              <a:buSzPts val="1400"/>
              <a:buFont typeface="Gilda Display"/>
              <a:buChar char="○"/>
              <a:defRPr>
                <a:solidFill>
                  <a:schemeClr val="dk2"/>
                </a:solidFill>
                <a:latin typeface="Gilda Display"/>
                <a:ea typeface="Gilda Display"/>
                <a:cs typeface="Gilda Display"/>
                <a:sym typeface="Gilda Display"/>
              </a:defRPr>
            </a:lvl5pPr>
            <a:lvl6pPr indent="-317500" lvl="5" marL="2743200">
              <a:lnSpc>
                <a:spcPct val="115000"/>
              </a:lnSpc>
              <a:spcBef>
                <a:spcPts val="0"/>
              </a:spcBef>
              <a:spcAft>
                <a:spcPts val="0"/>
              </a:spcAft>
              <a:buClr>
                <a:schemeClr val="dk2"/>
              </a:buClr>
              <a:buSzPts val="1400"/>
              <a:buFont typeface="Gilda Display"/>
              <a:buChar char="■"/>
              <a:defRPr>
                <a:solidFill>
                  <a:schemeClr val="dk2"/>
                </a:solidFill>
                <a:latin typeface="Gilda Display"/>
                <a:ea typeface="Gilda Display"/>
                <a:cs typeface="Gilda Display"/>
                <a:sym typeface="Gilda Display"/>
              </a:defRPr>
            </a:lvl6pPr>
            <a:lvl7pPr indent="-317500" lvl="6" marL="3200400">
              <a:lnSpc>
                <a:spcPct val="115000"/>
              </a:lnSpc>
              <a:spcBef>
                <a:spcPts val="0"/>
              </a:spcBef>
              <a:spcAft>
                <a:spcPts val="0"/>
              </a:spcAft>
              <a:buClr>
                <a:schemeClr val="dk2"/>
              </a:buClr>
              <a:buSzPts val="1400"/>
              <a:buFont typeface="Gilda Display"/>
              <a:buChar char="●"/>
              <a:defRPr>
                <a:solidFill>
                  <a:schemeClr val="dk2"/>
                </a:solidFill>
                <a:latin typeface="Gilda Display"/>
                <a:ea typeface="Gilda Display"/>
                <a:cs typeface="Gilda Display"/>
                <a:sym typeface="Gilda Display"/>
              </a:defRPr>
            </a:lvl7pPr>
            <a:lvl8pPr indent="-317500" lvl="7" marL="3657600">
              <a:lnSpc>
                <a:spcPct val="115000"/>
              </a:lnSpc>
              <a:spcBef>
                <a:spcPts val="0"/>
              </a:spcBef>
              <a:spcAft>
                <a:spcPts val="0"/>
              </a:spcAft>
              <a:buClr>
                <a:schemeClr val="dk2"/>
              </a:buClr>
              <a:buSzPts val="1400"/>
              <a:buFont typeface="Gilda Display"/>
              <a:buChar char="○"/>
              <a:defRPr>
                <a:solidFill>
                  <a:schemeClr val="dk2"/>
                </a:solidFill>
                <a:latin typeface="Gilda Display"/>
                <a:ea typeface="Gilda Display"/>
                <a:cs typeface="Gilda Display"/>
                <a:sym typeface="Gilda Display"/>
              </a:defRPr>
            </a:lvl8pPr>
            <a:lvl9pPr indent="-317500" lvl="8" marL="4114800">
              <a:lnSpc>
                <a:spcPct val="115000"/>
              </a:lnSpc>
              <a:spcBef>
                <a:spcPts val="0"/>
              </a:spcBef>
              <a:spcAft>
                <a:spcPts val="0"/>
              </a:spcAft>
              <a:buClr>
                <a:schemeClr val="dk2"/>
              </a:buClr>
              <a:buSzPts val="1400"/>
              <a:buFont typeface="Gilda Display"/>
              <a:buChar char="■"/>
              <a:defRPr>
                <a:solidFill>
                  <a:schemeClr val="dk2"/>
                </a:solidFill>
                <a:latin typeface="Gilda Display"/>
                <a:ea typeface="Gilda Display"/>
                <a:cs typeface="Gilda Display"/>
                <a:sym typeface="Gilda Display"/>
              </a:defRPr>
            </a:lvl9pPr>
          </a:lstStyle>
          <a:p/>
        </p:txBody>
      </p:sp>
      <p:sp>
        <p:nvSpPr>
          <p:cNvPr id="9" name="Google Shape;9;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10.png"/><Relationship Id="rId7" Type="http://schemas.openxmlformats.org/officeDocument/2006/relationships/image" Target="../media/image3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48.png"/><Relationship Id="rId4" Type="http://schemas.openxmlformats.org/officeDocument/2006/relationships/image" Target="../media/image43.png"/><Relationship Id="rId5" Type="http://schemas.openxmlformats.org/officeDocument/2006/relationships/image" Target="../media/image5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68.png"/><Relationship Id="rId5" Type="http://schemas.openxmlformats.org/officeDocument/2006/relationships/image" Target="../media/image46.png"/><Relationship Id="rId6" Type="http://schemas.openxmlformats.org/officeDocument/2006/relationships/image" Target="../media/image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29.png"/><Relationship Id="rId5"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40.png"/><Relationship Id="rId5" Type="http://schemas.openxmlformats.org/officeDocument/2006/relationships/image" Target="../media/image2.png"/><Relationship Id="rId6" Type="http://schemas.openxmlformats.org/officeDocument/2006/relationships/image" Target="../media/image12.png"/><Relationship Id="rId7" Type="http://schemas.openxmlformats.org/officeDocument/2006/relationships/image" Target="../media/image22.png"/><Relationship Id="rId8"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45.png"/><Relationship Id="rId4" Type="http://schemas.openxmlformats.org/officeDocument/2006/relationships/image" Target="../media/image78.png"/><Relationship Id="rId5" Type="http://schemas.openxmlformats.org/officeDocument/2006/relationships/image" Target="../media/image58.png"/><Relationship Id="rId6" Type="http://schemas.openxmlformats.org/officeDocument/2006/relationships/image" Target="../media/image51.png"/><Relationship Id="rId7" Type="http://schemas.openxmlformats.org/officeDocument/2006/relationships/image" Target="../media/image5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49.png"/><Relationship Id="rId4" Type="http://schemas.openxmlformats.org/officeDocument/2006/relationships/image" Target="../media/image55.png"/><Relationship Id="rId5" Type="http://schemas.openxmlformats.org/officeDocument/2006/relationships/image" Target="../media/image76.png"/><Relationship Id="rId6" Type="http://schemas.openxmlformats.org/officeDocument/2006/relationships/image" Target="../media/image6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15.png"/><Relationship Id="rId4" Type="http://schemas.openxmlformats.org/officeDocument/2006/relationships/image" Target="../media/image8.png"/><Relationship Id="rId5" Type="http://schemas.openxmlformats.org/officeDocument/2006/relationships/image" Target="../media/image31.png"/></Relationships>
</file>

<file path=ppt/slides/_rels/slide17.xml.rels><?xml version="1.0" encoding="UTF-8" standalone="yes"?><Relationships xmlns="http://schemas.openxmlformats.org/package/2006/relationships"><Relationship Id="rId20" Type="http://schemas.openxmlformats.org/officeDocument/2006/relationships/image" Target="../media/image43.png"/><Relationship Id="rId11" Type="http://schemas.openxmlformats.org/officeDocument/2006/relationships/image" Target="../media/image33.png"/><Relationship Id="rId22" Type="http://schemas.openxmlformats.org/officeDocument/2006/relationships/image" Target="../media/image46.png"/><Relationship Id="rId10" Type="http://schemas.openxmlformats.org/officeDocument/2006/relationships/image" Target="../media/image1.png"/><Relationship Id="rId21" Type="http://schemas.openxmlformats.org/officeDocument/2006/relationships/image" Target="../media/image68.png"/><Relationship Id="rId13" Type="http://schemas.openxmlformats.org/officeDocument/2006/relationships/image" Target="../media/image34.png"/><Relationship Id="rId12" Type="http://schemas.openxmlformats.org/officeDocument/2006/relationships/image" Target="../media/image47.png"/><Relationship Id="rId23" Type="http://schemas.openxmlformats.org/officeDocument/2006/relationships/image" Target="../media/image50.png"/><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60.png"/><Relationship Id="rId4" Type="http://schemas.openxmlformats.org/officeDocument/2006/relationships/image" Target="../media/image32.png"/><Relationship Id="rId9" Type="http://schemas.openxmlformats.org/officeDocument/2006/relationships/image" Target="../media/image21.png"/><Relationship Id="rId15" Type="http://schemas.openxmlformats.org/officeDocument/2006/relationships/image" Target="../media/image26.png"/><Relationship Id="rId14" Type="http://schemas.openxmlformats.org/officeDocument/2006/relationships/image" Target="../media/image29.png"/><Relationship Id="rId17" Type="http://schemas.openxmlformats.org/officeDocument/2006/relationships/image" Target="../media/image36.png"/><Relationship Id="rId16" Type="http://schemas.openxmlformats.org/officeDocument/2006/relationships/image" Target="../media/image37.png"/><Relationship Id="rId5" Type="http://schemas.openxmlformats.org/officeDocument/2006/relationships/image" Target="../media/image42.png"/><Relationship Id="rId19" Type="http://schemas.openxmlformats.org/officeDocument/2006/relationships/image" Target="../media/image39.png"/><Relationship Id="rId6" Type="http://schemas.openxmlformats.org/officeDocument/2006/relationships/image" Target="../media/image53.png"/><Relationship Id="rId18" Type="http://schemas.openxmlformats.org/officeDocument/2006/relationships/image" Target="../media/image40.png"/><Relationship Id="rId7" Type="http://schemas.openxmlformats.org/officeDocument/2006/relationships/image" Target="../media/image4.png"/><Relationship Id="rId8" Type="http://schemas.openxmlformats.org/officeDocument/2006/relationships/image" Target="../media/image44.png"/></Relationships>
</file>

<file path=ppt/slides/_rels/slide18.xml.rels><?xml version="1.0" encoding="UTF-8" standalone="yes"?><Relationships xmlns="http://schemas.openxmlformats.org/package/2006/relationships"><Relationship Id="rId20" Type="http://schemas.openxmlformats.org/officeDocument/2006/relationships/image" Target="../media/image54.png"/><Relationship Id="rId11" Type="http://schemas.openxmlformats.org/officeDocument/2006/relationships/image" Target="../media/image6.png"/><Relationship Id="rId22" Type="http://schemas.openxmlformats.org/officeDocument/2006/relationships/image" Target="../media/image8.png"/><Relationship Id="rId10" Type="http://schemas.openxmlformats.org/officeDocument/2006/relationships/image" Target="../media/image65.png"/><Relationship Id="rId21" Type="http://schemas.openxmlformats.org/officeDocument/2006/relationships/image" Target="../media/image55.png"/><Relationship Id="rId13" Type="http://schemas.openxmlformats.org/officeDocument/2006/relationships/image" Target="../media/image25.png"/><Relationship Id="rId12" Type="http://schemas.openxmlformats.org/officeDocument/2006/relationships/image" Target="../media/image35.png"/><Relationship Id="rId23" Type="http://schemas.openxmlformats.org/officeDocument/2006/relationships/image" Target="../media/image31.png"/><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76.png"/><Relationship Id="rId15" Type="http://schemas.openxmlformats.org/officeDocument/2006/relationships/image" Target="../media/image24.png"/><Relationship Id="rId14" Type="http://schemas.openxmlformats.org/officeDocument/2006/relationships/image" Target="../media/image20.png"/><Relationship Id="rId17" Type="http://schemas.openxmlformats.org/officeDocument/2006/relationships/image" Target="../media/image78.png"/><Relationship Id="rId16" Type="http://schemas.openxmlformats.org/officeDocument/2006/relationships/image" Target="../media/image30.png"/><Relationship Id="rId5" Type="http://schemas.openxmlformats.org/officeDocument/2006/relationships/image" Target="../media/image12.png"/><Relationship Id="rId19" Type="http://schemas.openxmlformats.org/officeDocument/2006/relationships/image" Target="../media/image58.png"/><Relationship Id="rId6" Type="http://schemas.openxmlformats.org/officeDocument/2006/relationships/image" Target="../media/image22.png"/><Relationship Id="rId18" Type="http://schemas.openxmlformats.org/officeDocument/2006/relationships/image" Target="../media/image51.png"/><Relationship Id="rId7" Type="http://schemas.openxmlformats.org/officeDocument/2006/relationships/image" Target="../media/image11.png"/><Relationship Id="rId8"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10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26.png"/><Relationship Id="rId5"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27.png"/><Relationship Id="rId4" Type="http://schemas.openxmlformats.org/officeDocument/2006/relationships/image" Target="../media/image47.png"/><Relationship Id="rId5"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25.png"/><Relationship Id="rId4" Type="http://schemas.openxmlformats.org/officeDocument/2006/relationships/image" Target="../media/image20.png"/><Relationship Id="rId5" Type="http://schemas.openxmlformats.org/officeDocument/2006/relationships/image" Target="../media/image24.png"/><Relationship Id="rId6" Type="http://schemas.openxmlformats.org/officeDocument/2006/relationships/image" Target="../media/image30.png"/><Relationship Id="rId7" Type="http://schemas.openxmlformats.org/officeDocument/2006/relationships/image" Target="../media/image38.png"/><Relationship Id="rId8" Type="http://schemas.openxmlformats.org/officeDocument/2006/relationships/image" Target="../media/image3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28.png"/><Relationship Id="rId4" Type="http://schemas.openxmlformats.org/officeDocument/2006/relationships/image" Target="../media/image42.png"/><Relationship Id="rId5" Type="http://schemas.openxmlformats.org/officeDocument/2006/relationships/image" Target="../media/image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image" Target="../media/image21.png"/><Relationship Id="rId6" Type="http://schemas.openxmlformats.org/officeDocument/2006/relationships/image" Target="../media/image3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38.png"/><Relationship Id="rId4" Type="http://schemas.openxmlformats.org/officeDocument/2006/relationships/image" Target="../media/image53.png"/><Relationship Id="rId5" Type="http://schemas.openxmlformats.org/officeDocument/2006/relationships/image" Target="../media/image3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38.png"/><Relationship Id="rId4" Type="http://schemas.openxmlformats.org/officeDocument/2006/relationships/image" Target="../media/image18.png"/><Relationship Id="rId5"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CEC0"/>
        </a:solidFill>
      </p:bgPr>
    </p:bg>
    <p:spTree>
      <p:nvGrpSpPr>
        <p:cNvPr id="72" name="Shape 72"/>
        <p:cNvGrpSpPr/>
        <p:nvPr/>
      </p:nvGrpSpPr>
      <p:grpSpPr>
        <a:xfrm>
          <a:off x="0" y="0"/>
          <a:ext cx="0" cy="0"/>
          <a:chOff x="0" y="0"/>
          <a:chExt cx="0" cy="0"/>
        </a:xfrm>
      </p:grpSpPr>
      <p:sp>
        <p:nvSpPr>
          <p:cNvPr id="73" name="Google Shape;73;p11"/>
          <p:cNvSpPr/>
          <p:nvPr/>
        </p:nvSpPr>
        <p:spPr>
          <a:xfrm>
            <a:off x="143050" y="-783497"/>
            <a:ext cx="2198960" cy="2956585"/>
          </a:xfrm>
          <a:custGeom>
            <a:rect b="b" l="l" r="r" t="t"/>
            <a:pathLst>
              <a:path extrusionOk="0" h="5913169" w="4397920">
                <a:moveTo>
                  <a:pt x="0" y="0"/>
                </a:moveTo>
                <a:lnTo>
                  <a:pt x="4397920" y="0"/>
                </a:lnTo>
                <a:lnTo>
                  <a:pt x="4397920" y="5913169"/>
                </a:lnTo>
                <a:lnTo>
                  <a:pt x="0" y="5913169"/>
                </a:lnTo>
                <a:lnTo>
                  <a:pt x="0" y="0"/>
                </a:lnTo>
                <a:close/>
              </a:path>
            </a:pathLst>
          </a:custGeom>
          <a:blipFill rotWithShape="1">
            <a:blip r:embed="rId3">
              <a:alphaModFix/>
            </a:blip>
            <a:stretch>
              <a:fillRect b="0" l="0" r="0" t="0"/>
            </a:stretch>
          </a:blipFill>
          <a:ln>
            <a:noFill/>
          </a:ln>
        </p:spPr>
      </p:sp>
      <p:sp>
        <p:nvSpPr>
          <p:cNvPr id="74" name="Google Shape;74;p11"/>
          <p:cNvSpPr/>
          <p:nvPr/>
        </p:nvSpPr>
        <p:spPr>
          <a:xfrm>
            <a:off x="5764213" y="2951993"/>
            <a:ext cx="3175542" cy="3064399"/>
          </a:xfrm>
          <a:custGeom>
            <a:rect b="b" l="l" r="r" t="t"/>
            <a:pathLst>
              <a:path extrusionOk="0" h="6128797" w="6351084">
                <a:moveTo>
                  <a:pt x="0" y="0"/>
                </a:moveTo>
                <a:lnTo>
                  <a:pt x="6351084" y="0"/>
                </a:lnTo>
                <a:lnTo>
                  <a:pt x="6351084" y="6128797"/>
                </a:lnTo>
                <a:lnTo>
                  <a:pt x="0" y="6128797"/>
                </a:lnTo>
                <a:lnTo>
                  <a:pt x="0" y="0"/>
                </a:lnTo>
                <a:close/>
              </a:path>
            </a:pathLst>
          </a:custGeom>
          <a:blipFill rotWithShape="1">
            <a:blip r:embed="rId4">
              <a:alphaModFix/>
            </a:blip>
            <a:stretch>
              <a:fillRect b="0" l="0" r="0" t="0"/>
            </a:stretch>
          </a:blipFill>
          <a:ln>
            <a:noFill/>
          </a:ln>
        </p:spPr>
      </p:sp>
      <p:sp>
        <p:nvSpPr>
          <p:cNvPr id="75" name="Google Shape;75;p11"/>
          <p:cNvSpPr/>
          <p:nvPr/>
        </p:nvSpPr>
        <p:spPr>
          <a:xfrm rot="1498204">
            <a:off x="7031829" y="-770546"/>
            <a:ext cx="2124112" cy="3338486"/>
          </a:xfrm>
          <a:custGeom>
            <a:rect b="b" l="l" r="r" t="t"/>
            <a:pathLst>
              <a:path extrusionOk="0" h="6676972" w="4248223">
                <a:moveTo>
                  <a:pt x="0" y="0"/>
                </a:moveTo>
                <a:lnTo>
                  <a:pt x="4248223" y="0"/>
                </a:lnTo>
                <a:lnTo>
                  <a:pt x="4248223" y="6676971"/>
                </a:lnTo>
                <a:lnTo>
                  <a:pt x="0" y="6676971"/>
                </a:lnTo>
                <a:lnTo>
                  <a:pt x="0" y="0"/>
                </a:lnTo>
                <a:close/>
              </a:path>
            </a:pathLst>
          </a:custGeom>
          <a:blipFill rotWithShape="1">
            <a:blip r:embed="rId5">
              <a:alphaModFix/>
            </a:blip>
            <a:stretch>
              <a:fillRect b="0" l="0" r="0" t="0"/>
            </a:stretch>
          </a:blipFill>
          <a:ln>
            <a:noFill/>
          </a:ln>
        </p:spPr>
      </p:sp>
      <p:sp>
        <p:nvSpPr>
          <p:cNvPr id="76" name="Google Shape;76;p11"/>
          <p:cNvSpPr/>
          <p:nvPr/>
        </p:nvSpPr>
        <p:spPr>
          <a:xfrm rot="-5400000">
            <a:off x="3042918" y="-141137"/>
            <a:ext cx="3058164" cy="5425775"/>
          </a:xfrm>
          <a:custGeom>
            <a:rect b="b" l="l" r="r" t="t"/>
            <a:pathLst>
              <a:path extrusionOk="0" h="10851550" w="6116328">
                <a:moveTo>
                  <a:pt x="0" y="0"/>
                </a:moveTo>
                <a:lnTo>
                  <a:pt x="6116328" y="0"/>
                </a:lnTo>
                <a:lnTo>
                  <a:pt x="6116328" y="10851550"/>
                </a:lnTo>
                <a:lnTo>
                  <a:pt x="0" y="10851550"/>
                </a:lnTo>
                <a:lnTo>
                  <a:pt x="0" y="0"/>
                </a:lnTo>
                <a:close/>
              </a:path>
            </a:pathLst>
          </a:custGeom>
          <a:blipFill rotWithShape="1">
            <a:blip r:embed="rId6">
              <a:alphaModFix/>
            </a:blip>
            <a:stretch>
              <a:fillRect b="0" l="0" r="0" t="0"/>
            </a:stretch>
          </a:blipFill>
          <a:ln>
            <a:noFill/>
          </a:ln>
        </p:spPr>
      </p:sp>
      <p:sp>
        <p:nvSpPr>
          <p:cNvPr id="77" name="Google Shape;77;p11"/>
          <p:cNvSpPr txBox="1"/>
          <p:nvPr/>
        </p:nvSpPr>
        <p:spPr>
          <a:xfrm>
            <a:off x="2449375" y="1639926"/>
            <a:ext cx="4245300" cy="1923600"/>
          </a:xfrm>
          <a:prstGeom prst="rect">
            <a:avLst/>
          </a:prstGeom>
          <a:noFill/>
          <a:ln>
            <a:noFill/>
          </a:ln>
        </p:spPr>
        <p:txBody>
          <a:bodyPr anchorCtr="0" anchor="t" bIns="0" lIns="0" spcFirstLastPara="1" rIns="0" wrap="square" tIns="0">
            <a:spAutoFit/>
          </a:bodyPr>
          <a:lstStyle/>
          <a:p>
            <a:pPr indent="0" lvl="0" marL="0" marR="0" rtl="0" algn="ctr">
              <a:lnSpc>
                <a:spcPct val="88009"/>
              </a:lnSpc>
              <a:spcBef>
                <a:spcPts val="0"/>
              </a:spcBef>
              <a:spcAft>
                <a:spcPts val="0"/>
              </a:spcAft>
              <a:buNone/>
            </a:pPr>
            <a:r>
              <a:rPr b="0" i="0" lang="en" sz="7100" u="none" cap="none" strike="noStrike">
                <a:solidFill>
                  <a:srgbClr val="E22753"/>
                </a:solidFill>
                <a:latin typeface="Girassol"/>
                <a:ea typeface="Girassol"/>
                <a:cs typeface="Girassol"/>
                <a:sym typeface="Girassol"/>
              </a:rPr>
              <a:t>Christmas In France</a:t>
            </a:r>
            <a:endParaRPr sz="700"/>
          </a:p>
        </p:txBody>
      </p:sp>
      <p:sp>
        <p:nvSpPr>
          <p:cNvPr id="78" name="Google Shape;78;p11"/>
          <p:cNvSpPr/>
          <p:nvPr/>
        </p:nvSpPr>
        <p:spPr>
          <a:xfrm>
            <a:off x="143051" y="2310772"/>
            <a:ext cx="3188796" cy="3428813"/>
          </a:xfrm>
          <a:custGeom>
            <a:rect b="b" l="l" r="r" t="t"/>
            <a:pathLst>
              <a:path extrusionOk="0" h="6857625" w="6377591">
                <a:moveTo>
                  <a:pt x="0" y="0"/>
                </a:moveTo>
                <a:lnTo>
                  <a:pt x="6377591" y="0"/>
                </a:lnTo>
                <a:lnTo>
                  <a:pt x="6377591" y="6857624"/>
                </a:lnTo>
                <a:lnTo>
                  <a:pt x="0" y="6857624"/>
                </a:lnTo>
                <a:lnTo>
                  <a:pt x="0" y="0"/>
                </a:lnTo>
                <a:close/>
              </a:path>
            </a:pathLst>
          </a:custGeom>
          <a:blipFill rotWithShape="1">
            <a:blip r:embed="rId7">
              <a:alphaModFix/>
            </a:blip>
            <a:stretch>
              <a:fillRect b="0" l="0" r="0" t="0"/>
            </a:stretch>
          </a:blipFill>
          <a:ln>
            <a:noFill/>
          </a:ln>
        </p:spPr>
      </p:sp>
      <p:sp>
        <p:nvSpPr>
          <p:cNvPr id="79" name="Google Shape;79;p11"/>
          <p:cNvSpPr txBox="1"/>
          <p:nvPr/>
        </p:nvSpPr>
        <p:spPr>
          <a:xfrm>
            <a:off x="3519807" y="3499324"/>
            <a:ext cx="2104387" cy="39763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300" u="none" cap="none" strike="noStrike">
                <a:solidFill>
                  <a:srgbClr val="000000"/>
                </a:solidFill>
                <a:latin typeface="Charmonman"/>
                <a:ea typeface="Charmonman"/>
                <a:cs typeface="Charmonman"/>
                <a:sym typeface="Charmonman"/>
              </a:rPr>
              <a:t>Illustrated Slides</a:t>
            </a:r>
            <a:endParaRPr sz="700"/>
          </a:p>
        </p:txBody>
      </p:sp>
      <p:sp>
        <p:nvSpPr>
          <p:cNvPr id="80" name="Google Shape;80;p11"/>
          <p:cNvSpPr txBox="1"/>
          <p:nvPr/>
        </p:nvSpPr>
        <p:spPr>
          <a:xfrm>
            <a:off x="2449373" y="1109833"/>
            <a:ext cx="4245256" cy="581725"/>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3400" u="none" cap="none" strike="noStrike">
                <a:solidFill>
                  <a:srgbClr val="11807B"/>
                </a:solidFill>
                <a:latin typeface="Girassol"/>
                <a:ea typeface="Girassol"/>
                <a:cs typeface="Girassol"/>
                <a:sym typeface="Girassol"/>
              </a:rPr>
              <a:t>Noël en France</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CEC0"/>
        </a:solidFill>
      </p:bgPr>
    </p:bg>
    <p:spTree>
      <p:nvGrpSpPr>
        <p:cNvPr id="163" name="Shape 163"/>
        <p:cNvGrpSpPr/>
        <p:nvPr/>
      </p:nvGrpSpPr>
      <p:grpSpPr>
        <a:xfrm>
          <a:off x="0" y="0"/>
          <a:ext cx="0" cy="0"/>
          <a:chOff x="0" y="0"/>
          <a:chExt cx="0" cy="0"/>
        </a:xfrm>
      </p:grpSpPr>
      <p:pic>
        <p:nvPicPr>
          <p:cNvPr id="164" name="Google Shape;164;p20"/>
          <p:cNvPicPr preferRelativeResize="0"/>
          <p:nvPr/>
        </p:nvPicPr>
        <p:blipFill>
          <a:blip r:embed="rId3">
            <a:alphaModFix/>
          </a:blip>
          <a:stretch>
            <a:fillRect/>
          </a:stretch>
        </p:blipFill>
        <p:spPr>
          <a:xfrm>
            <a:off x="651750" y="1385900"/>
            <a:ext cx="4209927" cy="2371706"/>
          </a:xfrm>
          <a:prstGeom prst="rect">
            <a:avLst/>
          </a:prstGeom>
          <a:noFill/>
          <a:ln>
            <a:noFill/>
          </a:ln>
        </p:spPr>
      </p:pic>
      <p:sp>
        <p:nvSpPr>
          <p:cNvPr id="165" name="Google Shape;165;p20"/>
          <p:cNvSpPr/>
          <p:nvPr/>
        </p:nvSpPr>
        <p:spPr>
          <a:xfrm>
            <a:off x="4913214" y="-115530"/>
            <a:ext cx="3991356" cy="4114800"/>
          </a:xfrm>
          <a:custGeom>
            <a:rect b="b" l="l" r="r" t="t"/>
            <a:pathLst>
              <a:path extrusionOk="0" h="8229600" w="7982712">
                <a:moveTo>
                  <a:pt x="0" y="0"/>
                </a:moveTo>
                <a:lnTo>
                  <a:pt x="7982712" y="0"/>
                </a:lnTo>
                <a:lnTo>
                  <a:pt x="7982712" y="8229600"/>
                </a:lnTo>
                <a:lnTo>
                  <a:pt x="0" y="8229600"/>
                </a:lnTo>
                <a:lnTo>
                  <a:pt x="0" y="0"/>
                </a:lnTo>
                <a:close/>
              </a:path>
            </a:pathLst>
          </a:custGeom>
          <a:blipFill rotWithShape="1">
            <a:blip r:embed="rId4">
              <a:alphaModFix/>
            </a:blip>
            <a:stretch>
              <a:fillRect b="0" l="0" r="0" t="0"/>
            </a:stretch>
          </a:blipFill>
          <a:ln>
            <a:noFill/>
          </a:ln>
        </p:spPr>
      </p:sp>
      <p:sp>
        <p:nvSpPr>
          <p:cNvPr id="166" name="Google Shape;166;p20"/>
          <p:cNvSpPr/>
          <p:nvPr/>
        </p:nvSpPr>
        <p:spPr>
          <a:xfrm>
            <a:off x="151026" y="3440723"/>
            <a:ext cx="1549707" cy="1545833"/>
          </a:xfrm>
          <a:custGeom>
            <a:rect b="b" l="l" r="r" t="t"/>
            <a:pathLst>
              <a:path extrusionOk="0" h="3091665" w="3099413">
                <a:moveTo>
                  <a:pt x="0" y="0"/>
                </a:moveTo>
                <a:lnTo>
                  <a:pt x="3099413" y="0"/>
                </a:lnTo>
                <a:lnTo>
                  <a:pt x="3099413" y="3091664"/>
                </a:lnTo>
                <a:lnTo>
                  <a:pt x="0" y="3091664"/>
                </a:lnTo>
                <a:lnTo>
                  <a:pt x="0" y="0"/>
                </a:lnTo>
                <a:close/>
              </a:path>
            </a:pathLst>
          </a:custGeom>
          <a:blipFill rotWithShape="1">
            <a:blip r:embed="rId5">
              <a:alphaModFix/>
            </a:blip>
            <a:stretch>
              <a:fillRect b="0" l="0" r="0" t="0"/>
            </a:stretch>
          </a:blipFill>
          <a:ln>
            <a:noFill/>
          </a:ln>
        </p:spPr>
      </p:sp>
      <p:sp>
        <p:nvSpPr>
          <p:cNvPr id="167" name="Google Shape;167;p20"/>
          <p:cNvSpPr txBox="1"/>
          <p:nvPr/>
        </p:nvSpPr>
        <p:spPr>
          <a:xfrm>
            <a:off x="1104583" y="2999874"/>
            <a:ext cx="3304200" cy="558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EFFFF"/>
                </a:solidFill>
                <a:latin typeface="Gilda Display"/>
                <a:ea typeface="Gilda Display"/>
                <a:cs typeface="Gilda Display"/>
                <a:sym typeface="Gilda Display"/>
              </a:rPr>
              <a:t>French children don't just leave out stockings or socks, they may also leave their shoes by the fireplace to be filled with gifts from Père Noël.</a:t>
            </a:r>
            <a:endParaRPr sz="700"/>
          </a:p>
        </p:txBody>
      </p:sp>
      <p:sp>
        <p:nvSpPr>
          <p:cNvPr id="168" name="Google Shape;168;p20"/>
          <p:cNvSpPr txBox="1"/>
          <p:nvPr/>
        </p:nvSpPr>
        <p:spPr>
          <a:xfrm>
            <a:off x="1274387" y="1563361"/>
            <a:ext cx="2964600" cy="14130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 sz="5100" u="none" cap="none" strike="noStrike">
                <a:solidFill>
                  <a:srgbClr val="FFFFFF"/>
                </a:solidFill>
                <a:latin typeface="Girassol"/>
                <a:ea typeface="Girassol"/>
                <a:cs typeface="Girassol"/>
                <a:sym typeface="Girassol"/>
              </a:rPr>
              <a:t>Christmas Eve</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CEC0"/>
        </a:solidFill>
      </p:bgPr>
    </p:bg>
    <p:spTree>
      <p:nvGrpSpPr>
        <p:cNvPr id="172" name="Shape 172"/>
        <p:cNvGrpSpPr/>
        <p:nvPr/>
      </p:nvGrpSpPr>
      <p:grpSpPr>
        <a:xfrm>
          <a:off x="0" y="0"/>
          <a:ext cx="0" cy="0"/>
          <a:chOff x="0" y="0"/>
          <a:chExt cx="0" cy="0"/>
        </a:xfrm>
      </p:grpSpPr>
      <p:pic>
        <p:nvPicPr>
          <p:cNvPr id="173" name="Google Shape;173;p21"/>
          <p:cNvPicPr preferRelativeResize="0"/>
          <p:nvPr/>
        </p:nvPicPr>
        <p:blipFill>
          <a:blip r:embed="rId3">
            <a:alphaModFix/>
          </a:blip>
          <a:stretch>
            <a:fillRect/>
          </a:stretch>
        </p:blipFill>
        <p:spPr>
          <a:xfrm>
            <a:off x="406800" y="92799"/>
            <a:ext cx="3958549" cy="7025213"/>
          </a:xfrm>
          <a:prstGeom prst="rect">
            <a:avLst/>
          </a:prstGeom>
          <a:noFill/>
          <a:ln>
            <a:noFill/>
          </a:ln>
        </p:spPr>
      </p:pic>
      <p:sp>
        <p:nvSpPr>
          <p:cNvPr id="174" name="Google Shape;174;p21"/>
          <p:cNvSpPr/>
          <p:nvPr/>
        </p:nvSpPr>
        <p:spPr>
          <a:xfrm>
            <a:off x="687131" y="719290"/>
            <a:ext cx="3441002" cy="4114800"/>
          </a:xfrm>
          <a:custGeom>
            <a:rect b="b" l="l" r="r" t="t"/>
            <a:pathLst>
              <a:path extrusionOk="0" h="8229600" w="6882003">
                <a:moveTo>
                  <a:pt x="0" y="0"/>
                </a:moveTo>
                <a:lnTo>
                  <a:pt x="6882003" y="0"/>
                </a:lnTo>
                <a:lnTo>
                  <a:pt x="6882003" y="8229600"/>
                </a:lnTo>
                <a:lnTo>
                  <a:pt x="0" y="8229600"/>
                </a:lnTo>
                <a:lnTo>
                  <a:pt x="0" y="0"/>
                </a:lnTo>
                <a:close/>
              </a:path>
            </a:pathLst>
          </a:custGeom>
          <a:blipFill rotWithShape="1">
            <a:blip r:embed="rId4">
              <a:alphaModFix/>
            </a:blip>
            <a:stretch>
              <a:fillRect b="0" l="0" r="0" t="0"/>
            </a:stretch>
          </a:blipFill>
          <a:ln>
            <a:noFill/>
          </a:ln>
        </p:spPr>
      </p:sp>
      <p:sp>
        <p:nvSpPr>
          <p:cNvPr id="175" name="Google Shape;175;p21"/>
          <p:cNvSpPr/>
          <p:nvPr/>
        </p:nvSpPr>
        <p:spPr>
          <a:xfrm rot="2604817">
            <a:off x="7282571" y="3851680"/>
            <a:ext cx="1629770" cy="2583642"/>
          </a:xfrm>
          <a:custGeom>
            <a:rect b="b" l="l" r="r" t="t"/>
            <a:pathLst>
              <a:path extrusionOk="0" h="5167283" w="3259539">
                <a:moveTo>
                  <a:pt x="0" y="0"/>
                </a:moveTo>
                <a:lnTo>
                  <a:pt x="3259538" y="0"/>
                </a:lnTo>
                <a:lnTo>
                  <a:pt x="3259538" y="5167282"/>
                </a:lnTo>
                <a:lnTo>
                  <a:pt x="0" y="5167282"/>
                </a:lnTo>
                <a:lnTo>
                  <a:pt x="0" y="0"/>
                </a:lnTo>
                <a:close/>
              </a:path>
            </a:pathLst>
          </a:custGeom>
          <a:blipFill rotWithShape="1">
            <a:blip r:embed="rId5">
              <a:alphaModFix/>
            </a:blip>
            <a:stretch>
              <a:fillRect b="0" l="0" r="0" t="0"/>
            </a:stretch>
          </a:blipFill>
          <a:ln>
            <a:noFill/>
          </a:ln>
        </p:spPr>
      </p:sp>
      <p:sp>
        <p:nvSpPr>
          <p:cNvPr id="176" name="Google Shape;176;p21"/>
          <p:cNvSpPr/>
          <p:nvPr/>
        </p:nvSpPr>
        <p:spPr>
          <a:xfrm rot="9550135">
            <a:off x="7436683" y="-918789"/>
            <a:ext cx="1826518" cy="2595407"/>
          </a:xfrm>
          <a:custGeom>
            <a:rect b="b" l="l" r="r" t="t"/>
            <a:pathLst>
              <a:path extrusionOk="0" h="5190814" w="3653036">
                <a:moveTo>
                  <a:pt x="0" y="0"/>
                </a:moveTo>
                <a:lnTo>
                  <a:pt x="3653036" y="0"/>
                </a:lnTo>
                <a:lnTo>
                  <a:pt x="3653036" y="5190814"/>
                </a:lnTo>
                <a:lnTo>
                  <a:pt x="0" y="5190814"/>
                </a:lnTo>
                <a:lnTo>
                  <a:pt x="0" y="0"/>
                </a:lnTo>
                <a:close/>
              </a:path>
            </a:pathLst>
          </a:custGeom>
          <a:blipFill rotWithShape="1">
            <a:blip r:embed="rId6">
              <a:alphaModFix/>
            </a:blip>
            <a:stretch>
              <a:fillRect b="0" l="0" r="0" t="0"/>
            </a:stretch>
          </a:blipFill>
          <a:ln>
            <a:noFill/>
          </a:ln>
        </p:spPr>
      </p:sp>
      <p:grpSp>
        <p:nvGrpSpPr>
          <p:cNvPr id="177" name="Google Shape;177;p21"/>
          <p:cNvGrpSpPr/>
          <p:nvPr/>
        </p:nvGrpSpPr>
        <p:grpSpPr>
          <a:xfrm>
            <a:off x="4921636" y="1197175"/>
            <a:ext cx="3235838" cy="2795283"/>
            <a:chOff x="0" y="57150"/>
            <a:chExt cx="8628900" cy="7454086"/>
          </a:xfrm>
        </p:grpSpPr>
        <p:sp>
          <p:nvSpPr>
            <p:cNvPr id="178" name="Google Shape;178;p21"/>
            <p:cNvSpPr txBox="1"/>
            <p:nvPr/>
          </p:nvSpPr>
          <p:spPr>
            <a:xfrm>
              <a:off x="0" y="4982836"/>
              <a:ext cx="8628900" cy="2528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000000"/>
                  </a:solidFill>
                  <a:latin typeface="Gilda Display"/>
                  <a:ea typeface="Gilda Display"/>
                  <a:cs typeface="Gilda Display"/>
                  <a:sym typeface="Gilda Display"/>
                </a:rPr>
                <a:t>In the morning they also find that sweets, fruit, nuts and small toys have been left by Santa. In other places it is 'Le Petit Jésus' who brings the gifts.</a:t>
              </a:r>
              <a:endParaRPr sz="700"/>
            </a:p>
            <a:p>
              <a:pPr indent="0" lvl="0" marL="0" marR="0" rtl="0" algn="ctr">
                <a:lnSpc>
                  <a:spcPct val="115000"/>
                </a:lnSpc>
                <a:spcBef>
                  <a:spcPts val="0"/>
                </a:spcBef>
                <a:spcAft>
                  <a:spcPts val="0"/>
                </a:spcAft>
                <a:buNone/>
              </a:pPr>
              <a:r>
                <a:rPr b="0" i="0" lang="en" sz="1100" u="none" cap="none" strike="noStrike">
                  <a:solidFill>
                    <a:srgbClr val="000000"/>
                  </a:solidFill>
                  <a:latin typeface="Gilda Display"/>
                  <a:ea typeface="Gilda Display"/>
                  <a:cs typeface="Gilda Display"/>
                  <a:sym typeface="Gilda Display"/>
                </a:rPr>
                <a:t>Adults have no gifts at Christmas but wait until New Year's Day to exchange presents.</a:t>
              </a:r>
              <a:endParaRPr sz="700"/>
            </a:p>
          </p:txBody>
        </p:sp>
        <p:sp>
          <p:nvSpPr>
            <p:cNvPr id="179" name="Google Shape;179;p21"/>
            <p:cNvSpPr txBox="1"/>
            <p:nvPr/>
          </p:nvSpPr>
          <p:spPr>
            <a:xfrm>
              <a:off x="1089569" y="57150"/>
              <a:ext cx="6449700" cy="4433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5400" u="none" cap="none" strike="noStrike">
                  <a:solidFill>
                    <a:srgbClr val="17576D"/>
                  </a:solidFill>
                  <a:latin typeface="Girassol"/>
                  <a:ea typeface="Girassol"/>
                  <a:cs typeface="Girassol"/>
                  <a:sym typeface="Girassol"/>
                </a:rPr>
                <a:t>Jour de Noël</a:t>
              </a:r>
              <a:endParaRPr sz="700"/>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CEC0"/>
        </a:solidFill>
      </p:bgPr>
    </p:bg>
    <p:spTree>
      <p:nvGrpSpPr>
        <p:cNvPr id="183" name="Shape 183"/>
        <p:cNvGrpSpPr/>
        <p:nvPr/>
      </p:nvGrpSpPr>
      <p:grpSpPr>
        <a:xfrm>
          <a:off x="0" y="0"/>
          <a:ext cx="0" cy="0"/>
          <a:chOff x="0" y="0"/>
          <a:chExt cx="0" cy="0"/>
        </a:xfrm>
      </p:grpSpPr>
      <p:pic>
        <p:nvPicPr>
          <p:cNvPr id="184" name="Google Shape;184;p22"/>
          <p:cNvPicPr preferRelativeResize="0"/>
          <p:nvPr/>
        </p:nvPicPr>
        <p:blipFill>
          <a:blip r:embed="rId3">
            <a:alphaModFix/>
          </a:blip>
          <a:stretch>
            <a:fillRect/>
          </a:stretch>
        </p:blipFill>
        <p:spPr>
          <a:xfrm>
            <a:off x="2698640" y="629550"/>
            <a:ext cx="3746720" cy="4513949"/>
          </a:xfrm>
          <a:prstGeom prst="rect">
            <a:avLst/>
          </a:prstGeom>
          <a:noFill/>
          <a:ln>
            <a:noFill/>
          </a:ln>
        </p:spPr>
      </p:pic>
      <p:sp>
        <p:nvSpPr>
          <p:cNvPr id="185" name="Google Shape;185;p22"/>
          <p:cNvSpPr/>
          <p:nvPr/>
        </p:nvSpPr>
        <p:spPr>
          <a:xfrm>
            <a:off x="195357" y="775163"/>
            <a:ext cx="3004700" cy="3729802"/>
          </a:xfrm>
          <a:custGeom>
            <a:rect b="b" l="l" r="r" t="t"/>
            <a:pathLst>
              <a:path extrusionOk="0" h="7459604" w="6009399">
                <a:moveTo>
                  <a:pt x="0" y="0"/>
                </a:moveTo>
                <a:lnTo>
                  <a:pt x="6009399" y="0"/>
                </a:lnTo>
                <a:lnTo>
                  <a:pt x="6009399" y="7459604"/>
                </a:lnTo>
                <a:lnTo>
                  <a:pt x="0" y="7459604"/>
                </a:lnTo>
                <a:lnTo>
                  <a:pt x="0" y="0"/>
                </a:lnTo>
                <a:close/>
              </a:path>
            </a:pathLst>
          </a:custGeom>
          <a:blipFill rotWithShape="1">
            <a:blip r:embed="rId4">
              <a:alphaModFix/>
            </a:blip>
            <a:stretch>
              <a:fillRect b="0" l="-969" r="-969" t="0"/>
            </a:stretch>
          </a:blipFill>
          <a:ln>
            <a:noFill/>
          </a:ln>
        </p:spPr>
      </p:sp>
      <p:sp>
        <p:nvSpPr>
          <p:cNvPr id="186" name="Google Shape;186;p22"/>
          <p:cNvSpPr/>
          <p:nvPr/>
        </p:nvSpPr>
        <p:spPr>
          <a:xfrm>
            <a:off x="5881787" y="142320"/>
            <a:ext cx="3524321" cy="4786853"/>
          </a:xfrm>
          <a:custGeom>
            <a:rect b="b" l="l" r="r" t="t"/>
            <a:pathLst>
              <a:path extrusionOk="0" h="9573706" w="7048641">
                <a:moveTo>
                  <a:pt x="0" y="0"/>
                </a:moveTo>
                <a:lnTo>
                  <a:pt x="7048641" y="0"/>
                </a:lnTo>
                <a:lnTo>
                  <a:pt x="7048641" y="9573706"/>
                </a:lnTo>
                <a:lnTo>
                  <a:pt x="0" y="9573706"/>
                </a:lnTo>
                <a:lnTo>
                  <a:pt x="0" y="0"/>
                </a:lnTo>
                <a:close/>
              </a:path>
            </a:pathLst>
          </a:custGeom>
          <a:blipFill rotWithShape="1">
            <a:blip r:embed="rId5">
              <a:alphaModFix/>
            </a:blip>
            <a:stretch>
              <a:fillRect b="0" l="0" r="0" t="0"/>
            </a:stretch>
          </a:blipFill>
          <a:ln>
            <a:noFill/>
          </a:ln>
        </p:spPr>
      </p:sp>
      <p:sp>
        <p:nvSpPr>
          <p:cNvPr id="187" name="Google Shape;187;p22"/>
          <p:cNvSpPr txBox="1"/>
          <p:nvPr/>
        </p:nvSpPr>
        <p:spPr>
          <a:xfrm>
            <a:off x="3650250" y="3017160"/>
            <a:ext cx="1843500" cy="1727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EFFFF"/>
                </a:solidFill>
                <a:latin typeface="Gilda Display"/>
                <a:ea typeface="Gilda Display"/>
                <a:cs typeface="Gilda Display"/>
                <a:sym typeface="Gilda Display"/>
              </a:rPr>
              <a:t> Fougueux (Dasher)</a:t>
            </a:r>
            <a:endParaRPr sz="700"/>
          </a:p>
          <a:p>
            <a:pPr indent="0" lvl="0" marL="0" marR="0" rtl="0" algn="ctr">
              <a:lnSpc>
                <a:spcPct val="115000"/>
              </a:lnSpc>
              <a:spcBef>
                <a:spcPts val="0"/>
              </a:spcBef>
              <a:spcAft>
                <a:spcPts val="0"/>
              </a:spcAft>
              <a:buNone/>
            </a:pPr>
            <a:r>
              <a:rPr b="0" i="0" lang="en" sz="1100" u="none" cap="none" strike="noStrike">
                <a:solidFill>
                  <a:srgbClr val="FEFFFF"/>
                </a:solidFill>
                <a:latin typeface="Gilda Display"/>
                <a:ea typeface="Gilda Display"/>
                <a:cs typeface="Gilda Display"/>
                <a:sym typeface="Gilda Display"/>
              </a:rPr>
              <a:t>Danseur (Dancer)</a:t>
            </a:r>
            <a:endParaRPr sz="700"/>
          </a:p>
          <a:p>
            <a:pPr indent="0" lvl="0" marL="0" marR="0" rtl="0" algn="ctr">
              <a:lnSpc>
                <a:spcPct val="115000"/>
              </a:lnSpc>
              <a:spcBef>
                <a:spcPts val="0"/>
              </a:spcBef>
              <a:spcAft>
                <a:spcPts val="0"/>
              </a:spcAft>
              <a:buNone/>
            </a:pPr>
            <a:r>
              <a:rPr b="0" i="0" lang="en" sz="1100" u="none" cap="none" strike="noStrike">
                <a:solidFill>
                  <a:srgbClr val="FEFFFF"/>
                </a:solidFill>
                <a:latin typeface="Gilda Display"/>
                <a:ea typeface="Gilda Display"/>
                <a:cs typeface="Gilda Display"/>
                <a:sym typeface="Gilda Display"/>
              </a:rPr>
              <a:t>Fringant (Prancer)</a:t>
            </a:r>
            <a:endParaRPr sz="700"/>
          </a:p>
          <a:p>
            <a:pPr indent="0" lvl="0" marL="0" marR="0" rtl="0" algn="ctr">
              <a:lnSpc>
                <a:spcPct val="115000"/>
              </a:lnSpc>
              <a:spcBef>
                <a:spcPts val="0"/>
              </a:spcBef>
              <a:spcAft>
                <a:spcPts val="0"/>
              </a:spcAft>
              <a:buNone/>
            </a:pPr>
            <a:r>
              <a:rPr b="0" i="0" lang="en" sz="1100" u="none" cap="none" strike="noStrike">
                <a:solidFill>
                  <a:srgbClr val="FEFFFF"/>
                </a:solidFill>
                <a:latin typeface="Gilda Display"/>
                <a:ea typeface="Gilda Display"/>
                <a:cs typeface="Gilda Display"/>
                <a:sym typeface="Gilda Display"/>
              </a:rPr>
              <a:t>Mégère (Vixen)</a:t>
            </a:r>
            <a:endParaRPr sz="700"/>
          </a:p>
          <a:p>
            <a:pPr indent="0" lvl="0" marL="0" marR="0" rtl="0" algn="ctr">
              <a:lnSpc>
                <a:spcPct val="115000"/>
              </a:lnSpc>
              <a:spcBef>
                <a:spcPts val="0"/>
              </a:spcBef>
              <a:spcAft>
                <a:spcPts val="0"/>
              </a:spcAft>
              <a:buNone/>
            </a:pPr>
            <a:r>
              <a:rPr b="0" i="0" lang="en" sz="1100" u="none" cap="none" strike="noStrike">
                <a:solidFill>
                  <a:srgbClr val="FEFFFF"/>
                </a:solidFill>
                <a:latin typeface="Gilda Display"/>
                <a:ea typeface="Gilda Display"/>
                <a:cs typeface="Gilda Display"/>
                <a:sym typeface="Gilda Display"/>
              </a:rPr>
              <a:t>Comète (Comet)</a:t>
            </a:r>
            <a:endParaRPr sz="700"/>
          </a:p>
          <a:p>
            <a:pPr indent="0" lvl="0" marL="0" marR="0" rtl="0" algn="ctr">
              <a:lnSpc>
                <a:spcPct val="115000"/>
              </a:lnSpc>
              <a:spcBef>
                <a:spcPts val="0"/>
              </a:spcBef>
              <a:spcAft>
                <a:spcPts val="0"/>
              </a:spcAft>
              <a:buNone/>
            </a:pPr>
            <a:r>
              <a:rPr b="0" i="0" lang="en" sz="1100" u="none" cap="none" strike="noStrike">
                <a:solidFill>
                  <a:srgbClr val="FEFFFF"/>
                </a:solidFill>
                <a:latin typeface="Gilda Display"/>
                <a:ea typeface="Gilda Display"/>
                <a:cs typeface="Gilda Display"/>
                <a:sym typeface="Gilda Display"/>
              </a:rPr>
              <a:t>Cupidon (Cupid)</a:t>
            </a:r>
            <a:endParaRPr sz="700"/>
          </a:p>
          <a:p>
            <a:pPr indent="0" lvl="0" marL="0" marR="0" rtl="0" algn="ctr">
              <a:lnSpc>
                <a:spcPct val="115000"/>
              </a:lnSpc>
              <a:spcBef>
                <a:spcPts val="0"/>
              </a:spcBef>
              <a:spcAft>
                <a:spcPts val="0"/>
              </a:spcAft>
              <a:buNone/>
            </a:pPr>
            <a:r>
              <a:rPr b="0" i="0" lang="en" sz="1100" u="none" cap="none" strike="noStrike">
                <a:solidFill>
                  <a:srgbClr val="FEFFFF"/>
                </a:solidFill>
                <a:latin typeface="Gilda Display"/>
                <a:ea typeface="Gilda Display"/>
                <a:cs typeface="Gilda Display"/>
                <a:sym typeface="Gilda Display"/>
              </a:rPr>
              <a:t>Tonnerre (Donner or Thunder)</a:t>
            </a:r>
            <a:endParaRPr sz="700"/>
          </a:p>
          <a:p>
            <a:pPr indent="0" lvl="0" marL="0" marR="0" rtl="0" algn="ctr">
              <a:lnSpc>
                <a:spcPct val="115000"/>
              </a:lnSpc>
              <a:spcBef>
                <a:spcPts val="0"/>
              </a:spcBef>
              <a:spcAft>
                <a:spcPts val="0"/>
              </a:spcAft>
              <a:buNone/>
            </a:pPr>
            <a:r>
              <a:rPr b="0" i="0" lang="en" sz="1100" u="none" cap="none" strike="noStrike">
                <a:solidFill>
                  <a:srgbClr val="FEFFFF"/>
                </a:solidFill>
                <a:latin typeface="Gilda Display"/>
                <a:ea typeface="Gilda Display"/>
                <a:cs typeface="Gilda Display"/>
                <a:sym typeface="Gilda Display"/>
              </a:rPr>
              <a:t>Eclair (Blixen or Lightning)</a:t>
            </a:r>
            <a:endParaRPr sz="700"/>
          </a:p>
        </p:txBody>
      </p:sp>
      <p:sp>
        <p:nvSpPr>
          <p:cNvPr id="188" name="Google Shape;188;p22"/>
          <p:cNvSpPr txBox="1"/>
          <p:nvPr/>
        </p:nvSpPr>
        <p:spPr>
          <a:xfrm>
            <a:off x="3262200" y="1334132"/>
            <a:ext cx="2619600" cy="1569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5100" u="none" cap="none" strike="noStrike">
                <a:solidFill>
                  <a:srgbClr val="FFFFFF"/>
                </a:solidFill>
                <a:latin typeface="Girassol"/>
                <a:ea typeface="Girassol"/>
                <a:cs typeface="Girassol"/>
                <a:sym typeface="Girassol"/>
              </a:rPr>
              <a:t>Santa’s reindeer</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CEC0"/>
        </a:solidFill>
      </p:bgPr>
    </p:bg>
    <p:spTree>
      <p:nvGrpSpPr>
        <p:cNvPr id="192" name="Shape 192"/>
        <p:cNvGrpSpPr/>
        <p:nvPr/>
      </p:nvGrpSpPr>
      <p:grpSpPr>
        <a:xfrm>
          <a:off x="0" y="0"/>
          <a:ext cx="0" cy="0"/>
          <a:chOff x="0" y="0"/>
          <a:chExt cx="0" cy="0"/>
        </a:xfrm>
      </p:grpSpPr>
      <p:pic>
        <p:nvPicPr>
          <p:cNvPr id="193" name="Google Shape;193;p23"/>
          <p:cNvPicPr preferRelativeResize="0"/>
          <p:nvPr/>
        </p:nvPicPr>
        <p:blipFill>
          <a:blip r:embed="rId3">
            <a:alphaModFix/>
          </a:blip>
          <a:stretch>
            <a:fillRect/>
          </a:stretch>
        </p:blipFill>
        <p:spPr>
          <a:xfrm>
            <a:off x="4806025" y="-3769289"/>
            <a:ext cx="4154876" cy="7373645"/>
          </a:xfrm>
          <a:prstGeom prst="rect">
            <a:avLst/>
          </a:prstGeom>
          <a:noFill/>
          <a:ln>
            <a:noFill/>
          </a:ln>
        </p:spPr>
      </p:pic>
      <p:pic>
        <p:nvPicPr>
          <p:cNvPr id="194" name="Google Shape;194;p23"/>
          <p:cNvPicPr preferRelativeResize="0"/>
          <p:nvPr/>
        </p:nvPicPr>
        <p:blipFill>
          <a:blip r:embed="rId3">
            <a:alphaModFix/>
          </a:blip>
          <a:stretch>
            <a:fillRect/>
          </a:stretch>
        </p:blipFill>
        <p:spPr>
          <a:xfrm>
            <a:off x="189300" y="2830393"/>
            <a:ext cx="4154876" cy="7373645"/>
          </a:xfrm>
          <a:prstGeom prst="rect">
            <a:avLst/>
          </a:prstGeom>
          <a:noFill/>
          <a:ln>
            <a:noFill/>
          </a:ln>
        </p:spPr>
      </p:pic>
      <p:sp>
        <p:nvSpPr>
          <p:cNvPr id="195" name="Google Shape;195;p23"/>
          <p:cNvSpPr/>
          <p:nvPr/>
        </p:nvSpPr>
        <p:spPr>
          <a:xfrm>
            <a:off x="965767" y="3006009"/>
            <a:ext cx="2405667" cy="2473694"/>
          </a:xfrm>
          <a:custGeom>
            <a:rect b="b" l="l" r="r" t="t"/>
            <a:pathLst>
              <a:path extrusionOk="0" h="4947387" w="4811333">
                <a:moveTo>
                  <a:pt x="0" y="0"/>
                </a:moveTo>
                <a:lnTo>
                  <a:pt x="4811334" y="0"/>
                </a:lnTo>
                <a:lnTo>
                  <a:pt x="4811334" y="4947387"/>
                </a:lnTo>
                <a:lnTo>
                  <a:pt x="0" y="4947387"/>
                </a:lnTo>
                <a:lnTo>
                  <a:pt x="0" y="0"/>
                </a:lnTo>
                <a:close/>
              </a:path>
            </a:pathLst>
          </a:custGeom>
          <a:blipFill rotWithShape="1">
            <a:blip r:embed="rId4">
              <a:alphaModFix/>
            </a:blip>
            <a:stretch>
              <a:fillRect b="0" l="0" r="0" t="0"/>
            </a:stretch>
          </a:blipFill>
          <a:ln>
            <a:noFill/>
          </a:ln>
        </p:spPr>
      </p:sp>
      <p:sp>
        <p:nvSpPr>
          <p:cNvPr id="196" name="Google Shape;196;p23"/>
          <p:cNvSpPr/>
          <p:nvPr/>
        </p:nvSpPr>
        <p:spPr>
          <a:xfrm>
            <a:off x="6606510" y="159040"/>
            <a:ext cx="737779" cy="1700931"/>
          </a:xfrm>
          <a:custGeom>
            <a:rect b="b" l="l" r="r" t="t"/>
            <a:pathLst>
              <a:path extrusionOk="0" h="3401861" w="1475557">
                <a:moveTo>
                  <a:pt x="0" y="0"/>
                </a:moveTo>
                <a:lnTo>
                  <a:pt x="1475558" y="0"/>
                </a:lnTo>
                <a:lnTo>
                  <a:pt x="1475558" y="3401861"/>
                </a:lnTo>
                <a:lnTo>
                  <a:pt x="0" y="3401861"/>
                </a:lnTo>
                <a:lnTo>
                  <a:pt x="0" y="0"/>
                </a:lnTo>
                <a:close/>
              </a:path>
            </a:pathLst>
          </a:custGeom>
          <a:blipFill rotWithShape="1">
            <a:blip r:embed="rId5">
              <a:alphaModFix/>
            </a:blip>
            <a:stretch>
              <a:fillRect b="0" l="0" r="0" t="0"/>
            </a:stretch>
          </a:blipFill>
          <a:ln>
            <a:noFill/>
          </a:ln>
        </p:spPr>
      </p:sp>
      <p:sp>
        <p:nvSpPr>
          <p:cNvPr id="197" name="Google Shape;197;p23"/>
          <p:cNvSpPr/>
          <p:nvPr/>
        </p:nvSpPr>
        <p:spPr>
          <a:xfrm>
            <a:off x="7809972" y="551231"/>
            <a:ext cx="922867" cy="2351254"/>
          </a:xfrm>
          <a:custGeom>
            <a:rect b="b" l="l" r="r" t="t"/>
            <a:pathLst>
              <a:path extrusionOk="0" h="4702508" w="1845734">
                <a:moveTo>
                  <a:pt x="0" y="0"/>
                </a:moveTo>
                <a:lnTo>
                  <a:pt x="1845734" y="0"/>
                </a:lnTo>
                <a:lnTo>
                  <a:pt x="1845734" y="4702508"/>
                </a:lnTo>
                <a:lnTo>
                  <a:pt x="0" y="4702508"/>
                </a:lnTo>
                <a:lnTo>
                  <a:pt x="0" y="0"/>
                </a:lnTo>
                <a:close/>
              </a:path>
            </a:pathLst>
          </a:custGeom>
          <a:blipFill rotWithShape="1">
            <a:blip r:embed="rId6">
              <a:alphaModFix/>
            </a:blip>
            <a:stretch>
              <a:fillRect b="0" l="0" r="0" t="0"/>
            </a:stretch>
          </a:blipFill>
          <a:ln>
            <a:noFill/>
          </a:ln>
        </p:spPr>
      </p:sp>
      <p:sp>
        <p:nvSpPr>
          <p:cNvPr id="198" name="Google Shape;198;p23"/>
          <p:cNvSpPr/>
          <p:nvPr/>
        </p:nvSpPr>
        <p:spPr>
          <a:xfrm>
            <a:off x="5034496" y="698711"/>
            <a:ext cx="1377359" cy="2203774"/>
          </a:xfrm>
          <a:custGeom>
            <a:rect b="b" l="l" r="r" t="t"/>
            <a:pathLst>
              <a:path extrusionOk="0" h="4407548" w="2754718">
                <a:moveTo>
                  <a:pt x="0" y="0"/>
                </a:moveTo>
                <a:lnTo>
                  <a:pt x="2754717" y="0"/>
                </a:lnTo>
                <a:lnTo>
                  <a:pt x="2754717" y="4407548"/>
                </a:lnTo>
                <a:lnTo>
                  <a:pt x="0" y="4407548"/>
                </a:lnTo>
                <a:lnTo>
                  <a:pt x="0" y="0"/>
                </a:lnTo>
                <a:close/>
              </a:path>
            </a:pathLst>
          </a:custGeom>
          <a:blipFill rotWithShape="1">
            <a:blip r:embed="rId7">
              <a:alphaModFix/>
            </a:blip>
            <a:stretch>
              <a:fillRect b="0" l="0" r="0" t="0"/>
            </a:stretch>
          </a:blipFill>
          <a:ln>
            <a:noFill/>
          </a:ln>
        </p:spPr>
      </p:sp>
      <p:sp>
        <p:nvSpPr>
          <p:cNvPr id="199" name="Google Shape;199;p23"/>
          <p:cNvSpPr/>
          <p:nvPr/>
        </p:nvSpPr>
        <p:spPr>
          <a:xfrm>
            <a:off x="6284305" y="2217518"/>
            <a:ext cx="1525667" cy="1155693"/>
          </a:xfrm>
          <a:custGeom>
            <a:rect b="b" l="l" r="r" t="t"/>
            <a:pathLst>
              <a:path extrusionOk="0" h="2311385" w="3051334">
                <a:moveTo>
                  <a:pt x="0" y="0"/>
                </a:moveTo>
                <a:lnTo>
                  <a:pt x="3051334" y="0"/>
                </a:lnTo>
                <a:lnTo>
                  <a:pt x="3051334" y="2311385"/>
                </a:lnTo>
                <a:lnTo>
                  <a:pt x="0" y="2311385"/>
                </a:lnTo>
                <a:lnTo>
                  <a:pt x="0" y="0"/>
                </a:lnTo>
                <a:close/>
              </a:path>
            </a:pathLst>
          </a:custGeom>
          <a:blipFill rotWithShape="1">
            <a:blip r:embed="rId8">
              <a:alphaModFix/>
            </a:blip>
            <a:stretch>
              <a:fillRect b="0" l="0" r="0" t="0"/>
            </a:stretch>
          </a:blipFill>
          <a:ln>
            <a:noFill/>
          </a:ln>
        </p:spPr>
      </p:sp>
      <p:sp>
        <p:nvSpPr>
          <p:cNvPr id="200" name="Google Shape;200;p23"/>
          <p:cNvSpPr txBox="1"/>
          <p:nvPr/>
        </p:nvSpPr>
        <p:spPr>
          <a:xfrm>
            <a:off x="700822" y="1873859"/>
            <a:ext cx="2935500" cy="558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000000"/>
                </a:solidFill>
                <a:latin typeface="Gilda Display"/>
                <a:ea typeface="Gilda Display"/>
                <a:cs typeface="Gilda Display"/>
                <a:sym typeface="Gilda Display"/>
              </a:rPr>
              <a:t>Many French homes have a crib or crèche at Christmas time. They may also be seen in shops, town centers and churches.</a:t>
            </a:r>
            <a:endParaRPr sz="700"/>
          </a:p>
        </p:txBody>
      </p:sp>
      <p:sp>
        <p:nvSpPr>
          <p:cNvPr id="201" name="Google Shape;201;p23"/>
          <p:cNvSpPr txBox="1"/>
          <p:nvPr/>
        </p:nvSpPr>
        <p:spPr>
          <a:xfrm>
            <a:off x="5321149" y="4214281"/>
            <a:ext cx="3308400" cy="75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000000"/>
                </a:solidFill>
                <a:latin typeface="Gilda Display"/>
                <a:ea typeface="Gilda Display"/>
                <a:cs typeface="Gilda Display"/>
                <a:sym typeface="Gilda Display"/>
              </a:rPr>
              <a:t>'Santons' or 'little saints' are small figurines that make the crib more like real life in a village. The characters are traditional and you can see them mostly in the South of France.</a:t>
            </a:r>
            <a:endParaRPr sz="700"/>
          </a:p>
        </p:txBody>
      </p:sp>
      <p:sp>
        <p:nvSpPr>
          <p:cNvPr id="202" name="Google Shape;202;p23"/>
          <p:cNvSpPr txBox="1"/>
          <p:nvPr/>
        </p:nvSpPr>
        <p:spPr>
          <a:xfrm>
            <a:off x="829985" y="542925"/>
            <a:ext cx="2677200" cy="831300"/>
          </a:xfrm>
          <a:prstGeom prst="rect">
            <a:avLst/>
          </a:prstGeom>
          <a:noFill/>
          <a:ln>
            <a:noFill/>
          </a:ln>
        </p:spPr>
        <p:txBody>
          <a:bodyPr anchorCtr="0" anchor="t" bIns="0" lIns="0" spcFirstLastPara="1" rIns="0" wrap="square" tIns="0">
            <a:spAutoFit/>
          </a:bodyPr>
          <a:lstStyle/>
          <a:p>
            <a:pPr indent="0" lvl="0" marL="0" marR="0" rtl="0" algn="ctr">
              <a:lnSpc>
                <a:spcPct val="114004"/>
              </a:lnSpc>
              <a:spcBef>
                <a:spcPts val="0"/>
              </a:spcBef>
              <a:spcAft>
                <a:spcPts val="0"/>
              </a:spcAft>
              <a:buNone/>
            </a:pPr>
            <a:r>
              <a:rPr b="0" i="0" lang="en" sz="5400" u="none" cap="none" strike="noStrike">
                <a:solidFill>
                  <a:srgbClr val="17576D"/>
                </a:solidFill>
                <a:latin typeface="Girassol"/>
                <a:ea typeface="Girassol"/>
                <a:cs typeface="Girassol"/>
                <a:sym typeface="Girassol"/>
              </a:rPr>
              <a:t>La crèche</a:t>
            </a:r>
            <a:endParaRPr sz="700"/>
          </a:p>
        </p:txBody>
      </p:sp>
      <p:sp>
        <p:nvSpPr>
          <p:cNvPr id="203" name="Google Shape;203;p23"/>
          <p:cNvSpPr txBox="1"/>
          <p:nvPr/>
        </p:nvSpPr>
        <p:spPr>
          <a:xfrm>
            <a:off x="1557501" y="1428400"/>
            <a:ext cx="12222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Charmonman"/>
                <a:ea typeface="Charmonman"/>
                <a:cs typeface="Charmonman"/>
                <a:sym typeface="Charmonman"/>
              </a:rPr>
              <a:t>Main Point</a:t>
            </a:r>
            <a:endParaRPr sz="700"/>
          </a:p>
        </p:txBody>
      </p:sp>
      <p:sp>
        <p:nvSpPr>
          <p:cNvPr id="204" name="Google Shape;204;p23"/>
          <p:cNvSpPr txBox="1"/>
          <p:nvPr/>
        </p:nvSpPr>
        <p:spPr>
          <a:xfrm>
            <a:off x="6327799" y="3799100"/>
            <a:ext cx="12951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Charmonman"/>
                <a:ea typeface="Charmonman"/>
                <a:cs typeface="Charmonman"/>
                <a:sym typeface="Charmonman"/>
              </a:rPr>
              <a:t>Main Point</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CEC0"/>
        </a:solidFill>
      </p:bgPr>
    </p:bg>
    <p:spTree>
      <p:nvGrpSpPr>
        <p:cNvPr id="208" name="Shape 208"/>
        <p:cNvGrpSpPr/>
        <p:nvPr/>
      </p:nvGrpSpPr>
      <p:grpSpPr>
        <a:xfrm>
          <a:off x="0" y="0"/>
          <a:ext cx="0" cy="0"/>
          <a:chOff x="0" y="0"/>
          <a:chExt cx="0" cy="0"/>
        </a:xfrm>
      </p:grpSpPr>
      <p:pic>
        <p:nvPicPr>
          <p:cNvPr id="209" name="Google Shape;209;p24"/>
          <p:cNvPicPr preferRelativeResize="0"/>
          <p:nvPr/>
        </p:nvPicPr>
        <p:blipFill>
          <a:blip r:embed="rId3">
            <a:alphaModFix/>
          </a:blip>
          <a:stretch>
            <a:fillRect/>
          </a:stretch>
        </p:blipFill>
        <p:spPr>
          <a:xfrm>
            <a:off x="2404925" y="1177275"/>
            <a:ext cx="4334149" cy="3002204"/>
          </a:xfrm>
          <a:prstGeom prst="rect">
            <a:avLst/>
          </a:prstGeom>
          <a:noFill/>
          <a:ln>
            <a:noFill/>
          </a:ln>
        </p:spPr>
      </p:pic>
      <p:sp>
        <p:nvSpPr>
          <p:cNvPr id="210" name="Google Shape;210;p24"/>
          <p:cNvSpPr/>
          <p:nvPr/>
        </p:nvSpPr>
        <p:spPr>
          <a:xfrm>
            <a:off x="6455780" y="2504703"/>
            <a:ext cx="4347741" cy="2456474"/>
          </a:xfrm>
          <a:custGeom>
            <a:rect b="b" l="l" r="r" t="t"/>
            <a:pathLst>
              <a:path extrusionOk="0" h="4912947" w="8695481">
                <a:moveTo>
                  <a:pt x="0" y="0"/>
                </a:moveTo>
                <a:lnTo>
                  <a:pt x="8695482" y="0"/>
                </a:lnTo>
                <a:lnTo>
                  <a:pt x="8695482" y="4912947"/>
                </a:lnTo>
                <a:lnTo>
                  <a:pt x="0" y="4912947"/>
                </a:lnTo>
                <a:lnTo>
                  <a:pt x="0" y="0"/>
                </a:lnTo>
                <a:close/>
              </a:path>
            </a:pathLst>
          </a:custGeom>
          <a:blipFill rotWithShape="1">
            <a:blip r:embed="rId4">
              <a:alphaModFix/>
            </a:blip>
            <a:stretch>
              <a:fillRect b="0" l="0" r="0" t="0"/>
            </a:stretch>
          </a:blipFill>
          <a:ln>
            <a:noFill/>
          </a:ln>
        </p:spPr>
      </p:sp>
      <p:sp>
        <p:nvSpPr>
          <p:cNvPr id="211" name="Google Shape;211;p24"/>
          <p:cNvSpPr/>
          <p:nvPr/>
        </p:nvSpPr>
        <p:spPr>
          <a:xfrm flipH="1" rot="2009721">
            <a:off x="138453" y="310953"/>
            <a:ext cx="2927166" cy="965965"/>
          </a:xfrm>
          <a:custGeom>
            <a:rect b="b" l="l" r="r" t="t"/>
            <a:pathLst>
              <a:path extrusionOk="0" h="1931929" w="5854331">
                <a:moveTo>
                  <a:pt x="0" y="1931929"/>
                </a:moveTo>
                <a:lnTo>
                  <a:pt x="5854331" y="1931929"/>
                </a:lnTo>
                <a:lnTo>
                  <a:pt x="5854331" y="0"/>
                </a:lnTo>
                <a:lnTo>
                  <a:pt x="0" y="0"/>
                </a:lnTo>
                <a:lnTo>
                  <a:pt x="0" y="1931929"/>
                </a:lnTo>
                <a:close/>
              </a:path>
            </a:pathLst>
          </a:custGeom>
          <a:blipFill rotWithShape="1">
            <a:blip r:embed="rId5">
              <a:alphaModFix/>
            </a:blip>
            <a:stretch>
              <a:fillRect b="0" l="0" r="0" t="0"/>
            </a:stretch>
          </a:blipFill>
          <a:ln>
            <a:noFill/>
          </a:ln>
        </p:spPr>
      </p:sp>
      <p:sp>
        <p:nvSpPr>
          <p:cNvPr id="212" name="Google Shape;212;p24"/>
          <p:cNvSpPr/>
          <p:nvPr/>
        </p:nvSpPr>
        <p:spPr>
          <a:xfrm>
            <a:off x="161870" y="1941870"/>
            <a:ext cx="3345509" cy="3307871"/>
          </a:xfrm>
          <a:custGeom>
            <a:rect b="b" l="l" r="r" t="t"/>
            <a:pathLst>
              <a:path extrusionOk="0" h="6615743" w="6691017">
                <a:moveTo>
                  <a:pt x="0" y="0"/>
                </a:moveTo>
                <a:lnTo>
                  <a:pt x="6691017" y="0"/>
                </a:lnTo>
                <a:lnTo>
                  <a:pt x="6691017" y="6615743"/>
                </a:lnTo>
                <a:lnTo>
                  <a:pt x="0" y="6615743"/>
                </a:lnTo>
                <a:lnTo>
                  <a:pt x="0" y="0"/>
                </a:lnTo>
                <a:close/>
              </a:path>
            </a:pathLst>
          </a:custGeom>
          <a:blipFill rotWithShape="1">
            <a:blip r:embed="rId6">
              <a:alphaModFix/>
            </a:blip>
            <a:stretch>
              <a:fillRect b="0" l="0" r="0" t="0"/>
            </a:stretch>
          </a:blipFill>
          <a:ln>
            <a:noFill/>
          </a:ln>
        </p:spPr>
      </p:sp>
      <p:sp>
        <p:nvSpPr>
          <p:cNvPr id="213" name="Google Shape;213;p24"/>
          <p:cNvSpPr/>
          <p:nvPr/>
        </p:nvSpPr>
        <p:spPr>
          <a:xfrm>
            <a:off x="6348250" y="423001"/>
            <a:ext cx="2461345" cy="1581414"/>
          </a:xfrm>
          <a:custGeom>
            <a:rect b="b" l="l" r="r" t="t"/>
            <a:pathLst>
              <a:path extrusionOk="0" h="3162828" w="4922690">
                <a:moveTo>
                  <a:pt x="0" y="0"/>
                </a:moveTo>
                <a:lnTo>
                  <a:pt x="4922690" y="0"/>
                </a:lnTo>
                <a:lnTo>
                  <a:pt x="4922690" y="3162828"/>
                </a:lnTo>
                <a:lnTo>
                  <a:pt x="0" y="3162828"/>
                </a:lnTo>
                <a:lnTo>
                  <a:pt x="0" y="0"/>
                </a:lnTo>
                <a:close/>
              </a:path>
            </a:pathLst>
          </a:custGeom>
          <a:blipFill rotWithShape="1">
            <a:blip r:embed="rId7">
              <a:alphaModFix/>
            </a:blip>
            <a:stretch>
              <a:fillRect b="0" l="0" r="0" t="0"/>
            </a:stretch>
          </a:blipFill>
          <a:ln>
            <a:noFill/>
          </a:ln>
        </p:spPr>
      </p:sp>
      <p:sp>
        <p:nvSpPr>
          <p:cNvPr id="214" name="Google Shape;214;p24"/>
          <p:cNvSpPr txBox="1"/>
          <p:nvPr/>
        </p:nvSpPr>
        <p:spPr>
          <a:xfrm>
            <a:off x="2800950" y="2373725"/>
            <a:ext cx="3542100" cy="1422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FFDFC"/>
                </a:solidFill>
                <a:latin typeface="Gilda Display"/>
                <a:ea typeface="Gilda Display"/>
                <a:cs typeface="Gilda Display"/>
                <a:sym typeface="Gilda Display"/>
              </a:rPr>
              <a:t>On Christmas Eve, when people have finished buying their last minute purchases, the streets become deserted. It’s time for ‘le réveillon’ or the special Christmas meal. All the family eat together at this time.</a:t>
            </a:r>
            <a:endParaRPr sz="700"/>
          </a:p>
          <a:p>
            <a:pPr indent="0" lvl="0" marL="0" marR="0" rtl="0" algn="ctr">
              <a:lnSpc>
                <a:spcPct val="140000"/>
              </a:lnSpc>
              <a:spcBef>
                <a:spcPts val="0"/>
              </a:spcBef>
              <a:spcAft>
                <a:spcPts val="0"/>
              </a:spcAft>
              <a:buNone/>
            </a:pPr>
            <a:r>
              <a:t/>
            </a:r>
            <a:endParaRPr b="0" i="0" sz="1100" u="none" cap="none" strike="noStrike">
              <a:solidFill>
                <a:srgbClr val="FFFDFC"/>
              </a:solidFill>
              <a:latin typeface="Gilda Display"/>
              <a:ea typeface="Gilda Display"/>
              <a:cs typeface="Gilda Display"/>
              <a:sym typeface="Gilda Display"/>
            </a:endParaRPr>
          </a:p>
          <a:p>
            <a:pPr indent="0" lvl="0" marL="0" marR="0" rtl="0" algn="ctr">
              <a:lnSpc>
                <a:spcPct val="140000"/>
              </a:lnSpc>
              <a:spcBef>
                <a:spcPts val="0"/>
              </a:spcBef>
              <a:spcAft>
                <a:spcPts val="0"/>
              </a:spcAft>
              <a:buNone/>
            </a:pPr>
            <a:r>
              <a:rPr b="0" i="0" lang="en" sz="1100" u="none" cap="none" strike="noStrike">
                <a:solidFill>
                  <a:srgbClr val="FFFDFC"/>
                </a:solidFill>
                <a:latin typeface="Gilda Display"/>
                <a:ea typeface="Gilda Display"/>
                <a:cs typeface="Gilda Display"/>
                <a:sym typeface="Gilda Display"/>
              </a:rPr>
              <a:t>People traditionally have seafood, such as oysters, roast turkey and ‘une bûche de Noël’.</a:t>
            </a:r>
            <a:endParaRPr sz="700"/>
          </a:p>
        </p:txBody>
      </p:sp>
      <p:sp>
        <p:nvSpPr>
          <p:cNvPr id="215" name="Google Shape;215;p24"/>
          <p:cNvSpPr txBox="1"/>
          <p:nvPr/>
        </p:nvSpPr>
        <p:spPr>
          <a:xfrm>
            <a:off x="2875155" y="1452961"/>
            <a:ext cx="3393691" cy="720126"/>
          </a:xfrm>
          <a:prstGeom prst="rect">
            <a:avLst/>
          </a:prstGeom>
          <a:noFill/>
          <a:ln>
            <a:noFill/>
          </a:ln>
        </p:spPr>
        <p:txBody>
          <a:bodyPr anchorCtr="0" anchor="t" bIns="0" lIns="0" spcFirstLastPara="1" rIns="0" wrap="square" tIns="0">
            <a:spAutoFit/>
          </a:bodyPr>
          <a:lstStyle/>
          <a:p>
            <a:pPr indent="0" lvl="0" marL="0" marR="0" rtl="0" algn="ctr">
              <a:lnSpc>
                <a:spcPct val="106006"/>
              </a:lnSpc>
              <a:spcBef>
                <a:spcPts val="0"/>
              </a:spcBef>
              <a:spcAft>
                <a:spcPts val="0"/>
              </a:spcAft>
              <a:buNone/>
            </a:pPr>
            <a:r>
              <a:rPr b="0" i="0" lang="en" sz="5100" u="none" cap="none" strike="noStrike">
                <a:solidFill>
                  <a:srgbClr val="FFFFFF"/>
                </a:solidFill>
                <a:latin typeface="Girassol"/>
                <a:ea typeface="Girassol"/>
                <a:cs typeface="Girassol"/>
                <a:sym typeface="Girassol"/>
              </a:rPr>
              <a:t>Le réveillon</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CEC0"/>
        </a:solidFill>
      </p:bgPr>
    </p:bg>
    <p:spTree>
      <p:nvGrpSpPr>
        <p:cNvPr id="219" name="Shape 219"/>
        <p:cNvGrpSpPr/>
        <p:nvPr/>
      </p:nvGrpSpPr>
      <p:grpSpPr>
        <a:xfrm>
          <a:off x="0" y="0"/>
          <a:ext cx="0" cy="0"/>
          <a:chOff x="0" y="0"/>
          <a:chExt cx="0" cy="0"/>
        </a:xfrm>
      </p:grpSpPr>
      <p:pic>
        <p:nvPicPr>
          <p:cNvPr id="220" name="Google Shape;220;p25"/>
          <p:cNvPicPr preferRelativeResize="0"/>
          <p:nvPr/>
        </p:nvPicPr>
        <p:blipFill>
          <a:blip r:embed="rId3">
            <a:alphaModFix/>
          </a:blip>
          <a:stretch>
            <a:fillRect/>
          </a:stretch>
        </p:blipFill>
        <p:spPr>
          <a:xfrm>
            <a:off x="853550" y="1212058"/>
            <a:ext cx="4826025" cy="2719391"/>
          </a:xfrm>
          <a:prstGeom prst="rect">
            <a:avLst/>
          </a:prstGeom>
          <a:noFill/>
          <a:ln>
            <a:noFill/>
          </a:ln>
        </p:spPr>
      </p:pic>
      <p:sp>
        <p:nvSpPr>
          <p:cNvPr id="221" name="Google Shape;221;p25"/>
          <p:cNvSpPr/>
          <p:nvPr/>
        </p:nvSpPr>
        <p:spPr>
          <a:xfrm>
            <a:off x="4976023" y="1146982"/>
            <a:ext cx="4324798" cy="3622018"/>
          </a:xfrm>
          <a:custGeom>
            <a:rect b="b" l="l" r="r" t="t"/>
            <a:pathLst>
              <a:path extrusionOk="0" h="7244036" w="8649595">
                <a:moveTo>
                  <a:pt x="0" y="0"/>
                </a:moveTo>
                <a:lnTo>
                  <a:pt x="8649596" y="0"/>
                </a:lnTo>
                <a:lnTo>
                  <a:pt x="8649596" y="7244036"/>
                </a:lnTo>
                <a:lnTo>
                  <a:pt x="0" y="7244036"/>
                </a:lnTo>
                <a:lnTo>
                  <a:pt x="0" y="0"/>
                </a:lnTo>
                <a:close/>
              </a:path>
            </a:pathLst>
          </a:custGeom>
          <a:blipFill rotWithShape="1">
            <a:blip r:embed="rId4">
              <a:alphaModFix/>
            </a:blip>
            <a:stretch>
              <a:fillRect b="0" l="0" r="0" t="0"/>
            </a:stretch>
          </a:blipFill>
          <a:ln>
            <a:noFill/>
          </a:ln>
        </p:spPr>
      </p:sp>
      <p:sp>
        <p:nvSpPr>
          <p:cNvPr id="222" name="Google Shape;222;p25"/>
          <p:cNvSpPr/>
          <p:nvPr/>
        </p:nvSpPr>
        <p:spPr>
          <a:xfrm rot="-1278103">
            <a:off x="-111280" y="2533903"/>
            <a:ext cx="1795397" cy="2578536"/>
          </a:xfrm>
          <a:custGeom>
            <a:rect b="b" l="l" r="r" t="t"/>
            <a:pathLst>
              <a:path extrusionOk="0" h="5157072" w="3590794">
                <a:moveTo>
                  <a:pt x="0" y="0"/>
                </a:moveTo>
                <a:lnTo>
                  <a:pt x="3590795" y="0"/>
                </a:lnTo>
                <a:lnTo>
                  <a:pt x="3590795" y="5157072"/>
                </a:lnTo>
                <a:lnTo>
                  <a:pt x="0" y="5157072"/>
                </a:lnTo>
                <a:lnTo>
                  <a:pt x="0" y="0"/>
                </a:lnTo>
                <a:close/>
              </a:path>
            </a:pathLst>
          </a:custGeom>
          <a:blipFill rotWithShape="1">
            <a:blip r:embed="rId5">
              <a:alphaModFix/>
            </a:blip>
            <a:stretch>
              <a:fillRect b="0" l="0" r="0" t="0"/>
            </a:stretch>
          </a:blipFill>
          <a:ln>
            <a:noFill/>
          </a:ln>
        </p:spPr>
      </p:sp>
      <p:sp>
        <p:nvSpPr>
          <p:cNvPr id="223" name="Google Shape;223;p25"/>
          <p:cNvSpPr/>
          <p:nvPr/>
        </p:nvSpPr>
        <p:spPr>
          <a:xfrm flipH="1" rot="1123365">
            <a:off x="-25851" y="19431"/>
            <a:ext cx="2093254" cy="1823099"/>
          </a:xfrm>
          <a:custGeom>
            <a:rect b="b" l="l" r="r" t="t"/>
            <a:pathLst>
              <a:path extrusionOk="0" h="3646198" w="4186508">
                <a:moveTo>
                  <a:pt x="4186508" y="0"/>
                </a:moveTo>
                <a:lnTo>
                  <a:pt x="0" y="0"/>
                </a:lnTo>
                <a:lnTo>
                  <a:pt x="0" y="3646198"/>
                </a:lnTo>
                <a:lnTo>
                  <a:pt x="4186508" y="3646198"/>
                </a:lnTo>
                <a:lnTo>
                  <a:pt x="4186508" y="0"/>
                </a:lnTo>
                <a:close/>
              </a:path>
            </a:pathLst>
          </a:custGeom>
          <a:blipFill rotWithShape="1">
            <a:blip r:embed="rId6">
              <a:alphaModFix/>
            </a:blip>
            <a:stretch>
              <a:fillRect b="0" l="0" r="0" t="0"/>
            </a:stretch>
          </a:blipFill>
          <a:ln>
            <a:noFill/>
          </a:ln>
        </p:spPr>
      </p:sp>
      <p:sp>
        <p:nvSpPr>
          <p:cNvPr id="224" name="Google Shape;224;p25"/>
          <p:cNvSpPr txBox="1"/>
          <p:nvPr/>
        </p:nvSpPr>
        <p:spPr>
          <a:xfrm>
            <a:off x="1557110" y="3016630"/>
            <a:ext cx="3418800" cy="75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FFDFC"/>
                </a:solidFill>
                <a:latin typeface="Gilda Display"/>
                <a:ea typeface="Gilda Display"/>
                <a:cs typeface="Gilda Display"/>
                <a:sym typeface="Gilda Display"/>
              </a:rPr>
              <a:t>The Bûche de Noël (or Christmas log) is a special cake for Christmas. It’s a sponge cake which is rolled and shaped like a log. Inside there is often a creamy filling and then it is covered in chocolate."</a:t>
            </a:r>
            <a:endParaRPr sz="700"/>
          </a:p>
        </p:txBody>
      </p:sp>
      <p:sp>
        <p:nvSpPr>
          <p:cNvPr id="225" name="Google Shape;225;p25"/>
          <p:cNvSpPr txBox="1"/>
          <p:nvPr/>
        </p:nvSpPr>
        <p:spPr>
          <a:xfrm>
            <a:off x="1987463" y="1422500"/>
            <a:ext cx="2558100" cy="1569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5100" u="none" cap="none" strike="noStrike">
                <a:solidFill>
                  <a:srgbClr val="FFFFFF"/>
                </a:solidFill>
                <a:latin typeface="Girassol"/>
                <a:ea typeface="Girassol"/>
                <a:cs typeface="Girassol"/>
                <a:sym typeface="Girassol"/>
              </a:rPr>
              <a:t>La Bûche de Noël</a:t>
            </a:r>
            <a:endParaRPr sz="7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CEC0"/>
        </a:solidFill>
      </p:bgPr>
    </p:bg>
    <p:spTree>
      <p:nvGrpSpPr>
        <p:cNvPr id="229" name="Shape 229"/>
        <p:cNvGrpSpPr/>
        <p:nvPr/>
      </p:nvGrpSpPr>
      <p:grpSpPr>
        <a:xfrm>
          <a:off x="0" y="0"/>
          <a:ext cx="0" cy="0"/>
          <a:chOff x="0" y="0"/>
          <a:chExt cx="0" cy="0"/>
        </a:xfrm>
      </p:grpSpPr>
      <p:pic>
        <p:nvPicPr>
          <p:cNvPr id="230" name="Google Shape;230;p26"/>
          <p:cNvPicPr preferRelativeResize="0"/>
          <p:nvPr/>
        </p:nvPicPr>
        <p:blipFill>
          <a:blip r:embed="rId3">
            <a:alphaModFix/>
          </a:blip>
          <a:stretch>
            <a:fillRect/>
          </a:stretch>
        </p:blipFill>
        <p:spPr>
          <a:xfrm>
            <a:off x="1993324" y="1117821"/>
            <a:ext cx="5157351" cy="2907859"/>
          </a:xfrm>
          <a:prstGeom prst="rect">
            <a:avLst/>
          </a:prstGeom>
          <a:noFill/>
          <a:ln>
            <a:noFill/>
          </a:ln>
        </p:spPr>
      </p:pic>
      <p:sp>
        <p:nvSpPr>
          <p:cNvPr id="231" name="Google Shape;231;p26"/>
          <p:cNvSpPr/>
          <p:nvPr/>
        </p:nvSpPr>
        <p:spPr>
          <a:xfrm>
            <a:off x="2727195" y="-144957"/>
            <a:ext cx="3567202" cy="1645372"/>
          </a:xfrm>
          <a:custGeom>
            <a:rect b="b" l="l" r="r" t="t"/>
            <a:pathLst>
              <a:path extrusionOk="0" h="3290744" w="7134404">
                <a:moveTo>
                  <a:pt x="0" y="0"/>
                </a:moveTo>
                <a:lnTo>
                  <a:pt x="7134404" y="0"/>
                </a:lnTo>
                <a:lnTo>
                  <a:pt x="7134404" y="3290743"/>
                </a:lnTo>
                <a:lnTo>
                  <a:pt x="0" y="3290743"/>
                </a:lnTo>
                <a:lnTo>
                  <a:pt x="0" y="0"/>
                </a:lnTo>
                <a:close/>
              </a:path>
            </a:pathLst>
          </a:custGeom>
          <a:blipFill rotWithShape="1">
            <a:blip r:embed="rId4">
              <a:alphaModFix/>
            </a:blip>
            <a:stretch>
              <a:fillRect b="0" l="0" r="0" t="0"/>
            </a:stretch>
          </a:blipFill>
          <a:ln>
            <a:noFill/>
          </a:ln>
        </p:spPr>
      </p:sp>
      <p:sp>
        <p:nvSpPr>
          <p:cNvPr id="232" name="Google Shape;232;p26"/>
          <p:cNvSpPr/>
          <p:nvPr/>
        </p:nvSpPr>
        <p:spPr>
          <a:xfrm>
            <a:off x="-465652" y="-144957"/>
            <a:ext cx="3567202" cy="1645372"/>
          </a:xfrm>
          <a:custGeom>
            <a:rect b="b" l="l" r="r" t="t"/>
            <a:pathLst>
              <a:path extrusionOk="0" h="3290744" w="7134404">
                <a:moveTo>
                  <a:pt x="0" y="0"/>
                </a:moveTo>
                <a:lnTo>
                  <a:pt x="7134404" y="0"/>
                </a:lnTo>
                <a:lnTo>
                  <a:pt x="7134404" y="3290743"/>
                </a:lnTo>
                <a:lnTo>
                  <a:pt x="0" y="3290743"/>
                </a:lnTo>
                <a:lnTo>
                  <a:pt x="0" y="0"/>
                </a:lnTo>
                <a:close/>
              </a:path>
            </a:pathLst>
          </a:custGeom>
          <a:blipFill rotWithShape="1">
            <a:blip r:embed="rId4">
              <a:alphaModFix/>
            </a:blip>
            <a:stretch>
              <a:fillRect b="0" l="0" r="0" t="0"/>
            </a:stretch>
          </a:blipFill>
          <a:ln>
            <a:noFill/>
          </a:ln>
        </p:spPr>
      </p:sp>
      <p:sp>
        <p:nvSpPr>
          <p:cNvPr id="233" name="Google Shape;233;p26"/>
          <p:cNvSpPr/>
          <p:nvPr/>
        </p:nvSpPr>
        <p:spPr>
          <a:xfrm>
            <a:off x="6057445" y="-144957"/>
            <a:ext cx="3567202" cy="1645372"/>
          </a:xfrm>
          <a:custGeom>
            <a:rect b="b" l="l" r="r" t="t"/>
            <a:pathLst>
              <a:path extrusionOk="0" h="3290744" w="7134404">
                <a:moveTo>
                  <a:pt x="0" y="0"/>
                </a:moveTo>
                <a:lnTo>
                  <a:pt x="7134404" y="0"/>
                </a:lnTo>
                <a:lnTo>
                  <a:pt x="7134404" y="3290743"/>
                </a:lnTo>
                <a:lnTo>
                  <a:pt x="0" y="3290743"/>
                </a:lnTo>
                <a:lnTo>
                  <a:pt x="0" y="0"/>
                </a:lnTo>
                <a:close/>
              </a:path>
            </a:pathLst>
          </a:custGeom>
          <a:blipFill rotWithShape="1">
            <a:blip r:embed="rId4">
              <a:alphaModFix/>
            </a:blip>
            <a:stretch>
              <a:fillRect b="0" l="0" r="0" t="0"/>
            </a:stretch>
          </a:blipFill>
          <a:ln>
            <a:noFill/>
          </a:ln>
        </p:spPr>
      </p:sp>
      <p:sp>
        <p:nvSpPr>
          <p:cNvPr id="234" name="Google Shape;234;p26"/>
          <p:cNvSpPr/>
          <p:nvPr/>
        </p:nvSpPr>
        <p:spPr>
          <a:xfrm>
            <a:off x="2716941" y="3363033"/>
            <a:ext cx="3710119" cy="1868972"/>
          </a:xfrm>
          <a:custGeom>
            <a:rect b="b" l="l" r="r" t="t"/>
            <a:pathLst>
              <a:path extrusionOk="0" h="3737945" w="7420238">
                <a:moveTo>
                  <a:pt x="0" y="0"/>
                </a:moveTo>
                <a:lnTo>
                  <a:pt x="7420238" y="0"/>
                </a:lnTo>
                <a:lnTo>
                  <a:pt x="7420238" y="3737945"/>
                </a:lnTo>
                <a:lnTo>
                  <a:pt x="0" y="3737945"/>
                </a:lnTo>
                <a:lnTo>
                  <a:pt x="0" y="0"/>
                </a:lnTo>
                <a:close/>
              </a:path>
            </a:pathLst>
          </a:custGeom>
          <a:blipFill rotWithShape="1">
            <a:blip r:embed="rId5">
              <a:alphaModFix/>
            </a:blip>
            <a:stretch>
              <a:fillRect b="0" l="0" r="0" t="0"/>
            </a:stretch>
          </a:blipFill>
          <a:ln>
            <a:noFill/>
          </a:ln>
        </p:spPr>
      </p:sp>
      <p:sp>
        <p:nvSpPr>
          <p:cNvPr id="235" name="Google Shape;235;p26"/>
          <p:cNvSpPr txBox="1"/>
          <p:nvPr/>
        </p:nvSpPr>
        <p:spPr>
          <a:xfrm>
            <a:off x="2625533" y="1824717"/>
            <a:ext cx="3892800" cy="1569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5100" u="none" cap="none" strike="noStrike">
                <a:solidFill>
                  <a:srgbClr val="E1283C"/>
                </a:solidFill>
                <a:latin typeface="Girassol"/>
                <a:ea typeface="Girassol"/>
                <a:cs typeface="Girassol"/>
                <a:sym typeface="Girassol"/>
              </a:rPr>
              <a:t>Joyeux Noël et</a:t>
            </a:r>
            <a:endParaRPr sz="700"/>
          </a:p>
          <a:p>
            <a:pPr indent="0" lvl="0" marL="0" marR="0" rtl="0" algn="ctr">
              <a:lnSpc>
                <a:spcPct val="100000"/>
              </a:lnSpc>
              <a:spcBef>
                <a:spcPts val="0"/>
              </a:spcBef>
              <a:spcAft>
                <a:spcPts val="0"/>
              </a:spcAft>
              <a:buNone/>
            </a:pPr>
            <a:r>
              <a:rPr b="0" i="0" lang="en" sz="5100" u="none" cap="none" strike="noStrike">
                <a:solidFill>
                  <a:srgbClr val="E1283C"/>
                </a:solidFill>
                <a:latin typeface="Girassol"/>
                <a:ea typeface="Girassol"/>
                <a:cs typeface="Girassol"/>
                <a:sym typeface="Girassol"/>
              </a:rPr>
              <a:t>Bonne année</a:t>
            </a:r>
            <a:endParaRPr sz="7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CEC0"/>
        </a:solidFill>
      </p:bgPr>
    </p:bg>
    <p:spTree>
      <p:nvGrpSpPr>
        <p:cNvPr id="239" name="Shape 239"/>
        <p:cNvGrpSpPr/>
        <p:nvPr/>
      </p:nvGrpSpPr>
      <p:grpSpPr>
        <a:xfrm>
          <a:off x="0" y="0"/>
          <a:ext cx="0" cy="0"/>
          <a:chOff x="0" y="0"/>
          <a:chExt cx="0" cy="0"/>
        </a:xfrm>
      </p:grpSpPr>
      <p:sp>
        <p:nvSpPr>
          <p:cNvPr id="240" name="Google Shape;240;p27"/>
          <p:cNvSpPr/>
          <p:nvPr/>
        </p:nvSpPr>
        <p:spPr>
          <a:xfrm>
            <a:off x="0" y="0"/>
            <a:ext cx="9095681" cy="5280127"/>
          </a:xfrm>
          <a:custGeom>
            <a:rect b="b" l="l" r="r" t="t"/>
            <a:pathLst>
              <a:path extrusionOk="0" h="10560254" w="18191361">
                <a:moveTo>
                  <a:pt x="0" y="0"/>
                </a:moveTo>
                <a:lnTo>
                  <a:pt x="18191361" y="0"/>
                </a:lnTo>
                <a:lnTo>
                  <a:pt x="18191361" y="10560254"/>
                </a:lnTo>
                <a:lnTo>
                  <a:pt x="0" y="10560254"/>
                </a:lnTo>
                <a:lnTo>
                  <a:pt x="0" y="0"/>
                </a:lnTo>
                <a:close/>
              </a:path>
            </a:pathLst>
          </a:custGeom>
          <a:blipFill rotWithShape="1">
            <a:blip r:embed="rId3">
              <a:alphaModFix amt="36000"/>
            </a:blip>
            <a:stretch>
              <a:fillRect b="-68816" l="0" r="0" t="0"/>
            </a:stretch>
          </a:blipFill>
          <a:ln>
            <a:noFill/>
          </a:ln>
        </p:spPr>
      </p:sp>
      <p:grpSp>
        <p:nvGrpSpPr>
          <p:cNvPr id="241" name="Google Shape;241;p27"/>
          <p:cNvGrpSpPr/>
          <p:nvPr/>
        </p:nvGrpSpPr>
        <p:grpSpPr>
          <a:xfrm>
            <a:off x="387109" y="1106783"/>
            <a:ext cx="2548821" cy="3736326"/>
            <a:chOff x="0" y="-19050"/>
            <a:chExt cx="1342589" cy="1968106"/>
          </a:xfrm>
        </p:grpSpPr>
        <p:sp>
          <p:nvSpPr>
            <p:cNvPr id="242" name="Google Shape;242;p27"/>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3" name="Google Shape;243;p27"/>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4" name="Google Shape;244;p27"/>
          <p:cNvGrpSpPr/>
          <p:nvPr/>
        </p:nvGrpSpPr>
        <p:grpSpPr>
          <a:xfrm>
            <a:off x="3054992" y="1106783"/>
            <a:ext cx="5756490" cy="3736326"/>
            <a:chOff x="0" y="-19050"/>
            <a:chExt cx="3032225" cy="1968106"/>
          </a:xfrm>
        </p:grpSpPr>
        <p:sp>
          <p:nvSpPr>
            <p:cNvPr id="245" name="Google Shape;245;p27"/>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6" name="Google Shape;246;p27"/>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7" name="Google Shape;247;p27"/>
          <p:cNvGrpSpPr/>
          <p:nvPr/>
        </p:nvGrpSpPr>
        <p:grpSpPr>
          <a:xfrm>
            <a:off x="569502" y="1247142"/>
            <a:ext cx="2184034" cy="359784"/>
            <a:chOff x="0" y="-19050"/>
            <a:chExt cx="1150437" cy="189516"/>
          </a:xfrm>
        </p:grpSpPr>
        <p:sp>
          <p:nvSpPr>
            <p:cNvPr id="248" name="Google Shape;248;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9" name="Google Shape;249;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0" name="Google Shape;250;p27"/>
          <p:cNvGrpSpPr/>
          <p:nvPr/>
        </p:nvGrpSpPr>
        <p:grpSpPr>
          <a:xfrm>
            <a:off x="4841220" y="1247142"/>
            <a:ext cx="2184034" cy="359784"/>
            <a:chOff x="0" y="-19050"/>
            <a:chExt cx="1150437" cy="189516"/>
          </a:xfrm>
        </p:grpSpPr>
        <p:sp>
          <p:nvSpPr>
            <p:cNvPr id="251" name="Google Shape;251;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2" name="Google Shape;252;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3" name="Google Shape;253;p27"/>
          <p:cNvGrpSpPr/>
          <p:nvPr/>
        </p:nvGrpSpPr>
        <p:grpSpPr>
          <a:xfrm>
            <a:off x="569502" y="3564341"/>
            <a:ext cx="2184034" cy="359784"/>
            <a:chOff x="0" y="-19050"/>
            <a:chExt cx="1150437" cy="189516"/>
          </a:xfrm>
        </p:grpSpPr>
        <p:sp>
          <p:nvSpPr>
            <p:cNvPr id="254" name="Google Shape;254;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5" name="Google Shape;255;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56" name="Google Shape;256;p27"/>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257" name="Google Shape;257;p27"/>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258" name="Google Shape;258;p27"/>
          <p:cNvSpPr txBox="1"/>
          <p:nvPr/>
        </p:nvSpPr>
        <p:spPr>
          <a:xfrm>
            <a:off x="873885" y="2096299"/>
            <a:ext cx="1575300" cy="1169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GIRASSOL</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CHARMONMAN</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GILDA DISPLAY</a:t>
            </a:r>
            <a:endParaRPr sz="700"/>
          </a:p>
        </p:txBody>
      </p:sp>
      <p:grpSp>
        <p:nvGrpSpPr>
          <p:cNvPr id="259" name="Google Shape;259;p27"/>
          <p:cNvGrpSpPr/>
          <p:nvPr/>
        </p:nvGrpSpPr>
        <p:grpSpPr>
          <a:xfrm>
            <a:off x="560390" y="4048637"/>
            <a:ext cx="2202258" cy="537898"/>
            <a:chOff x="0" y="-23569"/>
            <a:chExt cx="5872688" cy="1434394"/>
          </a:xfrm>
        </p:grpSpPr>
        <p:grpSp>
          <p:nvGrpSpPr>
            <p:cNvPr id="260" name="Google Shape;260;p27"/>
            <p:cNvGrpSpPr/>
            <p:nvPr/>
          </p:nvGrpSpPr>
          <p:grpSpPr>
            <a:xfrm>
              <a:off x="1726176" y="-23569"/>
              <a:ext cx="1005606" cy="1029175"/>
              <a:chOff x="0" y="-19050"/>
              <a:chExt cx="812800" cy="831850"/>
            </a:xfrm>
          </p:grpSpPr>
          <p:sp>
            <p:nvSpPr>
              <p:cNvPr id="261" name="Google Shape;261;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1283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2" name="Google Shape;262;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63" name="Google Shape;263;p27"/>
            <p:cNvSpPr txBox="1"/>
            <p:nvPr/>
          </p:nvSpPr>
          <p:spPr>
            <a:xfrm>
              <a:off x="141473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#E1283C</a:t>
              </a:r>
              <a:endParaRPr sz="700"/>
            </a:p>
          </p:txBody>
        </p:sp>
        <p:grpSp>
          <p:nvGrpSpPr>
            <p:cNvPr id="264" name="Google Shape;264;p27"/>
            <p:cNvGrpSpPr/>
            <p:nvPr/>
          </p:nvGrpSpPr>
          <p:grpSpPr>
            <a:xfrm>
              <a:off x="3140906" y="-23569"/>
              <a:ext cx="1005606" cy="1029175"/>
              <a:chOff x="0" y="-19050"/>
              <a:chExt cx="812800" cy="831850"/>
            </a:xfrm>
          </p:grpSpPr>
          <p:sp>
            <p:nvSpPr>
              <p:cNvPr id="265" name="Google Shape;265;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DECEC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6" name="Google Shape;266;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67" name="Google Shape;267;p27"/>
            <p:cNvSpPr txBox="1"/>
            <p:nvPr/>
          </p:nvSpPr>
          <p:spPr>
            <a:xfrm>
              <a:off x="282946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#DECEC0</a:t>
              </a:r>
              <a:endParaRPr sz="700"/>
            </a:p>
          </p:txBody>
        </p:sp>
        <p:grpSp>
          <p:nvGrpSpPr>
            <p:cNvPr id="268" name="Google Shape;268;p27"/>
            <p:cNvGrpSpPr/>
            <p:nvPr/>
          </p:nvGrpSpPr>
          <p:grpSpPr>
            <a:xfrm>
              <a:off x="4555636" y="-23569"/>
              <a:ext cx="1005606" cy="1029175"/>
              <a:chOff x="0" y="-19050"/>
              <a:chExt cx="812800" cy="831850"/>
            </a:xfrm>
          </p:grpSpPr>
          <p:sp>
            <p:nvSpPr>
              <p:cNvPr id="269" name="Google Shape;269;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11807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0" name="Google Shape;270;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71" name="Google Shape;271;p27"/>
            <p:cNvSpPr txBox="1"/>
            <p:nvPr/>
          </p:nvSpPr>
          <p:spPr>
            <a:xfrm>
              <a:off x="424419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#11807B</a:t>
              </a:r>
              <a:endParaRPr sz="700"/>
            </a:p>
          </p:txBody>
        </p:sp>
        <p:grpSp>
          <p:nvGrpSpPr>
            <p:cNvPr id="272" name="Google Shape;272;p27"/>
            <p:cNvGrpSpPr/>
            <p:nvPr/>
          </p:nvGrpSpPr>
          <p:grpSpPr>
            <a:xfrm>
              <a:off x="311446" y="-23569"/>
              <a:ext cx="1005606" cy="1029175"/>
              <a:chOff x="0" y="-19050"/>
              <a:chExt cx="812800" cy="831850"/>
            </a:xfrm>
          </p:grpSpPr>
          <p:sp>
            <p:nvSpPr>
              <p:cNvPr id="273" name="Google Shape;273;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17576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4" name="Google Shape;274;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75" name="Google Shape;275;p27"/>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#17576D</a:t>
              </a:r>
              <a:endParaRPr sz="700"/>
            </a:p>
          </p:txBody>
        </p:sp>
      </p:grpSp>
      <p:sp>
        <p:nvSpPr>
          <p:cNvPr id="276" name="Google Shape;276;p27"/>
          <p:cNvSpPr txBox="1"/>
          <p:nvPr/>
        </p:nvSpPr>
        <p:spPr>
          <a:xfrm>
            <a:off x="2105002" y="823846"/>
            <a:ext cx="4933995" cy="1993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200" u="none" cap="none" strike="noStrike">
                <a:solidFill>
                  <a:srgbClr val="000000"/>
                </a:solidFill>
                <a:latin typeface="Gilda Display"/>
                <a:ea typeface="Gilda Display"/>
                <a:cs typeface="Gilda Display"/>
                <a:sym typeface="Gilda Display"/>
              </a:rPr>
              <a:t>Use these design resources in your Canva Presentation.</a:t>
            </a:r>
            <a:endParaRPr sz="700"/>
          </a:p>
        </p:txBody>
      </p:sp>
      <p:sp>
        <p:nvSpPr>
          <p:cNvPr id="277" name="Google Shape;277;p27"/>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FF0000"/>
                </a:solidFill>
                <a:latin typeface="Arial"/>
                <a:ea typeface="Arial"/>
                <a:cs typeface="Arial"/>
                <a:sym typeface="Arial"/>
              </a:rPr>
              <a:t>DON'T FORGET TO DELETE THIS PAGE BEFORE PRESENTING. </a:t>
            </a:r>
            <a:endParaRPr sz="700"/>
          </a:p>
        </p:txBody>
      </p:sp>
      <p:sp>
        <p:nvSpPr>
          <p:cNvPr id="278" name="Google Shape;278;p27"/>
          <p:cNvSpPr txBox="1"/>
          <p:nvPr/>
        </p:nvSpPr>
        <p:spPr>
          <a:xfrm>
            <a:off x="2931040" y="259855"/>
            <a:ext cx="3281920" cy="572735"/>
          </a:xfrm>
          <a:prstGeom prst="rect">
            <a:avLst/>
          </a:prstGeom>
          <a:noFill/>
          <a:ln>
            <a:noFill/>
          </a:ln>
        </p:spPr>
        <p:txBody>
          <a:bodyPr anchorCtr="0" anchor="t" bIns="0" lIns="0" spcFirstLastPara="1" rIns="0" wrap="square" tIns="0">
            <a:spAutoFit/>
          </a:bodyPr>
          <a:lstStyle/>
          <a:p>
            <a:pPr indent="0" lvl="0" marL="0" marR="0" rtl="0" algn="ctr">
              <a:lnSpc>
                <a:spcPct val="102002"/>
              </a:lnSpc>
              <a:spcBef>
                <a:spcPts val="0"/>
              </a:spcBef>
              <a:spcAft>
                <a:spcPts val="0"/>
              </a:spcAft>
              <a:buNone/>
            </a:pPr>
            <a:r>
              <a:rPr b="0" i="0" lang="en" sz="4200" u="none" cap="none" strike="noStrike">
                <a:solidFill>
                  <a:srgbClr val="E22753"/>
                </a:solidFill>
                <a:latin typeface="Girassol"/>
                <a:ea typeface="Girassol"/>
                <a:cs typeface="Girassol"/>
                <a:sym typeface="Girassol"/>
              </a:rPr>
              <a:t>Resource Page</a:t>
            </a:r>
            <a:endParaRPr sz="700"/>
          </a:p>
        </p:txBody>
      </p:sp>
      <p:sp>
        <p:nvSpPr>
          <p:cNvPr id="279" name="Google Shape;279;p27"/>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280" name="Google Shape;280;p27"/>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281" name="Google Shape;281;p27"/>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sp>
        <p:nvSpPr>
          <p:cNvPr id="282" name="Google Shape;282;p27"/>
          <p:cNvSpPr/>
          <p:nvPr/>
        </p:nvSpPr>
        <p:spPr>
          <a:xfrm>
            <a:off x="3092044" y="1714828"/>
            <a:ext cx="1071588" cy="1083781"/>
          </a:xfrm>
          <a:custGeom>
            <a:rect b="b" l="l" r="r" t="t"/>
            <a:pathLst>
              <a:path extrusionOk="0" h="2167562" w="2143177">
                <a:moveTo>
                  <a:pt x="0" y="0"/>
                </a:moveTo>
                <a:lnTo>
                  <a:pt x="2143177" y="0"/>
                </a:lnTo>
                <a:lnTo>
                  <a:pt x="2143177" y="2167563"/>
                </a:lnTo>
                <a:lnTo>
                  <a:pt x="0" y="2167563"/>
                </a:lnTo>
                <a:lnTo>
                  <a:pt x="0" y="0"/>
                </a:lnTo>
                <a:close/>
              </a:path>
            </a:pathLst>
          </a:custGeom>
          <a:blipFill rotWithShape="1">
            <a:blip r:embed="rId4">
              <a:alphaModFix/>
            </a:blip>
            <a:stretch>
              <a:fillRect b="0" l="0" r="0" t="0"/>
            </a:stretch>
          </a:blipFill>
          <a:ln>
            <a:noFill/>
          </a:ln>
        </p:spPr>
      </p:sp>
      <p:sp>
        <p:nvSpPr>
          <p:cNvPr id="283" name="Google Shape;283;p27"/>
          <p:cNvSpPr/>
          <p:nvPr/>
        </p:nvSpPr>
        <p:spPr>
          <a:xfrm>
            <a:off x="4193373" y="1820495"/>
            <a:ext cx="884469" cy="872449"/>
          </a:xfrm>
          <a:custGeom>
            <a:rect b="b" l="l" r="r" t="t"/>
            <a:pathLst>
              <a:path extrusionOk="0" h="1744897" w="1768938">
                <a:moveTo>
                  <a:pt x="0" y="0"/>
                </a:moveTo>
                <a:lnTo>
                  <a:pt x="1768939" y="0"/>
                </a:lnTo>
                <a:lnTo>
                  <a:pt x="1768939" y="1744897"/>
                </a:lnTo>
                <a:lnTo>
                  <a:pt x="0" y="1744897"/>
                </a:lnTo>
                <a:lnTo>
                  <a:pt x="0" y="0"/>
                </a:lnTo>
                <a:close/>
              </a:path>
            </a:pathLst>
          </a:custGeom>
          <a:blipFill rotWithShape="1">
            <a:blip r:embed="rId5">
              <a:alphaModFix/>
            </a:blip>
            <a:stretch>
              <a:fillRect b="0" l="0" r="0" t="0"/>
            </a:stretch>
          </a:blipFill>
          <a:ln>
            <a:noFill/>
          </a:ln>
        </p:spPr>
      </p:sp>
      <p:sp>
        <p:nvSpPr>
          <p:cNvPr id="284" name="Google Shape;284;p27"/>
          <p:cNvSpPr/>
          <p:nvPr/>
        </p:nvSpPr>
        <p:spPr>
          <a:xfrm>
            <a:off x="5107583" y="1729675"/>
            <a:ext cx="1083896" cy="1054089"/>
          </a:xfrm>
          <a:custGeom>
            <a:rect b="b" l="l" r="r" t="t"/>
            <a:pathLst>
              <a:path extrusionOk="0" h="2108178" w="2167792">
                <a:moveTo>
                  <a:pt x="0" y="0"/>
                </a:moveTo>
                <a:lnTo>
                  <a:pt x="2167792" y="0"/>
                </a:lnTo>
                <a:lnTo>
                  <a:pt x="2167792" y="2108177"/>
                </a:lnTo>
                <a:lnTo>
                  <a:pt x="0" y="2108177"/>
                </a:lnTo>
                <a:lnTo>
                  <a:pt x="0" y="0"/>
                </a:lnTo>
                <a:close/>
              </a:path>
            </a:pathLst>
          </a:custGeom>
          <a:blipFill rotWithShape="1">
            <a:blip r:embed="rId6">
              <a:alphaModFix/>
            </a:blip>
            <a:stretch>
              <a:fillRect b="0" l="0" r="0" t="0"/>
            </a:stretch>
          </a:blipFill>
          <a:ln>
            <a:noFill/>
          </a:ln>
        </p:spPr>
      </p:sp>
      <p:sp>
        <p:nvSpPr>
          <p:cNvPr id="285" name="Google Shape;285;p27"/>
          <p:cNvSpPr/>
          <p:nvPr/>
        </p:nvSpPr>
        <p:spPr>
          <a:xfrm>
            <a:off x="6221219" y="1683453"/>
            <a:ext cx="729481" cy="1146533"/>
          </a:xfrm>
          <a:custGeom>
            <a:rect b="b" l="l" r="r" t="t"/>
            <a:pathLst>
              <a:path extrusionOk="0" h="2293065" w="1458962">
                <a:moveTo>
                  <a:pt x="0" y="0"/>
                </a:moveTo>
                <a:lnTo>
                  <a:pt x="1458962" y="0"/>
                </a:lnTo>
                <a:lnTo>
                  <a:pt x="1458962" y="2293065"/>
                </a:lnTo>
                <a:lnTo>
                  <a:pt x="0" y="2293065"/>
                </a:lnTo>
                <a:lnTo>
                  <a:pt x="0" y="0"/>
                </a:lnTo>
                <a:close/>
              </a:path>
            </a:pathLst>
          </a:custGeom>
          <a:blipFill rotWithShape="1">
            <a:blip r:embed="rId7">
              <a:alphaModFix/>
            </a:blip>
            <a:stretch>
              <a:fillRect b="0" l="0" r="0" t="0"/>
            </a:stretch>
          </a:blipFill>
          <a:ln>
            <a:noFill/>
          </a:ln>
        </p:spPr>
      </p:sp>
      <p:sp>
        <p:nvSpPr>
          <p:cNvPr id="286" name="Google Shape;286;p27"/>
          <p:cNvSpPr/>
          <p:nvPr/>
        </p:nvSpPr>
        <p:spPr>
          <a:xfrm>
            <a:off x="6980441" y="1625976"/>
            <a:ext cx="1001305" cy="1261487"/>
          </a:xfrm>
          <a:custGeom>
            <a:rect b="b" l="l" r="r" t="t"/>
            <a:pathLst>
              <a:path extrusionOk="0" h="2522973" w="2002610">
                <a:moveTo>
                  <a:pt x="0" y="0"/>
                </a:moveTo>
                <a:lnTo>
                  <a:pt x="2002610" y="0"/>
                </a:lnTo>
                <a:lnTo>
                  <a:pt x="2002610" y="2522973"/>
                </a:lnTo>
                <a:lnTo>
                  <a:pt x="0" y="2522973"/>
                </a:lnTo>
                <a:lnTo>
                  <a:pt x="0" y="0"/>
                </a:lnTo>
                <a:close/>
              </a:path>
            </a:pathLst>
          </a:custGeom>
          <a:blipFill rotWithShape="1">
            <a:blip r:embed="rId8">
              <a:alphaModFix/>
            </a:blip>
            <a:stretch>
              <a:fillRect b="0" l="0" r="0" t="0"/>
            </a:stretch>
          </a:blipFill>
          <a:ln>
            <a:noFill/>
          </a:ln>
        </p:spPr>
      </p:sp>
      <p:sp>
        <p:nvSpPr>
          <p:cNvPr id="287" name="Google Shape;287;p27"/>
          <p:cNvSpPr/>
          <p:nvPr/>
        </p:nvSpPr>
        <p:spPr>
          <a:xfrm>
            <a:off x="8011486" y="1638723"/>
            <a:ext cx="724600" cy="1235992"/>
          </a:xfrm>
          <a:custGeom>
            <a:rect b="b" l="l" r="r" t="t"/>
            <a:pathLst>
              <a:path extrusionOk="0" h="2471983" w="1449200">
                <a:moveTo>
                  <a:pt x="0" y="0"/>
                </a:moveTo>
                <a:lnTo>
                  <a:pt x="1449200" y="0"/>
                </a:lnTo>
                <a:lnTo>
                  <a:pt x="1449200" y="2471983"/>
                </a:lnTo>
                <a:lnTo>
                  <a:pt x="0" y="2471983"/>
                </a:lnTo>
                <a:lnTo>
                  <a:pt x="0" y="0"/>
                </a:lnTo>
                <a:close/>
              </a:path>
            </a:pathLst>
          </a:custGeom>
          <a:blipFill rotWithShape="1">
            <a:blip r:embed="rId9">
              <a:alphaModFix/>
            </a:blip>
            <a:stretch>
              <a:fillRect b="0" l="0" r="0" t="0"/>
            </a:stretch>
          </a:blipFill>
          <a:ln>
            <a:noFill/>
          </a:ln>
        </p:spPr>
      </p:sp>
      <p:sp>
        <p:nvSpPr>
          <p:cNvPr id="288" name="Google Shape;288;p27"/>
          <p:cNvSpPr/>
          <p:nvPr/>
        </p:nvSpPr>
        <p:spPr>
          <a:xfrm>
            <a:off x="4120078" y="2964097"/>
            <a:ext cx="868606" cy="838204"/>
          </a:xfrm>
          <a:custGeom>
            <a:rect b="b" l="l" r="r" t="t"/>
            <a:pathLst>
              <a:path extrusionOk="0" h="1676408" w="1737211">
                <a:moveTo>
                  <a:pt x="0" y="0"/>
                </a:moveTo>
                <a:lnTo>
                  <a:pt x="1737211" y="0"/>
                </a:lnTo>
                <a:lnTo>
                  <a:pt x="1737211" y="1676408"/>
                </a:lnTo>
                <a:lnTo>
                  <a:pt x="0" y="1676408"/>
                </a:lnTo>
                <a:lnTo>
                  <a:pt x="0" y="0"/>
                </a:lnTo>
                <a:close/>
              </a:path>
            </a:pathLst>
          </a:custGeom>
          <a:blipFill rotWithShape="1">
            <a:blip r:embed="rId10">
              <a:alphaModFix/>
            </a:blip>
            <a:stretch>
              <a:fillRect b="0" l="0" r="0" t="0"/>
            </a:stretch>
          </a:blipFill>
          <a:ln>
            <a:noFill/>
          </a:ln>
        </p:spPr>
      </p:sp>
      <p:sp>
        <p:nvSpPr>
          <p:cNvPr id="289" name="Google Shape;289;p27"/>
          <p:cNvSpPr/>
          <p:nvPr/>
        </p:nvSpPr>
        <p:spPr>
          <a:xfrm>
            <a:off x="3181237" y="2935089"/>
            <a:ext cx="833486" cy="896221"/>
          </a:xfrm>
          <a:custGeom>
            <a:rect b="b" l="l" r="r" t="t"/>
            <a:pathLst>
              <a:path extrusionOk="0" h="1792442" w="1666971">
                <a:moveTo>
                  <a:pt x="0" y="0"/>
                </a:moveTo>
                <a:lnTo>
                  <a:pt x="1666971" y="0"/>
                </a:lnTo>
                <a:lnTo>
                  <a:pt x="1666971" y="1792442"/>
                </a:lnTo>
                <a:lnTo>
                  <a:pt x="0" y="1792442"/>
                </a:lnTo>
                <a:lnTo>
                  <a:pt x="0" y="0"/>
                </a:lnTo>
                <a:close/>
              </a:path>
            </a:pathLst>
          </a:custGeom>
          <a:blipFill rotWithShape="1">
            <a:blip r:embed="rId11">
              <a:alphaModFix/>
            </a:blip>
            <a:stretch>
              <a:fillRect b="0" l="0" r="0" t="0"/>
            </a:stretch>
          </a:blipFill>
          <a:ln>
            <a:noFill/>
          </a:ln>
        </p:spPr>
      </p:sp>
      <p:sp>
        <p:nvSpPr>
          <p:cNvPr id="290" name="Google Shape;290;p27"/>
          <p:cNvSpPr/>
          <p:nvPr/>
        </p:nvSpPr>
        <p:spPr>
          <a:xfrm>
            <a:off x="5094040" y="2895339"/>
            <a:ext cx="767161" cy="975721"/>
          </a:xfrm>
          <a:custGeom>
            <a:rect b="b" l="l" r="r" t="t"/>
            <a:pathLst>
              <a:path extrusionOk="0" h="1951443" w="1534322">
                <a:moveTo>
                  <a:pt x="0" y="0"/>
                </a:moveTo>
                <a:lnTo>
                  <a:pt x="1534322" y="0"/>
                </a:lnTo>
                <a:lnTo>
                  <a:pt x="1534322" y="1951443"/>
                </a:lnTo>
                <a:lnTo>
                  <a:pt x="0" y="1951443"/>
                </a:lnTo>
                <a:lnTo>
                  <a:pt x="0" y="0"/>
                </a:lnTo>
                <a:close/>
              </a:path>
            </a:pathLst>
          </a:custGeom>
          <a:blipFill rotWithShape="1">
            <a:blip r:embed="rId12">
              <a:alphaModFix/>
            </a:blip>
            <a:stretch>
              <a:fillRect b="0" l="0" r="0" t="0"/>
            </a:stretch>
          </a:blipFill>
          <a:ln>
            <a:noFill/>
          </a:ln>
        </p:spPr>
      </p:sp>
      <p:sp>
        <p:nvSpPr>
          <p:cNvPr id="291" name="Google Shape;291;p27"/>
          <p:cNvSpPr/>
          <p:nvPr/>
        </p:nvSpPr>
        <p:spPr>
          <a:xfrm>
            <a:off x="6724472" y="2930120"/>
            <a:ext cx="637643" cy="906160"/>
          </a:xfrm>
          <a:custGeom>
            <a:rect b="b" l="l" r="r" t="t"/>
            <a:pathLst>
              <a:path extrusionOk="0" h="1812320" w="1275286">
                <a:moveTo>
                  <a:pt x="0" y="0"/>
                </a:moveTo>
                <a:lnTo>
                  <a:pt x="1275285" y="0"/>
                </a:lnTo>
                <a:lnTo>
                  <a:pt x="1275285" y="1812320"/>
                </a:lnTo>
                <a:lnTo>
                  <a:pt x="0" y="1812320"/>
                </a:lnTo>
                <a:lnTo>
                  <a:pt x="0" y="0"/>
                </a:lnTo>
                <a:close/>
              </a:path>
            </a:pathLst>
          </a:custGeom>
          <a:blipFill rotWithShape="1">
            <a:blip r:embed="rId13">
              <a:alphaModFix/>
            </a:blip>
            <a:stretch>
              <a:fillRect b="0" l="0" r="0" t="0"/>
            </a:stretch>
          </a:blipFill>
          <a:ln>
            <a:noFill/>
          </a:ln>
        </p:spPr>
      </p:sp>
      <p:sp>
        <p:nvSpPr>
          <p:cNvPr id="292" name="Google Shape;292;p27"/>
          <p:cNvSpPr/>
          <p:nvPr/>
        </p:nvSpPr>
        <p:spPr>
          <a:xfrm>
            <a:off x="5966557" y="2978181"/>
            <a:ext cx="652559" cy="810037"/>
          </a:xfrm>
          <a:custGeom>
            <a:rect b="b" l="l" r="r" t="t"/>
            <a:pathLst>
              <a:path extrusionOk="0" h="1620073" w="1305118">
                <a:moveTo>
                  <a:pt x="0" y="0"/>
                </a:moveTo>
                <a:lnTo>
                  <a:pt x="1305118" y="0"/>
                </a:lnTo>
                <a:lnTo>
                  <a:pt x="1305118" y="1620074"/>
                </a:lnTo>
                <a:lnTo>
                  <a:pt x="0" y="1620074"/>
                </a:lnTo>
                <a:lnTo>
                  <a:pt x="0" y="0"/>
                </a:lnTo>
                <a:close/>
              </a:path>
            </a:pathLst>
          </a:custGeom>
          <a:blipFill rotWithShape="1">
            <a:blip r:embed="rId14">
              <a:alphaModFix/>
            </a:blip>
            <a:stretch>
              <a:fillRect b="0" l="-969" r="-969" t="0"/>
            </a:stretch>
          </a:blipFill>
          <a:ln>
            <a:noFill/>
          </a:ln>
        </p:spPr>
      </p:sp>
      <p:sp>
        <p:nvSpPr>
          <p:cNvPr id="293" name="Google Shape;293;p27"/>
          <p:cNvSpPr/>
          <p:nvPr/>
        </p:nvSpPr>
        <p:spPr>
          <a:xfrm>
            <a:off x="7467470" y="2823110"/>
            <a:ext cx="602096" cy="1120179"/>
          </a:xfrm>
          <a:custGeom>
            <a:rect b="b" l="l" r="r" t="t"/>
            <a:pathLst>
              <a:path extrusionOk="0" h="2240358" w="1204192">
                <a:moveTo>
                  <a:pt x="0" y="0"/>
                </a:moveTo>
                <a:lnTo>
                  <a:pt x="1204192" y="0"/>
                </a:lnTo>
                <a:lnTo>
                  <a:pt x="1204192" y="2240358"/>
                </a:lnTo>
                <a:lnTo>
                  <a:pt x="0" y="2240358"/>
                </a:lnTo>
                <a:lnTo>
                  <a:pt x="0" y="0"/>
                </a:lnTo>
                <a:close/>
              </a:path>
            </a:pathLst>
          </a:custGeom>
          <a:blipFill rotWithShape="1">
            <a:blip r:embed="rId15">
              <a:alphaModFix/>
            </a:blip>
            <a:stretch>
              <a:fillRect b="0" l="0" r="0" t="0"/>
            </a:stretch>
          </a:blipFill>
          <a:ln>
            <a:noFill/>
          </a:ln>
        </p:spPr>
      </p:sp>
      <p:sp>
        <p:nvSpPr>
          <p:cNvPr id="294" name="Google Shape;294;p27"/>
          <p:cNvSpPr/>
          <p:nvPr/>
        </p:nvSpPr>
        <p:spPr>
          <a:xfrm>
            <a:off x="4112875" y="4066698"/>
            <a:ext cx="845696" cy="554506"/>
          </a:xfrm>
          <a:custGeom>
            <a:rect b="b" l="l" r="r" t="t"/>
            <a:pathLst>
              <a:path extrusionOk="0" h="1109012" w="1691391">
                <a:moveTo>
                  <a:pt x="0" y="0"/>
                </a:moveTo>
                <a:lnTo>
                  <a:pt x="1691391" y="0"/>
                </a:lnTo>
                <a:lnTo>
                  <a:pt x="1691391" y="1109012"/>
                </a:lnTo>
                <a:lnTo>
                  <a:pt x="0" y="1109012"/>
                </a:lnTo>
                <a:lnTo>
                  <a:pt x="0" y="0"/>
                </a:lnTo>
                <a:close/>
              </a:path>
            </a:pathLst>
          </a:custGeom>
          <a:blipFill rotWithShape="1">
            <a:blip r:embed="rId16">
              <a:alphaModFix/>
            </a:blip>
            <a:stretch>
              <a:fillRect b="0" l="0" r="0" t="0"/>
            </a:stretch>
          </a:blipFill>
          <a:ln>
            <a:noFill/>
          </a:ln>
        </p:spPr>
      </p:sp>
      <p:sp>
        <p:nvSpPr>
          <p:cNvPr id="295" name="Google Shape;295;p27"/>
          <p:cNvSpPr/>
          <p:nvPr/>
        </p:nvSpPr>
        <p:spPr>
          <a:xfrm>
            <a:off x="5095564" y="3871683"/>
            <a:ext cx="588939" cy="771531"/>
          </a:xfrm>
          <a:custGeom>
            <a:rect b="b" l="l" r="r" t="t"/>
            <a:pathLst>
              <a:path extrusionOk="0" h="1543062" w="1177878">
                <a:moveTo>
                  <a:pt x="0" y="0"/>
                </a:moveTo>
                <a:lnTo>
                  <a:pt x="1177878" y="0"/>
                </a:lnTo>
                <a:lnTo>
                  <a:pt x="1177878" y="1543062"/>
                </a:lnTo>
                <a:lnTo>
                  <a:pt x="0" y="1543062"/>
                </a:lnTo>
                <a:lnTo>
                  <a:pt x="0" y="0"/>
                </a:lnTo>
                <a:close/>
              </a:path>
            </a:pathLst>
          </a:custGeom>
          <a:blipFill rotWithShape="1">
            <a:blip r:embed="rId17">
              <a:alphaModFix/>
            </a:blip>
            <a:stretch>
              <a:fillRect b="0" l="0" r="0" t="0"/>
            </a:stretch>
          </a:blipFill>
          <a:ln>
            <a:noFill/>
          </a:ln>
        </p:spPr>
      </p:sp>
      <p:sp>
        <p:nvSpPr>
          <p:cNvPr id="296" name="Google Shape;296;p27"/>
          <p:cNvSpPr/>
          <p:nvPr/>
        </p:nvSpPr>
        <p:spPr>
          <a:xfrm>
            <a:off x="3208336" y="3943289"/>
            <a:ext cx="779287" cy="801324"/>
          </a:xfrm>
          <a:custGeom>
            <a:rect b="b" l="l" r="r" t="t"/>
            <a:pathLst>
              <a:path extrusionOk="0" h="1602647" w="1558574">
                <a:moveTo>
                  <a:pt x="0" y="0"/>
                </a:moveTo>
                <a:lnTo>
                  <a:pt x="1558574" y="0"/>
                </a:lnTo>
                <a:lnTo>
                  <a:pt x="1558574" y="1602647"/>
                </a:lnTo>
                <a:lnTo>
                  <a:pt x="0" y="1602647"/>
                </a:lnTo>
                <a:lnTo>
                  <a:pt x="0" y="0"/>
                </a:lnTo>
                <a:close/>
              </a:path>
            </a:pathLst>
          </a:custGeom>
          <a:blipFill rotWithShape="1">
            <a:blip r:embed="rId18">
              <a:alphaModFix/>
            </a:blip>
            <a:stretch>
              <a:fillRect b="0" l="0" r="0" t="0"/>
            </a:stretch>
          </a:blipFill>
          <a:ln>
            <a:noFill/>
          </a:ln>
        </p:spPr>
      </p:sp>
      <p:sp>
        <p:nvSpPr>
          <p:cNvPr id="297" name="Google Shape;297;p27"/>
          <p:cNvSpPr/>
          <p:nvPr/>
        </p:nvSpPr>
        <p:spPr>
          <a:xfrm>
            <a:off x="8174922" y="2960945"/>
            <a:ext cx="594324" cy="844509"/>
          </a:xfrm>
          <a:custGeom>
            <a:rect b="b" l="l" r="r" t="t"/>
            <a:pathLst>
              <a:path extrusionOk="0" h="1689019" w="1188647">
                <a:moveTo>
                  <a:pt x="0" y="0"/>
                </a:moveTo>
                <a:lnTo>
                  <a:pt x="1188647" y="0"/>
                </a:lnTo>
                <a:lnTo>
                  <a:pt x="1188647" y="1689019"/>
                </a:lnTo>
                <a:lnTo>
                  <a:pt x="0" y="1689019"/>
                </a:lnTo>
                <a:lnTo>
                  <a:pt x="0" y="0"/>
                </a:lnTo>
                <a:close/>
              </a:path>
            </a:pathLst>
          </a:custGeom>
          <a:blipFill rotWithShape="1">
            <a:blip r:embed="rId19">
              <a:alphaModFix/>
            </a:blip>
            <a:stretch>
              <a:fillRect b="0" l="0" r="0" t="0"/>
            </a:stretch>
          </a:blipFill>
          <a:ln>
            <a:noFill/>
          </a:ln>
        </p:spPr>
      </p:sp>
      <p:sp>
        <p:nvSpPr>
          <p:cNvPr id="298" name="Google Shape;298;p27"/>
          <p:cNvSpPr/>
          <p:nvPr/>
        </p:nvSpPr>
        <p:spPr>
          <a:xfrm>
            <a:off x="5825833" y="3913923"/>
            <a:ext cx="732451" cy="755104"/>
          </a:xfrm>
          <a:custGeom>
            <a:rect b="b" l="l" r="r" t="t"/>
            <a:pathLst>
              <a:path extrusionOk="0" h="1510209" w="1464903">
                <a:moveTo>
                  <a:pt x="0" y="0"/>
                </a:moveTo>
                <a:lnTo>
                  <a:pt x="1464903" y="0"/>
                </a:lnTo>
                <a:lnTo>
                  <a:pt x="1464903" y="1510208"/>
                </a:lnTo>
                <a:lnTo>
                  <a:pt x="0" y="1510208"/>
                </a:lnTo>
                <a:lnTo>
                  <a:pt x="0" y="0"/>
                </a:lnTo>
                <a:close/>
              </a:path>
            </a:pathLst>
          </a:custGeom>
          <a:blipFill rotWithShape="1">
            <a:blip r:embed="rId20">
              <a:alphaModFix/>
            </a:blip>
            <a:stretch>
              <a:fillRect b="0" l="0" r="0" t="0"/>
            </a:stretch>
          </a:blipFill>
          <a:ln>
            <a:noFill/>
          </a:ln>
        </p:spPr>
      </p:sp>
      <p:sp>
        <p:nvSpPr>
          <p:cNvPr id="299" name="Google Shape;299;p27"/>
          <p:cNvSpPr/>
          <p:nvPr/>
        </p:nvSpPr>
        <p:spPr>
          <a:xfrm>
            <a:off x="7310151" y="3954608"/>
            <a:ext cx="671595" cy="803103"/>
          </a:xfrm>
          <a:custGeom>
            <a:rect b="b" l="l" r="r" t="t"/>
            <a:pathLst>
              <a:path extrusionOk="0" h="1606206" w="1343190">
                <a:moveTo>
                  <a:pt x="0" y="0"/>
                </a:moveTo>
                <a:lnTo>
                  <a:pt x="1343190" y="0"/>
                </a:lnTo>
                <a:lnTo>
                  <a:pt x="1343190" y="1606206"/>
                </a:lnTo>
                <a:lnTo>
                  <a:pt x="0" y="1606206"/>
                </a:lnTo>
                <a:lnTo>
                  <a:pt x="0" y="0"/>
                </a:lnTo>
                <a:close/>
              </a:path>
            </a:pathLst>
          </a:custGeom>
          <a:blipFill rotWithShape="1">
            <a:blip r:embed="rId21">
              <a:alphaModFix/>
            </a:blip>
            <a:stretch>
              <a:fillRect b="0" l="0" r="0" t="0"/>
            </a:stretch>
          </a:blipFill>
          <a:ln>
            <a:noFill/>
          </a:ln>
        </p:spPr>
      </p:sp>
      <p:sp>
        <p:nvSpPr>
          <p:cNvPr id="300" name="Google Shape;300;p27"/>
          <p:cNvSpPr/>
          <p:nvPr/>
        </p:nvSpPr>
        <p:spPr>
          <a:xfrm>
            <a:off x="6710684" y="3954608"/>
            <a:ext cx="430038" cy="681731"/>
          </a:xfrm>
          <a:custGeom>
            <a:rect b="b" l="l" r="r" t="t"/>
            <a:pathLst>
              <a:path extrusionOk="0" h="1363461" w="860076">
                <a:moveTo>
                  <a:pt x="0" y="0"/>
                </a:moveTo>
                <a:lnTo>
                  <a:pt x="860076" y="0"/>
                </a:lnTo>
                <a:lnTo>
                  <a:pt x="860076" y="1363461"/>
                </a:lnTo>
                <a:lnTo>
                  <a:pt x="0" y="1363461"/>
                </a:lnTo>
                <a:lnTo>
                  <a:pt x="0" y="0"/>
                </a:lnTo>
                <a:close/>
              </a:path>
            </a:pathLst>
          </a:custGeom>
          <a:blipFill rotWithShape="1">
            <a:blip r:embed="rId22">
              <a:alphaModFix/>
            </a:blip>
            <a:stretch>
              <a:fillRect b="0" l="0" r="0" t="0"/>
            </a:stretch>
          </a:blipFill>
          <a:ln>
            <a:noFill/>
          </a:ln>
        </p:spPr>
      </p:sp>
      <p:sp>
        <p:nvSpPr>
          <p:cNvPr id="301" name="Google Shape;301;p27"/>
          <p:cNvSpPr/>
          <p:nvPr/>
        </p:nvSpPr>
        <p:spPr>
          <a:xfrm>
            <a:off x="8134145" y="4110292"/>
            <a:ext cx="544149" cy="542789"/>
          </a:xfrm>
          <a:custGeom>
            <a:rect b="b" l="l" r="r" t="t"/>
            <a:pathLst>
              <a:path extrusionOk="0" h="1085578" w="1088298">
                <a:moveTo>
                  <a:pt x="0" y="0"/>
                </a:moveTo>
                <a:lnTo>
                  <a:pt x="1088299" y="0"/>
                </a:lnTo>
                <a:lnTo>
                  <a:pt x="1088299" y="1085577"/>
                </a:lnTo>
                <a:lnTo>
                  <a:pt x="0" y="1085577"/>
                </a:lnTo>
                <a:lnTo>
                  <a:pt x="0" y="0"/>
                </a:lnTo>
                <a:close/>
              </a:path>
            </a:pathLst>
          </a:custGeom>
          <a:blipFill rotWithShape="1">
            <a:blip r:embed="rId23">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CEC0"/>
        </a:solidFill>
      </p:bgPr>
    </p:bg>
    <p:spTree>
      <p:nvGrpSpPr>
        <p:cNvPr id="305" name="Shape 305"/>
        <p:cNvGrpSpPr/>
        <p:nvPr/>
      </p:nvGrpSpPr>
      <p:grpSpPr>
        <a:xfrm>
          <a:off x="0" y="0"/>
          <a:ext cx="0" cy="0"/>
          <a:chOff x="0" y="0"/>
          <a:chExt cx="0" cy="0"/>
        </a:xfrm>
      </p:grpSpPr>
      <p:grpSp>
        <p:nvGrpSpPr>
          <p:cNvPr id="306" name="Google Shape;306;p28"/>
          <p:cNvGrpSpPr/>
          <p:nvPr/>
        </p:nvGrpSpPr>
        <p:grpSpPr>
          <a:xfrm>
            <a:off x="387109" y="1106783"/>
            <a:ext cx="2548821" cy="3736326"/>
            <a:chOff x="0" y="-19050"/>
            <a:chExt cx="1342589" cy="1968106"/>
          </a:xfrm>
        </p:grpSpPr>
        <p:sp>
          <p:nvSpPr>
            <p:cNvPr id="307" name="Google Shape;307;p28"/>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8" name="Google Shape;308;p28"/>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9" name="Google Shape;309;p28"/>
          <p:cNvGrpSpPr/>
          <p:nvPr/>
        </p:nvGrpSpPr>
        <p:grpSpPr>
          <a:xfrm>
            <a:off x="3054992" y="1106783"/>
            <a:ext cx="5756490" cy="3736326"/>
            <a:chOff x="0" y="-19050"/>
            <a:chExt cx="3032225" cy="1968106"/>
          </a:xfrm>
        </p:grpSpPr>
        <p:sp>
          <p:nvSpPr>
            <p:cNvPr id="310" name="Google Shape;310;p28"/>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1" name="Google Shape;311;p28"/>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2" name="Google Shape;312;p28"/>
          <p:cNvGrpSpPr/>
          <p:nvPr/>
        </p:nvGrpSpPr>
        <p:grpSpPr>
          <a:xfrm>
            <a:off x="569502" y="1247142"/>
            <a:ext cx="2184034" cy="359784"/>
            <a:chOff x="0" y="-19050"/>
            <a:chExt cx="1150437" cy="189516"/>
          </a:xfrm>
        </p:grpSpPr>
        <p:sp>
          <p:nvSpPr>
            <p:cNvPr id="313" name="Google Shape;313;p2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4" name="Google Shape;314;p28"/>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5" name="Google Shape;315;p28"/>
          <p:cNvGrpSpPr/>
          <p:nvPr/>
        </p:nvGrpSpPr>
        <p:grpSpPr>
          <a:xfrm>
            <a:off x="4841220" y="1247142"/>
            <a:ext cx="2184034" cy="359784"/>
            <a:chOff x="0" y="-19050"/>
            <a:chExt cx="1150437" cy="189516"/>
          </a:xfrm>
        </p:grpSpPr>
        <p:sp>
          <p:nvSpPr>
            <p:cNvPr id="316" name="Google Shape;316;p2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7" name="Google Shape;317;p28"/>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8" name="Google Shape;318;p28"/>
          <p:cNvGrpSpPr/>
          <p:nvPr/>
        </p:nvGrpSpPr>
        <p:grpSpPr>
          <a:xfrm>
            <a:off x="569502" y="3564341"/>
            <a:ext cx="2184034" cy="359784"/>
            <a:chOff x="0" y="-19050"/>
            <a:chExt cx="1150437" cy="189516"/>
          </a:xfrm>
        </p:grpSpPr>
        <p:sp>
          <p:nvSpPr>
            <p:cNvPr id="319" name="Google Shape;319;p2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0" name="Google Shape;320;p28"/>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21" name="Google Shape;321;p28"/>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322" name="Google Shape;322;p28"/>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323" name="Google Shape;323;p28"/>
          <p:cNvSpPr txBox="1"/>
          <p:nvPr/>
        </p:nvSpPr>
        <p:spPr>
          <a:xfrm>
            <a:off x="873885" y="2096299"/>
            <a:ext cx="1575300" cy="1169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GIRASSOL</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CHARMONMAN</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GILDA DISPLAY</a:t>
            </a:r>
            <a:endParaRPr sz="700"/>
          </a:p>
        </p:txBody>
      </p:sp>
      <p:grpSp>
        <p:nvGrpSpPr>
          <p:cNvPr id="324" name="Google Shape;324;p28"/>
          <p:cNvGrpSpPr/>
          <p:nvPr/>
        </p:nvGrpSpPr>
        <p:grpSpPr>
          <a:xfrm>
            <a:off x="560390" y="4048637"/>
            <a:ext cx="2202258" cy="537898"/>
            <a:chOff x="0" y="-23569"/>
            <a:chExt cx="5872688" cy="1434394"/>
          </a:xfrm>
        </p:grpSpPr>
        <p:grpSp>
          <p:nvGrpSpPr>
            <p:cNvPr id="325" name="Google Shape;325;p28"/>
            <p:cNvGrpSpPr/>
            <p:nvPr/>
          </p:nvGrpSpPr>
          <p:grpSpPr>
            <a:xfrm>
              <a:off x="1726176" y="-23569"/>
              <a:ext cx="1005606" cy="1029175"/>
              <a:chOff x="0" y="-19050"/>
              <a:chExt cx="812800" cy="831850"/>
            </a:xfrm>
          </p:grpSpPr>
          <p:sp>
            <p:nvSpPr>
              <p:cNvPr id="326" name="Google Shape;326;p2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1283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7" name="Google Shape;327;p28"/>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28" name="Google Shape;328;p28"/>
            <p:cNvSpPr txBox="1"/>
            <p:nvPr/>
          </p:nvSpPr>
          <p:spPr>
            <a:xfrm>
              <a:off x="141473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#E1283C</a:t>
              </a:r>
              <a:endParaRPr sz="700"/>
            </a:p>
          </p:txBody>
        </p:sp>
        <p:grpSp>
          <p:nvGrpSpPr>
            <p:cNvPr id="329" name="Google Shape;329;p28"/>
            <p:cNvGrpSpPr/>
            <p:nvPr/>
          </p:nvGrpSpPr>
          <p:grpSpPr>
            <a:xfrm>
              <a:off x="3140906" y="-23569"/>
              <a:ext cx="1005606" cy="1029175"/>
              <a:chOff x="0" y="-19050"/>
              <a:chExt cx="812800" cy="831850"/>
            </a:xfrm>
          </p:grpSpPr>
          <p:sp>
            <p:nvSpPr>
              <p:cNvPr id="330" name="Google Shape;330;p2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DECEC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1" name="Google Shape;331;p28"/>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32" name="Google Shape;332;p28"/>
            <p:cNvSpPr txBox="1"/>
            <p:nvPr/>
          </p:nvSpPr>
          <p:spPr>
            <a:xfrm>
              <a:off x="282946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#DECEC0</a:t>
              </a:r>
              <a:endParaRPr sz="700"/>
            </a:p>
          </p:txBody>
        </p:sp>
        <p:grpSp>
          <p:nvGrpSpPr>
            <p:cNvPr id="333" name="Google Shape;333;p28"/>
            <p:cNvGrpSpPr/>
            <p:nvPr/>
          </p:nvGrpSpPr>
          <p:grpSpPr>
            <a:xfrm>
              <a:off x="4555636" y="-23569"/>
              <a:ext cx="1005606" cy="1029175"/>
              <a:chOff x="0" y="-19050"/>
              <a:chExt cx="812800" cy="831850"/>
            </a:xfrm>
          </p:grpSpPr>
          <p:sp>
            <p:nvSpPr>
              <p:cNvPr id="334" name="Google Shape;334;p2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11807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5" name="Google Shape;335;p28"/>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36" name="Google Shape;336;p28"/>
            <p:cNvSpPr txBox="1"/>
            <p:nvPr/>
          </p:nvSpPr>
          <p:spPr>
            <a:xfrm>
              <a:off x="424419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#11807B</a:t>
              </a:r>
              <a:endParaRPr sz="700"/>
            </a:p>
          </p:txBody>
        </p:sp>
        <p:grpSp>
          <p:nvGrpSpPr>
            <p:cNvPr id="337" name="Google Shape;337;p28"/>
            <p:cNvGrpSpPr/>
            <p:nvPr/>
          </p:nvGrpSpPr>
          <p:grpSpPr>
            <a:xfrm>
              <a:off x="311446" y="-23569"/>
              <a:ext cx="1005606" cy="1029175"/>
              <a:chOff x="0" y="-19050"/>
              <a:chExt cx="812800" cy="831850"/>
            </a:xfrm>
          </p:grpSpPr>
          <p:sp>
            <p:nvSpPr>
              <p:cNvPr id="338" name="Google Shape;338;p2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17576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9" name="Google Shape;339;p28"/>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40" name="Google Shape;340;p28"/>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#17576D</a:t>
              </a:r>
              <a:endParaRPr sz="700"/>
            </a:p>
          </p:txBody>
        </p:sp>
      </p:grpSp>
      <p:sp>
        <p:nvSpPr>
          <p:cNvPr id="341" name="Google Shape;341;p28"/>
          <p:cNvSpPr txBox="1"/>
          <p:nvPr/>
        </p:nvSpPr>
        <p:spPr>
          <a:xfrm>
            <a:off x="2105002" y="823846"/>
            <a:ext cx="4933995" cy="1993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200" u="none" cap="none" strike="noStrike">
                <a:solidFill>
                  <a:srgbClr val="000000"/>
                </a:solidFill>
                <a:latin typeface="Gilda Display"/>
                <a:ea typeface="Gilda Display"/>
                <a:cs typeface="Gilda Display"/>
                <a:sym typeface="Gilda Display"/>
              </a:rPr>
              <a:t>Use these design resources in your Canva Presentation.</a:t>
            </a:r>
            <a:endParaRPr sz="700"/>
          </a:p>
        </p:txBody>
      </p:sp>
      <p:sp>
        <p:nvSpPr>
          <p:cNvPr id="342" name="Google Shape;342;p28"/>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FF0000"/>
                </a:solidFill>
                <a:latin typeface="Arial"/>
                <a:ea typeface="Arial"/>
                <a:cs typeface="Arial"/>
                <a:sym typeface="Arial"/>
              </a:rPr>
              <a:t>DON'T FORGET TO DELETE THIS PAGE BEFORE PRESENTING. </a:t>
            </a:r>
            <a:endParaRPr sz="700"/>
          </a:p>
        </p:txBody>
      </p:sp>
      <p:sp>
        <p:nvSpPr>
          <p:cNvPr id="343" name="Google Shape;343;p28"/>
          <p:cNvSpPr txBox="1"/>
          <p:nvPr/>
        </p:nvSpPr>
        <p:spPr>
          <a:xfrm>
            <a:off x="2931040" y="259855"/>
            <a:ext cx="3281920" cy="572735"/>
          </a:xfrm>
          <a:prstGeom prst="rect">
            <a:avLst/>
          </a:prstGeom>
          <a:noFill/>
          <a:ln>
            <a:noFill/>
          </a:ln>
        </p:spPr>
        <p:txBody>
          <a:bodyPr anchorCtr="0" anchor="t" bIns="0" lIns="0" spcFirstLastPara="1" rIns="0" wrap="square" tIns="0">
            <a:spAutoFit/>
          </a:bodyPr>
          <a:lstStyle/>
          <a:p>
            <a:pPr indent="0" lvl="0" marL="0" marR="0" rtl="0" algn="ctr">
              <a:lnSpc>
                <a:spcPct val="102002"/>
              </a:lnSpc>
              <a:spcBef>
                <a:spcPts val="0"/>
              </a:spcBef>
              <a:spcAft>
                <a:spcPts val="0"/>
              </a:spcAft>
              <a:buNone/>
            </a:pPr>
            <a:r>
              <a:rPr b="0" i="0" lang="en" sz="4200" u="none" cap="none" strike="noStrike">
                <a:solidFill>
                  <a:srgbClr val="E22753"/>
                </a:solidFill>
                <a:latin typeface="Girassol"/>
                <a:ea typeface="Girassol"/>
                <a:cs typeface="Girassol"/>
                <a:sym typeface="Girassol"/>
              </a:rPr>
              <a:t>Resource Page</a:t>
            </a:r>
            <a:endParaRPr sz="700"/>
          </a:p>
        </p:txBody>
      </p:sp>
      <p:sp>
        <p:nvSpPr>
          <p:cNvPr id="344" name="Google Shape;344;p28"/>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345" name="Google Shape;345;p28"/>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346" name="Google Shape;346;p28"/>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sp>
        <p:nvSpPr>
          <p:cNvPr id="347" name="Google Shape;347;p28"/>
          <p:cNvSpPr/>
          <p:nvPr/>
        </p:nvSpPr>
        <p:spPr>
          <a:xfrm>
            <a:off x="3137535" y="1730823"/>
            <a:ext cx="791315" cy="1074791"/>
          </a:xfrm>
          <a:custGeom>
            <a:rect b="b" l="l" r="r" t="t"/>
            <a:pathLst>
              <a:path extrusionOk="0" h="2149581" w="1582629">
                <a:moveTo>
                  <a:pt x="0" y="0"/>
                </a:moveTo>
                <a:lnTo>
                  <a:pt x="1582628" y="0"/>
                </a:lnTo>
                <a:lnTo>
                  <a:pt x="1582628" y="2149581"/>
                </a:lnTo>
                <a:lnTo>
                  <a:pt x="0" y="2149581"/>
                </a:lnTo>
                <a:lnTo>
                  <a:pt x="0" y="0"/>
                </a:lnTo>
                <a:close/>
              </a:path>
            </a:pathLst>
          </a:custGeom>
          <a:blipFill rotWithShape="1">
            <a:blip r:embed="rId3">
              <a:alphaModFix/>
            </a:blip>
            <a:stretch>
              <a:fillRect b="0" l="0" r="0" t="0"/>
            </a:stretch>
          </a:blipFill>
          <a:ln>
            <a:noFill/>
          </a:ln>
        </p:spPr>
      </p:sp>
      <p:sp>
        <p:nvSpPr>
          <p:cNvPr id="348" name="Google Shape;348;p28"/>
          <p:cNvSpPr/>
          <p:nvPr/>
        </p:nvSpPr>
        <p:spPr>
          <a:xfrm>
            <a:off x="4553372" y="1847097"/>
            <a:ext cx="365323" cy="842243"/>
          </a:xfrm>
          <a:custGeom>
            <a:rect b="b" l="l" r="r" t="t"/>
            <a:pathLst>
              <a:path extrusionOk="0" h="1684486" w="730646">
                <a:moveTo>
                  <a:pt x="0" y="0"/>
                </a:moveTo>
                <a:lnTo>
                  <a:pt x="730645" y="0"/>
                </a:lnTo>
                <a:lnTo>
                  <a:pt x="730645" y="1684486"/>
                </a:lnTo>
                <a:lnTo>
                  <a:pt x="0" y="1684486"/>
                </a:lnTo>
                <a:lnTo>
                  <a:pt x="0" y="0"/>
                </a:lnTo>
                <a:close/>
              </a:path>
            </a:pathLst>
          </a:custGeom>
          <a:blipFill rotWithShape="1">
            <a:blip r:embed="rId4">
              <a:alphaModFix/>
            </a:blip>
            <a:stretch>
              <a:fillRect b="0" l="0" r="0" t="0"/>
            </a:stretch>
          </a:blipFill>
          <a:ln>
            <a:noFill/>
          </a:ln>
        </p:spPr>
      </p:sp>
      <p:sp>
        <p:nvSpPr>
          <p:cNvPr id="349" name="Google Shape;349;p28"/>
          <p:cNvSpPr/>
          <p:nvPr/>
        </p:nvSpPr>
        <p:spPr>
          <a:xfrm>
            <a:off x="5668114" y="1826070"/>
            <a:ext cx="347086" cy="884297"/>
          </a:xfrm>
          <a:custGeom>
            <a:rect b="b" l="l" r="r" t="t"/>
            <a:pathLst>
              <a:path extrusionOk="0" h="1768593" w="694173">
                <a:moveTo>
                  <a:pt x="0" y="0"/>
                </a:moveTo>
                <a:lnTo>
                  <a:pt x="694173" y="0"/>
                </a:lnTo>
                <a:lnTo>
                  <a:pt x="694173" y="1768593"/>
                </a:lnTo>
                <a:lnTo>
                  <a:pt x="0" y="1768593"/>
                </a:lnTo>
                <a:lnTo>
                  <a:pt x="0" y="0"/>
                </a:lnTo>
                <a:close/>
              </a:path>
            </a:pathLst>
          </a:custGeom>
          <a:blipFill rotWithShape="1">
            <a:blip r:embed="rId5">
              <a:alphaModFix/>
            </a:blip>
            <a:stretch>
              <a:fillRect b="0" l="0" r="0" t="0"/>
            </a:stretch>
          </a:blipFill>
          <a:ln>
            <a:noFill/>
          </a:ln>
        </p:spPr>
      </p:sp>
      <p:sp>
        <p:nvSpPr>
          <p:cNvPr id="350" name="Google Shape;350;p28"/>
          <p:cNvSpPr/>
          <p:nvPr/>
        </p:nvSpPr>
        <p:spPr>
          <a:xfrm>
            <a:off x="3970290" y="1834905"/>
            <a:ext cx="541642" cy="866626"/>
          </a:xfrm>
          <a:custGeom>
            <a:rect b="b" l="l" r="r" t="t"/>
            <a:pathLst>
              <a:path extrusionOk="0" h="1733253" w="1083283">
                <a:moveTo>
                  <a:pt x="0" y="0"/>
                </a:moveTo>
                <a:lnTo>
                  <a:pt x="1083283" y="0"/>
                </a:lnTo>
                <a:lnTo>
                  <a:pt x="1083283" y="1733253"/>
                </a:lnTo>
                <a:lnTo>
                  <a:pt x="0" y="1733253"/>
                </a:lnTo>
                <a:lnTo>
                  <a:pt x="0" y="0"/>
                </a:lnTo>
                <a:close/>
              </a:path>
            </a:pathLst>
          </a:custGeom>
          <a:blipFill rotWithShape="1">
            <a:blip r:embed="rId6">
              <a:alphaModFix/>
            </a:blip>
            <a:stretch>
              <a:fillRect b="0" l="0" r="0" t="0"/>
            </a:stretch>
          </a:blipFill>
          <a:ln>
            <a:noFill/>
          </a:ln>
        </p:spPr>
      </p:sp>
      <p:sp>
        <p:nvSpPr>
          <p:cNvPr id="351" name="Google Shape;351;p28"/>
          <p:cNvSpPr/>
          <p:nvPr/>
        </p:nvSpPr>
        <p:spPr>
          <a:xfrm>
            <a:off x="4960135" y="2015767"/>
            <a:ext cx="666539" cy="504904"/>
          </a:xfrm>
          <a:custGeom>
            <a:rect b="b" l="l" r="r" t="t"/>
            <a:pathLst>
              <a:path extrusionOk="0" h="1009807" w="1333078">
                <a:moveTo>
                  <a:pt x="0" y="0"/>
                </a:moveTo>
                <a:lnTo>
                  <a:pt x="1333078" y="0"/>
                </a:lnTo>
                <a:lnTo>
                  <a:pt x="1333078" y="1009807"/>
                </a:lnTo>
                <a:lnTo>
                  <a:pt x="0" y="1009807"/>
                </a:lnTo>
                <a:lnTo>
                  <a:pt x="0" y="0"/>
                </a:lnTo>
                <a:close/>
              </a:path>
            </a:pathLst>
          </a:custGeom>
          <a:blipFill rotWithShape="1">
            <a:blip r:embed="rId7">
              <a:alphaModFix/>
            </a:blip>
            <a:stretch>
              <a:fillRect b="0" l="0" r="0" t="0"/>
            </a:stretch>
          </a:blipFill>
          <a:ln>
            <a:noFill/>
          </a:ln>
        </p:spPr>
      </p:sp>
      <p:sp>
        <p:nvSpPr>
          <p:cNvPr id="352" name="Google Shape;352;p28"/>
          <p:cNvSpPr/>
          <p:nvPr/>
        </p:nvSpPr>
        <p:spPr>
          <a:xfrm>
            <a:off x="6056641" y="1782864"/>
            <a:ext cx="889412" cy="970709"/>
          </a:xfrm>
          <a:custGeom>
            <a:rect b="b" l="l" r="r" t="t"/>
            <a:pathLst>
              <a:path extrusionOk="0" h="1941417" w="1778823">
                <a:moveTo>
                  <a:pt x="0" y="0"/>
                </a:moveTo>
                <a:lnTo>
                  <a:pt x="1778823" y="0"/>
                </a:lnTo>
                <a:lnTo>
                  <a:pt x="1778823" y="1941417"/>
                </a:lnTo>
                <a:lnTo>
                  <a:pt x="0" y="1941417"/>
                </a:lnTo>
                <a:lnTo>
                  <a:pt x="0" y="0"/>
                </a:lnTo>
                <a:close/>
              </a:path>
            </a:pathLst>
          </a:custGeom>
          <a:blipFill rotWithShape="1">
            <a:blip r:embed="rId8">
              <a:alphaModFix/>
            </a:blip>
            <a:stretch>
              <a:fillRect b="0" l="0" r="0" t="0"/>
            </a:stretch>
          </a:blipFill>
          <a:ln>
            <a:noFill/>
          </a:ln>
        </p:spPr>
      </p:sp>
      <p:sp>
        <p:nvSpPr>
          <p:cNvPr id="353" name="Google Shape;353;p28"/>
          <p:cNvSpPr/>
          <p:nvPr/>
        </p:nvSpPr>
        <p:spPr>
          <a:xfrm>
            <a:off x="6987493" y="1764013"/>
            <a:ext cx="702141" cy="1008411"/>
          </a:xfrm>
          <a:custGeom>
            <a:rect b="b" l="l" r="r" t="t"/>
            <a:pathLst>
              <a:path extrusionOk="0" h="2016821" w="1404283">
                <a:moveTo>
                  <a:pt x="0" y="0"/>
                </a:moveTo>
                <a:lnTo>
                  <a:pt x="1404283" y="0"/>
                </a:lnTo>
                <a:lnTo>
                  <a:pt x="1404283" y="2016821"/>
                </a:lnTo>
                <a:lnTo>
                  <a:pt x="0" y="2016821"/>
                </a:lnTo>
                <a:lnTo>
                  <a:pt x="0" y="0"/>
                </a:lnTo>
                <a:close/>
              </a:path>
            </a:pathLst>
          </a:custGeom>
          <a:blipFill rotWithShape="1">
            <a:blip r:embed="rId9">
              <a:alphaModFix/>
            </a:blip>
            <a:stretch>
              <a:fillRect b="0" l="0" r="0" t="0"/>
            </a:stretch>
          </a:blipFill>
          <a:ln>
            <a:noFill/>
          </a:ln>
        </p:spPr>
      </p:sp>
      <p:sp>
        <p:nvSpPr>
          <p:cNvPr id="354" name="Google Shape;354;p28"/>
          <p:cNvSpPr/>
          <p:nvPr/>
        </p:nvSpPr>
        <p:spPr>
          <a:xfrm flipH="1">
            <a:off x="7731075" y="1833678"/>
            <a:ext cx="997863" cy="869080"/>
          </a:xfrm>
          <a:custGeom>
            <a:rect b="b" l="l" r="r" t="t"/>
            <a:pathLst>
              <a:path extrusionOk="0" h="1738159" w="1995727">
                <a:moveTo>
                  <a:pt x="1995727" y="0"/>
                </a:moveTo>
                <a:lnTo>
                  <a:pt x="0" y="0"/>
                </a:lnTo>
                <a:lnTo>
                  <a:pt x="0" y="1738159"/>
                </a:lnTo>
                <a:lnTo>
                  <a:pt x="1995727" y="1738159"/>
                </a:lnTo>
                <a:lnTo>
                  <a:pt x="1995727" y="0"/>
                </a:lnTo>
                <a:close/>
              </a:path>
            </a:pathLst>
          </a:custGeom>
          <a:blipFill rotWithShape="1">
            <a:blip r:embed="rId10">
              <a:alphaModFix/>
            </a:blip>
            <a:stretch>
              <a:fillRect b="0" l="0" r="0" t="0"/>
            </a:stretch>
          </a:blipFill>
          <a:ln>
            <a:noFill/>
          </a:ln>
        </p:spPr>
      </p:sp>
      <p:sp>
        <p:nvSpPr>
          <p:cNvPr id="355" name="Google Shape;355;p28"/>
          <p:cNvSpPr/>
          <p:nvPr/>
        </p:nvSpPr>
        <p:spPr>
          <a:xfrm>
            <a:off x="7234670" y="2876312"/>
            <a:ext cx="704789" cy="947616"/>
          </a:xfrm>
          <a:custGeom>
            <a:rect b="b" l="l" r="r" t="t"/>
            <a:pathLst>
              <a:path extrusionOk="0" h="1895231" w="1409578">
                <a:moveTo>
                  <a:pt x="0" y="0"/>
                </a:moveTo>
                <a:lnTo>
                  <a:pt x="1409578" y="0"/>
                </a:lnTo>
                <a:lnTo>
                  <a:pt x="1409578" y="1895231"/>
                </a:lnTo>
                <a:lnTo>
                  <a:pt x="0" y="1895231"/>
                </a:lnTo>
                <a:lnTo>
                  <a:pt x="0" y="0"/>
                </a:lnTo>
                <a:close/>
              </a:path>
            </a:pathLst>
          </a:custGeom>
          <a:blipFill rotWithShape="1">
            <a:blip r:embed="rId11">
              <a:alphaModFix/>
            </a:blip>
            <a:stretch>
              <a:fillRect b="0" l="0" r="0" t="0"/>
            </a:stretch>
          </a:blipFill>
          <a:ln>
            <a:noFill/>
          </a:ln>
        </p:spPr>
      </p:sp>
      <p:sp>
        <p:nvSpPr>
          <p:cNvPr id="356" name="Google Shape;356;p28"/>
          <p:cNvSpPr/>
          <p:nvPr/>
        </p:nvSpPr>
        <p:spPr>
          <a:xfrm>
            <a:off x="8103000" y="2776114"/>
            <a:ext cx="526650" cy="1148011"/>
          </a:xfrm>
          <a:custGeom>
            <a:rect b="b" l="l" r="r" t="t"/>
            <a:pathLst>
              <a:path extrusionOk="0" h="2296023" w="1053300">
                <a:moveTo>
                  <a:pt x="0" y="0"/>
                </a:moveTo>
                <a:lnTo>
                  <a:pt x="1053300" y="0"/>
                </a:lnTo>
                <a:lnTo>
                  <a:pt x="1053300" y="2296022"/>
                </a:lnTo>
                <a:lnTo>
                  <a:pt x="0" y="2296022"/>
                </a:lnTo>
                <a:lnTo>
                  <a:pt x="0" y="0"/>
                </a:lnTo>
                <a:close/>
              </a:path>
            </a:pathLst>
          </a:custGeom>
          <a:blipFill rotWithShape="1">
            <a:blip r:embed="rId12">
              <a:alphaModFix/>
            </a:blip>
            <a:stretch>
              <a:fillRect b="0" l="0" r="0" t="0"/>
            </a:stretch>
          </a:blipFill>
          <a:ln>
            <a:noFill/>
          </a:ln>
        </p:spPr>
      </p:sp>
      <p:sp>
        <p:nvSpPr>
          <p:cNvPr id="357" name="Google Shape;357;p28"/>
          <p:cNvSpPr/>
          <p:nvPr/>
        </p:nvSpPr>
        <p:spPr>
          <a:xfrm>
            <a:off x="6713122" y="2974260"/>
            <a:ext cx="358006" cy="751718"/>
          </a:xfrm>
          <a:custGeom>
            <a:rect b="b" l="l" r="r" t="t"/>
            <a:pathLst>
              <a:path extrusionOk="0" h="1503437" w="716012">
                <a:moveTo>
                  <a:pt x="0" y="0"/>
                </a:moveTo>
                <a:lnTo>
                  <a:pt x="716012" y="0"/>
                </a:lnTo>
                <a:lnTo>
                  <a:pt x="716012" y="1503437"/>
                </a:lnTo>
                <a:lnTo>
                  <a:pt x="0" y="1503437"/>
                </a:lnTo>
                <a:lnTo>
                  <a:pt x="0" y="0"/>
                </a:lnTo>
                <a:close/>
              </a:path>
            </a:pathLst>
          </a:custGeom>
          <a:blipFill rotWithShape="1">
            <a:blip r:embed="rId13">
              <a:alphaModFix/>
            </a:blip>
            <a:stretch>
              <a:fillRect b="0" l="0" r="0" t="0"/>
            </a:stretch>
          </a:blipFill>
          <a:ln>
            <a:noFill/>
          </a:ln>
        </p:spPr>
      </p:sp>
      <p:sp>
        <p:nvSpPr>
          <p:cNvPr id="358" name="Google Shape;358;p28"/>
          <p:cNvSpPr/>
          <p:nvPr/>
        </p:nvSpPr>
        <p:spPr>
          <a:xfrm>
            <a:off x="4682408" y="3052328"/>
            <a:ext cx="425841" cy="595581"/>
          </a:xfrm>
          <a:custGeom>
            <a:rect b="b" l="l" r="r" t="t"/>
            <a:pathLst>
              <a:path extrusionOk="0" h="1191163" w="851682">
                <a:moveTo>
                  <a:pt x="0" y="0"/>
                </a:moveTo>
                <a:lnTo>
                  <a:pt x="851681" y="0"/>
                </a:lnTo>
                <a:lnTo>
                  <a:pt x="851681" y="1191164"/>
                </a:lnTo>
                <a:lnTo>
                  <a:pt x="0" y="1191164"/>
                </a:lnTo>
                <a:lnTo>
                  <a:pt x="0" y="0"/>
                </a:lnTo>
                <a:close/>
              </a:path>
            </a:pathLst>
          </a:custGeom>
          <a:blipFill rotWithShape="1">
            <a:blip r:embed="rId14">
              <a:alphaModFix/>
            </a:blip>
            <a:stretch>
              <a:fillRect b="0" l="0" r="0" t="0"/>
            </a:stretch>
          </a:blipFill>
          <a:ln>
            <a:noFill/>
          </a:ln>
        </p:spPr>
      </p:sp>
      <p:sp>
        <p:nvSpPr>
          <p:cNvPr id="359" name="Google Shape;359;p28"/>
          <p:cNvSpPr/>
          <p:nvPr/>
        </p:nvSpPr>
        <p:spPr>
          <a:xfrm>
            <a:off x="6004349" y="2951104"/>
            <a:ext cx="545232" cy="798031"/>
          </a:xfrm>
          <a:custGeom>
            <a:rect b="b" l="l" r="r" t="t"/>
            <a:pathLst>
              <a:path extrusionOk="0" h="1596061" w="1090463">
                <a:moveTo>
                  <a:pt x="0" y="0"/>
                </a:moveTo>
                <a:lnTo>
                  <a:pt x="1090464" y="0"/>
                </a:lnTo>
                <a:lnTo>
                  <a:pt x="1090464" y="1596062"/>
                </a:lnTo>
                <a:lnTo>
                  <a:pt x="0" y="1596062"/>
                </a:lnTo>
                <a:lnTo>
                  <a:pt x="0" y="0"/>
                </a:lnTo>
                <a:close/>
              </a:path>
            </a:pathLst>
          </a:custGeom>
          <a:blipFill rotWithShape="1">
            <a:blip r:embed="rId15">
              <a:alphaModFix/>
            </a:blip>
            <a:stretch>
              <a:fillRect b="0" l="0" r="0" t="0"/>
            </a:stretch>
          </a:blipFill>
          <a:ln>
            <a:noFill/>
          </a:ln>
        </p:spPr>
      </p:sp>
      <p:sp>
        <p:nvSpPr>
          <p:cNvPr id="360" name="Google Shape;360;p28"/>
          <p:cNvSpPr/>
          <p:nvPr/>
        </p:nvSpPr>
        <p:spPr>
          <a:xfrm>
            <a:off x="5271790" y="2934760"/>
            <a:ext cx="569017" cy="830720"/>
          </a:xfrm>
          <a:custGeom>
            <a:rect b="b" l="l" r="r" t="t"/>
            <a:pathLst>
              <a:path extrusionOk="0" h="1661439" w="1138034">
                <a:moveTo>
                  <a:pt x="0" y="0"/>
                </a:moveTo>
                <a:lnTo>
                  <a:pt x="1138035" y="0"/>
                </a:lnTo>
                <a:lnTo>
                  <a:pt x="1138035" y="1661438"/>
                </a:lnTo>
                <a:lnTo>
                  <a:pt x="0" y="1661438"/>
                </a:lnTo>
                <a:lnTo>
                  <a:pt x="0" y="0"/>
                </a:lnTo>
                <a:close/>
              </a:path>
            </a:pathLst>
          </a:custGeom>
          <a:blipFill rotWithShape="1">
            <a:blip r:embed="rId16">
              <a:alphaModFix/>
            </a:blip>
            <a:stretch>
              <a:fillRect b="0" l="0" r="0" t="0"/>
            </a:stretch>
          </a:blipFill>
          <a:ln>
            <a:noFill/>
          </a:ln>
        </p:spPr>
      </p:sp>
      <p:sp>
        <p:nvSpPr>
          <p:cNvPr id="361" name="Google Shape;361;p28"/>
          <p:cNvSpPr/>
          <p:nvPr/>
        </p:nvSpPr>
        <p:spPr>
          <a:xfrm>
            <a:off x="5417553" y="3985878"/>
            <a:ext cx="888115" cy="501785"/>
          </a:xfrm>
          <a:custGeom>
            <a:rect b="b" l="l" r="r" t="t"/>
            <a:pathLst>
              <a:path extrusionOk="0" h="1003569" w="1776229">
                <a:moveTo>
                  <a:pt x="0" y="0"/>
                </a:moveTo>
                <a:lnTo>
                  <a:pt x="1776229" y="0"/>
                </a:lnTo>
                <a:lnTo>
                  <a:pt x="1776229" y="1003569"/>
                </a:lnTo>
                <a:lnTo>
                  <a:pt x="0" y="1003569"/>
                </a:lnTo>
                <a:lnTo>
                  <a:pt x="0" y="0"/>
                </a:lnTo>
                <a:close/>
              </a:path>
            </a:pathLst>
          </a:custGeom>
          <a:blipFill rotWithShape="1">
            <a:blip r:embed="rId17">
              <a:alphaModFix/>
            </a:blip>
            <a:stretch>
              <a:fillRect b="0" l="0" r="0" t="0"/>
            </a:stretch>
          </a:blipFill>
          <a:ln>
            <a:noFill/>
          </a:ln>
        </p:spPr>
      </p:sp>
      <p:sp>
        <p:nvSpPr>
          <p:cNvPr id="362" name="Google Shape;362;p28"/>
          <p:cNvSpPr/>
          <p:nvPr/>
        </p:nvSpPr>
        <p:spPr>
          <a:xfrm>
            <a:off x="3160572" y="3718796"/>
            <a:ext cx="1047735" cy="1035947"/>
          </a:xfrm>
          <a:custGeom>
            <a:rect b="b" l="l" r="r" t="t"/>
            <a:pathLst>
              <a:path extrusionOk="0" h="2071895" w="2095469">
                <a:moveTo>
                  <a:pt x="0" y="0"/>
                </a:moveTo>
                <a:lnTo>
                  <a:pt x="2095469" y="0"/>
                </a:lnTo>
                <a:lnTo>
                  <a:pt x="2095469" y="2071895"/>
                </a:lnTo>
                <a:lnTo>
                  <a:pt x="0" y="2071895"/>
                </a:lnTo>
                <a:lnTo>
                  <a:pt x="0" y="0"/>
                </a:lnTo>
                <a:close/>
              </a:path>
            </a:pathLst>
          </a:custGeom>
          <a:blipFill rotWithShape="1">
            <a:blip r:embed="rId18">
              <a:alphaModFix/>
            </a:blip>
            <a:stretch>
              <a:fillRect b="0" l="0" r="0" t="0"/>
            </a:stretch>
          </a:blipFill>
          <a:ln>
            <a:noFill/>
          </a:ln>
        </p:spPr>
      </p:sp>
      <p:sp>
        <p:nvSpPr>
          <p:cNvPr id="363" name="Google Shape;363;p28"/>
          <p:cNvSpPr/>
          <p:nvPr/>
        </p:nvSpPr>
        <p:spPr>
          <a:xfrm flipH="1" rot="10800000">
            <a:off x="4208307" y="3756535"/>
            <a:ext cx="1103667" cy="364210"/>
          </a:xfrm>
          <a:custGeom>
            <a:rect b="b" l="l" r="r" t="t"/>
            <a:pathLst>
              <a:path extrusionOk="0" h="728420" w="2207334">
                <a:moveTo>
                  <a:pt x="0" y="728420"/>
                </a:moveTo>
                <a:lnTo>
                  <a:pt x="2207333" y="728420"/>
                </a:lnTo>
                <a:lnTo>
                  <a:pt x="2207333" y="0"/>
                </a:lnTo>
                <a:lnTo>
                  <a:pt x="0" y="0"/>
                </a:lnTo>
                <a:lnTo>
                  <a:pt x="0" y="728420"/>
                </a:lnTo>
                <a:close/>
              </a:path>
            </a:pathLst>
          </a:custGeom>
          <a:blipFill rotWithShape="1">
            <a:blip r:embed="rId19">
              <a:alphaModFix/>
            </a:blip>
            <a:stretch>
              <a:fillRect b="0" l="0" r="0" t="0"/>
            </a:stretch>
          </a:blipFill>
          <a:ln>
            <a:noFill/>
          </a:ln>
        </p:spPr>
      </p:sp>
      <p:sp>
        <p:nvSpPr>
          <p:cNvPr id="364" name="Google Shape;364;p28"/>
          <p:cNvSpPr/>
          <p:nvPr/>
        </p:nvSpPr>
        <p:spPr>
          <a:xfrm>
            <a:off x="4296124" y="4120745"/>
            <a:ext cx="928032" cy="596261"/>
          </a:xfrm>
          <a:custGeom>
            <a:rect b="b" l="l" r="r" t="t"/>
            <a:pathLst>
              <a:path extrusionOk="0" h="1192522" w="1856065">
                <a:moveTo>
                  <a:pt x="0" y="0"/>
                </a:moveTo>
                <a:lnTo>
                  <a:pt x="1856065" y="0"/>
                </a:lnTo>
                <a:lnTo>
                  <a:pt x="1856065" y="1192521"/>
                </a:lnTo>
                <a:lnTo>
                  <a:pt x="0" y="1192521"/>
                </a:lnTo>
                <a:lnTo>
                  <a:pt x="0" y="0"/>
                </a:lnTo>
                <a:close/>
              </a:path>
            </a:pathLst>
          </a:custGeom>
          <a:blipFill rotWithShape="1">
            <a:blip r:embed="rId20">
              <a:alphaModFix/>
            </a:blip>
            <a:stretch>
              <a:fillRect b="0" l="0" r="0" t="0"/>
            </a:stretch>
          </a:blipFill>
          <a:ln>
            <a:noFill/>
          </a:ln>
        </p:spPr>
      </p:sp>
      <p:sp>
        <p:nvSpPr>
          <p:cNvPr id="365" name="Google Shape;365;p28"/>
          <p:cNvSpPr/>
          <p:nvPr/>
        </p:nvSpPr>
        <p:spPr>
          <a:xfrm>
            <a:off x="6411248" y="3867691"/>
            <a:ext cx="881383" cy="738158"/>
          </a:xfrm>
          <a:custGeom>
            <a:rect b="b" l="l" r="r" t="t"/>
            <a:pathLst>
              <a:path extrusionOk="0" h="1476316" w="1762766">
                <a:moveTo>
                  <a:pt x="0" y="0"/>
                </a:moveTo>
                <a:lnTo>
                  <a:pt x="1762765" y="0"/>
                </a:lnTo>
                <a:lnTo>
                  <a:pt x="1762765" y="1476317"/>
                </a:lnTo>
                <a:lnTo>
                  <a:pt x="0" y="1476317"/>
                </a:lnTo>
                <a:lnTo>
                  <a:pt x="0" y="0"/>
                </a:lnTo>
                <a:close/>
              </a:path>
            </a:pathLst>
          </a:custGeom>
          <a:blipFill rotWithShape="1">
            <a:blip r:embed="rId21">
              <a:alphaModFix/>
            </a:blip>
            <a:stretch>
              <a:fillRect b="0" l="0" r="0" t="0"/>
            </a:stretch>
          </a:blipFill>
          <a:ln>
            <a:noFill/>
          </a:ln>
        </p:spPr>
      </p:sp>
      <p:sp>
        <p:nvSpPr>
          <p:cNvPr id="366" name="Google Shape;366;p28"/>
          <p:cNvSpPr/>
          <p:nvPr/>
        </p:nvSpPr>
        <p:spPr>
          <a:xfrm>
            <a:off x="7398211" y="3945086"/>
            <a:ext cx="1264758" cy="583370"/>
          </a:xfrm>
          <a:custGeom>
            <a:rect b="b" l="l" r="r" t="t"/>
            <a:pathLst>
              <a:path extrusionOk="0" h="1166739" w="2529516">
                <a:moveTo>
                  <a:pt x="0" y="0"/>
                </a:moveTo>
                <a:lnTo>
                  <a:pt x="2529515" y="0"/>
                </a:lnTo>
                <a:lnTo>
                  <a:pt x="2529515" y="1166739"/>
                </a:lnTo>
                <a:lnTo>
                  <a:pt x="0" y="1166739"/>
                </a:lnTo>
                <a:lnTo>
                  <a:pt x="0" y="0"/>
                </a:lnTo>
                <a:close/>
              </a:path>
            </a:pathLst>
          </a:custGeom>
          <a:blipFill rotWithShape="1">
            <a:blip r:embed="rId22">
              <a:alphaModFix/>
            </a:blip>
            <a:stretch>
              <a:fillRect b="0" l="0" r="0" t="0"/>
            </a:stretch>
          </a:blipFill>
          <a:ln>
            <a:noFill/>
          </a:ln>
        </p:spPr>
      </p:sp>
      <p:sp>
        <p:nvSpPr>
          <p:cNvPr id="367" name="Google Shape;367;p28"/>
          <p:cNvSpPr/>
          <p:nvPr/>
        </p:nvSpPr>
        <p:spPr>
          <a:xfrm>
            <a:off x="3338833" y="3052898"/>
            <a:ext cx="1180033" cy="594442"/>
          </a:xfrm>
          <a:custGeom>
            <a:rect b="b" l="l" r="r" t="t"/>
            <a:pathLst>
              <a:path extrusionOk="0" h="1188883" w="2360066">
                <a:moveTo>
                  <a:pt x="0" y="0"/>
                </a:moveTo>
                <a:lnTo>
                  <a:pt x="2360067" y="0"/>
                </a:lnTo>
                <a:lnTo>
                  <a:pt x="2360067" y="1188884"/>
                </a:lnTo>
                <a:lnTo>
                  <a:pt x="0" y="1188884"/>
                </a:lnTo>
                <a:lnTo>
                  <a:pt x="0" y="0"/>
                </a:lnTo>
                <a:close/>
              </a:path>
            </a:pathLst>
          </a:custGeom>
          <a:blipFill rotWithShape="1">
            <a:blip r:embed="rId23">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CEC0"/>
        </a:solidFill>
      </p:bgPr>
    </p:bg>
    <p:spTree>
      <p:nvGrpSpPr>
        <p:cNvPr id="371" name="Shape 371"/>
        <p:cNvGrpSpPr/>
        <p:nvPr/>
      </p:nvGrpSpPr>
      <p:grpSpPr>
        <a:xfrm>
          <a:off x="0" y="0"/>
          <a:ext cx="0" cy="0"/>
          <a:chOff x="0" y="0"/>
          <a:chExt cx="0" cy="0"/>
        </a:xfrm>
      </p:grpSpPr>
      <p:grpSp>
        <p:nvGrpSpPr>
          <p:cNvPr id="372" name="Google Shape;372;p29"/>
          <p:cNvGrpSpPr/>
          <p:nvPr/>
        </p:nvGrpSpPr>
        <p:grpSpPr>
          <a:xfrm>
            <a:off x="2997636" y="1322694"/>
            <a:ext cx="3148728" cy="1287724"/>
            <a:chOff x="0" y="-19050"/>
            <a:chExt cx="1658589" cy="678307"/>
          </a:xfrm>
        </p:grpSpPr>
        <p:sp>
          <p:nvSpPr>
            <p:cNvPr id="373" name="Google Shape;373;p29"/>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4" name="Google Shape;374;p29"/>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75" name="Google Shape;375;p29"/>
          <p:cNvSpPr/>
          <p:nvPr/>
        </p:nvSpPr>
        <p:spPr>
          <a:xfrm>
            <a:off x="3389498" y="1586454"/>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376" name="Google Shape;376;p29"/>
          <p:cNvGrpSpPr/>
          <p:nvPr/>
        </p:nvGrpSpPr>
        <p:grpSpPr>
          <a:xfrm>
            <a:off x="2997636" y="2860002"/>
            <a:ext cx="3148728" cy="1287724"/>
            <a:chOff x="0" y="-19050"/>
            <a:chExt cx="1658589" cy="678307"/>
          </a:xfrm>
        </p:grpSpPr>
        <p:sp>
          <p:nvSpPr>
            <p:cNvPr id="377" name="Google Shape;377;p29"/>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8" name="Google Shape;378;p29"/>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79" name="Google Shape;379;p29"/>
          <p:cNvSpPr txBox="1"/>
          <p:nvPr/>
        </p:nvSpPr>
        <p:spPr>
          <a:xfrm>
            <a:off x="1688740" y="862302"/>
            <a:ext cx="5766520" cy="18986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200" u="none" cap="none" strike="noStrike">
                <a:solidFill>
                  <a:srgbClr val="000000"/>
                </a:solidFill>
                <a:latin typeface="Nunito"/>
                <a:ea typeface="Nunito"/>
                <a:cs typeface="Nunito"/>
                <a:sym typeface="Nunito"/>
              </a:rPr>
              <a:t>This presentation template is free for everyone to use thanks to the following:</a:t>
            </a:r>
            <a:endParaRPr sz="700"/>
          </a:p>
        </p:txBody>
      </p:sp>
      <p:sp>
        <p:nvSpPr>
          <p:cNvPr id="380" name="Google Shape;380;p29"/>
          <p:cNvSpPr txBox="1"/>
          <p:nvPr/>
        </p:nvSpPr>
        <p:spPr>
          <a:xfrm>
            <a:off x="2105002" y="4491248"/>
            <a:ext cx="4933995" cy="309210"/>
          </a:xfrm>
          <a:prstGeom prst="rect">
            <a:avLst/>
          </a:prstGeom>
          <a:noFill/>
          <a:ln>
            <a:noFill/>
          </a:ln>
        </p:spPr>
        <p:txBody>
          <a:bodyPr anchorCtr="0" anchor="t" bIns="0" lIns="0" spcFirstLastPara="1" rIns="0" wrap="square" tIns="0">
            <a:spAutoFit/>
          </a:bodyPr>
          <a:lstStyle/>
          <a:p>
            <a:pPr indent="0" lvl="0" marL="0" marR="0" rtl="0" algn="ctr">
              <a:lnSpc>
                <a:spcPct val="101999"/>
              </a:lnSpc>
              <a:spcBef>
                <a:spcPts val="0"/>
              </a:spcBef>
              <a:spcAft>
                <a:spcPts val="0"/>
              </a:spcAft>
              <a:buNone/>
            </a:pPr>
            <a:r>
              <a:rPr b="0" i="0" lang="en" sz="2300" u="none" cap="none" strike="noStrike">
                <a:solidFill>
                  <a:srgbClr val="000000"/>
                </a:solidFill>
                <a:latin typeface="Girassol"/>
                <a:ea typeface="Girassol"/>
                <a:cs typeface="Girassol"/>
                <a:sym typeface="Girassol"/>
              </a:rPr>
              <a:t>Happy designing!</a:t>
            </a:r>
            <a:endParaRPr sz="700"/>
          </a:p>
        </p:txBody>
      </p:sp>
      <p:sp>
        <p:nvSpPr>
          <p:cNvPr id="381" name="Google Shape;381;p29"/>
          <p:cNvSpPr txBox="1"/>
          <p:nvPr/>
        </p:nvSpPr>
        <p:spPr>
          <a:xfrm>
            <a:off x="2105002" y="2278039"/>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382" name="Google Shape;382;p29"/>
          <p:cNvSpPr txBox="1"/>
          <p:nvPr/>
        </p:nvSpPr>
        <p:spPr>
          <a:xfrm>
            <a:off x="2105002" y="3630293"/>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383" name="Google Shape;383;p29"/>
          <p:cNvSpPr txBox="1"/>
          <p:nvPr/>
        </p:nvSpPr>
        <p:spPr>
          <a:xfrm>
            <a:off x="1595536" y="311383"/>
            <a:ext cx="5952928" cy="572735"/>
          </a:xfrm>
          <a:prstGeom prst="rect">
            <a:avLst/>
          </a:prstGeom>
          <a:noFill/>
          <a:ln>
            <a:noFill/>
          </a:ln>
        </p:spPr>
        <p:txBody>
          <a:bodyPr anchorCtr="0" anchor="t" bIns="0" lIns="0" spcFirstLastPara="1" rIns="0" wrap="square" tIns="0">
            <a:spAutoFit/>
          </a:bodyPr>
          <a:lstStyle/>
          <a:p>
            <a:pPr indent="0" lvl="0" marL="0" marR="0" rtl="0" algn="ctr">
              <a:lnSpc>
                <a:spcPct val="102002"/>
              </a:lnSpc>
              <a:spcBef>
                <a:spcPts val="0"/>
              </a:spcBef>
              <a:spcAft>
                <a:spcPts val="0"/>
              </a:spcAft>
              <a:buNone/>
            </a:pPr>
            <a:r>
              <a:rPr b="0" i="0" lang="en" sz="4200" u="none" cap="none" strike="noStrike">
                <a:solidFill>
                  <a:srgbClr val="E22753"/>
                </a:solidFill>
                <a:latin typeface="Girassol"/>
                <a:ea typeface="Girassol"/>
                <a:cs typeface="Girassol"/>
                <a:sym typeface="Girassol"/>
              </a:rPr>
              <a:t>Credits</a:t>
            </a:r>
            <a:endParaRPr sz="700"/>
          </a:p>
        </p:txBody>
      </p:sp>
      <p:sp>
        <p:nvSpPr>
          <p:cNvPr id="384" name="Google Shape;384;p29"/>
          <p:cNvSpPr txBox="1"/>
          <p:nvPr/>
        </p:nvSpPr>
        <p:spPr>
          <a:xfrm>
            <a:off x="3055013" y="3264060"/>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CEC0"/>
        </a:solidFill>
      </p:bgPr>
    </p:bg>
    <p:spTree>
      <p:nvGrpSpPr>
        <p:cNvPr id="84" name="Shape 84"/>
        <p:cNvGrpSpPr/>
        <p:nvPr/>
      </p:nvGrpSpPr>
      <p:grpSpPr>
        <a:xfrm>
          <a:off x="0" y="0"/>
          <a:ext cx="0" cy="0"/>
          <a:chOff x="0" y="0"/>
          <a:chExt cx="0" cy="0"/>
        </a:xfrm>
      </p:grpSpPr>
      <p:pic>
        <p:nvPicPr>
          <p:cNvPr id="85" name="Google Shape;85;p12"/>
          <p:cNvPicPr preferRelativeResize="0"/>
          <p:nvPr/>
        </p:nvPicPr>
        <p:blipFill>
          <a:blip r:embed="rId3">
            <a:alphaModFix/>
          </a:blip>
          <a:stretch>
            <a:fillRect/>
          </a:stretch>
        </p:blipFill>
        <p:spPr>
          <a:xfrm>
            <a:off x="4696698" y="-2396517"/>
            <a:ext cx="4154899" cy="7373665"/>
          </a:xfrm>
          <a:prstGeom prst="rect">
            <a:avLst/>
          </a:prstGeom>
          <a:noFill/>
          <a:ln>
            <a:noFill/>
          </a:ln>
        </p:spPr>
      </p:pic>
      <p:grpSp>
        <p:nvGrpSpPr>
          <p:cNvPr id="86" name="Google Shape;86;p12"/>
          <p:cNvGrpSpPr/>
          <p:nvPr/>
        </p:nvGrpSpPr>
        <p:grpSpPr>
          <a:xfrm>
            <a:off x="414324" y="1294087"/>
            <a:ext cx="4010963" cy="2592451"/>
            <a:chOff x="0" y="57150"/>
            <a:chExt cx="10695900" cy="6913202"/>
          </a:xfrm>
        </p:grpSpPr>
        <p:sp>
          <p:nvSpPr>
            <p:cNvPr id="87" name="Google Shape;87;p12"/>
            <p:cNvSpPr txBox="1"/>
            <p:nvPr/>
          </p:nvSpPr>
          <p:spPr>
            <a:xfrm>
              <a:off x="984900" y="4961252"/>
              <a:ext cx="8726100" cy="2009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000000"/>
                  </a:solidFill>
                  <a:latin typeface="Gilda Display"/>
                  <a:ea typeface="Gilda Display"/>
                  <a:cs typeface="Gilda Display"/>
                  <a:sym typeface="Gilda Display"/>
                </a:rPr>
                <a:t>25th December is a public holiday in France. However, Boxing Day on the 26th is not a holiday, because it’s an English, not French, tradition. So everyone goes to work the day after Christmas Day!</a:t>
              </a:r>
              <a:endParaRPr sz="700"/>
            </a:p>
          </p:txBody>
        </p:sp>
        <p:sp>
          <p:nvSpPr>
            <p:cNvPr id="88" name="Google Shape;88;p12"/>
            <p:cNvSpPr txBox="1"/>
            <p:nvPr/>
          </p:nvSpPr>
          <p:spPr>
            <a:xfrm>
              <a:off x="0" y="57150"/>
              <a:ext cx="10695900" cy="4433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5400" u="none" cap="none" strike="noStrike">
                  <a:solidFill>
                    <a:srgbClr val="17576D"/>
                  </a:solidFill>
                  <a:latin typeface="Girassol"/>
                  <a:ea typeface="Girassol"/>
                  <a:cs typeface="Girassol"/>
                  <a:sym typeface="Girassol"/>
                </a:rPr>
                <a:t>Christmas Holiday</a:t>
              </a:r>
              <a:endParaRPr sz="700"/>
            </a:p>
          </p:txBody>
        </p:sp>
      </p:grpSp>
      <p:sp>
        <p:nvSpPr>
          <p:cNvPr id="89" name="Google Shape;89;p12"/>
          <p:cNvSpPr/>
          <p:nvPr/>
        </p:nvSpPr>
        <p:spPr>
          <a:xfrm>
            <a:off x="4862738" y="-82031"/>
            <a:ext cx="3822820" cy="4816151"/>
          </a:xfrm>
          <a:custGeom>
            <a:rect b="b" l="l" r="r" t="t"/>
            <a:pathLst>
              <a:path extrusionOk="0" h="9632301" w="7645639">
                <a:moveTo>
                  <a:pt x="0" y="0"/>
                </a:moveTo>
                <a:lnTo>
                  <a:pt x="7645640" y="0"/>
                </a:lnTo>
                <a:lnTo>
                  <a:pt x="7645640" y="9632302"/>
                </a:lnTo>
                <a:lnTo>
                  <a:pt x="0" y="9632302"/>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CEC0"/>
        </a:solidFill>
      </p:bgPr>
    </p:bg>
    <p:spTree>
      <p:nvGrpSpPr>
        <p:cNvPr id="93" name="Shape 93"/>
        <p:cNvGrpSpPr/>
        <p:nvPr/>
      </p:nvGrpSpPr>
      <p:grpSpPr>
        <a:xfrm>
          <a:off x="0" y="0"/>
          <a:ext cx="0" cy="0"/>
          <a:chOff x="0" y="0"/>
          <a:chExt cx="0" cy="0"/>
        </a:xfrm>
      </p:grpSpPr>
      <p:pic>
        <p:nvPicPr>
          <p:cNvPr id="94" name="Google Shape;94;p13"/>
          <p:cNvPicPr preferRelativeResize="0"/>
          <p:nvPr/>
        </p:nvPicPr>
        <p:blipFill>
          <a:blip r:embed="rId3">
            <a:alphaModFix/>
          </a:blip>
          <a:stretch>
            <a:fillRect/>
          </a:stretch>
        </p:blipFill>
        <p:spPr>
          <a:xfrm>
            <a:off x="3802600" y="1191274"/>
            <a:ext cx="4334174" cy="3002214"/>
          </a:xfrm>
          <a:prstGeom prst="rect">
            <a:avLst/>
          </a:prstGeom>
          <a:noFill/>
          <a:ln>
            <a:noFill/>
          </a:ln>
        </p:spPr>
      </p:pic>
      <p:sp>
        <p:nvSpPr>
          <p:cNvPr id="95" name="Google Shape;95;p13"/>
          <p:cNvSpPr/>
          <p:nvPr/>
        </p:nvSpPr>
        <p:spPr>
          <a:xfrm rot="-652238">
            <a:off x="7537552" y="120629"/>
            <a:ext cx="1554428" cy="2891958"/>
          </a:xfrm>
          <a:custGeom>
            <a:rect b="b" l="l" r="r" t="t"/>
            <a:pathLst>
              <a:path extrusionOk="0" h="5783916" w="3108855">
                <a:moveTo>
                  <a:pt x="0" y="0"/>
                </a:moveTo>
                <a:lnTo>
                  <a:pt x="3108855" y="0"/>
                </a:lnTo>
                <a:lnTo>
                  <a:pt x="3108855" y="5783917"/>
                </a:lnTo>
                <a:lnTo>
                  <a:pt x="0" y="5783917"/>
                </a:lnTo>
                <a:lnTo>
                  <a:pt x="0" y="0"/>
                </a:lnTo>
                <a:close/>
              </a:path>
            </a:pathLst>
          </a:custGeom>
          <a:blipFill rotWithShape="1">
            <a:blip r:embed="rId4">
              <a:alphaModFix/>
            </a:blip>
            <a:stretch>
              <a:fillRect b="0" l="0" r="0" t="0"/>
            </a:stretch>
          </a:blipFill>
          <a:ln>
            <a:noFill/>
          </a:ln>
        </p:spPr>
      </p:sp>
      <p:sp>
        <p:nvSpPr>
          <p:cNvPr id="96" name="Google Shape;96;p13"/>
          <p:cNvSpPr txBox="1"/>
          <p:nvPr/>
        </p:nvSpPr>
        <p:spPr>
          <a:xfrm>
            <a:off x="4394011" y="2933838"/>
            <a:ext cx="3151500" cy="948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EFFFF"/>
                </a:solidFill>
                <a:latin typeface="Gilda Display"/>
                <a:ea typeface="Gilda Display"/>
                <a:cs typeface="Gilda Display"/>
                <a:sym typeface="Gilda Display"/>
              </a:rPr>
              <a:t>It was Saint Nicholas who was the original Father Christmas, or 'Père Noël' as he is known in France.</a:t>
            </a:r>
            <a:endParaRPr sz="700"/>
          </a:p>
          <a:p>
            <a:pPr indent="0" lvl="0" marL="0" marR="0" rtl="0" algn="ctr">
              <a:lnSpc>
                <a:spcPct val="115000"/>
              </a:lnSpc>
              <a:spcBef>
                <a:spcPts val="0"/>
              </a:spcBef>
              <a:spcAft>
                <a:spcPts val="0"/>
              </a:spcAft>
              <a:buNone/>
            </a:pPr>
            <a:r>
              <a:t/>
            </a:r>
            <a:endParaRPr b="0" i="0" sz="1100" u="none" cap="none" strike="noStrike">
              <a:solidFill>
                <a:srgbClr val="FEFFFF"/>
              </a:solidFill>
              <a:latin typeface="Gilda Display"/>
              <a:ea typeface="Gilda Display"/>
              <a:cs typeface="Gilda Display"/>
              <a:sym typeface="Gilda Display"/>
            </a:endParaRPr>
          </a:p>
          <a:p>
            <a:pPr indent="0" lvl="0" marL="0" marR="0" rtl="0" algn="ctr">
              <a:lnSpc>
                <a:spcPct val="115000"/>
              </a:lnSpc>
              <a:spcBef>
                <a:spcPts val="0"/>
              </a:spcBef>
              <a:spcAft>
                <a:spcPts val="0"/>
              </a:spcAft>
              <a:buNone/>
            </a:pPr>
            <a:r>
              <a:rPr b="0" i="0" lang="en" sz="1100" u="none" cap="none" strike="noStrike">
                <a:solidFill>
                  <a:srgbClr val="FEFFFF"/>
                </a:solidFill>
                <a:latin typeface="Gilda Display"/>
                <a:ea typeface="Gilda Display"/>
                <a:cs typeface="Gilda Display"/>
                <a:sym typeface="Gilda Display"/>
              </a:rPr>
              <a:t>Traditionally, it was St Nicholas who brought the presents to children.</a:t>
            </a:r>
            <a:endParaRPr sz="700"/>
          </a:p>
        </p:txBody>
      </p:sp>
      <p:sp>
        <p:nvSpPr>
          <p:cNvPr id="97" name="Google Shape;97;p13"/>
          <p:cNvSpPr txBox="1"/>
          <p:nvPr/>
        </p:nvSpPr>
        <p:spPr>
          <a:xfrm>
            <a:off x="4394011" y="1410631"/>
            <a:ext cx="3151500" cy="1512600"/>
          </a:xfrm>
          <a:prstGeom prst="rect">
            <a:avLst/>
          </a:prstGeom>
          <a:noFill/>
          <a:ln>
            <a:noFill/>
          </a:ln>
        </p:spPr>
        <p:txBody>
          <a:bodyPr anchorCtr="0" anchor="t" bIns="0" lIns="0" spcFirstLastPara="1" rIns="0" wrap="square" tIns="0">
            <a:spAutoFit/>
          </a:bodyPr>
          <a:lstStyle/>
          <a:p>
            <a:pPr indent="0" lvl="0" marL="0" marR="0" rtl="0" algn="ctr">
              <a:lnSpc>
                <a:spcPct val="90998"/>
              </a:lnSpc>
              <a:spcBef>
                <a:spcPts val="0"/>
              </a:spcBef>
              <a:spcAft>
                <a:spcPts val="0"/>
              </a:spcAft>
              <a:buNone/>
            </a:pPr>
            <a:r>
              <a:rPr b="0" i="0" lang="en" sz="5400" u="none" cap="none" strike="noStrike">
                <a:solidFill>
                  <a:srgbClr val="FFFFFF"/>
                </a:solidFill>
                <a:latin typeface="Girassol"/>
                <a:ea typeface="Girassol"/>
                <a:cs typeface="Girassol"/>
                <a:sym typeface="Girassol"/>
              </a:rPr>
              <a:t>Saint Nicolas</a:t>
            </a:r>
            <a:endParaRPr sz="700"/>
          </a:p>
        </p:txBody>
      </p:sp>
      <p:sp>
        <p:nvSpPr>
          <p:cNvPr id="98" name="Google Shape;98;p13"/>
          <p:cNvSpPr/>
          <p:nvPr/>
        </p:nvSpPr>
        <p:spPr>
          <a:xfrm>
            <a:off x="467447" y="301530"/>
            <a:ext cx="4160179" cy="4540441"/>
          </a:xfrm>
          <a:custGeom>
            <a:rect b="b" l="l" r="r" t="t"/>
            <a:pathLst>
              <a:path extrusionOk="0" h="9080881" w="8320357">
                <a:moveTo>
                  <a:pt x="0" y="0"/>
                </a:moveTo>
                <a:lnTo>
                  <a:pt x="8320358" y="0"/>
                </a:lnTo>
                <a:lnTo>
                  <a:pt x="8320358" y="9080880"/>
                </a:lnTo>
                <a:lnTo>
                  <a:pt x="0" y="9080880"/>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F0F3"/>
        </a:solidFill>
      </p:bgPr>
    </p:bg>
    <p:spTree>
      <p:nvGrpSpPr>
        <p:cNvPr id="102" name="Shape 102"/>
        <p:cNvGrpSpPr/>
        <p:nvPr/>
      </p:nvGrpSpPr>
      <p:grpSpPr>
        <a:xfrm>
          <a:off x="0" y="0"/>
          <a:ext cx="0" cy="0"/>
          <a:chOff x="0" y="0"/>
          <a:chExt cx="0" cy="0"/>
        </a:xfrm>
      </p:grpSpPr>
      <p:pic>
        <p:nvPicPr>
          <p:cNvPr id="103" name="Google Shape;103;p14"/>
          <p:cNvPicPr preferRelativeResize="0"/>
          <p:nvPr/>
        </p:nvPicPr>
        <p:blipFill>
          <a:blip r:embed="rId3">
            <a:alphaModFix/>
          </a:blip>
          <a:stretch>
            <a:fillRect/>
          </a:stretch>
        </p:blipFill>
        <p:spPr>
          <a:xfrm>
            <a:off x="949625" y="1322525"/>
            <a:ext cx="4430174" cy="2498450"/>
          </a:xfrm>
          <a:prstGeom prst="rect">
            <a:avLst/>
          </a:prstGeom>
          <a:noFill/>
          <a:ln>
            <a:noFill/>
          </a:ln>
        </p:spPr>
      </p:pic>
      <p:sp>
        <p:nvSpPr>
          <p:cNvPr id="104" name="Google Shape;104;p14"/>
          <p:cNvSpPr/>
          <p:nvPr/>
        </p:nvSpPr>
        <p:spPr>
          <a:xfrm>
            <a:off x="5092970" y="246408"/>
            <a:ext cx="3656600" cy="4650684"/>
          </a:xfrm>
          <a:custGeom>
            <a:rect b="b" l="l" r="r" t="t"/>
            <a:pathLst>
              <a:path extrusionOk="0" h="9301368" w="7313201">
                <a:moveTo>
                  <a:pt x="0" y="0"/>
                </a:moveTo>
                <a:lnTo>
                  <a:pt x="7313201" y="0"/>
                </a:lnTo>
                <a:lnTo>
                  <a:pt x="7313201" y="9301368"/>
                </a:lnTo>
                <a:lnTo>
                  <a:pt x="0" y="9301368"/>
                </a:lnTo>
                <a:lnTo>
                  <a:pt x="0" y="0"/>
                </a:lnTo>
                <a:close/>
              </a:path>
            </a:pathLst>
          </a:custGeom>
          <a:blipFill rotWithShape="1">
            <a:blip r:embed="rId4">
              <a:alphaModFix/>
            </a:blip>
            <a:stretch>
              <a:fillRect b="0" l="0" r="0" t="0"/>
            </a:stretch>
          </a:blipFill>
          <a:ln>
            <a:noFill/>
          </a:ln>
        </p:spPr>
      </p:sp>
      <p:sp>
        <p:nvSpPr>
          <p:cNvPr id="105" name="Google Shape;105;p14"/>
          <p:cNvSpPr txBox="1"/>
          <p:nvPr/>
        </p:nvSpPr>
        <p:spPr>
          <a:xfrm>
            <a:off x="1309694" y="2431286"/>
            <a:ext cx="3712500" cy="1143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EFFFF"/>
                </a:solidFill>
                <a:latin typeface="Gilda Display"/>
                <a:ea typeface="Gilda Display"/>
                <a:cs typeface="Gilda Display"/>
                <a:sym typeface="Gilda Display"/>
              </a:rPr>
              <a:t>- In France, one of the most important decorations at Christmas time is the Sapin de Noël (Christmas tree). It is used in homes, streets, shops, offices, and factories. The trees in the streets are real, not plastic.</a:t>
            </a:r>
            <a:endParaRPr sz="700"/>
          </a:p>
          <a:p>
            <a:pPr indent="0" lvl="0" marL="0" marR="0" rtl="0" algn="ctr">
              <a:lnSpc>
                <a:spcPct val="115000"/>
              </a:lnSpc>
              <a:spcBef>
                <a:spcPts val="0"/>
              </a:spcBef>
              <a:spcAft>
                <a:spcPts val="0"/>
              </a:spcAft>
              <a:buNone/>
            </a:pPr>
            <a:r>
              <a:rPr b="0" i="0" lang="en" sz="1100" u="none" cap="none" strike="noStrike">
                <a:solidFill>
                  <a:srgbClr val="FEFFFF"/>
                </a:solidFill>
                <a:latin typeface="Gilda Display"/>
                <a:ea typeface="Gilda Display"/>
                <a:cs typeface="Gilda Display"/>
                <a:sym typeface="Gilda Display"/>
              </a:rPr>
              <a:t>- The idea of the Christmas tree came from a French region called Alsace in the 14th century.</a:t>
            </a:r>
            <a:endParaRPr sz="700"/>
          </a:p>
        </p:txBody>
      </p:sp>
      <p:sp>
        <p:nvSpPr>
          <p:cNvPr id="106" name="Google Shape;106;p14"/>
          <p:cNvSpPr txBox="1"/>
          <p:nvPr/>
        </p:nvSpPr>
        <p:spPr>
          <a:xfrm>
            <a:off x="1238979" y="1513725"/>
            <a:ext cx="3854100" cy="756300"/>
          </a:xfrm>
          <a:prstGeom prst="rect">
            <a:avLst/>
          </a:prstGeom>
          <a:noFill/>
          <a:ln>
            <a:noFill/>
          </a:ln>
        </p:spPr>
        <p:txBody>
          <a:bodyPr anchorCtr="0" anchor="t" bIns="0" lIns="0" spcFirstLastPara="1" rIns="0" wrap="square" tIns="0">
            <a:spAutoFit/>
          </a:bodyPr>
          <a:lstStyle/>
          <a:p>
            <a:pPr indent="0" lvl="0" marL="0" marR="0" rtl="0" algn="ctr">
              <a:lnSpc>
                <a:spcPct val="90998"/>
              </a:lnSpc>
              <a:spcBef>
                <a:spcPts val="0"/>
              </a:spcBef>
              <a:spcAft>
                <a:spcPts val="0"/>
              </a:spcAft>
              <a:buNone/>
            </a:pPr>
            <a:r>
              <a:rPr b="0" i="0" lang="en" sz="5400" u="none" cap="none" strike="noStrike">
                <a:solidFill>
                  <a:srgbClr val="FFFFFF"/>
                </a:solidFill>
                <a:latin typeface="Girassol"/>
                <a:ea typeface="Girassol"/>
                <a:cs typeface="Girassol"/>
                <a:sym typeface="Girassol"/>
              </a:rPr>
              <a:t>Decorations</a:t>
            </a:r>
            <a:endParaRPr sz="700"/>
          </a:p>
        </p:txBody>
      </p:sp>
      <p:sp>
        <p:nvSpPr>
          <p:cNvPr id="107" name="Google Shape;107;p14"/>
          <p:cNvSpPr/>
          <p:nvPr/>
        </p:nvSpPr>
        <p:spPr>
          <a:xfrm>
            <a:off x="-117716" y="-410961"/>
            <a:ext cx="1590481" cy="3466989"/>
          </a:xfrm>
          <a:custGeom>
            <a:rect b="b" l="l" r="r" t="t"/>
            <a:pathLst>
              <a:path extrusionOk="0" h="6933978" w="3180962">
                <a:moveTo>
                  <a:pt x="0" y="0"/>
                </a:moveTo>
                <a:lnTo>
                  <a:pt x="3180963" y="0"/>
                </a:lnTo>
                <a:lnTo>
                  <a:pt x="3180963" y="6933977"/>
                </a:lnTo>
                <a:lnTo>
                  <a:pt x="0" y="6933977"/>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CEC0"/>
        </a:solidFill>
      </p:bgPr>
    </p:bg>
    <p:spTree>
      <p:nvGrpSpPr>
        <p:cNvPr id="111" name="Shape 111"/>
        <p:cNvGrpSpPr/>
        <p:nvPr/>
      </p:nvGrpSpPr>
      <p:grpSpPr>
        <a:xfrm>
          <a:off x="0" y="0"/>
          <a:ext cx="0" cy="0"/>
          <a:chOff x="0" y="0"/>
          <a:chExt cx="0" cy="0"/>
        </a:xfrm>
      </p:grpSpPr>
      <p:sp>
        <p:nvSpPr>
          <p:cNvPr id="112" name="Google Shape;112;p15"/>
          <p:cNvSpPr/>
          <p:nvPr/>
        </p:nvSpPr>
        <p:spPr>
          <a:xfrm>
            <a:off x="7506121" y="3741329"/>
            <a:ext cx="545607" cy="1145631"/>
          </a:xfrm>
          <a:custGeom>
            <a:rect b="b" l="l" r="r" t="t"/>
            <a:pathLst>
              <a:path extrusionOk="0" h="2291261" w="1091213">
                <a:moveTo>
                  <a:pt x="0" y="0"/>
                </a:moveTo>
                <a:lnTo>
                  <a:pt x="1091213" y="0"/>
                </a:lnTo>
                <a:lnTo>
                  <a:pt x="1091213" y="2291261"/>
                </a:lnTo>
                <a:lnTo>
                  <a:pt x="0" y="2291261"/>
                </a:lnTo>
                <a:lnTo>
                  <a:pt x="0" y="0"/>
                </a:lnTo>
                <a:close/>
              </a:path>
            </a:pathLst>
          </a:custGeom>
          <a:blipFill rotWithShape="1">
            <a:blip r:embed="rId3">
              <a:alphaModFix/>
            </a:blip>
            <a:stretch>
              <a:fillRect b="0" l="0" r="0" t="0"/>
            </a:stretch>
          </a:blipFill>
          <a:ln>
            <a:noFill/>
          </a:ln>
        </p:spPr>
      </p:sp>
      <p:sp>
        <p:nvSpPr>
          <p:cNvPr id="113" name="Google Shape;113;p15"/>
          <p:cNvSpPr/>
          <p:nvPr/>
        </p:nvSpPr>
        <p:spPr>
          <a:xfrm>
            <a:off x="4670501" y="3719054"/>
            <a:ext cx="648988" cy="907675"/>
          </a:xfrm>
          <a:custGeom>
            <a:rect b="b" l="l" r="r" t="t"/>
            <a:pathLst>
              <a:path extrusionOk="0" h="1815351" w="1297976">
                <a:moveTo>
                  <a:pt x="0" y="0"/>
                </a:moveTo>
                <a:lnTo>
                  <a:pt x="1297977" y="0"/>
                </a:lnTo>
                <a:lnTo>
                  <a:pt x="1297977" y="1815352"/>
                </a:lnTo>
                <a:lnTo>
                  <a:pt x="0" y="1815352"/>
                </a:lnTo>
                <a:lnTo>
                  <a:pt x="0" y="0"/>
                </a:lnTo>
                <a:close/>
              </a:path>
            </a:pathLst>
          </a:custGeom>
          <a:blipFill rotWithShape="1">
            <a:blip r:embed="rId4">
              <a:alphaModFix/>
            </a:blip>
            <a:stretch>
              <a:fillRect b="0" l="0" r="0" t="0"/>
            </a:stretch>
          </a:blipFill>
          <a:ln>
            <a:noFill/>
          </a:ln>
        </p:spPr>
      </p:sp>
      <p:sp>
        <p:nvSpPr>
          <p:cNvPr id="114" name="Google Shape;114;p15"/>
          <p:cNvSpPr/>
          <p:nvPr/>
        </p:nvSpPr>
        <p:spPr>
          <a:xfrm>
            <a:off x="6418004" y="3719054"/>
            <a:ext cx="830942" cy="1216211"/>
          </a:xfrm>
          <a:custGeom>
            <a:rect b="b" l="l" r="r" t="t"/>
            <a:pathLst>
              <a:path extrusionOk="0" h="2432422" w="1661883">
                <a:moveTo>
                  <a:pt x="0" y="0"/>
                </a:moveTo>
                <a:lnTo>
                  <a:pt x="1661884" y="0"/>
                </a:lnTo>
                <a:lnTo>
                  <a:pt x="1661884" y="2432423"/>
                </a:lnTo>
                <a:lnTo>
                  <a:pt x="0" y="2432423"/>
                </a:lnTo>
                <a:lnTo>
                  <a:pt x="0" y="0"/>
                </a:lnTo>
                <a:close/>
              </a:path>
            </a:pathLst>
          </a:custGeom>
          <a:blipFill rotWithShape="1">
            <a:blip r:embed="rId5">
              <a:alphaModFix/>
            </a:blip>
            <a:stretch>
              <a:fillRect b="0" l="0" r="0" t="0"/>
            </a:stretch>
          </a:blipFill>
          <a:ln>
            <a:noFill/>
          </a:ln>
        </p:spPr>
      </p:sp>
      <p:sp>
        <p:nvSpPr>
          <p:cNvPr id="115" name="Google Shape;115;p15"/>
          <p:cNvSpPr/>
          <p:nvPr/>
        </p:nvSpPr>
        <p:spPr>
          <a:xfrm>
            <a:off x="5435152" y="3719054"/>
            <a:ext cx="867191" cy="1266029"/>
          </a:xfrm>
          <a:custGeom>
            <a:rect b="b" l="l" r="r" t="t"/>
            <a:pathLst>
              <a:path extrusionOk="0" h="2532058" w="1734382">
                <a:moveTo>
                  <a:pt x="0" y="0"/>
                </a:moveTo>
                <a:lnTo>
                  <a:pt x="1734381" y="0"/>
                </a:lnTo>
                <a:lnTo>
                  <a:pt x="1734381" y="2532059"/>
                </a:lnTo>
                <a:lnTo>
                  <a:pt x="0" y="2532059"/>
                </a:lnTo>
                <a:lnTo>
                  <a:pt x="0" y="0"/>
                </a:lnTo>
                <a:close/>
              </a:path>
            </a:pathLst>
          </a:custGeom>
          <a:blipFill rotWithShape="1">
            <a:blip r:embed="rId6">
              <a:alphaModFix/>
            </a:blip>
            <a:stretch>
              <a:fillRect b="0" l="0" r="0" t="0"/>
            </a:stretch>
          </a:blipFill>
          <a:ln>
            <a:noFill/>
          </a:ln>
        </p:spPr>
      </p:sp>
      <p:pic>
        <p:nvPicPr>
          <p:cNvPr id="116" name="Google Shape;116;p15"/>
          <p:cNvPicPr preferRelativeResize="0"/>
          <p:nvPr/>
        </p:nvPicPr>
        <p:blipFill>
          <a:blip r:embed="rId7">
            <a:alphaModFix/>
          </a:blip>
          <a:stretch>
            <a:fillRect/>
          </a:stretch>
        </p:blipFill>
        <p:spPr>
          <a:xfrm>
            <a:off x="3949954" y="1114141"/>
            <a:ext cx="4746752" cy="2676721"/>
          </a:xfrm>
          <a:prstGeom prst="rect">
            <a:avLst/>
          </a:prstGeom>
          <a:noFill/>
          <a:ln>
            <a:noFill/>
          </a:ln>
        </p:spPr>
      </p:pic>
      <p:sp>
        <p:nvSpPr>
          <p:cNvPr id="117" name="Google Shape;117;p15"/>
          <p:cNvSpPr/>
          <p:nvPr/>
        </p:nvSpPr>
        <p:spPr>
          <a:xfrm rot="-466316">
            <a:off x="418364" y="673740"/>
            <a:ext cx="3753314" cy="3796020"/>
          </a:xfrm>
          <a:custGeom>
            <a:rect b="b" l="l" r="r" t="t"/>
            <a:pathLst>
              <a:path extrusionOk="0" h="7592039" w="7506629">
                <a:moveTo>
                  <a:pt x="0" y="0"/>
                </a:moveTo>
                <a:lnTo>
                  <a:pt x="7506628" y="0"/>
                </a:lnTo>
                <a:lnTo>
                  <a:pt x="7506628" y="7592040"/>
                </a:lnTo>
                <a:lnTo>
                  <a:pt x="0" y="7592040"/>
                </a:lnTo>
                <a:lnTo>
                  <a:pt x="0" y="0"/>
                </a:lnTo>
                <a:close/>
              </a:path>
            </a:pathLst>
          </a:custGeom>
          <a:blipFill rotWithShape="1">
            <a:blip r:embed="rId8">
              <a:alphaModFix/>
            </a:blip>
            <a:stretch>
              <a:fillRect b="0" l="0" r="0" t="0"/>
            </a:stretch>
          </a:blipFill>
          <a:ln>
            <a:noFill/>
          </a:ln>
        </p:spPr>
      </p:sp>
      <p:sp>
        <p:nvSpPr>
          <p:cNvPr id="118" name="Google Shape;118;p15"/>
          <p:cNvSpPr txBox="1"/>
          <p:nvPr/>
        </p:nvSpPr>
        <p:spPr>
          <a:xfrm>
            <a:off x="4196463" y="2684763"/>
            <a:ext cx="4253700" cy="948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EFFFF"/>
                </a:solidFill>
                <a:latin typeface="Gilda Display"/>
                <a:ea typeface="Gilda Display"/>
                <a:cs typeface="Gilda Display"/>
                <a:sym typeface="Gilda Display"/>
              </a:rPr>
              <a:t>A Christmas wreath is hung on the door of French homes to say "soyez la bienvenue chez nous" (Welcome to our house). Originally, this was an Anglo-Saxon tradition which was later adopted by the French. The wreath is round shaped, to represent the sun hanging at the door.</a:t>
            </a:r>
            <a:endParaRPr sz="700"/>
          </a:p>
        </p:txBody>
      </p:sp>
      <p:sp>
        <p:nvSpPr>
          <p:cNvPr id="119" name="Google Shape;119;p15"/>
          <p:cNvSpPr txBox="1"/>
          <p:nvPr/>
        </p:nvSpPr>
        <p:spPr>
          <a:xfrm>
            <a:off x="4677670" y="1317643"/>
            <a:ext cx="3291300" cy="13299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5400" u="none" cap="none" strike="noStrike">
                <a:solidFill>
                  <a:srgbClr val="FFFFFF"/>
                </a:solidFill>
                <a:latin typeface="Girassol"/>
                <a:ea typeface="Girassol"/>
                <a:cs typeface="Girassol"/>
                <a:sym typeface="Girassol"/>
              </a:rPr>
              <a:t>Bienvenue chez nous!</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CEC0"/>
        </a:solidFill>
      </p:bgPr>
    </p:bg>
    <p:spTree>
      <p:nvGrpSpPr>
        <p:cNvPr id="123" name="Shape 123"/>
        <p:cNvGrpSpPr/>
        <p:nvPr/>
      </p:nvGrpSpPr>
      <p:grpSpPr>
        <a:xfrm>
          <a:off x="0" y="0"/>
          <a:ext cx="0" cy="0"/>
          <a:chOff x="0" y="0"/>
          <a:chExt cx="0" cy="0"/>
        </a:xfrm>
      </p:grpSpPr>
      <p:pic>
        <p:nvPicPr>
          <p:cNvPr id="124" name="Google Shape;124;p16"/>
          <p:cNvPicPr preferRelativeResize="0"/>
          <p:nvPr/>
        </p:nvPicPr>
        <p:blipFill>
          <a:blip r:embed="rId3">
            <a:alphaModFix/>
          </a:blip>
          <a:stretch>
            <a:fillRect/>
          </a:stretch>
        </p:blipFill>
        <p:spPr>
          <a:xfrm>
            <a:off x="4055351" y="288050"/>
            <a:ext cx="3996976" cy="7087273"/>
          </a:xfrm>
          <a:prstGeom prst="rect">
            <a:avLst/>
          </a:prstGeom>
          <a:noFill/>
          <a:ln>
            <a:noFill/>
          </a:ln>
        </p:spPr>
      </p:pic>
      <p:sp>
        <p:nvSpPr>
          <p:cNvPr id="125" name="Google Shape;125;p16"/>
          <p:cNvSpPr/>
          <p:nvPr/>
        </p:nvSpPr>
        <p:spPr>
          <a:xfrm rot="1470904">
            <a:off x="-158854" y="446807"/>
            <a:ext cx="4367140" cy="4133008"/>
          </a:xfrm>
          <a:custGeom>
            <a:rect b="b" l="l" r="r" t="t"/>
            <a:pathLst>
              <a:path extrusionOk="0" h="8264674" w="8732862">
                <a:moveTo>
                  <a:pt x="0" y="0"/>
                </a:moveTo>
                <a:lnTo>
                  <a:pt x="8732862" y="0"/>
                </a:lnTo>
                <a:lnTo>
                  <a:pt x="8732862" y="8264673"/>
                </a:lnTo>
                <a:lnTo>
                  <a:pt x="0" y="8264673"/>
                </a:lnTo>
                <a:lnTo>
                  <a:pt x="0" y="0"/>
                </a:lnTo>
                <a:close/>
              </a:path>
            </a:pathLst>
          </a:custGeom>
          <a:blipFill rotWithShape="1">
            <a:blip r:embed="rId4">
              <a:alphaModFix/>
            </a:blip>
            <a:stretch>
              <a:fillRect b="-2113" l="0" r="0" t="-2113"/>
            </a:stretch>
          </a:blipFill>
          <a:ln>
            <a:noFill/>
          </a:ln>
        </p:spPr>
      </p:sp>
      <p:sp>
        <p:nvSpPr>
          <p:cNvPr id="126" name="Google Shape;126;p16"/>
          <p:cNvSpPr/>
          <p:nvPr/>
        </p:nvSpPr>
        <p:spPr>
          <a:xfrm rot="1114286">
            <a:off x="7700965" y="3360233"/>
            <a:ext cx="1453346" cy="2065362"/>
          </a:xfrm>
          <a:custGeom>
            <a:rect b="b" l="l" r="r" t="t"/>
            <a:pathLst>
              <a:path extrusionOk="0" h="4130723" w="2906691">
                <a:moveTo>
                  <a:pt x="0" y="0"/>
                </a:moveTo>
                <a:lnTo>
                  <a:pt x="2906691" y="0"/>
                </a:lnTo>
                <a:lnTo>
                  <a:pt x="2906691" y="4130723"/>
                </a:lnTo>
                <a:lnTo>
                  <a:pt x="0" y="4130723"/>
                </a:lnTo>
                <a:lnTo>
                  <a:pt x="0" y="0"/>
                </a:lnTo>
                <a:close/>
              </a:path>
            </a:pathLst>
          </a:custGeom>
          <a:blipFill rotWithShape="1">
            <a:blip r:embed="rId5">
              <a:alphaModFix/>
            </a:blip>
            <a:stretch>
              <a:fillRect b="0" l="0" r="0" t="0"/>
            </a:stretch>
          </a:blipFill>
          <a:ln>
            <a:noFill/>
          </a:ln>
        </p:spPr>
      </p:sp>
      <p:sp>
        <p:nvSpPr>
          <p:cNvPr id="127" name="Google Shape;127;p16"/>
          <p:cNvSpPr txBox="1"/>
          <p:nvPr/>
        </p:nvSpPr>
        <p:spPr>
          <a:xfrm>
            <a:off x="4519269" y="3387087"/>
            <a:ext cx="3030600" cy="1532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EFFFF"/>
                </a:solidFill>
                <a:latin typeface="Gilda Display"/>
                <a:ea typeface="Gilda Display"/>
                <a:cs typeface="Gilda Display"/>
                <a:sym typeface="Gilda Display"/>
              </a:rPr>
              <a:t>In the past, the Christmas wreath had four candles which represented the four weeks before Christmas, called Advent. Each Sunday, one of the candles was lit as a count down to the special day.</a:t>
            </a:r>
            <a:endParaRPr sz="700"/>
          </a:p>
          <a:p>
            <a:pPr indent="0" lvl="0" marL="0" marR="0" rtl="0" algn="ctr">
              <a:lnSpc>
                <a:spcPct val="115000"/>
              </a:lnSpc>
              <a:spcBef>
                <a:spcPts val="0"/>
              </a:spcBef>
              <a:spcAft>
                <a:spcPts val="0"/>
              </a:spcAft>
              <a:buNone/>
            </a:pPr>
            <a:r>
              <a:rPr b="0" i="0" lang="en" sz="1100" u="none" cap="none" strike="noStrike">
                <a:solidFill>
                  <a:srgbClr val="FEFFFF"/>
                </a:solidFill>
                <a:latin typeface="Gilda Display"/>
                <a:ea typeface="Gilda Display"/>
                <a:cs typeface="Gilda Display"/>
                <a:sym typeface="Gilda Display"/>
              </a:rPr>
              <a:t>The crown is often decorated with holly (le houx), the spiky leaves representing the Passion of Christ, and the red berries the blood of Christ.</a:t>
            </a:r>
            <a:endParaRPr sz="700"/>
          </a:p>
        </p:txBody>
      </p:sp>
      <p:sp>
        <p:nvSpPr>
          <p:cNvPr id="128" name="Google Shape;128;p16"/>
          <p:cNvSpPr txBox="1"/>
          <p:nvPr/>
        </p:nvSpPr>
        <p:spPr>
          <a:xfrm>
            <a:off x="4416246" y="700111"/>
            <a:ext cx="3236700" cy="2577300"/>
          </a:xfrm>
          <a:prstGeom prst="rect">
            <a:avLst/>
          </a:prstGeom>
          <a:noFill/>
          <a:ln>
            <a:noFill/>
          </a:ln>
        </p:spPr>
        <p:txBody>
          <a:bodyPr anchorCtr="0" anchor="t" bIns="0" lIns="0" spcFirstLastPara="1" rIns="0" wrap="square" tIns="0">
            <a:spAutoFit/>
          </a:bodyPr>
          <a:lstStyle/>
          <a:p>
            <a:pPr indent="0" lvl="0" marL="0" marR="0" rtl="0" algn="ctr">
              <a:lnSpc>
                <a:spcPct val="91001"/>
              </a:lnSpc>
              <a:spcBef>
                <a:spcPts val="0"/>
              </a:spcBef>
              <a:spcAft>
                <a:spcPts val="0"/>
              </a:spcAft>
              <a:buNone/>
            </a:pPr>
            <a:r>
              <a:rPr b="0" i="0" lang="en" sz="4600" u="none" cap="none" strike="noStrike">
                <a:solidFill>
                  <a:srgbClr val="FFFFFF"/>
                </a:solidFill>
                <a:latin typeface="Girassol"/>
                <a:ea typeface="Girassol"/>
                <a:cs typeface="Girassol"/>
                <a:sym typeface="Girassol"/>
              </a:rPr>
              <a:t>History</a:t>
            </a:r>
            <a:endParaRPr sz="700"/>
          </a:p>
          <a:p>
            <a:pPr indent="0" lvl="0" marL="0" marR="0" rtl="0" algn="ctr">
              <a:lnSpc>
                <a:spcPct val="91001"/>
              </a:lnSpc>
              <a:spcBef>
                <a:spcPts val="0"/>
              </a:spcBef>
              <a:spcAft>
                <a:spcPts val="0"/>
              </a:spcAft>
              <a:buNone/>
            </a:pPr>
            <a:r>
              <a:rPr b="0" i="0" lang="en" sz="4600" u="none" cap="none" strike="noStrike">
                <a:solidFill>
                  <a:srgbClr val="FFFFFF"/>
                </a:solidFill>
                <a:latin typeface="Girassol"/>
                <a:ea typeface="Girassol"/>
                <a:cs typeface="Girassol"/>
                <a:sym typeface="Girassol"/>
              </a:rPr>
              <a:t>of the Christmas Wreath</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CEC0"/>
        </a:solidFill>
      </p:bgPr>
    </p:bg>
    <p:spTree>
      <p:nvGrpSpPr>
        <p:cNvPr id="132" name="Shape 132"/>
        <p:cNvGrpSpPr/>
        <p:nvPr/>
      </p:nvGrpSpPr>
      <p:grpSpPr>
        <a:xfrm>
          <a:off x="0" y="0"/>
          <a:ext cx="0" cy="0"/>
          <a:chOff x="0" y="0"/>
          <a:chExt cx="0" cy="0"/>
        </a:xfrm>
      </p:grpSpPr>
      <p:pic>
        <p:nvPicPr>
          <p:cNvPr id="133" name="Google Shape;133;p17"/>
          <p:cNvPicPr preferRelativeResize="0"/>
          <p:nvPr/>
        </p:nvPicPr>
        <p:blipFill>
          <a:blip r:embed="rId3">
            <a:alphaModFix/>
          </a:blip>
          <a:stretch>
            <a:fillRect/>
          </a:stretch>
        </p:blipFill>
        <p:spPr>
          <a:xfrm>
            <a:off x="2592725" y="92799"/>
            <a:ext cx="3958549" cy="7025213"/>
          </a:xfrm>
          <a:prstGeom prst="rect">
            <a:avLst/>
          </a:prstGeom>
          <a:noFill/>
          <a:ln>
            <a:noFill/>
          </a:ln>
        </p:spPr>
      </p:pic>
      <p:sp>
        <p:nvSpPr>
          <p:cNvPr id="134" name="Google Shape;134;p17"/>
          <p:cNvSpPr txBox="1"/>
          <p:nvPr/>
        </p:nvSpPr>
        <p:spPr>
          <a:xfrm>
            <a:off x="2770203" y="384788"/>
            <a:ext cx="3603600" cy="1932900"/>
          </a:xfrm>
          <a:prstGeom prst="rect">
            <a:avLst/>
          </a:prstGeom>
          <a:noFill/>
          <a:ln>
            <a:noFill/>
          </a:ln>
        </p:spPr>
        <p:txBody>
          <a:bodyPr anchorCtr="0" anchor="t" bIns="0" lIns="0" spcFirstLastPara="1" rIns="0" wrap="square" tIns="0">
            <a:spAutoFit/>
          </a:bodyPr>
          <a:lstStyle/>
          <a:p>
            <a:pPr indent="0" lvl="0" marL="0" marR="0" rtl="0" algn="ctr">
              <a:lnSpc>
                <a:spcPct val="90991"/>
              </a:lnSpc>
              <a:spcBef>
                <a:spcPts val="0"/>
              </a:spcBef>
              <a:spcAft>
                <a:spcPts val="0"/>
              </a:spcAft>
              <a:buNone/>
            </a:pPr>
            <a:r>
              <a:rPr b="0" i="0" lang="en" sz="4600" u="none" cap="none" strike="noStrike">
                <a:solidFill>
                  <a:srgbClr val="FFFFFF"/>
                </a:solidFill>
                <a:latin typeface="Girassol"/>
                <a:ea typeface="Girassol"/>
                <a:cs typeface="Girassol"/>
                <a:sym typeface="Girassol"/>
              </a:rPr>
              <a:t>History</a:t>
            </a:r>
            <a:endParaRPr sz="700"/>
          </a:p>
          <a:p>
            <a:pPr indent="0" lvl="0" marL="0" marR="0" rtl="0" algn="ctr">
              <a:lnSpc>
                <a:spcPct val="90991"/>
              </a:lnSpc>
              <a:spcBef>
                <a:spcPts val="0"/>
              </a:spcBef>
              <a:spcAft>
                <a:spcPts val="0"/>
              </a:spcAft>
              <a:buNone/>
            </a:pPr>
            <a:r>
              <a:rPr b="0" i="0" lang="en" sz="4600" u="none" cap="none" strike="noStrike">
                <a:solidFill>
                  <a:srgbClr val="FFFFFF"/>
                </a:solidFill>
                <a:latin typeface="Girassol"/>
                <a:ea typeface="Girassol"/>
                <a:cs typeface="Girassol"/>
                <a:sym typeface="Girassol"/>
              </a:rPr>
              <a:t>of the Mistletoe</a:t>
            </a:r>
            <a:endParaRPr sz="700"/>
          </a:p>
        </p:txBody>
      </p:sp>
      <p:sp>
        <p:nvSpPr>
          <p:cNvPr id="135" name="Google Shape;135;p17"/>
          <p:cNvSpPr/>
          <p:nvPr/>
        </p:nvSpPr>
        <p:spPr>
          <a:xfrm>
            <a:off x="-146425" y="-111037"/>
            <a:ext cx="2633220" cy="3540464"/>
          </a:xfrm>
          <a:custGeom>
            <a:rect b="b" l="l" r="r" t="t"/>
            <a:pathLst>
              <a:path extrusionOk="0" h="7080928" w="5266440">
                <a:moveTo>
                  <a:pt x="0" y="0"/>
                </a:moveTo>
                <a:lnTo>
                  <a:pt x="5266440" y="0"/>
                </a:lnTo>
                <a:lnTo>
                  <a:pt x="5266440" y="7080928"/>
                </a:lnTo>
                <a:lnTo>
                  <a:pt x="0" y="7080928"/>
                </a:lnTo>
                <a:lnTo>
                  <a:pt x="0" y="0"/>
                </a:lnTo>
                <a:close/>
              </a:path>
            </a:pathLst>
          </a:custGeom>
          <a:blipFill rotWithShape="1">
            <a:blip r:embed="rId4">
              <a:alphaModFix/>
            </a:blip>
            <a:stretch>
              <a:fillRect b="0" l="0" r="0" t="0"/>
            </a:stretch>
          </a:blipFill>
          <a:ln>
            <a:noFill/>
          </a:ln>
        </p:spPr>
      </p:sp>
      <p:sp>
        <p:nvSpPr>
          <p:cNvPr id="136" name="Google Shape;136;p17"/>
          <p:cNvSpPr/>
          <p:nvPr/>
        </p:nvSpPr>
        <p:spPr>
          <a:xfrm rot="897664">
            <a:off x="6324986" y="-316160"/>
            <a:ext cx="2412302" cy="4114800"/>
          </a:xfrm>
          <a:custGeom>
            <a:rect b="b" l="l" r="r" t="t"/>
            <a:pathLst>
              <a:path extrusionOk="0" h="8229600" w="4824603">
                <a:moveTo>
                  <a:pt x="0" y="0"/>
                </a:moveTo>
                <a:lnTo>
                  <a:pt x="4824603" y="0"/>
                </a:lnTo>
                <a:lnTo>
                  <a:pt x="4824603" y="8229600"/>
                </a:lnTo>
                <a:lnTo>
                  <a:pt x="0" y="8229600"/>
                </a:lnTo>
                <a:lnTo>
                  <a:pt x="0" y="0"/>
                </a:lnTo>
                <a:close/>
              </a:path>
            </a:pathLst>
          </a:custGeom>
          <a:blipFill rotWithShape="1">
            <a:blip r:embed="rId5">
              <a:alphaModFix/>
            </a:blip>
            <a:stretch>
              <a:fillRect b="0" l="0" r="0" t="0"/>
            </a:stretch>
          </a:blipFill>
          <a:ln>
            <a:noFill/>
          </a:ln>
        </p:spPr>
      </p:sp>
      <p:sp>
        <p:nvSpPr>
          <p:cNvPr id="137" name="Google Shape;137;p17"/>
          <p:cNvSpPr/>
          <p:nvPr/>
        </p:nvSpPr>
        <p:spPr>
          <a:xfrm rot="509684">
            <a:off x="893417" y="4040281"/>
            <a:ext cx="2047152" cy="1342277"/>
          </a:xfrm>
          <a:custGeom>
            <a:rect b="b" l="l" r="r" t="t"/>
            <a:pathLst>
              <a:path extrusionOk="0" h="2684554" w="4094303">
                <a:moveTo>
                  <a:pt x="0" y="0"/>
                </a:moveTo>
                <a:lnTo>
                  <a:pt x="4094303" y="0"/>
                </a:lnTo>
                <a:lnTo>
                  <a:pt x="4094303" y="2684553"/>
                </a:lnTo>
                <a:lnTo>
                  <a:pt x="0" y="2684553"/>
                </a:lnTo>
                <a:lnTo>
                  <a:pt x="0" y="0"/>
                </a:lnTo>
                <a:close/>
              </a:path>
            </a:pathLst>
          </a:custGeom>
          <a:blipFill rotWithShape="1">
            <a:blip r:embed="rId6">
              <a:alphaModFix/>
            </a:blip>
            <a:stretch>
              <a:fillRect b="0" l="0" r="0" t="0"/>
            </a:stretch>
          </a:blipFill>
          <a:ln>
            <a:noFill/>
          </a:ln>
        </p:spPr>
      </p:sp>
      <p:sp>
        <p:nvSpPr>
          <p:cNvPr id="138" name="Google Shape;138;p17"/>
          <p:cNvSpPr txBox="1"/>
          <p:nvPr/>
        </p:nvSpPr>
        <p:spPr>
          <a:xfrm>
            <a:off x="2912870" y="2726914"/>
            <a:ext cx="3318300" cy="75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EFFFF"/>
                </a:solidFill>
                <a:latin typeface="Gilda Display"/>
                <a:ea typeface="Gilda Display"/>
                <a:cs typeface="Gilda Display"/>
                <a:sym typeface="Gilda Display"/>
              </a:rPr>
              <a:t>This plant has a long history. For the ancient Celtic Druids, it was considered sacred because of its miraculous properties - in healing, protection against all sorts of evils, and witchcraft.</a:t>
            </a:r>
            <a:endParaRPr sz="700"/>
          </a:p>
        </p:txBody>
      </p:sp>
      <p:sp>
        <p:nvSpPr>
          <p:cNvPr id="139" name="Google Shape;139;p17"/>
          <p:cNvSpPr txBox="1"/>
          <p:nvPr/>
        </p:nvSpPr>
        <p:spPr>
          <a:xfrm>
            <a:off x="3844200" y="2395525"/>
            <a:ext cx="14556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FFFFFF"/>
                </a:solidFill>
                <a:latin typeface="Charmonman"/>
                <a:ea typeface="Charmonman"/>
                <a:cs typeface="Charmonman"/>
                <a:sym typeface="Charmonman"/>
              </a:rPr>
              <a:t>Main Point</a:t>
            </a:r>
            <a:endParaRPr sz="700"/>
          </a:p>
        </p:txBody>
      </p:sp>
      <p:sp>
        <p:nvSpPr>
          <p:cNvPr id="140" name="Google Shape;140;p17"/>
          <p:cNvSpPr txBox="1"/>
          <p:nvPr/>
        </p:nvSpPr>
        <p:spPr>
          <a:xfrm>
            <a:off x="2825030" y="4103034"/>
            <a:ext cx="3493800" cy="75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EFFFF"/>
                </a:solidFill>
                <a:latin typeface="Gilda Display"/>
                <a:ea typeface="Gilda Display"/>
                <a:cs typeface="Gilda Display"/>
                <a:sym typeface="Gilda Display"/>
              </a:rPr>
              <a:t>At Christmas, and more especially on New Year's Eve, mistletoe is hung - either from the ceiling, a rafter or in a doorway. It's a tradition to kiss under the mistletoe, a symbol of prosperity and a long life.</a:t>
            </a:r>
            <a:endParaRPr sz="700"/>
          </a:p>
        </p:txBody>
      </p:sp>
      <p:sp>
        <p:nvSpPr>
          <p:cNvPr id="141" name="Google Shape;141;p17"/>
          <p:cNvSpPr txBox="1"/>
          <p:nvPr/>
        </p:nvSpPr>
        <p:spPr>
          <a:xfrm>
            <a:off x="3791850" y="3741825"/>
            <a:ext cx="15603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FFFFFF"/>
                </a:solidFill>
                <a:latin typeface="Charmonman"/>
                <a:ea typeface="Charmonman"/>
                <a:cs typeface="Charmonman"/>
                <a:sym typeface="Charmonman"/>
              </a:rPr>
              <a:t>Main Point</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CEC0"/>
        </a:solidFill>
      </p:bgPr>
    </p:bg>
    <p:spTree>
      <p:nvGrpSpPr>
        <p:cNvPr id="145" name="Shape 145"/>
        <p:cNvGrpSpPr/>
        <p:nvPr/>
      </p:nvGrpSpPr>
      <p:grpSpPr>
        <a:xfrm>
          <a:off x="0" y="0"/>
          <a:ext cx="0" cy="0"/>
          <a:chOff x="0" y="0"/>
          <a:chExt cx="0" cy="0"/>
        </a:xfrm>
      </p:grpSpPr>
      <p:pic>
        <p:nvPicPr>
          <p:cNvPr id="146" name="Google Shape;146;p18"/>
          <p:cNvPicPr preferRelativeResize="0"/>
          <p:nvPr/>
        </p:nvPicPr>
        <p:blipFill>
          <a:blip r:embed="rId3">
            <a:alphaModFix/>
          </a:blip>
          <a:stretch>
            <a:fillRect/>
          </a:stretch>
        </p:blipFill>
        <p:spPr>
          <a:xfrm>
            <a:off x="397325" y="1301700"/>
            <a:ext cx="4541870" cy="2561201"/>
          </a:xfrm>
          <a:prstGeom prst="rect">
            <a:avLst/>
          </a:prstGeom>
          <a:noFill/>
          <a:ln>
            <a:noFill/>
          </a:ln>
        </p:spPr>
      </p:pic>
      <p:sp>
        <p:nvSpPr>
          <p:cNvPr id="147" name="Google Shape;147;p18"/>
          <p:cNvSpPr/>
          <p:nvPr/>
        </p:nvSpPr>
        <p:spPr>
          <a:xfrm rot="323550">
            <a:off x="4509396" y="480398"/>
            <a:ext cx="4441472" cy="4319331"/>
          </a:xfrm>
          <a:custGeom>
            <a:rect b="b" l="l" r="r" t="t"/>
            <a:pathLst>
              <a:path extrusionOk="0" h="8638662" w="8882943">
                <a:moveTo>
                  <a:pt x="0" y="0"/>
                </a:moveTo>
                <a:lnTo>
                  <a:pt x="8882943" y="0"/>
                </a:lnTo>
                <a:lnTo>
                  <a:pt x="8882943" y="8638662"/>
                </a:lnTo>
                <a:lnTo>
                  <a:pt x="0" y="8638662"/>
                </a:lnTo>
                <a:lnTo>
                  <a:pt x="0" y="0"/>
                </a:lnTo>
                <a:close/>
              </a:path>
            </a:pathLst>
          </a:custGeom>
          <a:blipFill rotWithShape="1">
            <a:blip r:embed="rId4">
              <a:alphaModFix/>
            </a:blip>
            <a:stretch>
              <a:fillRect b="0" l="0" r="0" t="0"/>
            </a:stretch>
          </a:blipFill>
          <a:ln>
            <a:noFill/>
          </a:ln>
        </p:spPr>
      </p:sp>
      <p:sp>
        <p:nvSpPr>
          <p:cNvPr id="148" name="Google Shape;148;p18"/>
          <p:cNvSpPr/>
          <p:nvPr/>
        </p:nvSpPr>
        <p:spPr>
          <a:xfrm>
            <a:off x="169964" y="3589126"/>
            <a:ext cx="1736649" cy="2275073"/>
          </a:xfrm>
          <a:custGeom>
            <a:rect b="b" l="l" r="r" t="t"/>
            <a:pathLst>
              <a:path extrusionOk="0" h="4550145" w="3473298">
                <a:moveTo>
                  <a:pt x="0" y="0"/>
                </a:moveTo>
                <a:lnTo>
                  <a:pt x="3473298" y="0"/>
                </a:lnTo>
                <a:lnTo>
                  <a:pt x="3473298" y="4550145"/>
                </a:lnTo>
                <a:lnTo>
                  <a:pt x="0" y="4550145"/>
                </a:lnTo>
                <a:lnTo>
                  <a:pt x="0" y="0"/>
                </a:lnTo>
                <a:close/>
              </a:path>
            </a:pathLst>
          </a:custGeom>
          <a:blipFill rotWithShape="1">
            <a:blip r:embed="rId5">
              <a:alphaModFix/>
            </a:blip>
            <a:stretch>
              <a:fillRect b="0" l="0" r="0" t="0"/>
            </a:stretch>
          </a:blipFill>
          <a:ln>
            <a:noFill/>
          </a:ln>
        </p:spPr>
      </p:sp>
      <p:sp>
        <p:nvSpPr>
          <p:cNvPr id="149" name="Google Shape;149;p18"/>
          <p:cNvSpPr txBox="1"/>
          <p:nvPr/>
        </p:nvSpPr>
        <p:spPr>
          <a:xfrm>
            <a:off x="902864" y="3030008"/>
            <a:ext cx="3533100" cy="558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EFFFF"/>
                </a:solidFill>
                <a:latin typeface="Gilda Display"/>
                <a:ea typeface="Gilda Display"/>
                <a:cs typeface="Gilda Display"/>
                <a:sym typeface="Gilda Display"/>
              </a:rPr>
              <a:t>On Christmas Eve the bells of the churches and cathedrals ring to call people to the Mass at midnight. Midnight Mass is a tradition in France and in Europe.</a:t>
            </a:r>
            <a:endParaRPr sz="700"/>
          </a:p>
        </p:txBody>
      </p:sp>
      <p:sp>
        <p:nvSpPr>
          <p:cNvPr id="150" name="Google Shape;150;p18"/>
          <p:cNvSpPr txBox="1"/>
          <p:nvPr/>
        </p:nvSpPr>
        <p:spPr>
          <a:xfrm>
            <a:off x="1362817" y="1486910"/>
            <a:ext cx="2613000" cy="1512600"/>
          </a:xfrm>
          <a:prstGeom prst="rect">
            <a:avLst/>
          </a:prstGeom>
          <a:noFill/>
          <a:ln>
            <a:noFill/>
          </a:ln>
        </p:spPr>
        <p:txBody>
          <a:bodyPr anchorCtr="0" anchor="t" bIns="0" lIns="0" spcFirstLastPara="1" rIns="0" wrap="square" tIns="0">
            <a:spAutoFit/>
          </a:bodyPr>
          <a:lstStyle/>
          <a:p>
            <a:pPr indent="0" lvl="0" marL="0" marR="0" rtl="0" algn="ctr">
              <a:lnSpc>
                <a:spcPct val="90998"/>
              </a:lnSpc>
              <a:spcBef>
                <a:spcPts val="0"/>
              </a:spcBef>
              <a:spcAft>
                <a:spcPts val="0"/>
              </a:spcAft>
              <a:buNone/>
            </a:pPr>
            <a:r>
              <a:rPr b="0" i="0" lang="en" sz="5400" u="none" cap="none" strike="noStrike">
                <a:solidFill>
                  <a:srgbClr val="FFFFFF"/>
                </a:solidFill>
                <a:latin typeface="Girassol"/>
                <a:ea typeface="Girassol"/>
                <a:cs typeface="Girassol"/>
                <a:sym typeface="Girassol"/>
              </a:rPr>
              <a:t>La veille de Noël</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CEC0"/>
        </a:solidFill>
      </p:bgPr>
    </p:bg>
    <p:spTree>
      <p:nvGrpSpPr>
        <p:cNvPr id="154" name="Shape 154"/>
        <p:cNvGrpSpPr/>
        <p:nvPr/>
      </p:nvGrpSpPr>
      <p:grpSpPr>
        <a:xfrm>
          <a:off x="0" y="0"/>
          <a:ext cx="0" cy="0"/>
          <a:chOff x="0" y="0"/>
          <a:chExt cx="0" cy="0"/>
        </a:xfrm>
      </p:grpSpPr>
      <p:pic>
        <p:nvPicPr>
          <p:cNvPr id="155" name="Google Shape;155;p19"/>
          <p:cNvPicPr preferRelativeResize="0"/>
          <p:nvPr/>
        </p:nvPicPr>
        <p:blipFill>
          <a:blip r:embed="rId3">
            <a:alphaModFix/>
          </a:blip>
          <a:stretch>
            <a:fillRect/>
          </a:stretch>
        </p:blipFill>
        <p:spPr>
          <a:xfrm>
            <a:off x="3443850" y="1190476"/>
            <a:ext cx="4921626" cy="2775338"/>
          </a:xfrm>
          <a:prstGeom prst="rect">
            <a:avLst/>
          </a:prstGeom>
          <a:noFill/>
          <a:ln>
            <a:noFill/>
          </a:ln>
        </p:spPr>
      </p:pic>
      <p:sp>
        <p:nvSpPr>
          <p:cNvPr id="156" name="Google Shape;156;p19"/>
          <p:cNvSpPr/>
          <p:nvPr/>
        </p:nvSpPr>
        <p:spPr>
          <a:xfrm>
            <a:off x="0" y="514350"/>
            <a:ext cx="3947075" cy="4244166"/>
          </a:xfrm>
          <a:custGeom>
            <a:rect b="b" l="l" r="r" t="t"/>
            <a:pathLst>
              <a:path extrusionOk="0" h="8488332" w="7894149">
                <a:moveTo>
                  <a:pt x="0" y="0"/>
                </a:moveTo>
                <a:lnTo>
                  <a:pt x="7894149" y="0"/>
                </a:lnTo>
                <a:lnTo>
                  <a:pt x="7894149" y="8488332"/>
                </a:lnTo>
                <a:lnTo>
                  <a:pt x="0" y="8488332"/>
                </a:lnTo>
                <a:lnTo>
                  <a:pt x="0" y="0"/>
                </a:lnTo>
                <a:close/>
              </a:path>
            </a:pathLst>
          </a:custGeom>
          <a:blipFill rotWithShape="1">
            <a:blip r:embed="rId4">
              <a:alphaModFix/>
            </a:blip>
            <a:stretch>
              <a:fillRect b="0" l="0" r="0" t="0"/>
            </a:stretch>
          </a:blipFill>
          <a:ln>
            <a:noFill/>
          </a:ln>
        </p:spPr>
      </p:sp>
      <p:sp>
        <p:nvSpPr>
          <p:cNvPr id="157" name="Google Shape;157;p19"/>
          <p:cNvSpPr/>
          <p:nvPr/>
        </p:nvSpPr>
        <p:spPr>
          <a:xfrm rot="931543">
            <a:off x="7563618" y="-516306"/>
            <a:ext cx="1841560" cy="2894398"/>
          </a:xfrm>
          <a:custGeom>
            <a:rect b="b" l="l" r="r" t="t"/>
            <a:pathLst>
              <a:path extrusionOk="0" h="5788795" w="3683121">
                <a:moveTo>
                  <a:pt x="0" y="0"/>
                </a:moveTo>
                <a:lnTo>
                  <a:pt x="3683121" y="0"/>
                </a:lnTo>
                <a:lnTo>
                  <a:pt x="3683121" y="5788795"/>
                </a:lnTo>
                <a:lnTo>
                  <a:pt x="0" y="5788795"/>
                </a:lnTo>
                <a:lnTo>
                  <a:pt x="0" y="0"/>
                </a:lnTo>
                <a:close/>
              </a:path>
            </a:pathLst>
          </a:custGeom>
          <a:blipFill rotWithShape="1">
            <a:blip r:embed="rId5">
              <a:alphaModFix/>
            </a:blip>
            <a:stretch>
              <a:fillRect b="0" l="0" r="0" t="0"/>
            </a:stretch>
          </a:blipFill>
          <a:ln>
            <a:noFill/>
          </a:ln>
        </p:spPr>
      </p:sp>
      <p:sp>
        <p:nvSpPr>
          <p:cNvPr id="158" name="Google Shape;158;p19"/>
          <p:cNvSpPr txBox="1"/>
          <p:nvPr/>
        </p:nvSpPr>
        <p:spPr>
          <a:xfrm>
            <a:off x="4006706" y="2988359"/>
            <a:ext cx="3795900" cy="75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EFFFF"/>
                </a:solidFill>
                <a:latin typeface="Gilda Display"/>
                <a:ea typeface="Gilda Display"/>
                <a:cs typeface="Gilda Display"/>
                <a:sym typeface="Gilda Display"/>
              </a:rPr>
              <a:t>Advent is the period of four weeks before the birth of Christ. With the Advent Calendar you can count down the days before Christmas. Behind each window or door, there are pictures or little chocolates.</a:t>
            </a:r>
            <a:endParaRPr sz="700"/>
          </a:p>
        </p:txBody>
      </p:sp>
      <p:sp>
        <p:nvSpPr>
          <p:cNvPr id="159" name="Google Shape;159;p19"/>
          <p:cNvSpPr txBox="1"/>
          <p:nvPr/>
        </p:nvSpPr>
        <p:spPr>
          <a:xfrm>
            <a:off x="3861819" y="1395999"/>
            <a:ext cx="4085700" cy="1617300"/>
          </a:xfrm>
          <a:prstGeom prst="rect">
            <a:avLst/>
          </a:prstGeom>
          <a:noFill/>
          <a:ln>
            <a:noFill/>
          </a:ln>
        </p:spPr>
        <p:txBody>
          <a:bodyPr anchorCtr="0" anchor="t" bIns="0" lIns="0" spcFirstLastPara="1" rIns="0" wrap="square" tIns="0">
            <a:spAutoFit/>
          </a:bodyPr>
          <a:lstStyle/>
          <a:p>
            <a:pPr indent="0" lvl="0" marL="0" marR="0" rtl="0" algn="ctr">
              <a:lnSpc>
                <a:spcPct val="106006"/>
              </a:lnSpc>
              <a:spcBef>
                <a:spcPts val="0"/>
              </a:spcBef>
              <a:spcAft>
                <a:spcPts val="0"/>
              </a:spcAft>
              <a:buNone/>
            </a:pPr>
            <a:r>
              <a:rPr b="0" i="0" lang="en" sz="5100" u="none" cap="none" strike="noStrike">
                <a:solidFill>
                  <a:srgbClr val="FFFFFF"/>
                </a:solidFill>
                <a:latin typeface="Girassol"/>
                <a:ea typeface="Girassol"/>
                <a:cs typeface="Girassol"/>
                <a:sym typeface="Girassol"/>
              </a:rPr>
              <a:t>Le Calendrier</a:t>
            </a:r>
            <a:endParaRPr sz="700"/>
          </a:p>
          <a:p>
            <a:pPr indent="0" lvl="0" marL="0" marR="0" rtl="0" algn="ctr">
              <a:lnSpc>
                <a:spcPct val="106006"/>
              </a:lnSpc>
              <a:spcBef>
                <a:spcPts val="0"/>
              </a:spcBef>
              <a:spcAft>
                <a:spcPts val="0"/>
              </a:spcAft>
              <a:buNone/>
            </a:pPr>
            <a:r>
              <a:rPr b="0" i="0" lang="en" sz="5100" u="none" cap="none" strike="noStrike">
                <a:solidFill>
                  <a:srgbClr val="FFFFFF"/>
                </a:solidFill>
                <a:latin typeface="Girassol"/>
                <a:ea typeface="Girassol"/>
                <a:cs typeface="Girassol"/>
                <a:sym typeface="Girassol"/>
              </a:rPr>
              <a:t>de l'Avent</a:t>
            </a:r>
            <a:endParaRPr sz="7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E1283C"/>
      </a:dk1>
      <a:lt1>
        <a:srgbClr val="DECEC0"/>
      </a:lt1>
      <a:dk2>
        <a:srgbClr val="FEFFFF"/>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