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Oleo Script"/>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eoScript-bold.fntdata"/><Relationship Id="rId25" Type="http://schemas.openxmlformats.org/officeDocument/2006/relationships/font" Target="fonts/OleoScrip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506133a14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e506133a14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506133a14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e506133a14_1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506133a14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e506133a14_1_2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e506133a14_1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e506133a14_1_3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e506133a14_1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e506133a14_1_5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e506133a14_1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2e506133a14_1_6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e506133a14_1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2e506133a14_1_7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506133a14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e506133a14_1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506133a14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e506133a14_1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506133a14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e506133a14_1_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506133a14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e506133a14_1_1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506133a14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e506133a14_1_1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506133a14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e506133a14_1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506133a14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e506133a14_1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506133a14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e506133a14_1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23.png"/><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22.png"/><Relationship Id="rId8"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7.png"/><Relationship Id="rId4" Type="http://schemas.openxmlformats.org/officeDocument/2006/relationships/image" Target="../media/image3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4.png"/><Relationship Id="rId4" Type="http://schemas.openxmlformats.org/officeDocument/2006/relationships/image" Target="../media/image38.png"/><Relationship Id="rId5" Type="http://schemas.openxmlformats.org/officeDocument/2006/relationships/image" Target="../media/image3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13134" y="-125326"/>
            <a:ext cx="9570268" cy="5394151"/>
          </a:xfrm>
          <a:custGeom>
            <a:rect b="b" l="l" r="r" t="t"/>
            <a:pathLst>
              <a:path extrusionOk="0" h="10788302" w="19140536">
                <a:moveTo>
                  <a:pt x="0" y="0"/>
                </a:moveTo>
                <a:lnTo>
                  <a:pt x="19140536" y="0"/>
                </a:lnTo>
                <a:lnTo>
                  <a:pt x="19140536" y="10788302"/>
                </a:lnTo>
                <a:lnTo>
                  <a:pt x="0" y="10788302"/>
                </a:lnTo>
                <a:lnTo>
                  <a:pt x="0" y="0"/>
                </a:lnTo>
                <a:close/>
              </a:path>
            </a:pathLst>
          </a:custGeom>
          <a:solidFill>
            <a:srgbClr val="0D6856"/>
          </a:solidFill>
          <a:ln>
            <a:noFill/>
          </a:ln>
        </p:spPr>
      </p:sp>
      <p:sp>
        <p:nvSpPr>
          <p:cNvPr id="11" name="Google Shape;11;p2"/>
          <p:cNvSpPr/>
          <p:nvPr/>
        </p:nvSpPr>
        <p:spPr>
          <a:xfrm>
            <a:off x="818600" y="958975"/>
            <a:ext cx="7653900" cy="3012900"/>
          </a:xfrm>
          <a:prstGeom prst="roundRect">
            <a:avLst>
              <a:gd fmla="val 16667" name="adj"/>
            </a:avLst>
          </a:prstGeom>
          <a:solidFill>
            <a:srgbClr val="C49A6C"/>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eo Script"/>
              <a:ea typeface="Oleo Script"/>
              <a:cs typeface="Oleo Script"/>
              <a:sym typeface="Oleo Script"/>
            </a:endParaRPr>
          </a:p>
        </p:txBody>
      </p:sp>
      <p:sp>
        <p:nvSpPr>
          <p:cNvPr id="12" name="Google Shape;12;p2"/>
          <p:cNvSpPr txBox="1"/>
          <p:nvPr>
            <p:ph idx="1" type="subTitle"/>
          </p:nvPr>
        </p:nvSpPr>
        <p:spPr>
          <a:xfrm>
            <a:off x="311700" y="264477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3" name="Google Shape;13;p2"/>
          <p:cNvGrpSpPr/>
          <p:nvPr/>
        </p:nvGrpSpPr>
        <p:grpSpPr>
          <a:xfrm>
            <a:off x="-641290" y="2697838"/>
            <a:ext cx="2520201" cy="3393785"/>
            <a:chOff x="0" y="0"/>
            <a:chExt cx="6720535" cy="9050092"/>
          </a:xfrm>
        </p:grpSpPr>
        <p:sp>
          <p:nvSpPr>
            <p:cNvPr id="14" name="Google Shape;14;p2"/>
            <p:cNvSpPr/>
            <p:nvPr/>
          </p:nvSpPr>
          <p:spPr>
            <a:xfrm>
              <a:off x="846499" y="0"/>
              <a:ext cx="5027537" cy="5486400"/>
            </a:xfrm>
            <a:custGeom>
              <a:rect b="b" l="l" r="r" t="t"/>
              <a:pathLst>
                <a:path extrusionOk="0" h="5486400" w="5027537">
                  <a:moveTo>
                    <a:pt x="0" y="0"/>
                  </a:moveTo>
                  <a:lnTo>
                    <a:pt x="5027537" y="0"/>
                  </a:lnTo>
                  <a:lnTo>
                    <a:pt x="5027537" y="5486400"/>
                  </a:lnTo>
                  <a:lnTo>
                    <a:pt x="0" y="5486400"/>
                  </a:lnTo>
                  <a:lnTo>
                    <a:pt x="0" y="0"/>
                  </a:lnTo>
                  <a:close/>
                </a:path>
              </a:pathLst>
            </a:custGeom>
            <a:blipFill rotWithShape="1">
              <a:blip r:embed="rId2">
                <a:alphaModFix/>
              </a:blip>
              <a:stretch>
                <a:fillRect b="0" l="0" r="0" t="0"/>
              </a:stretch>
            </a:blipFill>
            <a:ln>
              <a:noFill/>
            </a:ln>
          </p:spPr>
        </p:sp>
        <p:sp>
          <p:nvSpPr>
            <p:cNvPr id="15" name="Google Shape;15;p2"/>
            <p:cNvSpPr/>
            <p:nvPr/>
          </p:nvSpPr>
          <p:spPr>
            <a:xfrm>
              <a:off x="0" y="3563692"/>
              <a:ext cx="6720535" cy="5486400"/>
            </a:xfrm>
            <a:custGeom>
              <a:rect b="b" l="l" r="r" t="t"/>
              <a:pathLst>
                <a:path extrusionOk="0" h="5486400" w="6720535">
                  <a:moveTo>
                    <a:pt x="0" y="0"/>
                  </a:moveTo>
                  <a:lnTo>
                    <a:pt x="6720535" y="0"/>
                  </a:lnTo>
                  <a:lnTo>
                    <a:pt x="6720535" y="5486400"/>
                  </a:lnTo>
                  <a:lnTo>
                    <a:pt x="0" y="5486400"/>
                  </a:lnTo>
                  <a:lnTo>
                    <a:pt x="0" y="0"/>
                  </a:lnTo>
                  <a:close/>
                </a:path>
              </a:pathLst>
            </a:custGeom>
            <a:blipFill rotWithShape="1">
              <a:blip r:embed="rId3">
                <a:alphaModFix/>
              </a:blip>
              <a:stretch>
                <a:fillRect b="0" l="0" r="0" t="0"/>
              </a:stretch>
            </a:blipFill>
            <a:ln>
              <a:noFill/>
            </a:ln>
          </p:spPr>
        </p:sp>
      </p:grpSp>
      <p:grpSp>
        <p:nvGrpSpPr>
          <p:cNvPr id="16" name="Google Shape;16;p2"/>
          <p:cNvGrpSpPr/>
          <p:nvPr/>
        </p:nvGrpSpPr>
        <p:grpSpPr>
          <a:xfrm>
            <a:off x="7394310" y="2312869"/>
            <a:ext cx="2470677" cy="3292779"/>
            <a:chOff x="0" y="0"/>
            <a:chExt cx="6588472" cy="8780743"/>
          </a:xfrm>
        </p:grpSpPr>
        <p:sp>
          <p:nvSpPr>
            <p:cNvPr id="17" name="Google Shape;17;p2"/>
            <p:cNvSpPr/>
            <p:nvPr/>
          </p:nvSpPr>
          <p:spPr>
            <a:xfrm>
              <a:off x="1616066" y="0"/>
              <a:ext cx="2983556" cy="3675597"/>
            </a:xfrm>
            <a:custGeom>
              <a:rect b="b" l="l" r="r" t="t"/>
              <a:pathLst>
                <a:path extrusionOk="0" h="3675597" w="2983556">
                  <a:moveTo>
                    <a:pt x="0" y="0"/>
                  </a:moveTo>
                  <a:lnTo>
                    <a:pt x="2983557" y="0"/>
                  </a:lnTo>
                  <a:lnTo>
                    <a:pt x="2983557" y="3675597"/>
                  </a:lnTo>
                  <a:lnTo>
                    <a:pt x="0" y="3675597"/>
                  </a:lnTo>
                  <a:lnTo>
                    <a:pt x="0" y="0"/>
                  </a:lnTo>
                  <a:close/>
                </a:path>
              </a:pathLst>
            </a:custGeom>
            <a:blipFill rotWithShape="1">
              <a:blip r:embed="rId4">
                <a:alphaModFix/>
              </a:blip>
              <a:stretch>
                <a:fillRect b="-49258" l="-43836" r="-46617" t="0"/>
              </a:stretch>
            </a:blipFill>
            <a:ln>
              <a:noFill/>
            </a:ln>
          </p:spPr>
        </p:sp>
        <p:sp>
          <p:nvSpPr>
            <p:cNvPr id="18" name="Google Shape;18;p2"/>
            <p:cNvSpPr/>
            <p:nvPr/>
          </p:nvSpPr>
          <p:spPr>
            <a:xfrm>
              <a:off x="0" y="3294343"/>
              <a:ext cx="6588472" cy="5486400"/>
            </a:xfrm>
            <a:custGeom>
              <a:rect b="b" l="l" r="r" t="t"/>
              <a:pathLst>
                <a:path extrusionOk="0" h="5486400" w="6588472">
                  <a:moveTo>
                    <a:pt x="0" y="0"/>
                  </a:moveTo>
                  <a:lnTo>
                    <a:pt x="6588472" y="0"/>
                  </a:lnTo>
                  <a:lnTo>
                    <a:pt x="6588472" y="5486400"/>
                  </a:lnTo>
                  <a:lnTo>
                    <a:pt x="0" y="5486400"/>
                  </a:lnTo>
                  <a:lnTo>
                    <a:pt x="0" y="0"/>
                  </a:lnTo>
                  <a:close/>
                </a:path>
              </a:pathLst>
            </a:custGeom>
            <a:blipFill rotWithShape="1">
              <a:blip r:embed="rId5">
                <a:alphaModFix/>
              </a:blip>
              <a:stretch>
                <a:fillRect b="0" l="0" r="0" t="0"/>
              </a:stretch>
            </a:blipFill>
            <a:ln>
              <a:noFill/>
            </a:ln>
          </p:spPr>
        </p:sp>
      </p:grpSp>
      <p:grpSp>
        <p:nvGrpSpPr>
          <p:cNvPr id="19" name="Google Shape;19;p2"/>
          <p:cNvGrpSpPr/>
          <p:nvPr/>
        </p:nvGrpSpPr>
        <p:grpSpPr>
          <a:xfrm>
            <a:off x="2056425" y="3214444"/>
            <a:ext cx="2602781" cy="3560682"/>
            <a:chOff x="0" y="0"/>
            <a:chExt cx="6940750" cy="9495153"/>
          </a:xfrm>
        </p:grpSpPr>
        <p:sp>
          <p:nvSpPr>
            <p:cNvPr id="20" name="Google Shape;20;p2"/>
            <p:cNvSpPr/>
            <p:nvPr/>
          </p:nvSpPr>
          <p:spPr>
            <a:xfrm>
              <a:off x="1823203" y="0"/>
              <a:ext cx="2548454" cy="3584447"/>
            </a:xfrm>
            <a:custGeom>
              <a:rect b="b" l="l" r="r" t="t"/>
              <a:pathLst>
                <a:path extrusionOk="0" h="3584447" w="2548454">
                  <a:moveTo>
                    <a:pt x="0" y="0"/>
                  </a:moveTo>
                  <a:lnTo>
                    <a:pt x="2548455" y="0"/>
                  </a:lnTo>
                  <a:lnTo>
                    <a:pt x="2548455" y="3584447"/>
                  </a:lnTo>
                  <a:lnTo>
                    <a:pt x="0" y="3584447"/>
                  </a:lnTo>
                  <a:lnTo>
                    <a:pt x="0" y="0"/>
                  </a:lnTo>
                  <a:close/>
                </a:path>
              </a:pathLst>
            </a:custGeom>
            <a:blipFill rotWithShape="1">
              <a:blip r:embed="rId6">
                <a:alphaModFix/>
              </a:blip>
              <a:stretch>
                <a:fillRect b="-53059" l="-63017" r="-75207" t="0"/>
              </a:stretch>
            </a:blipFill>
            <a:ln>
              <a:noFill/>
            </a:ln>
          </p:spPr>
        </p:sp>
        <p:sp>
          <p:nvSpPr>
            <p:cNvPr id="21" name="Google Shape;21;p2"/>
            <p:cNvSpPr/>
            <p:nvPr/>
          </p:nvSpPr>
          <p:spPr>
            <a:xfrm>
              <a:off x="0" y="3160141"/>
              <a:ext cx="6940750" cy="6335012"/>
            </a:xfrm>
            <a:custGeom>
              <a:rect b="b" l="l" r="r" t="t"/>
              <a:pathLst>
                <a:path extrusionOk="0" h="6335012" w="6940750">
                  <a:moveTo>
                    <a:pt x="0" y="0"/>
                  </a:moveTo>
                  <a:lnTo>
                    <a:pt x="6940750" y="0"/>
                  </a:lnTo>
                  <a:lnTo>
                    <a:pt x="6940750" y="6335012"/>
                  </a:lnTo>
                  <a:lnTo>
                    <a:pt x="0" y="6335012"/>
                  </a:lnTo>
                  <a:lnTo>
                    <a:pt x="0" y="0"/>
                  </a:lnTo>
                  <a:close/>
                </a:path>
              </a:pathLst>
            </a:custGeom>
            <a:blipFill rotWithShape="1">
              <a:blip r:embed="rId7">
                <a:alphaModFix/>
              </a:blip>
              <a:stretch>
                <a:fillRect b="0" l="0" r="0" t="0"/>
              </a:stretch>
            </a:blipFill>
            <a:ln>
              <a:noFill/>
            </a:ln>
          </p:spPr>
        </p:sp>
      </p:grpSp>
      <p:grpSp>
        <p:nvGrpSpPr>
          <p:cNvPr id="22" name="Google Shape;22;p2"/>
          <p:cNvGrpSpPr/>
          <p:nvPr/>
        </p:nvGrpSpPr>
        <p:grpSpPr>
          <a:xfrm>
            <a:off x="4380704" y="3277802"/>
            <a:ext cx="2781534" cy="3731397"/>
            <a:chOff x="0" y="0"/>
            <a:chExt cx="7417425" cy="9950392"/>
          </a:xfrm>
        </p:grpSpPr>
        <p:sp>
          <p:nvSpPr>
            <p:cNvPr id="23" name="Google Shape;23;p2"/>
            <p:cNvSpPr/>
            <p:nvPr/>
          </p:nvSpPr>
          <p:spPr>
            <a:xfrm>
              <a:off x="1312101" y="0"/>
              <a:ext cx="4554517" cy="4301481"/>
            </a:xfrm>
            <a:custGeom>
              <a:rect b="b" l="l" r="r" t="t"/>
              <a:pathLst>
                <a:path extrusionOk="0" h="4301481" w="4554517">
                  <a:moveTo>
                    <a:pt x="0" y="0"/>
                  </a:moveTo>
                  <a:lnTo>
                    <a:pt x="4554517" y="0"/>
                  </a:lnTo>
                  <a:lnTo>
                    <a:pt x="4554517" y="4301481"/>
                  </a:lnTo>
                  <a:lnTo>
                    <a:pt x="0" y="4301481"/>
                  </a:lnTo>
                  <a:lnTo>
                    <a:pt x="0" y="0"/>
                  </a:lnTo>
                  <a:close/>
                </a:path>
              </a:pathLst>
            </a:custGeom>
            <a:blipFill rotWithShape="1">
              <a:blip r:embed="rId8">
                <a:alphaModFix/>
              </a:blip>
              <a:stretch>
                <a:fillRect b="-35438" l="0" r="-5359" t="0"/>
              </a:stretch>
            </a:blipFill>
            <a:ln>
              <a:noFill/>
            </a:ln>
          </p:spPr>
        </p:sp>
        <p:sp>
          <p:nvSpPr>
            <p:cNvPr id="24" name="Google Shape;24;p2"/>
            <p:cNvSpPr/>
            <p:nvPr/>
          </p:nvSpPr>
          <p:spPr>
            <a:xfrm>
              <a:off x="0" y="3477003"/>
              <a:ext cx="7417425" cy="6473389"/>
            </a:xfrm>
            <a:custGeom>
              <a:rect b="b" l="l" r="r" t="t"/>
              <a:pathLst>
                <a:path extrusionOk="0" h="6473389" w="7417425">
                  <a:moveTo>
                    <a:pt x="0" y="0"/>
                  </a:moveTo>
                  <a:lnTo>
                    <a:pt x="7417425" y="0"/>
                  </a:lnTo>
                  <a:lnTo>
                    <a:pt x="7417425" y="6473389"/>
                  </a:lnTo>
                  <a:lnTo>
                    <a:pt x="0" y="6473389"/>
                  </a:lnTo>
                  <a:lnTo>
                    <a:pt x="0" y="0"/>
                  </a:lnTo>
                  <a:close/>
                </a:path>
              </a:pathLst>
            </a:custGeom>
            <a:blipFill rotWithShape="1">
              <a:blip r:embed="rId9">
                <a:alphaModFix/>
              </a:blip>
              <a:stretch>
                <a:fillRect b="0" l="0" r="0" t="0"/>
              </a:stretch>
            </a:blipFill>
            <a:ln>
              <a:noFill/>
            </a:ln>
          </p:spPr>
        </p:sp>
      </p:grpSp>
      <p:sp>
        <p:nvSpPr>
          <p:cNvPr id="25" name="Google Shape;25;p2"/>
          <p:cNvSpPr/>
          <p:nvPr/>
        </p:nvSpPr>
        <p:spPr>
          <a:xfrm>
            <a:off x="7071955" y="-1757507"/>
            <a:ext cx="3115389" cy="3070074"/>
          </a:xfrm>
          <a:custGeom>
            <a:rect b="b" l="l" r="r" t="t"/>
            <a:pathLst>
              <a:path extrusionOk="0" h="6140148" w="6230777">
                <a:moveTo>
                  <a:pt x="0" y="0"/>
                </a:moveTo>
                <a:lnTo>
                  <a:pt x="6230778" y="0"/>
                </a:lnTo>
                <a:lnTo>
                  <a:pt x="6230778" y="6140147"/>
                </a:lnTo>
                <a:lnTo>
                  <a:pt x="0" y="6140147"/>
                </a:lnTo>
                <a:lnTo>
                  <a:pt x="0" y="0"/>
                </a:lnTo>
                <a:close/>
              </a:path>
            </a:pathLst>
          </a:custGeom>
          <a:blipFill rotWithShape="1">
            <a:blip r:embed="rId10">
              <a:alphaModFix/>
            </a:blip>
            <a:stretch>
              <a:fillRect b="0" l="0" r="0" t="0"/>
            </a:stretch>
          </a:blipFill>
          <a:ln>
            <a:noFill/>
          </a:ln>
        </p:spPr>
      </p:sp>
      <p:sp>
        <p:nvSpPr>
          <p:cNvPr id="26" name="Google Shape;26;p2"/>
          <p:cNvSpPr/>
          <p:nvPr/>
        </p:nvSpPr>
        <p:spPr>
          <a:xfrm rot="-5331254">
            <a:off x="-1846694" y="-650439"/>
            <a:ext cx="3116012" cy="3070688"/>
          </a:xfrm>
          <a:custGeom>
            <a:rect b="b" l="l" r="r" t="t"/>
            <a:pathLst>
              <a:path extrusionOk="0" h="6140148" w="6230777">
                <a:moveTo>
                  <a:pt x="0" y="0"/>
                </a:moveTo>
                <a:lnTo>
                  <a:pt x="6230777" y="0"/>
                </a:lnTo>
                <a:lnTo>
                  <a:pt x="6230777" y="6140148"/>
                </a:lnTo>
                <a:lnTo>
                  <a:pt x="0" y="6140148"/>
                </a:lnTo>
                <a:lnTo>
                  <a:pt x="0" y="0"/>
                </a:lnTo>
                <a:close/>
              </a:path>
            </a:pathLst>
          </a:custGeom>
          <a:blipFill rotWithShape="1">
            <a:blip r:embed="rId10">
              <a:alphaModFix/>
            </a:blip>
            <a:stretch>
              <a:fillRect b="0" l="0" r="0" t="0"/>
            </a:stretch>
          </a:blipFill>
          <a:ln>
            <a:noFill/>
          </a:ln>
        </p:spPr>
      </p:sp>
      <p:sp>
        <p:nvSpPr>
          <p:cNvPr id="27" name="Google Shape;27;p2"/>
          <p:cNvSpPr/>
          <p:nvPr/>
        </p:nvSpPr>
        <p:spPr>
          <a:xfrm rot="-817112">
            <a:off x="1335981" y="2580447"/>
            <a:ext cx="681302" cy="911718"/>
          </a:xfrm>
          <a:custGeom>
            <a:rect b="b" l="l" r="r" t="t"/>
            <a:pathLst>
              <a:path extrusionOk="0" h="1826979" w="1365252">
                <a:moveTo>
                  <a:pt x="0" y="0"/>
                </a:moveTo>
                <a:lnTo>
                  <a:pt x="1365252" y="0"/>
                </a:lnTo>
                <a:lnTo>
                  <a:pt x="1365252" y="1826979"/>
                </a:lnTo>
                <a:lnTo>
                  <a:pt x="0" y="1826979"/>
                </a:lnTo>
                <a:lnTo>
                  <a:pt x="0" y="0"/>
                </a:lnTo>
                <a:close/>
              </a:path>
            </a:pathLst>
          </a:custGeom>
          <a:blipFill rotWithShape="1">
            <a:blip r:embed="rId11">
              <a:alphaModFix/>
            </a:blip>
            <a:stretch>
              <a:fillRect b="0" l="0" r="0" t="0"/>
            </a:stretch>
          </a:blipFill>
          <a:ln>
            <a:noFill/>
          </a:ln>
        </p:spPr>
      </p:sp>
      <p:sp>
        <p:nvSpPr>
          <p:cNvPr id="28" name="Google Shape;28;p2"/>
          <p:cNvSpPr/>
          <p:nvPr/>
        </p:nvSpPr>
        <p:spPr>
          <a:xfrm rot="1029957">
            <a:off x="7133626" y="2584547"/>
            <a:ext cx="682302" cy="913055"/>
          </a:xfrm>
          <a:custGeom>
            <a:rect b="b" l="l" r="r" t="t"/>
            <a:pathLst>
              <a:path extrusionOk="0" h="1826979" w="1365252">
                <a:moveTo>
                  <a:pt x="0" y="0"/>
                </a:moveTo>
                <a:lnTo>
                  <a:pt x="1365251" y="0"/>
                </a:lnTo>
                <a:lnTo>
                  <a:pt x="1365251" y="1826979"/>
                </a:lnTo>
                <a:lnTo>
                  <a:pt x="0" y="1826979"/>
                </a:lnTo>
                <a:lnTo>
                  <a:pt x="0" y="0"/>
                </a:lnTo>
                <a:close/>
              </a:path>
            </a:pathLst>
          </a:custGeom>
          <a:blipFill rotWithShape="1">
            <a:blip r:embed="rId11">
              <a:alphaModFix/>
            </a:blip>
            <a:stretch>
              <a:fillRect b="0" l="0" r="0" t="0"/>
            </a:stretch>
          </a:blipFill>
          <a:ln>
            <a:noFill/>
          </a:ln>
        </p:spPr>
      </p:sp>
      <p:sp>
        <p:nvSpPr>
          <p:cNvPr id="29" name="Google Shape;29;p2"/>
          <p:cNvSpPr txBox="1"/>
          <p:nvPr>
            <p:ph type="ctrTitle"/>
          </p:nvPr>
        </p:nvSpPr>
        <p:spPr>
          <a:xfrm>
            <a:off x="311700" y="1445875"/>
            <a:ext cx="8520600" cy="1046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0" name="Google Shape;3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pic>
        <p:nvPicPr>
          <p:cNvPr id="32" name="Google Shape;32;p3"/>
          <p:cNvPicPr preferRelativeResize="0"/>
          <p:nvPr/>
        </p:nvPicPr>
        <p:blipFill>
          <a:blip r:embed="rId2">
            <a:alphaModFix/>
          </a:blip>
          <a:stretch>
            <a:fillRect/>
          </a:stretch>
        </p:blipFill>
        <p:spPr>
          <a:xfrm>
            <a:off x="7886" y="0"/>
            <a:ext cx="9128151" cy="5143499"/>
          </a:xfrm>
          <a:prstGeom prst="rect">
            <a:avLst/>
          </a:prstGeom>
          <a:noFill/>
          <a:ln>
            <a:noFill/>
          </a:ln>
        </p:spPr>
      </p:pic>
      <p:pic>
        <p:nvPicPr>
          <p:cNvPr id="33" name="Google Shape;33;p3"/>
          <p:cNvPicPr preferRelativeResize="0"/>
          <p:nvPr/>
        </p:nvPicPr>
        <p:blipFill>
          <a:blip r:embed="rId3">
            <a:alphaModFix/>
          </a:blip>
          <a:stretch>
            <a:fillRect/>
          </a:stretch>
        </p:blipFill>
        <p:spPr>
          <a:xfrm>
            <a:off x="-5469350" y="3507653"/>
            <a:ext cx="14913224" cy="2373900"/>
          </a:xfrm>
          <a:prstGeom prst="rect">
            <a:avLst/>
          </a:prstGeom>
          <a:noFill/>
          <a:ln>
            <a:noFill/>
          </a:ln>
        </p:spPr>
      </p:pic>
      <p:sp>
        <p:nvSpPr>
          <p:cNvPr id="34" name="Google Shape;34;p3"/>
          <p:cNvSpPr/>
          <p:nvPr/>
        </p:nvSpPr>
        <p:spPr>
          <a:xfrm rot="344346">
            <a:off x="670618" y="194855"/>
            <a:ext cx="2642932" cy="2496099"/>
          </a:xfrm>
          <a:custGeom>
            <a:rect b="b" l="l" r="r" t="t"/>
            <a:pathLst>
              <a:path extrusionOk="0" h="4992135" w="5285798">
                <a:moveTo>
                  <a:pt x="0" y="0"/>
                </a:moveTo>
                <a:lnTo>
                  <a:pt x="5285798" y="0"/>
                </a:lnTo>
                <a:lnTo>
                  <a:pt x="5285798" y="4992135"/>
                </a:lnTo>
                <a:lnTo>
                  <a:pt x="0" y="4992135"/>
                </a:lnTo>
                <a:lnTo>
                  <a:pt x="0" y="0"/>
                </a:lnTo>
                <a:close/>
              </a:path>
            </a:pathLst>
          </a:custGeom>
          <a:blipFill rotWithShape="1">
            <a:blip r:embed="rId4">
              <a:alphaModFix/>
            </a:blip>
            <a:stretch>
              <a:fillRect b="-35438" l="0" r="-5359" t="0"/>
            </a:stretch>
          </a:blipFill>
          <a:ln>
            <a:noFill/>
          </a:ln>
        </p:spPr>
      </p:sp>
      <p:sp>
        <p:nvSpPr>
          <p:cNvPr id="35" name="Google Shape;35;p3"/>
          <p:cNvSpPr/>
          <p:nvPr/>
        </p:nvSpPr>
        <p:spPr>
          <a:xfrm rot="344346">
            <a:off x="-375619" y="2280709"/>
            <a:ext cx="4304244" cy="3756431"/>
          </a:xfrm>
          <a:custGeom>
            <a:rect b="b" l="l" r="r" t="t"/>
            <a:pathLst>
              <a:path extrusionOk="0" h="7512768" w="8608380">
                <a:moveTo>
                  <a:pt x="0" y="0"/>
                </a:moveTo>
                <a:lnTo>
                  <a:pt x="8608380" y="0"/>
                </a:lnTo>
                <a:lnTo>
                  <a:pt x="8608380" y="7512768"/>
                </a:lnTo>
                <a:lnTo>
                  <a:pt x="0" y="7512768"/>
                </a:lnTo>
                <a:lnTo>
                  <a:pt x="0" y="0"/>
                </a:lnTo>
                <a:close/>
              </a:path>
            </a:pathLst>
          </a:custGeom>
          <a:blipFill rotWithShape="1">
            <a:blip r:embed="rId5">
              <a:alphaModFix/>
            </a:blip>
            <a:stretch>
              <a:fillRect b="0" l="0" r="0" t="0"/>
            </a:stretch>
          </a:blipFill>
          <a:ln>
            <a:noFill/>
          </a:ln>
        </p:spPr>
      </p:sp>
      <p:sp>
        <p:nvSpPr>
          <p:cNvPr id="36" name="Google Shape;36;p3"/>
          <p:cNvSpPr/>
          <p:nvPr/>
        </p:nvSpPr>
        <p:spPr>
          <a:xfrm>
            <a:off x="8195218" y="-745155"/>
            <a:ext cx="868864" cy="3457578"/>
          </a:xfrm>
          <a:custGeom>
            <a:rect b="b" l="l" r="r" t="t"/>
            <a:pathLst>
              <a:path extrusionOk="0" h="6915156" w="1737728">
                <a:moveTo>
                  <a:pt x="0" y="0"/>
                </a:moveTo>
                <a:lnTo>
                  <a:pt x="1737728" y="0"/>
                </a:lnTo>
                <a:lnTo>
                  <a:pt x="1737728" y="6915155"/>
                </a:lnTo>
                <a:lnTo>
                  <a:pt x="0" y="6915155"/>
                </a:lnTo>
                <a:lnTo>
                  <a:pt x="0" y="0"/>
                </a:lnTo>
                <a:close/>
              </a:path>
            </a:pathLst>
          </a:custGeom>
          <a:blipFill rotWithShape="1">
            <a:blip r:embed="rId6">
              <a:alphaModFix/>
            </a:blip>
            <a:stretch>
              <a:fillRect b="0" l="0" r="0" t="0"/>
            </a:stretch>
          </a:blipFill>
          <a:ln>
            <a:noFill/>
          </a:ln>
        </p:spPr>
      </p:sp>
      <p:sp>
        <p:nvSpPr>
          <p:cNvPr id="37" name="Google Shape;37;p3"/>
          <p:cNvSpPr/>
          <p:nvPr/>
        </p:nvSpPr>
        <p:spPr>
          <a:xfrm>
            <a:off x="130293" y="-1728789"/>
            <a:ext cx="868864" cy="3457578"/>
          </a:xfrm>
          <a:custGeom>
            <a:rect b="b" l="l" r="r" t="t"/>
            <a:pathLst>
              <a:path extrusionOk="0" h="6915156" w="1737728">
                <a:moveTo>
                  <a:pt x="0" y="0"/>
                </a:moveTo>
                <a:lnTo>
                  <a:pt x="1737728" y="0"/>
                </a:lnTo>
                <a:lnTo>
                  <a:pt x="1737728" y="6915156"/>
                </a:lnTo>
                <a:lnTo>
                  <a:pt x="0" y="6915156"/>
                </a:lnTo>
                <a:lnTo>
                  <a:pt x="0" y="0"/>
                </a:lnTo>
                <a:close/>
              </a:path>
            </a:pathLst>
          </a:custGeom>
          <a:blipFill rotWithShape="1">
            <a:blip r:embed="rId6">
              <a:alphaModFix/>
            </a:blip>
            <a:stretch>
              <a:fillRect b="0" l="0" r="0" t="0"/>
            </a:stretch>
          </a:blipFill>
          <a:ln>
            <a:noFill/>
          </a:ln>
        </p:spPr>
      </p:sp>
      <p:sp>
        <p:nvSpPr>
          <p:cNvPr id="38" name="Google Shape;38;p3"/>
          <p:cNvSpPr txBox="1"/>
          <p:nvPr>
            <p:ph type="title"/>
          </p:nvPr>
        </p:nvSpPr>
        <p:spPr>
          <a:xfrm>
            <a:off x="3784525" y="1693650"/>
            <a:ext cx="35574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9" name="Google Shape;3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0" name="Shape 40"/>
        <p:cNvGrpSpPr/>
        <p:nvPr/>
      </p:nvGrpSpPr>
      <p:grpSpPr>
        <a:xfrm>
          <a:off x="0" y="0"/>
          <a:ext cx="0" cy="0"/>
          <a:chOff x="0" y="0"/>
          <a:chExt cx="0" cy="0"/>
        </a:xfrm>
      </p:grpSpPr>
      <p:pic>
        <p:nvPicPr>
          <p:cNvPr id="41" name="Google Shape;41;p4"/>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42" name="Google Shape;42;p4"/>
          <p:cNvSpPr/>
          <p:nvPr/>
        </p:nvSpPr>
        <p:spPr>
          <a:xfrm>
            <a:off x="5792744" y="-125326"/>
            <a:ext cx="1745038" cy="2454427"/>
          </a:xfrm>
          <a:custGeom>
            <a:rect b="b" l="l" r="r" t="t"/>
            <a:pathLst>
              <a:path extrusionOk="0" h="4908853" w="3490075">
                <a:moveTo>
                  <a:pt x="0" y="0"/>
                </a:moveTo>
                <a:lnTo>
                  <a:pt x="3490075" y="0"/>
                </a:lnTo>
                <a:lnTo>
                  <a:pt x="3490075" y="4908853"/>
                </a:lnTo>
                <a:lnTo>
                  <a:pt x="0" y="4908853"/>
                </a:lnTo>
                <a:lnTo>
                  <a:pt x="0" y="0"/>
                </a:lnTo>
                <a:close/>
              </a:path>
            </a:pathLst>
          </a:custGeom>
          <a:blipFill rotWithShape="1">
            <a:blip r:embed="rId3">
              <a:alphaModFix/>
            </a:blip>
            <a:stretch>
              <a:fillRect b="-53059" l="-63017" r="-75207" t="0"/>
            </a:stretch>
          </a:blipFill>
          <a:ln>
            <a:noFill/>
          </a:ln>
        </p:spPr>
      </p:sp>
      <p:grpSp>
        <p:nvGrpSpPr>
          <p:cNvPr id="43" name="Google Shape;43;p4"/>
          <p:cNvGrpSpPr/>
          <p:nvPr/>
        </p:nvGrpSpPr>
        <p:grpSpPr>
          <a:xfrm>
            <a:off x="152400" y="294825"/>
            <a:ext cx="4648070" cy="4213242"/>
            <a:chOff x="0" y="-38100"/>
            <a:chExt cx="2290254" cy="2076000"/>
          </a:xfrm>
        </p:grpSpPr>
        <p:sp>
          <p:nvSpPr>
            <p:cNvPr id="44" name="Google Shape;44;p4"/>
            <p:cNvSpPr/>
            <p:nvPr/>
          </p:nvSpPr>
          <p:spPr>
            <a:xfrm>
              <a:off x="0" y="0"/>
              <a:ext cx="2290254" cy="2037863"/>
            </a:xfrm>
            <a:custGeom>
              <a:rect b="b" l="l" r="r" t="t"/>
              <a:pathLst>
                <a:path extrusionOk="0" h="2037863" w="2290254">
                  <a:moveTo>
                    <a:pt x="45406" y="0"/>
                  </a:moveTo>
                  <a:lnTo>
                    <a:pt x="2244848" y="0"/>
                  </a:lnTo>
                  <a:cubicBezTo>
                    <a:pt x="2269925" y="0"/>
                    <a:pt x="2290254" y="20329"/>
                    <a:pt x="2290254" y="45406"/>
                  </a:cubicBezTo>
                  <a:lnTo>
                    <a:pt x="2290254" y="1992457"/>
                  </a:lnTo>
                  <a:cubicBezTo>
                    <a:pt x="2290254" y="2017534"/>
                    <a:pt x="2269925" y="2037863"/>
                    <a:pt x="2244848" y="2037863"/>
                  </a:cubicBezTo>
                  <a:lnTo>
                    <a:pt x="45406" y="2037863"/>
                  </a:lnTo>
                  <a:cubicBezTo>
                    <a:pt x="20329" y="2037863"/>
                    <a:pt x="0" y="2017534"/>
                    <a:pt x="0" y="1992457"/>
                  </a:cubicBezTo>
                  <a:lnTo>
                    <a:pt x="0" y="45406"/>
                  </a:lnTo>
                  <a:cubicBezTo>
                    <a:pt x="0" y="20329"/>
                    <a:pt x="20329" y="0"/>
                    <a:pt x="45406"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 name="Google Shape;45;p4"/>
            <p:cNvSpPr txBox="1"/>
            <p:nvPr/>
          </p:nvSpPr>
          <p:spPr>
            <a:xfrm>
              <a:off x="0" y="-38100"/>
              <a:ext cx="2290200" cy="2076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 name="Google Shape;46;p4"/>
          <p:cNvSpPr txBox="1"/>
          <p:nvPr>
            <p:ph type="title"/>
          </p:nvPr>
        </p:nvSpPr>
        <p:spPr>
          <a:xfrm>
            <a:off x="311700" y="1054625"/>
            <a:ext cx="43557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2"/>
              </a:buClr>
              <a:buSzPts val="2800"/>
              <a:buNone/>
              <a:defRPr>
                <a:solidFill>
                  <a:schemeClr val="dk2"/>
                </a:solidFill>
              </a:defRPr>
            </a:lvl1pPr>
            <a:lvl2pPr lvl="1" algn="ctr">
              <a:spcBef>
                <a:spcPts val="0"/>
              </a:spcBef>
              <a:spcAft>
                <a:spcPts val="0"/>
              </a:spcAft>
              <a:buClr>
                <a:schemeClr val="dk2"/>
              </a:buClr>
              <a:buSzPts val="2800"/>
              <a:buNone/>
              <a:defRPr>
                <a:solidFill>
                  <a:schemeClr val="dk2"/>
                </a:solidFill>
              </a:defRPr>
            </a:lvl2pPr>
            <a:lvl3pPr lvl="2" algn="ctr">
              <a:spcBef>
                <a:spcPts val="0"/>
              </a:spcBef>
              <a:spcAft>
                <a:spcPts val="0"/>
              </a:spcAft>
              <a:buClr>
                <a:schemeClr val="dk2"/>
              </a:buClr>
              <a:buSzPts val="2800"/>
              <a:buNone/>
              <a:defRPr>
                <a:solidFill>
                  <a:schemeClr val="dk2"/>
                </a:solidFill>
              </a:defRPr>
            </a:lvl3pPr>
            <a:lvl4pPr lvl="3" algn="ctr">
              <a:spcBef>
                <a:spcPts val="0"/>
              </a:spcBef>
              <a:spcAft>
                <a:spcPts val="0"/>
              </a:spcAft>
              <a:buClr>
                <a:schemeClr val="dk2"/>
              </a:buClr>
              <a:buSzPts val="2800"/>
              <a:buNone/>
              <a:defRPr>
                <a:solidFill>
                  <a:schemeClr val="dk2"/>
                </a:solidFill>
              </a:defRPr>
            </a:lvl4pPr>
            <a:lvl5pPr lvl="4" algn="ctr">
              <a:spcBef>
                <a:spcPts val="0"/>
              </a:spcBef>
              <a:spcAft>
                <a:spcPts val="0"/>
              </a:spcAft>
              <a:buClr>
                <a:schemeClr val="dk2"/>
              </a:buClr>
              <a:buSzPts val="2800"/>
              <a:buNone/>
              <a:defRPr>
                <a:solidFill>
                  <a:schemeClr val="dk2"/>
                </a:solidFill>
              </a:defRPr>
            </a:lvl5pPr>
            <a:lvl6pPr lvl="5" algn="ctr">
              <a:spcBef>
                <a:spcPts val="0"/>
              </a:spcBef>
              <a:spcAft>
                <a:spcPts val="0"/>
              </a:spcAft>
              <a:buClr>
                <a:schemeClr val="dk2"/>
              </a:buClr>
              <a:buSzPts val="2800"/>
              <a:buNone/>
              <a:defRPr>
                <a:solidFill>
                  <a:schemeClr val="dk2"/>
                </a:solidFill>
              </a:defRPr>
            </a:lvl6pPr>
            <a:lvl7pPr lvl="6" algn="ctr">
              <a:spcBef>
                <a:spcPts val="0"/>
              </a:spcBef>
              <a:spcAft>
                <a:spcPts val="0"/>
              </a:spcAft>
              <a:buClr>
                <a:schemeClr val="dk2"/>
              </a:buClr>
              <a:buSzPts val="2800"/>
              <a:buNone/>
              <a:defRPr>
                <a:solidFill>
                  <a:schemeClr val="dk2"/>
                </a:solidFill>
              </a:defRPr>
            </a:lvl7pPr>
            <a:lvl8pPr lvl="7" algn="ctr">
              <a:spcBef>
                <a:spcPts val="0"/>
              </a:spcBef>
              <a:spcAft>
                <a:spcPts val="0"/>
              </a:spcAft>
              <a:buClr>
                <a:schemeClr val="dk2"/>
              </a:buClr>
              <a:buSzPts val="2800"/>
              <a:buNone/>
              <a:defRPr>
                <a:solidFill>
                  <a:schemeClr val="dk2"/>
                </a:solidFill>
              </a:defRPr>
            </a:lvl8pPr>
            <a:lvl9pPr lvl="8" algn="ctr">
              <a:spcBef>
                <a:spcPts val="0"/>
              </a:spcBef>
              <a:spcAft>
                <a:spcPts val="0"/>
              </a:spcAft>
              <a:buClr>
                <a:schemeClr val="dk2"/>
              </a:buClr>
              <a:buSzPts val="2800"/>
              <a:buNone/>
              <a:defRPr>
                <a:solidFill>
                  <a:schemeClr val="dk2"/>
                </a:solidFill>
              </a:defRPr>
            </a:lvl9pPr>
          </a:lstStyle>
          <a:p/>
        </p:txBody>
      </p:sp>
      <p:sp>
        <p:nvSpPr>
          <p:cNvPr id="47" name="Google Shape;47;p4"/>
          <p:cNvSpPr txBox="1"/>
          <p:nvPr>
            <p:ph idx="1" type="body"/>
          </p:nvPr>
        </p:nvSpPr>
        <p:spPr>
          <a:xfrm>
            <a:off x="311700" y="1762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8" name="Google Shape;4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4"/>
          <p:cNvSpPr/>
          <p:nvPr/>
        </p:nvSpPr>
        <p:spPr>
          <a:xfrm>
            <a:off x="1792210" y="9"/>
            <a:ext cx="1120184" cy="1083523"/>
          </a:xfrm>
          <a:custGeom>
            <a:rect b="b" l="l" r="r" t="t"/>
            <a:pathLst>
              <a:path extrusionOk="0" h="2167045" w="2240367">
                <a:moveTo>
                  <a:pt x="0" y="0"/>
                </a:moveTo>
                <a:lnTo>
                  <a:pt x="2240366" y="0"/>
                </a:lnTo>
                <a:lnTo>
                  <a:pt x="2240366" y="2167045"/>
                </a:lnTo>
                <a:lnTo>
                  <a:pt x="0" y="2167045"/>
                </a:lnTo>
                <a:lnTo>
                  <a:pt x="0" y="0"/>
                </a:lnTo>
                <a:close/>
              </a:path>
            </a:pathLst>
          </a:custGeom>
          <a:blipFill rotWithShape="1">
            <a:blip r:embed="rId4">
              <a:alphaModFix/>
            </a:blip>
            <a:stretch>
              <a:fillRect b="0" l="0" r="0" t="0"/>
            </a:stretch>
          </a:blipFill>
          <a:ln>
            <a:noFill/>
          </a:ln>
        </p:spPr>
      </p:sp>
      <p:sp>
        <p:nvSpPr>
          <p:cNvPr id="50" name="Google Shape;50;p4"/>
          <p:cNvSpPr/>
          <p:nvPr/>
        </p:nvSpPr>
        <p:spPr>
          <a:xfrm>
            <a:off x="4544317" y="2038561"/>
            <a:ext cx="4752634" cy="4337858"/>
          </a:xfrm>
          <a:custGeom>
            <a:rect b="b" l="l" r="r" t="t"/>
            <a:pathLst>
              <a:path extrusionOk="0" h="8675716" w="9505267">
                <a:moveTo>
                  <a:pt x="0" y="0"/>
                </a:moveTo>
                <a:lnTo>
                  <a:pt x="9505267" y="0"/>
                </a:lnTo>
                <a:lnTo>
                  <a:pt x="9505267" y="8675716"/>
                </a:lnTo>
                <a:lnTo>
                  <a:pt x="0" y="8675716"/>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pic>
        <p:nvPicPr>
          <p:cNvPr id="52" name="Google Shape;52;p5"/>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53" name="Google Shape;53;p5"/>
          <p:cNvSpPr/>
          <p:nvPr/>
        </p:nvSpPr>
        <p:spPr>
          <a:xfrm>
            <a:off x="0" y="3842150"/>
            <a:ext cx="4224528" cy="1221273"/>
          </a:xfrm>
          <a:custGeom>
            <a:rect b="b" l="l" r="r" t="t"/>
            <a:pathLst>
              <a:path extrusionOk="0" h="2114758" w="7315200">
                <a:moveTo>
                  <a:pt x="0" y="0"/>
                </a:moveTo>
                <a:lnTo>
                  <a:pt x="7315200" y="0"/>
                </a:lnTo>
                <a:lnTo>
                  <a:pt x="7315200" y="2114757"/>
                </a:lnTo>
                <a:lnTo>
                  <a:pt x="0" y="2114757"/>
                </a:lnTo>
                <a:lnTo>
                  <a:pt x="0" y="0"/>
                </a:lnTo>
                <a:close/>
              </a:path>
            </a:pathLst>
          </a:custGeom>
          <a:blipFill rotWithShape="1">
            <a:blip r:embed="rId3">
              <a:alphaModFix/>
            </a:blip>
            <a:stretch>
              <a:fillRect b="0" l="0" r="0" t="0"/>
            </a:stretch>
          </a:blipFill>
          <a:ln>
            <a:noFill/>
          </a:ln>
        </p:spPr>
      </p:sp>
      <p:sp>
        <p:nvSpPr>
          <p:cNvPr id="54" name="Google Shape;54;p5"/>
          <p:cNvSpPr/>
          <p:nvPr/>
        </p:nvSpPr>
        <p:spPr>
          <a:xfrm>
            <a:off x="6428692" y="3842150"/>
            <a:ext cx="4224528" cy="1221273"/>
          </a:xfrm>
          <a:custGeom>
            <a:rect b="b" l="l" r="r" t="t"/>
            <a:pathLst>
              <a:path extrusionOk="0" h="2114758" w="7315200">
                <a:moveTo>
                  <a:pt x="0" y="0"/>
                </a:moveTo>
                <a:lnTo>
                  <a:pt x="7315200" y="0"/>
                </a:lnTo>
                <a:lnTo>
                  <a:pt x="7315200" y="2114757"/>
                </a:lnTo>
                <a:lnTo>
                  <a:pt x="0" y="2114757"/>
                </a:lnTo>
                <a:lnTo>
                  <a:pt x="0" y="0"/>
                </a:lnTo>
                <a:close/>
              </a:path>
            </a:pathLst>
          </a:custGeom>
          <a:blipFill rotWithShape="1">
            <a:blip r:embed="rId3">
              <a:alphaModFix/>
            </a:blip>
            <a:stretch>
              <a:fillRect b="0" l="0" r="0" t="0"/>
            </a:stretch>
          </a:blipFill>
          <a:ln>
            <a:noFill/>
          </a:ln>
        </p:spPr>
      </p:sp>
      <p:sp>
        <p:nvSpPr>
          <p:cNvPr id="55" name="Google Shape;5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7" name="Google Shape;5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 name="Google Shape;5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5"/>
          <p:cNvSpPr/>
          <p:nvPr/>
        </p:nvSpPr>
        <p:spPr>
          <a:xfrm rot="195117">
            <a:off x="3889494" y="2671868"/>
            <a:ext cx="3167262" cy="3626864"/>
          </a:xfrm>
          <a:custGeom>
            <a:rect b="b" l="l" r="r" t="t"/>
            <a:pathLst>
              <a:path extrusionOk="0" h="8229600" w="7186731">
                <a:moveTo>
                  <a:pt x="0" y="0"/>
                </a:moveTo>
                <a:lnTo>
                  <a:pt x="7186730" y="0"/>
                </a:lnTo>
                <a:lnTo>
                  <a:pt x="7186730" y="8229600"/>
                </a:lnTo>
                <a:lnTo>
                  <a:pt x="0" y="822960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pic>
        <p:nvPicPr>
          <p:cNvPr id="61" name="Google Shape;61;p6"/>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62" name="Google Shape;6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63" name="Google Shape;6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6"/>
          <p:cNvPicPr preferRelativeResize="0"/>
          <p:nvPr/>
        </p:nvPicPr>
        <p:blipFill>
          <a:blip r:embed="rId3">
            <a:alphaModFix/>
          </a:blip>
          <a:stretch>
            <a:fillRect/>
          </a:stretch>
        </p:blipFill>
        <p:spPr>
          <a:xfrm>
            <a:off x="0" y="4450036"/>
            <a:ext cx="10972800" cy="884039"/>
          </a:xfrm>
          <a:prstGeom prst="rect">
            <a:avLst/>
          </a:prstGeom>
          <a:noFill/>
          <a:ln>
            <a:noFill/>
          </a:ln>
        </p:spPr>
      </p:pic>
      <p:sp>
        <p:nvSpPr>
          <p:cNvPr id="65" name="Google Shape;65;p6"/>
          <p:cNvSpPr/>
          <p:nvPr/>
        </p:nvSpPr>
        <p:spPr>
          <a:xfrm flipH="1">
            <a:off x="4345941" y="3086100"/>
            <a:ext cx="1574846" cy="2057400"/>
          </a:xfrm>
          <a:custGeom>
            <a:rect b="b" l="l" r="r" t="t"/>
            <a:pathLst>
              <a:path extrusionOk="0" h="4114800" w="3149692">
                <a:moveTo>
                  <a:pt x="3149693" y="0"/>
                </a:moveTo>
                <a:lnTo>
                  <a:pt x="0" y="0"/>
                </a:lnTo>
                <a:lnTo>
                  <a:pt x="0" y="4114800"/>
                </a:lnTo>
                <a:lnTo>
                  <a:pt x="3149693" y="4114800"/>
                </a:lnTo>
                <a:lnTo>
                  <a:pt x="3149693" y="0"/>
                </a:lnTo>
                <a:close/>
              </a:path>
            </a:pathLst>
          </a:custGeom>
          <a:blipFill rotWithShape="1">
            <a:blip r:embed="rId4">
              <a:alphaModFix/>
            </a:blip>
            <a:stretch>
              <a:fillRect b="0" l="0" r="0" t="0"/>
            </a:stretch>
          </a:blipFill>
          <a:ln>
            <a:noFill/>
          </a:ln>
        </p:spPr>
      </p:sp>
      <p:sp>
        <p:nvSpPr>
          <p:cNvPr id="66" name="Google Shape;66;p6"/>
          <p:cNvSpPr/>
          <p:nvPr/>
        </p:nvSpPr>
        <p:spPr>
          <a:xfrm>
            <a:off x="268386" y="3086100"/>
            <a:ext cx="1664624" cy="2057400"/>
          </a:xfrm>
          <a:custGeom>
            <a:rect b="b" l="l" r="r" t="t"/>
            <a:pathLst>
              <a:path extrusionOk="0" h="4114800" w="3329247">
                <a:moveTo>
                  <a:pt x="0" y="0"/>
                </a:moveTo>
                <a:lnTo>
                  <a:pt x="3329247" y="0"/>
                </a:lnTo>
                <a:lnTo>
                  <a:pt x="3329247" y="4114800"/>
                </a:lnTo>
                <a:lnTo>
                  <a:pt x="0" y="4114800"/>
                </a:lnTo>
                <a:lnTo>
                  <a:pt x="0" y="0"/>
                </a:lnTo>
                <a:close/>
              </a:path>
            </a:pathLst>
          </a:custGeom>
          <a:blipFill rotWithShape="1">
            <a:blip r:embed="rId5">
              <a:alphaModFix/>
            </a:blip>
            <a:stretch>
              <a:fillRect b="0" l="0" r="0" t="0"/>
            </a:stretch>
          </a:blipFill>
          <a:ln>
            <a:noFill/>
          </a:ln>
        </p:spPr>
      </p:sp>
      <p:sp>
        <p:nvSpPr>
          <p:cNvPr id="67" name="Google Shape;67;p6"/>
          <p:cNvSpPr/>
          <p:nvPr/>
        </p:nvSpPr>
        <p:spPr>
          <a:xfrm>
            <a:off x="2378574" y="3086100"/>
            <a:ext cx="1485068" cy="2057400"/>
          </a:xfrm>
          <a:custGeom>
            <a:rect b="b" l="l" r="r" t="t"/>
            <a:pathLst>
              <a:path extrusionOk="0" h="4114800" w="2970137">
                <a:moveTo>
                  <a:pt x="0" y="0"/>
                </a:moveTo>
                <a:lnTo>
                  <a:pt x="2970137" y="0"/>
                </a:lnTo>
                <a:lnTo>
                  <a:pt x="2970137" y="4114800"/>
                </a:lnTo>
                <a:lnTo>
                  <a:pt x="0" y="4114800"/>
                </a:lnTo>
                <a:lnTo>
                  <a:pt x="0" y="0"/>
                </a:lnTo>
                <a:close/>
              </a:path>
            </a:pathLst>
          </a:custGeom>
          <a:blipFill rotWithShape="1">
            <a:blip r:embed="rId6">
              <a:alphaModFix/>
            </a:blip>
            <a:stretch>
              <a:fillRect b="0" l="0" r="0" t="0"/>
            </a:stretch>
          </a:blipFill>
          <a:ln>
            <a:noFill/>
          </a:ln>
        </p:spPr>
      </p:sp>
      <p:sp>
        <p:nvSpPr>
          <p:cNvPr id="68" name="Google Shape;68;p6"/>
          <p:cNvSpPr/>
          <p:nvPr/>
        </p:nvSpPr>
        <p:spPr>
          <a:xfrm>
            <a:off x="6201388" y="308610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pic>
        <p:nvPicPr>
          <p:cNvPr id="70" name="Google Shape;70;p7"/>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71" name="Google Shape;71;p7"/>
          <p:cNvSpPr txBox="1"/>
          <p:nvPr>
            <p:ph type="title"/>
          </p:nvPr>
        </p:nvSpPr>
        <p:spPr>
          <a:xfrm>
            <a:off x="490250" y="450150"/>
            <a:ext cx="4060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2" name="Google Shape;7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7"/>
          <p:cNvSpPr/>
          <p:nvPr/>
        </p:nvSpPr>
        <p:spPr>
          <a:xfrm>
            <a:off x="5855258" y="1720454"/>
            <a:ext cx="3387082" cy="3548372"/>
          </a:xfrm>
          <a:custGeom>
            <a:rect b="b" l="l" r="r" t="t"/>
            <a:pathLst>
              <a:path extrusionOk="0" h="7096743" w="6774164">
                <a:moveTo>
                  <a:pt x="0" y="0"/>
                </a:moveTo>
                <a:lnTo>
                  <a:pt x="6774164" y="0"/>
                </a:lnTo>
                <a:lnTo>
                  <a:pt x="6774164" y="7096743"/>
                </a:lnTo>
                <a:lnTo>
                  <a:pt x="0" y="7096743"/>
                </a:lnTo>
                <a:lnTo>
                  <a:pt x="0" y="0"/>
                </a:lnTo>
                <a:close/>
              </a:path>
            </a:pathLst>
          </a:custGeom>
          <a:blipFill rotWithShape="1">
            <a:blip r:embed="rId3">
              <a:alphaModFix/>
            </a:blip>
            <a:stretch>
              <a:fillRect b="0" l="0" r="0" t="0"/>
            </a:stretch>
          </a:blipFill>
          <a:ln>
            <a:noFill/>
          </a:ln>
        </p:spPr>
      </p:sp>
      <p:sp>
        <p:nvSpPr>
          <p:cNvPr id="74" name="Google Shape;74;p7"/>
          <p:cNvSpPr/>
          <p:nvPr/>
        </p:nvSpPr>
        <p:spPr>
          <a:xfrm>
            <a:off x="7090110" y="1002393"/>
            <a:ext cx="945709" cy="996437"/>
          </a:xfrm>
          <a:custGeom>
            <a:rect b="b" l="l" r="r" t="t"/>
            <a:pathLst>
              <a:path extrusionOk="0" h="1992874" w="1891418">
                <a:moveTo>
                  <a:pt x="0" y="0"/>
                </a:moveTo>
                <a:lnTo>
                  <a:pt x="1891419" y="0"/>
                </a:lnTo>
                <a:lnTo>
                  <a:pt x="1891419" y="1992873"/>
                </a:lnTo>
                <a:lnTo>
                  <a:pt x="0" y="199287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pic>
        <p:nvPicPr>
          <p:cNvPr id="76" name="Google Shape;76;p8"/>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77" name="Google Shape;77;p8"/>
          <p:cNvSpPr/>
          <p:nvPr/>
        </p:nvSpPr>
        <p:spPr>
          <a:xfrm>
            <a:off x="130293" y="-2312014"/>
            <a:ext cx="868864" cy="3457578"/>
          </a:xfrm>
          <a:custGeom>
            <a:rect b="b" l="l" r="r" t="t"/>
            <a:pathLst>
              <a:path extrusionOk="0" h="6915156" w="1737728">
                <a:moveTo>
                  <a:pt x="0" y="0"/>
                </a:moveTo>
                <a:lnTo>
                  <a:pt x="1737728" y="0"/>
                </a:lnTo>
                <a:lnTo>
                  <a:pt x="1737728" y="6915156"/>
                </a:lnTo>
                <a:lnTo>
                  <a:pt x="0" y="6915156"/>
                </a:lnTo>
                <a:lnTo>
                  <a:pt x="0" y="0"/>
                </a:lnTo>
                <a:close/>
              </a:path>
            </a:pathLst>
          </a:custGeom>
          <a:blipFill rotWithShape="1">
            <a:blip r:embed="rId3">
              <a:alphaModFix/>
            </a:blip>
            <a:stretch>
              <a:fillRect b="0" l="0" r="0" t="0"/>
            </a:stretch>
          </a:blipFill>
          <a:ln>
            <a:noFill/>
          </a:ln>
        </p:spPr>
      </p:sp>
      <p:sp>
        <p:nvSpPr>
          <p:cNvPr id="78" name="Google Shape;78;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0" name="Google Shape;80;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1" name="Google Shape;81;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82" name="Google Shape;8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8"/>
          <p:cNvSpPr/>
          <p:nvPr/>
        </p:nvSpPr>
        <p:spPr>
          <a:xfrm>
            <a:off x="3551072" y="2275925"/>
            <a:ext cx="2871492" cy="3133573"/>
          </a:xfrm>
          <a:custGeom>
            <a:rect b="b" l="l" r="r" t="t"/>
            <a:pathLst>
              <a:path extrusionOk="0" h="7081520" w="6489248">
                <a:moveTo>
                  <a:pt x="0" y="0"/>
                </a:moveTo>
                <a:lnTo>
                  <a:pt x="6489247" y="0"/>
                </a:lnTo>
                <a:lnTo>
                  <a:pt x="6489247" y="7081521"/>
                </a:lnTo>
                <a:lnTo>
                  <a:pt x="0" y="7081521"/>
                </a:lnTo>
                <a:lnTo>
                  <a:pt x="0" y="0"/>
                </a:lnTo>
                <a:close/>
              </a:path>
            </a:pathLst>
          </a:custGeom>
          <a:blipFill rotWithShape="1">
            <a:blip r:embed="rId4">
              <a:alphaModFix/>
            </a:blip>
            <a:stretch>
              <a:fillRect b="0" l="0" r="0" t="0"/>
            </a:stretch>
          </a:blipFill>
          <a:ln>
            <a:noFill/>
          </a:ln>
        </p:spPr>
      </p:sp>
      <p:sp>
        <p:nvSpPr>
          <p:cNvPr id="84" name="Google Shape;84;p8"/>
          <p:cNvSpPr/>
          <p:nvPr/>
        </p:nvSpPr>
        <p:spPr>
          <a:xfrm>
            <a:off x="3067775" y="4310556"/>
            <a:ext cx="3838452" cy="3133573"/>
          </a:xfrm>
          <a:custGeom>
            <a:rect b="b" l="l" r="r" t="t"/>
            <a:pathLst>
              <a:path extrusionOk="0" h="7081520" w="8674468">
                <a:moveTo>
                  <a:pt x="0" y="0"/>
                </a:moveTo>
                <a:lnTo>
                  <a:pt x="8674469" y="0"/>
                </a:lnTo>
                <a:lnTo>
                  <a:pt x="8674469" y="7081521"/>
                </a:lnTo>
                <a:lnTo>
                  <a:pt x="0" y="7081521"/>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pic>
        <p:nvPicPr>
          <p:cNvPr id="86" name="Google Shape;86;p9"/>
          <p:cNvPicPr preferRelativeResize="0"/>
          <p:nvPr/>
        </p:nvPicPr>
        <p:blipFill>
          <a:blip r:embed="rId2">
            <a:alphaModFix/>
          </a:blip>
          <a:stretch>
            <a:fillRect/>
          </a:stretch>
        </p:blipFill>
        <p:spPr>
          <a:xfrm>
            <a:off x="7886" y="0"/>
            <a:ext cx="9128151" cy="5143499"/>
          </a:xfrm>
          <a:prstGeom prst="rect">
            <a:avLst/>
          </a:prstGeom>
          <a:noFill/>
          <a:ln>
            <a:noFill/>
          </a:ln>
        </p:spPr>
      </p:pic>
      <p:sp>
        <p:nvSpPr>
          <p:cNvPr id="87" name="Google Shape;87;p9"/>
          <p:cNvSpPr txBox="1"/>
          <p:nvPr>
            <p:ph idx="1" type="body"/>
          </p:nvPr>
        </p:nvSpPr>
        <p:spPr>
          <a:xfrm>
            <a:off x="1572600" y="115775"/>
            <a:ext cx="5998800" cy="6051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dk1"/>
              </a:buClr>
              <a:buSzPts val="3100"/>
              <a:buNone/>
              <a:defRPr sz="3100">
                <a:solidFill>
                  <a:schemeClr val="dk1"/>
                </a:solidFill>
              </a:defRPr>
            </a:lvl1pPr>
          </a:lstStyle>
          <a:p/>
        </p:txBody>
      </p:sp>
      <p:sp>
        <p:nvSpPr>
          <p:cNvPr id="88" name="Google Shape;8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89" name="Google Shape;89;p9"/>
          <p:cNvGrpSpPr/>
          <p:nvPr/>
        </p:nvGrpSpPr>
        <p:grpSpPr>
          <a:xfrm>
            <a:off x="537168" y="3013771"/>
            <a:ext cx="2266690" cy="4187111"/>
            <a:chOff x="0" y="-38100"/>
            <a:chExt cx="1194000" cy="2205600"/>
          </a:xfrm>
        </p:grpSpPr>
        <p:sp>
          <p:nvSpPr>
            <p:cNvPr id="90" name="Google Shape;90;p9"/>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1" name="Google Shape;91;p9"/>
            <p:cNvSpPr txBox="1"/>
            <p:nvPr/>
          </p:nvSpPr>
          <p:spPr>
            <a:xfrm>
              <a:off x="0" y="-38100"/>
              <a:ext cx="1194000" cy="2205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 name="Google Shape;92;p9"/>
          <p:cNvGrpSpPr/>
          <p:nvPr/>
        </p:nvGrpSpPr>
        <p:grpSpPr>
          <a:xfrm>
            <a:off x="3438730" y="3013771"/>
            <a:ext cx="2266690" cy="4187111"/>
            <a:chOff x="0" y="-38100"/>
            <a:chExt cx="1194000" cy="2205600"/>
          </a:xfrm>
        </p:grpSpPr>
        <p:sp>
          <p:nvSpPr>
            <p:cNvPr id="93" name="Google Shape;93;p9"/>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4" name="Google Shape;94;p9"/>
            <p:cNvSpPr txBox="1"/>
            <p:nvPr/>
          </p:nvSpPr>
          <p:spPr>
            <a:xfrm>
              <a:off x="0" y="-38100"/>
              <a:ext cx="1194000" cy="2205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 name="Google Shape;95;p9"/>
          <p:cNvGrpSpPr/>
          <p:nvPr/>
        </p:nvGrpSpPr>
        <p:grpSpPr>
          <a:xfrm>
            <a:off x="6289202" y="3013771"/>
            <a:ext cx="2266690" cy="4187111"/>
            <a:chOff x="0" y="-38100"/>
            <a:chExt cx="1194000" cy="2205600"/>
          </a:xfrm>
        </p:grpSpPr>
        <p:sp>
          <p:nvSpPr>
            <p:cNvPr id="96" name="Google Shape;96;p9"/>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 name="Google Shape;97;p9"/>
            <p:cNvSpPr txBox="1"/>
            <p:nvPr/>
          </p:nvSpPr>
          <p:spPr>
            <a:xfrm>
              <a:off x="0" y="-38100"/>
              <a:ext cx="1194000" cy="2205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 name="Google Shape;98;p9"/>
          <p:cNvSpPr/>
          <p:nvPr/>
        </p:nvSpPr>
        <p:spPr>
          <a:xfrm>
            <a:off x="1004713" y="1801517"/>
            <a:ext cx="1331453" cy="1447231"/>
          </a:xfrm>
          <a:custGeom>
            <a:rect b="b" l="l" r="r" t="t"/>
            <a:pathLst>
              <a:path extrusionOk="0" h="2894462" w="2662905">
                <a:moveTo>
                  <a:pt x="0" y="0"/>
                </a:moveTo>
                <a:lnTo>
                  <a:pt x="2662905" y="0"/>
                </a:lnTo>
                <a:lnTo>
                  <a:pt x="2662905" y="2894462"/>
                </a:lnTo>
                <a:lnTo>
                  <a:pt x="0" y="2894462"/>
                </a:lnTo>
                <a:lnTo>
                  <a:pt x="0" y="0"/>
                </a:lnTo>
                <a:close/>
              </a:path>
            </a:pathLst>
          </a:custGeom>
          <a:blipFill rotWithShape="1">
            <a:blip r:embed="rId3">
              <a:alphaModFix/>
            </a:blip>
            <a:stretch>
              <a:fillRect b="0" l="0" r="0" t="0"/>
            </a:stretch>
          </a:blipFill>
          <a:ln>
            <a:noFill/>
          </a:ln>
        </p:spPr>
      </p:sp>
      <p:sp>
        <p:nvSpPr>
          <p:cNvPr id="99" name="Google Shape;99;p9"/>
          <p:cNvSpPr/>
          <p:nvPr/>
        </p:nvSpPr>
        <p:spPr>
          <a:xfrm>
            <a:off x="3878415" y="1856768"/>
            <a:ext cx="1387170" cy="1336727"/>
          </a:xfrm>
          <a:custGeom>
            <a:rect b="b" l="l" r="r" t="t"/>
            <a:pathLst>
              <a:path extrusionOk="0" h="2673454" w="2774339">
                <a:moveTo>
                  <a:pt x="0" y="0"/>
                </a:moveTo>
                <a:lnTo>
                  <a:pt x="2774340" y="0"/>
                </a:lnTo>
                <a:lnTo>
                  <a:pt x="2774340" y="2673454"/>
                </a:lnTo>
                <a:lnTo>
                  <a:pt x="0" y="2673454"/>
                </a:lnTo>
                <a:lnTo>
                  <a:pt x="0" y="0"/>
                </a:lnTo>
                <a:close/>
              </a:path>
            </a:pathLst>
          </a:custGeom>
          <a:blipFill rotWithShape="1">
            <a:blip r:embed="rId4">
              <a:alphaModFix/>
            </a:blip>
            <a:stretch>
              <a:fillRect b="0" l="0" r="0" t="0"/>
            </a:stretch>
          </a:blipFill>
          <a:ln>
            <a:noFill/>
          </a:ln>
        </p:spPr>
      </p:sp>
      <p:sp>
        <p:nvSpPr>
          <p:cNvPr id="100" name="Google Shape;100;p9"/>
          <p:cNvSpPr/>
          <p:nvPr/>
        </p:nvSpPr>
        <p:spPr>
          <a:xfrm>
            <a:off x="6211506" y="1815274"/>
            <a:ext cx="2266541" cy="1339320"/>
          </a:xfrm>
          <a:custGeom>
            <a:rect b="b" l="l" r="r" t="t"/>
            <a:pathLst>
              <a:path extrusionOk="0" h="2678640" w="4533082">
                <a:moveTo>
                  <a:pt x="0" y="0"/>
                </a:moveTo>
                <a:lnTo>
                  <a:pt x="4533082" y="0"/>
                </a:lnTo>
                <a:lnTo>
                  <a:pt x="4533082" y="2678640"/>
                </a:lnTo>
                <a:lnTo>
                  <a:pt x="0" y="2678640"/>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1pPr>
            <a:lvl2pPr lvl="1">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2pPr>
            <a:lvl3pPr lvl="2">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3pPr>
            <a:lvl4pPr lvl="3">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4pPr>
            <a:lvl5pPr lvl="4">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5pPr>
            <a:lvl6pPr lvl="5">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6pPr>
            <a:lvl7pPr lvl="6">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7pPr>
            <a:lvl8pPr lvl="7">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8pPr>
            <a:lvl9pPr lvl="8">
              <a:spcBef>
                <a:spcPts val="0"/>
              </a:spcBef>
              <a:spcAft>
                <a:spcPts val="0"/>
              </a:spcAft>
              <a:buClr>
                <a:schemeClr val="dk1"/>
              </a:buClr>
              <a:buSzPts val="2800"/>
              <a:buFont typeface="Oleo Script"/>
              <a:buNone/>
              <a:defRPr sz="2800">
                <a:solidFill>
                  <a:schemeClr val="dk1"/>
                </a:solidFill>
                <a:latin typeface="Oleo Script"/>
                <a:ea typeface="Oleo Script"/>
                <a:cs typeface="Oleo Script"/>
                <a:sym typeface="Oleo Scrip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leo Script"/>
              <a:buChar char="●"/>
              <a:defRPr sz="1800">
                <a:solidFill>
                  <a:schemeClr val="dk2"/>
                </a:solidFill>
                <a:latin typeface="Oleo Script"/>
                <a:ea typeface="Oleo Script"/>
                <a:cs typeface="Oleo Script"/>
                <a:sym typeface="Oleo Script"/>
              </a:defRPr>
            </a:lvl1pPr>
            <a:lvl2pPr indent="-317500" lvl="1" marL="914400" rtl="0">
              <a:lnSpc>
                <a:spcPct val="115000"/>
              </a:lnSpc>
              <a:spcBef>
                <a:spcPts val="0"/>
              </a:spcBef>
              <a:spcAft>
                <a:spcPts val="0"/>
              </a:spcAft>
              <a:buClr>
                <a:schemeClr val="dk2"/>
              </a:buClr>
              <a:buSzPts val="1400"/>
              <a:buFont typeface="Oleo Script"/>
              <a:buChar char="○"/>
              <a:defRPr>
                <a:solidFill>
                  <a:schemeClr val="dk2"/>
                </a:solidFill>
                <a:latin typeface="Oleo Script"/>
                <a:ea typeface="Oleo Script"/>
                <a:cs typeface="Oleo Script"/>
                <a:sym typeface="Oleo Script"/>
              </a:defRPr>
            </a:lvl2pPr>
            <a:lvl3pPr indent="-317500" lvl="2" marL="13716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2.png"/><Relationship Id="rId13" Type="http://schemas.openxmlformats.org/officeDocument/2006/relationships/image" Target="../media/image9.png"/><Relationship Id="rId12"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43.png"/><Relationship Id="rId9"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5" Type="http://schemas.openxmlformats.org/officeDocument/2006/relationships/image" Target="../media/image40.png"/><Relationship Id="rId6"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4.png"/><Relationship Id="rId5" Type="http://schemas.openxmlformats.org/officeDocument/2006/relationships/image" Target="../media/image38.png"/><Relationship Id="rId6" Type="http://schemas.openxmlformats.org/officeDocument/2006/relationships/image" Target="../media/image39.png"/></Relationships>
</file>

<file path=ppt/slides/_rels/slide11.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51.png"/><Relationship Id="rId13" Type="http://schemas.openxmlformats.org/officeDocument/2006/relationships/image" Target="../media/image70.png"/><Relationship Id="rId12" Type="http://schemas.openxmlformats.org/officeDocument/2006/relationships/image" Target="../media/image79.png"/><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0.png"/><Relationship Id="rId9" Type="http://schemas.openxmlformats.org/officeDocument/2006/relationships/image" Target="../media/image63.png"/><Relationship Id="rId15" Type="http://schemas.openxmlformats.org/officeDocument/2006/relationships/image" Target="../media/image82.png"/><Relationship Id="rId14" Type="http://schemas.openxmlformats.org/officeDocument/2006/relationships/image" Target="../media/image74.png"/><Relationship Id="rId17" Type="http://schemas.openxmlformats.org/officeDocument/2006/relationships/image" Target="../media/image97.png"/><Relationship Id="rId16" Type="http://schemas.openxmlformats.org/officeDocument/2006/relationships/image" Target="../media/image67.png"/><Relationship Id="rId5" Type="http://schemas.openxmlformats.org/officeDocument/2006/relationships/image" Target="../media/image52.png"/><Relationship Id="rId6" Type="http://schemas.openxmlformats.org/officeDocument/2006/relationships/image" Target="../media/image60.png"/><Relationship Id="rId18" Type="http://schemas.openxmlformats.org/officeDocument/2006/relationships/image" Target="../media/image72.png"/><Relationship Id="rId7" Type="http://schemas.openxmlformats.org/officeDocument/2006/relationships/image" Target="../media/image44.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20" Type="http://schemas.openxmlformats.org/officeDocument/2006/relationships/image" Target="../media/image93.png"/><Relationship Id="rId11" Type="http://schemas.openxmlformats.org/officeDocument/2006/relationships/image" Target="../media/image88.png"/><Relationship Id="rId22" Type="http://schemas.openxmlformats.org/officeDocument/2006/relationships/image" Target="../media/image103.png"/><Relationship Id="rId10" Type="http://schemas.openxmlformats.org/officeDocument/2006/relationships/image" Target="../media/image85.png"/><Relationship Id="rId21" Type="http://schemas.openxmlformats.org/officeDocument/2006/relationships/image" Target="../media/image99.png"/><Relationship Id="rId13" Type="http://schemas.openxmlformats.org/officeDocument/2006/relationships/image" Target="../media/image95.png"/><Relationship Id="rId12" Type="http://schemas.openxmlformats.org/officeDocument/2006/relationships/image" Target="../media/image77.png"/><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3.png"/><Relationship Id="rId9" Type="http://schemas.openxmlformats.org/officeDocument/2006/relationships/image" Target="../media/image89.png"/><Relationship Id="rId15" Type="http://schemas.openxmlformats.org/officeDocument/2006/relationships/image" Target="../media/image90.png"/><Relationship Id="rId14" Type="http://schemas.openxmlformats.org/officeDocument/2006/relationships/image" Target="../media/image152.png"/><Relationship Id="rId17" Type="http://schemas.openxmlformats.org/officeDocument/2006/relationships/image" Target="../media/image107.png"/><Relationship Id="rId16" Type="http://schemas.openxmlformats.org/officeDocument/2006/relationships/image" Target="../media/image98.png"/><Relationship Id="rId5" Type="http://schemas.openxmlformats.org/officeDocument/2006/relationships/image" Target="../media/image78.png"/><Relationship Id="rId19" Type="http://schemas.openxmlformats.org/officeDocument/2006/relationships/image" Target="../media/image104.png"/><Relationship Id="rId6" Type="http://schemas.openxmlformats.org/officeDocument/2006/relationships/image" Target="../media/image105.png"/><Relationship Id="rId18" Type="http://schemas.openxmlformats.org/officeDocument/2006/relationships/image" Target="../media/image101.png"/><Relationship Id="rId7" Type="http://schemas.openxmlformats.org/officeDocument/2006/relationships/image" Target="../media/image92.png"/><Relationship Id="rId8" Type="http://schemas.openxmlformats.org/officeDocument/2006/relationships/image" Target="../media/image76.png"/></Relationships>
</file>

<file path=ppt/slides/_rels/slide1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13.png"/><Relationship Id="rId13" Type="http://schemas.openxmlformats.org/officeDocument/2006/relationships/image" Target="../media/image119.png"/><Relationship Id="rId12" Type="http://schemas.openxmlformats.org/officeDocument/2006/relationships/image" Target="../media/image133.png"/><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6.png"/><Relationship Id="rId9" Type="http://schemas.openxmlformats.org/officeDocument/2006/relationships/image" Target="../media/image111.png"/><Relationship Id="rId15" Type="http://schemas.openxmlformats.org/officeDocument/2006/relationships/image" Target="../media/image121.png"/><Relationship Id="rId14" Type="http://schemas.openxmlformats.org/officeDocument/2006/relationships/image" Target="../media/image127.png"/><Relationship Id="rId17" Type="http://schemas.openxmlformats.org/officeDocument/2006/relationships/image" Target="../media/image139.png"/><Relationship Id="rId16" Type="http://schemas.openxmlformats.org/officeDocument/2006/relationships/image" Target="../media/image147.png"/><Relationship Id="rId5" Type="http://schemas.openxmlformats.org/officeDocument/2006/relationships/image" Target="../media/image150.png"/><Relationship Id="rId19" Type="http://schemas.openxmlformats.org/officeDocument/2006/relationships/image" Target="../media/image122.png"/><Relationship Id="rId6" Type="http://schemas.openxmlformats.org/officeDocument/2006/relationships/image" Target="../media/image100.png"/><Relationship Id="rId18" Type="http://schemas.openxmlformats.org/officeDocument/2006/relationships/image" Target="../media/image125.png"/><Relationship Id="rId7" Type="http://schemas.openxmlformats.org/officeDocument/2006/relationships/image" Target="../media/image112.png"/><Relationship Id="rId8" Type="http://schemas.openxmlformats.org/officeDocument/2006/relationships/image" Target="../media/image117.png"/></Relationships>
</file>

<file path=ppt/slides/_rels/slide14.xml.rels><?xml version="1.0" encoding="UTF-8" standalone="yes"?><Relationships xmlns="http://schemas.openxmlformats.org/package/2006/relationships"><Relationship Id="rId20" Type="http://schemas.openxmlformats.org/officeDocument/2006/relationships/image" Target="../media/image34.png"/><Relationship Id="rId22" Type="http://schemas.openxmlformats.org/officeDocument/2006/relationships/image" Target="../media/image54.png"/><Relationship Id="rId21" Type="http://schemas.openxmlformats.org/officeDocument/2006/relationships/image" Target="../media/image49.png"/><Relationship Id="rId24" Type="http://schemas.openxmlformats.org/officeDocument/2006/relationships/image" Target="../media/image32.png"/><Relationship Id="rId23" Type="http://schemas.openxmlformats.org/officeDocument/2006/relationships/image" Target="../media/image110.png"/><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2.png"/><Relationship Id="rId26" Type="http://schemas.openxmlformats.org/officeDocument/2006/relationships/image" Target="../media/image45.png"/><Relationship Id="rId25" Type="http://schemas.openxmlformats.org/officeDocument/2006/relationships/image" Target="../media/image25.png"/><Relationship Id="rId28" Type="http://schemas.openxmlformats.org/officeDocument/2006/relationships/image" Target="../media/image64.png"/><Relationship Id="rId27" Type="http://schemas.openxmlformats.org/officeDocument/2006/relationships/image" Target="../media/image56.png"/><Relationship Id="rId5" Type="http://schemas.openxmlformats.org/officeDocument/2006/relationships/image" Target="../media/image1.png"/><Relationship Id="rId6" Type="http://schemas.openxmlformats.org/officeDocument/2006/relationships/image" Target="../media/image23.png"/><Relationship Id="rId29" Type="http://schemas.openxmlformats.org/officeDocument/2006/relationships/image" Target="../media/image38.png"/><Relationship Id="rId7" Type="http://schemas.openxmlformats.org/officeDocument/2006/relationships/image" Target="../media/image6.png"/><Relationship Id="rId8" Type="http://schemas.openxmlformats.org/officeDocument/2006/relationships/image" Target="../media/image12.png"/><Relationship Id="rId31" Type="http://schemas.openxmlformats.org/officeDocument/2006/relationships/image" Target="../media/image127.png"/><Relationship Id="rId30" Type="http://schemas.openxmlformats.org/officeDocument/2006/relationships/image" Target="../media/image39.png"/><Relationship Id="rId11" Type="http://schemas.openxmlformats.org/officeDocument/2006/relationships/image" Target="../media/image9.png"/><Relationship Id="rId10" Type="http://schemas.openxmlformats.org/officeDocument/2006/relationships/image" Target="../media/image11.png"/><Relationship Id="rId13" Type="http://schemas.openxmlformats.org/officeDocument/2006/relationships/image" Target="../media/image116.png"/><Relationship Id="rId12" Type="http://schemas.openxmlformats.org/officeDocument/2006/relationships/image" Target="../media/image146.png"/><Relationship Id="rId15" Type="http://schemas.openxmlformats.org/officeDocument/2006/relationships/image" Target="../media/image47.png"/><Relationship Id="rId14" Type="http://schemas.openxmlformats.org/officeDocument/2006/relationships/image" Target="../media/image18.png"/><Relationship Id="rId17" Type="http://schemas.openxmlformats.org/officeDocument/2006/relationships/image" Target="../media/image36.png"/><Relationship Id="rId16" Type="http://schemas.openxmlformats.org/officeDocument/2006/relationships/image" Target="../media/image20.png"/><Relationship Id="rId19" Type="http://schemas.openxmlformats.org/officeDocument/2006/relationships/image" Target="../media/image27.png"/><Relationship Id="rId1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8.png"/><Relationship Id="rId8"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34.png"/><Relationship Id="rId5" Type="http://schemas.openxmlformats.org/officeDocument/2006/relationships/image" Target="../media/image5.png"/><Relationship Id="rId6" Type="http://schemas.openxmlformats.org/officeDocument/2006/relationships/image" Target="../media/image36.png"/><Relationship Id="rId7" Type="http://schemas.openxmlformats.org/officeDocument/2006/relationships/image" Target="../media/image28.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25.png"/><Relationship Id="rId6"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23.png"/><Relationship Id="rId6" Type="http://schemas.openxmlformats.org/officeDocument/2006/relationships/image" Target="../media/image6.png"/><Relationship Id="rId7"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54.png"/><Relationship Id="rId6" Type="http://schemas.openxmlformats.org/officeDocument/2006/relationships/image" Target="../media/image110.png"/><Relationship Id="rId7"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45.png"/><Relationship Id="rId6"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6856"/>
        </a:solidFill>
      </p:bgPr>
    </p:bg>
    <p:spTree>
      <p:nvGrpSpPr>
        <p:cNvPr id="106" name="Shape 106"/>
        <p:cNvGrpSpPr/>
        <p:nvPr/>
      </p:nvGrpSpPr>
      <p:grpSpPr>
        <a:xfrm>
          <a:off x="0" y="0"/>
          <a:ext cx="0" cy="0"/>
          <a:chOff x="0" y="0"/>
          <a:chExt cx="0" cy="0"/>
        </a:xfrm>
      </p:grpSpPr>
      <p:grpSp>
        <p:nvGrpSpPr>
          <p:cNvPr id="107" name="Google Shape;107;p11"/>
          <p:cNvGrpSpPr/>
          <p:nvPr/>
        </p:nvGrpSpPr>
        <p:grpSpPr>
          <a:xfrm>
            <a:off x="1341372" y="538158"/>
            <a:ext cx="6461256" cy="3348018"/>
            <a:chOff x="0" y="-38100"/>
            <a:chExt cx="3403460" cy="1763565"/>
          </a:xfrm>
        </p:grpSpPr>
        <p:sp>
          <p:nvSpPr>
            <p:cNvPr id="108" name="Google Shape;108;p11"/>
            <p:cNvSpPr/>
            <p:nvPr/>
          </p:nvSpPr>
          <p:spPr>
            <a:xfrm>
              <a:off x="0" y="0"/>
              <a:ext cx="3403460" cy="1725465"/>
            </a:xfrm>
            <a:custGeom>
              <a:rect b="b" l="l" r="r" t="t"/>
              <a:pathLst>
                <a:path extrusionOk="0" h="1725465" w="3403460">
                  <a:moveTo>
                    <a:pt x="30554" y="0"/>
                  </a:moveTo>
                  <a:lnTo>
                    <a:pt x="3372906" y="0"/>
                  </a:lnTo>
                  <a:cubicBezTo>
                    <a:pt x="3389780" y="0"/>
                    <a:pt x="3403460" y="13680"/>
                    <a:pt x="3403460" y="30554"/>
                  </a:cubicBezTo>
                  <a:lnTo>
                    <a:pt x="3403460" y="1694911"/>
                  </a:lnTo>
                  <a:cubicBezTo>
                    <a:pt x="3403460" y="1703015"/>
                    <a:pt x="3400241" y="1710786"/>
                    <a:pt x="3394511" y="1716516"/>
                  </a:cubicBezTo>
                  <a:cubicBezTo>
                    <a:pt x="3388781" y="1722246"/>
                    <a:pt x="3381009" y="1725465"/>
                    <a:pt x="3372906" y="1725465"/>
                  </a:cubicBezTo>
                  <a:lnTo>
                    <a:pt x="30554" y="1725465"/>
                  </a:lnTo>
                  <a:cubicBezTo>
                    <a:pt x="22451" y="1725465"/>
                    <a:pt x="14679" y="1722246"/>
                    <a:pt x="8949" y="1716516"/>
                  </a:cubicBezTo>
                  <a:cubicBezTo>
                    <a:pt x="3219" y="1710786"/>
                    <a:pt x="0" y="1703015"/>
                    <a:pt x="0" y="1694911"/>
                  </a:cubicBezTo>
                  <a:lnTo>
                    <a:pt x="0" y="30554"/>
                  </a:lnTo>
                  <a:cubicBezTo>
                    <a:pt x="0" y="22451"/>
                    <a:pt x="3219" y="14679"/>
                    <a:pt x="8949" y="8949"/>
                  </a:cubicBezTo>
                  <a:cubicBezTo>
                    <a:pt x="14679" y="3219"/>
                    <a:pt x="22451" y="0"/>
                    <a:pt x="30554"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9" name="Google Shape;109;p11"/>
            <p:cNvSpPr txBox="1"/>
            <p:nvPr/>
          </p:nvSpPr>
          <p:spPr>
            <a:xfrm>
              <a:off x="0" y="-38100"/>
              <a:ext cx="3403460" cy="17635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0" name="Google Shape;110;p11"/>
          <p:cNvSpPr/>
          <p:nvPr/>
        </p:nvSpPr>
        <p:spPr>
          <a:xfrm>
            <a:off x="3541845" y="-831300"/>
            <a:ext cx="2060310" cy="2057400"/>
          </a:xfrm>
          <a:custGeom>
            <a:rect b="b" l="l" r="r" t="t"/>
            <a:pathLst>
              <a:path extrusionOk="0" h="4114800" w="4120620">
                <a:moveTo>
                  <a:pt x="0" y="0"/>
                </a:moveTo>
                <a:lnTo>
                  <a:pt x="4120620" y="0"/>
                </a:lnTo>
                <a:lnTo>
                  <a:pt x="4120620" y="4114800"/>
                </a:lnTo>
                <a:lnTo>
                  <a:pt x="0" y="4114800"/>
                </a:lnTo>
                <a:lnTo>
                  <a:pt x="0" y="0"/>
                </a:lnTo>
                <a:close/>
              </a:path>
            </a:pathLst>
          </a:custGeom>
          <a:blipFill rotWithShape="1">
            <a:blip r:embed="rId3">
              <a:alphaModFix/>
            </a:blip>
            <a:stretch>
              <a:fillRect b="0" l="0" r="0" t="0"/>
            </a:stretch>
          </a:blipFill>
          <a:ln>
            <a:noFill/>
          </a:ln>
        </p:spPr>
      </p:sp>
      <p:pic>
        <p:nvPicPr>
          <p:cNvPr id="111" name="Google Shape;111;p11"/>
          <p:cNvPicPr preferRelativeResize="0"/>
          <p:nvPr/>
        </p:nvPicPr>
        <p:blipFill>
          <a:blip r:embed="rId4">
            <a:alphaModFix/>
          </a:blip>
          <a:stretch>
            <a:fillRect/>
          </a:stretch>
        </p:blipFill>
        <p:spPr>
          <a:xfrm>
            <a:off x="3692200" y="43580"/>
            <a:ext cx="1759600" cy="928508"/>
          </a:xfrm>
          <a:prstGeom prst="rect">
            <a:avLst/>
          </a:prstGeom>
          <a:noFill/>
          <a:ln>
            <a:noFill/>
          </a:ln>
        </p:spPr>
      </p:pic>
      <p:sp>
        <p:nvSpPr>
          <p:cNvPr id="112" name="Google Shape;112;p11"/>
          <p:cNvSpPr/>
          <p:nvPr/>
        </p:nvSpPr>
        <p:spPr>
          <a:xfrm>
            <a:off x="-213134" y="-125326"/>
            <a:ext cx="9570268" cy="5394151"/>
          </a:xfrm>
          <a:custGeom>
            <a:rect b="b" l="l" r="r" t="t"/>
            <a:pathLst>
              <a:path extrusionOk="0" h="10788302" w="19140536">
                <a:moveTo>
                  <a:pt x="0" y="0"/>
                </a:moveTo>
                <a:lnTo>
                  <a:pt x="19140536" y="0"/>
                </a:lnTo>
                <a:lnTo>
                  <a:pt x="19140536" y="10788302"/>
                </a:lnTo>
                <a:lnTo>
                  <a:pt x="0" y="10788302"/>
                </a:lnTo>
                <a:lnTo>
                  <a:pt x="0" y="0"/>
                </a:lnTo>
                <a:close/>
              </a:path>
            </a:pathLst>
          </a:custGeom>
          <a:blipFill rotWithShape="1">
            <a:blip r:embed="rId5">
              <a:alphaModFix amt="8999"/>
            </a:blip>
            <a:stretch>
              <a:fillRect b="0" l="0" r="0" t="0"/>
            </a:stretch>
          </a:blipFill>
          <a:ln>
            <a:noFill/>
          </a:ln>
        </p:spPr>
      </p:sp>
      <p:grpSp>
        <p:nvGrpSpPr>
          <p:cNvPr id="113" name="Google Shape;113;p11"/>
          <p:cNvGrpSpPr/>
          <p:nvPr/>
        </p:nvGrpSpPr>
        <p:grpSpPr>
          <a:xfrm>
            <a:off x="-233091" y="2153538"/>
            <a:ext cx="2520201" cy="3393785"/>
            <a:chOff x="0" y="0"/>
            <a:chExt cx="6720535" cy="9050092"/>
          </a:xfrm>
        </p:grpSpPr>
        <p:sp>
          <p:nvSpPr>
            <p:cNvPr id="114" name="Google Shape;114;p11"/>
            <p:cNvSpPr/>
            <p:nvPr/>
          </p:nvSpPr>
          <p:spPr>
            <a:xfrm>
              <a:off x="846499" y="0"/>
              <a:ext cx="5027537" cy="5486400"/>
            </a:xfrm>
            <a:custGeom>
              <a:rect b="b" l="l" r="r" t="t"/>
              <a:pathLst>
                <a:path extrusionOk="0" h="5486400" w="5027537">
                  <a:moveTo>
                    <a:pt x="0" y="0"/>
                  </a:moveTo>
                  <a:lnTo>
                    <a:pt x="5027537" y="0"/>
                  </a:lnTo>
                  <a:lnTo>
                    <a:pt x="5027537" y="5486400"/>
                  </a:lnTo>
                  <a:lnTo>
                    <a:pt x="0" y="5486400"/>
                  </a:lnTo>
                  <a:lnTo>
                    <a:pt x="0" y="0"/>
                  </a:lnTo>
                  <a:close/>
                </a:path>
              </a:pathLst>
            </a:custGeom>
            <a:blipFill rotWithShape="1">
              <a:blip r:embed="rId6">
                <a:alphaModFix/>
              </a:blip>
              <a:stretch>
                <a:fillRect b="0" l="0" r="0" t="0"/>
              </a:stretch>
            </a:blipFill>
            <a:ln>
              <a:noFill/>
            </a:ln>
          </p:spPr>
        </p:sp>
        <p:sp>
          <p:nvSpPr>
            <p:cNvPr id="115" name="Google Shape;115;p11"/>
            <p:cNvSpPr/>
            <p:nvPr/>
          </p:nvSpPr>
          <p:spPr>
            <a:xfrm>
              <a:off x="0" y="3563692"/>
              <a:ext cx="6720535" cy="5486400"/>
            </a:xfrm>
            <a:custGeom>
              <a:rect b="b" l="l" r="r" t="t"/>
              <a:pathLst>
                <a:path extrusionOk="0" h="5486400" w="6720535">
                  <a:moveTo>
                    <a:pt x="0" y="0"/>
                  </a:moveTo>
                  <a:lnTo>
                    <a:pt x="6720535" y="0"/>
                  </a:lnTo>
                  <a:lnTo>
                    <a:pt x="6720535" y="5486400"/>
                  </a:lnTo>
                  <a:lnTo>
                    <a:pt x="0" y="5486400"/>
                  </a:lnTo>
                  <a:lnTo>
                    <a:pt x="0" y="0"/>
                  </a:lnTo>
                  <a:close/>
                </a:path>
              </a:pathLst>
            </a:custGeom>
            <a:blipFill rotWithShape="1">
              <a:blip r:embed="rId7">
                <a:alphaModFix/>
              </a:blip>
              <a:stretch>
                <a:fillRect b="0" l="0" r="0" t="0"/>
              </a:stretch>
            </a:blipFill>
            <a:ln>
              <a:noFill/>
            </a:ln>
          </p:spPr>
        </p:sp>
      </p:grpSp>
      <p:grpSp>
        <p:nvGrpSpPr>
          <p:cNvPr id="116" name="Google Shape;116;p11"/>
          <p:cNvGrpSpPr/>
          <p:nvPr/>
        </p:nvGrpSpPr>
        <p:grpSpPr>
          <a:xfrm>
            <a:off x="7014073" y="2254545"/>
            <a:ext cx="2470677" cy="3292779"/>
            <a:chOff x="0" y="0"/>
            <a:chExt cx="6588472" cy="8780743"/>
          </a:xfrm>
        </p:grpSpPr>
        <p:sp>
          <p:nvSpPr>
            <p:cNvPr id="117" name="Google Shape;117;p11"/>
            <p:cNvSpPr/>
            <p:nvPr/>
          </p:nvSpPr>
          <p:spPr>
            <a:xfrm>
              <a:off x="1616066" y="0"/>
              <a:ext cx="2983556" cy="3675597"/>
            </a:xfrm>
            <a:custGeom>
              <a:rect b="b" l="l" r="r" t="t"/>
              <a:pathLst>
                <a:path extrusionOk="0" h="3675597" w="2983556">
                  <a:moveTo>
                    <a:pt x="0" y="0"/>
                  </a:moveTo>
                  <a:lnTo>
                    <a:pt x="2983557" y="0"/>
                  </a:lnTo>
                  <a:lnTo>
                    <a:pt x="2983557" y="3675597"/>
                  </a:lnTo>
                  <a:lnTo>
                    <a:pt x="0" y="3675597"/>
                  </a:lnTo>
                  <a:lnTo>
                    <a:pt x="0" y="0"/>
                  </a:lnTo>
                  <a:close/>
                </a:path>
              </a:pathLst>
            </a:custGeom>
            <a:blipFill rotWithShape="1">
              <a:blip r:embed="rId8">
                <a:alphaModFix/>
              </a:blip>
              <a:stretch>
                <a:fillRect b="-49264" l="-43840" r="-46613" t="0"/>
              </a:stretch>
            </a:blipFill>
            <a:ln>
              <a:noFill/>
            </a:ln>
          </p:spPr>
        </p:sp>
        <p:sp>
          <p:nvSpPr>
            <p:cNvPr id="118" name="Google Shape;118;p11"/>
            <p:cNvSpPr/>
            <p:nvPr/>
          </p:nvSpPr>
          <p:spPr>
            <a:xfrm>
              <a:off x="0" y="3294343"/>
              <a:ext cx="6588472" cy="5486400"/>
            </a:xfrm>
            <a:custGeom>
              <a:rect b="b" l="l" r="r" t="t"/>
              <a:pathLst>
                <a:path extrusionOk="0" h="5486400" w="6588472">
                  <a:moveTo>
                    <a:pt x="0" y="0"/>
                  </a:moveTo>
                  <a:lnTo>
                    <a:pt x="6588472" y="0"/>
                  </a:lnTo>
                  <a:lnTo>
                    <a:pt x="6588472" y="5486400"/>
                  </a:lnTo>
                  <a:lnTo>
                    <a:pt x="0" y="5486400"/>
                  </a:lnTo>
                  <a:lnTo>
                    <a:pt x="0" y="0"/>
                  </a:lnTo>
                  <a:close/>
                </a:path>
              </a:pathLst>
            </a:custGeom>
            <a:blipFill rotWithShape="1">
              <a:blip r:embed="rId9">
                <a:alphaModFix/>
              </a:blip>
              <a:stretch>
                <a:fillRect b="0" l="0" r="0" t="0"/>
              </a:stretch>
            </a:blipFill>
            <a:ln>
              <a:noFill/>
            </a:ln>
          </p:spPr>
        </p:sp>
      </p:grpSp>
      <p:grpSp>
        <p:nvGrpSpPr>
          <p:cNvPr id="119" name="Google Shape;119;p11"/>
          <p:cNvGrpSpPr/>
          <p:nvPr/>
        </p:nvGrpSpPr>
        <p:grpSpPr>
          <a:xfrm>
            <a:off x="2056425" y="3214443"/>
            <a:ext cx="2602782" cy="3560682"/>
            <a:chOff x="0" y="0"/>
            <a:chExt cx="6940750" cy="9495153"/>
          </a:xfrm>
        </p:grpSpPr>
        <p:sp>
          <p:nvSpPr>
            <p:cNvPr id="120" name="Google Shape;120;p11"/>
            <p:cNvSpPr/>
            <p:nvPr/>
          </p:nvSpPr>
          <p:spPr>
            <a:xfrm>
              <a:off x="1823203" y="0"/>
              <a:ext cx="2548454" cy="3584447"/>
            </a:xfrm>
            <a:custGeom>
              <a:rect b="b" l="l" r="r" t="t"/>
              <a:pathLst>
                <a:path extrusionOk="0" h="3584447" w="2548454">
                  <a:moveTo>
                    <a:pt x="0" y="0"/>
                  </a:moveTo>
                  <a:lnTo>
                    <a:pt x="2548455" y="0"/>
                  </a:lnTo>
                  <a:lnTo>
                    <a:pt x="2548455" y="3584447"/>
                  </a:lnTo>
                  <a:lnTo>
                    <a:pt x="0" y="3584447"/>
                  </a:lnTo>
                  <a:lnTo>
                    <a:pt x="0" y="0"/>
                  </a:lnTo>
                  <a:close/>
                </a:path>
              </a:pathLst>
            </a:custGeom>
            <a:blipFill rotWithShape="1">
              <a:blip r:embed="rId10">
                <a:alphaModFix/>
              </a:blip>
              <a:stretch>
                <a:fillRect b="-53059" l="-63021" r="-75209" t="0"/>
              </a:stretch>
            </a:blipFill>
            <a:ln>
              <a:noFill/>
            </a:ln>
          </p:spPr>
        </p:sp>
        <p:sp>
          <p:nvSpPr>
            <p:cNvPr id="121" name="Google Shape;121;p11"/>
            <p:cNvSpPr/>
            <p:nvPr/>
          </p:nvSpPr>
          <p:spPr>
            <a:xfrm>
              <a:off x="0" y="3160141"/>
              <a:ext cx="6940750" cy="6335012"/>
            </a:xfrm>
            <a:custGeom>
              <a:rect b="b" l="l" r="r" t="t"/>
              <a:pathLst>
                <a:path extrusionOk="0" h="6335012" w="6940750">
                  <a:moveTo>
                    <a:pt x="0" y="0"/>
                  </a:moveTo>
                  <a:lnTo>
                    <a:pt x="6940750" y="0"/>
                  </a:lnTo>
                  <a:lnTo>
                    <a:pt x="6940750" y="6335012"/>
                  </a:lnTo>
                  <a:lnTo>
                    <a:pt x="0" y="6335012"/>
                  </a:lnTo>
                  <a:lnTo>
                    <a:pt x="0" y="0"/>
                  </a:lnTo>
                  <a:close/>
                </a:path>
              </a:pathLst>
            </a:custGeom>
            <a:blipFill rotWithShape="1">
              <a:blip r:embed="rId11">
                <a:alphaModFix/>
              </a:blip>
              <a:stretch>
                <a:fillRect b="0" l="0" r="0" t="0"/>
              </a:stretch>
            </a:blipFill>
            <a:ln>
              <a:noFill/>
            </a:ln>
          </p:spPr>
        </p:sp>
      </p:grpSp>
      <p:grpSp>
        <p:nvGrpSpPr>
          <p:cNvPr id="122" name="Google Shape;122;p11"/>
          <p:cNvGrpSpPr/>
          <p:nvPr/>
        </p:nvGrpSpPr>
        <p:grpSpPr>
          <a:xfrm>
            <a:off x="4380704" y="3277802"/>
            <a:ext cx="2781535" cy="3731397"/>
            <a:chOff x="0" y="0"/>
            <a:chExt cx="7417425" cy="9950392"/>
          </a:xfrm>
        </p:grpSpPr>
        <p:sp>
          <p:nvSpPr>
            <p:cNvPr id="123" name="Google Shape;123;p11"/>
            <p:cNvSpPr/>
            <p:nvPr/>
          </p:nvSpPr>
          <p:spPr>
            <a:xfrm>
              <a:off x="1312101" y="0"/>
              <a:ext cx="4554517" cy="4301481"/>
            </a:xfrm>
            <a:custGeom>
              <a:rect b="b" l="l" r="r" t="t"/>
              <a:pathLst>
                <a:path extrusionOk="0" h="4301481" w="4554517">
                  <a:moveTo>
                    <a:pt x="0" y="0"/>
                  </a:moveTo>
                  <a:lnTo>
                    <a:pt x="4554517" y="0"/>
                  </a:lnTo>
                  <a:lnTo>
                    <a:pt x="4554517" y="4301481"/>
                  </a:lnTo>
                  <a:lnTo>
                    <a:pt x="0" y="4301481"/>
                  </a:lnTo>
                  <a:lnTo>
                    <a:pt x="0" y="0"/>
                  </a:lnTo>
                  <a:close/>
                </a:path>
              </a:pathLst>
            </a:custGeom>
            <a:blipFill rotWithShape="1">
              <a:blip r:embed="rId12">
                <a:alphaModFix/>
              </a:blip>
              <a:stretch>
                <a:fillRect b="-35442" l="0" r="-5357" t="0"/>
              </a:stretch>
            </a:blipFill>
            <a:ln>
              <a:noFill/>
            </a:ln>
          </p:spPr>
        </p:sp>
        <p:sp>
          <p:nvSpPr>
            <p:cNvPr id="124" name="Google Shape;124;p11"/>
            <p:cNvSpPr/>
            <p:nvPr/>
          </p:nvSpPr>
          <p:spPr>
            <a:xfrm>
              <a:off x="0" y="3477003"/>
              <a:ext cx="7417425" cy="6473389"/>
            </a:xfrm>
            <a:custGeom>
              <a:rect b="b" l="l" r="r" t="t"/>
              <a:pathLst>
                <a:path extrusionOk="0" h="6473389" w="7417425">
                  <a:moveTo>
                    <a:pt x="0" y="0"/>
                  </a:moveTo>
                  <a:lnTo>
                    <a:pt x="7417425" y="0"/>
                  </a:lnTo>
                  <a:lnTo>
                    <a:pt x="7417425" y="6473389"/>
                  </a:lnTo>
                  <a:lnTo>
                    <a:pt x="0" y="6473389"/>
                  </a:lnTo>
                  <a:lnTo>
                    <a:pt x="0" y="0"/>
                  </a:lnTo>
                  <a:close/>
                </a:path>
              </a:pathLst>
            </a:custGeom>
            <a:blipFill rotWithShape="1">
              <a:blip r:embed="rId13">
                <a:alphaModFix/>
              </a:blip>
              <a:stretch>
                <a:fillRect b="0" l="0" r="0" t="0"/>
              </a:stretch>
            </a:blipFill>
            <a:ln>
              <a:noFill/>
            </a:ln>
          </p:spPr>
        </p:sp>
      </p:grpSp>
      <p:sp>
        <p:nvSpPr>
          <p:cNvPr id="125" name="Google Shape;125;p11"/>
          <p:cNvSpPr txBox="1"/>
          <p:nvPr/>
        </p:nvSpPr>
        <p:spPr>
          <a:xfrm>
            <a:off x="1786682" y="1322431"/>
            <a:ext cx="5570700" cy="194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French Advent</a:t>
            </a:r>
            <a:endParaRPr sz="700"/>
          </a:p>
          <a:p>
            <a:pPr indent="0" lvl="0" marL="0" marR="0" rtl="0" algn="ctr">
              <a:lnSpc>
                <a:spcPct val="8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Calendar</a:t>
            </a:r>
            <a:endParaRPr sz="700"/>
          </a:p>
        </p:txBody>
      </p:sp>
      <p:sp>
        <p:nvSpPr>
          <p:cNvPr id="126" name="Google Shape;126;p11"/>
          <p:cNvSpPr/>
          <p:nvPr/>
        </p:nvSpPr>
        <p:spPr>
          <a:xfrm>
            <a:off x="7071955" y="-1757507"/>
            <a:ext cx="3115389" cy="3070074"/>
          </a:xfrm>
          <a:custGeom>
            <a:rect b="b" l="l" r="r" t="t"/>
            <a:pathLst>
              <a:path extrusionOk="0" h="6140148" w="6230777">
                <a:moveTo>
                  <a:pt x="0" y="0"/>
                </a:moveTo>
                <a:lnTo>
                  <a:pt x="6230778" y="0"/>
                </a:lnTo>
                <a:lnTo>
                  <a:pt x="6230778" y="6140147"/>
                </a:lnTo>
                <a:lnTo>
                  <a:pt x="0" y="6140147"/>
                </a:lnTo>
                <a:lnTo>
                  <a:pt x="0" y="0"/>
                </a:lnTo>
                <a:close/>
              </a:path>
            </a:pathLst>
          </a:custGeom>
          <a:blipFill rotWithShape="1">
            <a:blip r:embed="rId14">
              <a:alphaModFix/>
            </a:blip>
            <a:stretch>
              <a:fillRect b="0" l="0" r="0" t="0"/>
            </a:stretch>
          </a:blipFill>
          <a:ln>
            <a:noFill/>
          </a:ln>
        </p:spPr>
      </p:sp>
      <p:sp>
        <p:nvSpPr>
          <p:cNvPr id="127" name="Google Shape;127;p11"/>
          <p:cNvSpPr/>
          <p:nvPr/>
        </p:nvSpPr>
        <p:spPr>
          <a:xfrm rot="-5330465">
            <a:off x="-1846346" y="-649468"/>
            <a:ext cx="3115389" cy="3070074"/>
          </a:xfrm>
          <a:custGeom>
            <a:rect b="b" l="l" r="r" t="t"/>
            <a:pathLst>
              <a:path extrusionOk="0" h="6140148" w="6230777">
                <a:moveTo>
                  <a:pt x="0" y="0"/>
                </a:moveTo>
                <a:lnTo>
                  <a:pt x="6230777" y="0"/>
                </a:lnTo>
                <a:lnTo>
                  <a:pt x="6230777" y="6140148"/>
                </a:lnTo>
                <a:lnTo>
                  <a:pt x="0" y="6140148"/>
                </a:lnTo>
                <a:lnTo>
                  <a:pt x="0" y="0"/>
                </a:lnTo>
                <a:close/>
              </a:path>
            </a:pathLst>
          </a:custGeom>
          <a:blipFill rotWithShape="1">
            <a:blip r:embed="rId14">
              <a:alphaModFix/>
            </a:blip>
            <a:stretch>
              <a:fillRect b="0" l="0" r="0" t="0"/>
            </a:stretch>
          </a:blipFill>
          <a:ln>
            <a:noFill/>
          </a:ln>
        </p:spPr>
      </p:sp>
      <p:sp>
        <p:nvSpPr>
          <p:cNvPr id="128" name="Google Shape;128;p11"/>
          <p:cNvSpPr/>
          <p:nvPr/>
        </p:nvSpPr>
        <p:spPr>
          <a:xfrm rot="-815391">
            <a:off x="1793188" y="2428086"/>
            <a:ext cx="682626" cy="913490"/>
          </a:xfrm>
          <a:custGeom>
            <a:rect b="b" l="l" r="r" t="t"/>
            <a:pathLst>
              <a:path extrusionOk="0" h="1826979" w="1365252">
                <a:moveTo>
                  <a:pt x="0" y="0"/>
                </a:moveTo>
                <a:lnTo>
                  <a:pt x="1365252" y="0"/>
                </a:lnTo>
                <a:lnTo>
                  <a:pt x="1365252" y="1826979"/>
                </a:lnTo>
                <a:lnTo>
                  <a:pt x="0" y="1826979"/>
                </a:lnTo>
                <a:lnTo>
                  <a:pt x="0" y="0"/>
                </a:lnTo>
                <a:close/>
              </a:path>
            </a:pathLst>
          </a:custGeom>
          <a:blipFill rotWithShape="1">
            <a:blip r:embed="rId15">
              <a:alphaModFix/>
            </a:blip>
            <a:stretch>
              <a:fillRect b="0" l="0" r="0" t="0"/>
            </a:stretch>
          </a:blipFill>
          <a:ln>
            <a:noFill/>
          </a:ln>
        </p:spPr>
      </p:sp>
      <p:sp>
        <p:nvSpPr>
          <p:cNvPr id="129" name="Google Shape;129;p11"/>
          <p:cNvSpPr/>
          <p:nvPr/>
        </p:nvSpPr>
        <p:spPr>
          <a:xfrm rot="1024365">
            <a:off x="6759079" y="2428086"/>
            <a:ext cx="682626" cy="913490"/>
          </a:xfrm>
          <a:custGeom>
            <a:rect b="b" l="l" r="r" t="t"/>
            <a:pathLst>
              <a:path extrusionOk="0" h="1826979" w="1365252">
                <a:moveTo>
                  <a:pt x="0" y="0"/>
                </a:moveTo>
                <a:lnTo>
                  <a:pt x="1365251" y="0"/>
                </a:lnTo>
                <a:lnTo>
                  <a:pt x="1365251" y="1826979"/>
                </a:lnTo>
                <a:lnTo>
                  <a:pt x="0" y="1826979"/>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247" name="Shape 247"/>
        <p:cNvGrpSpPr/>
        <p:nvPr/>
      </p:nvGrpSpPr>
      <p:grpSpPr>
        <a:xfrm>
          <a:off x="0" y="0"/>
          <a:ext cx="0" cy="0"/>
          <a:chOff x="0" y="0"/>
          <a:chExt cx="0" cy="0"/>
        </a:xfrm>
      </p:grpSpPr>
      <p:pic>
        <p:nvPicPr>
          <p:cNvPr id="248" name="Google Shape;248;p20"/>
          <p:cNvPicPr preferRelativeResize="0"/>
          <p:nvPr/>
        </p:nvPicPr>
        <p:blipFill>
          <a:blip r:embed="rId3">
            <a:alphaModFix/>
          </a:blip>
          <a:stretch>
            <a:fillRect/>
          </a:stretch>
        </p:blipFill>
        <p:spPr>
          <a:xfrm>
            <a:off x="7924" y="0"/>
            <a:ext cx="9128151" cy="5143499"/>
          </a:xfrm>
          <a:prstGeom prst="rect">
            <a:avLst/>
          </a:prstGeom>
          <a:noFill/>
          <a:ln>
            <a:noFill/>
          </a:ln>
        </p:spPr>
      </p:pic>
      <p:grpSp>
        <p:nvGrpSpPr>
          <p:cNvPr id="249" name="Google Shape;249;p20"/>
          <p:cNvGrpSpPr/>
          <p:nvPr/>
        </p:nvGrpSpPr>
        <p:grpSpPr>
          <a:xfrm>
            <a:off x="537168" y="3013770"/>
            <a:ext cx="2266541" cy="4187130"/>
            <a:chOff x="0" y="-38100"/>
            <a:chExt cx="1193898" cy="2205567"/>
          </a:xfrm>
        </p:grpSpPr>
        <p:sp>
          <p:nvSpPr>
            <p:cNvPr id="250" name="Google Shape;250;p20"/>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1" name="Google Shape;251;p20"/>
            <p:cNvSpPr txBox="1"/>
            <p:nvPr/>
          </p:nvSpPr>
          <p:spPr>
            <a:xfrm>
              <a:off x="0" y="-38100"/>
              <a:ext cx="1193898" cy="220556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2" name="Google Shape;252;p20"/>
          <p:cNvGrpSpPr/>
          <p:nvPr/>
        </p:nvGrpSpPr>
        <p:grpSpPr>
          <a:xfrm>
            <a:off x="3438730" y="3013770"/>
            <a:ext cx="2266541" cy="4187130"/>
            <a:chOff x="0" y="-38100"/>
            <a:chExt cx="1193898" cy="2205567"/>
          </a:xfrm>
        </p:grpSpPr>
        <p:sp>
          <p:nvSpPr>
            <p:cNvPr id="253" name="Google Shape;253;p20"/>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4" name="Google Shape;254;p20"/>
            <p:cNvSpPr txBox="1"/>
            <p:nvPr/>
          </p:nvSpPr>
          <p:spPr>
            <a:xfrm>
              <a:off x="0" y="-38100"/>
              <a:ext cx="1193898" cy="220556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5" name="Google Shape;255;p20"/>
          <p:cNvGrpSpPr/>
          <p:nvPr/>
        </p:nvGrpSpPr>
        <p:grpSpPr>
          <a:xfrm>
            <a:off x="6289202" y="3013770"/>
            <a:ext cx="2266541" cy="4187130"/>
            <a:chOff x="0" y="-38100"/>
            <a:chExt cx="1193898" cy="2205567"/>
          </a:xfrm>
        </p:grpSpPr>
        <p:sp>
          <p:nvSpPr>
            <p:cNvPr id="256" name="Google Shape;256;p20"/>
            <p:cNvSpPr/>
            <p:nvPr/>
          </p:nvSpPr>
          <p:spPr>
            <a:xfrm>
              <a:off x="0" y="0"/>
              <a:ext cx="1193898" cy="2167467"/>
            </a:xfrm>
            <a:custGeom>
              <a:rect b="b" l="l" r="r" t="t"/>
              <a:pathLst>
                <a:path extrusionOk="0" h="2167467" w="1193898">
                  <a:moveTo>
                    <a:pt x="87101" y="0"/>
                  </a:moveTo>
                  <a:lnTo>
                    <a:pt x="1106797" y="0"/>
                  </a:lnTo>
                  <a:cubicBezTo>
                    <a:pt x="1129898" y="0"/>
                    <a:pt x="1152052" y="9177"/>
                    <a:pt x="1168387" y="25511"/>
                  </a:cubicBezTo>
                  <a:cubicBezTo>
                    <a:pt x="1184721" y="41846"/>
                    <a:pt x="1193898" y="64001"/>
                    <a:pt x="1193898" y="87101"/>
                  </a:cubicBezTo>
                  <a:lnTo>
                    <a:pt x="1193898" y="2080365"/>
                  </a:lnTo>
                  <a:cubicBezTo>
                    <a:pt x="1193898" y="2128470"/>
                    <a:pt x="1154902" y="2167467"/>
                    <a:pt x="1106797" y="2167467"/>
                  </a:cubicBezTo>
                  <a:lnTo>
                    <a:pt x="87101" y="2167467"/>
                  </a:lnTo>
                  <a:cubicBezTo>
                    <a:pt x="64001" y="2167467"/>
                    <a:pt x="41846" y="2158290"/>
                    <a:pt x="25511" y="2141955"/>
                  </a:cubicBezTo>
                  <a:cubicBezTo>
                    <a:pt x="9177" y="2125621"/>
                    <a:pt x="0" y="2103466"/>
                    <a:pt x="0" y="2080365"/>
                  </a:cubicBezTo>
                  <a:lnTo>
                    <a:pt x="0" y="87101"/>
                  </a:lnTo>
                  <a:cubicBezTo>
                    <a:pt x="0" y="64001"/>
                    <a:pt x="9177" y="41846"/>
                    <a:pt x="25511" y="25511"/>
                  </a:cubicBezTo>
                  <a:cubicBezTo>
                    <a:pt x="41846" y="9177"/>
                    <a:pt x="64001" y="0"/>
                    <a:pt x="87101" y="0"/>
                  </a:cubicBezTo>
                  <a:close/>
                </a:path>
              </a:pathLst>
            </a:custGeom>
            <a:solidFill>
              <a:srgbClr val="FBDEBF"/>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20"/>
            <p:cNvSpPr txBox="1"/>
            <p:nvPr/>
          </p:nvSpPr>
          <p:spPr>
            <a:xfrm>
              <a:off x="0" y="-38100"/>
              <a:ext cx="1193898" cy="220556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8" name="Google Shape;258;p20"/>
          <p:cNvSpPr/>
          <p:nvPr/>
        </p:nvSpPr>
        <p:spPr>
          <a:xfrm>
            <a:off x="1004713" y="1801517"/>
            <a:ext cx="1331453" cy="1447231"/>
          </a:xfrm>
          <a:custGeom>
            <a:rect b="b" l="l" r="r" t="t"/>
            <a:pathLst>
              <a:path extrusionOk="0" h="2894462" w="2662905">
                <a:moveTo>
                  <a:pt x="0" y="0"/>
                </a:moveTo>
                <a:lnTo>
                  <a:pt x="2662905" y="0"/>
                </a:lnTo>
                <a:lnTo>
                  <a:pt x="2662905" y="2894462"/>
                </a:lnTo>
                <a:lnTo>
                  <a:pt x="0" y="2894462"/>
                </a:lnTo>
                <a:lnTo>
                  <a:pt x="0" y="0"/>
                </a:lnTo>
                <a:close/>
              </a:path>
            </a:pathLst>
          </a:custGeom>
          <a:blipFill rotWithShape="1">
            <a:blip r:embed="rId4">
              <a:alphaModFix/>
            </a:blip>
            <a:stretch>
              <a:fillRect b="0" l="0" r="0" t="0"/>
            </a:stretch>
          </a:blipFill>
          <a:ln>
            <a:noFill/>
          </a:ln>
        </p:spPr>
      </p:sp>
      <p:sp>
        <p:nvSpPr>
          <p:cNvPr id="259" name="Google Shape;259;p20"/>
          <p:cNvSpPr/>
          <p:nvPr/>
        </p:nvSpPr>
        <p:spPr>
          <a:xfrm>
            <a:off x="3878415" y="1856768"/>
            <a:ext cx="1387170" cy="1336727"/>
          </a:xfrm>
          <a:custGeom>
            <a:rect b="b" l="l" r="r" t="t"/>
            <a:pathLst>
              <a:path extrusionOk="0" h="2673454" w="2774339">
                <a:moveTo>
                  <a:pt x="0" y="0"/>
                </a:moveTo>
                <a:lnTo>
                  <a:pt x="2774340" y="0"/>
                </a:lnTo>
                <a:lnTo>
                  <a:pt x="2774340" y="2673454"/>
                </a:lnTo>
                <a:lnTo>
                  <a:pt x="0" y="2673454"/>
                </a:lnTo>
                <a:lnTo>
                  <a:pt x="0" y="0"/>
                </a:lnTo>
                <a:close/>
              </a:path>
            </a:pathLst>
          </a:custGeom>
          <a:blipFill rotWithShape="1">
            <a:blip r:embed="rId5">
              <a:alphaModFix/>
            </a:blip>
            <a:stretch>
              <a:fillRect b="0" l="0" r="0" t="0"/>
            </a:stretch>
          </a:blipFill>
          <a:ln>
            <a:noFill/>
          </a:ln>
        </p:spPr>
      </p:sp>
      <p:sp>
        <p:nvSpPr>
          <p:cNvPr id="260" name="Google Shape;260;p20"/>
          <p:cNvSpPr/>
          <p:nvPr/>
        </p:nvSpPr>
        <p:spPr>
          <a:xfrm>
            <a:off x="6211506" y="1815274"/>
            <a:ext cx="2266541" cy="1339320"/>
          </a:xfrm>
          <a:custGeom>
            <a:rect b="b" l="l" r="r" t="t"/>
            <a:pathLst>
              <a:path extrusionOk="0" h="2678640" w="4533082">
                <a:moveTo>
                  <a:pt x="0" y="0"/>
                </a:moveTo>
                <a:lnTo>
                  <a:pt x="4533082" y="0"/>
                </a:lnTo>
                <a:lnTo>
                  <a:pt x="4533082" y="2678640"/>
                </a:lnTo>
                <a:lnTo>
                  <a:pt x="0" y="2678640"/>
                </a:lnTo>
                <a:lnTo>
                  <a:pt x="0" y="0"/>
                </a:lnTo>
                <a:close/>
              </a:path>
            </a:pathLst>
          </a:custGeom>
          <a:blipFill rotWithShape="1">
            <a:blip r:embed="rId6">
              <a:alphaModFix/>
            </a:blip>
            <a:stretch>
              <a:fillRect b="0" l="0" r="0" t="0"/>
            </a:stretch>
          </a:blipFill>
          <a:ln>
            <a:noFill/>
          </a:ln>
        </p:spPr>
      </p:sp>
      <p:sp>
        <p:nvSpPr>
          <p:cNvPr id="261" name="Google Shape;261;p20"/>
          <p:cNvSpPr txBox="1"/>
          <p:nvPr/>
        </p:nvSpPr>
        <p:spPr>
          <a:xfrm>
            <a:off x="0" y="530400"/>
            <a:ext cx="9144000" cy="10005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Modern Advent Calendars</a:t>
            </a:r>
            <a:endParaRPr sz="700"/>
          </a:p>
        </p:txBody>
      </p:sp>
      <p:sp>
        <p:nvSpPr>
          <p:cNvPr id="262" name="Google Shape;262;p20"/>
          <p:cNvSpPr txBox="1"/>
          <p:nvPr/>
        </p:nvSpPr>
        <p:spPr>
          <a:xfrm>
            <a:off x="514350" y="3380084"/>
            <a:ext cx="23121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Chocolate</a:t>
            </a:r>
            <a:endParaRPr sz="700"/>
          </a:p>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Treats</a:t>
            </a:r>
            <a:endParaRPr sz="700"/>
          </a:p>
        </p:txBody>
      </p:sp>
      <p:sp>
        <p:nvSpPr>
          <p:cNvPr id="263" name="Google Shape;263;p20"/>
          <p:cNvSpPr txBox="1"/>
          <p:nvPr/>
        </p:nvSpPr>
        <p:spPr>
          <a:xfrm>
            <a:off x="3415912" y="3380084"/>
            <a:ext cx="23121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Toy</a:t>
            </a:r>
            <a:endParaRPr sz="700"/>
          </a:p>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Surprises</a:t>
            </a:r>
            <a:endParaRPr sz="700"/>
          </a:p>
        </p:txBody>
      </p:sp>
      <p:sp>
        <p:nvSpPr>
          <p:cNvPr id="264" name="Google Shape;264;p20"/>
          <p:cNvSpPr txBox="1"/>
          <p:nvPr/>
        </p:nvSpPr>
        <p:spPr>
          <a:xfrm>
            <a:off x="6317473" y="3380084"/>
            <a:ext cx="23121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Beauty</a:t>
            </a:r>
            <a:endParaRPr sz="700"/>
          </a:p>
          <a:p>
            <a:pPr indent="0" lvl="0" marL="0" marR="0" rtl="0" algn="ctr">
              <a:lnSpc>
                <a:spcPct val="100000"/>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Products</a:t>
            </a:r>
            <a:endParaRPr sz="700"/>
          </a:p>
        </p:txBody>
      </p:sp>
      <p:sp>
        <p:nvSpPr>
          <p:cNvPr id="265" name="Google Shape;265;p20"/>
          <p:cNvSpPr txBox="1"/>
          <p:nvPr/>
        </p:nvSpPr>
        <p:spPr>
          <a:xfrm>
            <a:off x="940544" y="4226827"/>
            <a:ext cx="1459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Advent calendars filled with chocolates are popular.</a:t>
            </a:r>
            <a:endParaRPr sz="700"/>
          </a:p>
        </p:txBody>
      </p:sp>
      <p:sp>
        <p:nvSpPr>
          <p:cNvPr id="266" name="Google Shape;266;p20"/>
          <p:cNvSpPr txBox="1"/>
          <p:nvPr/>
        </p:nvSpPr>
        <p:spPr>
          <a:xfrm>
            <a:off x="3912033" y="4226827"/>
            <a:ext cx="1320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Calendars with toys are loved</a:t>
            </a:r>
            <a:endParaRPr sz="700"/>
          </a:p>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by children.</a:t>
            </a:r>
            <a:endParaRPr sz="700"/>
          </a:p>
        </p:txBody>
      </p:sp>
      <p:sp>
        <p:nvSpPr>
          <p:cNvPr id="267" name="Google Shape;267;p20"/>
          <p:cNvSpPr txBox="1"/>
          <p:nvPr/>
        </p:nvSpPr>
        <p:spPr>
          <a:xfrm>
            <a:off x="6743667" y="4208671"/>
            <a:ext cx="1459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Beauty advent calendars cater</a:t>
            </a:r>
            <a:endParaRPr sz="700"/>
          </a:p>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to adults.</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271" name="Shape 271"/>
        <p:cNvGrpSpPr/>
        <p:nvPr/>
      </p:nvGrpSpPr>
      <p:grpSpPr>
        <a:xfrm>
          <a:off x="0" y="0"/>
          <a:ext cx="0" cy="0"/>
          <a:chOff x="0" y="0"/>
          <a:chExt cx="0" cy="0"/>
        </a:xfrm>
      </p:grpSpPr>
      <p:pic>
        <p:nvPicPr>
          <p:cNvPr id="272" name="Google Shape;272;p21"/>
          <p:cNvPicPr preferRelativeResize="0"/>
          <p:nvPr/>
        </p:nvPicPr>
        <p:blipFill>
          <a:blip r:embed="rId3">
            <a:alphaModFix/>
          </a:blip>
          <a:stretch>
            <a:fillRect/>
          </a:stretch>
        </p:blipFill>
        <p:spPr>
          <a:xfrm>
            <a:off x="7924" y="0"/>
            <a:ext cx="9128151" cy="5143499"/>
          </a:xfrm>
          <a:prstGeom prst="rect">
            <a:avLst/>
          </a:prstGeom>
          <a:noFill/>
          <a:ln>
            <a:noFill/>
          </a:ln>
        </p:spPr>
      </p:pic>
      <p:cxnSp>
        <p:nvCxnSpPr>
          <p:cNvPr id="273" name="Google Shape;273;p21"/>
          <p:cNvCxnSpPr/>
          <p:nvPr/>
        </p:nvCxnSpPr>
        <p:spPr>
          <a:xfrm>
            <a:off x="545306" y="1078009"/>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74" name="Google Shape;274;p21"/>
          <p:cNvCxnSpPr/>
          <p:nvPr/>
        </p:nvCxnSpPr>
        <p:spPr>
          <a:xfrm>
            <a:off x="1060465" y="2789171"/>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75" name="Google Shape;275;p21"/>
          <p:cNvCxnSpPr/>
          <p:nvPr/>
        </p:nvCxnSpPr>
        <p:spPr>
          <a:xfrm>
            <a:off x="1873110" y="2869745"/>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76" name="Google Shape;276;p21"/>
          <p:cNvCxnSpPr/>
          <p:nvPr/>
        </p:nvCxnSpPr>
        <p:spPr>
          <a:xfrm>
            <a:off x="6384213" y="2675187"/>
            <a:ext cx="9621" cy="856427"/>
          </a:xfrm>
          <a:prstGeom prst="straightConnector1">
            <a:avLst/>
          </a:prstGeom>
          <a:noFill/>
          <a:ln cap="flat" cmpd="sng" w="9525">
            <a:solidFill>
              <a:srgbClr val="A1D4D1"/>
            </a:solidFill>
            <a:prstDash val="solid"/>
            <a:round/>
            <a:headEnd len="sm" w="sm" type="none"/>
            <a:tailEnd len="sm" w="sm" type="none"/>
          </a:ln>
        </p:spPr>
      </p:cxnSp>
      <p:cxnSp>
        <p:nvCxnSpPr>
          <p:cNvPr id="277" name="Google Shape;277;p21"/>
          <p:cNvCxnSpPr/>
          <p:nvPr/>
        </p:nvCxnSpPr>
        <p:spPr>
          <a:xfrm>
            <a:off x="4409463" y="3087759"/>
            <a:ext cx="0" cy="594313"/>
          </a:xfrm>
          <a:prstGeom prst="straightConnector1">
            <a:avLst/>
          </a:prstGeom>
          <a:noFill/>
          <a:ln cap="flat" cmpd="sng" w="9525">
            <a:solidFill>
              <a:srgbClr val="3A2336"/>
            </a:solidFill>
            <a:prstDash val="solid"/>
            <a:round/>
            <a:headEnd len="sm" w="sm" type="none"/>
            <a:tailEnd len="sm" w="sm" type="none"/>
          </a:ln>
        </p:spPr>
      </p:cxnSp>
      <p:cxnSp>
        <p:nvCxnSpPr>
          <p:cNvPr id="278" name="Google Shape;278;p21"/>
          <p:cNvCxnSpPr/>
          <p:nvPr/>
        </p:nvCxnSpPr>
        <p:spPr>
          <a:xfrm>
            <a:off x="5355818" y="2870689"/>
            <a:ext cx="21880" cy="868545"/>
          </a:xfrm>
          <a:prstGeom prst="straightConnector1">
            <a:avLst/>
          </a:prstGeom>
          <a:noFill/>
          <a:ln cap="flat" cmpd="sng" w="9525">
            <a:solidFill>
              <a:srgbClr val="3A2336"/>
            </a:solidFill>
            <a:prstDash val="solid"/>
            <a:round/>
            <a:headEnd len="sm" w="sm" type="none"/>
            <a:tailEnd len="sm" w="sm" type="none"/>
          </a:ln>
        </p:spPr>
      </p:cxnSp>
      <p:cxnSp>
        <p:nvCxnSpPr>
          <p:cNvPr id="279" name="Google Shape;279;p21"/>
          <p:cNvCxnSpPr/>
          <p:nvPr/>
        </p:nvCxnSpPr>
        <p:spPr>
          <a:xfrm>
            <a:off x="7269576" y="2571750"/>
            <a:ext cx="0" cy="1087150"/>
          </a:xfrm>
          <a:prstGeom prst="straightConnector1">
            <a:avLst/>
          </a:prstGeom>
          <a:noFill/>
          <a:ln cap="flat" cmpd="sng" w="9525">
            <a:solidFill>
              <a:srgbClr val="3A2336"/>
            </a:solidFill>
            <a:prstDash val="solid"/>
            <a:round/>
            <a:headEnd len="sm" w="sm" type="none"/>
            <a:tailEnd len="sm" w="sm" type="none"/>
          </a:ln>
        </p:spPr>
      </p:cxnSp>
      <p:cxnSp>
        <p:nvCxnSpPr>
          <p:cNvPr id="280" name="Google Shape;280;p21"/>
          <p:cNvCxnSpPr/>
          <p:nvPr/>
        </p:nvCxnSpPr>
        <p:spPr>
          <a:xfrm>
            <a:off x="2709527" y="2646266"/>
            <a:ext cx="0" cy="1087151"/>
          </a:xfrm>
          <a:prstGeom prst="straightConnector1">
            <a:avLst/>
          </a:prstGeom>
          <a:noFill/>
          <a:ln cap="flat" cmpd="sng" w="9525">
            <a:solidFill>
              <a:srgbClr val="3A2336"/>
            </a:solidFill>
            <a:prstDash val="solid"/>
            <a:round/>
            <a:headEnd len="sm" w="sm" type="none"/>
            <a:tailEnd len="sm" w="sm" type="none"/>
          </a:ln>
        </p:spPr>
      </p:cxnSp>
      <p:cxnSp>
        <p:nvCxnSpPr>
          <p:cNvPr id="281" name="Google Shape;281;p21"/>
          <p:cNvCxnSpPr/>
          <p:nvPr/>
        </p:nvCxnSpPr>
        <p:spPr>
          <a:xfrm>
            <a:off x="3620478" y="2924681"/>
            <a:ext cx="0" cy="916187"/>
          </a:xfrm>
          <a:prstGeom prst="straightConnector1">
            <a:avLst/>
          </a:prstGeom>
          <a:noFill/>
          <a:ln cap="flat" cmpd="sng" w="9525">
            <a:solidFill>
              <a:srgbClr val="E94F1D"/>
            </a:solidFill>
            <a:prstDash val="solid"/>
            <a:round/>
            <a:headEnd len="sm" w="sm" type="none"/>
            <a:tailEnd len="sm" w="sm" type="none"/>
          </a:ln>
        </p:spPr>
      </p:cxnSp>
      <p:cxnSp>
        <p:nvCxnSpPr>
          <p:cNvPr id="282" name="Google Shape;282;p21"/>
          <p:cNvCxnSpPr/>
          <p:nvPr/>
        </p:nvCxnSpPr>
        <p:spPr>
          <a:xfrm>
            <a:off x="8589169" y="2366288"/>
            <a:ext cx="0" cy="916188"/>
          </a:xfrm>
          <a:prstGeom prst="straightConnector1">
            <a:avLst/>
          </a:prstGeom>
          <a:noFill/>
          <a:ln cap="flat" cmpd="sng" w="47625">
            <a:solidFill>
              <a:srgbClr val="E94F1D"/>
            </a:solidFill>
            <a:prstDash val="solid"/>
            <a:round/>
            <a:headEnd len="sm" w="sm" type="none"/>
            <a:tailEnd len="sm" w="sm" type="none"/>
          </a:ln>
        </p:spPr>
      </p:cxnSp>
      <p:cxnSp>
        <p:nvCxnSpPr>
          <p:cNvPr id="283" name="Google Shape;283;p21"/>
          <p:cNvCxnSpPr/>
          <p:nvPr/>
        </p:nvCxnSpPr>
        <p:spPr>
          <a:xfrm>
            <a:off x="357556" y="2626775"/>
            <a:ext cx="0" cy="631053"/>
          </a:xfrm>
          <a:prstGeom prst="straightConnector1">
            <a:avLst/>
          </a:prstGeom>
          <a:noFill/>
          <a:ln cap="flat" cmpd="sng" w="9525">
            <a:solidFill>
              <a:srgbClr val="E94F1D"/>
            </a:solidFill>
            <a:prstDash val="solid"/>
            <a:round/>
            <a:headEnd len="sm" w="sm" type="none"/>
            <a:tailEnd len="sm" w="sm" type="none"/>
          </a:ln>
        </p:spPr>
      </p:cxnSp>
      <p:cxnSp>
        <p:nvCxnSpPr>
          <p:cNvPr id="284" name="Google Shape;284;p21"/>
          <p:cNvCxnSpPr/>
          <p:nvPr/>
        </p:nvCxnSpPr>
        <p:spPr>
          <a:xfrm>
            <a:off x="4877638" y="1742382"/>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85" name="Google Shape;285;p21"/>
          <p:cNvCxnSpPr/>
          <p:nvPr/>
        </p:nvCxnSpPr>
        <p:spPr>
          <a:xfrm>
            <a:off x="6856545" y="1335162"/>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86" name="Google Shape;286;p21"/>
          <p:cNvCxnSpPr/>
          <p:nvPr/>
        </p:nvCxnSpPr>
        <p:spPr>
          <a:xfrm>
            <a:off x="7763764" y="1117692"/>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87" name="Google Shape;287;p21"/>
          <p:cNvCxnSpPr/>
          <p:nvPr/>
        </p:nvCxnSpPr>
        <p:spPr>
          <a:xfrm flipH="1">
            <a:off x="8601075" y="1117692"/>
            <a:ext cx="2381" cy="694647"/>
          </a:xfrm>
          <a:prstGeom prst="straightConnector1">
            <a:avLst/>
          </a:prstGeom>
          <a:noFill/>
          <a:ln cap="flat" cmpd="sng" w="9525">
            <a:solidFill>
              <a:srgbClr val="A1D4D1"/>
            </a:solidFill>
            <a:prstDash val="solid"/>
            <a:round/>
            <a:headEnd len="sm" w="sm" type="none"/>
            <a:tailEnd len="sm" w="sm" type="none"/>
          </a:ln>
        </p:spPr>
      </p:cxnSp>
      <p:cxnSp>
        <p:nvCxnSpPr>
          <p:cNvPr id="288" name="Google Shape;288;p21"/>
          <p:cNvCxnSpPr/>
          <p:nvPr/>
        </p:nvCxnSpPr>
        <p:spPr>
          <a:xfrm>
            <a:off x="5891671" y="1327469"/>
            <a:ext cx="2381" cy="542880"/>
          </a:xfrm>
          <a:prstGeom prst="straightConnector1">
            <a:avLst/>
          </a:prstGeom>
          <a:noFill/>
          <a:ln cap="flat" cmpd="sng" w="9525">
            <a:solidFill>
              <a:srgbClr val="A1D4D1"/>
            </a:solidFill>
            <a:prstDash val="solid"/>
            <a:round/>
            <a:headEnd len="sm" w="sm" type="none"/>
            <a:tailEnd len="sm" w="sm" type="none"/>
          </a:ln>
        </p:spPr>
      </p:cxnSp>
      <p:cxnSp>
        <p:nvCxnSpPr>
          <p:cNvPr id="289" name="Google Shape;289;p21"/>
          <p:cNvCxnSpPr/>
          <p:nvPr/>
        </p:nvCxnSpPr>
        <p:spPr>
          <a:xfrm>
            <a:off x="1213602" y="1317934"/>
            <a:ext cx="2381" cy="542880"/>
          </a:xfrm>
          <a:prstGeom prst="straightConnector1">
            <a:avLst/>
          </a:prstGeom>
          <a:noFill/>
          <a:ln cap="flat" cmpd="sng" w="9525">
            <a:solidFill>
              <a:srgbClr val="3A2336"/>
            </a:solidFill>
            <a:prstDash val="solid"/>
            <a:round/>
            <a:headEnd len="sm" w="sm" type="none"/>
            <a:tailEnd len="sm" w="sm" type="none"/>
          </a:ln>
        </p:spPr>
      </p:cxnSp>
      <p:cxnSp>
        <p:nvCxnSpPr>
          <p:cNvPr id="290" name="Google Shape;290;p21"/>
          <p:cNvCxnSpPr/>
          <p:nvPr/>
        </p:nvCxnSpPr>
        <p:spPr>
          <a:xfrm>
            <a:off x="2984191" y="1549473"/>
            <a:ext cx="2381" cy="542880"/>
          </a:xfrm>
          <a:prstGeom prst="straightConnector1">
            <a:avLst/>
          </a:prstGeom>
          <a:noFill/>
          <a:ln cap="flat" cmpd="sng" w="9525">
            <a:solidFill>
              <a:srgbClr val="3A2336"/>
            </a:solidFill>
            <a:prstDash val="solid"/>
            <a:round/>
            <a:headEnd len="sm" w="sm" type="none"/>
            <a:tailEnd len="sm" w="sm" type="none"/>
          </a:ln>
        </p:spPr>
      </p:cxnSp>
      <p:cxnSp>
        <p:nvCxnSpPr>
          <p:cNvPr id="291" name="Google Shape;291;p21"/>
          <p:cNvCxnSpPr/>
          <p:nvPr/>
        </p:nvCxnSpPr>
        <p:spPr>
          <a:xfrm>
            <a:off x="3881819" y="1812349"/>
            <a:ext cx="2381" cy="542880"/>
          </a:xfrm>
          <a:prstGeom prst="straightConnector1">
            <a:avLst/>
          </a:prstGeom>
          <a:noFill/>
          <a:ln cap="flat" cmpd="sng" w="9525">
            <a:solidFill>
              <a:srgbClr val="3A2336"/>
            </a:solidFill>
            <a:prstDash val="solid"/>
            <a:round/>
            <a:headEnd len="sm" w="sm" type="none"/>
            <a:tailEnd len="sm" w="sm" type="none"/>
          </a:ln>
        </p:spPr>
      </p:cxnSp>
      <p:cxnSp>
        <p:nvCxnSpPr>
          <p:cNvPr id="292" name="Google Shape;292;p21"/>
          <p:cNvCxnSpPr/>
          <p:nvPr/>
        </p:nvCxnSpPr>
        <p:spPr>
          <a:xfrm>
            <a:off x="2026085" y="1428663"/>
            <a:ext cx="2381" cy="542880"/>
          </a:xfrm>
          <a:prstGeom prst="straightConnector1">
            <a:avLst/>
          </a:prstGeom>
          <a:noFill/>
          <a:ln cap="flat" cmpd="sng" w="9525">
            <a:solidFill>
              <a:srgbClr val="E94F1D"/>
            </a:solidFill>
            <a:prstDash val="solid"/>
            <a:round/>
            <a:headEnd len="sm" w="sm" type="none"/>
            <a:tailEnd len="sm" w="sm" type="none"/>
          </a:ln>
        </p:spPr>
      </p:cxnSp>
      <p:sp>
        <p:nvSpPr>
          <p:cNvPr id="293" name="Google Shape;293;p21"/>
          <p:cNvSpPr/>
          <p:nvPr/>
        </p:nvSpPr>
        <p:spPr>
          <a:xfrm rot="846226">
            <a:off x="283408" y="279891"/>
            <a:ext cx="461883" cy="955021"/>
          </a:xfrm>
          <a:custGeom>
            <a:rect b="b" l="l" r="r" t="t"/>
            <a:pathLst>
              <a:path extrusionOk="0" h="1910041" w="923765">
                <a:moveTo>
                  <a:pt x="0" y="0"/>
                </a:moveTo>
                <a:lnTo>
                  <a:pt x="923766" y="0"/>
                </a:lnTo>
                <a:lnTo>
                  <a:pt x="923766" y="1910042"/>
                </a:lnTo>
                <a:lnTo>
                  <a:pt x="0" y="1910042"/>
                </a:lnTo>
                <a:lnTo>
                  <a:pt x="0" y="0"/>
                </a:lnTo>
                <a:close/>
              </a:path>
            </a:pathLst>
          </a:custGeom>
          <a:blipFill rotWithShape="1">
            <a:blip r:embed="rId4">
              <a:alphaModFix/>
            </a:blip>
            <a:stretch>
              <a:fillRect b="0" l="0" r="0" t="0"/>
            </a:stretch>
          </a:blipFill>
          <a:ln>
            <a:noFill/>
          </a:ln>
        </p:spPr>
      </p:sp>
      <p:sp>
        <p:nvSpPr>
          <p:cNvPr id="294" name="Google Shape;294;p21"/>
          <p:cNvSpPr/>
          <p:nvPr/>
        </p:nvSpPr>
        <p:spPr>
          <a:xfrm>
            <a:off x="854689" y="360389"/>
            <a:ext cx="787664" cy="1054051"/>
          </a:xfrm>
          <a:custGeom>
            <a:rect b="b" l="l" r="r" t="t"/>
            <a:pathLst>
              <a:path extrusionOk="0" h="2108102" w="1575327">
                <a:moveTo>
                  <a:pt x="0" y="0"/>
                </a:moveTo>
                <a:lnTo>
                  <a:pt x="1575327" y="0"/>
                </a:lnTo>
                <a:lnTo>
                  <a:pt x="1575327" y="2108102"/>
                </a:lnTo>
                <a:lnTo>
                  <a:pt x="0" y="2108102"/>
                </a:lnTo>
                <a:lnTo>
                  <a:pt x="0" y="0"/>
                </a:lnTo>
                <a:close/>
              </a:path>
            </a:pathLst>
          </a:custGeom>
          <a:blipFill rotWithShape="1">
            <a:blip r:embed="rId5">
              <a:alphaModFix/>
            </a:blip>
            <a:stretch>
              <a:fillRect b="0" l="0" r="0" t="0"/>
            </a:stretch>
          </a:blipFill>
          <a:ln>
            <a:noFill/>
          </a:ln>
        </p:spPr>
      </p:sp>
      <p:sp>
        <p:nvSpPr>
          <p:cNvPr id="295" name="Google Shape;295;p21"/>
          <p:cNvSpPr/>
          <p:nvPr/>
        </p:nvSpPr>
        <p:spPr>
          <a:xfrm>
            <a:off x="3502274" y="2175854"/>
            <a:ext cx="787664" cy="1054051"/>
          </a:xfrm>
          <a:custGeom>
            <a:rect b="b" l="l" r="r" t="t"/>
            <a:pathLst>
              <a:path extrusionOk="0" h="2108102" w="1575327">
                <a:moveTo>
                  <a:pt x="0" y="0"/>
                </a:moveTo>
                <a:lnTo>
                  <a:pt x="1575327" y="0"/>
                </a:lnTo>
                <a:lnTo>
                  <a:pt x="1575327" y="2108101"/>
                </a:lnTo>
                <a:lnTo>
                  <a:pt x="0" y="2108101"/>
                </a:lnTo>
                <a:lnTo>
                  <a:pt x="0" y="0"/>
                </a:lnTo>
                <a:close/>
              </a:path>
            </a:pathLst>
          </a:custGeom>
          <a:blipFill rotWithShape="1">
            <a:blip r:embed="rId5">
              <a:alphaModFix/>
            </a:blip>
            <a:stretch>
              <a:fillRect b="0" l="0" r="0" t="0"/>
            </a:stretch>
          </a:blipFill>
          <a:ln>
            <a:noFill/>
          </a:ln>
        </p:spPr>
      </p:sp>
      <p:sp>
        <p:nvSpPr>
          <p:cNvPr id="296" name="Google Shape;296;p21"/>
          <p:cNvSpPr/>
          <p:nvPr/>
        </p:nvSpPr>
        <p:spPr>
          <a:xfrm>
            <a:off x="4986247" y="3578424"/>
            <a:ext cx="787664" cy="1054051"/>
          </a:xfrm>
          <a:custGeom>
            <a:rect b="b" l="l" r="r" t="t"/>
            <a:pathLst>
              <a:path extrusionOk="0" h="2108102" w="1575327">
                <a:moveTo>
                  <a:pt x="0" y="0"/>
                </a:moveTo>
                <a:lnTo>
                  <a:pt x="1575327" y="0"/>
                </a:lnTo>
                <a:lnTo>
                  <a:pt x="1575327" y="2108102"/>
                </a:lnTo>
                <a:lnTo>
                  <a:pt x="0" y="2108102"/>
                </a:lnTo>
                <a:lnTo>
                  <a:pt x="0" y="0"/>
                </a:lnTo>
                <a:close/>
              </a:path>
            </a:pathLst>
          </a:custGeom>
          <a:blipFill rotWithShape="1">
            <a:blip r:embed="rId5">
              <a:alphaModFix/>
            </a:blip>
            <a:stretch>
              <a:fillRect b="0" l="0" r="0" t="0"/>
            </a:stretch>
          </a:blipFill>
          <a:ln>
            <a:noFill/>
          </a:ln>
        </p:spPr>
      </p:sp>
      <p:sp>
        <p:nvSpPr>
          <p:cNvPr id="297" name="Google Shape;297;p21"/>
          <p:cNvSpPr/>
          <p:nvPr/>
        </p:nvSpPr>
        <p:spPr>
          <a:xfrm>
            <a:off x="1750699" y="541480"/>
            <a:ext cx="927786" cy="1241562"/>
          </a:xfrm>
          <a:custGeom>
            <a:rect b="b" l="l" r="r" t="t"/>
            <a:pathLst>
              <a:path extrusionOk="0" h="2483125" w="1855571">
                <a:moveTo>
                  <a:pt x="0" y="0"/>
                </a:moveTo>
                <a:lnTo>
                  <a:pt x="1855571" y="0"/>
                </a:lnTo>
                <a:lnTo>
                  <a:pt x="1855571" y="2483125"/>
                </a:lnTo>
                <a:lnTo>
                  <a:pt x="0" y="2483125"/>
                </a:lnTo>
                <a:lnTo>
                  <a:pt x="0" y="0"/>
                </a:lnTo>
                <a:close/>
              </a:path>
            </a:pathLst>
          </a:custGeom>
          <a:blipFill rotWithShape="1">
            <a:blip r:embed="rId6">
              <a:alphaModFix/>
            </a:blip>
            <a:stretch>
              <a:fillRect b="0" l="0" r="0" t="0"/>
            </a:stretch>
          </a:blipFill>
          <a:ln>
            <a:noFill/>
          </a:ln>
        </p:spPr>
      </p:sp>
      <p:sp>
        <p:nvSpPr>
          <p:cNvPr id="298" name="Google Shape;298;p21"/>
          <p:cNvSpPr/>
          <p:nvPr/>
        </p:nvSpPr>
        <p:spPr>
          <a:xfrm>
            <a:off x="4428032" y="2046125"/>
            <a:ext cx="927786" cy="1241563"/>
          </a:xfrm>
          <a:custGeom>
            <a:rect b="b" l="l" r="r" t="t"/>
            <a:pathLst>
              <a:path extrusionOk="0" h="2483125" w="1855571">
                <a:moveTo>
                  <a:pt x="0" y="0"/>
                </a:moveTo>
                <a:lnTo>
                  <a:pt x="1855572" y="0"/>
                </a:lnTo>
                <a:lnTo>
                  <a:pt x="1855572" y="2483125"/>
                </a:lnTo>
                <a:lnTo>
                  <a:pt x="0" y="2483125"/>
                </a:lnTo>
                <a:lnTo>
                  <a:pt x="0" y="0"/>
                </a:lnTo>
                <a:close/>
              </a:path>
            </a:pathLst>
          </a:custGeom>
          <a:blipFill rotWithShape="1">
            <a:blip r:embed="rId6">
              <a:alphaModFix/>
            </a:blip>
            <a:stretch>
              <a:fillRect b="0" l="0" r="0" t="0"/>
            </a:stretch>
          </a:blipFill>
          <a:ln>
            <a:noFill/>
          </a:ln>
        </p:spPr>
      </p:sp>
      <p:sp>
        <p:nvSpPr>
          <p:cNvPr id="299" name="Google Shape;299;p21"/>
          <p:cNvSpPr/>
          <p:nvPr/>
        </p:nvSpPr>
        <p:spPr>
          <a:xfrm>
            <a:off x="5932323" y="3302605"/>
            <a:ext cx="927786" cy="1241563"/>
          </a:xfrm>
          <a:custGeom>
            <a:rect b="b" l="l" r="r" t="t"/>
            <a:pathLst>
              <a:path extrusionOk="0" h="2483125" w="1855571">
                <a:moveTo>
                  <a:pt x="0" y="0"/>
                </a:moveTo>
                <a:lnTo>
                  <a:pt x="1855571" y="0"/>
                </a:lnTo>
                <a:lnTo>
                  <a:pt x="1855571" y="2483125"/>
                </a:lnTo>
                <a:lnTo>
                  <a:pt x="0" y="2483125"/>
                </a:lnTo>
                <a:lnTo>
                  <a:pt x="0" y="0"/>
                </a:lnTo>
                <a:close/>
              </a:path>
            </a:pathLst>
          </a:custGeom>
          <a:blipFill rotWithShape="1">
            <a:blip r:embed="rId6">
              <a:alphaModFix/>
            </a:blip>
            <a:stretch>
              <a:fillRect b="0" l="0" r="0" t="0"/>
            </a:stretch>
          </a:blipFill>
          <a:ln>
            <a:noFill/>
          </a:ln>
        </p:spPr>
      </p:sp>
      <p:sp>
        <p:nvSpPr>
          <p:cNvPr id="300" name="Google Shape;300;p21"/>
          <p:cNvSpPr/>
          <p:nvPr/>
        </p:nvSpPr>
        <p:spPr>
          <a:xfrm>
            <a:off x="2786830" y="693185"/>
            <a:ext cx="713063" cy="1167216"/>
          </a:xfrm>
          <a:custGeom>
            <a:rect b="b" l="l" r="r" t="t"/>
            <a:pathLst>
              <a:path extrusionOk="0" h="2334432" w="1426126">
                <a:moveTo>
                  <a:pt x="0" y="0"/>
                </a:moveTo>
                <a:lnTo>
                  <a:pt x="1426126" y="0"/>
                </a:lnTo>
                <a:lnTo>
                  <a:pt x="1426126" y="2334433"/>
                </a:lnTo>
                <a:lnTo>
                  <a:pt x="0" y="2334433"/>
                </a:lnTo>
                <a:lnTo>
                  <a:pt x="0" y="0"/>
                </a:lnTo>
                <a:close/>
              </a:path>
            </a:pathLst>
          </a:custGeom>
          <a:blipFill rotWithShape="1">
            <a:blip r:embed="rId7">
              <a:alphaModFix/>
            </a:blip>
            <a:stretch>
              <a:fillRect b="0" l="0" r="0" t="0"/>
            </a:stretch>
          </a:blipFill>
          <a:ln>
            <a:noFill/>
          </a:ln>
        </p:spPr>
      </p:sp>
      <p:sp>
        <p:nvSpPr>
          <p:cNvPr id="301" name="Google Shape;301;p21"/>
          <p:cNvSpPr/>
          <p:nvPr/>
        </p:nvSpPr>
        <p:spPr>
          <a:xfrm>
            <a:off x="854689" y="1742371"/>
            <a:ext cx="713063" cy="1167216"/>
          </a:xfrm>
          <a:custGeom>
            <a:rect b="b" l="l" r="r" t="t"/>
            <a:pathLst>
              <a:path extrusionOk="0" h="2334432" w="1426126">
                <a:moveTo>
                  <a:pt x="0" y="0"/>
                </a:moveTo>
                <a:lnTo>
                  <a:pt x="1426126" y="0"/>
                </a:lnTo>
                <a:lnTo>
                  <a:pt x="1426126" y="2334433"/>
                </a:lnTo>
                <a:lnTo>
                  <a:pt x="0" y="2334433"/>
                </a:lnTo>
                <a:lnTo>
                  <a:pt x="0" y="0"/>
                </a:lnTo>
                <a:close/>
              </a:path>
            </a:pathLst>
          </a:custGeom>
          <a:blipFill rotWithShape="1">
            <a:blip r:embed="rId7">
              <a:alphaModFix/>
            </a:blip>
            <a:stretch>
              <a:fillRect b="0" l="0" r="0" t="0"/>
            </a:stretch>
          </a:blipFill>
          <a:ln>
            <a:noFill/>
          </a:ln>
        </p:spPr>
      </p:sp>
      <p:sp>
        <p:nvSpPr>
          <p:cNvPr id="302" name="Google Shape;302;p21"/>
          <p:cNvSpPr/>
          <p:nvPr/>
        </p:nvSpPr>
        <p:spPr>
          <a:xfrm>
            <a:off x="6924951" y="3515345"/>
            <a:ext cx="713063" cy="1167216"/>
          </a:xfrm>
          <a:custGeom>
            <a:rect b="b" l="l" r="r" t="t"/>
            <a:pathLst>
              <a:path extrusionOk="0" h="2334432" w="1426126">
                <a:moveTo>
                  <a:pt x="0" y="0"/>
                </a:moveTo>
                <a:lnTo>
                  <a:pt x="1426126" y="0"/>
                </a:lnTo>
                <a:lnTo>
                  <a:pt x="1426126" y="2334432"/>
                </a:lnTo>
                <a:lnTo>
                  <a:pt x="0" y="2334432"/>
                </a:lnTo>
                <a:lnTo>
                  <a:pt x="0" y="0"/>
                </a:lnTo>
                <a:close/>
              </a:path>
            </a:pathLst>
          </a:custGeom>
          <a:blipFill rotWithShape="1">
            <a:blip r:embed="rId7">
              <a:alphaModFix/>
            </a:blip>
            <a:stretch>
              <a:fillRect b="0" l="0" r="0" t="0"/>
            </a:stretch>
          </a:blipFill>
          <a:ln>
            <a:noFill/>
          </a:ln>
        </p:spPr>
      </p:sp>
      <p:sp>
        <p:nvSpPr>
          <p:cNvPr id="303" name="Google Shape;303;p21"/>
          <p:cNvSpPr/>
          <p:nvPr/>
        </p:nvSpPr>
        <p:spPr>
          <a:xfrm>
            <a:off x="2350614" y="3589861"/>
            <a:ext cx="713063" cy="1167216"/>
          </a:xfrm>
          <a:custGeom>
            <a:rect b="b" l="l" r="r" t="t"/>
            <a:pathLst>
              <a:path extrusionOk="0" h="2334432" w="1426126">
                <a:moveTo>
                  <a:pt x="0" y="0"/>
                </a:moveTo>
                <a:lnTo>
                  <a:pt x="1426126" y="0"/>
                </a:lnTo>
                <a:lnTo>
                  <a:pt x="1426126" y="2334432"/>
                </a:lnTo>
                <a:lnTo>
                  <a:pt x="0" y="2334432"/>
                </a:lnTo>
                <a:lnTo>
                  <a:pt x="0" y="0"/>
                </a:lnTo>
                <a:close/>
              </a:path>
            </a:pathLst>
          </a:custGeom>
          <a:blipFill rotWithShape="1">
            <a:blip r:embed="rId8">
              <a:alphaModFix/>
            </a:blip>
            <a:stretch>
              <a:fillRect b="0" l="0" r="0" t="0"/>
            </a:stretch>
          </a:blipFill>
          <a:ln>
            <a:noFill/>
          </a:ln>
        </p:spPr>
      </p:sp>
      <p:sp>
        <p:nvSpPr>
          <p:cNvPr id="304" name="Google Shape;304;p21"/>
          <p:cNvSpPr/>
          <p:nvPr/>
        </p:nvSpPr>
        <p:spPr>
          <a:xfrm>
            <a:off x="3572124" y="885583"/>
            <a:ext cx="807568" cy="1085970"/>
          </a:xfrm>
          <a:custGeom>
            <a:rect b="b" l="l" r="r" t="t"/>
            <a:pathLst>
              <a:path extrusionOk="0" h="2171941" w="1615135">
                <a:moveTo>
                  <a:pt x="0" y="0"/>
                </a:moveTo>
                <a:lnTo>
                  <a:pt x="1615135" y="0"/>
                </a:lnTo>
                <a:lnTo>
                  <a:pt x="1615135" y="2171941"/>
                </a:lnTo>
                <a:lnTo>
                  <a:pt x="0" y="2171941"/>
                </a:lnTo>
                <a:lnTo>
                  <a:pt x="0" y="0"/>
                </a:lnTo>
                <a:close/>
              </a:path>
            </a:pathLst>
          </a:custGeom>
          <a:blipFill rotWithShape="1">
            <a:blip r:embed="rId9">
              <a:alphaModFix/>
            </a:blip>
            <a:stretch>
              <a:fillRect b="0" l="0" r="0" t="0"/>
            </a:stretch>
          </a:blipFill>
          <a:ln>
            <a:noFill/>
          </a:ln>
        </p:spPr>
      </p:sp>
      <p:sp>
        <p:nvSpPr>
          <p:cNvPr id="305" name="Google Shape;305;p21"/>
          <p:cNvSpPr/>
          <p:nvPr/>
        </p:nvSpPr>
        <p:spPr>
          <a:xfrm>
            <a:off x="2604220" y="2083789"/>
            <a:ext cx="807568" cy="1085971"/>
          </a:xfrm>
          <a:custGeom>
            <a:rect b="b" l="l" r="r" t="t"/>
            <a:pathLst>
              <a:path extrusionOk="0" h="2171941" w="1615135">
                <a:moveTo>
                  <a:pt x="0" y="0"/>
                </a:moveTo>
                <a:lnTo>
                  <a:pt x="1615134" y="0"/>
                </a:lnTo>
                <a:lnTo>
                  <a:pt x="1615134" y="2171941"/>
                </a:lnTo>
                <a:lnTo>
                  <a:pt x="0" y="2171941"/>
                </a:lnTo>
                <a:lnTo>
                  <a:pt x="0" y="0"/>
                </a:lnTo>
                <a:close/>
              </a:path>
            </a:pathLst>
          </a:custGeom>
          <a:blipFill rotWithShape="1">
            <a:blip r:embed="rId9">
              <a:alphaModFix/>
            </a:blip>
            <a:stretch>
              <a:fillRect b="0" l="0" r="0" t="0"/>
            </a:stretch>
          </a:blipFill>
          <a:ln>
            <a:noFill/>
          </a:ln>
        </p:spPr>
      </p:sp>
      <p:sp>
        <p:nvSpPr>
          <p:cNvPr id="306" name="Google Shape;306;p21"/>
          <p:cNvSpPr/>
          <p:nvPr/>
        </p:nvSpPr>
        <p:spPr>
          <a:xfrm>
            <a:off x="4031873" y="3671106"/>
            <a:ext cx="807568" cy="1085971"/>
          </a:xfrm>
          <a:custGeom>
            <a:rect b="b" l="l" r="r" t="t"/>
            <a:pathLst>
              <a:path extrusionOk="0" h="2171941" w="1615135">
                <a:moveTo>
                  <a:pt x="0" y="0"/>
                </a:moveTo>
                <a:lnTo>
                  <a:pt x="1615134" y="0"/>
                </a:lnTo>
                <a:lnTo>
                  <a:pt x="1615134" y="2171941"/>
                </a:lnTo>
                <a:lnTo>
                  <a:pt x="0" y="2171941"/>
                </a:lnTo>
                <a:lnTo>
                  <a:pt x="0" y="0"/>
                </a:lnTo>
                <a:close/>
              </a:path>
            </a:pathLst>
          </a:custGeom>
          <a:blipFill rotWithShape="1">
            <a:blip r:embed="rId9">
              <a:alphaModFix/>
            </a:blip>
            <a:stretch>
              <a:fillRect b="0" l="0" r="0" t="0"/>
            </a:stretch>
          </a:blipFill>
          <a:ln>
            <a:noFill/>
          </a:ln>
        </p:spPr>
      </p:sp>
      <p:sp>
        <p:nvSpPr>
          <p:cNvPr id="307" name="Google Shape;307;p21"/>
          <p:cNvSpPr/>
          <p:nvPr/>
        </p:nvSpPr>
        <p:spPr>
          <a:xfrm>
            <a:off x="4451922" y="616040"/>
            <a:ext cx="903896" cy="1167002"/>
          </a:xfrm>
          <a:custGeom>
            <a:rect b="b" l="l" r="r" t="t"/>
            <a:pathLst>
              <a:path extrusionOk="0" h="2334005" w="1807793">
                <a:moveTo>
                  <a:pt x="0" y="0"/>
                </a:moveTo>
                <a:lnTo>
                  <a:pt x="1807793" y="0"/>
                </a:lnTo>
                <a:lnTo>
                  <a:pt x="1807793" y="2334005"/>
                </a:lnTo>
                <a:lnTo>
                  <a:pt x="0" y="2334005"/>
                </a:lnTo>
                <a:lnTo>
                  <a:pt x="0" y="0"/>
                </a:lnTo>
                <a:close/>
              </a:path>
            </a:pathLst>
          </a:custGeom>
          <a:blipFill rotWithShape="1">
            <a:blip r:embed="rId10">
              <a:alphaModFix/>
            </a:blip>
            <a:stretch>
              <a:fillRect b="0" l="0" r="0" t="0"/>
            </a:stretch>
          </a:blipFill>
          <a:ln>
            <a:noFill/>
          </a:ln>
        </p:spPr>
      </p:sp>
      <p:sp>
        <p:nvSpPr>
          <p:cNvPr id="308" name="Google Shape;308;p21"/>
          <p:cNvSpPr/>
          <p:nvPr/>
        </p:nvSpPr>
        <p:spPr>
          <a:xfrm>
            <a:off x="1612217" y="1957320"/>
            <a:ext cx="903897" cy="1167002"/>
          </a:xfrm>
          <a:custGeom>
            <a:rect b="b" l="l" r="r" t="t"/>
            <a:pathLst>
              <a:path extrusionOk="0" h="2334005" w="1807793">
                <a:moveTo>
                  <a:pt x="0" y="0"/>
                </a:moveTo>
                <a:lnTo>
                  <a:pt x="1807793" y="0"/>
                </a:lnTo>
                <a:lnTo>
                  <a:pt x="1807793" y="2334005"/>
                </a:lnTo>
                <a:lnTo>
                  <a:pt x="0" y="2334005"/>
                </a:lnTo>
                <a:lnTo>
                  <a:pt x="0" y="0"/>
                </a:lnTo>
                <a:close/>
              </a:path>
            </a:pathLst>
          </a:custGeom>
          <a:blipFill rotWithShape="1">
            <a:blip r:embed="rId10">
              <a:alphaModFix/>
            </a:blip>
            <a:stretch>
              <a:fillRect b="0" l="0" r="0" t="0"/>
            </a:stretch>
          </a:blipFill>
          <a:ln>
            <a:noFill/>
          </a:ln>
        </p:spPr>
      </p:sp>
      <p:sp>
        <p:nvSpPr>
          <p:cNvPr id="309" name="Google Shape;309;p21"/>
          <p:cNvSpPr/>
          <p:nvPr/>
        </p:nvSpPr>
        <p:spPr>
          <a:xfrm rot="1184651">
            <a:off x="7777954" y="3248658"/>
            <a:ext cx="1249286" cy="1612928"/>
          </a:xfrm>
          <a:custGeom>
            <a:rect b="b" l="l" r="r" t="t"/>
            <a:pathLst>
              <a:path extrusionOk="0" h="3225856" w="2498572">
                <a:moveTo>
                  <a:pt x="0" y="0"/>
                </a:moveTo>
                <a:lnTo>
                  <a:pt x="2498573" y="0"/>
                </a:lnTo>
                <a:lnTo>
                  <a:pt x="2498573" y="3225856"/>
                </a:lnTo>
                <a:lnTo>
                  <a:pt x="0" y="3225856"/>
                </a:lnTo>
                <a:lnTo>
                  <a:pt x="0" y="0"/>
                </a:lnTo>
                <a:close/>
              </a:path>
            </a:pathLst>
          </a:custGeom>
          <a:blipFill rotWithShape="1">
            <a:blip r:embed="rId10">
              <a:alphaModFix/>
            </a:blip>
            <a:stretch>
              <a:fillRect b="0" l="0" r="0" t="0"/>
            </a:stretch>
          </a:blipFill>
          <a:ln>
            <a:noFill/>
          </a:ln>
        </p:spPr>
      </p:sp>
      <p:sp>
        <p:nvSpPr>
          <p:cNvPr id="310" name="Google Shape;310;p21"/>
          <p:cNvSpPr/>
          <p:nvPr/>
        </p:nvSpPr>
        <p:spPr>
          <a:xfrm>
            <a:off x="5465356" y="616040"/>
            <a:ext cx="862156" cy="1126332"/>
          </a:xfrm>
          <a:custGeom>
            <a:rect b="b" l="l" r="r" t="t"/>
            <a:pathLst>
              <a:path extrusionOk="0" h="2252664" w="1724312">
                <a:moveTo>
                  <a:pt x="0" y="0"/>
                </a:moveTo>
                <a:lnTo>
                  <a:pt x="1724312" y="0"/>
                </a:lnTo>
                <a:lnTo>
                  <a:pt x="1724312" y="2252664"/>
                </a:lnTo>
                <a:lnTo>
                  <a:pt x="0" y="2252664"/>
                </a:lnTo>
                <a:lnTo>
                  <a:pt x="0" y="0"/>
                </a:lnTo>
                <a:close/>
              </a:path>
            </a:pathLst>
          </a:custGeom>
          <a:blipFill rotWithShape="1">
            <a:blip r:embed="rId11">
              <a:alphaModFix/>
            </a:blip>
            <a:stretch>
              <a:fillRect b="0" l="0" r="0" t="0"/>
            </a:stretch>
          </a:blipFill>
          <a:ln>
            <a:noFill/>
          </a:ln>
        </p:spPr>
      </p:sp>
      <p:sp>
        <p:nvSpPr>
          <p:cNvPr id="311" name="Google Shape;311;p21"/>
          <p:cNvSpPr/>
          <p:nvPr/>
        </p:nvSpPr>
        <p:spPr>
          <a:xfrm>
            <a:off x="7337449" y="1636770"/>
            <a:ext cx="862156" cy="1126332"/>
          </a:xfrm>
          <a:custGeom>
            <a:rect b="b" l="l" r="r" t="t"/>
            <a:pathLst>
              <a:path extrusionOk="0" h="2252664" w="1724312">
                <a:moveTo>
                  <a:pt x="0" y="0"/>
                </a:moveTo>
                <a:lnTo>
                  <a:pt x="1724312" y="0"/>
                </a:lnTo>
                <a:lnTo>
                  <a:pt x="1724312" y="2252665"/>
                </a:lnTo>
                <a:lnTo>
                  <a:pt x="0" y="2252665"/>
                </a:lnTo>
                <a:lnTo>
                  <a:pt x="0" y="0"/>
                </a:lnTo>
                <a:close/>
              </a:path>
            </a:pathLst>
          </a:custGeom>
          <a:blipFill rotWithShape="1">
            <a:blip r:embed="rId11">
              <a:alphaModFix/>
            </a:blip>
            <a:stretch>
              <a:fillRect b="0" l="0" r="0" t="0"/>
            </a:stretch>
          </a:blipFill>
          <a:ln>
            <a:noFill/>
          </a:ln>
        </p:spPr>
      </p:sp>
      <p:sp>
        <p:nvSpPr>
          <p:cNvPr id="312" name="Google Shape;312;p21"/>
          <p:cNvSpPr/>
          <p:nvPr/>
        </p:nvSpPr>
        <p:spPr>
          <a:xfrm>
            <a:off x="593346" y="3101693"/>
            <a:ext cx="862156" cy="1126332"/>
          </a:xfrm>
          <a:custGeom>
            <a:rect b="b" l="l" r="r" t="t"/>
            <a:pathLst>
              <a:path extrusionOk="0" h="2252664" w="1724312">
                <a:moveTo>
                  <a:pt x="0" y="0"/>
                </a:moveTo>
                <a:lnTo>
                  <a:pt x="1724312" y="0"/>
                </a:lnTo>
                <a:lnTo>
                  <a:pt x="1724312" y="2252665"/>
                </a:lnTo>
                <a:lnTo>
                  <a:pt x="0" y="2252665"/>
                </a:lnTo>
                <a:lnTo>
                  <a:pt x="0" y="0"/>
                </a:lnTo>
                <a:close/>
              </a:path>
            </a:pathLst>
          </a:custGeom>
          <a:blipFill rotWithShape="1">
            <a:blip r:embed="rId11">
              <a:alphaModFix/>
            </a:blip>
            <a:stretch>
              <a:fillRect b="0" l="0" r="0" t="0"/>
            </a:stretch>
          </a:blipFill>
          <a:ln>
            <a:noFill/>
          </a:ln>
        </p:spPr>
      </p:sp>
      <p:sp>
        <p:nvSpPr>
          <p:cNvPr id="313" name="Google Shape;313;p21"/>
          <p:cNvSpPr/>
          <p:nvPr/>
        </p:nvSpPr>
        <p:spPr>
          <a:xfrm rot="-900006">
            <a:off x="8419537" y="362914"/>
            <a:ext cx="605793" cy="849964"/>
          </a:xfrm>
          <a:custGeom>
            <a:rect b="b" l="l" r="r" t="t"/>
            <a:pathLst>
              <a:path extrusionOk="0" h="1699929" w="1211586">
                <a:moveTo>
                  <a:pt x="0" y="0"/>
                </a:moveTo>
                <a:lnTo>
                  <a:pt x="1211586" y="0"/>
                </a:lnTo>
                <a:lnTo>
                  <a:pt x="1211586" y="1699929"/>
                </a:lnTo>
                <a:lnTo>
                  <a:pt x="0" y="1699929"/>
                </a:lnTo>
                <a:lnTo>
                  <a:pt x="0" y="0"/>
                </a:lnTo>
                <a:close/>
              </a:path>
            </a:pathLst>
          </a:custGeom>
          <a:blipFill rotWithShape="1">
            <a:blip r:embed="rId12">
              <a:alphaModFix/>
            </a:blip>
            <a:stretch>
              <a:fillRect b="0" l="0" r="0" t="0"/>
            </a:stretch>
          </a:blipFill>
          <a:ln>
            <a:noFill/>
          </a:ln>
        </p:spPr>
      </p:sp>
      <p:sp>
        <p:nvSpPr>
          <p:cNvPr id="314" name="Google Shape;314;p21"/>
          <p:cNvSpPr/>
          <p:nvPr/>
        </p:nvSpPr>
        <p:spPr>
          <a:xfrm rot="412218">
            <a:off x="210796" y="1583713"/>
            <a:ext cx="484479" cy="1184281"/>
          </a:xfrm>
          <a:custGeom>
            <a:rect b="b" l="l" r="r" t="t"/>
            <a:pathLst>
              <a:path extrusionOk="0" h="2368562" w="968957">
                <a:moveTo>
                  <a:pt x="0" y="0"/>
                </a:moveTo>
                <a:lnTo>
                  <a:pt x="968957" y="0"/>
                </a:lnTo>
                <a:lnTo>
                  <a:pt x="968957" y="2368561"/>
                </a:lnTo>
                <a:lnTo>
                  <a:pt x="0" y="2368561"/>
                </a:lnTo>
                <a:lnTo>
                  <a:pt x="0" y="0"/>
                </a:lnTo>
                <a:close/>
              </a:path>
            </a:pathLst>
          </a:custGeom>
          <a:blipFill rotWithShape="1">
            <a:blip r:embed="rId13">
              <a:alphaModFix/>
            </a:blip>
            <a:stretch>
              <a:fillRect b="0" l="0" r="0" t="0"/>
            </a:stretch>
          </a:blipFill>
          <a:ln>
            <a:noFill/>
          </a:ln>
        </p:spPr>
      </p:sp>
      <p:sp>
        <p:nvSpPr>
          <p:cNvPr id="315" name="Google Shape;315;p21"/>
          <p:cNvSpPr/>
          <p:nvPr/>
        </p:nvSpPr>
        <p:spPr>
          <a:xfrm rot="-551468">
            <a:off x="8319864" y="1685189"/>
            <a:ext cx="685146" cy="981329"/>
          </a:xfrm>
          <a:custGeom>
            <a:rect b="b" l="l" r="r" t="t"/>
            <a:pathLst>
              <a:path extrusionOk="0" h="1962658" w="1370292">
                <a:moveTo>
                  <a:pt x="0" y="0"/>
                </a:moveTo>
                <a:lnTo>
                  <a:pt x="1370292" y="0"/>
                </a:lnTo>
                <a:lnTo>
                  <a:pt x="1370292" y="1962659"/>
                </a:lnTo>
                <a:lnTo>
                  <a:pt x="0" y="1962659"/>
                </a:lnTo>
                <a:lnTo>
                  <a:pt x="0" y="0"/>
                </a:lnTo>
                <a:close/>
              </a:path>
            </a:pathLst>
          </a:custGeom>
          <a:blipFill rotWithShape="1">
            <a:blip r:embed="rId14">
              <a:alphaModFix/>
            </a:blip>
            <a:stretch>
              <a:fillRect b="0" l="0" r="0" t="0"/>
            </a:stretch>
          </a:blipFill>
          <a:ln>
            <a:noFill/>
          </a:ln>
        </p:spPr>
      </p:sp>
      <p:sp>
        <p:nvSpPr>
          <p:cNvPr id="316" name="Google Shape;316;p21"/>
          <p:cNvSpPr/>
          <p:nvPr/>
        </p:nvSpPr>
        <p:spPr>
          <a:xfrm>
            <a:off x="7280012" y="238009"/>
            <a:ext cx="1045257" cy="1263499"/>
          </a:xfrm>
          <a:custGeom>
            <a:rect b="b" l="l" r="r" t="t"/>
            <a:pathLst>
              <a:path extrusionOk="0" h="2526997" w="2090515">
                <a:moveTo>
                  <a:pt x="0" y="0"/>
                </a:moveTo>
                <a:lnTo>
                  <a:pt x="2090515" y="0"/>
                </a:lnTo>
                <a:lnTo>
                  <a:pt x="2090515" y="2526997"/>
                </a:lnTo>
                <a:lnTo>
                  <a:pt x="0" y="2526997"/>
                </a:lnTo>
                <a:lnTo>
                  <a:pt x="0" y="0"/>
                </a:lnTo>
                <a:close/>
              </a:path>
            </a:pathLst>
          </a:custGeom>
          <a:blipFill rotWithShape="1">
            <a:blip r:embed="rId15">
              <a:alphaModFix/>
            </a:blip>
            <a:stretch>
              <a:fillRect b="0" l="0" r="0" t="0"/>
            </a:stretch>
          </a:blipFill>
          <a:ln>
            <a:noFill/>
          </a:ln>
        </p:spPr>
      </p:sp>
      <p:sp>
        <p:nvSpPr>
          <p:cNvPr id="317" name="Google Shape;317;p21"/>
          <p:cNvSpPr/>
          <p:nvPr/>
        </p:nvSpPr>
        <p:spPr>
          <a:xfrm>
            <a:off x="5403443" y="1860824"/>
            <a:ext cx="1045258" cy="1263499"/>
          </a:xfrm>
          <a:custGeom>
            <a:rect b="b" l="l" r="r" t="t"/>
            <a:pathLst>
              <a:path extrusionOk="0" h="2526997" w="2090515">
                <a:moveTo>
                  <a:pt x="0" y="0"/>
                </a:moveTo>
                <a:lnTo>
                  <a:pt x="2090515" y="0"/>
                </a:lnTo>
                <a:lnTo>
                  <a:pt x="2090515" y="2526997"/>
                </a:lnTo>
                <a:lnTo>
                  <a:pt x="0" y="2526997"/>
                </a:lnTo>
                <a:lnTo>
                  <a:pt x="0" y="0"/>
                </a:lnTo>
                <a:close/>
              </a:path>
            </a:pathLst>
          </a:custGeom>
          <a:blipFill rotWithShape="1">
            <a:blip r:embed="rId15">
              <a:alphaModFix/>
            </a:blip>
            <a:stretch>
              <a:fillRect b="0" l="0" r="0" t="0"/>
            </a:stretch>
          </a:blipFill>
          <a:ln>
            <a:noFill/>
          </a:ln>
        </p:spPr>
      </p:sp>
      <p:sp>
        <p:nvSpPr>
          <p:cNvPr id="318" name="Google Shape;318;p21"/>
          <p:cNvSpPr/>
          <p:nvPr/>
        </p:nvSpPr>
        <p:spPr>
          <a:xfrm>
            <a:off x="1405132" y="3368468"/>
            <a:ext cx="945482" cy="1142891"/>
          </a:xfrm>
          <a:custGeom>
            <a:rect b="b" l="l" r="r" t="t"/>
            <a:pathLst>
              <a:path extrusionOk="0" h="2285782" w="1890965">
                <a:moveTo>
                  <a:pt x="0" y="0"/>
                </a:moveTo>
                <a:lnTo>
                  <a:pt x="1890965" y="0"/>
                </a:lnTo>
                <a:lnTo>
                  <a:pt x="1890965" y="2285782"/>
                </a:lnTo>
                <a:lnTo>
                  <a:pt x="0" y="2285782"/>
                </a:lnTo>
                <a:lnTo>
                  <a:pt x="0" y="0"/>
                </a:lnTo>
                <a:close/>
              </a:path>
            </a:pathLst>
          </a:custGeom>
          <a:blipFill rotWithShape="1">
            <a:blip r:embed="rId15">
              <a:alphaModFix/>
            </a:blip>
            <a:stretch>
              <a:fillRect b="0" l="0" r="0" t="0"/>
            </a:stretch>
          </a:blipFill>
          <a:ln>
            <a:noFill/>
          </a:ln>
        </p:spPr>
      </p:sp>
      <p:sp>
        <p:nvSpPr>
          <p:cNvPr id="319" name="Google Shape;319;p21"/>
          <p:cNvSpPr/>
          <p:nvPr/>
        </p:nvSpPr>
        <p:spPr>
          <a:xfrm rot="-362939">
            <a:off x="6458169" y="650186"/>
            <a:ext cx="782873" cy="977566"/>
          </a:xfrm>
          <a:custGeom>
            <a:rect b="b" l="l" r="r" t="t"/>
            <a:pathLst>
              <a:path extrusionOk="0" h="1955132" w="1565747">
                <a:moveTo>
                  <a:pt x="0" y="0"/>
                </a:moveTo>
                <a:lnTo>
                  <a:pt x="1565747" y="0"/>
                </a:lnTo>
                <a:lnTo>
                  <a:pt x="1565747" y="1955132"/>
                </a:lnTo>
                <a:lnTo>
                  <a:pt x="0" y="1955132"/>
                </a:lnTo>
                <a:lnTo>
                  <a:pt x="0" y="0"/>
                </a:lnTo>
                <a:close/>
              </a:path>
            </a:pathLst>
          </a:custGeom>
          <a:blipFill rotWithShape="1">
            <a:blip r:embed="rId16">
              <a:alphaModFix/>
            </a:blip>
            <a:stretch>
              <a:fillRect b="-768" l="0" r="0" t="-41769"/>
            </a:stretch>
          </a:blipFill>
          <a:ln>
            <a:noFill/>
          </a:ln>
        </p:spPr>
      </p:sp>
      <p:sp>
        <p:nvSpPr>
          <p:cNvPr id="320" name="Google Shape;320;p21"/>
          <p:cNvSpPr/>
          <p:nvPr/>
        </p:nvSpPr>
        <p:spPr>
          <a:xfrm rot="419921">
            <a:off x="3156338" y="3768589"/>
            <a:ext cx="782874" cy="960089"/>
          </a:xfrm>
          <a:custGeom>
            <a:rect b="b" l="l" r="r" t="t"/>
            <a:pathLst>
              <a:path extrusionOk="0" h="1920178" w="1565747">
                <a:moveTo>
                  <a:pt x="0" y="0"/>
                </a:moveTo>
                <a:lnTo>
                  <a:pt x="1565747" y="0"/>
                </a:lnTo>
                <a:lnTo>
                  <a:pt x="1565747" y="1920178"/>
                </a:lnTo>
                <a:lnTo>
                  <a:pt x="0" y="1920178"/>
                </a:lnTo>
                <a:lnTo>
                  <a:pt x="0" y="0"/>
                </a:lnTo>
                <a:close/>
              </a:path>
            </a:pathLst>
          </a:custGeom>
          <a:blipFill rotWithShape="1">
            <a:blip r:embed="rId16">
              <a:alphaModFix/>
            </a:blip>
            <a:stretch>
              <a:fillRect b="0" l="0" r="0" t="-45135"/>
            </a:stretch>
          </a:blipFill>
          <a:ln>
            <a:noFill/>
          </a:ln>
        </p:spPr>
      </p:sp>
      <p:sp>
        <p:nvSpPr>
          <p:cNvPr id="321" name="Google Shape;321;p21"/>
          <p:cNvSpPr/>
          <p:nvPr/>
        </p:nvSpPr>
        <p:spPr>
          <a:xfrm>
            <a:off x="6482256" y="1860402"/>
            <a:ext cx="807568" cy="1085971"/>
          </a:xfrm>
          <a:custGeom>
            <a:rect b="b" l="l" r="r" t="t"/>
            <a:pathLst>
              <a:path extrusionOk="0" h="2171941" w="1615135">
                <a:moveTo>
                  <a:pt x="0" y="0"/>
                </a:moveTo>
                <a:lnTo>
                  <a:pt x="1615135" y="0"/>
                </a:lnTo>
                <a:lnTo>
                  <a:pt x="1615135" y="2171941"/>
                </a:lnTo>
                <a:lnTo>
                  <a:pt x="0" y="2171941"/>
                </a:lnTo>
                <a:lnTo>
                  <a:pt x="0" y="0"/>
                </a:lnTo>
                <a:close/>
              </a:path>
            </a:pathLst>
          </a:custGeom>
          <a:blipFill rotWithShape="1">
            <a:blip r:embed="rId17">
              <a:alphaModFix/>
            </a:blip>
            <a:stretch>
              <a:fillRect b="0" l="0" r="0" t="0"/>
            </a:stretch>
          </a:blipFill>
          <a:ln>
            <a:noFill/>
          </a:ln>
        </p:spPr>
      </p:sp>
      <p:sp>
        <p:nvSpPr>
          <p:cNvPr id="322" name="Google Shape;322;p21"/>
          <p:cNvSpPr/>
          <p:nvPr/>
        </p:nvSpPr>
        <p:spPr>
          <a:xfrm flipH="1">
            <a:off x="-15918" y="3073706"/>
            <a:ext cx="737424" cy="1263499"/>
          </a:xfrm>
          <a:custGeom>
            <a:rect b="b" l="l" r="r" t="t"/>
            <a:pathLst>
              <a:path extrusionOk="0" h="2526997" w="1474847">
                <a:moveTo>
                  <a:pt x="1474847" y="0"/>
                </a:moveTo>
                <a:lnTo>
                  <a:pt x="0" y="0"/>
                </a:lnTo>
                <a:lnTo>
                  <a:pt x="0" y="2526997"/>
                </a:lnTo>
                <a:lnTo>
                  <a:pt x="1474847" y="2526997"/>
                </a:lnTo>
                <a:lnTo>
                  <a:pt x="1474847" y="0"/>
                </a:lnTo>
                <a:close/>
              </a:path>
            </a:pathLst>
          </a:custGeom>
          <a:blipFill rotWithShape="1">
            <a:blip r:embed="rId18">
              <a:alphaModFix/>
            </a:blip>
            <a:stretch>
              <a:fillRect b="0" l="0" r="0" t="0"/>
            </a:stretch>
          </a:blipFill>
          <a:ln>
            <a:noFill/>
          </a:ln>
        </p:spPr>
      </p:sp>
      <p:cxnSp>
        <p:nvCxnSpPr>
          <p:cNvPr id="323" name="Google Shape;323;p21"/>
          <p:cNvCxnSpPr/>
          <p:nvPr/>
        </p:nvCxnSpPr>
        <p:spPr>
          <a:xfrm>
            <a:off x="616731" y="-1373518"/>
            <a:ext cx="0" cy="1764749"/>
          </a:xfrm>
          <a:prstGeom prst="straightConnector1">
            <a:avLst/>
          </a:prstGeom>
          <a:noFill/>
          <a:ln cap="flat" cmpd="sng" w="9525">
            <a:solidFill>
              <a:srgbClr val="F49E0C"/>
            </a:solidFill>
            <a:prstDash val="solid"/>
            <a:round/>
            <a:headEnd len="sm" w="sm" type="none"/>
            <a:tailEnd len="sm" w="sm" type="none"/>
          </a:ln>
        </p:spPr>
      </p:cxnSp>
      <p:cxnSp>
        <p:nvCxnSpPr>
          <p:cNvPr id="324" name="Google Shape;324;p21"/>
          <p:cNvCxnSpPr/>
          <p:nvPr/>
        </p:nvCxnSpPr>
        <p:spPr>
          <a:xfrm>
            <a:off x="1243759" y="-1250398"/>
            <a:ext cx="0" cy="1764749"/>
          </a:xfrm>
          <a:prstGeom prst="straightConnector1">
            <a:avLst/>
          </a:prstGeom>
          <a:noFill/>
          <a:ln cap="flat" cmpd="sng" w="9525">
            <a:solidFill>
              <a:srgbClr val="3A2336"/>
            </a:solidFill>
            <a:prstDash val="solid"/>
            <a:round/>
            <a:headEnd len="sm" w="sm" type="none"/>
            <a:tailEnd len="sm" w="sm" type="none"/>
          </a:ln>
        </p:spPr>
      </p:cxnSp>
      <p:cxnSp>
        <p:nvCxnSpPr>
          <p:cNvPr id="325" name="Google Shape;325;p21"/>
          <p:cNvCxnSpPr/>
          <p:nvPr/>
        </p:nvCxnSpPr>
        <p:spPr>
          <a:xfrm>
            <a:off x="8603456" y="-1383043"/>
            <a:ext cx="0" cy="1764749"/>
          </a:xfrm>
          <a:prstGeom prst="straightConnector1">
            <a:avLst/>
          </a:prstGeom>
          <a:noFill/>
          <a:ln cap="flat" cmpd="sng" w="9525">
            <a:solidFill>
              <a:srgbClr val="3A2336"/>
            </a:solidFill>
            <a:prstDash val="solid"/>
            <a:round/>
            <a:headEnd len="sm" w="sm" type="none"/>
            <a:tailEnd len="sm" w="sm" type="none"/>
          </a:ln>
        </p:spPr>
      </p:cxnSp>
      <p:cxnSp>
        <p:nvCxnSpPr>
          <p:cNvPr id="326" name="Google Shape;326;p21"/>
          <p:cNvCxnSpPr/>
          <p:nvPr/>
        </p:nvCxnSpPr>
        <p:spPr>
          <a:xfrm>
            <a:off x="3145743" y="-976852"/>
            <a:ext cx="0" cy="1764749"/>
          </a:xfrm>
          <a:prstGeom prst="straightConnector1">
            <a:avLst/>
          </a:prstGeom>
          <a:noFill/>
          <a:ln cap="flat" cmpd="sng" w="9525">
            <a:solidFill>
              <a:srgbClr val="3A2336"/>
            </a:solidFill>
            <a:prstDash val="solid"/>
            <a:round/>
            <a:headEnd len="sm" w="sm" type="none"/>
            <a:tailEnd len="sm" w="sm" type="none"/>
          </a:ln>
        </p:spPr>
      </p:cxnSp>
      <p:cxnSp>
        <p:nvCxnSpPr>
          <p:cNvPr id="327" name="Google Shape;327;p21"/>
          <p:cNvCxnSpPr/>
          <p:nvPr/>
        </p:nvCxnSpPr>
        <p:spPr>
          <a:xfrm>
            <a:off x="3946112" y="-872571"/>
            <a:ext cx="0" cy="1764749"/>
          </a:xfrm>
          <a:prstGeom prst="straightConnector1">
            <a:avLst/>
          </a:prstGeom>
          <a:noFill/>
          <a:ln cap="flat" cmpd="sng" w="9525">
            <a:solidFill>
              <a:srgbClr val="3A2336"/>
            </a:solidFill>
            <a:prstDash val="solid"/>
            <a:round/>
            <a:headEnd len="sm" w="sm" type="none"/>
            <a:tailEnd len="sm" w="sm" type="none"/>
          </a:ln>
        </p:spPr>
      </p:cxnSp>
      <p:cxnSp>
        <p:nvCxnSpPr>
          <p:cNvPr id="328" name="Google Shape;328;p21"/>
          <p:cNvCxnSpPr/>
          <p:nvPr/>
        </p:nvCxnSpPr>
        <p:spPr>
          <a:xfrm>
            <a:off x="4856207" y="-1143946"/>
            <a:ext cx="0" cy="1764749"/>
          </a:xfrm>
          <a:prstGeom prst="straightConnector1">
            <a:avLst/>
          </a:prstGeom>
          <a:noFill/>
          <a:ln cap="flat" cmpd="sng" w="9525">
            <a:solidFill>
              <a:srgbClr val="E94F1D"/>
            </a:solidFill>
            <a:prstDash val="solid"/>
            <a:round/>
            <a:headEnd len="sm" w="sm" type="none"/>
            <a:tailEnd len="sm" w="sm" type="none"/>
          </a:ln>
        </p:spPr>
      </p:cxnSp>
      <p:cxnSp>
        <p:nvCxnSpPr>
          <p:cNvPr id="329" name="Google Shape;329;p21"/>
          <p:cNvCxnSpPr/>
          <p:nvPr/>
        </p:nvCxnSpPr>
        <p:spPr>
          <a:xfrm>
            <a:off x="6789870" y="-1071563"/>
            <a:ext cx="0" cy="1764749"/>
          </a:xfrm>
          <a:prstGeom prst="straightConnector1">
            <a:avLst/>
          </a:prstGeom>
          <a:noFill/>
          <a:ln cap="flat" cmpd="sng" w="9525">
            <a:solidFill>
              <a:srgbClr val="E94F1D"/>
            </a:solidFill>
            <a:prstDash val="solid"/>
            <a:round/>
            <a:headEnd len="sm" w="sm" type="none"/>
            <a:tailEnd len="sm" w="sm" type="none"/>
          </a:ln>
        </p:spPr>
      </p:cxnSp>
      <p:cxnSp>
        <p:nvCxnSpPr>
          <p:cNvPr id="330" name="Google Shape;330;p21"/>
          <p:cNvCxnSpPr/>
          <p:nvPr/>
        </p:nvCxnSpPr>
        <p:spPr>
          <a:xfrm>
            <a:off x="2212210" y="-976852"/>
            <a:ext cx="0" cy="1764749"/>
          </a:xfrm>
          <a:prstGeom prst="straightConnector1">
            <a:avLst/>
          </a:prstGeom>
          <a:noFill/>
          <a:ln cap="flat" cmpd="sng" w="9525">
            <a:solidFill>
              <a:srgbClr val="A1D4D1"/>
            </a:solidFill>
            <a:prstDash val="solid"/>
            <a:round/>
            <a:headEnd len="sm" w="sm" type="none"/>
            <a:tailEnd len="sm" w="sm" type="none"/>
          </a:ln>
        </p:spPr>
      </p:cxnSp>
      <p:cxnSp>
        <p:nvCxnSpPr>
          <p:cNvPr id="331" name="Google Shape;331;p21"/>
          <p:cNvCxnSpPr/>
          <p:nvPr/>
        </p:nvCxnSpPr>
        <p:spPr>
          <a:xfrm>
            <a:off x="5903577" y="-1129659"/>
            <a:ext cx="0" cy="1764749"/>
          </a:xfrm>
          <a:prstGeom prst="straightConnector1">
            <a:avLst/>
          </a:prstGeom>
          <a:noFill/>
          <a:ln cap="flat" cmpd="sng" w="9525">
            <a:solidFill>
              <a:srgbClr val="A1D4D1"/>
            </a:solidFill>
            <a:prstDash val="solid"/>
            <a:round/>
            <a:headEnd len="sm" w="sm" type="none"/>
            <a:tailEnd len="sm" w="sm" type="none"/>
          </a:ln>
        </p:spPr>
      </p:cxnSp>
      <p:cxnSp>
        <p:nvCxnSpPr>
          <p:cNvPr id="332" name="Google Shape;332;p21"/>
          <p:cNvCxnSpPr/>
          <p:nvPr/>
        </p:nvCxnSpPr>
        <p:spPr>
          <a:xfrm>
            <a:off x="7768527" y="-1526738"/>
            <a:ext cx="0" cy="1764749"/>
          </a:xfrm>
          <a:prstGeom prst="straightConnector1">
            <a:avLst/>
          </a:prstGeom>
          <a:noFill/>
          <a:ln cap="flat" cmpd="sng" w="9525">
            <a:solidFill>
              <a:srgbClr val="A1D4D1"/>
            </a:solidFill>
            <a:prstDash val="solid"/>
            <a:round/>
            <a:headEnd len="sm" w="sm" type="none"/>
            <a:tailEnd len="sm" w="sm" type="none"/>
          </a:ln>
        </p:spPr>
      </p:cxnSp>
      <p:grpSp>
        <p:nvGrpSpPr>
          <p:cNvPr id="333" name="Google Shape;333;p21"/>
          <p:cNvGrpSpPr/>
          <p:nvPr/>
        </p:nvGrpSpPr>
        <p:grpSpPr>
          <a:xfrm>
            <a:off x="999027" y="787896"/>
            <a:ext cx="489463" cy="489462"/>
            <a:chOff x="0" y="0"/>
            <a:chExt cx="812800" cy="812800"/>
          </a:xfrm>
        </p:grpSpPr>
        <p:sp>
          <p:nvSpPr>
            <p:cNvPr id="334" name="Google Shape;33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6" name="Google Shape;336;p21"/>
          <p:cNvGrpSpPr/>
          <p:nvPr/>
        </p:nvGrpSpPr>
        <p:grpSpPr>
          <a:xfrm>
            <a:off x="957859" y="2175854"/>
            <a:ext cx="489463" cy="489463"/>
            <a:chOff x="0" y="0"/>
            <a:chExt cx="812800" cy="812800"/>
          </a:xfrm>
        </p:grpSpPr>
        <p:sp>
          <p:nvSpPr>
            <p:cNvPr id="337" name="Google Shape;33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8" name="Google Shape;338;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9" name="Google Shape;339;p21"/>
          <p:cNvGrpSpPr/>
          <p:nvPr/>
        </p:nvGrpSpPr>
        <p:grpSpPr>
          <a:xfrm>
            <a:off x="786836" y="3574949"/>
            <a:ext cx="489463" cy="489463"/>
            <a:chOff x="0" y="0"/>
            <a:chExt cx="812800" cy="812800"/>
          </a:xfrm>
        </p:grpSpPr>
        <p:sp>
          <p:nvSpPr>
            <p:cNvPr id="340" name="Google Shape;34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1" name="Google Shape;341;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2" name="Google Shape;342;p21"/>
          <p:cNvGrpSpPr/>
          <p:nvPr/>
        </p:nvGrpSpPr>
        <p:grpSpPr>
          <a:xfrm>
            <a:off x="1633142" y="3860718"/>
            <a:ext cx="489463" cy="489463"/>
            <a:chOff x="0" y="0"/>
            <a:chExt cx="812800" cy="812800"/>
          </a:xfrm>
        </p:grpSpPr>
        <p:sp>
          <p:nvSpPr>
            <p:cNvPr id="343" name="Google Shape;34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5" name="Google Shape;345;p21"/>
          <p:cNvGrpSpPr/>
          <p:nvPr/>
        </p:nvGrpSpPr>
        <p:grpSpPr>
          <a:xfrm>
            <a:off x="1819434" y="2444813"/>
            <a:ext cx="489463" cy="489463"/>
            <a:chOff x="0" y="0"/>
            <a:chExt cx="812800" cy="812800"/>
          </a:xfrm>
        </p:grpSpPr>
        <p:sp>
          <p:nvSpPr>
            <p:cNvPr id="346" name="Google Shape;34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8" name="Google Shape;348;p21"/>
          <p:cNvGrpSpPr/>
          <p:nvPr/>
        </p:nvGrpSpPr>
        <p:grpSpPr>
          <a:xfrm>
            <a:off x="2768526" y="2520201"/>
            <a:ext cx="489463" cy="489463"/>
            <a:chOff x="0" y="0"/>
            <a:chExt cx="812800" cy="812800"/>
          </a:xfrm>
        </p:grpSpPr>
        <p:sp>
          <p:nvSpPr>
            <p:cNvPr id="349" name="Google Shape;34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0" name="Google Shape;350;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1" name="Google Shape;351;p21"/>
          <p:cNvGrpSpPr/>
          <p:nvPr/>
        </p:nvGrpSpPr>
        <p:grpSpPr>
          <a:xfrm>
            <a:off x="1967479" y="1090431"/>
            <a:ext cx="489463" cy="489463"/>
            <a:chOff x="0" y="0"/>
            <a:chExt cx="812800" cy="812800"/>
          </a:xfrm>
        </p:grpSpPr>
        <p:sp>
          <p:nvSpPr>
            <p:cNvPr id="352" name="Google Shape;35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3" name="Google Shape;353;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4" name="Google Shape;354;p21"/>
          <p:cNvGrpSpPr/>
          <p:nvPr/>
        </p:nvGrpSpPr>
        <p:grpSpPr>
          <a:xfrm>
            <a:off x="2898630" y="1131427"/>
            <a:ext cx="489463" cy="489463"/>
            <a:chOff x="0" y="0"/>
            <a:chExt cx="812800" cy="812800"/>
          </a:xfrm>
        </p:grpSpPr>
        <p:sp>
          <p:nvSpPr>
            <p:cNvPr id="355" name="Google Shape;35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6" name="Google Shape;356;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7" name="Google Shape;357;p21"/>
          <p:cNvGrpSpPr/>
          <p:nvPr/>
        </p:nvGrpSpPr>
        <p:grpSpPr>
          <a:xfrm>
            <a:off x="3731176" y="1322876"/>
            <a:ext cx="489463" cy="489463"/>
            <a:chOff x="0" y="0"/>
            <a:chExt cx="812800" cy="812800"/>
          </a:xfrm>
        </p:grpSpPr>
        <p:sp>
          <p:nvSpPr>
            <p:cNvPr id="358" name="Google Shape;35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9" name="Google Shape;359;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0" name="Google Shape;360;p21"/>
          <p:cNvGrpSpPr/>
          <p:nvPr/>
        </p:nvGrpSpPr>
        <p:grpSpPr>
          <a:xfrm>
            <a:off x="4659139" y="1114660"/>
            <a:ext cx="489463" cy="489463"/>
            <a:chOff x="0" y="0"/>
            <a:chExt cx="812800" cy="812800"/>
          </a:xfrm>
        </p:grpSpPr>
        <p:sp>
          <p:nvSpPr>
            <p:cNvPr id="361" name="Google Shape;36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3" name="Google Shape;363;p21"/>
          <p:cNvGrpSpPr/>
          <p:nvPr/>
        </p:nvGrpSpPr>
        <p:grpSpPr>
          <a:xfrm>
            <a:off x="5669046" y="1102373"/>
            <a:ext cx="489463" cy="489463"/>
            <a:chOff x="0" y="0"/>
            <a:chExt cx="812800" cy="812800"/>
          </a:xfrm>
        </p:grpSpPr>
        <p:sp>
          <p:nvSpPr>
            <p:cNvPr id="364" name="Google Shape;36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6" name="Google Shape;366;p21"/>
          <p:cNvGrpSpPr/>
          <p:nvPr/>
        </p:nvGrpSpPr>
        <p:grpSpPr>
          <a:xfrm>
            <a:off x="6608499" y="845700"/>
            <a:ext cx="489463" cy="489463"/>
            <a:chOff x="0" y="0"/>
            <a:chExt cx="812800" cy="812800"/>
          </a:xfrm>
        </p:grpSpPr>
        <p:sp>
          <p:nvSpPr>
            <p:cNvPr id="367" name="Google Shape;36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8" name="Google Shape;368;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9" name="Google Shape;369;p21"/>
          <p:cNvGrpSpPr/>
          <p:nvPr/>
        </p:nvGrpSpPr>
        <p:grpSpPr>
          <a:xfrm>
            <a:off x="7557909" y="796470"/>
            <a:ext cx="489463" cy="489463"/>
            <a:chOff x="0" y="0"/>
            <a:chExt cx="812800" cy="812800"/>
          </a:xfrm>
        </p:grpSpPr>
        <p:sp>
          <p:nvSpPr>
            <p:cNvPr id="370" name="Google Shape;37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1" name="Google Shape;371;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2" name="Google Shape;372;p21"/>
          <p:cNvSpPr txBox="1"/>
          <p:nvPr/>
        </p:nvSpPr>
        <p:spPr>
          <a:xfrm>
            <a:off x="1189845" y="923683"/>
            <a:ext cx="107826"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a:t>
            </a:r>
            <a:endParaRPr sz="700"/>
          </a:p>
        </p:txBody>
      </p:sp>
      <p:sp>
        <p:nvSpPr>
          <p:cNvPr id="373" name="Google Shape;373;p21"/>
          <p:cNvSpPr txBox="1"/>
          <p:nvPr/>
        </p:nvSpPr>
        <p:spPr>
          <a:xfrm>
            <a:off x="1126260" y="2311640"/>
            <a:ext cx="152660"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9</a:t>
            </a:r>
            <a:endParaRPr sz="700"/>
          </a:p>
        </p:txBody>
      </p:sp>
      <p:sp>
        <p:nvSpPr>
          <p:cNvPr id="374" name="Google Shape;374;p21"/>
          <p:cNvSpPr txBox="1"/>
          <p:nvPr/>
        </p:nvSpPr>
        <p:spPr>
          <a:xfrm>
            <a:off x="917230" y="3710736"/>
            <a:ext cx="22867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17</a:t>
            </a:r>
            <a:endParaRPr sz="700"/>
          </a:p>
        </p:txBody>
      </p:sp>
      <p:sp>
        <p:nvSpPr>
          <p:cNvPr id="375" name="Google Shape;375;p21"/>
          <p:cNvSpPr txBox="1"/>
          <p:nvPr/>
        </p:nvSpPr>
        <p:spPr>
          <a:xfrm>
            <a:off x="1751685" y="3996504"/>
            <a:ext cx="25237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18</a:t>
            </a:r>
            <a:endParaRPr sz="700"/>
          </a:p>
        </p:txBody>
      </p:sp>
      <p:sp>
        <p:nvSpPr>
          <p:cNvPr id="376" name="Google Shape;376;p21"/>
          <p:cNvSpPr txBox="1"/>
          <p:nvPr/>
        </p:nvSpPr>
        <p:spPr>
          <a:xfrm>
            <a:off x="1927857" y="2580600"/>
            <a:ext cx="27261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10</a:t>
            </a:r>
            <a:endParaRPr sz="700"/>
          </a:p>
        </p:txBody>
      </p:sp>
      <p:sp>
        <p:nvSpPr>
          <p:cNvPr id="377" name="Google Shape;377;p21"/>
          <p:cNvSpPr txBox="1"/>
          <p:nvPr/>
        </p:nvSpPr>
        <p:spPr>
          <a:xfrm>
            <a:off x="2905431" y="2655987"/>
            <a:ext cx="215652"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11</a:t>
            </a:r>
            <a:endParaRPr sz="700"/>
          </a:p>
        </p:txBody>
      </p:sp>
      <p:sp>
        <p:nvSpPr>
          <p:cNvPr id="378" name="Google Shape;378;p21"/>
          <p:cNvSpPr txBox="1"/>
          <p:nvPr/>
        </p:nvSpPr>
        <p:spPr>
          <a:xfrm>
            <a:off x="2140661" y="1226217"/>
            <a:ext cx="143098"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a:t>
            </a:r>
            <a:endParaRPr sz="700"/>
          </a:p>
        </p:txBody>
      </p:sp>
      <p:sp>
        <p:nvSpPr>
          <p:cNvPr id="379" name="Google Shape;379;p21"/>
          <p:cNvSpPr txBox="1"/>
          <p:nvPr/>
        </p:nvSpPr>
        <p:spPr>
          <a:xfrm>
            <a:off x="3074417" y="1267213"/>
            <a:ext cx="137890"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3</a:t>
            </a:r>
            <a:endParaRPr sz="700"/>
          </a:p>
        </p:txBody>
      </p:sp>
      <p:sp>
        <p:nvSpPr>
          <p:cNvPr id="380" name="Google Shape;380;p21"/>
          <p:cNvSpPr txBox="1"/>
          <p:nvPr/>
        </p:nvSpPr>
        <p:spPr>
          <a:xfrm>
            <a:off x="3896694" y="1458662"/>
            <a:ext cx="158428"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4</a:t>
            </a:r>
            <a:endParaRPr sz="700"/>
          </a:p>
        </p:txBody>
      </p:sp>
      <p:sp>
        <p:nvSpPr>
          <p:cNvPr id="381" name="Google Shape;381;p21"/>
          <p:cNvSpPr txBox="1"/>
          <p:nvPr/>
        </p:nvSpPr>
        <p:spPr>
          <a:xfrm>
            <a:off x="4834349" y="1250445"/>
            <a:ext cx="139043"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5</a:t>
            </a:r>
            <a:endParaRPr sz="700"/>
          </a:p>
        </p:txBody>
      </p:sp>
      <p:sp>
        <p:nvSpPr>
          <p:cNvPr id="382" name="Google Shape;382;p21"/>
          <p:cNvSpPr txBox="1"/>
          <p:nvPr/>
        </p:nvSpPr>
        <p:spPr>
          <a:xfrm>
            <a:off x="5834713" y="1238159"/>
            <a:ext cx="158130"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6</a:t>
            </a:r>
            <a:endParaRPr sz="700"/>
          </a:p>
        </p:txBody>
      </p:sp>
      <p:sp>
        <p:nvSpPr>
          <p:cNvPr id="383" name="Google Shape;383;p21"/>
          <p:cNvSpPr txBox="1"/>
          <p:nvPr/>
        </p:nvSpPr>
        <p:spPr>
          <a:xfrm>
            <a:off x="6792806" y="981486"/>
            <a:ext cx="120849"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7</a:t>
            </a:r>
            <a:endParaRPr sz="700"/>
          </a:p>
        </p:txBody>
      </p:sp>
      <p:sp>
        <p:nvSpPr>
          <p:cNvPr id="384" name="Google Shape;384;p21"/>
          <p:cNvSpPr txBox="1"/>
          <p:nvPr/>
        </p:nvSpPr>
        <p:spPr>
          <a:xfrm>
            <a:off x="7730366" y="932256"/>
            <a:ext cx="144549"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8</a:t>
            </a:r>
            <a:endParaRPr sz="700"/>
          </a:p>
        </p:txBody>
      </p:sp>
      <p:grpSp>
        <p:nvGrpSpPr>
          <p:cNvPr id="385" name="Google Shape;385;p21"/>
          <p:cNvGrpSpPr/>
          <p:nvPr/>
        </p:nvGrpSpPr>
        <p:grpSpPr>
          <a:xfrm>
            <a:off x="3654674" y="2595589"/>
            <a:ext cx="489463" cy="489463"/>
            <a:chOff x="0" y="0"/>
            <a:chExt cx="812800" cy="812800"/>
          </a:xfrm>
        </p:grpSpPr>
        <p:sp>
          <p:nvSpPr>
            <p:cNvPr id="386" name="Google Shape;38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7" name="Google Shape;387;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8" name="Google Shape;388;p21"/>
          <p:cNvGrpSpPr/>
          <p:nvPr/>
        </p:nvGrpSpPr>
        <p:grpSpPr>
          <a:xfrm>
            <a:off x="4647194" y="2615489"/>
            <a:ext cx="489463" cy="489463"/>
            <a:chOff x="0" y="0"/>
            <a:chExt cx="812800" cy="812800"/>
          </a:xfrm>
        </p:grpSpPr>
        <p:sp>
          <p:nvSpPr>
            <p:cNvPr id="389" name="Google Shape;38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0" name="Google Shape;390;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1" name="Google Shape;391;p21"/>
          <p:cNvSpPr txBox="1"/>
          <p:nvPr/>
        </p:nvSpPr>
        <p:spPr>
          <a:xfrm>
            <a:off x="3773944" y="2731375"/>
            <a:ext cx="25092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12</a:t>
            </a:r>
            <a:endParaRPr sz="700"/>
          </a:p>
        </p:txBody>
      </p:sp>
      <p:sp>
        <p:nvSpPr>
          <p:cNvPr id="392" name="Google Shape;392;p21"/>
          <p:cNvSpPr txBox="1"/>
          <p:nvPr/>
        </p:nvSpPr>
        <p:spPr>
          <a:xfrm>
            <a:off x="4769068" y="2751275"/>
            <a:ext cx="245715"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13</a:t>
            </a:r>
            <a:endParaRPr sz="700"/>
          </a:p>
        </p:txBody>
      </p:sp>
      <p:grpSp>
        <p:nvGrpSpPr>
          <p:cNvPr id="393" name="Google Shape;393;p21"/>
          <p:cNvGrpSpPr/>
          <p:nvPr/>
        </p:nvGrpSpPr>
        <p:grpSpPr>
          <a:xfrm>
            <a:off x="5689193" y="2430456"/>
            <a:ext cx="489463" cy="489463"/>
            <a:chOff x="0" y="0"/>
            <a:chExt cx="812800" cy="812800"/>
          </a:xfrm>
        </p:grpSpPr>
        <p:sp>
          <p:nvSpPr>
            <p:cNvPr id="394" name="Google Shape;39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6" name="Google Shape;396;p21"/>
          <p:cNvSpPr txBox="1"/>
          <p:nvPr/>
        </p:nvSpPr>
        <p:spPr>
          <a:xfrm>
            <a:off x="5800798" y="2566242"/>
            <a:ext cx="266253"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14</a:t>
            </a:r>
            <a:endParaRPr sz="700"/>
          </a:p>
        </p:txBody>
      </p:sp>
      <p:grpSp>
        <p:nvGrpSpPr>
          <p:cNvPr id="397" name="Google Shape;397;p21"/>
          <p:cNvGrpSpPr/>
          <p:nvPr/>
        </p:nvGrpSpPr>
        <p:grpSpPr>
          <a:xfrm>
            <a:off x="6641309" y="2273639"/>
            <a:ext cx="489463" cy="489463"/>
            <a:chOff x="0" y="0"/>
            <a:chExt cx="812800" cy="812800"/>
          </a:xfrm>
        </p:grpSpPr>
        <p:sp>
          <p:nvSpPr>
            <p:cNvPr id="398" name="Google Shape;39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9" name="Google Shape;399;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0" name="Google Shape;400;p21"/>
          <p:cNvSpPr txBox="1"/>
          <p:nvPr/>
        </p:nvSpPr>
        <p:spPr>
          <a:xfrm>
            <a:off x="6762605" y="2409426"/>
            <a:ext cx="2468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15</a:t>
            </a:r>
            <a:endParaRPr sz="700"/>
          </a:p>
        </p:txBody>
      </p:sp>
      <p:grpSp>
        <p:nvGrpSpPr>
          <p:cNvPr id="401" name="Google Shape;401;p21"/>
          <p:cNvGrpSpPr/>
          <p:nvPr/>
        </p:nvGrpSpPr>
        <p:grpSpPr>
          <a:xfrm>
            <a:off x="7542236" y="2110498"/>
            <a:ext cx="489463" cy="489463"/>
            <a:chOff x="0" y="0"/>
            <a:chExt cx="812800" cy="812800"/>
          </a:xfrm>
        </p:grpSpPr>
        <p:sp>
          <p:nvSpPr>
            <p:cNvPr id="402" name="Google Shape;40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3" name="Google Shape;403;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4" name="Google Shape;404;p21"/>
          <p:cNvSpPr txBox="1"/>
          <p:nvPr/>
        </p:nvSpPr>
        <p:spPr>
          <a:xfrm>
            <a:off x="7653990" y="2246284"/>
            <a:ext cx="26595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16</a:t>
            </a:r>
            <a:endParaRPr sz="700"/>
          </a:p>
        </p:txBody>
      </p:sp>
      <p:grpSp>
        <p:nvGrpSpPr>
          <p:cNvPr id="405" name="Google Shape;405;p21"/>
          <p:cNvGrpSpPr/>
          <p:nvPr/>
        </p:nvGrpSpPr>
        <p:grpSpPr>
          <a:xfrm>
            <a:off x="3287760" y="3923387"/>
            <a:ext cx="489463" cy="489463"/>
            <a:chOff x="0" y="0"/>
            <a:chExt cx="812800" cy="812800"/>
          </a:xfrm>
        </p:grpSpPr>
        <p:sp>
          <p:nvSpPr>
            <p:cNvPr id="406" name="Google Shape;40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8" name="Google Shape;408;p21"/>
          <p:cNvSpPr txBox="1"/>
          <p:nvPr/>
        </p:nvSpPr>
        <p:spPr>
          <a:xfrm>
            <a:off x="3378566" y="4059173"/>
            <a:ext cx="307851"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20</a:t>
            </a:r>
            <a:endParaRPr sz="700"/>
          </a:p>
        </p:txBody>
      </p:sp>
      <p:grpSp>
        <p:nvGrpSpPr>
          <p:cNvPr id="409" name="Google Shape;409;p21"/>
          <p:cNvGrpSpPr/>
          <p:nvPr/>
        </p:nvGrpSpPr>
        <p:grpSpPr>
          <a:xfrm>
            <a:off x="4185352" y="4129678"/>
            <a:ext cx="489463" cy="489463"/>
            <a:chOff x="0" y="0"/>
            <a:chExt cx="812800" cy="812800"/>
          </a:xfrm>
        </p:grpSpPr>
        <p:sp>
          <p:nvSpPr>
            <p:cNvPr id="410" name="Google Shape;41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1" name="Google Shape;411;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2" name="Google Shape;412;p21"/>
          <p:cNvSpPr txBox="1"/>
          <p:nvPr/>
        </p:nvSpPr>
        <p:spPr>
          <a:xfrm>
            <a:off x="4304621" y="4265464"/>
            <a:ext cx="25092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21</a:t>
            </a:r>
            <a:endParaRPr sz="700"/>
          </a:p>
        </p:txBody>
      </p:sp>
      <p:grpSp>
        <p:nvGrpSpPr>
          <p:cNvPr id="413" name="Google Shape;413;p21"/>
          <p:cNvGrpSpPr/>
          <p:nvPr/>
        </p:nvGrpSpPr>
        <p:grpSpPr>
          <a:xfrm>
            <a:off x="5132967" y="4013375"/>
            <a:ext cx="489463" cy="489463"/>
            <a:chOff x="0" y="0"/>
            <a:chExt cx="812800" cy="812800"/>
          </a:xfrm>
        </p:grpSpPr>
        <p:sp>
          <p:nvSpPr>
            <p:cNvPr id="414" name="Google Shape;41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6" name="Google Shape;416;p21"/>
          <p:cNvGrpSpPr/>
          <p:nvPr/>
        </p:nvGrpSpPr>
        <p:grpSpPr>
          <a:xfrm>
            <a:off x="6139482" y="3850713"/>
            <a:ext cx="489463" cy="489463"/>
            <a:chOff x="0" y="0"/>
            <a:chExt cx="812800" cy="812800"/>
          </a:xfrm>
        </p:grpSpPr>
        <p:sp>
          <p:nvSpPr>
            <p:cNvPr id="417" name="Google Shape;41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8" name="Google Shape;418;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9" name="Google Shape;419;p21"/>
          <p:cNvGrpSpPr/>
          <p:nvPr/>
        </p:nvGrpSpPr>
        <p:grpSpPr>
          <a:xfrm>
            <a:off x="7036751" y="3935380"/>
            <a:ext cx="489463" cy="489463"/>
            <a:chOff x="0" y="0"/>
            <a:chExt cx="812800" cy="812800"/>
          </a:xfrm>
        </p:grpSpPr>
        <p:sp>
          <p:nvSpPr>
            <p:cNvPr id="420" name="Google Shape;42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1" name="Google Shape;421;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2" name="Google Shape;422;p21"/>
          <p:cNvGrpSpPr/>
          <p:nvPr/>
        </p:nvGrpSpPr>
        <p:grpSpPr>
          <a:xfrm>
            <a:off x="2462414" y="4009896"/>
            <a:ext cx="489463" cy="489463"/>
            <a:chOff x="0" y="0"/>
            <a:chExt cx="812800" cy="812800"/>
          </a:xfrm>
        </p:grpSpPr>
        <p:sp>
          <p:nvSpPr>
            <p:cNvPr id="423" name="Google Shape;42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4" name="Google Shape;424;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5" name="Google Shape;425;p21"/>
          <p:cNvGrpSpPr/>
          <p:nvPr/>
        </p:nvGrpSpPr>
        <p:grpSpPr>
          <a:xfrm>
            <a:off x="8010475" y="3834453"/>
            <a:ext cx="711959" cy="711958"/>
            <a:chOff x="0" y="0"/>
            <a:chExt cx="812800" cy="812800"/>
          </a:xfrm>
        </p:grpSpPr>
        <p:sp>
          <p:nvSpPr>
            <p:cNvPr id="426" name="Google Shape;42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8" name="Google Shape;428;p21"/>
          <p:cNvSpPr txBox="1"/>
          <p:nvPr/>
        </p:nvSpPr>
        <p:spPr>
          <a:xfrm>
            <a:off x="5234599" y="4149162"/>
            <a:ext cx="286197"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22</a:t>
            </a:r>
            <a:endParaRPr sz="700"/>
          </a:p>
        </p:txBody>
      </p:sp>
      <p:sp>
        <p:nvSpPr>
          <p:cNvPr id="429" name="Google Shape;429;p21"/>
          <p:cNvSpPr txBox="1"/>
          <p:nvPr/>
        </p:nvSpPr>
        <p:spPr>
          <a:xfrm>
            <a:off x="6243720" y="3978014"/>
            <a:ext cx="28098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23</a:t>
            </a:r>
            <a:endParaRPr sz="700"/>
          </a:p>
        </p:txBody>
      </p:sp>
      <p:sp>
        <p:nvSpPr>
          <p:cNvPr id="430" name="Google Shape;430;p21"/>
          <p:cNvSpPr txBox="1"/>
          <p:nvPr/>
        </p:nvSpPr>
        <p:spPr>
          <a:xfrm>
            <a:off x="7130720" y="4071166"/>
            <a:ext cx="30152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24</a:t>
            </a:r>
            <a:endParaRPr sz="700"/>
          </a:p>
        </p:txBody>
      </p:sp>
      <p:sp>
        <p:nvSpPr>
          <p:cNvPr id="431" name="Google Shape;431;p21"/>
          <p:cNvSpPr txBox="1"/>
          <p:nvPr/>
        </p:nvSpPr>
        <p:spPr>
          <a:xfrm>
            <a:off x="2576921" y="4145682"/>
            <a:ext cx="26044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19</a:t>
            </a:r>
            <a:endParaRPr sz="700"/>
          </a:p>
        </p:txBody>
      </p:sp>
      <p:sp>
        <p:nvSpPr>
          <p:cNvPr id="432" name="Google Shape;432;p21"/>
          <p:cNvSpPr txBox="1"/>
          <p:nvPr/>
        </p:nvSpPr>
        <p:spPr>
          <a:xfrm>
            <a:off x="8161257" y="4033694"/>
            <a:ext cx="410394" cy="441110"/>
          </a:xfrm>
          <a:prstGeom prst="rect">
            <a:avLst/>
          </a:prstGeom>
          <a:noFill/>
          <a:ln>
            <a:noFill/>
          </a:ln>
        </p:spPr>
        <p:txBody>
          <a:bodyPr anchorCtr="0" anchor="t" bIns="0" lIns="0" spcFirstLastPara="1" rIns="0" wrap="square" tIns="0">
            <a:spAutoFit/>
          </a:bodyPr>
          <a:lstStyle/>
          <a:p>
            <a:pPr indent="0" lvl="0" marL="0" marR="0" rtl="0" algn="ctr">
              <a:lnSpc>
                <a:spcPct val="102008"/>
              </a:lnSpc>
              <a:spcBef>
                <a:spcPts val="0"/>
              </a:spcBef>
              <a:spcAft>
                <a:spcPts val="0"/>
              </a:spcAft>
              <a:buNone/>
            </a:pPr>
            <a:r>
              <a:rPr b="0" i="0" lang="en" sz="3300" u="none" cap="none" strike="noStrike">
                <a:solidFill>
                  <a:srgbClr val="E94F1D"/>
                </a:solidFill>
                <a:latin typeface="Oleo Script"/>
                <a:ea typeface="Oleo Script"/>
                <a:cs typeface="Oleo Script"/>
                <a:sym typeface="Oleo Script"/>
              </a:rPr>
              <a:t>25</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436" name="Shape 436"/>
        <p:cNvGrpSpPr/>
        <p:nvPr/>
      </p:nvGrpSpPr>
      <p:grpSpPr>
        <a:xfrm>
          <a:off x="0" y="0"/>
          <a:ext cx="0" cy="0"/>
          <a:chOff x="0" y="0"/>
          <a:chExt cx="0" cy="0"/>
        </a:xfrm>
      </p:grpSpPr>
      <p:pic>
        <p:nvPicPr>
          <p:cNvPr id="437" name="Google Shape;437;p22"/>
          <p:cNvPicPr preferRelativeResize="0"/>
          <p:nvPr/>
        </p:nvPicPr>
        <p:blipFill>
          <a:blip r:embed="rId3">
            <a:alphaModFix/>
          </a:blip>
          <a:stretch>
            <a:fillRect/>
          </a:stretch>
        </p:blipFill>
        <p:spPr>
          <a:xfrm>
            <a:off x="7924" y="0"/>
            <a:ext cx="9128151" cy="5143499"/>
          </a:xfrm>
          <a:prstGeom prst="rect">
            <a:avLst/>
          </a:prstGeom>
          <a:noFill/>
          <a:ln>
            <a:noFill/>
          </a:ln>
        </p:spPr>
      </p:pic>
      <p:sp>
        <p:nvSpPr>
          <p:cNvPr id="438" name="Google Shape;438;p22"/>
          <p:cNvSpPr/>
          <p:nvPr/>
        </p:nvSpPr>
        <p:spPr>
          <a:xfrm>
            <a:off x="709998" y="3865415"/>
            <a:ext cx="882253" cy="955195"/>
          </a:xfrm>
          <a:custGeom>
            <a:rect b="b" l="l" r="r" t="t"/>
            <a:pathLst>
              <a:path extrusionOk="0" h="1910390" w="1764505">
                <a:moveTo>
                  <a:pt x="0" y="0"/>
                </a:moveTo>
                <a:lnTo>
                  <a:pt x="1764506" y="0"/>
                </a:lnTo>
                <a:lnTo>
                  <a:pt x="1764506" y="1910389"/>
                </a:lnTo>
                <a:lnTo>
                  <a:pt x="0" y="1910389"/>
                </a:lnTo>
                <a:lnTo>
                  <a:pt x="0" y="0"/>
                </a:lnTo>
                <a:close/>
              </a:path>
            </a:pathLst>
          </a:custGeom>
          <a:blipFill rotWithShape="1">
            <a:blip r:embed="rId4">
              <a:alphaModFix/>
            </a:blip>
            <a:stretch>
              <a:fillRect b="0" l="0" r="0" t="0"/>
            </a:stretch>
          </a:blipFill>
          <a:ln>
            <a:noFill/>
          </a:ln>
        </p:spPr>
      </p:sp>
      <p:sp>
        <p:nvSpPr>
          <p:cNvPr id="439" name="Google Shape;439;p22"/>
          <p:cNvSpPr/>
          <p:nvPr/>
        </p:nvSpPr>
        <p:spPr>
          <a:xfrm>
            <a:off x="1592615" y="2695107"/>
            <a:ext cx="918724" cy="955195"/>
          </a:xfrm>
          <a:custGeom>
            <a:rect b="b" l="l" r="r" t="t"/>
            <a:pathLst>
              <a:path extrusionOk="0" h="1910390" w="1837448">
                <a:moveTo>
                  <a:pt x="0" y="0"/>
                </a:moveTo>
                <a:lnTo>
                  <a:pt x="1837447" y="0"/>
                </a:lnTo>
                <a:lnTo>
                  <a:pt x="1837447" y="1910390"/>
                </a:lnTo>
                <a:lnTo>
                  <a:pt x="0" y="1910390"/>
                </a:lnTo>
                <a:lnTo>
                  <a:pt x="0" y="0"/>
                </a:lnTo>
                <a:close/>
              </a:path>
            </a:pathLst>
          </a:custGeom>
          <a:blipFill rotWithShape="1">
            <a:blip r:embed="rId5">
              <a:alphaModFix/>
            </a:blip>
            <a:stretch>
              <a:fillRect b="0" l="0" r="0" t="0"/>
            </a:stretch>
          </a:blipFill>
          <a:ln>
            <a:noFill/>
          </a:ln>
        </p:spPr>
      </p:sp>
      <p:sp>
        <p:nvSpPr>
          <p:cNvPr id="440" name="Google Shape;440;p22"/>
          <p:cNvSpPr/>
          <p:nvPr/>
        </p:nvSpPr>
        <p:spPr>
          <a:xfrm>
            <a:off x="2713356" y="2695107"/>
            <a:ext cx="736369" cy="955195"/>
          </a:xfrm>
          <a:custGeom>
            <a:rect b="b" l="l" r="r" t="t"/>
            <a:pathLst>
              <a:path extrusionOk="0" h="1910390" w="1472737">
                <a:moveTo>
                  <a:pt x="0" y="0"/>
                </a:moveTo>
                <a:lnTo>
                  <a:pt x="1472737" y="0"/>
                </a:lnTo>
                <a:lnTo>
                  <a:pt x="1472737" y="1910390"/>
                </a:lnTo>
                <a:lnTo>
                  <a:pt x="0" y="1910390"/>
                </a:lnTo>
                <a:lnTo>
                  <a:pt x="0" y="0"/>
                </a:lnTo>
                <a:close/>
              </a:path>
            </a:pathLst>
          </a:custGeom>
          <a:blipFill rotWithShape="1">
            <a:blip r:embed="rId6">
              <a:alphaModFix/>
            </a:blip>
            <a:stretch>
              <a:fillRect b="0" l="0" r="0" t="0"/>
            </a:stretch>
          </a:blipFill>
          <a:ln>
            <a:noFill/>
          </a:ln>
        </p:spPr>
      </p:sp>
      <p:sp>
        <p:nvSpPr>
          <p:cNvPr id="441" name="Google Shape;441;p22"/>
          <p:cNvSpPr/>
          <p:nvPr/>
        </p:nvSpPr>
        <p:spPr>
          <a:xfrm>
            <a:off x="3651743" y="2708856"/>
            <a:ext cx="910830" cy="927697"/>
          </a:xfrm>
          <a:custGeom>
            <a:rect b="b" l="l" r="r" t="t"/>
            <a:pathLst>
              <a:path extrusionOk="0" h="1855394" w="1821660">
                <a:moveTo>
                  <a:pt x="0" y="0"/>
                </a:moveTo>
                <a:lnTo>
                  <a:pt x="1821660" y="0"/>
                </a:lnTo>
                <a:lnTo>
                  <a:pt x="1821660" y="1855394"/>
                </a:lnTo>
                <a:lnTo>
                  <a:pt x="0" y="1855394"/>
                </a:lnTo>
                <a:lnTo>
                  <a:pt x="0" y="0"/>
                </a:lnTo>
                <a:close/>
              </a:path>
            </a:pathLst>
          </a:custGeom>
          <a:blipFill rotWithShape="1">
            <a:blip r:embed="rId7">
              <a:alphaModFix/>
            </a:blip>
            <a:stretch>
              <a:fillRect b="0" l="0" r="0" t="0"/>
            </a:stretch>
          </a:blipFill>
          <a:ln>
            <a:noFill/>
          </a:ln>
        </p:spPr>
      </p:sp>
      <p:grpSp>
        <p:nvGrpSpPr>
          <p:cNvPr id="442" name="Google Shape;442;p22"/>
          <p:cNvGrpSpPr/>
          <p:nvPr/>
        </p:nvGrpSpPr>
        <p:grpSpPr>
          <a:xfrm>
            <a:off x="906393" y="4211893"/>
            <a:ext cx="489463" cy="489463"/>
            <a:chOff x="0" y="0"/>
            <a:chExt cx="812800" cy="812800"/>
          </a:xfrm>
        </p:grpSpPr>
        <p:sp>
          <p:nvSpPr>
            <p:cNvPr id="443" name="Google Shape;44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4" name="Google Shape;444;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5" name="Google Shape;445;p22"/>
          <p:cNvGrpSpPr/>
          <p:nvPr/>
        </p:nvGrpSpPr>
        <p:grpSpPr>
          <a:xfrm>
            <a:off x="1807246" y="3041585"/>
            <a:ext cx="489463" cy="489463"/>
            <a:chOff x="0" y="0"/>
            <a:chExt cx="812800" cy="812800"/>
          </a:xfrm>
        </p:grpSpPr>
        <p:sp>
          <p:nvSpPr>
            <p:cNvPr id="446" name="Google Shape;44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8" name="Google Shape;448;p22"/>
          <p:cNvGrpSpPr/>
          <p:nvPr/>
        </p:nvGrpSpPr>
        <p:grpSpPr>
          <a:xfrm>
            <a:off x="2855860" y="3070576"/>
            <a:ext cx="489463" cy="489463"/>
            <a:chOff x="0" y="0"/>
            <a:chExt cx="812800" cy="812800"/>
          </a:xfrm>
        </p:grpSpPr>
        <p:sp>
          <p:nvSpPr>
            <p:cNvPr id="449" name="Google Shape;44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1" name="Google Shape;451;p22"/>
          <p:cNvGrpSpPr/>
          <p:nvPr/>
        </p:nvGrpSpPr>
        <p:grpSpPr>
          <a:xfrm>
            <a:off x="3849775" y="3021346"/>
            <a:ext cx="489463" cy="489463"/>
            <a:chOff x="0" y="0"/>
            <a:chExt cx="812800" cy="812800"/>
          </a:xfrm>
        </p:grpSpPr>
        <p:sp>
          <p:nvSpPr>
            <p:cNvPr id="452" name="Google Shape;45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3" name="Google Shape;453;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4" name="Google Shape;454;p22"/>
          <p:cNvSpPr/>
          <p:nvPr/>
        </p:nvSpPr>
        <p:spPr>
          <a:xfrm>
            <a:off x="619316" y="2683380"/>
            <a:ext cx="788257" cy="978648"/>
          </a:xfrm>
          <a:custGeom>
            <a:rect b="b" l="l" r="r" t="t"/>
            <a:pathLst>
              <a:path extrusionOk="0" h="1957295" w="1576513">
                <a:moveTo>
                  <a:pt x="0" y="0"/>
                </a:moveTo>
                <a:lnTo>
                  <a:pt x="1576512" y="0"/>
                </a:lnTo>
                <a:lnTo>
                  <a:pt x="1576512" y="1957296"/>
                </a:lnTo>
                <a:lnTo>
                  <a:pt x="0" y="1957296"/>
                </a:lnTo>
                <a:lnTo>
                  <a:pt x="0" y="0"/>
                </a:lnTo>
                <a:close/>
              </a:path>
            </a:pathLst>
          </a:custGeom>
          <a:blipFill rotWithShape="1">
            <a:blip r:embed="rId8">
              <a:alphaModFix/>
            </a:blip>
            <a:stretch>
              <a:fillRect b="0" l="0" r="0" t="0"/>
            </a:stretch>
          </a:blipFill>
          <a:ln>
            <a:noFill/>
          </a:ln>
        </p:spPr>
      </p:sp>
      <p:grpSp>
        <p:nvGrpSpPr>
          <p:cNvPr id="455" name="Google Shape;455;p22"/>
          <p:cNvGrpSpPr/>
          <p:nvPr/>
        </p:nvGrpSpPr>
        <p:grpSpPr>
          <a:xfrm>
            <a:off x="764543" y="2949429"/>
            <a:ext cx="489463" cy="489463"/>
            <a:chOff x="0" y="0"/>
            <a:chExt cx="812800" cy="812800"/>
          </a:xfrm>
        </p:grpSpPr>
        <p:sp>
          <p:nvSpPr>
            <p:cNvPr id="456" name="Google Shape;45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7" name="Google Shape;457;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8" name="Google Shape;458;p22"/>
          <p:cNvSpPr/>
          <p:nvPr/>
        </p:nvSpPr>
        <p:spPr>
          <a:xfrm>
            <a:off x="619316" y="289018"/>
            <a:ext cx="882253" cy="955195"/>
          </a:xfrm>
          <a:custGeom>
            <a:rect b="b" l="l" r="r" t="t"/>
            <a:pathLst>
              <a:path extrusionOk="0" h="1910390" w="1764505">
                <a:moveTo>
                  <a:pt x="0" y="0"/>
                </a:moveTo>
                <a:lnTo>
                  <a:pt x="1764505" y="0"/>
                </a:lnTo>
                <a:lnTo>
                  <a:pt x="1764505" y="1910390"/>
                </a:lnTo>
                <a:lnTo>
                  <a:pt x="0" y="1910390"/>
                </a:lnTo>
                <a:lnTo>
                  <a:pt x="0" y="0"/>
                </a:lnTo>
                <a:close/>
              </a:path>
            </a:pathLst>
          </a:custGeom>
          <a:blipFill rotWithShape="1">
            <a:blip r:embed="rId4">
              <a:alphaModFix/>
            </a:blip>
            <a:stretch>
              <a:fillRect b="0" l="0" r="0" t="0"/>
            </a:stretch>
          </a:blipFill>
          <a:ln>
            <a:noFill/>
          </a:ln>
        </p:spPr>
      </p:sp>
      <p:sp>
        <p:nvSpPr>
          <p:cNvPr id="459" name="Google Shape;459;p22"/>
          <p:cNvSpPr/>
          <p:nvPr/>
        </p:nvSpPr>
        <p:spPr>
          <a:xfrm>
            <a:off x="1703586" y="289018"/>
            <a:ext cx="918724" cy="955195"/>
          </a:xfrm>
          <a:custGeom>
            <a:rect b="b" l="l" r="r" t="t"/>
            <a:pathLst>
              <a:path extrusionOk="0" h="1910390" w="1837448">
                <a:moveTo>
                  <a:pt x="0" y="0"/>
                </a:moveTo>
                <a:lnTo>
                  <a:pt x="1837448" y="0"/>
                </a:lnTo>
                <a:lnTo>
                  <a:pt x="1837448" y="1910390"/>
                </a:lnTo>
                <a:lnTo>
                  <a:pt x="0" y="1910390"/>
                </a:lnTo>
                <a:lnTo>
                  <a:pt x="0" y="0"/>
                </a:lnTo>
                <a:close/>
              </a:path>
            </a:pathLst>
          </a:custGeom>
          <a:blipFill rotWithShape="1">
            <a:blip r:embed="rId9">
              <a:alphaModFix/>
            </a:blip>
            <a:stretch>
              <a:fillRect b="0" l="0" r="0" t="0"/>
            </a:stretch>
          </a:blipFill>
          <a:ln>
            <a:noFill/>
          </a:ln>
        </p:spPr>
      </p:sp>
      <p:sp>
        <p:nvSpPr>
          <p:cNvPr id="460" name="Google Shape;460;p22"/>
          <p:cNvSpPr/>
          <p:nvPr/>
        </p:nvSpPr>
        <p:spPr>
          <a:xfrm>
            <a:off x="2824328" y="289018"/>
            <a:ext cx="736369" cy="955195"/>
          </a:xfrm>
          <a:custGeom>
            <a:rect b="b" l="l" r="r" t="t"/>
            <a:pathLst>
              <a:path extrusionOk="0" h="1910390" w="1472737">
                <a:moveTo>
                  <a:pt x="0" y="0"/>
                </a:moveTo>
                <a:lnTo>
                  <a:pt x="1472737" y="0"/>
                </a:lnTo>
                <a:lnTo>
                  <a:pt x="1472737" y="1910390"/>
                </a:lnTo>
                <a:lnTo>
                  <a:pt x="0" y="1910390"/>
                </a:lnTo>
                <a:lnTo>
                  <a:pt x="0" y="0"/>
                </a:lnTo>
                <a:close/>
              </a:path>
            </a:pathLst>
          </a:custGeom>
          <a:blipFill rotWithShape="1">
            <a:blip r:embed="rId6">
              <a:alphaModFix/>
            </a:blip>
            <a:stretch>
              <a:fillRect b="0" l="0" r="0" t="0"/>
            </a:stretch>
          </a:blipFill>
          <a:ln>
            <a:noFill/>
          </a:ln>
        </p:spPr>
      </p:sp>
      <p:sp>
        <p:nvSpPr>
          <p:cNvPr id="461" name="Google Shape;461;p22"/>
          <p:cNvSpPr/>
          <p:nvPr/>
        </p:nvSpPr>
        <p:spPr>
          <a:xfrm>
            <a:off x="4875563" y="289018"/>
            <a:ext cx="521015" cy="955195"/>
          </a:xfrm>
          <a:custGeom>
            <a:rect b="b" l="l" r="r" t="t"/>
            <a:pathLst>
              <a:path extrusionOk="0" h="1910390" w="1042031">
                <a:moveTo>
                  <a:pt x="0" y="0"/>
                </a:moveTo>
                <a:lnTo>
                  <a:pt x="1042031" y="0"/>
                </a:lnTo>
                <a:lnTo>
                  <a:pt x="1042031" y="1910390"/>
                </a:lnTo>
                <a:lnTo>
                  <a:pt x="0" y="1910390"/>
                </a:lnTo>
                <a:lnTo>
                  <a:pt x="0" y="0"/>
                </a:lnTo>
                <a:close/>
              </a:path>
            </a:pathLst>
          </a:custGeom>
          <a:blipFill rotWithShape="1">
            <a:blip r:embed="rId10">
              <a:alphaModFix/>
            </a:blip>
            <a:stretch>
              <a:fillRect b="0" l="0" r="0" t="0"/>
            </a:stretch>
          </a:blipFill>
          <a:ln>
            <a:noFill/>
          </a:ln>
        </p:spPr>
      </p:sp>
      <p:sp>
        <p:nvSpPr>
          <p:cNvPr id="462" name="Google Shape;462;p22"/>
          <p:cNvSpPr/>
          <p:nvPr/>
        </p:nvSpPr>
        <p:spPr>
          <a:xfrm>
            <a:off x="5598596" y="277292"/>
            <a:ext cx="788257" cy="978648"/>
          </a:xfrm>
          <a:custGeom>
            <a:rect b="b" l="l" r="r" t="t"/>
            <a:pathLst>
              <a:path extrusionOk="0" h="1957295" w="1576513">
                <a:moveTo>
                  <a:pt x="0" y="0"/>
                </a:moveTo>
                <a:lnTo>
                  <a:pt x="1576513" y="0"/>
                </a:lnTo>
                <a:lnTo>
                  <a:pt x="1576513" y="1957296"/>
                </a:lnTo>
                <a:lnTo>
                  <a:pt x="0" y="1957296"/>
                </a:lnTo>
                <a:lnTo>
                  <a:pt x="0" y="0"/>
                </a:lnTo>
                <a:close/>
              </a:path>
            </a:pathLst>
          </a:custGeom>
          <a:blipFill rotWithShape="1">
            <a:blip r:embed="rId11">
              <a:alphaModFix/>
            </a:blip>
            <a:stretch>
              <a:fillRect b="0" l="0" r="0" t="0"/>
            </a:stretch>
          </a:blipFill>
          <a:ln>
            <a:noFill/>
          </a:ln>
        </p:spPr>
      </p:sp>
      <p:sp>
        <p:nvSpPr>
          <p:cNvPr id="463" name="Google Shape;463;p22"/>
          <p:cNvSpPr/>
          <p:nvPr/>
        </p:nvSpPr>
        <p:spPr>
          <a:xfrm>
            <a:off x="6588871" y="252266"/>
            <a:ext cx="852886" cy="1028700"/>
          </a:xfrm>
          <a:custGeom>
            <a:rect b="b" l="l" r="r" t="t"/>
            <a:pathLst>
              <a:path extrusionOk="0" h="2057400" w="1705772">
                <a:moveTo>
                  <a:pt x="0" y="0"/>
                </a:moveTo>
                <a:lnTo>
                  <a:pt x="1705771" y="0"/>
                </a:lnTo>
                <a:lnTo>
                  <a:pt x="1705771" y="2057400"/>
                </a:lnTo>
                <a:lnTo>
                  <a:pt x="0" y="2057400"/>
                </a:lnTo>
                <a:lnTo>
                  <a:pt x="0" y="0"/>
                </a:lnTo>
                <a:close/>
              </a:path>
            </a:pathLst>
          </a:custGeom>
          <a:blipFill rotWithShape="1">
            <a:blip r:embed="rId12">
              <a:alphaModFix/>
            </a:blip>
            <a:stretch>
              <a:fillRect b="0" l="0" r="0" t="0"/>
            </a:stretch>
          </a:blipFill>
          <a:ln>
            <a:noFill/>
          </a:ln>
        </p:spPr>
      </p:sp>
      <p:sp>
        <p:nvSpPr>
          <p:cNvPr id="464" name="Google Shape;464;p22"/>
          <p:cNvSpPr/>
          <p:nvPr/>
        </p:nvSpPr>
        <p:spPr>
          <a:xfrm>
            <a:off x="7643774" y="322934"/>
            <a:ext cx="880910" cy="887364"/>
          </a:xfrm>
          <a:custGeom>
            <a:rect b="b" l="l" r="r" t="t"/>
            <a:pathLst>
              <a:path extrusionOk="0" h="1774727" w="1761820">
                <a:moveTo>
                  <a:pt x="0" y="0"/>
                </a:moveTo>
                <a:lnTo>
                  <a:pt x="1761820" y="0"/>
                </a:lnTo>
                <a:lnTo>
                  <a:pt x="1761820" y="1774727"/>
                </a:lnTo>
                <a:lnTo>
                  <a:pt x="0" y="1774727"/>
                </a:lnTo>
                <a:lnTo>
                  <a:pt x="0" y="0"/>
                </a:lnTo>
                <a:close/>
              </a:path>
            </a:pathLst>
          </a:custGeom>
          <a:blipFill rotWithShape="1">
            <a:blip r:embed="rId13">
              <a:alphaModFix/>
            </a:blip>
            <a:stretch>
              <a:fillRect b="0" l="0" r="0" t="0"/>
            </a:stretch>
          </a:blipFill>
          <a:ln>
            <a:noFill/>
          </a:ln>
        </p:spPr>
      </p:sp>
      <p:sp>
        <p:nvSpPr>
          <p:cNvPr id="465" name="Google Shape;465;p22"/>
          <p:cNvSpPr/>
          <p:nvPr/>
        </p:nvSpPr>
        <p:spPr>
          <a:xfrm>
            <a:off x="3762715" y="302767"/>
            <a:ext cx="910830" cy="927697"/>
          </a:xfrm>
          <a:custGeom>
            <a:rect b="b" l="l" r="r" t="t"/>
            <a:pathLst>
              <a:path extrusionOk="0" h="1855394" w="1821660">
                <a:moveTo>
                  <a:pt x="0" y="0"/>
                </a:moveTo>
                <a:lnTo>
                  <a:pt x="1821659" y="0"/>
                </a:lnTo>
                <a:lnTo>
                  <a:pt x="1821659" y="1855394"/>
                </a:lnTo>
                <a:lnTo>
                  <a:pt x="0" y="1855394"/>
                </a:lnTo>
                <a:lnTo>
                  <a:pt x="0" y="0"/>
                </a:lnTo>
                <a:close/>
              </a:path>
            </a:pathLst>
          </a:custGeom>
          <a:blipFill rotWithShape="1">
            <a:blip r:embed="rId7">
              <a:alphaModFix/>
            </a:blip>
            <a:stretch>
              <a:fillRect b="0" l="0" r="0" t="0"/>
            </a:stretch>
          </a:blipFill>
          <a:ln>
            <a:noFill/>
          </a:ln>
        </p:spPr>
      </p:sp>
      <p:grpSp>
        <p:nvGrpSpPr>
          <p:cNvPr id="466" name="Google Shape;466;p22"/>
          <p:cNvGrpSpPr/>
          <p:nvPr/>
        </p:nvGrpSpPr>
        <p:grpSpPr>
          <a:xfrm>
            <a:off x="815711" y="635496"/>
            <a:ext cx="489463" cy="489462"/>
            <a:chOff x="0" y="0"/>
            <a:chExt cx="812800" cy="812800"/>
          </a:xfrm>
        </p:grpSpPr>
        <p:sp>
          <p:nvSpPr>
            <p:cNvPr id="467" name="Google Shape;46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8" name="Google Shape;468;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9" name="Google Shape;469;p22"/>
          <p:cNvGrpSpPr/>
          <p:nvPr/>
        </p:nvGrpSpPr>
        <p:grpSpPr>
          <a:xfrm>
            <a:off x="1918217" y="635496"/>
            <a:ext cx="489463" cy="489462"/>
            <a:chOff x="0" y="0"/>
            <a:chExt cx="812800" cy="812800"/>
          </a:xfrm>
        </p:grpSpPr>
        <p:sp>
          <p:nvSpPr>
            <p:cNvPr id="470" name="Google Shape;47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1" name="Google Shape;471;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2" name="Google Shape;472;p22"/>
          <p:cNvGrpSpPr/>
          <p:nvPr/>
        </p:nvGrpSpPr>
        <p:grpSpPr>
          <a:xfrm>
            <a:off x="2966831" y="664487"/>
            <a:ext cx="489462" cy="489462"/>
            <a:chOff x="0" y="0"/>
            <a:chExt cx="812800" cy="812800"/>
          </a:xfrm>
        </p:grpSpPr>
        <p:sp>
          <p:nvSpPr>
            <p:cNvPr id="473" name="Google Shape;47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4" name="Google Shape;474;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5" name="Google Shape;475;p22"/>
          <p:cNvGrpSpPr/>
          <p:nvPr/>
        </p:nvGrpSpPr>
        <p:grpSpPr>
          <a:xfrm>
            <a:off x="3960747" y="615258"/>
            <a:ext cx="489463" cy="489463"/>
            <a:chOff x="0" y="0"/>
            <a:chExt cx="812800" cy="812800"/>
          </a:xfrm>
        </p:grpSpPr>
        <p:sp>
          <p:nvSpPr>
            <p:cNvPr id="476" name="Google Shape;47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7" name="Google Shape;477;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8" name="Google Shape;478;p22"/>
          <p:cNvGrpSpPr/>
          <p:nvPr/>
        </p:nvGrpSpPr>
        <p:grpSpPr>
          <a:xfrm>
            <a:off x="4891339" y="514350"/>
            <a:ext cx="489463" cy="489463"/>
            <a:chOff x="0" y="0"/>
            <a:chExt cx="812800" cy="812800"/>
          </a:xfrm>
        </p:grpSpPr>
        <p:sp>
          <p:nvSpPr>
            <p:cNvPr id="479" name="Google Shape;47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0" name="Google Shape;480;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1" name="Google Shape;481;p22"/>
          <p:cNvGrpSpPr/>
          <p:nvPr/>
        </p:nvGrpSpPr>
        <p:grpSpPr>
          <a:xfrm>
            <a:off x="5747993" y="586267"/>
            <a:ext cx="489463" cy="489463"/>
            <a:chOff x="0" y="0"/>
            <a:chExt cx="812800" cy="812800"/>
          </a:xfrm>
        </p:grpSpPr>
        <p:sp>
          <p:nvSpPr>
            <p:cNvPr id="482" name="Google Shape;48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3" name="Google Shape;483;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4" name="Google Shape;484;p22"/>
          <p:cNvGrpSpPr/>
          <p:nvPr/>
        </p:nvGrpSpPr>
        <p:grpSpPr>
          <a:xfrm>
            <a:off x="6770582" y="610496"/>
            <a:ext cx="489463" cy="489463"/>
            <a:chOff x="0" y="0"/>
            <a:chExt cx="812800" cy="812800"/>
          </a:xfrm>
        </p:grpSpPr>
        <p:sp>
          <p:nvSpPr>
            <p:cNvPr id="485" name="Google Shape;48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6" name="Google Shape;486;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7" name="Google Shape;487;p22"/>
          <p:cNvGrpSpPr/>
          <p:nvPr/>
        </p:nvGrpSpPr>
        <p:grpSpPr>
          <a:xfrm>
            <a:off x="7851331" y="586267"/>
            <a:ext cx="489463" cy="489463"/>
            <a:chOff x="0" y="0"/>
            <a:chExt cx="812800" cy="812800"/>
          </a:xfrm>
        </p:grpSpPr>
        <p:sp>
          <p:nvSpPr>
            <p:cNvPr id="488" name="Google Shape;48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9" name="Google Shape;489;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0" name="Google Shape;490;p22"/>
          <p:cNvSpPr/>
          <p:nvPr/>
        </p:nvSpPr>
        <p:spPr>
          <a:xfrm>
            <a:off x="3445302" y="1498098"/>
            <a:ext cx="882253" cy="955195"/>
          </a:xfrm>
          <a:custGeom>
            <a:rect b="b" l="l" r="r" t="t"/>
            <a:pathLst>
              <a:path extrusionOk="0" h="1910390" w="1764505">
                <a:moveTo>
                  <a:pt x="0" y="0"/>
                </a:moveTo>
                <a:lnTo>
                  <a:pt x="1764506" y="0"/>
                </a:lnTo>
                <a:lnTo>
                  <a:pt x="1764506" y="1910390"/>
                </a:lnTo>
                <a:lnTo>
                  <a:pt x="0" y="1910390"/>
                </a:lnTo>
                <a:lnTo>
                  <a:pt x="0" y="0"/>
                </a:lnTo>
                <a:close/>
              </a:path>
            </a:pathLst>
          </a:custGeom>
          <a:blipFill rotWithShape="1">
            <a:blip r:embed="rId4">
              <a:alphaModFix/>
            </a:blip>
            <a:stretch>
              <a:fillRect b="0" l="0" r="0" t="0"/>
            </a:stretch>
          </a:blipFill>
          <a:ln>
            <a:noFill/>
          </a:ln>
        </p:spPr>
      </p:sp>
      <p:sp>
        <p:nvSpPr>
          <p:cNvPr id="491" name="Google Shape;491;p22"/>
          <p:cNvSpPr/>
          <p:nvPr/>
        </p:nvSpPr>
        <p:spPr>
          <a:xfrm>
            <a:off x="4385199" y="1547328"/>
            <a:ext cx="918724" cy="955195"/>
          </a:xfrm>
          <a:custGeom>
            <a:rect b="b" l="l" r="r" t="t"/>
            <a:pathLst>
              <a:path extrusionOk="0" h="1910390" w="1837448">
                <a:moveTo>
                  <a:pt x="0" y="0"/>
                </a:moveTo>
                <a:lnTo>
                  <a:pt x="1837447" y="0"/>
                </a:lnTo>
                <a:lnTo>
                  <a:pt x="1837447" y="1910390"/>
                </a:lnTo>
                <a:lnTo>
                  <a:pt x="0" y="1910390"/>
                </a:lnTo>
                <a:lnTo>
                  <a:pt x="0" y="0"/>
                </a:lnTo>
                <a:close/>
              </a:path>
            </a:pathLst>
          </a:custGeom>
          <a:blipFill rotWithShape="1">
            <a:blip r:embed="rId14">
              <a:alphaModFix/>
            </a:blip>
            <a:stretch>
              <a:fillRect b="0" l="0" r="0" t="0"/>
            </a:stretch>
          </a:blipFill>
          <a:ln>
            <a:noFill/>
          </a:ln>
        </p:spPr>
      </p:sp>
      <p:sp>
        <p:nvSpPr>
          <p:cNvPr id="492" name="Google Shape;492;p22"/>
          <p:cNvSpPr/>
          <p:nvPr/>
        </p:nvSpPr>
        <p:spPr>
          <a:xfrm>
            <a:off x="5556335" y="1551770"/>
            <a:ext cx="736368" cy="955195"/>
          </a:xfrm>
          <a:custGeom>
            <a:rect b="b" l="l" r="r" t="t"/>
            <a:pathLst>
              <a:path extrusionOk="0" h="1910390" w="1472737">
                <a:moveTo>
                  <a:pt x="0" y="0"/>
                </a:moveTo>
                <a:lnTo>
                  <a:pt x="1472737" y="0"/>
                </a:lnTo>
                <a:lnTo>
                  <a:pt x="1472737" y="1910390"/>
                </a:lnTo>
                <a:lnTo>
                  <a:pt x="0" y="1910390"/>
                </a:lnTo>
                <a:lnTo>
                  <a:pt x="0" y="0"/>
                </a:lnTo>
                <a:close/>
              </a:path>
            </a:pathLst>
          </a:custGeom>
          <a:blipFill rotWithShape="1">
            <a:blip r:embed="rId15">
              <a:alphaModFix/>
            </a:blip>
            <a:stretch>
              <a:fillRect b="0" l="0" r="0" t="0"/>
            </a:stretch>
          </a:blipFill>
          <a:ln>
            <a:noFill/>
          </a:ln>
        </p:spPr>
      </p:sp>
      <p:sp>
        <p:nvSpPr>
          <p:cNvPr id="493" name="Google Shape;493;p22"/>
          <p:cNvSpPr/>
          <p:nvPr/>
        </p:nvSpPr>
        <p:spPr>
          <a:xfrm>
            <a:off x="1667740" y="1551770"/>
            <a:ext cx="521015" cy="955195"/>
          </a:xfrm>
          <a:custGeom>
            <a:rect b="b" l="l" r="r" t="t"/>
            <a:pathLst>
              <a:path extrusionOk="0" h="1910390" w="1042031">
                <a:moveTo>
                  <a:pt x="0" y="0"/>
                </a:moveTo>
                <a:lnTo>
                  <a:pt x="1042031" y="0"/>
                </a:lnTo>
                <a:lnTo>
                  <a:pt x="1042031" y="1910390"/>
                </a:lnTo>
                <a:lnTo>
                  <a:pt x="0" y="1910390"/>
                </a:lnTo>
                <a:lnTo>
                  <a:pt x="0" y="0"/>
                </a:lnTo>
                <a:close/>
              </a:path>
            </a:pathLst>
          </a:custGeom>
          <a:blipFill rotWithShape="1">
            <a:blip r:embed="rId10">
              <a:alphaModFix/>
            </a:blip>
            <a:stretch>
              <a:fillRect b="0" l="0" r="0" t="0"/>
            </a:stretch>
          </a:blipFill>
          <a:ln>
            <a:noFill/>
          </a:ln>
        </p:spPr>
      </p:sp>
      <p:sp>
        <p:nvSpPr>
          <p:cNvPr id="494" name="Google Shape;494;p22"/>
          <p:cNvSpPr/>
          <p:nvPr/>
        </p:nvSpPr>
        <p:spPr>
          <a:xfrm>
            <a:off x="6545116" y="1551770"/>
            <a:ext cx="788257" cy="978648"/>
          </a:xfrm>
          <a:custGeom>
            <a:rect b="b" l="l" r="r" t="t"/>
            <a:pathLst>
              <a:path extrusionOk="0" h="1957295" w="1576513">
                <a:moveTo>
                  <a:pt x="0" y="0"/>
                </a:moveTo>
                <a:lnTo>
                  <a:pt x="1576513" y="0"/>
                </a:lnTo>
                <a:lnTo>
                  <a:pt x="1576513" y="1957296"/>
                </a:lnTo>
                <a:lnTo>
                  <a:pt x="0" y="1957296"/>
                </a:lnTo>
                <a:lnTo>
                  <a:pt x="0" y="0"/>
                </a:lnTo>
                <a:close/>
              </a:path>
            </a:pathLst>
          </a:custGeom>
          <a:blipFill rotWithShape="1">
            <a:blip r:embed="rId8">
              <a:alphaModFix/>
            </a:blip>
            <a:stretch>
              <a:fillRect b="0" l="0" r="0" t="0"/>
            </a:stretch>
          </a:blipFill>
          <a:ln>
            <a:noFill/>
          </a:ln>
        </p:spPr>
      </p:sp>
      <p:sp>
        <p:nvSpPr>
          <p:cNvPr id="495" name="Google Shape;495;p22"/>
          <p:cNvSpPr/>
          <p:nvPr/>
        </p:nvSpPr>
        <p:spPr>
          <a:xfrm>
            <a:off x="580087" y="1461346"/>
            <a:ext cx="852886" cy="1028700"/>
          </a:xfrm>
          <a:custGeom>
            <a:rect b="b" l="l" r="r" t="t"/>
            <a:pathLst>
              <a:path extrusionOk="0" h="2057400" w="1705772">
                <a:moveTo>
                  <a:pt x="0" y="0"/>
                </a:moveTo>
                <a:lnTo>
                  <a:pt x="1705771" y="0"/>
                </a:lnTo>
                <a:lnTo>
                  <a:pt x="1705771" y="2057400"/>
                </a:lnTo>
                <a:lnTo>
                  <a:pt x="0" y="2057400"/>
                </a:lnTo>
                <a:lnTo>
                  <a:pt x="0" y="0"/>
                </a:lnTo>
                <a:close/>
              </a:path>
            </a:pathLst>
          </a:custGeom>
          <a:blipFill rotWithShape="1">
            <a:blip r:embed="rId16">
              <a:alphaModFix/>
            </a:blip>
            <a:stretch>
              <a:fillRect b="0" l="0" r="0" t="0"/>
            </a:stretch>
          </a:blipFill>
          <a:ln>
            <a:noFill/>
          </a:ln>
        </p:spPr>
      </p:sp>
      <p:sp>
        <p:nvSpPr>
          <p:cNvPr id="496" name="Google Shape;496;p22"/>
          <p:cNvSpPr/>
          <p:nvPr/>
        </p:nvSpPr>
        <p:spPr>
          <a:xfrm>
            <a:off x="2369130" y="1585686"/>
            <a:ext cx="880910" cy="887364"/>
          </a:xfrm>
          <a:custGeom>
            <a:rect b="b" l="l" r="r" t="t"/>
            <a:pathLst>
              <a:path extrusionOk="0" h="1774727" w="1761820">
                <a:moveTo>
                  <a:pt x="0" y="0"/>
                </a:moveTo>
                <a:lnTo>
                  <a:pt x="1761819" y="0"/>
                </a:lnTo>
                <a:lnTo>
                  <a:pt x="1761819" y="1774727"/>
                </a:lnTo>
                <a:lnTo>
                  <a:pt x="0" y="1774727"/>
                </a:lnTo>
                <a:lnTo>
                  <a:pt x="0" y="0"/>
                </a:lnTo>
                <a:close/>
              </a:path>
            </a:pathLst>
          </a:custGeom>
          <a:blipFill rotWithShape="1">
            <a:blip r:embed="rId13">
              <a:alphaModFix/>
            </a:blip>
            <a:stretch>
              <a:fillRect b="0" l="0" r="0" t="0"/>
            </a:stretch>
          </a:blipFill>
          <a:ln>
            <a:noFill/>
          </a:ln>
        </p:spPr>
      </p:sp>
      <p:sp>
        <p:nvSpPr>
          <p:cNvPr id="497" name="Google Shape;497;p22"/>
          <p:cNvSpPr/>
          <p:nvPr/>
        </p:nvSpPr>
        <p:spPr>
          <a:xfrm>
            <a:off x="7604076" y="1565519"/>
            <a:ext cx="910830" cy="927697"/>
          </a:xfrm>
          <a:custGeom>
            <a:rect b="b" l="l" r="r" t="t"/>
            <a:pathLst>
              <a:path extrusionOk="0" h="1855394" w="1821660">
                <a:moveTo>
                  <a:pt x="0" y="0"/>
                </a:moveTo>
                <a:lnTo>
                  <a:pt x="1821660" y="0"/>
                </a:lnTo>
                <a:lnTo>
                  <a:pt x="1821660" y="1855394"/>
                </a:lnTo>
                <a:lnTo>
                  <a:pt x="0" y="1855394"/>
                </a:lnTo>
                <a:lnTo>
                  <a:pt x="0" y="0"/>
                </a:lnTo>
                <a:close/>
              </a:path>
            </a:pathLst>
          </a:custGeom>
          <a:blipFill rotWithShape="1">
            <a:blip r:embed="rId17">
              <a:alphaModFix/>
            </a:blip>
            <a:stretch>
              <a:fillRect b="0" l="0" r="0" t="0"/>
            </a:stretch>
          </a:blipFill>
          <a:ln>
            <a:noFill/>
          </a:ln>
        </p:spPr>
      </p:sp>
      <p:grpSp>
        <p:nvGrpSpPr>
          <p:cNvPr id="498" name="Google Shape;498;p22"/>
          <p:cNvGrpSpPr/>
          <p:nvPr/>
        </p:nvGrpSpPr>
        <p:grpSpPr>
          <a:xfrm>
            <a:off x="3641696" y="1844576"/>
            <a:ext cx="489463" cy="489463"/>
            <a:chOff x="0" y="0"/>
            <a:chExt cx="812800" cy="812800"/>
          </a:xfrm>
        </p:grpSpPr>
        <p:sp>
          <p:nvSpPr>
            <p:cNvPr id="499" name="Google Shape;49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0" name="Google Shape;500;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1" name="Google Shape;501;p22"/>
          <p:cNvGrpSpPr/>
          <p:nvPr/>
        </p:nvGrpSpPr>
        <p:grpSpPr>
          <a:xfrm>
            <a:off x="4599829" y="1893806"/>
            <a:ext cx="489463" cy="489463"/>
            <a:chOff x="0" y="0"/>
            <a:chExt cx="812800" cy="812800"/>
          </a:xfrm>
        </p:grpSpPr>
        <p:sp>
          <p:nvSpPr>
            <p:cNvPr id="502" name="Google Shape;50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3" name="Google Shape;503;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4" name="Google Shape;504;p22"/>
          <p:cNvGrpSpPr/>
          <p:nvPr/>
        </p:nvGrpSpPr>
        <p:grpSpPr>
          <a:xfrm>
            <a:off x="5698838" y="1927239"/>
            <a:ext cx="489463" cy="489463"/>
            <a:chOff x="0" y="0"/>
            <a:chExt cx="812800" cy="812800"/>
          </a:xfrm>
        </p:grpSpPr>
        <p:sp>
          <p:nvSpPr>
            <p:cNvPr id="505" name="Google Shape;50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6" name="Google Shape;506;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7" name="Google Shape;507;p22"/>
          <p:cNvGrpSpPr/>
          <p:nvPr/>
        </p:nvGrpSpPr>
        <p:grpSpPr>
          <a:xfrm>
            <a:off x="7802108" y="1878010"/>
            <a:ext cx="489463" cy="489463"/>
            <a:chOff x="0" y="0"/>
            <a:chExt cx="812800" cy="812800"/>
          </a:xfrm>
        </p:grpSpPr>
        <p:sp>
          <p:nvSpPr>
            <p:cNvPr id="508" name="Google Shape;50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9" name="Google Shape;509;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0" name="Google Shape;510;p22"/>
          <p:cNvGrpSpPr/>
          <p:nvPr/>
        </p:nvGrpSpPr>
        <p:grpSpPr>
          <a:xfrm>
            <a:off x="1683516" y="1777102"/>
            <a:ext cx="489463" cy="489463"/>
            <a:chOff x="0" y="0"/>
            <a:chExt cx="812800" cy="812800"/>
          </a:xfrm>
        </p:grpSpPr>
        <p:sp>
          <p:nvSpPr>
            <p:cNvPr id="511" name="Google Shape;51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2" name="Google Shape;512;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3" name="Google Shape;513;p22"/>
          <p:cNvGrpSpPr/>
          <p:nvPr/>
        </p:nvGrpSpPr>
        <p:grpSpPr>
          <a:xfrm>
            <a:off x="6694513" y="1860745"/>
            <a:ext cx="489463" cy="489463"/>
            <a:chOff x="0" y="0"/>
            <a:chExt cx="812800" cy="812800"/>
          </a:xfrm>
        </p:grpSpPr>
        <p:sp>
          <p:nvSpPr>
            <p:cNvPr id="514" name="Google Shape;51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5" name="Google Shape;515;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6" name="Google Shape;516;p22"/>
          <p:cNvGrpSpPr/>
          <p:nvPr/>
        </p:nvGrpSpPr>
        <p:grpSpPr>
          <a:xfrm>
            <a:off x="761798" y="1819576"/>
            <a:ext cx="489463" cy="489463"/>
            <a:chOff x="0" y="0"/>
            <a:chExt cx="812800" cy="812800"/>
          </a:xfrm>
        </p:grpSpPr>
        <p:sp>
          <p:nvSpPr>
            <p:cNvPr id="517" name="Google Shape;51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8" name="Google Shape;518;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9" name="Google Shape;519;p22"/>
          <p:cNvGrpSpPr/>
          <p:nvPr/>
        </p:nvGrpSpPr>
        <p:grpSpPr>
          <a:xfrm>
            <a:off x="2576686" y="1849019"/>
            <a:ext cx="489463" cy="489463"/>
            <a:chOff x="0" y="0"/>
            <a:chExt cx="812800" cy="812800"/>
          </a:xfrm>
        </p:grpSpPr>
        <p:sp>
          <p:nvSpPr>
            <p:cNvPr id="520" name="Google Shape;52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1" name="Google Shape;521;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2" name="Google Shape;522;p22"/>
          <p:cNvSpPr/>
          <p:nvPr/>
        </p:nvSpPr>
        <p:spPr>
          <a:xfrm>
            <a:off x="1609572" y="3853689"/>
            <a:ext cx="788257" cy="978647"/>
          </a:xfrm>
          <a:custGeom>
            <a:rect b="b" l="l" r="r" t="t"/>
            <a:pathLst>
              <a:path extrusionOk="0" h="1957295" w="1576513">
                <a:moveTo>
                  <a:pt x="0" y="0"/>
                </a:moveTo>
                <a:lnTo>
                  <a:pt x="1576512" y="0"/>
                </a:lnTo>
                <a:lnTo>
                  <a:pt x="1576512" y="1957295"/>
                </a:lnTo>
                <a:lnTo>
                  <a:pt x="0" y="1957295"/>
                </a:lnTo>
                <a:lnTo>
                  <a:pt x="0" y="0"/>
                </a:lnTo>
                <a:close/>
              </a:path>
            </a:pathLst>
          </a:custGeom>
          <a:blipFill rotWithShape="1">
            <a:blip r:embed="rId18">
              <a:alphaModFix/>
            </a:blip>
            <a:stretch>
              <a:fillRect b="0" l="0" r="0" t="0"/>
            </a:stretch>
          </a:blipFill>
          <a:ln>
            <a:noFill/>
          </a:ln>
        </p:spPr>
      </p:sp>
      <p:sp>
        <p:nvSpPr>
          <p:cNvPr id="523" name="Google Shape;523;p22"/>
          <p:cNvSpPr/>
          <p:nvPr/>
        </p:nvSpPr>
        <p:spPr>
          <a:xfrm>
            <a:off x="2636186" y="3740052"/>
            <a:ext cx="852886" cy="1028700"/>
          </a:xfrm>
          <a:custGeom>
            <a:rect b="b" l="l" r="r" t="t"/>
            <a:pathLst>
              <a:path extrusionOk="0" h="2057400" w="1705772">
                <a:moveTo>
                  <a:pt x="0" y="0"/>
                </a:moveTo>
                <a:lnTo>
                  <a:pt x="1705772" y="0"/>
                </a:lnTo>
                <a:lnTo>
                  <a:pt x="1705772" y="2057400"/>
                </a:lnTo>
                <a:lnTo>
                  <a:pt x="0" y="2057400"/>
                </a:lnTo>
                <a:lnTo>
                  <a:pt x="0" y="0"/>
                </a:lnTo>
                <a:close/>
              </a:path>
            </a:pathLst>
          </a:custGeom>
          <a:blipFill rotWithShape="1">
            <a:blip r:embed="rId12">
              <a:alphaModFix/>
            </a:blip>
            <a:stretch>
              <a:fillRect b="0" l="0" r="0" t="0"/>
            </a:stretch>
          </a:blipFill>
          <a:ln>
            <a:noFill/>
          </a:ln>
        </p:spPr>
      </p:sp>
      <p:sp>
        <p:nvSpPr>
          <p:cNvPr id="524" name="Google Shape;524;p22"/>
          <p:cNvSpPr/>
          <p:nvPr/>
        </p:nvSpPr>
        <p:spPr>
          <a:xfrm>
            <a:off x="3691090" y="3810719"/>
            <a:ext cx="880910" cy="887364"/>
          </a:xfrm>
          <a:custGeom>
            <a:rect b="b" l="l" r="r" t="t"/>
            <a:pathLst>
              <a:path extrusionOk="0" h="1774727" w="1761820">
                <a:moveTo>
                  <a:pt x="0" y="0"/>
                </a:moveTo>
                <a:lnTo>
                  <a:pt x="1761820" y="0"/>
                </a:lnTo>
                <a:lnTo>
                  <a:pt x="1761820" y="1774727"/>
                </a:lnTo>
                <a:lnTo>
                  <a:pt x="0" y="1774727"/>
                </a:lnTo>
                <a:lnTo>
                  <a:pt x="0" y="0"/>
                </a:lnTo>
                <a:close/>
              </a:path>
            </a:pathLst>
          </a:custGeom>
          <a:blipFill rotWithShape="1">
            <a:blip r:embed="rId19">
              <a:alphaModFix/>
            </a:blip>
            <a:stretch>
              <a:fillRect b="0" l="0" r="0" t="0"/>
            </a:stretch>
          </a:blipFill>
          <a:ln>
            <a:noFill/>
          </a:ln>
        </p:spPr>
      </p:sp>
      <p:grpSp>
        <p:nvGrpSpPr>
          <p:cNvPr id="525" name="Google Shape;525;p22"/>
          <p:cNvGrpSpPr/>
          <p:nvPr/>
        </p:nvGrpSpPr>
        <p:grpSpPr>
          <a:xfrm>
            <a:off x="1758969" y="4162663"/>
            <a:ext cx="489463" cy="489463"/>
            <a:chOff x="0" y="0"/>
            <a:chExt cx="812800" cy="812800"/>
          </a:xfrm>
        </p:grpSpPr>
        <p:sp>
          <p:nvSpPr>
            <p:cNvPr id="526" name="Google Shape;52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7" name="Google Shape;527;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8" name="Google Shape;528;p22"/>
          <p:cNvGrpSpPr/>
          <p:nvPr/>
        </p:nvGrpSpPr>
        <p:grpSpPr>
          <a:xfrm>
            <a:off x="2817898" y="4098281"/>
            <a:ext cx="489462" cy="489463"/>
            <a:chOff x="0" y="0"/>
            <a:chExt cx="812800" cy="812800"/>
          </a:xfrm>
        </p:grpSpPr>
        <p:sp>
          <p:nvSpPr>
            <p:cNvPr id="529" name="Google Shape;52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0" name="Google Shape;530;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1" name="Google Shape;531;p22"/>
          <p:cNvGrpSpPr/>
          <p:nvPr/>
        </p:nvGrpSpPr>
        <p:grpSpPr>
          <a:xfrm>
            <a:off x="3898647" y="4074053"/>
            <a:ext cx="489463" cy="489463"/>
            <a:chOff x="0" y="0"/>
            <a:chExt cx="812800" cy="812800"/>
          </a:xfrm>
        </p:grpSpPr>
        <p:sp>
          <p:nvSpPr>
            <p:cNvPr id="532" name="Google Shape;53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3" name="Google Shape;533;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34" name="Google Shape;534;p22"/>
          <p:cNvSpPr/>
          <p:nvPr/>
        </p:nvSpPr>
        <p:spPr>
          <a:xfrm flipH="1">
            <a:off x="6237456" y="2571750"/>
            <a:ext cx="2021010" cy="2597093"/>
          </a:xfrm>
          <a:custGeom>
            <a:rect b="b" l="l" r="r" t="t"/>
            <a:pathLst>
              <a:path extrusionOk="0" h="5194186" w="4042021">
                <a:moveTo>
                  <a:pt x="4042021" y="0"/>
                </a:moveTo>
                <a:lnTo>
                  <a:pt x="0" y="0"/>
                </a:lnTo>
                <a:lnTo>
                  <a:pt x="0" y="5194186"/>
                </a:lnTo>
                <a:lnTo>
                  <a:pt x="4042021" y="5194186"/>
                </a:lnTo>
                <a:lnTo>
                  <a:pt x="4042021" y="0"/>
                </a:lnTo>
                <a:close/>
              </a:path>
            </a:pathLst>
          </a:custGeom>
          <a:blipFill rotWithShape="1">
            <a:blip r:embed="rId20">
              <a:alphaModFix/>
            </a:blip>
            <a:stretch>
              <a:fillRect b="0" l="0" r="0" t="0"/>
            </a:stretch>
          </a:blipFill>
          <a:ln>
            <a:noFill/>
          </a:ln>
        </p:spPr>
      </p:sp>
      <p:sp>
        <p:nvSpPr>
          <p:cNvPr id="535" name="Google Shape;535;p22"/>
          <p:cNvSpPr/>
          <p:nvPr/>
        </p:nvSpPr>
        <p:spPr>
          <a:xfrm>
            <a:off x="4737507" y="3498521"/>
            <a:ext cx="1642179" cy="2057400"/>
          </a:xfrm>
          <a:custGeom>
            <a:rect b="b" l="l" r="r" t="t"/>
            <a:pathLst>
              <a:path extrusionOk="0" h="4114800" w="3284359">
                <a:moveTo>
                  <a:pt x="0" y="0"/>
                </a:moveTo>
                <a:lnTo>
                  <a:pt x="3284358" y="0"/>
                </a:lnTo>
                <a:lnTo>
                  <a:pt x="3284358" y="4114800"/>
                </a:lnTo>
                <a:lnTo>
                  <a:pt x="0" y="4114800"/>
                </a:lnTo>
                <a:lnTo>
                  <a:pt x="0" y="0"/>
                </a:lnTo>
                <a:close/>
              </a:path>
            </a:pathLst>
          </a:custGeom>
          <a:blipFill rotWithShape="1">
            <a:blip r:embed="rId21">
              <a:alphaModFix/>
            </a:blip>
            <a:stretch>
              <a:fillRect b="0" l="0" r="0" t="0"/>
            </a:stretch>
          </a:blipFill>
          <a:ln>
            <a:noFill/>
          </a:ln>
        </p:spPr>
      </p:sp>
      <p:sp>
        <p:nvSpPr>
          <p:cNvPr id="536" name="Google Shape;536;p22"/>
          <p:cNvSpPr/>
          <p:nvPr/>
        </p:nvSpPr>
        <p:spPr>
          <a:xfrm rot="1109768">
            <a:off x="5245999" y="3031452"/>
            <a:ext cx="1241491" cy="1290775"/>
          </a:xfrm>
          <a:custGeom>
            <a:rect b="b" l="l" r="r" t="t"/>
            <a:pathLst>
              <a:path extrusionOk="0" h="2581549" w="2482981">
                <a:moveTo>
                  <a:pt x="0" y="0"/>
                </a:moveTo>
                <a:lnTo>
                  <a:pt x="2482981" y="0"/>
                </a:lnTo>
                <a:lnTo>
                  <a:pt x="2482981" y="2581549"/>
                </a:lnTo>
                <a:lnTo>
                  <a:pt x="0" y="2581549"/>
                </a:lnTo>
                <a:lnTo>
                  <a:pt x="0" y="0"/>
                </a:lnTo>
                <a:close/>
              </a:path>
            </a:pathLst>
          </a:custGeom>
          <a:blipFill rotWithShape="1">
            <a:blip r:embed="rId9">
              <a:alphaModFix/>
            </a:blip>
            <a:stretch>
              <a:fillRect b="0" l="0" r="0" t="0"/>
            </a:stretch>
          </a:blipFill>
          <a:ln>
            <a:noFill/>
          </a:ln>
        </p:spPr>
      </p:sp>
      <p:grpSp>
        <p:nvGrpSpPr>
          <p:cNvPr id="537" name="Google Shape;537;p22"/>
          <p:cNvGrpSpPr/>
          <p:nvPr/>
        </p:nvGrpSpPr>
        <p:grpSpPr>
          <a:xfrm rot="1109768">
            <a:off x="5436234" y="3449739"/>
            <a:ext cx="759044" cy="759044"/>
            <a:chOff x="0" y="0"/>
            <a:chExt cx="812800" cy="812800"/>
          </a:xfrm>
        </p:grpSpPr>
        <p:sp>
          <p:nvSpPr>
            <p:cNvPr id="538" name="Google Shape;53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9" name="Google Shape;539;p22"/>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0" name="Google Shape;540;p22"/>
          <p:cNvSpPr/>
          <p:nvPr/>
        </p:nvSpPr>
        <p:spPr>
          <a:xfrm>
            <a:off x="8291571" y="4343012"/>
            <a:ext cx="664793" cy="784628"/>
          </a:xfrm>
          <a:custGeom>
            <a:rect b="b" l="l" r="r" t="t"/>
            <a:pathLst>
              <a:path extrusionOk="0" h="1569255" w="1329587">
                <a:moveTo>
                  <a:pt x="0" y="0"/>
                </a:moveTo>
                <a:lnTo>
                  <a:pt x="1329586" y="0"/>
                </a:lnTo>
                <a:lnTo>
                  <a:pt x="1329586" y="1569255"/>
                </a:lnTo>
                <a:lnTo>
                  <a:pt x="0" y="1569255"/>
                </a:lnTo>
                <a:lnTo>
                  <a:pt x="0" y="0"/>
                </a:lnTo>
                <a:close/>
              </a:path>
            </a:pathLst>
          </a:custGeom>
          <a:blipFill rotWithShape="1">
            <a:blip r:embed="rId22">
              <a:alphaModFix/>
            </a:blip>
            <a:stretch>
              <a:fillRect b="0" l="0" r="0" t="0"/>
            </a:stretch>
          </a:blipFill>
          <a:ln>
            <a:noFill/>
          </a:ln>
        </p:spPr>
      </p:sp>
      <p:sp>
        <p:nvSpPr>
          <p:cNvPr id="541" name="Google Shape;541;p22"/>
          <p:cNvSpPr txBox="1"/>
          <p:nvPr/>
        </p:nvSpPr>
        <p:spPr>
          <a:xfrm rot="1109768">
            <a:off x="5522443" y="3655038"/>
            <a:ext cx="545128" cy="474063"/>
          </a:xfrm>
          <a:prstGeom prst="rect">
            <a:avLst/>
          </a:prstGeom>
          <a:noFill/>
          <a:ln>
            <a:noFill/>
          </a:ln>
        </p:spPr>
        <p:txBody>
          <a:bodyPr anchorCtr="0" anchor="t" bIns="0" lIns="0" spcFirstLastPara="1" rIns="0" wrap="square" tIns="0">
            <a:spAutoFit/>
          </a:bodyPr>
          <a:lstStyle/>
          <a:p>
            <a:pPr indent="0" lvl="0" marL="0" marR="0" rtl="0" algn="ctr">
              <a:lnSpc>
                <a:spcPct val="102026"/>
              </a:lnSpc>
              <a:spcBef>
                <a:spcPts val="0"/>
              </a:spcBef>
              <a:spcAft>
                <a:spcPts val="0"/>
              </a:spcAft>
              <a:buNone/>
            </a:pPr>
            <a:r>
              <a:rPr b="0" i="0" lang="en" sz="3500" u="none" cap="none" strike="noStrike">
                <a:solidFill>
                  <a:srgbClr val="E94F1D"/>
                </a:solidFill>
                <a:latin typeface="Oleo Script"/>
                <a:ea typeface="Oleo Script"/>
                <a:cs typeface="Oleo Script"/>
                <a:sym typeface="Oleo Script"/>
              </a:rPr>
              <a:t>25</a:t>
            </a:r>
            <a:endParaRPr sz="700"/>
          </a:p>
        </p:txBody>
      </p:sp>
      <p:sp>
        <p:nvSpPr>
          <p:cNvPr id="542" name="Google Shape;542;p22"/>
          <p:cNvSpPr txBox="1"/>
          <p:nvPr/>
        </p:nvSpPr>
        <p:spPr>
          <a:xfrm>
            <a:off x="988993" y="4347679"/>
            <a:ext cx="32426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21</a:t>
            </a:r>
            <a:endParaRPr sz="700"/>
          </a:p>
        </p:txBody>
      </p:sp>
      <p:sp>
        <p:nvSpPr>
          <p:cNvPr id="543" name="Google Shape;543;p22"/>
          <p:cNvSpPr txBox="1"/>
          <p:nvPr/>
        </p:nvSpPr>
        <p:spPr>
          <a:xfrm>
            <a:off x="1895422" y="3177371"/>
            <a:ext cx="313110"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18</a:t>
            </a:r>
            <a:endParaRPr sz="700"/>
          </a:p>
        </p:txBody>
      </p:sp>
      <p:sp>
        <p:nvSpPr>
          <p:cNvPr id="544" name="Google Shape;544;p22"/>
          <p:cNvSpPr txBox="1"/>
          <p:nvPr/>
        </p:nvSpPr>
        <p:spPr>
          <a:xfrm>
            <a:off x="2905660" y="3206362"/>
            <a:ext cx="389863"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19</a:t>
            </a:r>
            <a:endParaRPr sz="700"/>
          </a:p>
        </p:txBody>
      </p:sp>
      <p:sp>
        <p:nvSpPr>
          <p:cNvPr id="545" name="Google Shape;545;p22"/>
          <p:cNvSpPr txBox="1"/>
          <p:nvPr/>
        </p:nvSpPr>
        <p:spPr>
          <a:xfrm>
            <a:off x="3920469" y="3157132"/>
            <a:ext cx="348075"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20</a:t>
            </a:r>
            <a:endParaRPr sz="700"/>
          </a:p>
        </p:txBody>
      </p:sp>
      <p:sp>
        <p:nvSpPr>
          <p:cNvPr id="546" name="Google Shape;546;p22"/>
          <p:cNvSpPr txBox="1"/>
          <p:nvPr/>
        </p:nvSpPr>
        <p:spPr>
          <a:xfrm>
            <a:off x="798729" y="3085216"/>
            <a:ext cx="421091"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17</a:t>
            </a:r>
            <a:endParaRPr sz="700"/>
          </a:p>
        </p:txBody>
      </p:sp>
      <p:sp>
        <p:nvSpPr>
          <p:cNvPr id="547" name="Google Shape;547;p22"/>
          <p:cNvSpPr txBox="1"/>
          <p:nvPr/>
        </p:nvSpPr>
        <p:spPr>
          <a:xfrm>
            <a:off x="1006529" y="771283"/>
            <a:ext cx="10782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a:t>
            </a:r>
            <a:endParaRPr sz="700"/>
          </a:p>
        </p:txBody>
      </p:sp>
      <p:sp>
        <p:nvSpPr>
          <p:cNvPr id="548" name="Google Shape;548;p22"/>
          <p:cNvSpPr txBox="1"/>
          <p:nvPr/>
        </p:nvSpPr>
        <p:spPr>
          <a:xfrm>
            <a:off x="2091400" y="771283"/>
            <a:ext cx="14309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a:t>
            </a:r>
            <a:endParaRPr sz="700"/>
          </a:p>
        </p:txBody>
      </p:sp>
      <p:sp>
        <p:nvSpPr>
          <p:cNvPr id="549" name="Google Shape;549;p22"/>
          <p:cNvSpPr txBox="1"/>
          <p:nvPr/>
        </p:nvSpPr>
        <p:spPr>
          <a:xfrm>
            <a:off x="3142618" y="800274"/>
            <a:ext cx="13788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3</a:t>
            </a:r>
            <a:endParaRPr sz="700"/>
          </a:p>
        </p:txBody>
      </p:sp>
      <p:sp>
        <p:nvSpPr>
          <p:cNvPr id="550" name="Google Shape;550;p22"/>
          <p:cNvSpPr txBox="1"/>
          <p:nvPr/>
        </p:nvSpPr>
        <p:spPr>
          <a:xfrm>
            <a:off x="4126264" y="751044"/>
            <a:ext cx="15842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4</a:t>
            </a:r>
            <a:endParaRPr sz="700"/>
          </a:p>
        </p:txBody>
      </p:sp>
      <p:sp>
        <p:nvSpPr>
          <p:cNvPr id="551" name="Google Shape;551;p22"/>
          <p:cNvSpPr txBox="1"/>
          <p:nvPr/>
        </p:nvSpPr>
        <p:spPr>
          <a:xfrm>
            <a:off x="5066549" y="650136"/>
            <a:ext cx="139043"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5</a:t>
            </a:r>
            <a:endParaRPr sz="700"/>
          </a:p>
        </p:txBody>
      </p:sp>
      <p:sp>
        <p:nvSpPr>
          <p:cNvPr id="552" name="Google Shape;552;p22"/>
          <p:cNvSpPr txBox="1"/>
          <p:nvPr/>
        </p:nvSpPr>
        <p:spPr>
          <a:xfrm>
            <a:off x="5913659" y="722053"/>
            <a:ext cx="158130"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6</a:t>
            </a:r>
            <a:endParaRPr sz="700"/>
          </a:p>
        </p:txBody>
      </p:sp>
      <p:sp>
        <p:nvSpPr>
          <p:cNvPr id="553" name="Google Shape;553;p22"/>
          <p:cNvSpPr txBox="1"/>
          <p:nvPr/>
        </p:nvSpPr>
        <p:spPr>
          <a:xfrm>
            <a:off x="6954889" y="746282"/>
            <a:ext cx="12084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7</a:t>
            </a:r>
            <a:endParaRPr sz="700"/>
          </a:p>
        </p:txBody>
      </p:sp>
      <p:sp>
        <p:nvSpPr>
          <p:cNvPr id="554" name="Google Shape;554;p22"/>
          <p:cNvSpPr txBox="1"/>
          <p:nvPr/>
        </p:nvSpPr>
        <p:spPr>
          <a:xfrm>
            <a:off x="8023788" y="722053"/>
            <a:ext cx="14454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8</a:t>
            </a:r>
            <a:endParaRPr sz="700"/>
          </a:p>
        </p:txBody>
      </p:sp>
      <p:sp>
        <p:nvSpPr>
          <p:cNvPr id="555" name="Google Shape;555;p22"/>
          <p:cNvSpPr txBox="1"/>
          <p:nvPr/>
        </p:nvSpPr>
        <p:spPr>
          <a:xfrm>
            <a:off x="3744845" y="1980363"/>
            <a:ext cx="283165"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12</a:t>
            </a:r>
            <a:endParaRPr sz="700"/>
          </a:p>
        </p:txBody>
      </p:sp>
      <p:sp>
        <p:nvSpPr>
          <p:cNvPr id="556" name="Google Shape;556;p22"/>
          <p:cNvSpPr txBox="1"/>
          <p:nvPr/>
        </p:nvSpPr>
        <p:spPr>
          <a:xfrm>
            <a:off x="4718574" y="2029592"/>
            <a:ext cx="25197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13</a:t>
            </a:r>
            <a:endParaRPr sz="700"/>
          </a:p>
        </p:txBody>
      </p:sp>
      <p:sp>
        <p:nvSpPr>
          <p:cNvPr id="557" name="Google Shape;557;p22"/>
          <p:cNvSpPr txBox="1"/>
          <p:nvPr/>
        </p:nvSpPr>
        <p:spPr>
          <a:xfrm>
            <a:off x="5761122" y="2063025"/>
            <a:ext cx="364893"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14</a:t>
            </a:r>
            <a:endParaRPr sz="700"/>
          </a:p>
        </p:txBody>
      </p:sp>
      <p:sp>
        <p:nvSpPr>
          <p:cNvPr id="558" name="Google Shape;558;p22"/>
          <p:cNvSpPr txBox="1"/>
          <p:nvPr/>
        </p:nvSpPr>
        <p:spPr>
          <a:xfrm>
            <a:off x="7802108" y="2013796"/>
            <a:ext cx="489463"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16</a:t>
            </a:r>
            <a:endParaRPr sz="700"/>
          </a:p>
        </p:txBody>
      </p:sp>
      <p:sp>
        <p:nvSpPr>
          <p:cNvPr id="559" name="Google Shape;559;p22"/>
          <p:cNvSpPr txBox="1"/>
          <p:nvPr/>
        </p:nvSpPr>
        <p:spPr>
          <a:xfrm>
            <a:off x="1765096" y="1912888"/>
            <a:ext cx="326304"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10</a:t>
            </a:r>
            <a:endParaRPr sz="700"/>
          </a:p>
        </p:txBody>
      </p:sp>
      <p:sp>
        <p:nvSpPr>
          <p:cNvPr id="560" name="Google Shape;560;p22"/>
          <p:cNvSpPr txBox="1"/>
          <p:nvPr/>
        </p:nvSpPr>
        <p:spPr>
          <a:xfrm>
            <a:off x="6802750" y="1996532"/>
            <a:ext cx="27298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15</a:t>
            </a:r>
            <a:endParaRPr sz="700"/>
          </a:p>
        </p:txBody>
      </p:sp>
      <p:sp>
        <p:nvSpPr>
          <p:cNvPr id="561" name="Google Shape;561;p22"/>
          <p:cNvSpPr txBox="1"/>
          <p:nvPr/>
        </p:nvSpPr>
        <p:spPr>
          <a:xfrm>
            <a:off x="946105" y="1955362"/>
            <a:ext cx="12084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9</a:t>
            </a:r>
            <a:endParaRPr sz="700"/>
          </a:p>
        </p:txBody>
      </p:sp>
      <p:sp>
        <p:nvSpPr>
          <p:cNvPr id="562" name="Google Shape;562;p22"/>
          <p:cNvSpPr txBox="1"/>
          <p:nvPr/>
        </p:nvSpPr>
        <p:spPr>
          <a:xfrm>
            <a:off x="2676004" y="1984805"/>
            <a:ext cx="29082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11</a:t>
            </a:r>
            <a:endParaRPr sz="700"/>
          </a:p>
        </p:txBody>
      </p:sp>
      <p:sp>
        <p:nvSpPr>
          <p:cNvPr id="563" name="Google Shape;563;p22"/>
          <p:cNvSpPr txBox="1"/>
          <p:nvPr/>
        </p:nvSpPr>
        <p:spPr>
          <a:xfrm>
            <a:off x="1817129" y="4298450"/>
            <a:ext cx="373142"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22</a:t>
            </a:r>
            <a:endParaRPr sz="700"/>
          </a:p>
        </p:txBody>
      </p:sp>
      <p:sp>
        <p:nvSpPr>
          <p:cNvPr id="564" name="Google Shape;564;p22"/>
          <p:cNvSpPr txBox="1"/>
          <p:nvPr/>
        </p:nvSpPr>
        <p:spPr>
          <a:xfrm>
            <a:off x="2922136" y="4234067"/>
            <a:ext cx="28098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23</a:t>
            </a:r>
            <a:endParaRPr sz="700"/>
          </a:p>
        </p:txBody>
      </p:sp>
      <p:sp>
        <p:nvSpPr>
          <p:cNvPr id="565" name="Google Shape;565;p22"/>
          <p:cNvSpPr txBox="1"/>
          <p:nvPr/>
        </p:nvSpPr>
        <p:spPr>
          <a:xfrm>
            <a:off x="3967618" y="4209839"/>
            <a:ext cx="351521"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24</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569" name="Shape 569"/>
        <p:cNvGrpSpPr/>
        <p:nvPr/>
      </p:nvGrpSpPr>
      <p:grpSpPr>
        <a:xfrm>
          <a:off x="0" y="0"/>
          <a:ext cx="0" cy="0"/>
          <a:chOff x="0" y="0"/>
          <a:chExt cx="0" cy="0"/>
        </a:xfrm>
      </p:grpSpPr>
      <p:pic>
        <p:nvPicPr>
          <p:cNvPr id="570" name="Google Shape;570;p23"/>
          <p:cNvPicPr preferRelativeResize="0"/>
          <p:nvPr/>
        </p:nvPicPr>
        <p:blipFill>
          <a:blip r:embed="rId3">
            <a:alphaModFix/>
          </a:blip>
          <a:stretch>
            <a:fillRect/>
          </a:stretch>
        </p:blipFill>
        <p:spPr>
          <a:xfrm>
            <a:off x="7924" y="0"/>
            <a:ext cx="9128151" cy="5143499"/>
          </a:xfrm>
          <a:prstGeom prst="rect">
            <a:avLst/>
          </a:prstGeom>
          <a:noFill/>
          <a:ln>
            <a:noFill/>
          </a:ln>
        </p:spPr>
      </p:pic>
      <p:sp>
        <p:nvSpPr>
          <p:cNvPr id="571" name="Google Shape;571;p23"/>
          <p:cNvSpPr/>
          <p:nvPr/>
        </p:nvSpPr>
        <p:spPr>
          <a:xfrm>
            <a:off x="458559" y="433724"/>
            <a:ext cx="928187" cy="1102598"/>
          </a:xfrm>
          <a:custGeom>
            <a:rect b="b" l="l" r="r" t="t"/>
            <a:pathLst>
              <a:path extrusionOk="0" h="2205196" w="1856374">
                <a:moveTo>
                  <a:pt x="0" y="0"/>
                </a:moveTo>
                <a:lnTo>
                  <a:pt x="1856375" y="0"/>
                </a:lnTo>
                <a:lnTo>
                  <a:pt x="1856375" y="2205197"/>
                </a:lnTo>
                <a:lnTo>
                  <a:pt x="0" y="2205197"/>
                </a:lnTo>
                <a:lnTo>
                  <a:pt x="0" y="0"/>
                </a:lnTo>
                <a:close/>
              </a:path>
            </a:pathLst>
          </a:custGeom>
          <a:blipFill rotWithShape="1">
            <a:blip r:embed="rId4">
              <a:alphaModFix/>
            </a:blip>
            <a:stretch>
              <a:fillRect b="0" l="0" r="0" t="0"/>
            </a:stretch>
          </a:blipFill>
          <a:ln>
            <a:noFill/>
          </a:ln>
        </p:spPr>
      </p:sp>
      <p:sp>
        <p:nvSpPr>
          <p:cNvPr id="572" name="Google Shape;572;p23"/>
          <p:cNvSpPr/>
          <p:nvPr/>
        </p:nvSpPr>
        <p:spPr>
          <a:xfrm>
            <a:off x="2962234" y="3520868"/>
            <a:ext cx="928187" cy="1102598"/>
          </a:xfrm>
          <a:custGeom>
            <a:rect b="b" l="l" r="r" t="t"/>
            <a:pathLst>
              <a:path extrusionOk="0" h="2205196" w="1856374">
                <a:moveTo>
                  <a:pt x="0" y="0"/>
                </a:moveTo>
                <a:lnTo>
                  <a:pt x="1856374" y="0"/>
                </a:lnTo>
                <a:lnTo>
                  <a:pt x="1856374" y="2205196"/>
                </a:lnTo>
                <a:lnTo>
                  <a:pt x="0" y="2205196"/>
                </a:lnTo>
                <a:lnTo>
                  <a:pt x="0" y="0"/>
                </a:lnTo>
                <a:close/>
              </a:path>
            </a:pathLst>
          </a:custGeom>
          <a:blipFill rotWithShape="1">
            <a:blip r:embed="rId4">
              <a:alphaModFix/>
            </a:blip>
            <a:stretch>
              <a:fillRect b="0" l="0" r="0" t="0"/>
            </a:stretch>
          </a:blipFill>
          <a:ln>
            <a:noFill/>
          </a:ln>
        </p:spPr>
      </p:sp>
      <p:sp>
        <p:nvSpPr>
          <p:cNvPr id="573" name="Google Shape;573;p23"/>
          <p:cNvSpPr/>
          <p:nvPr/>
        </p:nvSpPr>
        <p:spPr>
          <a:xfrm>
            <a:off x="1510336" y="474561"/>
            <a:ext cx="919711" cy="1102598"/>
          </a:xfrm>
          <a:custGeom>
            <a:rect b="b" l="l" r="r" t="t"/>
            <a:pathLst>
              <a:path extrusionOk="0" h="2205196" w="1839422">
                <a:moveTo>
                  <a:pt x="0" y="0"/>
                </a:moveTo>
                <a:lnTo>
                  <a:pt x="1839422" y="0"/>
                </a:lnTo>
                <a:lnTo>
                  <a:pt x="1839422" y="2205197"/>
                </a:lnTo>
                <a:lnTo>
                  <a:pt x="0" y="2205197"/>
                </a:lnTo>
                <a:lnTo>
                  <a:pt x="0" y="0"/>
                </a:lnTo>
                <a:close/>
              </a:path>
            </a:pathLst>
          </a:custGeom>
          <a:blipFill rotWithShape="1">
            <a:blip r:embed="rId5">
              <a:alphaModFix/>
            </a:blip>
            <a:stretch>
              <a:fillRect b="0" l="0" r="0" t="0"/>
            </a:stretch>
          </a:blipFill>
          <a:ln>
            <a:noFill/>
          </a:ln>
        </p:spPr>
      </p:sp>
      <p:sp>
        <p:nvSpPr>
          <p:cNvPr id="574" name="Google Shape;574;p23"/>
          <p:cNvSpPr/>
          <p:nvPr/>
        </p:nvSpPr>
        <p:spPr>
          <a:xfrm>
            <a:off x="6659079" y="1924628"/>
            <a:ext cx="919711" cy="1102598"/>
          </a:xfrm>
          <a:custGeom>
            <a:rect b="b" l="l" r="r" t="t"/>
            <a:pathLst>
              <a:path extrusionOk="0" h="2205196" w="1839422">
                <a:moveTo>
                  <a:pt x="0" y="0"/>
                </a:moveTo>
                <a:lnTo>
                  <a:pt x="1839422" y="0"/>
                </a:lnTo>
                <a:lnTo>
                  <a:pt x="1839422" y="2205196"/>
                </a:lnTo>
                <a:lnTo>
                  <a:pt x="0" y="2205196"/>
                </a:lnTo>
                <a:lnTo>
                  <a:pt x="0" y="0"/>
                </a:lnTo>
                <a:close/>
              </a:path>
            </a:pathLst>
          </a:custGeom>
          <a:blipFill rotWithShape="1">
            <a:blip r:embed="rId5">
              <a:alphaModFix/>
            </a:blip>
            <a:stretch>
              <a:fillRect b="0" l="0" r="0" t="0"/>
            </a:stretch>
          </a:blipFill>
          <a:ln>
            <a:noFill/>
          </a:ln>
        </p:spPr>
      </p:sp>
      <p:sp>
        <p:nvSpPr>
          <p:cNvPr id="575" name="Google Shape;575;p23"/>
          <p:cNvSpPr/>
          <p:nvPr/>
        </p:nvSpPr>
        <p:spPr>
          <a:xfrm>
            <a:off x="1002054" y="3565195"/>
            <a:ext cx="783320" cy="939086"/>
          </a:xfrm>
          <a:custGeom>
            <a:rect b="b" l="l" r="r" t="t"/>
            <a:pathLst>
              <a:path extrusionOk="0" h="1878172" w="1566641">
                <a:moveTo>
                  <a:pt x="0" y="0"/>
                </a:moveTo>
                <a:lnTo>
                  <a:pt x="1566641" y="0"/>
                </a:lnTo>
                <a:lnTo>
                  <a:pt x="1566641" y="1878172"/>
                </a:lnTo>
                <a:lnTo>
                  <a:pt x="0" y="1878172"/>
                </a:lnTo>
                <a:lnTo>
                  <a:pt x="0" y="0"/>
                </a:lnTo>
                <a:close/>
              </a:path>
            </a:pathLst>
          </a:custGeom>
          <a:blipFill rotWithShape="1">
            <a:blip r:embed="rId5">
              <a:alphaModFix/>
            </a:blip>
            <a:stretch>
              <a:fillRect b="0" l="0" r="0" t="0"/>
            </a:stretch>
          </a:blipFill>
          <a:ln>
            <a:noFill/>
          </a:ln>
        </p:spPr>
      </p:sp>
      <p:sp>
        <p:nvSpPr>
          <p:cNvPr id="576" name="Google Shape;576;p23"/>
          <p:cNvSpPr/>
          <p:nvPr/>
        </p:nvSpPr>
        <p:spPr>
          <a:xfrm>
            <a:off x="3494421" y="304045"/>
            <a:ext cx="815956" cy="1177890"/>
          </a:xfrm>
          <a:custGeom>
            <a:rect b="b" l="l" r="r" t="t"/>
            <a:pathLst>
              <a:path extrusionOk="0" h="2355779" w="1631912">
                <a:moveTo>
                  <a:pt x="0" y="0"/>
                </a:moveTo>
                <a:lnTo>
                  <a:pt x="1631912" y="0"/>
                </a:lnTo>
                <a:lnTo>
                  <a:pt x="1631912" y="2355779"/>
                </a:lnTo>
                <a:lnTo>
                  <a:pt x="0" y="2355779"/>
                </a:lnTo>
                <a:lnTo>
                  <a:pt x="0" y="0"/>
                </a:lnTo>
                <a:close/>
              </a:path>
            </a:pathLst>
          </a:custGeom>
          <a:blipFill rotWithShape="1">
            <a:blip r:embed="rId6">
              <a:alphaModFix/>
            </a:blip>
            <a:stretch>
              <a:fillRect b="0" l="0" r="0" t="0"/>
            </a:stretch>
          </a:blipFill>
          <a:ln>
            <a:noFill/>
          </a:ln>
        </p:spPr>
      </p:sp>
      <p:sp>
        <p:nvSpPr>
          <p:cNvPr id="577" name="Google Shape;577;p23"/>
          <p:cNvSpPr/>
          <p:nvPr/>
        </p:nvSpPr>
        <p:spPr>
          <a:xfrm>
            <a:off x="7773880" y="1849336"/>
            <a:ext cx="815956" cy="1177890"/>
          </a:xfrm>
          <a:custGeom>
            <a:rect b="b" l="l" r="r" t="t"/>
            <a:pathLst>
              <a:path extrusionOk="0" h="2355779" w="1631912">
                <a:moveTo>
                  <a:pt x="0" y="0"/>
                </a:moveTo>
                <a:lnTo>
                  <a:pt x="1631913" y="0"/>
                </a:lnTo>
                <a:lnTo>
                  <a:pt x="1631913" y="2355779"/>
                </a:lnTo>
                <a:lnTo>
                  <a:pt x="0" y="2355779"/>
                </a:lnTo>
                <a:lnTo>
                  <a:pt x="0" y="0"/>
                </a:lnTo>
                <a:close/>
              </a:path>
            </a:pathLst>
          </a:custGeom>
          <a:blipFill rotWithShape="1">
            <a:blip r:embed="rId6">
              <a:alphaModFix/>
            </a:blip>
            <a:stretch>
              <a:fillRect b="0" l="0" r="0" t="0"/>
            </a:stretch>
          </a:blipFill>
          <a:ln>
            <a:noFill/>
          </a:ln>
        </p:spPr>
      </p:sp>
      <p:sp>
        <p:nvSpPr>
          <p:cNvPr id="578" name="Google Shape;578;p23"/>
          <p:cNvSpPr/>
          <p:nvPr/>
        </p:nvSpPr>
        <p:spPr>
          <a:xfrm rot="-169973">
            <a:off x="2581383" y="414204"/>
            <a:ext cx="761702" cy="1141639"/>
          </a:xfrm>
          <a:custGeom>
            <a:rect b="b" l="l" r="r" t="t"/>
            <a:pathLst>
              <a:path extrusionOk="0" h="2283278" w="1523403">
                <a:moveTo>
                  <a:pt x="0" y="0"/>
                </a:moveTo>
                <a:lnTo>
                  <a:pt x="1523404" y="0"/>
                </a:lnTo>
                <a:lnTo>
                  <a:pt x="1523404" y="2283279"/>
                </a:lnTo>
                <a:lnTo>
                  <a:pt x="0" y="2283279"/>
                </a:lnTo>
                <a:lnTo>
                  <a:pt x="0" y="0"/>
                </a:lnTo>
                <a:close/>
              </a:path>
            </a:pathLst>
          </a:custGeom>
          <a:blipFill rotWithShape="1">
            <a:blip r:embed="rId7">
              <a:alphaModFix/>
            </a:blip>
            <a:stretch>
              <a:fillRect b="0" l="0" r="0" t="0"/>
            </a:stretch>
          </a:blipFill>
          <a:ln>
            <a:noFill/>
          </a:ln>
        </p:spPr>
      </p:sp>
      <p:sp>
        <p:nvSpPr>
          <p:cNvPr id="579" name="Google Shape;579;p23"/>
          <p:cNvSpPr/>
          <p:nvPr/>
        </p:nvSpPr>
        <p:spPr>
          <a:xfrm>
            <a:off x="4433967" y="368975"/>
            <a:ext cx="950857" cy="1167347"/>
          </a:xfrm>
          <a:custGeom>
            <a:rect b="b" l="l" r="r" t="t"/>
            <a:pathLst>
              <a:path extrusionOk="0" h="2334693" w="1901714">
                <a:moveTo>
                  <a:pt x="0" y="0"/>
                </a:moveTo>
                <a:lnTo>
                  <a:pt x="1901714" y="0"/>
                </a:lnTo>
                <a:lnTo>
                  <a:pt x="1901714" y="2334694"/>
                </a:lnTo>
                <a:lnTo>
                  <a:pt x="0" y="2334694"/>
                </a:lnTo>
                <a:lnTo>
                  <a:pt x="0" y="0"/>
                </a:lnTo>
                <a:close/>
              </a:path>
            </a:pathLst>
          </a:custGeom>
          <a:blipFill rotWithShape="1">
            <a:blip r:embed="rId8">
              <a:alphaModFix/>
            </a:blip>
            <a:stretch>
              <a:fillRect b="0" l="0" r="0" t="0"/>
            </a:stretch>
          </a:blipFill>
          <a:ln>
            <a:noFill/>
          </a:ln>
        </p:spPr>
      </p:sp>
      <p:sp>
        <p:nvSpPr>
          <p:cNvPr id="580" name="Google Shape;580;p23"/>
          <p:cNvSpPr/>
          <p:nvPr/>
        </p:nvSpPr>
        <p:spPr>
          <a:xfrm>
            <a:off x="2553637" y="1768021"/>
            <a:ext cx="950857" cy="1167347"/>
          </a:xfrm>
          <a:custGeom>
            <a:rect b="b" l="l" r="r" t="t"/>
            <a:pathLst>
              <a:path extrusionOk="0" h="2334693" w="1901714">
                <a:moveTo>
                  <a:pt x="0" y="0"/>
                </a:moveTo>
                <a:lnTo>
                  <a:pt x="1901714" y="0"/>
                </a:lnTo>
                <a:lnTo>
                  <a:pt x="1901714" y="2334693"/>
                </a:lnTo>
                <a:lnTo>
                  <a:pt x="0" y="2334693"/>
                </a:lnTo>
                <a:lnTo>
                  <a:pt x="0" y="0"/>
                </a:lnTo>
                <a:close/>
              </a:path>
            </a:pathLst>
          </a:custGeom>
          <a:blipFill rotWithShape="1">
            <a:blip r:embed="rId8">
              <a:alphaModFix/>
            </a:blip>
            <a:stretch>
              <a:fillRect b="0" l="0" r="0" t="0"/>
            </a:stretch>
          </a:blipFill>
          <a:ln>
            <a:noFill/>
          </a:ln>
        </p:spPr>
      </p:sp>
      <p:sp>
        <p:nvSpPr>
          <p:cNvPr id="581" name="Google Shape;581;p23"/>
          <p:cNvSpPr/>
          <p:nvPr/>
        </p:nvSpPr>
        <p:spPr>
          <a:xfrm>
            <a:off x="5508413" y="554800"/>
            <a:ext cx="859900" cy="942121"/>
          </a:xfrm>
          <a:custGeom>
            <a:rect b="b" l="l" r="r" t="t"/>
            <a:pathLst>
              <a:path extrusionOk="0" h="1884242" w="1719799">
                <a:moveTo>
                  <a:pt x="0" y="0"/>
                </a:moveTo>
                <a:lnTo>
                  <a:pt x="1719799" y="0"/>
                </a:lnTo>
                <a:lnTo>
                  <a:pt x="1719799" y="1884241"/>
                </a:lnTo>
                <a:lnTo>
                  <a:pt x="0" y="1884241"/>
                </a:lnTo>
                <a:lnTo>
                  <a:pt x="0" y="0"/>
                </a:lnTo>
                <a:close/>
              </a:path>
            </a:pathLst>
          </a:custGeom>
          <a:blipFill rotWithShape="1">
            <a:blip r:embed="rId9">
              <a:alphaModFix/>
            </a:blip>
            <a:stretch>
              <a:fillRect b="0" l="0" r="0" t="0"/>
            </a:stretch>
          </a:blipFill>
          <a:ln>
            <a:noFill/>
          </a:ln>
        </p:spPr>
      </p:sp>
      <p:sp>
        <p:nvSpPr>
          <p:cNvPr id="582" name="Google Shape;582;p23"/>
          <p:cNvSpPr/>
          <p:nvPr/>
        </p:nvSpPr>
        <p:spPr>
          <a:xfrm>
            <a:off x="1631825" y="1993247"/>
            <a:ext cx="859900" cy="942121"/>
          </a:xfrm>
          <a:custGeom>
            <a:rect b="b" l="l" r="r" t="t"/>
            <a:pathLst>
              <a:path extrusionOk="0" h="1884242" w="1719799">
                <a:moveTo>
                  <a:pt x="0" y="0"/>
                </a:moveTo>
                <a:lnTo>
                  <a:pt x="1719799" y="0"/>
                </a:lnTo>
                <a:lnTo>
                  <a:pt x="1719799" y="1884241"/>
                </a:lnTo>
                <a:lnTo>
                  <a:pt x="0" y="1884241"/>
                </a:lnTo>
                <a:lnTo>
                  <a:pt x="0" y="0"/>
                </a:lnTo>
                <a:close/>
              </a:path>
            </a:pathLst>
          </a:custGeom>
          <a:blipFill rotWithShape="1">
            <a:blip r:embed="rId9">
              <a:alphaModFix/>
            </a:blip>
            <a:stretch>
              <a:fillRect b="0" l="0" r="0" t="0"/>
            </a:stretch>
          </a:blipFill>
          <a:ln>
            <a:noFill/>
          </a:ln>
        </p:spPr>
      </p:sp>
      <p:sp>
        <p:nvSpPr>
          <p:cNvPr id="583" name="Google Shape;583;p23"/>
          <p:cNvSpPr/>
          <p:nvPr/>
        </p:nvSpPr>
        <p:spPr>
          <a:xfrm>
            <a:off x="5093751" y="3638752"/>
            <a:ext cx="859900" cy="942121"/>
          </a:xfrm>
          <a:custGeom>
            <a:rect b="b" l="l" r="r" t="t"/>
            <a:pathLst>
              <a:path extrusionOk="0" h="1884242" w="1719799">
                <a:moveTo>
                  <a:pt x="0" y="0"/>
                </a:moveTo>
                <a:lnTo>
                  <a:pt x="1719799" y="0"/>
                </a:lnTo>
                <a:lnTo>
                  <a:pt x="1719799" y="1884242"/>
                </a:lnTo>
                <a:lnTo>
                  <a:pt x="0" y="1884242"/>
                </a:lnTo>
                <a:lnTo>
                  <a:pt x="0" y="0"/>
                </a:lnTo>
                <a:close/>
              </a:path>
            </a:pathLst>
          </a:custGeom>
          <a:blipFill rotWithShape="1">
            <a:blip r:embed="rId9">
              <a:alphaModFix/>
            </a:blip>
            <a:stretch>
              <a:fillRect b="0" l="0" r="0" t="0"/>
            </a:stretch>
          </a:blipFill>
          <a:ln>
            <a:noFill/>
          </a:ln>
        </p:spPr>
      </p:sp>
      <p:sp>
        <p:nvSpPr>
          <p:cNvPr id="584" name="Google Shape;584;p23"/>
          <p:cNvSpPr/>
          <p:nvPr/>
        </p:nvSpPr>
        <p:spPr>
          <a:xfrm>
            <a:off x="7803191" y="467827"/>
            <a:ext cx="709914" cy="1109332"/>
          </a:xfrm>
          <a:custGeom>
            <a:rect b="b" l="l" r="r" t="t"/>
            <a:pathLst>
              <a:path extrusionOk="0" h="2218663" w="1419828">
                <a:moveTo>
                  <a:pt x="0" y="0"/>
                </a:moveTo>
                <a:lnTo>
                  <a:pt x="1419828" y="0"/>
                </a:lnTo>
                <a:lnTo>
                  <a:pt x="1419828" y="2218664"/>
                </a:lnTo>
                <a:lnTo>
                  <a:pt x="0" y="2218664"/>
                </a:lnTo>
                <a:lnTo>
                  <a:pt x="0" y="0"/>
                </a:lnTo>
                <a:close/>
              </a:path>
            </a:pathLst>
          </a:custGeom>
          <a:blipFill rotWithShape="1">
            <a:blip r:embed="rId10">
              <a:alphaModFix/>
            </a:blip>
            <a:stretch>
              <a:fillRect b="0" l="0" r="0" t="0"/>
            </a:stretch>
          </a:blipFill>
          <a:ln>
            <a:noFill/>
          </a:ln>
        </p:spPr>
      </p:sp>
      <p:sp>
        <p:nvSpPr>
          <p:cNvPr id="585" name="Google Shape;585;p23"/>
          <p:cNvSpPr/>
          <p:nvPr/>
        </p:nvSpPr>
        <p:spPr>
          <a:xfrm>
            <a:off x="3680827" y="1897307"/>
            <a:ext cx="709914" cy="1109331"/>
          </a:xfrm>
          <a:custGeom>
            <a:rect b="b" l="l" r="r" t="t"/>
            <a:pathLst>
              <a:path extrusionOk="0" h="2218663" w="1419828">
                <a:moveTo>
                  <a:pt x="0" y="0"/>
                </a:moveTo>
                <a:lnTo>
                  <a:pt x="1419828" y="0"/>
                </a:lnTo>
                <a:lnTo>
                  <a:pt x="1419828" y="2218663"/>
                </a:lnTo>
                <a:lnTo>
                  <a:pt x="0" y="2218663"/>
                </a:lnTo>
                <a:lnTo>
                  <a:pt x="0" y="0"/>
                </a:lnTo>
                <a:close/>
              </a:path>
            </a:pathLst>
          </a:custGeom>
          <a:blipFill rotWithShape="1">
            <a:blip r:embed="rId10">
              <a:alphaModFix/>
            </a:blip>
            <a:stretch>
              <a:fillRect b="0" l="0" r="0" t="0"/>
            </a:stretch>
          </a:blipFill>
          <a:ln>
            <a:noFill/>
          </a:ln>
        </p:spPr>
      </p:sp>
      <p:sp>
        <p:nvSpPr>
          <p:cNvPr id="586" name="Google Shape;586;p23"/>
          <p:cNvSpPr/>
          <p:nvPr/>
        </p:nvSpPr>
        <p:spPr>
          <a:xfrm>
            <a:off x="6032757" y="3514134"/>
            <a:ext cx="709914" cy="1109332"/>
          </a:xfrm>
          <a:custGeom>
            <a:rect b="b" l="l" r="r" t="t"/>
            <a:pathLst>
              <a:path extrusionOk="0" h="2218663" w="1419828">
                <a:moveTo>
                  <a:pt x="0" y="0"/>
                </a:moveTo>
                <a:lnTo>
                  <a:pt x="1419827" y="0"/>
                </a:lnTo>
                <a:lnTo>
                  <a:pt x="1419827" y="2218663"/>
                </a:lnTo>
                <a:lnTo>
                  <a:pt x="0" y="2218663"/>
                </a:lnTo>
                <a:lnTo>
                  <a:pt x="0" y="0"/>
                </a:lnTo>
                <a:close/>
              </a:path>
            </a:pathLst>
          </a:custGeom>
          <a:blipFill rotWithShape="1">
            <a:blip r:embed="rId10">
              <a:alphaModFix/>
            </a:blip>
            <a:stretch>
              <a:fillRect b="0" l="0" r="0" t="0"/>
            </a:stretch>
          </a:blipFill>
          <a:ln>
            <a:noFill/>
          </a:ln>
        </p:spPr>
      </p:sp>
      <p:sp>
        <p:nvSpPr>
          <p:cNvPr id="587" name="Google Shape;587;p23"/>
          <p:cNvSpPr/>
          <p:nvPr/>
        </p:nvSpPr>
        <p:spPr>
          <a:xfrm>
            <a:off x="6491903" y="604374"/>
            <a:ext cx="1187699" cy="969594"/>
          </a:xfrm>
          <a:custGeom>
            <a:rect b="b" l="l" r="r" t="t"/>
            <a:pathLst>
              <a:path extrusionOk="0" h="1939188" w="2375397">
                <a:moveTo>
                  <a:pt x="0" y="0"/>
                </a:moveTo>
                <a:lnTo>
                  <a:pt x="2375396" y="0"/>
                </a:lnTo>
                <a:lnTo>
                  <a:pt x="2375396" y="1939187"/>
                </a:lnTo>
                <a:lnTo>
                  <a:pt x="0" y="1939187"/>
                </a:lnTo>
                <a:lnTo>
                  <a:pt x="0" y="0"/>
                </a:lnTo>
                <a:close/>
              </a:path>
            </a:pathLst>
          </a:custGeom>
          <a:blipFill rotWithShape="1">
            <a:blip r:embed="rId11">
              <a:alphaModFix/>
            </a:blip>
            <a:stretch>
              <a:fillRect b="0" l="0" r="0" t="0"/>
            </a:stretch>
          </a:blipFill>
          <a:ln>
            <a:noFill/>
          </a:ln>
        </p:spPr>
      </p:sp>
      <p:sp>
        <p:nvSpPr>
          <p:cNvPr id="588" name="Google Shape;588;p23"/>
          <p:cNvSpPr/>
          <p:nvPr/>
        </p:nvSpPr>
        <p:spPr>
          <a:xfrm>
            <a:off x="223598" y="1945216"/>
            <a:ext cx="1162913" cy="1061422"/>
          </a:xfrm>
          <a:custGeom>
            <a:rect b="b" l="l" r="r" t="t"/>
            <a:pathLst>
              <a:path extrusionOk="0" h="2122845" w="2325826">
                <a:moveTo>
                  <a:pt x="0" y="0"/>
                </a:moveTo>
                <a:lnTo>
                  <a:pt x="2325826" y="0"/>
                </a:lnTo>
                <a:lnTo>
                  <a:pt x="2325826" y="2122845"/>
                </a:lnTo>
                <a:lnTo>
                  <a:pt x="0" y="2122845"/>
                </a:lnTo>
                <a:lnTo>
                  <a:pt x="0" y="0"/>
                </a:lnTo>
                <a:close/>
              </a:path>
            </a:pathLst>
          </a:custGeom>
          <a:blipFill rotWithShape="1">
            <a:blip r:embed="rId12">
              <a:alphaModFix/>
            </a:blip>
            <a:stretch>
              <a:fillRect b="0" l="0" r="0" t="0"/>
            </a:stretch>
          </a:blipFill>
          <a:ln>
            <a:noFill/>
          </a:ln>
        </p:spPr>
      </p:sp>
      <p:sp>
        <p:nvSpPr>
          <p:cNvPr id="589" name="Google Shape;589;p23"/>
          <p:cNvSpPr/>
          <p:nvPr/>
        </p:nvSpPr>
        <p:spPr>
          <a:xfrm>
            <a:off x="3766836" y="3558296"/>
            <a:ext cx="1247809" cy="1027741"/>
          </a:xfrm>
          <a:custGeom>
            <a:rect b="b" l="l" r="r" t="t"/>
            <a:pathLst>
              <a:path extrusionOk="0" h="2055482" w="2495618">
                <a:moveTo>
                  <a:pt x="0" y="0"/>
                </a:moveTo>
                <a:lnTo>
                  <a:pt x="2495618" y="0"/>
                </a:lnTo>
                <a:lnTo>
                  <a:pt x="2495618" y="2055482"/>
                </a:lnTo>
                <a:lnTo>
                  <a:pt x="0" y="2055482"/>
                </a:lnTo>
                <a:lnTo>
                  <a:pt x="0" y="0"/>
                </a:lnTo>
                <a:close/>
              </a:path>
            </a:pathLst>
          </a:custGeom>
          <a:blipFill rotWithShape="1">
            <a:blip r:embed="rId13">
              <a:alphaModFix/>
            </a:blip>
            <a:stretch>
              <a:fillRect b="0" l="0" r="0" t="0"/>
            </a:stretch>
          </a:blipFill>
          <a:ln>
            <a:noFill/>
          </a:ln>
        </p:spPr>
      </p:sp>
      <p:sp>
        <p:nvSpPr>
          <p:cNvPr id="590" name="Google Shape;590;p23"/>
          <p:cNvSpPr/>
          <p:nvPr/>
        </p:nvSpPr>
        <p:spPr>
          <a:xfrm>
            <a:off x="7636629" y="2856103"/>
            <a:ext cx="1752952" cy="2357270"/>
          </a:xfrm>
          <a:custGeom>
            <a:rect b="b" l="l" r="r" t="t"/>
            <a:pathLst>
              <a:path extrusionOk="0" h="4714540" w="3505904">
                <a:moveTo>
                  <a:pt x="0" y="0"/>
                </a:moveTo>
                <a:lnTo>
                  <a:pt x="3505904" y="0"/>
                </a:lnTo>
                <a:lnTo>
                  <a:pt x="3505904" y="4714540"/>
                </a:lnTo>
                <a:lnTo>
                  <a:pt x="0" y="4714540"/>
                </a:lnTo>
                <a:lnTo>
                  <a:pt x="0" y="0"/>
                </a:lnTo>
                <a:close/>
              </a:path>
            </a:pathLst>
          </a:custGeom>
          <a:blipFill rotWithShape="1">
            <a:blip r:embed="rId14">
              <a:alphaModFix/>
            </a:blip>
            <a:stretch>
              <a:fillRect b="0" l="0" r="0" t="0"/>
            </a:stretch>
          </a:blipFill>
          <a:ln>
            <a:noFill/>
          </a:ln>
        </p:spPr>
      </p:sp>
      <p:sp>
        <p:nvSpPr>
          <p:cNvPr id="591" name="Google Shape;591;p23"/>
          <p:cNvSpPr/>
          <p:nvPr/>
        </p:nvSpPr>
        <p:spPr>
          <a:xfrm>
            <a:off x="5371872" y="1990259"/>
            <a:ext cx="1188191" cy="1036967"/>
          </a:xfrm>
          <a:custGeom>
            <a:rect b="b" l="l" r="r" t="t"/>
            <a:pathLst>
              <a:path extrusionOk="0" h="2073933" w="2376382">
                <a:moveTo>
                  <a:pt x="0" y="0"/>
                </a:moveTo>
                <a:lnTo>
                  <a:pt x="2376382" y="0"/>
                </a:lnTo>
                <a:lnTo>
                  <a:pt x="2376382" y="2073933"/>
                </a:lnTo>
                <a:lnTo>
                  <a:pt x="0" y="2073933"/>
                </a:lnTo>
                <a:lnTo>
                  <a:pt x="0" y="0"/>
                </a:lnTo>
                <a:close/>
              </a:path>
            </a:pathLst>
          </a:custGeom>
          <a:blipFill rotWithShape="1">
            <a:blip r:embed="rId15">
              <a:alphaModFix/>
            </a:blip>
            <a:stretch>
              <a:fillRect b="0" l="0" r="0" t="0"/>
            </a:stretch>
          </a:blipFill>
          <a:ln>
            <a:noFill/>
          </a:ln>
        </p:spPr>
      </p:sp>
      <p:sp>
        <p:nvSpPr>
          <p:cNvPr id="592" name="Google Shape;592;p23"/>
          <p:cNvSpPr/>
          <p:nvPr/>
        </p:nvSpPr>
        <p:spPr>
          <a:xfrm>
            <a:off x="6831439" y="3593525"/>
            <a:ext cx="971752" cy="950550"/>
          </a:xfrm>
          <a:custGeom>
            <a:rect b="b" l="l" r="r" t="t"/>
            <a:pathLst>
              <a:path extrusionOk="0" h="1901100" w="1943503">
                <a:moveTo>
                  <a:pt x="0" y="0"/>
                </a:moveTo>
                <a:lnTo>
                  <a:pt x="1943504" y="0"/>
                </a:lnTo>
                <a:lnTo>
                  <a:pt x="1943504" y="1901100"/>
                </a:lnTo>
                <a:lnTo>
                  <a:pt x="0" y="1901100"/>
                </a:lnTo>
                <a:lnTo>
                  <a:pt x="0" y="0"/>
                </a:lnTo>
                <a:close/>
              </a:path>
            </a:pathLst>
          </a:custGeom>
          <a:blipFill rotWithShape="1">
            <a:blip r:embed="rId16">
              <a:alphaModFix/>
            </a:blip>
            <a:stretch>
              <a:fillRect b="0" l="0" r="0" t="0"/>
            </a:stretch>
          </a:blipFill>
          <a:ln>
            <a:noFill/>
          </a:ln>
        </p:spPr>
      </p:sp>
      <p:sp>
        <p:nvSpPr>
          <p:cNvPr id="593" name="Google Shape;593;p23"/>
          <p:cNvSpPr/>
          <p:nvPr/>
        </p:nvSpPr>
        <p:spPr>
          <a:xfrm>
            <a:off x="4504941" y="1904064"/>
            <a:ext cx="798792" cy="1031304"/>
          </a:xfrm>
          <a:custGeom>
            <a:rect b="b" l="l" r="r" t="t"/>
            <a:pathLst>
              <a:path extrusionOk="0" h="2062608" w="1597583">
                <a:moveTo>
                  <a:pt x="0" y="0"/>
                </a:moveTo>
                <a:lnTo>
                  <a:pt x="1597584" y="0"/>
                </a:lnTo>
                <a:lnTo>
                  <a:pt x="1597584" y="2062607"/>
                </a:lnTo>
                <a:lnTo>
                  <a:pt x="0" y="2062607"/>
                </a:lnTo>
                <a:lnTo>
                  <a:pt x="0" y="0"/>
                </a:lnTo>
                <a:close/>
              </a:path>
            </a:pathLst>
          </a:custGeom>
          <a:blipFill rotWithShape="1">
            <a:blip r:embed="rId17">
              <a:alphaModFix/>
            </a:blip>
            <a:stretch>
              <a:fillRect b="0" l="0" r="0" t="0"/>
            </a:stretch>
          </a:blipFill>
          <a:ln>
            <a:noFill/>
          </a:ln>
        </p:spPr>
      </p:sp>
      <p:sp>
        <p:nvSpPr>
          <p:cNvPr id="594" name="Google Shape;594;p23"/>
          <p:cNvSpPr/>
          <p:nvPr/>
        </p:nvSpPr>
        <p:spPr>
          <a:xfrm rot="-739367">
            <a:off x="1694735" y="3424431"/>
            <a:ext cx="1234078" cy="1220615"/>
          </a:xfrm>
          <a:custGeom>
            <a:rect b="b" l="l" r="r" t="t"/>
            <a:pathLst>
              <a:path extrusionOk="0" h="2441230" w="2468155">
                <a:moveTo>
                  <a:pt x="0" y="0"/>
                </a:moveTo>
                <a:lnTo>
                  <a:pt x="2468155" y="0"/>
                </a:lnTo>
                <a:lnTo>
                  <a:pt x="2468155" y="2441230"/>
                </a:lnTo>
                <a:lnTo>
                  <a:pt x="0" y="2441230"/>
                </a:lnTo>
                <a:lnTo>
                  <a:pt x="0" y="0"/>
                </a:lnTo>
                <a:close/>
              </a:path>
            </a:pathLst>
          </a:custGeom>
          <a:blipFill rotWithShape="1">
            <a:blip r:embed="rId18">
              <a:alphaModFix/>
            </a:blip>
            <a:stretch>
              <a:fillRect b="0" l="0" r="0" t="0"/>
            </a:stretch>
          </a:blipFill>
          <a:ln>
            <a:noFill/>
          </a:ln>
        </p:spPr>
      </p:sp>
      <p:sp>
        <p:nvSpPr>
          <p:cNvPr id="595" name="Google Shape;595;p23"/>
          <p:cNvSpPr/>
          <p:nvPr/>
        </p:nvSpPr>
        <p:spPr>
          <a:xfrm rot="10170580">
            <a:off x="119672" y="3523525"/>
            <a:ext cx="792754" cy="1133330"/>
          </a:xfrm>
          <a:custGeom>
            <a:rect b="b" l="l" r="r" t="t"/>
            <a:pathLst>
              <a:path extrusionOk="0" h="2266660" w="1585507">
                <a:moveTo>
                  <a:pt x="0" y="0"/>
                </a:moveTo>
                <a:lnTo>
                  <a:pt x="1585507" y="0"/>
                </a:lnTo>
                <a:lnTo>
                  <a:pt x="1585507" y="2266660"/>
                </a:lnTo>
                <a:lnTo>
                  <a:pt x="0" y="2266660"/>
                </a:lnTo>
                <a:lnTo>
                  <a:pt x="0" y="0"/>
                </a:lnTo>
                <a:close/>
              </a:path>
            </a:pathLst>
          </a:custGeom>
          <a:blipFill rotWithShape="1">
            <a:blip r:embed="rId19">
              <a:alphaModFix/>
            </a:blip>
            <a:stretch>
              <a:fillRect b="-27061" l="0" r="-98621" t="0"/>
            </a:stretch>
          </a:blipFill>
          <a:ln>
            <a:noFill/>
          </a:ln>
        </p:spPr>
      </p:sp>
      <p:grpSp>
        <p:nvGrpSpPr>
          <p:cNvPr id="596" name="Google Shape;596;p23"/>
          <p:cNvGrpSpPr/>
          <p:nvPr/>
        </p:nvGrpSpPr>
        <p:grpSpPr>
          <a:xfrm>
            <a:off x="516048" y="892283"/>
            <a:ext cx="489463" cy="489463"/>
            <a:chOff x="0" y="0"/>
            <a:chExt cx="812800" cy="812800"/>
          </a:xfrm>
        </p:grpSpPr>
        <p:sp>
          <p:nvSpPr>
            <p:cNvPr id="597" name="Google Shape;59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8" name="Google Shape;598;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9" name="Google Shape;599;p23"/>
          <p:cNvGrpSpPr/>
          <p:nvPr/>
        </p:nvGrpSpPr>
        <p:grpSpPr>
          <a:xfrm>
            <a:off x="560323" y="2253844"/>
            <a:ext cx="489463" cy="489463"/>
            <a:chOff x="0" y="0"/>
            <a:chExt cx="812800" cy="812800"/>
          </a:xfrm>
        </p:grpSpPr>
        <p:sp>
          <p:nvSpPr>
            <p:cNvPr id="600" name="Google Shape;60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1" name="Google Shape;601;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2" name="Google Shape;602;p23"/>
          <p:cNvGrpSpPr/>
          <p:nvPr/>
        </p:nvGrpSpPr>
        <p:grpSpPr>
          <a:xfrm>
            <a:off x="1797010" y="2204615"/>
            <a:ext cx="489463" cy="489463"/>
            <a:chOff x="0" y="0"/>
            <a:chExt cx="812800" cy="812800"/>
          </a:xfrm>
        </p:grpSpPr>
        <p:sp>
          <p:nvSpPr>
            <p:cNvPr id="603" name="Google Shape;60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4" name="Google Shape;604;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5" name="Google Shape;605;p23"/>
          <p:cNvGrpSpPr/>
          <p:nvPr/>
        </p:nvGrpSpPr>
        <p:grpSpPr>
          <a:xfrm>
            <a:off x="325230" y="3725775"/>
            <a:ext cx="489463" cy="489463"/>
            <a:chOff x="0" y="0"/>
            <a:chExt cx="812800" cy="812800"/>
          </a:xfrm>
        </p:grpSpPr>
        <p:sp>
          <p:nvSpPr>
            <p:cNvPr id="606" name="Google Shape;60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7" name="Google Shape;607;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8" name="Google Shape;608;p23"/>
          <p:cNvGrpSpPr/>
          <p:nvPr/>
        </p:nvGrpSpPr>
        <p:grpSpPr>
          <a:xfrm>
            <a:off x="1141780" y="3865081"/>
            <a:ext cx="489463" cy="489463"/>
            <a:chOff x="0" y="0"/>
            <a:chExt cx="812800" cy="812800"/>
          </a:xfrm>
        </p:grpSpPr>
        <p:sp>
          <p:nvSpPr>
            <p:cNvPr id="609" name="Google Shape;60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0" name="Google Shape;610;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1" name="Google Shape;611;p23"/>
          <p:cNvGrpSpPr/>
          <p:nvPr/>
        </p:nvGrpSpPr>
        <p:grpSpPr>
          <a:xfrm>
            <a:off x="2113987" y="3921278"/>
            <a:ext cx="489463" cy="489463"/>
            <a:chOff x="0" y="0"/>
            <a:chExt cx="812800" cy="812800"/>
          </a:xfrm>
        </p:grpSpPr>
        <p:sp>
          <p:nvSpPr>
            <p:cNvPr id="612" name="Google Shape;61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3" name="Google Shape;613;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4" name="Google Shape;614;p23"/>
          <p:cNvGrpSpPr/>
          <p:nvPr/>
        </p:nvGrpSpPr>
        <p:grpSpPr>
          <a:xfrm>
            <a:off x="3044847" y="3962767"/>
            <a:ext cx="489463" cy="489463"/>
            <a:chOff x="0" y="0"/>
            <a:chExt cx="812800" cy="812800"/>
          </a:xfrm>
        </p:grpSpPr>
        <p:sp>
          <p:nvSpPr>
            <p:cNvPr id="615" name="Google Shape;61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6" name="Google Shape;616;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7" name="Google Shape;617;p23"/>
          <p:cNvGrpSpPr/>
          <p:nvPr/>
        </p:nvGrpSpPr>
        <p:grpSpPr>
          <a:xfrm>
            <a:off x="4119021" y="3827435"/>
            <a:ext cx="489463" cy="489463"/>
            <a:chOff x="0" y="0"/>
            <a:chExt cx="812800" cy="812800"/>
          </a:xfrm>
        </p:grpSpPr>
        <p:sp>
          <p:nvSpPr>
            <p:cNvPr id="618" name="Google Shape;61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9" name="Google Shape;619;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0" name="Google Shape;620;p23"/>
          <p:cNvGrpSpPr/>
          <p:nvPr/>
        </p:nvGrpSpPr>
        <p:grpSpPr>
          <a:xfrm>
            <a:off x="5278970" y="3865081"/>
            <a:ext cx="489463" cy="489463"/>
            <a:chOff x="0" y="0"/>
            <a:chExt cx="812800" cy="812800"/>
          </a:xfrm>
        </p:grpSpPr>
        <p:sp>
          <p:nvSpPr>
            <p:cNvPr id="621" name="Google Shape;62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2" name="Google Shape;622;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3" name="Google Shape;623;p23"/>
          <p:cNvGrpSpPr/>
          <p:nvPr/>
        </p:nvGrpSpPr>
        <p:grpSpPr>
          <a:xfrm>
            <a:off x="6087000" y="3815852"/>
            <a:ext cx="489463" cy="489463"/>
            <a:chOff x="0" y="0"/>
            <a:chExt cx="812800" cy="812800"/>
          </a:xfrm>
        </p:grpSpPr>
        <p:sp>
          <p:nvSpPr>
            <p:cNvPr id="624" name="Google Shape;62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5" name="Google Shape;625;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6" name="Google Shape;626;p23"/>
          <p:cNvGrpSpPr/>
          <p:nvPr/>
        </p:nvGrpSpPr>
        <p:grpSpPr>
          <a:xfrm>
            <a:off x="7061758" y="3921278"/>
            <a:ext cx="489463" cy="489463"/>
            <a:chOff x="0" y="0"/>
            <a:chExt cx="812800" cy="812800"/>
          </a:xfrm>
        </p:grpSpPr>
        <p:sp>
          <p:nvSpPr>
            <p:cNvPr id="627" name="Google Shape;62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8" name="Google Shape;628;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9" name="Google Shape;629;p23"/>
          <p:cNvGrpSpPr/>
          <p:nvPr/>
        </p:nvGrpSpPr>
        <p:grpSpPr>
          <a:xfrm>
            <a:off x="8158148" y="3821614"/>
            <a:ext cx="737246" cy="737247"/>
            <a:chOff x="0" y="0"/>
            <a:chExt cx="812800" cy="812800"/>
          </a:xfrm>
        </p:grpSpPr>
        <p:sp>
          <p:nvSpPr>
            <p:cNvPr id="630" name="Google Shape;63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1" name="Google Shape;631;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2" name="Google Shape;632;p23"/>
          <p:cNvGrpSpPr/>
          <p:nvPr/>
        </p:nvGrpSpPr>
        <p:grpSpPr>
          <a:xfrm>
            <a:off x="2881369" y="2327019"/>
            <a:ext cx="489462" cy="489463"/>
            <a:chOff x="0" y="0"/>
            <a:chExt cx="812800" cy="812800"/>
          </a:xfrm>
        </p:grpSpPr>
        <p:sp>
          <p:nvSpPr>
            <p:cNvPr id="633" name="Google Shape;63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4" name="Google Shape;634;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5" name="Google Shape;635;p23"/>
          <p:cNvGrpSpPr/>
          <p:nvPr/>
        </p:nvGrpSpPr>
        <p:grpSpPr>
          <a:xfrm>
            <a:off x="3752144" y="2231196"/>
            <a:ext cx="489463" cy="489463"/>
            <a:chOff x="0" y="0"/>
            <a:chExt cx="812800" cy="812800"/>
          </a:xfrm>
        </p:grpSpPr>
        <p:sp>
          <p:nvSpPr>
            <p:cNvPr id="636" name="Google Shape;63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7" name="Google Shape;637;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8" name="Google Shape;638;p23"/>
          <p:cNvGrpSpPr/>
          <p:nvPr/>
        </p:nvGrpSpPr>
        <p:grpSpPr>
          <a:xfrm>
            <a:off x="4674814" y="2278073"/>
            <a:ext cx="489463" cy="489463"/>
            <a:chOff x="0" y="0"/>
            <a:chExt cx="812800" cy="812800"/>
          </a:xfrm>
        </p:grpSpPr>
        <p:sp>
          <p:nvSpPr>
            <p:cNvPr id="639" name="Google Shape;63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0" name="Google Shape;640;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1" name="Google Shape;641;p23"/>
          <p:cNvGrpSpPr/>
          <p:nvPr/>
        </p:nvGrpSpPr>
        <p:grpSpPr>
          <a:xfrm>
            <a:off x="5721236" y="2302301"/>
            <a:ext cx="489463" cy="489463"/>
            <a:chOff x="0" y="0"/>
            <a:chExt cx="812800" cy="812800"/>
          </a:xfrm>
        </p:grpSpPr>
        <p:sp>
          <p:nvSpPr>
            <p:cNvPr id="642" name="Google Shape;64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3" name="Google Shape;643;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4" name="Google Shape;644;p23"/>
          <p:cNvGrpSpPr/>
          <p:nvPr/>
        </p:nvGrpSpPr>
        <p:grpSpPr>
          <a:xfrm>
            <a:off x="6869626" y="2302301"/>
            <a:ext cx="489463" cy="489463"/>
            <a:chOff x="0" y="0"/>
            <a:chExt cx="812800" cy="812800"/>
          </a:xfrm>
        </p:grpSpPr>
        <p:sp>
          <p:nvSpPr>
            <p:cNvPr id="645" name="Google Shape;64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6" name="Google Shape;646;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7" name="Google Shape;647;p23"/>
          <p:cNvGrpSpPr/>
          <p:nvPr/>
        </p:nvGrpSpPr>
        <p:grpSpPr>
          <a:xfrm>
            <a:off x="8037309" y="2278073"/>
            <a:ext cx="489463" cy="489463"/>
            <a:chOff x="0" y="0"/>
            <a:chExt cx="812800" cy="812800"/>
          </a:xfrm>
        </p:grpSpPr>
        <p:sp>
          <p:nvSpPr>
            <p:cNvPr id="648" name="Google Shape;64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9" name="Google Shape;649;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0" name="Google Shape;650;p23"/>
          <p:cNvGrpSpPr/>
          <p:nvPr/>
        </p:nvGrpSpPr>
        <p:grpSpPr>
          <a:xfrm>
            <a:off x="1725461" y="844440"/>
            <a:ext cx="489463" cy="489463"/>
            <a:chOff x="0" y="0"/>
            <a:chExt cx="812800" cy="812800"/>
          </a:xfrm>
        </p:grpSpPr>
        <p:sp>
          <p:nvSpPr>
            <p:cNvPr id="651" name="Google Shape;65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2" name="Google Shape;652;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3" name="Google Shape;653;p23"/>
          <p:cNvGrpSpPr/>
          <p:nvPr/>
        </p:nvGrpSpPr>
        <p:grpSpPr>
          <a:xfrm>
            <a:off x="2784334" y="624864"/>
            <a:ext cx="489463" cy="489463"/>
            <a:chOff x="0" y="0"/>
            <a:chExt cx="812800" cy="812800"/>
          </a:xfrm>
        </p:grpSpPr>
        <p:sp>
          <p:nvSpPr>
            <p:cNvPr id="654" name="Google Shape;65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5" name="Google Shape;655;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6" name="Google Shape;656;p23"/>
          <p:cNvGrpSpPr/>
          <p:nvPr/>
        </p:nvGrpSpPr>
        <p:grpSpPr>
          <a:xfrm>
            <a:off x="3723256" y="745238"/>
            <a:ext cx="489463" cy="489463"/>
            <a:chOff x="0" y="0"/>
            <a:chExt cx="812800" cy="812800"/>
          </a:xfrm>
        </p:grpSpPr>
        <p:sp>
          <p:nvSpPr>
            <p:cNvPr id="657" name="Google Shape;65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8" name="Google Shape;658;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9" name="Google Shape;659;p23"/>
          <p:cNvGrpSpPr/>
          <p:nvPr/>
        </p:nvGrpSpPr>
        <p:grpSpPr>
          <a:xfrm>
            <a:off x="4735625" y="942126"/>
            <a:ext cx="489463" cy="489463"/>
            <a:chOff x="0" y="0"/>
            <a:chExt cx="812800" cy="812800"/>
          </a:xfrm>
        </p:grpSpPr>
        <p:sp>
          <p:nvSpPr>
            <p:cNvPr id="660" name="Google Shape;66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1" name="Google Shape;661;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2" name="Google Shape;662;p23"/>
          <p:cNvGrpSpPr/>
          <p:nvPr/>
        </p:nvGrpSpPr>
        <p:grpSpPr>
          <a:xfrm>
            <a:off x="5693632" y="769466"/>
            <a:ext cx="489463" cy="489463"/>
            <a:chOff x="0" y="0"/>
            <a:chExt cx="812800" cy="812800"/>
          </a:xfrm>
        </p:grpSpPr>
        <p:sp>
          <p:nvSpPr>
            <p:cNvPr id="663" name="Google Shape;66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4" name="Google Shape;664;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5" name="Google Shape;665;p23"/>
          <p:cNvGrpSpPr/>
          <p:nvPr/>
        </p:nvGrpSpPr>
        <p:grpSpPr>
          <a:xfrm>
            <a:off x="6844563" y="820366"/>
            <a:ext cx="489463" cy="489463"/>
            <a:chOff x="0" y="0"/>
            <a:chExt cx="812800" cy="812800"/>
          </a:xfrm>
        </p:grpSpPr>
        <p:sp>
          <p:nvSpPr>
            <p:cNvPr id="666" name="Google Shape;66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7" name="Google Shape;667;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8" name="Google Shape;668;p23"/>
          <p:cNvGrpSpPr/>
          <p:nvPr/>
        </p:nvGrpSpPr>
        <p:grpSpPr>
          <a:xfrm>
            <a:off x="7864852" y="769466"/>
            <a:ext cx="489463" cy="489463"/>
            <a:chOff x="0" y="0"/>
            <a:chExt cx="812800" cy="812800"/>
          </a:xfrm>
        </p:grpSpPr>
        <p:sp>
          <p:nvSpPr>
            <p:cNvPr id="669" name="Google Shape;66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3E7"/>
            </a:solidFill>
            <a:ln cap="sq" cmpd="sng" w="19050">
              <a:solidFill>
                <a:srgbClr val="E94F1D"/>
              </a:solidFill>
              <a:prstDash val="dot"/>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0" name="Google Shape;670;p2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71" name="Google Shape;671;p23"/>
          <p:cNvSpPr txBox="1"/>
          <p:nvPr/>
        </p:nvSpPr>
        <p:spPr>
          <a:xfrm>
            <a:off x="706867" y="1028069"/>
            <a:ext cx="107826"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a:t>
            </a:r>
            <a:endParaRPr sz="700"/>
          </a:p>
        </p:txBody>
      </p:sp>
      <p:sp>
        <p:nvSpPr>
          <p:cNvPr id="672" name="Google Shape;672;p23"/>
          <p:cNvSpPr txBox="1"/>
          <p:nvPr/>
        </p:nvSpPr>
        <p:spPr>
          <a:xfrm>
            <a:off x="751142" y="2389631"/>
            <a:ext cx="10782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9</a:t>
            </a:r>
            <a:endParaRPr sz="700"/>
          </a:p>
        </p:txBody>
      </p:sp>
      <p:sp>
        <p:nvSpPr>
          <p:cNvPr id="673" name="Google Shape;673;p23"/>
          <p:cNvSpPr txBox="1"/>
          <p:nvPr/>
        </p:nvSpPr>
        <p:spPr>
          <a:xfrm>
            <a:off x="1839407" y="2340401"/>
            <a:ext cx="404667"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10</a:t>
            </a:r>
            <a:endParaRPr sz="700"/>
          </a:p>
        </p:txBody>
      </p:sp>
      <p:sp>
        <p:nvSpPr>
          <p:cNvPr id="674" name="Google Shape;674;p23"/>
          <p:cNvSpPr txBox="1"/>
          <p:nvPr/>
        </p:nvSpPr>
        <p:spPr>
          <a:xfrm>
            <a:off x="367628" y="3861562"/>
            <a:ext cx="404667"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17</a:t>
            </a:r>
            <a:endParaRPr sz="700"/>
          </a:p>
        </p:txBody>
      </p:sp>
      <p:sp>
        <p:nvSpPr>
          <p:cNvPr id="675" name="Google Shape;675;p23"/>
          <p:cNvSpPr txBox="1"/>
          <p:nvPr/>
        </p:nvSpPr>
        <p:spPr>
          <a:xfrm>
            <a:off x="1184177" y="4000867"/>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18</a:t>
            </a:r>
            <a:endParaRPr sz="700"/>
          </a:p>
        </p:txBody>
      </p:sp>
      <p:sp>
        <p:nvSpPr>
          <p:cNvPr id="676" name="Google Shape;676;p23"/>
          <p:cNvSpPr txBox="1"/>
          <p:nvPr/>
        </p:nvSpPr>
        <p:spPr>
          <a:xfrm>
            <a:off x="2156384" y="4057064"/>
            <a:ext cx="404667"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19</a:t>
            </a:r>
            <a:endParaRPr sz="700"/>
          </a:p>
        </p:txBody>
      </p:sp>
      <p:sp>
        <p:nvSpPr>
          <p:cNvPr id="677" name="Google Shape;677;p23"/>
          <p:cNvSpPr txBox="1"/>
          <p:nvPr/>
        </p:nvSpPr>
        <p:spPr>
          <a:xfrm>
            <a:off x="3087245" y="4098554"/>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20</a:t>
            </a:r>
            <a:endParaRPr sz="700"/>
          </a:p>
        </p:txBody>
      </p:sp>
      <p:sp>
        <p:nvSpPr>
          <p:cNvPr id="678" name="Google Shape;678;p23"/>
          <p:cNvSpPr txBox="1"/>
          <p:nvPr/>
        </p:nvSpPr>
        <p:spPr>
          <a:xfrm>
            <a:off x="4161419" y="3963222"/>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21</a:t>
            </a:r>
            <a:endParaRPr sz="700"/>
          </a:p>
        </p:txBody>
      </p:sp>
      <p:sp>
        <p:nvSpPr>
          <p:cNvPr id="679" name="Google Shape;679;p23"/>
          <p:cNvSpPr txBox="1"/>
          <p:nvPr/>
        </p:nvSpPr>
        <p:spPr>
          <a:xfrm>
            <a:off x="5321367" y="4000867"/>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22</a:t>
            </a:r>
            <a:endParaRPr sz="700"/>
          </a:p>
        </p:txBody>
      </p:sp>
      <p:sp>
        <p:nvSpPr>
          <p:cNvPr id="680" name="Google Shape;680;p23"/>
          <p:cNvSpPr txBox="1"/>
          <p:nvPr/>
        </p:nvSpPr>
        <p:spPr>
          <a:xfrm>
            <a:off x="6129398" y="3951638"/>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23</a:t>
            </a:r>
            <a:endParaRPr sz="700"/>
          </a:p>
        </p:txBody>
      </p:sp>
      <p:sp>
        <p:nvSpPr>
          <p:cNvPr id="681" name="Google Shape;681;p23"/>
          <p:cNvSpPr txBox="1"/>
          <p:nvPr/>
        </p:nvSpPr>
        <p:spPr>
          <a:xfrm>
            <a:off x="7104156" y="4057064"/>
            <a:ext cx="404668"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24</a:t>
            </a:r>
            <a:endParaRPr sz="700"/>
          </a:p>
        </p:txBody>
      </p:sp>
      <p:sp>
        <p:nvSpPr>
          <p:cNvPr id="682" name="Google Shape;682;p23"/>
          <p:cNvSpPr txBox="1"/>
          <p:nvPr/>
        </p:nvSpPr>
        <p:spPr>
          <a:xfrm>
            <a:off x="8222009" y="4025903"/>
            <a:ext cx="609524" cy="458807"/>
          </a:xfrm>
          <a:prstGeom prst="rect">
            <a:avLst/>
          </a:prstGeom>
          <a:noFill/>
          <a:ln>
            <a:noFill/>
          </a:ln>
        </p:spPr>
        <p:txBody>
          <a:bodyPr anchorCtr="0" anchor="t" bIns="0" lIns="0" spcFirstLastPara="1" rIns="0" wrap="square" tIns="0">
            <a:spAutoFit/>
          </a:bodyPr>
          <a:lstStyle/>
          <a:p>
            <a:pPr indent="0" lvl="0" marL="0" marR="0" rtl="0" algn="ctr">
              <a:lnSpc>
                <a:spcPct val="101997"/>
              </a:lnSpc>
              <a:spcBef>
                <a:spcPts val="0"/>
              </a:spcBef>
              <a:spcAft>
                <a:spcPts val="0"/>
              </a:spcAft>
              <a:buNone/>
            </a:pPr>
            <a:r>
              <a:rPr b="0" i="0" lang="en" sz="3400" u="none" cap="none" strike="noStrike">
                <a:solidFill>
                  <a:srgbClr val="E94F1D"/>
                </a:solidFill>
                <a:latin typeface="Oleo Script"/>
                <a:ea typeface="Oleo Script"/>
                <a:cs typeface="Oleo Script"/>
                <a:sym typeface="Oleo Script"/>
              </a:rPr>
              <a:t>25</a:t>
            </a:r>
            <a:endParaRPr sz="700"/>
          </a:p>
        </p:txBody>
      </p:sp>
      <p:sp>
        <p:nvSpPr>
          <p:cNvPr id="683" name="Google Shape;683;p23"/>
          <p:cNvSpPr txBox="1"/>
          <p:nvPr/>
        </p:nvSpPr>
        <p:spPr>
          <a:xfrm>
            <a:off x="3004760" y="2462805"/>
            <a:ext cx="242679"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11</a:t>
            </a:r>
            <a:endParaRPr sz="700"/>
          </a:p>
        </p:txBody>
      </p:sp>
      <p:sp>
        <p:nvSpPr>
          <p:cNvPr id="684" name="Google Shape;684;p23"/>
          <p:cNvSpPr txBox="1"/>
          <p:nvPr/>
        </p:nvSpPr>
        <p:spPr>
          <a:xfrm>
            <a:off x="3847712" y="2366982"/>
            <a:ext cx="29832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12</a:t>
            </a:r>
            <a:endParaRPr sz="700"/>
          </a:p>
        </p:txBody>
      </p:sp>
      <p:sp>
        <p:nvSpPr>
          <p:cNvPr id="685" name="Google Shape;685;p23"/>
          <p:cNvSpPr txBox="1"/>
          <p:nvPr/>
        </p:nvSpPr>
        <p:spPr>
          <a:xfrm>
            <a:off x="4745340" y="2413859"/>
            <a:ext cx="348411"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13</a:t>
            </a:r>
            <a:endParaRPr sz="700"/>
          </a:p>
        </p:txBody>
      </p:sp>
      <p:sp>
        <p:nvSpPr>
          <p:cNvPr id="686" name="Google Shape;686;p23"/>
          <p:cNvSpPr txBox="1"/>
          <p:nvPr/>
        </p:nvSpPr>
        <p:spPr>
          <a:xfrm>
            <a:off x="5788230" y="2438088"/>
            <a:ext cx="35547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14</a:t>
            </a:r>
            <a:endParaRPr sz="700"/>
          </a:p>
        </p:txBody>
      </p:sp>
      <p:sp>
        <p:nvSpPr>
          <p:cNvPr id="687" name="Google Shape;687;p23"/>
          <p:cNvSpPr txBox="1"/>
          <p:nvPr/>
        </p:nvSpPr>
        <p:spPr>
          <a:xfrm>
            <a:off x="6984244" y="2438088"/>
            <a:ext cx="260226"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15</a:t>
            </a:r>
            <a:endParaRPr sz="700"/>
          </a:p>
        </p:txBody>
      </p:sp>
      <p:sp>
        <p:nvSpPr>
          <p:cNvPr id="688" name="Google Shape;688;p23"/>
          <p:cNvSpPr txBox="1"/>
          <p:nvPr/>
        </p:nvSpPr>
        <p:spPr>
          <a:xfrm>
            <a:off x="8050975" y="2413859"/>
            <a:ext cx="462130"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16</a:t>
            </a:r>
            <a:endParaRPr sz="700"/>
          </a:p>
        </p:txBody>
      </p:sp>
      <p:sp>
        <p:nvSpPr>
          <p:cNvPr id="689" name="Google Shape;689;p23"/>
          <p:cNvSpPr txBox="1"/>
          <p:nvPr/>
        </p:nvSpPr>
        <p:spPr>
          <a:xfrm>
            <a:off x="1898643" y="980226"/>
            <a:ext cx="143098"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2</a:t>
            </a:r>
            <a:endParaRPr sz="700"/>
          </a:p>
        </p:txBody>
      </p:sp>
      <p:sp>
        <p:nvSpPr>
          <p:cNvPr id="690" name="Google Shape;690;p23"/>
          <p:cNvSpPr txBox="1"/>
          <p:nvPr/>
        </p:nvSpPr>
        <p:spPr>
          <a:xfrm>
            <a:off x="2960121" y="760650"/>
            <a:ext cx="137890"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3</a:t>
            </a:r>
            <a:endParaRPr sz="700"/>
          </a:p>
        </p:txBody>
      </p:sp>
      <p:sp>
        <p:nvSpPr>
          <p:cNvPr id="691" name="Google Shape;691;p23"/>
          <p:cNvSpPr txBox="1"/>
          <p:nvPr/>
        </p:nvSpPr>
        <p:spPr>
          <a:xfrm>
            <a:off x="3888774" y="881024"/>
            <a:ext cx="158428"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4</a:t>
            </a:r>
            <a:endParaRPr sz="700"/>
          </a:p>
        </p:txBody>
      </p:sp>
      <p:sp>
        <p:nvSpPr>
          <p:cNvPr id="692" name="Google Shape;692;p23"/>
          <p:cNvSpPr txBox="1"/>
          <p:nvPr/>
        </p:nvSpPr>
        <p:spPr>
          <a:xfrm>
            <a:off x="4910835" y="1077912"/>
            <a:ext cx="139043"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5</a:t>
            </a:r>
            <a:endParaRPr sz="700"/>
          </a:p>
        </p:txBody>
      </p:sp>
      <p:sp>
        <p:nvSpPr>
          <p:cNvPr id="693" name="Google Shape;693;p23"/>
          <p:cNvSpPr txBox="1"/>
          <p:nvPr/>
        </p:nvSpPr>
        <p:spPr>
          <a:xfrm>
            <a:off x="5859299" y="905252"/>
            <a:ext cx="158130"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6</a:t>
            </a:r>
            <a:endParaRPr sz="700"/>
          </a:p>
        </p:txBody>
      </p:sp>
      <p:sp>
        <p:nvSpPr>
          <p:cNvPr id="694" name="Google Shape;694;p23"/>
          <p:cNvSpPr txBox="1"/>
          <p:nvPr/>
        </p:nvSpPr>
        <p:spPr>
          <a:xfrm>
            <a:off x="7028870" y="956152"/>
            <a:ext cx="120849"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7</a:t>
            </a:r>
            <a:endParaRPr sz="700"/>
          </a:p>
        </p:txBody>
      </p:sp>
      <p:sp>
        <p:nvSpPr>
          <p:cNvPr id="695" name="Google Shape;695;p23"/>
          <p:cNvSpPr txBox="1"/>
          <p:nvPr/>
        </p:nvSpPr>
        <p:spPr>
          <a:xfrm>
            <a:off x="8037309" y="905252"/>
            <a:ext cx="144549" cy="304448"/>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E94F1D"/>
                </a:solidFill>
                <a:latin typeface="Oleo Script"/>
                <a:ea typeface="Oleo Script"/>
                <a:cs typeface="Oleo Script"/>
                <a:sym typeface="Oleo Script"/>
              </a:rPr>
              <a:t>8</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699" name="Shape 699"/>
        <p:cNvGrpSpPr/>
        <p:nvPr/>
      </p:nvGrpSpPr>
      <p:grpSpPr>
        <a:xfrm>
          <a:off x="0" y="0"/>
          <a:ext cx="0" cy="0"/>
          <a:chOff x="0" y="0"/>
          <a:chExt cx="0" cy="0"/>
        </a:xfrm>
      </p:grpSpPr>
      <p:pic>
        <p:nvPicPr>
          <p:cNvPr id="700" name="Google Shape;700;p24"/>
          <p:cNvPicPr preferRelativeResize="0"/>
          <p:nvPr/>
        </p:nvPicPr>
        <p:blipFill>
          <a:blip r:embed="rId3">
            <a:alphaModFix/>
          </a:blip>
          <a:stretch>
            <a:fillRect/>
          </a:stretch>
        </p:blipFill>
        <p:spPr>
          <a:xfrm>
            <a:off x="7886" y="0"/>
            <a:ext cx="9128151" cy="5143499"/>
          </a:xfrm>
          <a:prstGeom prst="rect">
            <a:avLst/>
          </a:prstGeom>
          <a:noFill/>
          <a:ln>
            <a:noFill/>
          </a:ln>
        </p:spPr>
      </p:pic>
      <p:grpSp>
        <p:nvGrpSpPr>
          <p:cNvPr id="701" name="Google Shape;701;p24"/>
          <p:cNvGrpSpPr/>
          <p:nvPr/>
        </p:nvGrpSpPr>
        <p:grpSpPr>
          <a:xfrm>
            <a:off x="387109" y="1106783"/>
            <a:ext cx="2548821" cy="3736326"/>
            <a:chOff x="0" y="-19050"/>
            <a:chExt cx="1342589" cy="1968106"/>
          </a:xfrm>
        </p:grpSpPr>
        <p:sp>
          <p:nvSpPr>
            <p:cNvPr id="702" name="Google Shape;702;p24"/>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3" name="Google Shape;703;p24"/>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4" name="Google Shape;704;p24"/>
          <p:cNvGrpSpPr/>
          <p:nvPr/>
        </p:nvGrpSpPr>
        <p:grpSpPr>
          <a:xfrm>
            <a:off x="3054992" y="1106783"/>
            <a:ext cx="5756490" cy="3736326"/>
            <a:chOff x="0" y="-19050"/>
            <a:chExt cx="3032225" cy="1968106"/>
          </a:xfrm>
        </p:grpSpPr>
        <p:sp>
          <p:nvSpPr>
            <p:cNvPr id="705" name="Google Shape;705;p24"/>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6" name="Google Shape;706;p24"/>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7" name="Google Shape;707;p24"/>
          <p:cNvGrpSpPr/>
          <p:nvPr/>
        </p:nvGrpSpPr>
        <p:grpSpPr>
          <a:xfrm>
            <a:off x="569502" y="1247142"/>
            <a:ext cx="2184034" cy="359784"/>
            <a:chOff x="0" y="-19050"/>
            <a:chExt cx="1150437" cy="189516"/>
          </a:xfrm>
        </p:grpSpPr>
        <p:sp>
          <p:nvSpPr>
            <p:cNvPr id="708" name="Google Shape;708;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9" name="Google Shape;709;p24"/>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0" name="Google Shape;710;p24"/>
          <p:cNvGrpSpPr/>
          <p:nvPr/>
        </p:nvGrpSpPr>
        <p:grpSpPr>
          <a:xfrm>
            <a:off x="4841220" y="1247142"/>
            <a:ext cx="2184034" cy="359784"/>
            <a:chOff x="0" y="-19050"/>
            <a:chExt cx="1150437" cy="189516"/>
          </a:xfrm>
        </p:grpSpPr>
        <p:sp>
          <p:nvSpPr>
            <p:cNvPr id="711" name="Google Shape;711;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2" name="Google Shape;712;p24"/>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3" name="Google Shape;713;p24"/>
          <p:cNvGrpSpPr/>
          <p:nvPr/>
        </p:nvGrpSpPr>
        <p:grpSpPr>
          <a:xfrm>
            <a:off x="569502" y="3564341"/>
            <a:ext cx="2184034" cy="359784"/>
            <a:chOff x="0" y="-19050"/>
            <a:chExt cx="1150437" cy="189516"/>
          </a:xfrm>
        </p:grpSpPr>
        <p:sp>
          <p:nvSpPr>
            <p:cNvPr id="714" name="Google Shape;714;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5" name="Google Shape;715;p24"/>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16" name="Google Shape;716;p24"/>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717" name="Google Shape;717;p24"/>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718" name="Google Shape;718;p24"/>
          <p:cNvSpPr txBox="1"/>
          <p:nvPr/>
        </p:nvSpPr>
        <p:spPr>
          <a:xfrm>
            <a:off x="873885" y="2085578"/>
            <a:ext cx="15753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OLEO SCRIPT</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OLEO SCRIPT</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NUNITO BOLD</a:t>
            </a:r>
            <a:endParaRPr sz="700"/>
          </a:p>
        </p:txBody>
      </p:sp>
      <p:grpSp>
        <p:nvGrpSpPr>
          <p:cNvPr id="719" name="Google Shape;719;p24"/>
          <p:cNvGrpSpPr/>
          <p:nvPr/>
        </p:nvGrpSpPr>
        <p:grpSpPr>
          <a:xfrm>
            <a:off x="560390" y="4048637"/>
            <a:ext cx="2202258" cy="537898"/>
            <a:chOff x="0" y="-23569"/>
            <a:chExt cx="5872688" cy="1434394"/>
          </a:xfrm>
        </p:grpSpPr>
        <p:grpSp>
          <p:nvGrpSpPr>
            <p:cNvPr id="720" name="Google Shape;720;p24"/>
            <p:cNvGrpSpPr/>
            <p:nvPr/>
          </p:nvGrpSpPr>
          <p:grpSpPr>
            <a:xfrm>
              <a:off x="1726176" y="-23569"/>
              <a:ext cx="1005606" cy="1029175"/>
              <a:chOff x="0" y="-19050"/>
              <a:chExt cx="812800" cy="831850"/>
            </a:xfrm>
          </p:grpSpPr>
          <p:sp>
            <p:nvSpPr>
              <p:cNvPr id="721" name="Google Shape;721;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33F4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2" name="Google Shape;722;p24"/>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23" name="Google Shape;723;p24"/>
            <p:cNvSpPr txBox="1"/>
            <p:nvPr/>
          </p:nvSpPr>
          <p:spPr>
            <a:xfrm>
              <a:off x="141473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#F33F4B</a:t>
              </a:r>
              <a:endParaRPr sz="700"/>
            </a:p>
          </p:txBody>
        </p:sp>
        <p:grpSp>
          <p:nvGrpSpPr>
            <p:cNvPr id="724" name="Google Shape;724;p24"/>
            <p:cNvGrpSpPr/>
            <p:nvPr/>
          </p:nvGrpSpPr>
          <p:grpSpPr>
            <a:xfrm>
              <a:off x="3140906" y="-23569"/>
              <a:ext cx="1005606" cy="1029175"/>
              <a:chOff x="0" y="-19050"/>
              <a:chExt cx="812800" cy="831850"/>
            </a:xfrm>
          </p:grpSpPr>
          <p:sp>
            <p:nvSpPr>
              <p:cNvPr id="725" name="Google Shape;725;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F3E7"/>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6" name="Google Shape;726;p24"/>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27" name="Google Shape;727;p24"/>
            <p:cNvSpPr txBox="1"/>
            <p:nvPr/>
          </p:nvSpPr>
          <p:spPr>
            <a:xfrm>
              <a:off x="282946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#FCF3E7</a:t>
              </a:r>
              <a:endParaRPr sz="700"/>
            </a:p>
          </p:txBody>
        </p:sp>
        <p:grpSp>
          <p:nvGrpSpPr>
            <p:cNvPr id="728" name="Google Shape;728;p24"/>
            <p:cNvGrpSpPr/>
            <p:nvPr/>
          </p:nvGrpSpPr>
          <p:grpSpPr>
            <a:xfrm>
              <a:off x="4555636" y="-23569"/>
              <a:ext cx="1005606" cy="1029175"/>
              <a:chOff x="0" y="-19050"/>
              <a:chExt cx="812800" cy="831850"/>
            </a:xfrm>
          </p:grpSpPr>
          <p:sp>
            <p:nvSpPr>
              <p:cNvPr id="729" name="Google Shape;729;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39A6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0" name="Google Shape;730;p24"/>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31" name="Google Shape;731;p24"/>
            <p:cNvSpPr txBox="1"/>
            <p:nvPr/>
          </p:nvSpPr>
          <p:spPr>
            <a:xfrm>
              <a:off x="424419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#C39A6C</a:t>
              </a:r>
              <a:endParaRPr sz="700"/>
            </a:p>
          </p:txBody>
        </p:sp>
        <p:grpSp>
          <p:nvGrpSpPr>
            <p:cNvPr id="732" name="Google Shape;732;p24"/>
            <p:cNvGrpSpPr/>
            <p:nvPr/>
          </p:nvGrpSpPr>
          <p:grpSpPr>
            <a:xfrm>
              <a:off x="311446" y="-23569"/>
              <a:ext cx="1005606" cy="1029175"/>
              <a:chOff x="0" y="-19050"/>
              <a:chExt cx="812800" cy="831850"/>
            </a:xfrm>
          </p:grpSpPr>
          <p:sp>
            <p:nvSpPr>
              <p:cNvPr id="733" name="Google Shape;733;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F685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4" name="Google Shape;734;p24"/>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35" name="Google Shape;735;p24"/>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#0F6856</a:t>
              </a:r>
              <a:endParaRPr sz="700"/>
            </a:p>
          </p:txBody>
        </p:sp>
      </p:grpSp>
      <p:sp>
        <p:nvSpPr>
          <p:cNvPr id="736" name="Google Shape;736;p24"/>
          <p:cNvSpPr txBox="1"/>
          <p:nvPr/>
        </p:nvSpPr>
        <p:spPr>
          <a:xfrm>
            <a:off x="2105002" y="833371"/>
            <a:ext cx="4933995" cy="1898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200" u="none" cap="none" strike="noStrike">
                <a:solidFill>
                  <a:srgbClr val="0D6856"/>
                </a:solidFill>
                <a:latin typeface="Nunito"/>
                <a:ea typeface="Nunito"/>
                <a:cs typeface="Nunito"/>
                <a:sym typeface="Nunito"/>
              </a:rPr>
              <a:t>Use these design resources in your Canva Presentation.</a:t>
            </a:r>
            <a:endParaRPr sz="700"/>
          </a:p>
        </p:txBody>
      </p:sp>
      <p:sp>
        <p:nvSpPr>
          <p:cNvPr id="737" name="Google Shape;737;p24"/>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 sz="600" u="none" cap="none" strike="noStrike">
                <a:solidFill>
                  <a:srgbClr val="FF0000"/>
                </a:solidFill>
                <a:latin typeface="Arial"/>
                <a:ea typeface="Arial"/>
                <a:cs typeface="Arial"/>
                <a:sym typeface="Arial"/>
              </a:rPr>
              <a:t>DON'T FORGET TO DELETE THIS PAGE BEFORE PRESENTING. </a:t>
            </a:r>
            <a:endParaRPr sz="700"/>
          </a:p>
        </p:txBody>
      </p:sp>
      <p:sp>
        <p:nvSpPr>
          <p:cNvPr id="738" name="Google Shape;738;p24"/>
          <p:cNvSpPr txBox="1"/>
          <p:nvPr/>
        </p:nvSpPr>
        <p:spPr>
          <a:xfrm>
            <a:off x="2931040" y="259855"/>
            <a:ext cx="3281920" cy="575665"/>
          </a:xfrm>
          <a:prstGeom prst="rect">
            <a:avLst/>
          </a:prstGeom>
          <a:noFill/>
          <a:ln>
            <a:noFill/>
          </a:ln>
        </p:spPr>
        <p:txBody>
          <a:bodyPr anchorCtr="0" anchor="t" bIns="0" lIns="0" spcFirstLastPara="1" rIns="0" wrap="square" tIns="0">
            <a:spAutoFit/>
          </a:bodyPr>
          <a:lstStyle/>
          <a:p>
            <a:pPr indent="0" lvl="0" marL="0" marR="0" rtl="0" algn="ctr">
              <a:lnSpc>
                <a:spcPct val="102002"/>
              </a:lnSpc>
              <a:spcBef>
                <a:spcPts val="0"/>
              </a:spcBef>
              <a:spcAft>
                <a:spcPts val="0"/>
              </a:spcAft>
              <a:buNone/>
            </a:pPr>
            <a:r>
              <a:rPr b="0" i="0" lang="en" sz="4200" u="none" cap="none" strike="noStrike">
                <a:solidFill>
                  <a:srgbClr val="F33F4B"/>
                </a:solidFill>
                <a:latin typeface="Oleo Script"/>
                <a:ea typeface="Oleo Script"/>
                <a:cs typeface="Oleo Script"/>
                <a:sym typeface="Oleo Script"/>
              </a:rPr>
              <a:t>Resource Page</a:t>
            </a:r>
            <a:endParaRPr sz="700"/>
          </a:p>
        </p:txBody>
      </p:sp>
      <p:sp>
        <p:nvSpPr>
          <p:cNvPr id="739" name="Google Shape;739;p24"/>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740" name="Google Shape;740;p24"/>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741" name="Google Shape;741;p24"/>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grpSp>
        <p:nvGrpSpPr>
          <p:cNvPr id="742" name="Google Shape;742;p24"/>
          <p:cNvGrpSpPr/>
          <p:nvPr/>
        </p:nvGrpSpPr>
        <p:grpSpPr>
          <a:xfrm>
            <a:off x="3153319" y="1283307"/>
            <a:ext cx="802477" cy="1080642"/>
            <a:chOff x="0" y="0"/>
            <a:chExt cx="2139940" cy="2881713"/>
          </a:xfrm>
        </p:grpSpPr>
        <p:sp>
          <p:nvSpPr>
            <p:cNvPr id="743" name="Google Shape;743;p24"/>
            <p:cNvSpPr/>
            <p:nvPr/>
          </p:nvSpPr>
          <p:spPr>
            <a:xfrm>
              <a:off x="269540" y="0"/>
              <a:ext cx="1600859" cy="1746969"/>
            </a:xfrm>
            <a:custGeom>
              <a:rect b="b" l="l" r="r" t="t"/>
              <a:pathLst>
                <a:path extrusionOk="0" h="1746969" w="1600859">
                  <a:moveTo>
                    <a:pt x="0" y="0"/>
                  </a:moveTo>
                  <a:lnTo>
                    <a:pt x="1600860" y="0"/>
                  </a:lnTo>
                  <a:lnTo>
                    <a:pt x="1600860" y="1746969"/>
                  </a:lnTo>
                  <a:lnTo>
                    <a:pt x="0" y="1746969"/>
                  </a:lnTo>
                  <a:lnTo>
                    <a:pt x="0" y="0"/>
                  </a:lnTo>
                  <a:close/>
                </a:path>
              </a:pathLst>
            </a:custGeom>
            <a:blipFill rotWithShape="1">
              <a:blip r:embed="rId4">
                <a:alphaModFix/>
              </a:blip>
              <a:stretch>
                <a:fillRect b="0" l="0" r="0" t="0"/>
              </a:stretch>
            </a:blipFill>
            <a:ln>
              <a:noFill/>
            </a:ln>
          </p:spPr>
        </p:sp>
        <p:sp>
          <p:nvSpPr>
            <p:cNvPr id="744" name="Google Shape;744;p24"/>
            <p:cNvSpPr/>
            <p:nvPr/>
          </p:nvSpPr>
          <p:spPr>
            <a:xfrm>
              <a:off x="0" y="1134744"/>
              <a:ext cx="2139940" cy="1746969"/>
            </a:xfrm>
            <a:custGeom>
              <a:rect b="b" l="l" r="r" t="t"/>
              <a:pathLst>
                <a:path extrusionOk="0" h="1746969" w="2139940">
                  <a:moveTo>
                    <a:pt x="0" y="0"/>
                  </a:moveTo>
                  <a:lnTo>
                    <a:pt x="2139940" y="0"/>
                  </a:lnTo>
                  <a:lnTo>
                    <a:pt x="2139940" y="1746969"/>
                  </a:lnTo>
                  <a:lnTo>
                    <a:pt x="0" y="1746969"/>
                  </a:lnTo>
                  <a:lnTo>
                    <a:pt x="0" y="0"/>
                  </a:lnTo>
                  <a:close/>
                </a:path>
              </a:pathLst>
            </a:custGeom>
            <a:blipFill rotWithShape="1">
              <a:blip r:embed="rId5">
                <a:alphaModFix/>
              </a:blip>
              <a:stretch>
                <a:fillRect b="0" l="0" r="0" t="0"/>
              </a:stretch>
            </a:blipFill>
            <a:ln>
              <a:noFill/>
            </a:ln>
          </p:spPr>
        </p:sp>
      </p:grpSp>
      <p:grpSp>
        <p:nvGrpSpPr>
          <p:cNvPr id="745" name="Google Shape;745;p24"/>
          <p:cNvGrpSpPr/>
          <p:nvPr/>
        </p:nvGrpSpPr>
        <p:grpSpPr>
          <a:xfrm>
            <a:off x="7927258" y="1236134"/>
            <a:ext cx="810840" cy="1080642"/>
            <a:chOff x="0" y="0"/>
            <a:chExt cx="2162241" cy="2881713"/>
          </a:xfrm>
        </p:grpSpPr>
        <p:sp>
          <p:nvSpPr>
            <p:cNvPr id="746" name="Google Shape;746;p24"/>
            <p:cNvSpPr/>
            <p:nvPr/>
          </p:nvSpPr>
          <p:spPr>
            <a:xfrm>
              <a:off x="530370" y="0"/>
              <a:ext cx="979160" cy="1206278"/>
            </a:xfrm>
            <a:custGeom>
              <a:rect b="b" l="l" r="r" t="t"/>
              <a:pathLst>
                <a:path extrusionOk="0" h="1206278" w="979160">
                  <a:moveTo>
                    <a:pt x="0" y="0"/>
                  </a:moveTo>
                  <a:lnTo>
                    <a:pt x="979160" y="0"/>
                  </a:lnTo>
                  <a:lnTo>
                    <a:pt x="979160" y="1206278"/>
                  </a:lnTo>
                  <a:lnTo>
                    <a:pt x="0" y="1206278"/>
                  </a:lnTo>
                  <a:lnTo>
                    <a:pt x="0" y="0"/>
                  </a:lnTo>
                  <a:close/>
                </a:path>
              </a:pathLst>
            </a:custGeom>
            <a:blipFill rotWithShape="1">
              <a:blip r:embed="rId6">
                <a:alphaModFix/>
              </a:blip>
              <a:stretch>
                <a:fillRect b="-49264" l="-43840" r="-46613" t="0"/>
              </a:stretch>
            </a:blipFill>
            <a:ln>
              <a:noFill/>
            </a:ln>
          </p:spPr>
        </p:sp>
        <p:sp>
          <p:nvSpPr>
            <p:cNvPr id="747" name="Google Shape;747;p24"/>
            <p:cNvSpPr/>
            <p:nvPr/>
          </p:nvSpPr>
          <p:spPr>
            <a:xfrm>
              <a:off x="0" y="1081156"/>
              <a:ext cx="2162241" cy="1800557"/>
            </a:xfrm>
            <a:custGeom>
              <a:rect b="b" l="l" r="r" t="t"/>
              <a:pathLst>
                <a:path extrusionOk="0" h="1800557" w="2162241">
                  <a:moveTo>
                    <a:pt x="0" y="0"/>
                  </a:moveTo>
                  <a:lnTo>
                    <a:pt x="2162241" y="0"/>
                  </a:lnTo>
                  <a:lnTo>
                    <a:pt x="2162241" y="1800557"/>
                  </a:lnTo>
                  <a:lnTo>
                    <a:pt x="0" y="1800557"/>
                  </a:lnTo>
                  <a:lnTo>
                    <a:pt x="0" y="0"/>
                  </a:lnTo>
                  <a:close/>
                </a:path>
              </a:pathLst>
            </a:custGeom>
            <a:blipFill rotWithShape="1">
              <a:blip r:embed="rId7">
                <a:alphaModFix/>
              </a:blip>
              <a:stretch>
                <a:fillRect b="0" l="0" r="0" t="0"/>
              </a:stretch>
            </a:blipFill>
            <a:ln>
              <a:noFill/>
            </a:ln>
          </p:spPr>
        </p:sp>
      </p:grpSp>
      <p:grpSp>
        <p:nvGrpSpPr>
          <p:cNvPr id="748" name="Google Shape;748;p24"/>
          <p:cNvGrpSpPr/>
          <p:nvPr/>
        </p:nvGrpSpPr>
        <p:grpSpPr>
          <a:xfrm>
            <a:off x="4075641" y="1283307"/>
            <a:ext cx="789926" cy="1080643"/>
            <a:chOff x="0" y="0"/>
            <a:chExt cx="2106470" cy="2881714"/>
          </a:xfrm>
        </p:grpSpPr>
        <p:sp>
          <p:nvSpPr>
            <p:cNvPr id="749" name="Google Shape;749;p24"/>
            <p:cNvSpPr/>
            <p:nvPr/>
          </p:nvSpPr>
          <p:spPr>
            <a:xfrm>
              <a:off x="553330" y="0"/>
              <a:ext cx="773438" cy="1087855"/>
            </a:xfrm>
            <a:custGeom>
              <a:rect b="b" l="l" r="r" t="t"/>
              <a:pathLst>
                <a:path extrusionOk="0" h="1087855" w="773438">
                  <a:moveTo>
                    <a:pt x="0" y="0"/>
                  </a:moveTo>
                  <a:lnTo>
                    <a:pt x="773438" y="0"/>
                  </a:lnTo>
                  <a:lnTo>
                    <a:pt x="773438" y="1087855"/>
                  </a:lnTo>
                  <a:lnTo>
                    <a:pt x="0" y="1087855"/>
                  </a:lnTo>
                  <a:lnTo>
                    <a:pt x="0" y="0"/>
                  </a:lnTo>
                  <a:close/>
                </a:path>
              </a:pathLst>
            </a:custGeom>
            <a:blipFill rotWithShape="1">
              <a:blip r:embed="rId8">
                <a:alphaModFix/>
              </a:blip>
              <a:stretch>
                <a:fillRect b="-53059" l="-63021" r="-75209" t="0"/>
              </a:stretch>
            </a:blipFill>
            <a:ln>
              <a:noFill/>
            </a:ln>
          </p:spPr>
        </p:sp>
        <p:sp>
          <p:nvSpPr>
            <p:cNvPr id="750" name="Google Shape;750;p24"/>
            <p:cNvSpPr/>
            <p:nvPr/>
          </p:nvSpPr>
          <p:spPr>
            <a:xfrm>
              <a:off x="0" y="959081"/>
              <a:ext cx="2106470" cy="1922633"/>
            </a:xfrm>
            <a:custGeom>
              <a:rect b="b" l="l" r="r" t="t"/>
              <a:pathLst>
                <a:path extrusionOk="0" h="1922633" w="2106470">
                  <a:moveTo>
                    <a:pt x="0" y="0"/>
                  </a:moveTo>
                  <a:lnTo>
                    <a:pt x="2106470" y="0"/>
                  </a:lnTo>
                  <a:lnTo>
                    <a:pt x="2106470" y="1922632"/>
                  </a:lnTo>
                  <a:lnTo>
                    <a:pt x="0" y="1922632"/>
                  </a:lnTo>
                  <a:lnTo>
                    <a:pt x="0" y="0"/>
                  </a:lnTo>
                  <a:close/>
                </a:path>
              </a:pathLst>
            </a:custGeom>
            <a:blipFill rotWithShape="1">
              <a:blip r:embed="rId9">
                <a:alphaModFix/>
              </a:blip>
              <a:stretch>
                <a:fillRect b="0" l="0" r="0" t="0"/>
              </a:stretch>
            </a:blipFill>
            <a:ln>
              <a:noFill/>
            </a:ln>
          </p:spPr>
        </p:sp>
      </p:grpSp>
      <p:grpSp>
        <p:nvGrpSpPr>
          <p:cNvPr id="751" name="Google Shape;751;p24"/>
          <p:cNvGrpSpPr/>
          <p:nvPr/>
        </p:nvGrpSpPr>
        <p:grpSpPr>
          <a:xfrm>
            <a:off x="7001858" y="1236133"/>
            <a:ext cx="805554" cy="1080643"/>
            <a:chOff x="0" y="0"/>
            <a:chExt cx="2148146" cy="2881714"/>
          </a:xfrm>
        </p:grpSpPr>
        <p:sp>
          <p:nvSpPr>
            <p:cNvPr id="752" name="Google Shape;752;p24"/>
            <p:cNvSpPr/>
            <p:nvPr/>
          </p:nvSpPr>
          <p:spPr>
            <a:xfrm>
              <a:off x="379995" y="0"/>
              <a:ext cx="1319025" cy="1245744"/>
            </a:xfrm>
            <a:custGeom>
              <a:rect b="b" l="l" r="r" t="t"/>
              <a:pathLst>
                <a:path extrusionOk="0" h="1245744" w="1319025">
                  <a:moveTo>
                    <a:pt x="0" y="0"/>
                  </a:moveTo>
                  <a:lnTo>
                    <a:pt x="1319025" y="0"/>
                  </a:lnTo>
                  <a:lnTo>
                    <a:pt x="1319025" y="1245744"/>
                  </a:lnTo>
                  <a:lnTo>
                    <a:pt x="0" y="1245744"/>
                  </a:lnTo>
                  <a:lnTo>
                    <a:pt x="0" y="0"/>
                  </a:lnTo>
                  <a:close/>
                </a:path>
              </a:pathLst>
            </a:custGeom>
            <a:blipFill rotWithShape="1">
              <a:blip r:embed="rId10">
                <a:alphaModFix/>
              </a:blip>
              <a:stretch>
                <a:fillRect b="-35442" l="0" r="-5357" t="0"/>
              </a:stretch>
            </a:blipFill>
            <a:ln>
              <a:noFill/>
            </a:ln>
          </p:spPr>
        </p:sp>
        <p:sp>
          <p:nvSpPr>
            <p:cNvPr id="753" name="Google Shape;753;p24"/>
            <p:cNvSpPr/>
            <p:nvPr/>
          </p:nvSpPr>
          <p:spPr>
            <a:xfrm>
              <a:off x="0" y="1006968"/>
              <a:ext cx="2148146" cy="1874746"/>
            </a:xfrm>
            <a:custGeom>
              <a:rect b="b" l="l" r="r" t="t"/>
              <a:pathLst>
                <a:path extrusionOk="0" h="1874746" w="2148146">
                  <a:moveTo>
                    <a:pt x="0" y="0"/>
                  </a:moveTo>
                  <a:lnTo>
                    <a:pt x="2148146" y="0"/>
                  </a:lnTo>
                  <a:lnTo>
                    <a:pt x="2148146" y="1874745"/>
                  </a:lnTo>
                  <a:lnTo>
                    <a:pt x="0" y="1874745"/>
                  </a:lnTo>
                  <a:lnTo>
                    <a:pt x="0" y="0"/>
                  </a:lnTo>
                  <a:close/>
                </a:path>
              </a:pathLst>
            </a:custGeom>
            <a:blipFill rotWithShape="1">
              <a:blip r:embed="rId11">
                <a:alphaModFix/>
              </a:blip>
              <a:stretch>
                <a:fillRect b="0" l="0" r="0" t="0"/>
              </a:stretch>
            </a:blipFill>
            <a:ln>
              <a:noFill/>
            </a:ln>
          </p:spPr>
        </p:sp>
      </p:grpSp>
      <p:sp>
        <p:nvSpPr>
          <p:cNvPr id="754" name="Google Shape;754;p24"/>
          <p:cNvSpPr/>
          <p:nvPr/>
        </p:nvSpPr>
        <p:spPr>
          <a:xfrm>
            <a:off x="5031123" y="1730823"/>
            <a:ext cx="1011038" cy="534931"/>
          </a:xfrm>
          <a:custGeom>
            <a:rect b="b" l="l" r="r" t="t"/>
            <a:pathLst>
              <a:path extrusionOk="0" h="1069861" w="2022075">
                <a:moveTo>
                  <a:pt x="0" y="0"/>
                </a:moveTo>
                <a:lnTo>
                  <a:pt x="2022075" y="0"/>
                </a:lnTo>
                <a:lnTo>
                  <a:pt x="2022075" y="1069861"/>
                </a:lnTo>
                <a:lnTo>
                  <a:pt x="0" y="1069861"/>
                </a:lnTo>
                <a:lnTo>
                  <a:pt x="0" y="0"/>
                </a:lnTo>
                <a:close/>
              </a:path>
            </a:pathLst>
          </a:custGeom>
          <a:blipFill rotWithShape="1">
            <a:blip r:embed="rId12">
              <a:alphaModFix/>
            </a:blip>
            <a:stretch>
              <a:fillRect b="0" l="0" r="0" t="0"/>
            </a:stretch>
          </a:blipFill>
          <a:ln>
            <a:noFill/>
          </a:ln>
        </p:spPr>
      </p:sp>
      <p:sp>
        <p:nvSpPr>
          <p:cNvPr id="755" name="Google Shape;755;p24"/>
          <p:cNvSpPr/>
          <p:nvPr/>
        </p:nvSpPr>
        <p:spPr>
          <a:xfrm>
            <a:off x="3188307" y="4171056"/>
            <a:ext cx="1643960" cy="561935"/>
          </a:xfrm>
          <a:custGeom>
            <a:rect b="b" l="l" r="r" t="t"/>
            <a:pathLst>
              <a:path extrusionOk="0" h="1123871" w="3287920">
                <a:moveTo>
                  <a:pt x="0" y="0"/>
                </a:moveTo>
                <a:lnTo>
                  <a:pt x="3287920" y="0"/>
                </a:lnTo>
                <a:lnTo>
                  <a:pt x="3287920" y="1123871"/>
                </a:lnTo>
                <a:lnTo>
                  <a:pt x="0" y="1123871"/>
                </a:lnTo>
                <a:lnTo>
                  <a:pt x="0" y="0"/>
                </a:lnTo>
                <a:close/>
              </a:path>
            </a:pathLst>
          </a:custGeom>
          <a:blipFill rotWithShape="1">
            <a:blip r:embed="rId13">
              <a:alphaModFix/>
            </a:blip>
            <a:stretch>
              <a:fillRect b="0" l="0" r="0" t="0"/>
            </a:stretch>
          </a:blipFill>
          <a:ln>
            <a:noFill/>
          </a:ln>
        </p:spPr>
      </p:sp>
      <p:sp>
        <p:nvSpPr>
          <p:cNvPr id="756" name="Google Shape;756;p24"/>
          <p:cNvSpPr/>
          <p:nvPr/>
        </p:nvSpPr>
        <p:spPr>
          <a:xfrm>
            <a:off x="3157438" y="2485488"/>
            <a:ext cx="397119" cy="1580305"/>
          </a:xfrm>
          <a:custGeom>
            <a:rect b="b" l="l" r="r" t="t"/>
            <a:pathLst>
              <a:path extrusionOk="0" h="3160611" w="794238">
                <a:moveTo>
                  <a:pt x="0" y="0"/>
                </a:moveTo>
                <a:lnTo>
                  <a:pt x="794239" y="0"/>
                </a:lnTo>
                <a:lnTo>
                  <a:pt x="794239" y="3160611"/>
                </a:lnTo>
                <a:lnTo>
                  <a:pt x="0" y="3160611"/>
                </a:lnTo>
                <a:lnTo>
                  <a:pt x="0" y="0"/>
                </a:lnTo>
                <a:close/>
              </a:path>
            </a:pathLst>
          </a:custGeom>
          <a:blipFill rotWithShape="1">
            <a:blip r:embed="rId14">
              <a:alphaModFix/>
            </a:blip>
            <a:stretch>
              <a:fillRect b="0" l="0" r="0" t="0"/>
            </a:stretch>
          </a:blipFill>
          <a:ln>
            <a:noFill/>
          </a:ln>
        </p:spPr>
      </p:sp>
      <p:sp>
        <p:nvSpPr>
          <p:cNvPr id="757" name="Google Shape;757;p24"/>
          <p:cNvSpPr/>
          <p:nvPr/>
        </p:nvSpPr>
        <p:spPr>
          <a:xfrm rot="-207866">
            <a:off x="6009203" y="3410457"/>
            <a:ext cx="708661" cy="380100"/>
          </a:xfrm>
          <a:custGeom>
            <a:rect b="b" l="l" r="r" t="t"/>
            <a:pathLst>
              <a:path extrusionOk="0" h="760200" w="1417322">
                <a:moveTo>
                  <a:pt x="0" y="0"/>
                </a:moveTo>
                <a:lnTo>
                  <a:pt x="1417322" y="0"/>
                </a:lnTo>
                <a:lnTo>
                  <a:pt x="1417322" y="760200"/>
                </a:lnTo>
                <a:lnTo>
                  <a:pt x="0" y="760200"/>
                </a:lnTo>
                <a:lnTo>
                  <a:pt x="0" y="0"/>
                </a:lnTo>
                <a:close/>
              </a:path>
            </a:pathLst>
          </a:custGeom>
          <a:blipFill rotWithShape="1">
            <a:blip r:embed="rId15">
              <a:alphaModFix/>
            </a:blip>
            <a:stretch>
              <a:fillRect b="0" l="0" r="0" t="0"/>
            </a:stretch>
          </a:blipFill>
          <a:ln>
            <a:noFill/>
          </a:ln>
        </p:spPr>
      </p:sp>
      <p:sp>
        <p:nvSpPr>
          <p:cNvPr id="758" name="Google Shape;758;p24"/>
          <p:cNvSpPr/>
          <p:nvPr/>
        </p:nvSpPr>
        <p:spPr>
          <a:xfrm>
            <a:off x="3546006" y="2472631"/>
            <a:ext cx="464281" cy="449086"/>
          </a:xfrm>
          <a:custGeom>
            <a:rect b="b" l="l" r="r" t="t"/>
            <a:pathLst>
              <a:path extrusionOk="0" h="898172" w="928561">
                <a:moveTo>
                  <a:pt x="0" y="0"/>
                </a:moveTo>
                <a:lnTo>
                  <a:pt x="928561" y="0"/>
                </a:lnTo>
                <a:lnTo>
                  <a:pt x="928561" y="898172"/>
                </a:lnTo>
                <a:lnTo>
                  <a:pt x="0" y="898172"/>
                </a:lnTo>
                <a:lnTo>
                  <a:pt x="0" y="0"/>
                </a:lnTo>
                <a:close/>
              </a:path>
            </a:pathLst>
          </a:custGeom>
          <a:blipFill rotWithShape="1">
            <a:blip r:embed="rId16">
              <a:alphaModFix/>
            </a:blip>
            <a:stretch>
              <a:fillRect b="0" l="0" r="0" t="0"/>
            </a:stretch>
          </a:blipFill>
          <a:ln>
            <a:noFill/>
          </a:ln>
        </p:spPr>
      </p:sp>
      <p:sp>
        <p:nvSpPr>
          <p:cNvPr id="759" name="Google Shape;759;p24"/>
          <p:cNvSpPr/>
          <p:nvPr/>
        </p:nvSpPr>
        <p:spPr>
          <a:xfrm flipH="1">
            <a:off x="5632905" y="2499752"/>
            <a:ext cx="641688" cy="838309"/>
          </a:xfrm>
          <a:custGeom>
            <a:rect b="b" l="l" r="r" t="t"/>
            <a:pathLst>
              <a:path extrusionOk="0" h="1676619" w="1283375">
                <a:moveTo>
                  <a:pt x="1283375" y="0"/>
                </a:moveTo>
                <a:lnTo>
                  <a:pt x="0" y="0"/>
                </a:lnTo>
                <a:lnTo>
                  <a:pt x="0" y="1676618"/>
                </a:lnTo>
                <a:lnTo>
                  <a:pt x="1283375" y="1676618"/>
                </a:lnTo>
                <a:lnTo>
                  <a:pt x="1283375" y="0"/>
                </a:lnTo>
                <a:close/>
              </a:path>
            </a:pathLst>
          </a:custGeom>
          <a:blipFill rotWithShape="1">
            <a:blip r:embed="rId17">
              <a:alphaModFix/>
            </a:blip>
            <a:stretch>
              <a:fillRect b="0" l="0" r="0" t="0"/>
            </a:stretch>
          </a:blipFill>
          <a:ln>
            <a:noFill/>
          </a:ln>
        </p:spPr>
      </p:sp>
      <p:sp>
        <p:nvSpPr>
          <p:cNvPr id="760" name="Google Shape;760;p24"/>
          <p:cNvSpPr/>
          <p:nvPr/>
        </p:nvSpPr>
        <p:spPr>
          <a:xfrm>
            <a:off x="4212970" y="2499752"/>
            <a:ext cx="678268" cy="838309"/>
          </a:xfrm>
          <a:custGeom>
            <a:rect b="b" l="l" r="r" t="t"/>
            <a:pathLst>
              <a:path extrusionOk="0" h="1676619" w="1356537">
                <a:moveTo>
                  <a:pt x="0" y="0"/>
                </a:moveTo>
                <a:lnTo>
                  <a:pt x="1356537" y="0"/>
                </a:lnTo>
                <a:lnTo>
                  <a:pt x="1356537" y="1676618"/>
                </a:lnTo>
                <a:lnTo>
                  <a:pt x="0" y="1676618"/>
                </a:lnTo>
                <a:lnTo>
                  <a:pt x="0" y="0"/>
                </a:lnTo>
                <a:close/>
              </a:path>
            </a:pathLst>
          </a:custGeom>
          <a:blipFill rotWithShape="1">
            <a:blip r:embed="rId18">
              <a:alphaModFix/>
            </a:blip>
            <a:stretch>
              <a:fillRect b="0" l="0" r="0" t="0"/>
            </a:stretch>
          </a:blipFill>
          <a:ln>
            <a:noFill/>
          </a:ln>
        </p:spPr>
      </p:sp>
      <p:sp>
        <p:nvSpPr>
          <p:cNvPr id="761" name="Google Shape;761;p24"/>
          <p:cNvSpPr/>
          <p:nvPr/>
        </p:nvSpPr>
        <p:spPr>
          <a:xfrm>
            <a:off x="4959518" y="2499752"/>
            <a:ext cx="605107" cy="838309"/>
          </a:xfrm>
          <a:custGeom>
            <a:rect b="b" l="l" r="r" t="t"/>
            <a:pathLst>
              <a:path extrusionOk="0" h="1676619" w="1210214">
                <a:moveTo>
                  <a:pt x="0" y="0"/>
                </a:moveTo>
                <a:lnTo>
                  <a:pt x="1210214" y="0"/>
                </a:lnTo>
                <a:lnTo>
                  <a:pt x="1210214" y="1676618"/>
                </a:lnTo>
                <a:lnTo>
                  <a:pt x="0" y="1676618"/>
                </a:lnTo>
                <a:lnTo>
                  <a:pt x="0" y="0"/>
                </a:lnTo>
                <a:close/>
              </a:path>
            </a:pathLst>
          </a:custGeom>
          <a:blipFill rotWithShape="1">
            <a:blip r:embed="rId19">
              <a:alphaModFix/>
            </a:blip>
            <a:stretch>
              <a:fillRect b="0" l="0" r="0" t="0"/>
            </a:stretch>
          </a:blipFill>
          <a:ln>
            <a:noFill/>
          </a:ln>
        </p:spPr>
      </p:sp>
      <p:sp>
        <p:nvSpPr>
          <p:cNvPr id="762" name="Google Shape;762;p24"/>
          <p:cNvSpPr/>
          <p:nvPr/>
        </p:nvSpPr>
        <p:spPr>
          <a:xfrm>
            <a:off x="6270528" y="2399956"/>
            <a:ext cx="1134107" cy="960899"/>
          </a:xfrm>
          <a:custGeom>
            <a:rect b="b" l="l" r="r" t="t"/>
            <a:pathLst>
              <a:path extrusionOk="0" h="1921797" w="2268215">
                <a:moveTo>
                  <a:pt x="0" y="0"/>
                </a:moveTo>
                <a:lnTo>
                  <a:pt x="2268215" y="0"/>
                </a:lnTo>
                <a:lnTo>
                  <a:pt x="2268215" y="1921797"/>
                </a:lnTo>
                <a:lnTo>
                  <a:pt x="0" y="1921797"/>
                </a:lnTo>
                <a:lnTo>
                  <a:pt x="0" y="0"/>
                </a:lnTo>
                <a:close/>
              </a:path>
            </a:pathLst>
          </a:custGeom>
          <a:blipFill rotWithShape="1">
            <a:blip r:embed="rId20">
              <a:alphaModFix/>
            </a:blip>
            <a:stretch>
              <a:fillRect b="0" l="0" r="0" t="0"/>
            </a:stretch>
          </a:blipFill>
          <a:ln>
            <a:noFill/>
          </a:ln>
        </p:spPr>
      </p:sp>
      <p:sp>
        <p:nvSpPr>
          <p:cNvPr id="763" name="Google Shape;763;p24"/>
          <p:cNvSpPr/>
          <p:nvPr/>
        </p:nvSpPr>
        <p:spPr>
          <a:xfrm>
            <a:off x="4865568" y="3461886"/>
            <a:ext cx="1047073" cy="1271106"/>
          </a:xfrm>
          <a:custGeom>
            <a:rect b="b" l="l" r="r" t="t"/>
            <a:pathLst>
              <a:path extrusionOk="0" h="2542211" w="2094146">
                <a:moveTo>
                  <a:pt x="0" y="0"/>
                </a:moveTo>
                <a:lnTo>
                  <a:pt x="2094146" y="0"/>
                </a:lnTo>
                <a:lnTo>
                  <a:pt x="2094146" y="2542211"/>
                </a:lnTo>
                <a:lnTo>
                  <a:pt x="0" y="2542211"/>
                </a:lnTo>
                <a:lnTo>
                  <a:pt x="0" y="0"/>
                </a:lnTo>
                <a:close/>
              </a:path>
            </a:pathLst>
          </a:custGeom>
          <a:blipFill rotWithShape="1">
            <a:blip r:embed="rId21">
              <a:alphaModFix/>
            </a:blip>
            <a:stretch>
              <a:fillRect b="0" l="0" r="0" t="0"/>
            </a:stretch>
          </a:blipFill>
          <a:ln>
            <a:noFill/>
          </a:ln>
        </p:spPr>
      </p:sp>
      <p:sp>
        <p:nvSpPr>
          <p:cNvPr id="764" name="Google Shape;764;p24"/>
          <p:cNvSpPr/>
          <p:nvPr/>
        </p:nvSpPr>
        <p:spPr>
          <a:xfrm>
            <a:off x="4095658" y="3444034"/>
            <a:ext cx="707997" cy="772616"/>
          </a:xfrm>
          <a:custGeom>
            <a:rect b="b" l="l" r="r" t="t"/>
            <a:pathLst>
              <a:path extrusionOk="0" h="1545232" w="1415994">
                <a:moveTo>
                  <a:pt x="0" y="0"/>
                </a:moveTo>
                <a:lnTo>
                  <a:pt x="1415995" y="0"/>
                </a:lnTo>
                <a:lnTo>
                  <a:pt x="1415995" y="1545232"/>
                </a:lnTo>
                <a:lnTo>
                  <a:pt x="0" y="1545232"/>
                </a:lnTo>
                <a:lnTo>
                  <a:pt x="0" y="0"/>
                </a:lnTo>
                <a:close/>
              </a:path>
            </a:pathLst>
          </a:custGeom>
          <a:blipFill rotWithShape="1">
            <a:blip r:embed="rId22">
              <a:alphaModFix/>
            </a:blip>
            <a:stretch>
              <a:fillRect b="0" l="0" r="0" t="0"/>
            </a:stretch>
          </a:blipFill>
          <a:ln>
            <a:noFill/>
          </a:ln>
        </p:spPr>
      </p:sp>
      <p:sp>
        <p:nvSpPr>
          <p:cNvPr id="765" name="Google Shape;765;p24"/>
          <p:cNvSpPr/>
          <p:nvPr/>
        </p:nvSpPr>
        <p:spPr>
          <a:xfrm>
            <a:off x="3500668" y="3030398"/>
            <a:ext cx="594991" cy="570110"/>
          </a:xfrm>
          <a:custGeom>
            <a:rect b="b" l="l" r="r" t="t"/>
            <a:pathLst>
              <a:path extrusionOk="0" h="1140219" w="1189982">
                <a:moveTo>
                  <a:pt x="0" y="0"/>
                </a:moveTo>
                <a:lnTo>
                  <a:pt x="1189981" y="0"/>
                </a:lnTo>
                <a:lnTo>
                  <a:pt x="1189981" y="1140218"/>
                </a:lnTo>
                <a:lnTo>
                  <a:pt x="0" y="1140218"/>
                </a:lnTo>
                <a:lnTo>
                  <a:pt x="0" y="0"/>
                </a:lnTo>
                <a:close/>
              </a:path>
            </a:pathLst>
          </a:custGeom>
          <a:blipFill rotWithShape="1">
            <a:blip r:embed="rId23">
              <a:alphaModFix/>
            </a:blip>
            <a:stretch>
              <a:fillRect b="0" l="0" r="0" t="0"/>
            </a:stretch>
          </a:blipFill>
          <a:ln>
            <a:noFill/>
          </a:ln>
        </p:spPr>
      </p:sp>
      <p:sp>
        <p:nvSpPr>
          <p:cNvPr id="766" name="Google Shape;766;p24"/>
          <p:cNvSpPr/>
          <p:nvPr/>
        </p:nvSpPr>
        <p:spPr>
          <a:xfrm>
            <a:off x="3617930" y="3735976"/>
            <a:ext cx="392357" cy="413403"/>
          </a:xfrm>
          <a:custGeom>
            <a:rect b="b" l="l" r="r" t="t"/>
            <a:pathLst>
              <a:path extrusionOk="0" h="826806" w="784714">
                <a:moveTo>
                  <a:pt x="0" y="0"/>
                </a:moveTo>
                <a:lnTo>
                  <a:pt x="784714" y="0"/>
                </a:lnTo>
                <a:lnTo>
                  <a:pt x="784714" y="826806"/>
                </a:lnTo>
                <a:lnTo>
                  <a:pt x="0" y="826806"/>
                </a:lnTo>
                <a:lnTo>
                  <a:pt x="0" y="0"/>
                </a:lnTo>
                <a:close/>
              </a:path>
            </a:pathLst>
          </a:custGeom>
          <a:blipFill rotWithShape="1">
            <a:blip r:embed="rId24">
              <a:alphaModFix/>
            </a:blip>
            <a:stretch>
              <a:fillRect b="0" l="0" r="0" t="0"/>
            </a:stretch>
          </a:blipFill>
          <a:ln>
            <a:noFill/>
          </a:ln>
        </p:spPr>
      </p:sp>
      <p:sp>
        <p:nvSpPr>
          <p:cNvPr id="767" name="Google Shape;767;p24"/>
          <p:cNvSpPr/>
          <p:nvPr/>
        </p:nvSpPr>
        <p:spPr>
          <a:xfrm rot="203389">
            <a:off x="7651302" y="2346827"/>
            <a:ext cx="1052098" cy="1204769"/>
          </a:xfrm>
          <a:custGeom>
            <a:rect b="b" l="l" r="r" t="t"/>
            <a:pathLst>
              <a:path extrusionOk="0" h="2409538" w="2104197">
                <a:moveTo>
                  <a:pt x="0" y="0"/>
                </a:moveTo>
                <a:lnTo>
                  <a:pt x="2104197" y="0"/>
                </a:lnTo>
                <a:lnTo>
                  <a:pt x="2104197" y="2409538"/>
                </a:lnTo>
                <a:lnTo>
                  <a:pt x="0" y="2409538"/>
                </a:lnTo>
                <a:lnTo>
                  <a:pt x="0" y="0"/>
                </a:lnTo>
                <a:close/>
              </a:path>
            </a:pathLst>
          </a:custGeom>
          <a:blipFill rotWithShape="1">
            <a:blip r:embed="rId25">
              <a:alphaModFix/>
            </a:blip>
            <a:stretch>
              <a:fillRect b="0" l="0" r="0" t="0"/>
            </a:stretch>
          </a:blipFill>
          <a:ln>
            <a:noFill/>
          </a:ln>
        </p:spPr>
      </p:sp>
      <p:sp>
        <p:nvSpPr>
          <p:cNvPr id="768" name="Google Shape;768;p24"/>
          <p:cNvSpPr/>
          <p:nvPr/>
        </p:nvSpPr>
        <p:spPr>
          <a:xfrm>
            <a:off x="6133707" y="1745062"/>
            <a:ext cx="703876" cy="552862"/>
          </a:xfrm>
          <a:custGeom>
            <a:rect b="b" l="l" r="r" t="t"/>
            <a:pathLst>
              <a:path extrusionOk="0" h="1105724" w="1407751">
                <a:moveTo>
                  <a:pt x="0" y="0"/>
                </a:moveTo>
                <a:lnTo>
                  <a:pt x="1407751" y="0"/>
                </a:lnTo>
                <a:lnTo>
                  <a:pt x="1407751" y="1105724"/>
                </a:lnTo>
                <a:lnTo>
                  <a:pt x="0" y="1105724"/>
                </a:lnTo>
                <a:lnTo>
                  <a:pt x="0" y="0"/>
                </a:lnTo>
                <a:close/>
              </a:path>
            </a:pathLst>
          </a:custGeom>
          <a:blipFill rotWithShape="1">
            <a:blip r:embed="rId26">
              <a:alphaModFix/>
            </a:blip>
            <a:stretch>
              <a:fillRect b="0" l="0" r="0" t="0"/>
            </a:stretch>
          </a:blipFill>
          <a:ln>
            <a:noFill/>
          </a:ln>
        </p:spPr>
      </p:sp>
      <p:sp>
        <p:nvSpPr>
          <p:cNvPr id="769" name="Google Shape;769;p24"/>
          <p:cNvSpPr/>
          <p:nvPr/>
        </p:nvSpPr>
        <p:spPr>
          <a:xfrm rot="1101034">
            <a:off x="6108350" y="3727039"/>
            <a:ext cx="546911" cy="1070466"/>
          </a:xfrm>
          <a:custGeom>
            <a:rect b="b" l="l" r="r" t="t"/>
            <a:pathLst>
              <a:path extrusionOk="0" h="2140931" w="1093821">
                <a:moveTo>
                  <a:pt x="0" y="0"/>
                </a:moveTo>
                <a:lnTo>
                  <a:pt x="1093821" y="0"/>
                </a:lnTo>
                <a:lnTo>
                  <a:pt x="1093821" y="2140931"/>
                </a:lnTo>
                <a:lnTo>
                  <a:pt x="0" y="2140931"/>
                </a:lnTo>
                <a:lnTo>
                  <a:pt x="0" y="0"/>
                </a:lnTo>
                <a:close/>
              </a:path>
            </a:pathLst>
          </a:custGeom>
          <a:blipFill rotWithShape="1">
            <a:blip r:embed="rId27">
              <a:alphaModFix/>
            </a:blip>
            <a:stretch>
              <a:fillRect b="0" l="0" r="0" t="0"/>
            </a:stretch>
          </a:blipFill>
          <a:ln>
            <a:noFill/>
          </a:ln>
        </p:spPr>
      </p:sp>
      <p:sp>
        <p:nvSpPr>
          <p:cNvPr id="770" name="Google Shape;770;p24"/>
          <p:cNvSpPr/>
          <p:nvPr/>
        </p:nvSpPr>
        <p:spPr>
          <a:xfrm>
            <a:off x="7318895" y="4149379"/>
            <a:ext cx="536924" cy="583613"/>
          </a:xfrm>
          <a:custGeom>
            <a:rect b="b" l="l" r="r" t="t"/>
            <a:pathLst>
              <a:path extrusionOk="0" h="1167225" w="1073847">
                <a:moveTo>
                  <a:pt x="0" y="0"/>
                </a:moveTo>
                <a:lnTo>
                  <a:pt x="1073847" y="0"/>
                </a:lnTo>
                <a:lnTo>
                  <a:pt x="1073847" y="1167225"/>
                </a:lnTo>
                <a:lnTo>
                  <a:pt x="0" y="1167225"/>
                </a:lnTo>
                <a:lnTo>
                  <a:pt x="0" y="0"/>
                </a:lnTo>
                <a:close/>
              </a:path>
            </a:pathLst>
          </a:custGeom>
          <a:blipFill rotWithShape="1">
            <a:blip r:embed="rId28">
              <a:alphaModFix/>
            </a:blip>
            <a:stretch>
              <a:fillRect b="0" l="0" r="0" t="0"/>
            </a:stretch>
          </a:blipFill>
          <a:ln>
            <a:noFill/>
          </a:ln>
        </p:spPr>
      </p:sp>
      <p:sp>
        <p:nvSpPr>
          <p:cNvPr id="771" name="Google Shape;771;p24"/>
          <p:cNvSpPr/>
          <p:nvPr/>
        </p:nvSpPr>
        <p:spPr>
          <a:xfrm>
            <a:off x="6684766" y="4235552"/>
            <a:ext cx="548404" cy="528463"/>
          </a:xfrm>
          <a:custGeom>
            <a:rect b="b" l="l" r="r" t="t"/>
            <a:pathLst>
              <a:path extrusionOk="0" h="1056925" w="1096809">
                <a:moveTo>
                  <a:pt x="0" y="0"/>
                </a:moveTo>
                <a:lnTo>
                  <a:pt x="1096809" y="0"/>
                </a:lnTo>
                <a:lnTo>
                  <a:pt x="1096809" y="1056925"/>
                </a:lnTo>
                <a:lnTo>
                  <a:pt x="0" y="1056925"/>
                </a:lnTo>
                <a:lnTo>
                  <a:pt x="0" y="0"/>
                </a:lnTo>
                <a:close/>
              </a:path>
            </a:pathLst>
          </a:custGeom>
          <a:blipFill rotWithShape="1">
            <a:blip r:embed="rId29">
              <a:alphaModFix/>
            </a:blip>
            <a:stretch>
              <a:fillRect b="0" l="0" r="0" t="0"/>
            </a:stretch>
          </a:blipFill>
          <a:ln>
            <a:noFill/>
          </a:ln>
        </p:spPr>
      </p:sp>
      <p:sp>
        <p:nvSpPr>
          <p:cNvPr id="772" name="Google Shape;772;p24"/>
          <p:cNvSpPr/>
          <p:nvPr/>
        </p:nvSpPr>
        <p:spPr>
          <a:xfrm>
            <a:off x="6749398" y="3472249"/>
            <a:ext cx="1058015" cy="625190"/>
          </a:xfrm>
          <a:custGeom>
            <a:rect b="b" l="l" r="r" t="t"/>
            <a:pathLst>
              <a:path extrusionOk="0" h="1250381" w="2116029">
                <a:moveTo>
                  <a:pt x="0" y="0"/>
                </a:moveTo>
                <a:lnTo>
                  <a:pt x="2116029" y="0"/>
                </a:lnTo>
                <a:lnTo>
                  <a:pt x="2116029" y="1250381"/>
                </a:lnTo>
                <a:lnTo>
                  <a:pt x="0" y="1250381"/>
                </a:lnTo>
                <a:lnTo>
                  <a:pt x="0" y="0"/>
                </a:lnTo>
                <a:close/>
              </a:path>
            </a:pathLst>
          </a:custGeom>
          <a:blipFill rotWithShape="1">
            <a:blip r:embed="rId30">
              <a:alphaModFix/>
            </a:blip>
            <a:stretch>
              <a:fillRect b="0" l="0" r="0" t="0"/>
            </a:stretch>
          </a:blipFill>
          <a:ln>
            <a:noFill/>
          </a:ln>
        </p:spPr>
      </p:sp>
      <p:sp>
        <p:nvSpPr>
          <p:cNvPr id="773" name="Google Shape;773;p24"/>
          <p:cNvSpPr/>
          <p:nvPr/>
        </p:nvSpPr>
        <p:spPr>
          <a:xfrm>
            <a:off x="7855819" y="3464479"/>
            <a:ext cx="943312" cy="1268513"/>
          </a:xfrm>
          <a:custGeom>
            <a:rect b="b" l="l" r="r" t="t"/>
            <a:pathLst>
              <a:path extrusionOk="0" h="2537025" w="1886624">
                <a:moveTo>
                  <a:pt x="0" y="0"/>
                </a:moveTo>
                <a:lnTo>
                  <a:pt x="1886624" y="0"/>
                </a:lnTo>
                <a:lnTo>
                  <a:pt x="1886624" y="2537025"/>
                </a:lnTo>
                <a:lnTo>
                  <a:pt x="0" y="2537025"/>
                </a:lnTo>
                <a:lnTo>
                  <a:pt x="0" y="0"/>
                </a:lnTo>
                <a:close/>
              </a:path>
            </a:pathLst>
          </a:custGeom>
          <a:blipFill rotWithShape="1">
            <a:blip r:embed="rId31">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777" name="Shape 777"/>
        <p:cNvGrpSpPr/>
        <p:nvPr/>
      </p:nvGrpSpPr>
      <p:grpSpPr>
        <a:xfrm>
          <a:off x="0" y="0"/>
          <a:ext cx="0" cy="0"/>
          <a:chOff x="0" y="0"/>
          <a:chExt cx="0" cy="0"/>
        </a:xfrm>
      </p:grpSpPr>
      <p:pic>
        <p:nvPicPr>
          <p:cNvPr id="778" name="Google Shape;778;p25"/>
          <p:cNvPicPr preferRelativeResize="0"/>
          <p:nvPr/>
        </p:nvPicPr>
        <p:blipFill>
          <a:blip r:embed="rId3">
            <a:alphaModFix/>
          </a:blip>
          <a:stretch>
            <a:fillRect/>
          </a:stretch>
        </p:blipFill>
        <p:spPr>
          <a:xfrm>
            <a:off x="7924" y="0"/>
            <a:ext cx="9128151" cy="5143499"/>
          </a:xfrm>
          <a:prstGeom prst="rect">
            <a:avLst/>
          </a:prstGeom>
          <a:noFill/>
          <a:ln>
            <a:noFill/>
          </a:ln>
        </p:spPr>
      </p:pic>
      <p:grpSp>
        <p:nvGrpSpPr>
          <p:cNvPr id="779" name="Google Shape;779;p25"/>
          <p:cNvGrpSpPr/>
          <p:nvPr/>
        </p:nvGrpSpPr>
        <p:grpSpPr>
          <a:xfrm>
            <a:off x="2997636" y="1322694"/>
            <a:ext cx="3148728" cy="1287724"/>
            <a:chOff x="0" y="-19050"/>
            <a:chExt cx="1658589" cy="678307"/>
          </a:xfrm>
        </p:grpSpPr>
        <p:sp>
          <p:nvSpPr>
            <p:cNvPr id="780" name="Google Shape;780;p25"/>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1" name="Google Shape;781;p25"/>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2" name="Google Shape;782;p25"/>
          <p:cNvSpPr/>
          <p:nvPr/>
        </p:nvSpPr>
        <p:spPr>
          <a:xfrm>
            <a:off x="3389498" y="1586454"/>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grpSp>
        <p:nvGrpSpPr>
          <p:cNvPr id="783" name="Google Shape;783;p25"/>
          <p:cNvGrpSpPr/>
          <p:nvPr/>
        </p:nvGrpSpPr>
        <p:grpSpPr>
          <a:xfrm>
            <a:off x="2997636" y="2860002"/>
            <a:ext cx="3148728" cy="1287724"/>
            <a:chOff x="0" y="-19050"/>
            <a:chExt cx="1658589" cy="678307"/>
          </a:xfrm>
        </p:grpSpPr>
        <p:sp>
          <p:nvSpPr>
            <p:cNvPr id="784" name="Google Shape;784;p25"/>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5" name="Google Shape;785;p25"/>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6" name="Google Shape;786;p25"/>
          <p:cNvSpPr txBox="1"/>
          <p:nvPr/>
        </p:nvSpPr>
        <p:spPr>
          <a:xfrm>
            <a:off x="1688740" y="862302"/>
            <a:ext cx="5766520" cy="1898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200" u="none" cap="none" strike="noStrike">
                <a:solidFill>
                  <a:srgbClr val="0D6856"/>
                </a:solidFill>
                <a:latin typeface="Nunito"/>
                <a:ea typeface="Nunito"/>
                <a:cs typeface="Nunito"/>
                <a:sym typeface="Nunito"/>
              </a:rPr>
              <a:t>This presentation template is free for everyone to use thanks to the following:</a:t>
            </a:r>
            <a:endParaRPr sz="700"/>
          </a:p>
        </p:txBody>
      </p:sp>
      <p:sp>
        <p:nvSpPr>
          <p:cNvPr id="787" name="Google Shape;787;p25"/>
          <p:cNvSpPr txBox="1"/>
          <p:nvPr/>
        </p:nvSpPr>
        <p:spPr>
          <a:xfrm>
            <a:off x="2105002" y="4496011"/>
            <a:ext cx="4933995" cy="304447"/>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Happy designing!</a:t>
            </a:r>
            <a:endParaRPr sz="700"/>
          </a:p>
        </p:txBody>
      </p:sp>
      <p:sp>
        <p:nvSpPr>
          <p:cNvPr id="788" name="Google Shape;788;p25"/>
          <p:cNvSpPr txBox="1"/>
          <p:nvPr/>
        </p:nvSpPr>
        <p:spPr>
          <a:xfrm>
            <a:off x="2105002" y="2278039"/>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789" name="Google Shape;789;p25"/>
          <p:cNvSpPr txBox="1"/>
          <p:nvPr/>
        </p:nvSpPr>
        <p:spPr>
          <a:xfrm>
            <a:off x="2105002" y="3630293"/>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790" name="Google Shape;790;p25"/>
          <p:cNvSpPr txBox="1"/>
          <p:nvPr/>
        </p:nvSpPr>
        <p:spPr>
          <a:xfrm>
            <a:off x="1595536" y="311384"/>
            <a:ext cx="5952928" cy="569968"/>
          </a:xfrm>
          <a:prstGeom prst="rect">
            <a:avLst/>
          </a:prstGeom>
          <a:noFill/>
          <a:ln>
            <a:noFill/>
          </a:ln>
        </p:spPr>
        <p:txBody>
          <a:bodyPr anchorCtr="0" anchor="t" bIns="0" lIns="0" spcFirstLastPara="1" rIns="0" wrap="square" tIns="0">
            <a:spAutoFit/>
          </a:bodyPr>
          <a:lstStyle/>
          <a:p>
            <a:pPr indent="0" lvl="0" marL="0" marR="0" rtl="0" algn="ctr">
              <a:lnSpc>
                <a:spcPct val="102002"/>
              </a:lnSpc>
              <a:spcBef>
                <a:spcPts val="0"/>
              </a:spcBef>
              <a:spcAft>
                <a:spcPts val="0"/>
              </a:spcAft>
              <a:buNone/>
            </a:pPr>
            <a:r>
              <a:rPr b="0" i="0" lang="en" sz="4200" u="none" cap="none" strike="noStrike">
                <a:solidFill>
                  <a:srgbClr val="F33F4B"/>
                </a:solidFill>
                <a:latin typeface="Oleo Script"/>
                <a:ea typeface="Oleo Script"/>
                <a:cs typeface="Oleo Script"/>
                <a:sym typeface="Oleo Script"/>
              </a:rPr>
              <a:t>Credits</a:t>
            </a:r>
            <a:endParaRPr sz="700"/>
          </a:p>
        </p:txBody>
      </p:sp>
      <p:sp>
        <p:nvSpPr>
          <p:cNvPr id="791" name="Google Shape;791;p25"/>
          <p:cNvSpPr txBox="1"/>
          <p:nvPr/>
        </p:nvSpPr>
        <p:spPr>
          <a:xfrm>
            <a:off x="3055013" y="3264060"/>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133" name="Shape 133"/>
        <p:cNvGrpSpPr/>
        <p:nvPr/>
      </p:nvGrpSpPr>
      <p:grpSpPr>
        <a:xfrm>
          <a:off x="0" y="0"/>
          <a:ext cx="0" cy="0"/>
          <a:chOff x="0" y="0"/>
          <a:chExt cx="0" cy="0"/>
        </a:xfrm>
      </p:grpSpPr>
      <p:pic>
        <p:nvPicPr>
          <p:cNvPr id="134" name="Google Shape;134;p12"/>
          <p:cNvPicPr preferRelativeResize="0"/>
          <p:nvPr/>
        </p:nvPicPr>
        <p:blipFill>
          <a:blip r:embed="rId3">
            <a:alphaModFix/>
          </a:blip>
          <a:stretch>
            <a:fillRect/>
          </a:stretch>
        </p:blipFill>
        <p:spPr>
          <a:xfrm>
            <a:off x="7886" y="0"/>
            <a:ext cx="9128151" cy="5143499"/>
          </a:xfrm>
          <a:prstGeom prst="rect">
            <a:avLst/>
          </a:prstGeom>
          <a:noFill/>
          <a:ln>
            <a:noFill/>
          </a:ln>
        </p:spPr>
      </p:pic>
      <p:pic>
        <p:nvPicPr>
          <p:cNvPr id="135" name="Google Shape;135;p12"/>
          <p:cNvPicPr preferRelativeResize="0"/>
          <p:nvPr/>
        </p:nvPicPr>
        <p:blipFill>
          <a:blip r:embed="rId4">
            <a:alphaModFix/>
          </a:blip>
          <a:stretch>
            <a:fillRect/>
          </a:stretch>
        </p:blipFill>
        <p:spPr>
          <a:xfrm>
            <a:off x="-5469350" y="3507653"/>
            <a:ext cx="14913224" cy="2373900"/>
          </a:xfrm>
          <a:prstGeom prst="rect">
            <a:avLst/>
          </a:prstGeom>
          <a:noFill/>
          <a:ln>
            <a:noFill/>
          </a:ln>
        </p:spPr>
      </p:pic>
      <p:sp>
        <p:nvSpPr>
          <p:cNvPr id="136" name="Google Shape;136;p12"/>
          <p:cNvSpPr/>
          <p:nvPr/>
        </p:nvSpPr>
        <p:spPr>
          <a:xfrm rot="348526">
            <a:off x="668948" y="196299"/>
            <a:ext cx="2642899" cy="2496068"/>
          </a:xfrm>
          <a:custGeom>
            <a:rect b="b" l="l" r="r" t="t"/>
            <a:pathLst>
              <a:path extrusionOk="0" h="4992135" w="5285798">
                <a:moveTo>
                  <a:pt x="0" y="0"/>
                </a:moveTo>
                <a:lnTo>
                  <a:pt x="5285798" y="0"/>
                </a:lnTo>
                <a:lnTo>
                  <a:pt x="5285798" y="4992135"/>
                </a:lnTo>
                <a:lnTo>
                  <a:pt x="0" y="4992135"/>
                </a:lnTo>
                <a:lnTo>
                  <a:pt x="0" y="0"/>
                </a:lnTo>
                <a:close/>
              </a:path>
            </a:pathLst>
          </a:custGeom>
          <a:blipFill rotWithShape="1">
            <a:blip r:embed="rId5">
              <a:alphaModFix/>
            </a:blip>
            <a:stretch>
              <a:fillRect b="-35442" l="0" r="-5357" t="0"/>
            </a:stretch>
          </a:blipFill>
          <a:ln>
            <a:noFill/>
          </a:ln>
        </p:spPr>
      </p:sp>
      <p:sp>
        <p:nvSpPr>
          <p:cNvPr id="137" name="Google Shape;137;p12"/>
          <p:cNvSpPr/>
          <p:nvPr/>
        </p:nvSpPr>
        <p:spPr>
          <a:xfrm rot="348526">
            <a:off x="-378151" y="2283080"/>
            <a:ext cx="4304190" cy="3756384"/>
          </a:xfrm>
          <a:custGeom>
            <a:rect b="b" l="l" r="r" t="t"/>
            <a:pathLst>
              <a:path extrusionOk="0" h="7512768" w="8608380">
                <a:moveTo>
                  <a:pt x="0" y="0"/>
                </a:moveTo>
                <a:lnTo>
                  <a:pt x="8608380" y="0"/>
                </a:lnTo>
                <a:lnTo>
                  <a:pt x="8608380" y="7512768"/>
                </a:lnTo>
                <a:lnTo>
                  <a:pt x="0" y="7512768"/>
                </a:lnTo>
                <a:lnTo>
                  <a:pt x="0" y="0"/>
                </a:lnTo>
                <a:close/>
              </a:path>
            </a:pathLst>
          </a:custGeom>
          <a:blipFill rotWithShape="1">
            <a:blip r:embed="rId6">
              <a:alphaModFix/>
            </a:blip>
            <a:stretch>
              <a:fillRect b="0" l="0" r="0" t="0"/>
            </a:stretch>
          </a:blipFill>
          <a:ln>
            <a:noFill/>
          </a:ln>
        </p:spPr>
      </p:sp>
      <p:sp>
        <p:nvSpPr>
          <p:cNvPr id="138" name="Google Shape;138;p12"/>
          <p:cNvSpPr/>
          <p:nvPr/>
        </p:nvSpPr>
        <p:spPr>
          <a:xfrm>
            <a:off x="8195218" y="-745155"/>
            <a:ext cx="868864" cy="3457578"/>
          </a:xfrm>
          <a:custGeom>
            <a:rect b="b" l="l" r="r" t="t"/>
            <a:pathLst>
              <a:path extrusionOk="0" h="6915156" w="1737728">
                <a:moveTo>
                  <a:pt x="0" y="0"/>
                </a:moveTo>
                <a:lnTo>
                  <a:pt x="1737728" y="0"/>
                </a:lnTo>
                <a:lnTo>
                  <a:pt x="1737728" y="6915155"/>
                </a:lnTo>
                <a:lnTo>
                  <a:pt x="0" y="6915155"/>
                </a:lnTo>
                <a:lnTo>
                  <a:pt x="0" y="0"/>
                </a:lnTo>
                <a:close/>
              </a:path>
            </a:pathLst>
          </a:custGeom>
          <a:blipFill rotWithShape="1">
            <a:blip r:embed="rId7">
              <a:alphaModFix/>
            </a:blip>
            <a:stretch>
              <a:fillRect b="0" l="0" r="0" t="0"/>
            </a:stretch>
          </a:blipFill>
          <a:ln>
            <a:noFill/>
          </a:ln>
        </p:spPr>
      </p:sp>
      <p:sp>
        <p:nvSpPr>
          <p:cNvPr id="139" name="Google Shape;139;p12"/>
          <p:cNvSpPr/>
          <p:nvPr/>
        </p:nvSpPr>
        <p:spPr>
          <a:xfrm>
            <a:off x="130293" y="-1728789"/>
            <a:ext cx="868864" cy="3457578"/>
          </a:xfrm>
          <a:custGeom>
            <a:rect b="b" l="l" r="r" t="t"/>
            <a:pathLst>
              <a:path extrusionOk="0" h="6915156" w="1737728">
                <a:moveTo>
                  <a:pt x="0" y="0"/>
                </a:moveTo>
                <a:lnTo>
                  <a:pt x="1737728" y="0"/>
                </a:lnTo>
                <a:lnTo>
                  <a:pt x="1737728" y="6915156"/>
                </a:lnTo>
                <a:lnTo>
                  <a:pt x="0" y="6915156"/>
                </a:lnTo>
                <a:lnTo>
                  <a:pt x="0" y="0"/>
                </a:lnTo>
                <a:close/>
              </a:path>
            </a:pathLst>
          </a:custGeom>
          <a:blipFill rotWithShape="1">
            <a:blip r:embed="rId7">
              <a:alphaModFix/>
            </a:blip>
            <a:stretch>
              <a:fillRect b="0" l="0" r="0" t="0"/>
            </a:stretch>
          </a:blipFill>
          <a:ln>
            <a:noFill/>
          </a:ln>
        </p:spPr>
      </p:sp>
      <p:sp>
        <p:nvSpPr>
          <p:cNvPr id="140" name="Google Shape;140;p12"/>
          <p:cNvSpPr/>
          <p:nvPr/>
        </p:nvSpPr>
        <p:spPr>
          <a:xfrm rot="-207866">
            <a:off x="1265689" y="48340"/>
            <a:ext cx="1626297" cy="872287"/>
          </a:xfrm>
          <a:custGeom>
            <a:rect b="b" l="l" r="r" t="t"/>
            <a:pathLst>
              <a:path extrusionOk="0" h="1744573" w="3252594">
                <a:moveTo>
                  <a:pt x="0" y="0"/>
                </a:moveTo>
                <a:lnTo>
                  <a:pt x="3252594" y="0"/>
                </a:lnTo>
                <a:lnTo>
                  <a:pt x="3252594" y="1744573"/>
                </a:lnTo>
                <a:lnTo>
                  <a:pt x="0" y="1744573"/>
                </a:lnTo>
                <a:lnTo>
                  <a:pt x="0" y="0"/>
                </a:lnTo>
                <a:close/>
              </a:path>
            </a:pathLst>
          </a:custGeom>
          <a:blipFill rotWithShape="1">
            <a:blip r:embed="rId8">
              <a:alphaModFix/>
            </a:blip>
            <a:stretch>
              <a:fillRect b="0" l="0" r="0" t="0"/>
            </a:stretch>
          </a:blipFill>
          <a:ln>
            <a:noFill/>
          </a:ln>
        </p:spPr>
      </p:sp>
      <p:sp>
        <p:nvSpPr>
          <p:cNvPr id="141" name="Google Shape;141;p12"/>
          <p:cNvSpPr txBox="1"/>
          <p:nvPr/>
        </p:nvSpPr>
        <p:spPr>
          <a:xfrm>
            <a:off x="3861283" y="648457"/>
            <a:ext cx="3807821" cy="1744591"/>
          </a:xfrm>
          <a:prstGeom prst="rect">
            <a:avLst/>
          </a:prstGeom>
          <a:noFill/>
          <a:ln>
            <a:noFill/>
          </a:ln>
        </p:spPr>
        <p:txBody>
          <a:bodyPr anchorCtr="0" anchor="t" bIns="0" lIns="0" spcFirstLastPara="1" rIns="0" wrap="square" tIns="0">
            <a:spAutoFit/>
          </a:bodyPr>
          <a:lstStyle/>
          <a:p>
            <a:pPr indent="0" lvl="0" marL="0" marR="0" rtl="0" algn="ctr">
              <a:lnSpc>
                <a:spcPct val="102003"/>
              </a:lnSpc>
              <a:spcBef>
                <a:spcPts val="0"/>
              </a:spcBef>
              <a:spcAft>
                <a:spcPts val="0"/>
              </a:spcAft>
              <a:buNone/>
            </a:pPr>
            <a:r>
              <a:rPr b="0" i="0" lang="en" sz="12900" u="none" cap="none" strike="noStrike">
                <a:solidFill>
                  <a:srgbClr val="F33F4B"/>
                </a:solidFill>
                <a:latin typeface="Oleo Script"/>
                <a:ea typeface="Oleo Script"/>
                <a:cs typeface="Oleo Script"/>
                <a:sym typeface="Oleo Script"/>
              </a:rPr>
              <a:t>Hello!</a:t>
            </a:r>
            <a:endParaRPr sz="700"/>
          </a:p>
        </p:txBody>
      </p:sp>
      <p:sp>
        <p:nvSpPr>
          <p:cNvPr id="142" name="Google Shape;142;p12"/>
          <p:cNvSpPr txBox="1"/>
          <p:nvPr/>
        </p:nvSpPr>
        <p:spPr>
          <a:xfrm>
            <a:off x="3861283" y="2431148"/>
            <a:ext cx="3807821" cy="897796"/>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Welcome to our presentation on the French Advent Calendar and Christmas traditions in France.</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6856"/>
        </a:solidFill>
      </p:bgPr>
    </p:bg>
    <p:spTree>
      <p:nvGrpSpPr>
        <p:cNvPr id="146" name="Shape 146"/>
        <p:cNvGrpSpPr/>
        <p:nvPr/>
      </p:nvGrpSpPr>
      <p:grpSpPr>
        <a:xfrm>
          <a:off x="0" y="0"/>
          <a:ext cx="0" cy="0"/>
          <a:chOff x="0" y="0"/>
          <a:chExt cx="0" cy="0"/>
        </a:xfrm>
      </p:grpSpPr>
      <p:pic>
        <p:nvPicPr>
          <p:cNvPr id="147" name="Google Shape;147;p13"/>
          <p:cNvPicPr preferRelativeResize="0"/>
          <p:nvPr/>
        </p:nvPicPr>
        <p:blipFill>
          <a:blip r:embed="rId3">
            <a:alphaModFix/>
          </a:blip>
          <a:stretch>
            <a:fillRect/>
          </a:stretch>
        </p:blipFill>
        <p:spPr>
          <a:xfrm>
            <a:off x="7886" y="0"/>
            <a:ext cx="9128151" cy="5143499"/>
          </a:xfrm>
          <a:prstGeom prst="rect">
            <a:avLst/>
          </a:prstGeom>
          <a:noFill/>
          <a:ln>
            <a:noFill/>
          </a:ln>
        </p:spPr>
      </p:pic>
      <p:grpSp>
        <p:nvGrpSpPr>
          <p:cNvPr id="148" name="Google Shape;148;p13"/>
          <p:cNvGrpSpPr/>
          <p:nvPr/>
        </p:nvGrpSpPr>
        <p:grpSpPr>
          <a:xfrm>
            <a:off x="595483" y="688065"/>
            <a:ext cx="4347904" cy="3941085"/>
            <a:chOff x="0" y="-38100"/>
            <a:chExt cx="2290254" cy="2075963"/>
          </a:xfrm>
        </p:grpSpPr>
        <p:sp>
          <p:nvSpPr>
            <p:cNvPr id="149" name="Google Shape;149;p13"/>
            <p:cNvSpPr/>
            <p:nvPr/>
          </p:nvSpPr>
          <p:spPr>
            <a:xfrm>
              <a:off x="0" y="0"/>
              <a:ext cx="2290254" cy="2037863"/>
            </a:xfrm>
            <a:custGeom>
              <a:rect b="b" l="l" r="r" t="t"/>
              <a:pathLst>
                <a:path extrusionOk="0" h="2037863" w="2290254">
                  <a:moveTo>
                    <a:pt x="45406" y="0"/>
                  </a:moveTo>
                  <a:lnTo>
                    <a:pt x="2244848" y="0"/>
                  </a:lnTo>
                  <a:cubicBezTo>
                    <a:pt x="2269925" y="0"/>
                    <a:pt x="2290254" y="20329"/>
                    <a:pt x="2290254" y="45406"/>
                  </a:cubicBezTo>
                  <a:lnTo>
                    <a:pt x="2290254" y="1992457"/>
                  </a:lnTo>
                  <a:cubicBezTo>
                    <a:pt x="2290254" y="2017534"/>
                    <a:pt x="2269925" y="2037863"/>
                    <a:pt x="2244848" y="2037863"/>
                  </a:cubicBezTo>
                  <a:lnTo>
                    <a:pt x="45406" y="2037863"/>
                  </a:lnTo>
                  <a:cubicBezTo>
                    <a:pt x="20329" y="2037863"/>
                    <a:pt x="0" y="2017534"/>
                    <a:pt x="0" y="1992457"/>
                  </a:cubicBezTo>
                  <a:lnTo>
                    <a:pt x="0" y="45406"/>
                  </a:lnTo>
                  <a:cubicBezTo>
                    <a:pt x="0" y="20329"/>
                    <a:pt x="20329" y="0"/>
                    <a:pt x="45406"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13"/>
            <p:cNvSpPr txBox="1"/>
            <p:nvPr/>
          </p:nvSpPr>
          <p:spPr>
            <a:xfrm>
              <a:off x="0" y="-38100"/>
              <a:ext cx="2290254" cy="207596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13"/>
          <p:cNvSpPr/>
          <p:nvPr/>
        </p:nvSpPr>
        <p:spPr>
          <a:xfrm>
            <a:off x="2209343" y="218633"/>
            <a:ext cx="1120184" cy="1083523"/>
          </a:xfrm>
          <a:custGeom>
            <a:rect b="b" l="l" r="r" t="t"/>
            <a:pathLst>
              <a:path extrusionOk="0" h="2167045" w="2240367">
                <a:moveTo>
                  <a:pt x="0" y="0"/>
                </a:moveTo>
                <a:lnTo>
                  <a:pt x="2240367" y="0"/>
                </a:lnTo>
                <a:lnTo>
                  <a:pt x="2240367" y="2167045"/>
                </a:lnTo>
                <a:lnTo>
                  <a:pt x="0" y="2167045"/>
                </a:lnTo>
                <a:lnTo>
                  <a:pt x="0" y="0"/>
                </a:lnTo>
                <a:close/>
              </a:path>
            </a:pathLst>
          </a:custGeom>
          <a:blipFill rotWithShape="1">
            <a:blip r:embed="rId4">
              <a:alphaModFix/>
            </a:blip>
            <a:stretch>
              <a:fillRect b="0" l="0" r="0" t="0"/>
            </a:stretch>
          </a:blipFill>
          <a:ln>
            <a:noFill/>
          </a:ln>
        </p:spPr>
      </p:sp>
      <p:sp>
        <p:nvSpPr>
          <p:cNvPr id="152" name="Google Shape;152;p13"/>
          <p:cNvSpPr txBox="1"/>
          <p:nvPr/>
        </p:nvSpPr>
        <p:spPr>
          <a:xfrm>
            <a:off x="450297" y="1112970"/>
            <a:ext cx="4638300" cy="32832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Christmas</a:t>
            </a:r>
            <a:endParaRPr sz="700"/>
          </a:p>
          <a:p>
            <a:pPr indent="0" lvl="0" marL="0" marR="0" rtl="0" algn="ctr">
              <a:lnSpc>
                <a:spcPct val="9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in</a:t>
            </a:r>
            <a:endParaRPr sz="700"/>
          </a:p>
          <a:p>
            <a:pPr indent="0" lvl="0" marL="0" marR="0" rtl="0" algn="ctr">
              <a:lnSpc>
                <a:spcPct val="9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France</a:t>
            </a:r>
            <a:endParaRPr b="0" i="0" sz="7900" u="none" cap="none" strike="noStrike">
              <a:solidFill>
                <a:srgbClr val="FCF3E7"/>
              </a:solidFill>
              <a:latin typeface="Oleo Script"/>
              <a:ea typeface="Oleo Script"/>
              <a:cs typeface="Oleo Script"/>
              <a:sym typeface="Oleo Script"/>
            </a:endParaRPr>
          </a:p>
        </p:txBody>
      </p:sp>
      <p:sp>
        <p:nvSpPr>
          <p:cNvPr id="153" name="Google Shape;153;p13"/>
          <p:cNvSpPr/>
          <p:nvPr/>
        </p:nvSpPr>
        <p:spPr>
          <a:xfrm>
            <a:off x="5213217" y="-225558"/>
            <a:ext cx="3244624" cy="3540760"/>
          </a:xfrm>
          <a:custGeom>
            <a:rect b="b" l="l" r="r" t="t"/>
            <a:pathLst>
              <a:path extrusionOk="0" h="7081520" w="6489248">
                <a:moveTo>
                  <a:pt x="0" y="0"/>
                </a:moveTo>
                <a:lnTo>
                  <a:pt x="6489247" y="0"/>
                </a:lnTo>
                <a:lnTo>
                  <a:pt x="6489247" y="7081521"/>
                </a:lnTo>
                <a:lnTo>
                  <a:pt x="0" y="7081521"/>
                </a:lnTo>
                <a:lnTo>
                  <a:pt x="0" y="0"/>
                </a:lnTo>
                <a:close/>
              </a:path>
            </a:pathLst>
          </a:custGeom>
          <a:blipFill rotWithShape="1">
            <a:blip r:embed="rId5">
              <a:alphaModFix/>
            </a:blip>
            <a:stretch>
              <a:fillRect b="0" l="0" r="0" t="0"/>
            </a:stretch>
          </a:blipFill>
          <a:ln>
            <a:noFill/>
          </a:ln>
        </p:spPr>
      </p:sp>
      <p:sp>
        <p:nvSpPr>
          <p:cNvPr id="154" name="Google Shape;154;p13"/>
          <p:cNvSpPr/>
          <p:nvPr/>
        </p:nvSpPr>
        <p:spPr>
          <a:xfrm>
            <a:off x="4666912" y="2074343"/>
            <a:ext cx="4337234" cy="3540760"/>
          </a:xfrm>
          <a:custGeom>
            <a:rect b="b" l="l" r="r" t="t"/>
            <a:pathLst>
              <a:path extrusionOk="0" h="7081520" w="8674468">
                <a:moveTo>
                  <a:pt x="0" y="0"/>
                </a:moveTo>
                <a:lnTo>
                  <a:pt x="8674469" y="0"/>
                </a:lnTo>
                <a:lnTo>
                  <a:pt x="8674469" y="7081521"/>
                </a:lnTo>
                <a:lnTo>
                  <a:pt x="0" y="7081521"/>
                </a:lnTo>
                <a:lnTo>
                  <a:pt x="0" y="0"/>
                </a:lnTo>
                <a:close/>
              </a:path>
            </a:pathLst>
          </a:custGeom>
          <a:blipFill rotWithShape="1">
            <a:blip r:embed="rId6">
              <a:alphaModFix/>
            </a:blip>
            <a:stretch>
              <a:fillRect b="0" l="0" r="0" t="0"/>
            </a:stretch>
          </a:blipFill>
          <a:ln>
            <a:noFill/>
          </a:ln>
        </p:spPr>
      </p:sp>
      <p:grpSp>
        <p:nvGrpSpPr>
          <p:cNvPr id="155" name="Google Shape;155;p13"/>
          <p:cNvGrpSpPr/>
          <p:nvPr/>
        </p:nvGrpSpPr>
        <p:grpSpPr>
          <a:xfrm>
            <a:off x="1027922" y="2363860"/>
            <a:ext cx="3483025" cy="857616"/>
            <a:chOff x="0" y="0"/>
            <a:chExt cx="9288068" cy="2286976"/>
          </a:xfrm>
        </p:grpSpPr>
        <p:sp>
          <p:nvSpPr>
            <p:cNvPr id="156" name="Google Shape;156;p13"/>
            <p:cNvSpPr/>
            <p:nvPr/>
          </p:nvSpPr>
          <p:spPr>
            <a:xfrm rot="-815391">
              <a:off x="208251" y="170573"/>
              <a:ext cx="1454066" cy="1945830"/>
            </a:xfrm>
            <a:custGeom>
              <a:rect b="b" l="l" r="r" t="t"/>
              <a:pathLst>
                <a:path extrusionOk="0" h="1945830" w="1454066">
                  <a:moveTo>
                    <a:pt x="0" y="0"/>
                  </a:moveTo>
                  <a:lnTo>
                    <a:pt x="1454066" y="0"/>
                  </a:lnTo>
                  <a:lnTo>
                    <a:pt x="1454066" y="1945830"/>
                  </a:lnTo>
                  <a:lnTo>
                    <a:pt x="0" y="1945830"/>
                  </a:lnTo>
                  <a:lnTo>
                    <a:pt x="0" y="0"/>
                  </a:lnTo>
                  <a:close/>
                </a:path>
              </a:pathLst>
            </a:custGeom>
            <a:blipFill rotWithShape="1">
              <a:blip r:embed="rId7">
                <a:alphaModFix/>
              </a:blip>
              <a:stretch>
                <a:fillRect b="0" l="0" r="0" t="0"/>
              </a:stretch>
            </a:blipFill>
            <a:ln>
              <a:noFill/>
            </a:ln>
          </p:spPr>
        </p:sp>
        <p:sp>
          <p:nvSpPr>
            <p:cNvPr id="157" name="Google Shape;157;p13"/>
            <p:cNvSpPr/>
            <p:nvPr/>
          </p:nvSpPr>
          <p:spPr>
            <a:xfrm rot="1024365">
              <a:off x="7580407" y="170573"/>
              <a:ext cx="1454066" cy="1945830"/>
            </a:xfrm>
            <a:custGeom>
              <a:rect b="b" l="l" r="r" t="t"/>
              <a:pathLst>
                <a:path extrusionOk="0" h="1945830" w="1454066">
                  <a:moveTo>
                    <a:pt x="0" y="0"/>
                  </a:moveTo>
                  <a:lnTo>
                    <a:pt x="1454066" y="0"/>
                  </a:lnTo>
                  <a:lnTo>
                    <a:pt x="1454066" y="1945830"/>
                  </a:lnTo>
                  <a:lnTo>
                    <a:pt x="0" y="1945830"/>
                  </a:lnTo>
                  <a:lnTo>
                    <a:pt x="0" y="0"/>
                  </a:lnTo>
                  <a:close/>
                </a:path>
              </a:pathLst>
            </a:custGeom>
            <a:blipFill rotWithShape="1">
              <a:blip r:embed="rId7">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161" name="Shape 161"/>
        <p:cNvGrpSpPr/>
        <p:nvPr/>
      </p:nvGrpSpPr>
      <p:grpSpPr>
        <a:xfrm>
          <a:off x="0" y="0"/>
          <a:ext cx="0" cy="0"/>
          <a:chOff x="0" y="0"/>
          <a:chExt cx="0" cy="0"/>
        </a:xfrm>
      </p:grpSpPr>
      <p:pic>
        <p:nvPicPr>
          <p:cNvPr id="162" name="Google Shape;162;p14"/>
          <p:cNvPicPr preferRelativeResize="0"/>
          <p:nvPr/>
        </p:nvPicPr>
        <p:blipFill>
          <a:blip r:embed="rId3">
            <a:alphaModFix/>
          </a:blip>
          <a:stretch>
            <a:fillRect/>
          </a:stretch>
        </p:blipFill>
        <p:spPr>
          <a:xfrm>
            <a:off x="7886" y="0"/>
            <a:ext cx="9128151" cy="5143499"/>
          </a:xfrm>
          <a:prstGeom prst="rect">
            <a:avLst/>
          </a:prstGeom>
          <a:noFill/>
          <a:ln>
            <a:noFill/>
          </a:ln>
        </p:spPr>
      </p:pic>
      <p:pic>
        <p:nvPicPr>
          <p:cNvPr id="163" name="Google Shape;163;p14"/>
          <p:cNvPicPr preferRelativeResize="0"/>
          <p:nvPr/>
        </p:nvPicPr>
        <p:blipFill>
          <a:blip r:embed="rId4">
            <a:alphaModFix/>
          </a:blip>
          <a:stretch>
            <a:fillRect/>
          </a:stretch>
        </p:blipFill>
        <p:spPr>
          <a:xfrm>
            <a:off x="0" y="4450036"/>
            <a:ext cx="10972800" cy="884039"/>
          </a:xfrm>
          <a:prstGeom prst="rect">
            <a:avLst/>
          </a:prstGeom>
          <a:noFill/>
          <a:ln>
            <a:noFill/>
          </a:ln>
        </p:spPr>
      </p:pic>
      <p:grpSp>
        <p:nvGrpSpPr>
          <p:cNvPr id="164" name="Google Shape;164;p14"/>
          <p:cNvGrpSpPr/>
          <p:nvPr/>
        </p:nvGrpSpPr>
        <p:grpSpPr>
          <a:xfrm>
            <a:off x="4806308" y="133571"/>
            <a:ext cx="4721760" cy="2841428"/>
            <a:chOff x="0" y="-38100"/>
            <a:chExt cx="2487182" cy="1496719"/>
          </a:xfrm>
        </p:grpSpPr>
        <p:sp>
          <p:nvSpPr>
            <p:cNvPr id="165" name="Google Shape;165;p14"/>
            <p:cNvSpPr/>
            <p:nvPr/>
          </p:nvSpPr>
          <p:spPr>
            <a:xfrm>
              <a:off x="0" y="0"/>
              <a:ext cx="2487182" cy="1458619"/>
            </a:xfrm>
            <a:custGeom>
              <a:rect b="b" l="l" r="r" t="t"/>
              <a:pathLst>
                <a:path extrusionOk="0" h="1458619" w="2487182">
                  <a:moveTo>
                    <a:pt x="41810" y="0"/>
                  </a:moveTo>
                  <a:lnTo>
                    <a:pt x="2445371" y="0"/>
                  </a:lnTo>
                  <a:cubicBezTo>
                    <a:pt x="2468463" y="0"/>
                    <a:pt x="2487182" y="18719"/>
                    <a:pt x="2487182" y="41810"/>
                  </a:cubicBezTo>
                  <a:lnTo>
                    <a:pt x="2487182" y="1416809"/>
                  </a:lnTo>
                  <a:cubicBezTo>
                    <a:pt x="2487182" y="1439900"/>
                    <a:pt x="2468463" y="1458619"/>
                    <a:pt x="2445371" y="1458619"/>
                  </a:cubicBezTo>
                  <a:lnTo>
                    <a:pt x="41810" y="1458619"/>
                  </a:lnTo>
                  <a:cubicBezTo>
                    <a:pt x="18719" y="1458619"/>
                    <a:pt x="0" y="1439900"/>
                    <a:pt x="0" y="1416809"/>
                  </a:cubicBezTo>
                  <a:lnTo>
                    <a:pt x="0" y="41810"/>
                  </a:lnTo>
                  <a:cubicBezTo>
                    <a:pt x="0" y="18719"/>
                    <a:pt x="18719" y="0"/>
                    <a:pt x="41810"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6" name="Google Shape;166;p14"/>
            <p:cNvSpPr txBox="1"/>
            <p:nvPr/>
          </p:nvSpPr>
          <p:spPr>
            <a:xfrm>
              <a:off x="0" y="-38100"/>
              <a:ext cx="2487182" cy="1496719"/>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7" name="Google Shape;167;p14"/>
          <p:cNvSpPr txBox="1"/>
          <p:nvPr/>
        </p:nvSpPr>
        <p:spPr>
          <a:xfrm>
            <a:off x="514350" y="426650"/>
            <a:ext cx="4291800" cy="2701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Christmas</a:t>
            </a:r>
            <a:endParaRPr sz="700"/>
          </a:p>
          <a:p>
            <a:pPr indent="0" lvl="0" marL="0" marR="0" rtl="0" algn="l">
              <a:lnSpc>
                <a:spcPct val="90000"/>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Celebrations</a:t>
            </a:r>
            <a:endParaRPr sz="700"/>
          </a:p>
          <a:p>
            <a:pPr indent="0" lvl="0" marL="0" marR="0" rtl="0" algn="l">
              <a:lnSpc>
                <a:spcPct val="90000"/>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in France</a:t>
            </a:r>
            <a:endParaRPr sz="700"/>
          </a:p>
        </p:txBody>
      </p:sp>
      <p:sp>
        <p:nvSpPr>
          <p:cNvPr id="168" name="Google Shape;168;p14"/>
          <p:cNvSpPr/>
          <p:nvPr/>
        </p:nvSpPr>
        <p:spPr>
          <a:xfrm rot="1024365">
            <a:off x="4464995" y="80077"/>
            <a:ext cx="682626" cy="913490"/>
          </a:xfrm>
          <a:custGeom>
            <a:rect b="b" l="l" r="r" t="t"/>
            <a:pathLst>
              <a:path extrusionOk="0" h="1826979" w="1365252">
                <a:moveTo>
                  <a:pt x="0" y="0"/>
                </a:moveTo>
                <a:lnTo>
                  <a:pt x="1365252" y="0"/>
                </a:lnTo>
                <a:lnTo>
                  <a:pt x="1365252" y="1826979"/>
                </a:lnTo>
                <a:lnTo>
                  <a:pt x="0" y="1826979"/>
                </a:lnTo>
                <a:lnTo>
                  <a:pt x="0" y="0"/>
                </a:lnTo>
                <a:close/>
              </a:path>
            </a:pathLst>
          </a:custGeom>
          <a:blipFill rotWithShape="1">
            <a:blip r:embed="rId5">
              <a:alphaModFix/>
            </a:blip>
            <a:stretch>
              <a:fillRect b="0" l="0" r="0" t="0"/>
            </a:stretch>
          </a:blipFill>
          <a:ln>
            <a:noFill/>
          </a:ln>
        </p:spPr>
      </p:sp>
      <p:sp>
        <p:nvSpPr>
          <p:cNvPr id="169" name="Google Shape;169;p14"/>
          <p:cNvSpPr/>
          <p:nvPr/>
        </p:nvSpPr>
        <p:spPr>
          <a:xfrm flipH="1">
            <a:off x="4345941" y="3086100"/>
            <a:ext cx="1574846" cy="2057400"/>
          </a:xfrm>
          <a:custGeom>
            <a:rect b="b" l="l" r="r" t="t"/>
            <a:pathLst>
              <a:path extrusionOk="0" h="4114800" w="3149692">
                <a:moveTo>
                  <a:pt x="3149693" y="0"/>
                </a:moveTo>
                <a:lnTo>
                  <a:pt x="0" y="0"/>
                </a:lnTo>
                <a:lnTo>
                  <a:pt x="0" y="4114800"/>
                </a:lnTo>
                <a:lnTo>
                  <a:pt x="3149693" y="4114800"/>
                </a:lnTo>
                <a:lnTo>
                  <a:pt x="3149693" y="0"/>
                </a:lnTo>
                <a:close/>
              </a:path>
            </a:pathLst>
          </a:custGeom>
          <a:blipFill rotWithShape="1">
            <a:blip r:embed="rId6">
              <a:alphaModFix/>
            </a:blip>
            <a:stretch>
              <a:fillRect b="0" l="0" r="0" t="0"/>
            </a:stretch>
          </a:blipFill>
          <a:ln>
            <a:noFill/>
          </a:ln>
        </p:spPr>
      </p:sp>
      <p:sp>
        <p:nvSpPr>
          <p:cNvPr id="170" name="Google Shape;170;p14"/>
          <p:cNvSpPr/>
          <p:nvPr/>
        </p:nvSpPr>
        <p:spPr>
          <a:xfrm>
            <a:off x="268386" y="3086100"/>
            <a:ext cx="1664624" cy="2057400"/>
          </a:xfrm>
          <a:custGeom>
            <a:rect b="b" l="l" r="r" t="t"/>
            <a:pathLst>
              <a:path extrusionOk="0" h="4114800" w="3329247">
                <a:moveTo>
                  <a:pt x="0" y="0"/>
                </a:moveTo>
                <a:lnTo>
                  <a:pt x="3329247" y="0"/>
                </a:lnTo>
                <a:lnTo>
                  <a:pt x="3329247" y="4114800"/>
                </a:lnTo>
                <a:lnTo>
                  <a:pt x="0" y="4114800"/>
                </a:lnTo>
                <a:lnTo>
                  <a:pt x="0" y="0"/>
                </a:lnTo>
                <a:close/>
              </a:path>
            </a:pathLst>
          </a:custGeom>
          <a:blipFill rotWithShape="1">
            <a:blip r:embed="rId7">
              <a:alphaModFix/>
            </a:blip>
            <a:stretch>
              <a:fillRect b="0" l="0" r="0" t="0"/>
            </a:stretch>
          </a:blipFill>
          <a:ln>
            <a:noFill/>
          </a:ln>
        </p:spPr>
      </p:sp>
      <p:sp>
        <p:nvSpPr>
          <p:cNvPr id="171" name="Google Shape;171;p14"/>
          <p:cNvSpPr/>
          <p:nvPr/>
        </p:nvSpPr>
        <p:spPr>
          <a:xfrm>
            <a:off x="2378574" y="3086100"/>
            <a:ext cx="1485068" cy="2057400"/>
          </a:xfrm>
          <a:custGeom>
            <a:rect b="b" l="l" r="r" t="t"/>
            <a:pathLst>
              <a:path extrusionOk="0" h="4114800" w="2970137">
                <a:moveTo>
                  <a:pt x="0" y="0"/>
                </a:moveTo>
                <a:lnTo>
                  <a:pt x="2970137" y="0"/>
                </a:lnTo>
                <a:lnTo>
                  <a:pt x="2970137" y="4114800"/>
                </a:lnTo>
                <a:lnTo>
                  <a:pt x="0" y="4114800"/>
                </a:lnTo>
                <a:lnTo>
                  <a:pt x="0" y="0"/>
                </a:lnTo>
                <a:close/>
              </a:path>
            </a:pathLst>
          </a:custGeom>
          <a:blipFill rotWithShape="1">
            <a:blip r:embed="rId8">
              <a:alphaModFix/>
            </a:blip>
            <a:stretch>
              <a:fillRect b="0" l="0" r="0" t="0"/>
            </a:stretch>
          </a:blipFill>
          <a:ln>
            <a:noFill/>
          </a:ln>
        </p:spPr>
      </p:sp>
      <p:sp>
        <p:nvSpPr>
          <p:cNvPr id="172" name="Google Shape;172;p14"/>
          <p:cNvSpPr/>
          <p:nvPr/>
        </p:nvSpPr>
        <p:spPr>
          <a:xfrm>
            <a:off x="6201388" y="308610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9">
              <a:alphaModFix/>
            </a:blip>
            <a:stretch>
              <a:fillRect b="0" l="0" r="0" t="0"/>
            </a:stretch>
          </a:blipFill>
          <a:ln>
            <a:noFill/>
          </a:ln>
        </p:spPr>
      </p:sp>
      <p:sp>
        <p:nvSpPr>
          <p:cNvPr id="173" name="Google Shape;173;p14"/>
          <p:cNvSpPr txBox="1"/>
          <p:nvPr/>
        </p:nvSpPr>
        <p:spPr>
          <a:xfrm>
            <a:off x="5266674" y="585881"/>
            <a:ext cx="3767400" cy="203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Christmas in France is marked by various charming traditions that bring families together. The holiday season kicks off with the decoration of homes, featuring nativity scenes (crèches) and beautifully adorned Christmas trees (sapins de Noël). Streets and shops are filled with festive lights and decorations, creating a magical atmosphere. A key part of the celebration is the Christmas markets (Marchés de Noël), where people gather to enjoy festive foods, buy handmade crafts, and soak in the holiday spirit.</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177" name="Shape 177"/>
        <p:cNvGrpSpPr/>
        <p:nvPr/>
      </p:nvGrpSpPr>
      <p:grpSpPr>
        <a:xfrm>
          <a:off x="0" y="0"/>
          <a:ext cx="0" cy="0"/>
          <a:chOff x="0" y="0"/>
          <a:chExt cx="0" cy="0"/>
        </a:xfrm>
      </p:grpSpPr>
      <p:pic>
        <p:nvPicPr>
          <p:cNvPr id="178" name="Google Shape;178;p15"/>
          <p:cNvPicPr preferRelativeResize="0"/>
          <p:nvPr/>
        </p:nvPicPr>
        <p:blipFill>
          <a:blip r:embed="rId3">
            <a:alphaModFix/>
          </a:blip>
          <a:stretch>
            <a:fillRect/>
          </a:stretch>
        </p:blipFill>
        <p:spPr>
          <a:xfrm>
            <a:off x="7886" y="0"/>
            <a:ext cx="9128151" cy="5143499"/>
          </a:xfrm>
          <a:prstGeom prst="rect">
            <a:avLst/>
          </a:prstGeom>
          <a:noFill/>
          <a:ln>
            <a:noFill/>
          </a:ln>
        </p:spPr>
      </p:pic>
      <p:sp>
        <p:nvSpPr>
          <p:cNvPr id="179" name="Google Shape;179;p15"/>
          <p:cNvSpPr/>
          <p:nvPr/>
        </p:nvSpPr>
        <p:spPr>
          <a:xfrm>
            <a:off x="-213134" y="-125326"/>
            <a:ext cx="9570268" cy="5394151"/>
          </a:xfrm>
          <a:custGeom>
            <a:rect b="b" l="l" r="r" t="t"/>
            <a:pathLst>
              <a:path extrusionOk="0" h="10788302" w="19140536">
                <a:moveTo>
                  <a:pt x="0" y="0"/>
                </a:moveTo>
                <a:lnTo>
                  <a:pt x="19140536" y="0"/>
                </a:lnTo>
                <a:lnTo>
                  <a:pt x="19140536" y="10788302"/>
                </a:lnTo>
                <a:lnTo>
                  <a:pt x="0" y="10788302"/>
                </a:lnTo>
                <a:lnTo>
                  <a:pt x="0" y="0"/>
                </a:lnTo>
                <a:close/>
              </a:path>
            </a:pathLst>
          </a:custGeom>
          <a:blipFill rotWithShape="1">
            <a:blip r:embed="rId4">
              <a:alphaModFix/>
            </a:blip>
            <a:stretch>
              <a:fillRect b="0" l="0" r="0" t="0"/>
            </a:stretch>
          </a:blipFill>
          <a:ln>
            <a:noFill/>
          </a:ln>
        </p:spPr>
      </p:sp>
      <p:sp>
        <p:nvSpPr>
          <p:cNvPr id="180" name="Google Shape;180;p15"/>
          <p:cNvSpPr/>
          <p:nvPr/>
        </p:nvSpPr>
        <p:spPr>
          <a:xfrm rot="203389">
            <a:off x="2775318" y="1656493"/>
            <a:ext cx="3593366" cy="4114800"/>
          </a:xfrm>
          <a:custGeom>
            <a:rect b="b" l="l" r="r" t="t"/>
            <a:pathLst>
              <a:path extrusionOk="0" h="8229600" w="7186731">
                <a:moveTo>
                  <a:pt x="0" y="0"/>
                </a:moveTo>
                <a:lnTo>
                  <a:pt x="7186730" y="0"/>
                </a:lnTo>
                <a:lnTo>
                  <a:pt x="7186730" y="8229600"/>
                </a:lnTo>
                <a:lnTo>
                  <a:pt x="0" y="8229600"/>
                </a:lnTo>
                <a:lnTo>
                  <a:pt x="0" y="0"/>
                </a:lnTo>
                <a:close/>
              </a:path>
            </a:pathLst>
          </a:custGeom>
          <a:blipFill rotWithShape="1">
            <a:blip r:embed="rId5">
              <a:alphaModFix/>
            </a:blip>
            <a:stretch>
              <a:fillRect b="0" l="0" r="0" t="0"/>
            </a:stretch>
          </a:blipFill>
          <a:ln>
            <a:noFill/>
          </a:ln>
        </p:spPr>
      </p:sp>
      <p:sp>
        <p:nvSpPr>
          <p:cNvPr id="181" name="Google Shape;181;p15"/>
          <p:cNvSpPr/>
          <p:nvPr/>
        </p:nvSpPr>
        <p:spPr>
          <a:xfrm>
            <a:off x="-683228" y="3977711"/>
            <a:ext cx="3657600" cy="1057379"/>
          </a:xfrm>
          <a:custGeom>
            <a:rect b="b" l="l" r="r" t="t"/>
            <a:pathLst>
              <a:path extrusionOk="0" h="2114758" w="7315200">
                <a:moveTo>
                  <a:pt x="0" y="0"/>
                </a:moveTo>
                <a:lnTo>
                  <a:pt x="7315200" y="0"/>
                </a:lnTo>
                <a:lnTo>
                  <a:pt x="7315200" y="2114757"/>
                </a:lnTo>
                <a:lnTo>
                  <a:pt x="0" y="2114757"/>
                </a:lnTo>
                <a:lnTo>
                  <a:pt x="0" y="0"/>
                </a:lnTo>
                <a:close/>
              </a:path>
            </a:pathLst>
          </a:custGeom>
          <a:blipFill rotWithShape="1">
            <a:blip r:embed="rId6">
              <a:alphaModFix/>
            </a:blip>
            <a:stretch>
              <a:fillRect b="0" l="0" r="0" t="0"/>
            </a:stretch>
          </a:blipFill>
          <a:ln>
            <a:noFill/>
          </a:ln>
        </p:spPr>
      </p:sp>
      <p:sp>
        <p:nvSpPr>
          <p:cNvPr id="182" name="Google Shape;182;p15"/>
          <p:cNvSpPr/>
          <p:nvPr/>
        </p:nvSpPr>
        <p:spPr>
          <a:xfrm>
            <a:off x="6076392" y="3977711"/>
            <a:ext cx="3657600" cy="1057379"/>
          </a:xfrm>
          <a:custGeom>
            <a:rect b="b" l="l" r="r" t="t"/>
            <a:pathLst>
              <a:path extrusionOk="0" h="2114758" w="7315200">
                <a:moveTo>
                  <a:pt x="0" y="0"/>
                </a:moveTo>
                <a:lnTo>
                  <a:pt x="7315200" y="0"/>
                </a:lnTo>
                <a:lnTo>
                  <a:pt x="7315200" y="2114757"/>
                </a:lnTo>
                <a:lnTo>
                  <a:pt x="0" y="2114757"/>
                </a:lnTo>
                <a:lnTo>
                  <a:pt x="0" y="0"/>
                </a:lnTo>
                <a:close/>
              </a:path>
            </a:pathLst>
          </a:custGeom>
          <a:blipFill rotWithShape="1">
            <a:blip r:embed="rId6">
              <a:alphaModFix/>
            </a:blip>
            <a:stretch>
              <a:fillRect b="0" l="0" r="0" t="0"/>
            </a:stretch>
          </a:blipFill>
          <a:ln>
            <a:noFill/>
          </a:ln>
        </p:spPr>
      </p:sp>
      <p:sp>
        <p:nvSpPr>
          <p:cNvPr id="183" name="Google Shape;183;p15"/>
          <p:cNvSpPr txBox="1"/>
          <p:nvPr/>
        </p:nvSpPr>
        <p:spPr>
          <a:xfrm>
            <a:off x="1118400" y="628650"/>
            <a:ext cx="6907200" cy="10005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Le Réveillon de Noël</a:t>
            </a:r>
            <a:endParaRPr sz="700"/>
          </a:p>
        </p:txBody>
      </p:sp>
      <p:sp>
        <p:nvSpPr>
          <p:cNvPr id="184" name="Google Shape;184;p15"/>
          <p:cNvSpPr txBox="1"/>
          <p:nvPr/>
        </p:nvSpPr>
        <p:spPr>
          <a:xfrm>
            <a:off x="361732" y="2118875"/>
            <a:ext cx="2191800" cy="3540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Traditional Feast</a:t>
            </a:r>
            <a:endParaRPr sz="700"/>
          </a:p>
        </p:txBody>
      </p:sp>
      <p:sp>
        <p:nvSpPr>
          <p:cNvPr id="185" name="Google Shape;185;p15"/>
          <p:cNvSpPr txBox="1"/>
          <p:nvPr/>
        </p:nvSpPr>
        <p:spPr>
          <a:xfrm>
            <a:off x="6829035" y="2118875"/>
            <a:ext cx="1804800" cy="3540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Festive Dishes</a:t>
            </a:r>
            <a:endParaRPr sz="700"/>
          </a:p>
        </p:txBody>
      </p:sp>
      <p:sp>
        <p:nvSpPr>
          <p:cNvPr id="186" name="Google Shape;186;p15"/>
          <p:cNvSpPr txBox="1"/>
          <p:nvPr/>
        </p:nvSpPr>
        <p:spPr>
          <a:xfrm>
            <a:off x="482992" y="2652055"/>
            <a:ext cx="19494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Le Réveillon is the traditional Christmas Eve dinner, often a grand feast with family and friends.</a:t>
            </a:r>
            <a:endParaRPr sz="700"/>
          </a:p>
        </p:txBody>
      </p:sp>
      <p:sp>
        <p:nvSpPr>
          <p:cNvPr id="187" name="Google Shape;187;p15"/>
          <p:cNvSpPr txBox="1"/>
          <p:nvPr/>
        </p:nvSpPr>
        <p:spPr>
          <a:xfrm>
            <a:off x="6694638" y="2652055"/>
            <a:ext cx="20736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Common dishes include foie gras, smoked salmon, roasted meats, and the Bûche de Noël (Yule log cake).</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191" name="Shape 191"/>
        <p:cNvGrpSpPr/>
        <p:nvPr/>
      </p:nvGrpSpPr>
      <p:grpSpPr>
        <a:xfrm>
          <a:off x="0" y="0"/>
          <a:ext cx="0" cy="0"/>
          <a:chOff x="0" y="0"/>
          <a:chExt cx="0" cy="0"/>
        </a:xfrm>
      </p:grpSpPr>
      <p:pic>
        <p:nvPicPr>
          <p:cNvPr id="192" name="Google Shape;192;p16"/>
          <p:cNvPicPr preferRelativeResize="0"/>
          <p:nvPr/>
        </p:nvPicPr>
        <p:blipFill>
          <a:blip r:embed="rId3">
            <a:alphaModFix/>
          </a:blip>
          <a:stretch>
            <a:fillRect/>
          </a:stretch>
        </p:blipFill>
        <p:spPr>
          <a:xfrm>
            <a:off x="7886" y="0"/>
            <a:ext cx="9128151" cy="5143499"/>
          </a:xfrm>
          <a:prstGeom prst="rect">
            <a:avLst/>
          </a:prstGeom>
          <a:noFill/>
          <a:ln>
            <a:noFill/>
          </a:ln>
        </p:spPr>
      </p:pic>
      <p:grpSp>
        <p:nvGrpSpPr>
          <p:cNvPr id="193" name="Google Shape;193;p16"/>
          <p:cNvGrpSpPr/>
          <p:nvPr/>
        </p:nvGrpSpPr>
        <p:grpSpPr>
          <a:xfrm>
            <a:off x="580590" y="372094"/>
            <a:ext cx="3191070" cy="4326900"/>
            <a:chOff x="0" y="-38100"/>
            <a:chExt cx="1680926" cy="2279235"/>
          </a:xfrm>
        </p:grpSpPr>
        <p:sp>
          <p:nvSpPr>
            <p:cNvPr id="194" name="Google Shape;194;p16"/>
            <p:cNvSpPr/>
            <p:nvPr/>
          </p:nvSpPr>
          <p:spPr>
            <a:xfrm>
              <a:off x="0" y="0"/>
              <a:ext cx="1680926" cy="2241135"/>
            </a:xfrm>
            <a:custGeom>
              <a:rect b="b" l="l" r="r" t="t"/>
              <a:pathLst>
                <a:path extrusionOk="0" h="2241135" w="1680926">
                  <a:moveTo>
                    <a:pt x="61865" y="0"/>
                  </a:moveTo>
                  <a:lnTo>
                    <a:pt x="1619061" y="0"/>
                  </a:lnTo>
                  <a:cubicBezTo>
                    <a:pt x="1635469" y="0"/>
                    <a:pt x="1651204" y="6518"/>
                    <a:pt x="1662806" y="18120"/>
                  </a:cubicBezTo>
                  <a:cubicBezTo>
                    <a:pt x="1674408" y="29722"/>
                    <a:pt x="1680926" y="45457"/>
                    <a:pt x="1680926" y="61865"/>
                  </a:cubicBezTo>
                  <a:lnTo>
                    <a:pt x="1680926" y="2179270"/>
                  </a:lnTo>
                  <a:cubicBezTo>
                    <a:pt x="1680926" y="2195677"/>
                    <a:pt x="1674408" y="2211413"/>
                    <a:pt x="1662806" y="2223015"/>
                  </a:cubicBezTo>
                  <a:cubicBezTo>
                    <a:pt x="1651204" y="2234617"/>
                    <a:pt x="1635469" y="2241135"/>
                    <a:pt x="1619061" y="2241135"/>
                  </a:cubicBezTo>
                  <a:lnTo>
                    <a:pt x="61865" y="2241135"/>
                  </a:lnTo>
                  <a:cubicBezTo>
                    <a:pt x="45457" y="2241135"/>
                    <a:pt x="29722" y="2234617"/>
                    <a:pt x="18120" y="2223015"/>
                  </a:cubicBezTo>
                  <a:cubicBezTo>
                    <a:pt x="6518" y="2211413"/>
                    <a:pt x="0" y="2195677"/>
                    <a:pt x="0" y="2179270"/>
                  </a:cubicBezTo>
                  <a:lnTo>
                    <a:pt x="0" y="61865"/>
                  </a:lnTo>
                  <a:cubicBezTo>
                    <a:pt x="0" y="45457"/>
                    <a:pt x="6518" y="29722"/>
                    <a:pt x="18120" y="18120"/>
                  </a:cubicBezTo>
                  <a:cubicBezTo>
                    <a:pt x="29722" y="6518"/>
                    <a:pt x="45457" y="0"/>
                    <a:pt x="61865"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16"/>
            <p:cNvSpPr txBox="1"/>
            <p:nvPr/>
          </p:nvSpPr>
          <p:spPr>
            <a:xfrm>
              <a:off x="0" y="-38100"/>
              <a:ext cx="1680926" cy="22792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6" name="Google Shape;196;p16"/>
          <p:cNvSpPr/>
          <p:nvPr/>
        </p:nvSpPr>
        <p:spPr>
          <a:xfrm>
            <a:off x="1200964" y="810424"/>
            <a:ext cx="1950323" cy="2367615"/>
          </a:xfrm>
          <a:custGeom>
            <a:rect b="b" l="l" r="r" t="t"/>
            <a:pathLst>
              <a:path extrusionOk="0" h="4735230" w="3900646">
                <a:moveTo>
                  <a:pt x="0" y="0"/>
                </a:moveTo>
                <a:lnTo>
                  <a:pt x="3900645" y="0"/>
                </a:lnTo>
                <a:lnTo>
                  <a:pt x="3900645" y="4735230"/>
                </a:lnTo>
                <a:lnTo>
                  <a:pt x="0" y="4735230"/>
                </a:lnTo>
                <a:lnTo>
                  <a:pt x="0" y="0"/>
                </a:lnTo>
                <a:close/>
              </a:path>
            </a:pathLst>
          </a:custGeom>
          <a:blipFill rotWithShape="1">
            <a:blip r:embed="rId4">
              <a:alphaModFix/>
            </a:blip>
            <a:stretch>
              <a:fillRect b="0" l="0" r="0" t="0"/>
            </a:stretch>
          </a:blipFill>
          <a:ln>
            <a:noFill/>
          </a:ln>
        </p:spPr>
      </p:sp>
      <p:sp>
        <p:nvSpPr>
          <p:cNvPr id="197" name="Google Shape;197;p16"/>
          <p:cNvSpPr txBox="1"/>
          <p:nvPr/>
        </p:nvSpPr>
        <p:spPr>
          <a:xfrm>
            <a:off x="1271925" y="3417550"/>
            <a:ext cx="1808400" cy="3540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sapins de Noël</a:t>
            </a:r>
            <a:endParaRPr sz="700"/>
          </a:p>
        </p:txBody>
      </p:sp>
      <p:sp>
        <p:nvSpPr>
          <p:cNvPr id="198" name="Google Shape;198;p16"/>
          <p:cNvSpPr txBox="1"/>
          <p:nvPr/>
        </p:nvSpPr>
        <p:spPr>
          <a:xfrm>
            <a:off x="873223" y="3839210"/>
            <a:ext cx="2605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Christmas trees (sapins de Noël) are also popular, often adorned with lights, ornaments, and tinsel.</a:t>
            </a:r>
            <a:endParaRPr sz="700"/>
          </a:p>
        </p:txBody>
      </p:sp>
      <p:sp>
        <p:nvSpPr>
          <p:cNvPr id="199" name="Google Shape;199;p16"/>
          <p:cNvSpPr/>
          <p:nvPr/>
        </p:nvSpPr>
        <p:spPr>
          <a:xfrm>
            <a:off x="3594907" y="2938594"/>
            <a:ext cx="818947" cy="1008902"/>
          </a:xfrm>
          <a:custGeom>
            <a:rect b="b" l="l" r="r" t="t"/>
            <a:pathLst>
              <a:path extrusionOk="0" h="2017805" w="1637893">
                <a:moveTo>
                  <a:pt x="0" y="0"/>
                </a:moveTo>
                <a:lnTo>
                  <a:pt x="1637893" y="0"/>
                </a:lnTo>
                <a:lnTo>
                  <a:pt x="1637893" y="2017805"/>
                </a:lnTo>
                <a:lnTo>
                  <a:pt x="0" y="2017805"/>
                </a:lnTo>
                <a:lnTo>
                  <a:pt x="0" y="0"/>
                </a:lnTo>
                <a:close/>
              </a:path>
            </a:pathLst>
          </a:custGeom>
          <a:blipFill rotWithShape="1">
            <a:blip r:embed="rId5">
              <a:alphaModFix/>
            </a:blip>
            <a:stretch>
              <a:fillRect b="-49264" l="-43840" r="-46613" t="0"/>
            </a:stretch>
          </a:blipFill>
          <a:ln>
            <a:noFill/>
          </a:ln>
        </p:spPr>
      </p:sp>
      <p:sp>
        <p:nvSpPr>
          <p:cNvPr id="200" name="Google Shape;200;p16"/>
          <p:cNvSpPr/>
          <p:nvPr/>
        </p:nvSpPr>
        <p:spPr>
          <a:xfrm>
            <a:off x="3151318" y="3842848"/>
            <a:ext cx="1808447" cy="1505943"/>
          </a:xfrm>
          <a:custGeom>
            <a:rect b="b" l="l" r="r" t="t"/>
            <a:pathLst>
              <a:path extrusionOk="0" h="3011887" w="3616895">
                <a:moveTo>
                  <a:pt x="0" y="0"/>
                </a:moveTo>
                <a:lnTo>
                  <a:pt x="3616896" y="0"/>
                </a:lnTo>
                <a:lnTo>
                  <a:pt x="3616896" y="3011887"/>
                </a:lnTo>
                <a:lnTo>
                  <a:pt x="0" y="3011887"/>
                </a:lnTo>
                <a:lnTo>
                  <a:pt x="0" y="0"/>
                </a:lnTo>
                <a:close/>
              </a:path>
            </a:pathLst>
          </a:custGeom>
          <a:blipFill rotWithShape="1">
            <a:blip r:embed="rId6">
              <a:alphaModFix/>
            </a:blip>
            <a:stretch>
              <a:fillRect b="0" l="0" r="0" t="0"/>
            </a:stretch>
          </a:blipFill>
          <a:ln>
            <a:noFill/>
          </a:ln>
        </p:spPr>
      </p:sp>
      <p:sp>
        <p:nvSpPr>
          <p:cNvPr id="201" name="Google Shape;201;p16"/>
          <p:cNvSpPr txBox="1"/>
          <p:nvPr/>
        </p:nvSpPr>
        <p:spPr>
          <a:xfrm>
            <a:off x="4627605" y="892454"/>
            <a:ext cx="3769500" cy="1612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Traditional</a:t>
            </a:r>
            <a:endParaRPr sz="700"/>
          </a:p>
          <a:p>
            <a:pPr indent="0" lvl="0" marL="0" marR="0" rtl="0" algn="ctr">
              <a:lnSpc>
                <a:spcPct val="80000"/>
              </a:lnSpc>
              <a:spcBef>
                <a:spcPts val="90"/>
              </a:spcBef>
              <a:spcAft>
                <a:spcPts val="90"/>
              </a:spcAft>
              <a:buNone/>
            </a:pPr>
            <a:r>
              <a:rPr b="0" i="0" lang="en" sz="6500" u="none" cap="none" strike="noStrike">
                <a:solidFill>
                  <a:srgbClr val="F33F4B"/>
                </a:solidFill>
                <a:latin typeface="Oleo Script"/>
                <a:ea typeface="Oleo Script"/>
                <a:cs typeface="Oleo Script"/>
                <a:sym typeface="Oleo Script"/>
              </a:rPr>
              <a:t>Decorations</a:t>
            </a:r>
            <a:endParaRPr sz="700"/>
          </a:p>
        </p:txBody>
      </p:sp>
      <p:sp>
        <p:nvSpPr>
          <p:cNvPr id="202" name="Google Shape;202;p16"/>
          <p:cNvSpPr txBox="1"/>
          <p:nvPr/>
        </p:nvSpPr>
        <p:spPr>
          <a:xfrm>
            <a:off x="4819040" y="2749782"/>
            <a:ext cx="33867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D6856"/>
                </a:solidFill>
                <a:latin typeface="Nunito"/>
                <a:ea typeface="Nunito"/>
                <a:cs typeface="Nunito"/>
                <a:sym typeface="Nunito"/>
              </a:rPr>
              <a:t>French homes are adorned with nativity scenes (crèches), which hold a central place in the holiday décor, depicting the birth of Jesus with figurines. Christmas trees (sapins de Noël) are also a staple, often decorated with sparkling lights, colorful ornaments, and shimmering tinsel, bringing festive cheer into households.</a:t>
            </a:r>
            <a:endParaRPr sz="700"/>
          </a:p>
          <a:p>
            <a:pPr indent="0" lvl="0" marL="0" marR="0" rtl="0" algn="ctr">
              <a:lnSpc>
                <a:spcPct val="100000"/>
              </a:lnSpc>
              <a:spcBef>
                <a:spcPts val="0"/>
              </a:spcBef>
              <a:spcAft>
                <a:spcPts val="0"/>
              </a:spcAft>
              <a:buNone/>
            </a:pPr>
            <a:r>
              <a:t/>
            </a:r>
            <a:endParaRPr b="1" i="0" sz="1200" u="none" cap="none" strike="noStrike">
              <a:solidFill>
                <a:srgbClr val="0D6856"/>
              </a:solidFill>
              <a:latin typeface="Nunito"/>
              <a:ea typeface="Nunito"/>
              <a:cs typeface="Nunito"/>
              <a:sym typeface="Nunito"/>
            </a:endParaRPr>
          </a:p>
        </p:txBody>
      </p:sp>
      <p:sp>
        <p:nvSpPr>
          <p:cNvPr id="203" name="Google Shape;203;p16"/>
          <p:cNvSpPr/>
          <p:nvPr/>
        </p:nvSpPr>
        <p:spPr>
          <a:xfrm>
            <a:off x="263318" y="-1153786"/>
            <a:ext cx="634545" cy="2525124"/>
          </a:xfrm>
          <a:custGeom>
            <a:rect b="b" l="l" r="r" t="t"/>
            <a:pathLst>
              <a:path extrusionOk="0" h="5050247" w="1269090">
                <a:moveTo>
                  <a:pt x="0" y="0"/>
                </a:moveTo>
                <a:lnTo>
                  <a:pt x="1269090" y="0"/>
                </a:lnTo>
                <a:lnTo>
                  <a:pt x="1269090" y="5050248"/>
                </a:lnTo>
                <a:lnTo>
                  <a:pt x="0" y="505024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207" name="Shape 207"/>
        <p:cNvGrpSpPr/>
        <p:nvPr/>
      </p:nvGrpSpPr>
      <p:grpSpPr>
        <a:xfrm>
          <a:off x="0" y="0"/>
          <a:ext cx="0" cy="0"/>
          <a:chOff x="0" y="0"/>
          <a:chExt cx="0" cy="0"/>
        </a:xfrm>
      </p:grpSpPr>
      <p:pic>
        <p:nvPicPr>
          <p:cNvPr id="208" name="Google Shape;208;p17"/>
          <p:cNvPicPr preferRelativeResize="0"/>
          <p:nvPr/>
        </p:nvPicPr>
        <p:blipFill>
          <a:blip r:embed="rId3">
            <a:alphaModFix/>
          </a:blip>
          <a:stretch>
            <a:fillRect/>
          </a:stretch>
        </p:blipFill>
        <p:spPr>
          <a:xfrm>
            <a:off x="7886" y="0"/>
            <a:ext cx="9128151" cy="5143499"/>
          </a:xfrm>
          <a:prstGeom prst="rect">
            <a:avLst/>
          </a:prstGeom>
          <a:noFill/>
          <a:ln>
            <a:noFill/>
          </a:ln>
        </p:spPr>
      </p:pic>
      <p:grpSp>
        <p:nvGrpSpPr>
          <p:cNvPr id="209" name="Google Shape;209;p17"/>
          <p:cNvGrpSpPr/>
          <p:nvPr/>
        </p:nvGrpSpPr>
        <p:grpSpPr>
          <a:xfrm>
            <a:off x="2727804" y="1467617"/>
            <a:ext cx="3688392" cy="3441241"/>
            <a:chOff x="0" y="-38100"/>
            <a:chExt cx="1942857" cy="1812670"/>
          </a:xfrm>
        </p:grpSpPr>
        <p:sp>
          <p:nvSpPr>
            <p:cNvPr id="210" name="Google Shape;210;p17"/>
            <p:cNvSpPr/>
            <p:nvPr/>
          </p:nvSpPr>
          <p:spPr>
            <a:xfrm>
              <a:off x="0" y="0"/>
              <a:ext cx="1942857" cy="1774570"/>
            </a:xfrm>
            <a:custGeom>
              <a:rect b="b" l="l" r="r" t="t"/>
              <a:pathLst>
                <a:path extrusionOk="0" h="1774570" w="1942857">
                  <a:moveTo>
                    <a:pt x="53524" y="0"/>
                  </a:moveTo>
                  <a:lnTo>
                    <a:pt x="1889332" y="0"/>
                  </a:lnTo>
                  <a:cubicBezTo>
                    <a:pt x="1903528" y="0"/>
                    <a:pt x="1917142" y="5639"/>
                    <a:pt x="1927180" y="15677"/>
                  </a:cubicBezTo>
                  <a:cubicBezTo>
                    <a:pt x="1937218" y="25715"/>
                    <a:pt x="1942857" y="39329"/>
                    <a:pt x="1942857" y="53524"/>
                  </a:cubicBezTo>
                  <a:lnTo>
                    <a:pt x="1942857" y="1721046"/>
                  </a:lnTo>
                  <a:cubicBezTo>
                    <a:pt x="1942857" y="1750607"/>
                    <a:pt x="1918893" y="1774570"/>
                    <a:pt x="1889332" y="1774570"/>
                  </a:cubicBezTo>
                  <a:lnTo>
                    <a:pt x="53524" y="1774570"/>
                  </a:lnTo>
                  <a:cubicBezTo>
                    <a:pt x="39329" y="1774570"/>
                    <a:pt x="25715" y="1768931"/>
                    <a:pt x="15677" y="1758893"/>
                  </a:cubicBezTo>
                  <a:cubicBezTo>
                    <a:pt x="5639" y="1748856"/>
                    <a:pt x="0" y="1735242"/>
                    <a:pt x="0" y="1721046"/>
                  </a:cubicBezTo>
                  <a:lnTo>
                    <a:pt x="0" y="53524"/>
                  </a:lnTo>
                  <a:cubicBezTo>
                    <a:pt x="0" y="39329"/>
                    <a:pt x="5639" y="25715"/>
                    <a:pt x="15677" y="15677"/>
                  </a:cubicBezTo>
                  <a:cubicBezTo>
                    <a:pt x="25715" y="5639"/>
                    <a:pt x="39329" y="0"/>
                    <a:pt x="53524"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17"/>
            <p:cNvSpPr txBox="1"/>
            <p:nvPr/>
          </p:nvSpPr>
          <p:spPr>
            <a:xfrm>
              <a:off x="0" y="-38100"/>
              <a:ext cx="1942857" cy="181267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17"/>
          <p:cNvSpPr/>
          <p:nvPr/>
        </p:nvSpPr>
        <p:spPr>
          <a:xfrm>
            <a:off x="6768884" y="1720454"/>
            <a:ext cx="3387082" cy="3548371"/>
          </a:xfrm>
          <a:custGeom>
            <a:rect b="b" l="l" r="r" t="t"/>
            <a:pathLst>
              <a:path extrusionOk="0" h="7096743" w="6774164">
                <a:moveTo>
                  <a:pt x="0" y="0"/>
                </a:moveTo>
                <a:lnTo>
                  <a:pt x="6774164" y="0"/>
                </a:lnTo>
                <a:lnTo>
                  <a:pt x="6774164" y="7096743"/>
                </a:lnTo>
                <a:lnTo>
                  <a:pt x="0" y="7096743"/>
                </a:lnTo>
                <a:lnTo>
                  <a:pt x="0" y="0"/>
                </a:lnTo>
                <a:close/>
              </a:path>
            </a:pathLst>
          </a:custGeom>
          <a:blipFill rotWithShape="1">
            <a:blip r:embed="rId4">
              <a:alphaModFix/>
            </a:blip>
            <a:stretch>
              <a:fillRect b="0" l="0" r="0" t="0"/>
            </a:stretch>
          </a:blipFill>
          <a:ln>
            <a:noFill/>
          </a:ln>
        </p:spPr>
      </p:sp>
      <p:sp>
        <p:nvSpPr>
          <p:cNvPr id="213" name="Google Shape;213;p17"/>
          <p:cNvSpPr/>
          <p:nvPr/>
        </p:nvSpPr>
        <p:spPr>
          <a:xfrm>
            <a:off x="-1011965" y="1639901"/>
            <a:ext cx="3325414" cy="3628924"/>
          </a:xfrm>
          <a:custGeom>
            <a:rect b="b" l="l" r="r" t="t"/>
            <a:pathLst>
              <a:path extrusionOk="0" h="7257848" w="6650828">
                <a:moveTo>
                  <a:pt x="0" y="0"/>
                </a:moveTo>
                <a:lnTo>
                  <a:pt x="6650828" y="0"/>
                </a:lnTo>
                <a:lnTo>
                  <a:pt x="6650828" y="7257848"/>
                </a:lnTo>
                <a:lnTo>
                  <a:pt x="0" y="7257848"/>
                </a:lnTo>
                <a:lnTo>
                  <a:pt x="0" y="0"/>
                </a:lnTo>
                <a:close/>
              </a:path>
            </a:pathLst>
          </a:custGeom>
          <a:blipFill rotWithShape="1">
            <a:blip r:embed="rId5">
              <a:alphaModFix/>
            </a:blip>
            <a:stretch>
              <a:fillRect b="0" l="0" r="0" t="0"/>
            </a:stretch>
          </a:blipFill>
          <a:ln>
            <a:noFill/>
          </a:ln>
        </p:spPr>
      </p:sp>
      <p:sp>
        <p:nvSpPr>
          <p:cNvPr id="214" name="Google Shape;214;p17"/>
          <p:cNvSpPr/>
          <p:nvPr/>
        </p:nvSpPr>
        <p:spPr>
          <a:xfrm>
            <a:off x="140083" y="903458"/>
            <a:ext cx="1000920" cy="959063"/>
          </a:xfrm>
          <a:custGeom>
            <a:rect b="b" l="l" r="r" t="t"/>
            <a:pathLst>
              <a:path extrusionOk="0" h="1918127" w="2001840">
                <a:moveTo>
                  <a:pt x="0" y="0"/>
                </a:moveTo>
                <a:lnTo>
                  <a:pt x="2001840" y="0"/>
                </a:lnTo>
                <a:lnTo>
                  <a:pt x="2001840" y="1918127"/>
                </a:lnTo>
                <a:lnTo>
                  <a:pt x="0" y="1918127"/>
                </a:lnTo>
                <a:lnTo>
                  <a:pt x="0" y="0"/>
                </a:lnTo>
                <a:close/>
              </a:path>
            </a:pathLst>
          </a:custGeom>
          <a:blipFill rotWithShape="1">
            <a:blip r:embed="rId6">
              <a:alphaModFix/>
            </a:blip>
            <a:stretch>
              <a:fillRect b="0" l="0" r="0" t="0"/>
            </a:stretch>
          </a:blipFill>
          <a:ln>
            <a:noFill/>
          </a:ln>
        </p:spPr>
      </p:sp>
      <p:sp>
        <p:nvSpPr>
          <p:cNvPr id="215" name="Google Shape;215;p17"/>
          <p:cNvSpPr/>
          <p:nvPr/>
        </p:nvSpPr>
        <p:spPr>
          <a:xfrm>
            <a:off x="8003735" y="1002393"/>
            <a:ext cx="945709" cy="996437"/>
          </a:xfrm>
          <a:custGeom>
            <a:rect b="b" l="l" r="r" t="t"/>
            <a:pathLst>
              <a:path extrusionOk="0" h="1992874" w="1891418">
                <a:moveTo>
                  <a:pt x="0" y="0"/>
                </a:moveTo>
                <a:lnTo>
                  <a:pt x="1891419" y="0"/>
                </a:lnTo>
                <a:lnTo>
                  <a:pt x="1891419" y="1992873"/>
                </a:lnTo>
                <a:lnTo>
                  <a:pt x="0" y="1992873"/>
                </a:lnTo>
                <a:lnTo>
                  <a:pt x="0" y="0"/>
                </a:lnTo>
                <a:close/>
              </a:path>
            </a:pathLst>
          </a:custGeom>
          <a:blipFill rotWithShape="1">
            <a:blip r:embed="rId7">
              <a:alphaModFix/>
            </a:blip>
            <a:stretch>
              <a:fillRect b="0" l="0" r="0" t="0"/>
            </a:stretch>
          </a:blipFill>
          <a:ln>
            <a:noFill/>
          </a:ln>
        </p:spPr>
      </p:sp>
      <p:sp>
        <p:nvSpPr>
          <p:cNvPr id="216" name="Google Shape;216;p17"/>
          <p:cNvSpPr txBox="1"/>
          <p:nvPr/>
        </p:nvSpPr>
        <p:spPr>
          <a:xfrm>
            <a:off x="0" y="432375"/>
            <a:ext cx="9144000" cy="10005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6500" u="none" cap="none" strike="noStrike">
                <a:solidFill>
                  <a:srgbClr val="F33F4B"/>
                </a:solidFill>
                <a:latin typeface="Oleo Script"/>
                <a:ea typeface="Oleo Script"/>
                <a:cs typeface="Oleo Script"/>
                <a:sym typeface="Oleo Script"/>
              </a:rPr>
              <a:t>Christmas Markets</a:t>
            </a:r>
            <a:endParaRPr sz="700"/>
          </a:p>
        </p:txBody>
      </p:sp>
      <p:sp>
        <p:nvSpPr>
          <p:cNvPr id="217" name="Google Shape;217;p17"/>
          <p:cNvSpPr txBox="1"/>
          <p:nvPr/>
        </p:nvSpPr>
        <p:spPr>
          <a:xfrm>
            <a:off x="3094350" y="2019800"/>
            <a:ext cx="29553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Christmas markets are a beloved tradition in France, with famous ones in cities like Strasbourg, Paris, and Lyon. These markets create a festive atmosphere with stalls selling an array of festive foods, handmade crafts, and holiday decorations.</a:t>
            </a:r>
            <a:endParaRPr sz="700"/>
          </a:p>
          <a:p>
            <a:pPr indent="0" lvl="0" marL="0" marR="0" rtl="0" algn="ctr">
              <a:lnSpc>
                <a:spcPct val="100000"/>
              </a:lnSpc>
              <a:spcBef>
                <a:spcPts val="0"/>
              </a:spcBef>
              <a:spcAft>
                <a:spcPts val="0"/>
              </a:spcAft>
              <a:buNone/>
            </a:pPr>
            <a:r>
              <a:t/>
            </a:r>
            <a:endParaRPr b="1" i="0" sz="1200" u="none" cap="none" strike="noStrike">
              <a:solidFill>
                <a:srgbClr val="FCF3E7"/>
              </a:solidFill>
              <a:latin typeface="Nunito"/>
              <a:ea typeface="Nunito"/>
              <a:cs typeface="Nunito"/>
              <a:sym typeface="Nunito"/>
            </a:endParaRPr>
          </a:p>
          <a:p>
            <a:pPr indent="0" lvl="0" marL="0" marR="0" rtl="0" algn="ctr">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Visitors can enjoy seasonal treats, shop for unique gifts, and immerse themselves in the holiday spirit amidst the twinkling lights and cheerful music.</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6856"/>
        </a:solidFill>
      </p:bgPr>
    </p:bg>
    <p:spTree>
      <p:nvGrpSpPr>
        <p:cNvPr id="221" name="Shape 221"/>
        <p:cNvGrpSpPr/>
        <p:nvPr/>
      </p:nvGrpSpPr>
      <p:grpSpPr>
        <a:xfrm>
          <a:off x="0" y="0"/>
          <a:ext cx="0" cy="0"/>
          <a:chOff x="0" y="0"/>
          <a:chExt cx="0" cy="0"/>
        </a:xfrm>
      </p:grpSpPr>
      <p:pic>
        <p:nvPicPr>
          <p:cNvPr id="222" name="Google Shape;222;p18"/>
          <p:cNvPicPr preferRelativeResize="0"/>
          <p:nvPr/>
        </p:nvPicPr>
        <p:blipFill>
          <a:blip r:embed="rId3">
            <a:alphaModFix/>
          </a:blip>
          <a:stretch>
            <a:fillRect/>
          </a:stretch>
        </p:blipFill>
        <p:spPr>
          <a:xfrm>
            <a:off x="7886" y="0"/>
            <a:ext cx="9128151" cy="5143499"/>
          </a:xfrm>
          <a:prstGeom prst="rect">
            <a:avLst/>
          </a:prstGeom>
          <a:noFill/>
          <a:ln>
            <a:noFill/>
          </a:ln>
        </p:spPr>
      </p:pic>
      <p:grpSp>
        <p:nvGrpSpPr>
          <p:cNvPr id="223" name="Google Shape;223;p18"/>
          <p:cNvGrpSpPr/>
          <p:nvPr/>
        </p:nvGrpSpPr>
        <p:grpSpPr>
          <a:xfrm>
            <a:off x="4192844" y="688065"/>
            <a:ext cx="4347904" cy="3941085"/>
            <a:chOff x="0" y="-38100"/>
            <a:chExt cx="2290254" cy="2075963"/>
          </a:xfrm>
        </p:grpSpPr>
        <p:sp>
          <p:nvSpPr>
            <p:cNvPr id="224" name="Google Shape;224;p18"/>
            <p:cNvSpPr/>
            <p:nvPr/>
          </p:nvSpPr>
          <p:spPr>
            <a:xfrm>
              <a:off x="0" y="0"/>
              <a:ext cx="2290254" cy="2037863"/>
            </a:xfrm>
            <a:custGeom>
              <a:rect b="b" l="l" r="r" t="t"/>
              <a:pathLst>
                <a:path extrusionOk="0" h="2037863" w="2290254">
                  <a:moveTo>
                    <a:pt x="45406" y="0"/>
                  </a:moveTo>
                  <a:lnTo>
                    <a:pt x="2244848" y="0"/>
                  </a:lnTo>
                  <a:cubicBezTo>
                    <a:pt x="2269925" y="0"/>
                    <a:pt x="2290254" y="20329"/>
                    <a:pt x="2290254" y="45406"/>
                  </a:cubicBezTo>
                  <a:lnTo>
                    <a:pt x="2290254" y="1992457"/>
                  </a:lnTo>
                  <a:cubicBezTo>
                    <a:pt x="2290254" y="2017534"/>
                    <a:pt x="2269925" y="2037863"/>
                    <a:pt x="2244848" y="2037863"/>
                  </a:cubicBezTo>
                  <a:lnTo>
                    <a:pt x="45406" y="2037863"/>
                  </a:lnTo>
                  <a:cubicBezTo>
                    <a:pt x="20329" y="2037863"/>
                    <a:pt x="0" y="2017534"/>
                    <a:pt x="0" y="1992457"/>
                  </a:cubicBezTo>
                  <a:lnTo>
                    <a:pt x="0" y="45406"/>
                  </a:lnTo>
                  <a:cubicBezTo>
                    <a:pt x="0" y="20329"/>
                    <a:pt x="20329" y="0"/>
                    <a:pt x="45406"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5" name="Google Shape;225;p18"/>
            <p:cNvSpPr txBox="1"/>
            <p:nvPr/>
          </p:nvSpPr>
          <p:spPr>
            <a:xfrm>
              <a:off x="0" y="-38100"/>
              <a:ext cx="2290254" cy="207596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6" name="Google Shape;226;p18"/>
          <p:cNvSpPr/>
          <p:nvPr/>
        </p:nvSpPr>
        <p:spPr>
          <a:xfrm>
            <a:off x="5893786" y="218633"/>
            <a:ext cx="1120184" cy="1083523"/>
          </a:xfrm>
          <a:custGeom>
            <a:rect b="b" l="l" r="r" t="t"/>
            <a:pathLst>
              <a:path extrusionOk="0" h="2167045" w="2240367">
                <a:moveTo>
                  <a:pt x="0" y="0"/>
                </a:moveTo>
                <a:lnTo>
                  <a:pt x="2240366" y="0"/>
                </a:lnTo>
                <a:lnTo>
                  <a:pt x="2240366" y="2167045"/>
                </a:lnTo>
                <a:lnTo>
                  <a:pt x="0" y="2167045"/>
                </a:lnTo>
                <a:lnTo>
                  <a:pt x="0" y="0"/>
                </a:lnTo>
                <a:close/>
              </a:path>
            </a:pathLst>
          </a:custGeom>
          <a:blipFill rotWithShape="1">
            <a:blip r:embed="rId4">
              <a:alphaModFix/>
            </a:blip>
            <a:stretch>
              <a:fillRect b="0" l="0" r="0" t="0"/>
            </a:stretch>
          </a:blipFill>
          <a:ln>
            <a:noFill/>
          </a:ln>
        </p:spPr>
      </p:sp>
      <p:sp>
        <p:nvSpPr>
          <p:cNvPr id="227" name="Google Shape;227;p18"/>
          <p:cNvSpPr txBox="1"/>
          <p:nvPr/>
        </p:nvSpPr>
        <p:spPr>
          <a:xfrm>
            <a:off x="4047658" y="1095841"/>
            <a:ext cx="4638300" cy="32946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 sz="7900" u="none" cap="none" strike="noStrike">
                <a:solidFill>
                  <a:srgbClr val="FCF3E7"/>
                </a:solidFill>
                <a:latin typeface="Oleo Script"/>
                <a:ea typeface="Oleo Script"/>
                <a:cs typeface="Oleo Script"/>
                <a:sym typeface="Oleo Script"/>
              </a:rPr>
              <a:t>French Advent</a:t>
            </a:r>
            <a:endParaRPr sz="700"/>
          </a:p>
          <a:p>
            <a:pPr indent="0" lvl="0" marL="0" marR="0" rtl="0" algn="ctr">
              <a:lnSpc>
                <a:spcPct val="90000"/>
              </a:lnSpc>
              <a:spcBef>
                <a:spcPts val="90"/>
              </a:spcBef>
              <a:spcAft>
                <a:spcPts val="90"/>
              </a:spcAft>
              <a:buNone/>
            </a:pPr>
            <a:r>
              <a:rPr b="0" i="0" lang="en" sz="7900" u="none" cap="none" strike="noStrike">
                <a:solidFill>
                  <a:srgbClr val="FCF3E7"/>
                </a:solidFill>
                <a:latin typeface="Oleo Script"/>
                <a:ea typeface="Oleo Script"/>
                <a:cs typeface="Oleo Script"/>
                <a:sym typeface="Oleo Script"/>
              </a:rPr>
              <a:t>Calendar</a:t>
            </a:r>
            <a:endParaRPr sz="700"/>
          </a:p>
        </p:txBody>
      </p:sp>
      <p:sp>
        <p:nvSpPr>
          <p:cNvPr id="228" name="Google Shape;228;p18"/>
          <p:cNvSpPr/>
          <p:nvPr/>
        </p:nvSpPr>
        <p:spPr>
          <a:xfrm>
            <a:off x="1321844" y="-125326"/>
            <a:ext cx="1745038" cy="2454427"/>
          </a:xfrm>
          <a:custGeom>
            <a:rect b="b" l="l" r="r" t="t"/>
            <a:pathLst>
              <a:path extrusionOk="0" h="4908853" w="3490075">
                <a:moveTo>
                  <a:pt x="0" y="0"/>
                </a:moveTo>
                <a:lnTo>
                  <a:pt x="3490075" y="0"/>
                </a:lnTo>
                <a:lnTo>
                  <a:pt x="3490075" y="4908853"/>
                </a:lnTo>
                <a:lnTo>
                  <a:pt x="0" y="4908853"/>
                </a:lnTo>
                <a:lnTo>
                  <a:pt x="0" y="0"/>
                </a:lnTo>
                <a:close/>
              </a:path>
            </a:pathLst>
          </a:custGeom>
          <a:blipFill rotWithShape="1">
            <a:blip r:embed="rId5">
              <a:alphaModFix/>
            </a:blip>
            <a:stretch>
              <a:fillRect b="-53059" l="-63021" r="-75209" t="0"/>
            </a:stretch>
          </a:blipFill>
          <a:ln>
            <a:noFill/>
          </a:ln>
        </p:spPr>
      </p:sp>
      <p:sp>
        <p:nvSpPr>
          <p:cNvPr id="229" name="Google Shape;229;p18"/>
          <p:cNvSpPr/>
          <p:nvPr/>
        </p:nvSpPr>
        <p:spPr>
          <a:xfrm>
            <a:off x="73417" y="2038561"/>
            <a:ext cx="4752634" cy="4337858"/>
          </a:xfrm>
          <a:custGeom>
            <a:rect b="b" l="l" r="r" t="t"/>
            <a:pathLst>
              <a:path extrusionOk="0" h="8675716" w="9505267">
                <a:moveTo>
                  <a:pt x="0" y="0"/>
                </a:moveTo>
                <a:lnTo>
                  <a:pt x="9505267" y="0"/>
                </a:lnTo>
                <a:lnTo>
                  <a:pt x="9505267" y="8675716"/>
                </a:lnTo>
                <a:lnTo>
                  <a:pt x="0" y="867571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3E7"/>
        </a:solidFill>
      </p:bgPr>
    </p:bg>
    <p:spTree>
      <p:nvGrpSpPr>
        <p:cNvPr id="233" name="Shape 233"/>
        <p:cNvGrpSpPr/>
        <p:nvPr/>
      </p:nvGrpSpPr>
      <p:grpSpPr>
        <a:xfrm>
          <a:off x="0" y="0"/>
          <a:ext cx="0" cy="0"/>
          <a:chOff x="0" y="0"/>
          <a:chExt cx="0" cy="0"/>
        </a:xfrm>
      </p:grpSpPr>
      <p:pic>
        <p:nvPicPr>
          <p:cNvPr id="234" name="Google Shape;234;p19"/>
          <p:cNvPicPr preferRelativeResize="0"/>
          <p:nvPr/>
        </p:nvPicPr>
        <p:blipFill>
          <a:blip r:embed="rId3">
            <a:alphaModFix/>
          </a:blip>
          <a:stretch>
            <a:fillRect/>
          </a:stretch>
        </p:blipFill>
        <p:spPr>
          <a:xfrm>
            <a:off x="7886" y="0"/>
            <a:ext cx="9128151" cy="5143499"/>
          </a:xfrm>
          <a:prstGeom prst="rect">
            <a:avLst/>
          </a:prstGeom>
          <a:noFill/>
          <a:ln>
            <a:noFill/>
          </a:ln>
        </p:spPr>
      </p:pic>
      <p:sp>
        <p:nvSpPr>
          <p:cNvPr id="235" name="Google Shape;235;p19"/>
          <p:cNvSpPr/>
          <p:nvPr/>
        </p:nvSpPr>
        <p:spPr>
          <a:xfrm>
            <a:off x="-213134" y="-125326"/>
            <a:ext cx="9570268" cy="5394151"/>
          </a:xfrm>
          <a:custGeom>
            <a:rect b="b" l="l" r="r" t="t"/>
            <a:pathLst>
              <a:path extrusionOk="0" h="10788302" w="19140536">
                <a:moveTo>
                  <a:pt x="0" y="0"/>
                </a:moveTo>
                <a:lnTo>
                  <a:pt x="19140536" y="0"/>
                </a:lnTo>
                <a:lnTo>
                  <a:pt x="19140536" y="10788302"/>
                </a:lnTo>
                <a:lnTo>
                  <a:pt x="0" y="10788302"/>
                </a:lnTo>
                <a:lnTo>
                  <a:pt x="0" y="0"/>
                </a:lnTo>
                <a:close/>
              </a:path>
            </a:pathLst>
          </a:custGeom>
          <a:blipFill rotWithShape="1">
            <a:blip r:embed="rId4">
              <a:alphaModFix/>
            </a:blip>
            <a:stretch>
              <a:fillRect b="0" l="0" r="0" t="0"/>
            </a:stretch>
          </a:blipFill>
          <a:ln>
            <a:noFill/>
          </a:ln>
        </p:spPr>
      </p:sp>
      <p:grpSp>
        <p:nvGrpSpPr>
          <p:cNvPr id="236" name="Google Shape;236;p19"/>
          <p:cNvGrpSpPr/>
          <p:nvPr/>
        </p:nvGrpSpPr>
        <p:grpSpPr>
          <a:xfrm>
            <a:off x="4262430" y="442020"/>
            <a:ext cx="4247809" cy="4187130"/>
            <a:chOff x="0" y="-38100"/>
            <a:chExt cx="2237529" cy="2205567"/>
          </a:xfrm>
        </p:grpSpPr>
        <p:sp>
          <p:nvSpPr>
            <p:cNvPr id="237" name="Google Shape;237;p19"/>
            <p:cNvSpPr/>
            <p:nvPr/>
          </p:nvSpPr>
          <p:spPr>
            <a:xfrm>
              <a:off x="0" y="0"/>
              <a:ext cx="2237529" cy="2167467"/>
            </a:xfrm>
            <a:custGeom>
              <a:rect b="b" l="l" r="r" t="t"/>
              <a:pathLst>
                <a:path extrusionOk="0" h="2167467" w="2237529">
                  <a:moveTo>
                    <a:pt x="46475" y="0"/>
                  </a:moveTo>
                  <a:lnTo>
                    <a:pt x="2191053" y="0"/>
                  </a:lnTo>
                  <a:cubicBezTo>
                    <a:pt x="2216721" y="0"/>
                    <a:pt x="2237529" y="20808"/>
                    <a:pt x="2237529" y="46475"/>
                  </a:cubicBezTo>
                  <a:lnTo>
                    <a:pt x="2237529" y="2120991"/>
                  </a:lnTo>
                  <a:cubicBezTo>
                    <a:pt x="2237529" y="2146659"/>
                    <a:pt x="2216721" y="2167467"/>
                    <a:pt x="2191053" y="2167467"/>
                  </a:cubicBezTo>
                  <a:lnTo>
                    <a:pt x="46475" y="2167467"/>
                  </a:lnTo>
                  <a:cubicBezTo>
                    <a:pt x="20808" y="2167467"/>
                    <a:pt x="0" y="2146659"/>
                    <a:pt x="0" y="2120991"/>
                  </a:cubicBezTo>
                  <a:lnTo>
                    <a:pt x="0" y="46475"/>
                  </a:lnTo>
                  <a:cubicBezTo>
                    <a:pt x="0" y="20808"/>
                    <a:pt x="20808" y="0"/>
                    <a:pt x="46475" y="0"/>
                  </a:cubicBezTo>
                  <a:close/>
                </a:path>
              </a:pathLst>
            </a:custGeom>
            <a:solidFill>
              <a:srgbClr val="C49A6C"/>
            </a:solidFill>
            <a:ln cap="rnd" cmpd="sng" w="76200">
              <a:solidFill>
                <a:srgbClr val="FBDE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19"/>
            <p:cNvSpPr txBox="1"/>
            <p:nvPr/>
          </p:nvSpPr>
          <p:spPr>
            <a:xfrm>
              <a:off x="0" y="-38100"/>
              <a:ext cx="2237529" cy="220556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9" name="Google Shape;239;p19"/>
          <p:cNvSpPr/>
          <p:nvPr/>
        </p:nvSpPr>
        <p:spPr>
          <a:xfrm>
            <a:off x="770322" y="2972747"/>
            <a:ext cx="2460522" cy="1932628"/>
          </a:xfrm>
          <a:custGeom>
            <a:rect b="b" l="l" r="r" t="t"/>
            <a:pathLst>
              <a:path extrusionOk="0" h="3865256" w="4921044">
                <a:moveTo>
                  <a:pt x="0" y="0"/>
                </a:moveTo>
                <a:lnTo>
                  <a:pt x="4921044" y="0"/>
                </a:lnTo>
                <a:lnTo>
                  <a:pt x="4921044" y="3865256"/>
                </a:lnTo>
                <a:lnTo>
                  <a:pt x="0" y="3865256"/>
                </a:lnTo>
                <a:lnTo>
                  <a:pt x="0" y="0"/>
                </a:lnTo>
                <a:close/>
              </a:path>
            </a:pathLst>
          </a:custGeom>
          <a:blipFill rotWithShape="1">
            <a:blip r:embed="rId5">
              <a:alphaModFix/>
            </a:blip>
            <a:stretch>
              <a:fillRect b="0" l="0" r="0" t="0"/>
            </a:stretch>
          </a:blipFill>
          <a:ln>
            <a:noFill/>
          </a:ln>
        </p:spPr>
      </p:sp>
      <p:sp>
        <p:nvSpPr>
          <p:cNvPr id="240" name="Google Shape;240;p19"/>
          <p:cNvSpPr/>
          <p:nvPr/>
        </p:nvSpPr>
        <p:spPr>
          <a:xfrm>
            <a:off x="8033051" y="-101153"/>
            <a:ext cx="1051144" cy="2057400"/>
          </a:xfrm>
          <a:custGeom>
            <a:rect b="b" l="l" r="r" t="t"/>
            <a:pathLst>
              <a:path extrusionOk="0" h="4114800" w="2102289">
                <a:moveTo>
                  <a:pt x="0" y="0"/>
                </a:moveTo>
                <a:lnTo>
                  <a:pt x="2102289" y="0"/>
                </a:lnTo>
                <a:lnTo>
                  <a:pt x="2102289" y="4114800"/>
                </a:lnTo>
                <a:lnTo>
                  <a:pt x="0" y="4114800"/>
                </a:lnTo>
                <a:lnTo>
                  <a:pt x="0" y="0"/>
                </a:lnTo>
                <a:close/>
              </a:path>
            </a:pathLst>
          </a:custGeom>
          <a:blipFill rotWithShape="1">
            <a:blip r:embed="rId6">
              <a:alphaModFix/>
            </a:blip>
            <a:stretch>
              <a:fillRect b="0" l="0" r="0" t="0"/>
            </a:stretch>
          </a:blipFill>
          <a:ln>
            <a:noFill/>
          </a:ln>
        </p:spPr>
      </p:sp>
      <p:sp>
        <p:nvSpPr>
          <p:cNvPr id="241" name="Google Shape;241;p19"/>
          <p:cNvSpPr txBox="1"/>
          <p:nvPr/>
        </p:nvSpPr>
        <p:spPr>
          <a:xfrm>
            <a:off x="4739618" y="967105"/>
            <a:ext cx="3293400" cy="314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The Advent calendar originated in Germany in the 19th century and gradually spread to France and other parts of Europe. Initially, it was a simple practice where families would mark the days of Advent by drawing a chalk line on the door or lighting a candle each day.</a:t>
            </a:r>
            <a:endParaRPr sz="700"/>
          </a:p>
          <a:p>
            <a:pPr indent="0" lvl="0" marL="0" marR="0" rtl="0" algn="ctr">
              <a:lnSpc>
                <a:spcPct val="100000"/>
              </a:lnSpc>
              <a:spcBef>
                <a:spcPts val="0"/>
              </a:spcBef>
              <a:spcAft>
                <a:spcPts val="0"/>
              </a:spcAft>
              <a:buNone/>
            </a:pPr>
            <a:r>
              <a:t/>
            </a:r>
            <a:endParaRPr b="1" i="0" sz="1200" u="none" cap="none" strike="noStrike">
              <a:solidFill>
                <a:srgbClr val="FCF3E7"/>
              </a:solidFill>
              <a:latin typeface="Nunito"/>
              <a:ea typeface="Nunito"/>
              <a:cs typeface="Nunito"/>
              <a:sym typeface="Nunito"/>
            </a:endParaRPr>
          </a:p>
          <a:p>
            <a:pPr indent="0" lvl="0" marL="0" marR="0" rtl="0" algn="ctr">
              <a:lnSpc>
                <a:spcPct val="100000"/>
              </a:lnSpc>
              <a:spcBef>
                <a:spcPts val="0"/>
              </a:spcBef>
              <a:spcAft>
                <a:spcPts val="0"/>
              </a:spcAft>
              <a:buNone/>
            </a:pPr>
            <a:r>
              <a:rPr b="1" i="0" lang="en" sz="1200" u="none" cap="none" strike="noStrike">
                <a:solidFill>
                  <a:srgbClr val="FCF3E7"/>
                </a:solidFill>
                <a:latin typeface="Nunito"/>
                <a:ea typeface="Nunito"/>
                <a:cs typeface="Nunito"/>
                <a:sym typeface="Nunito"/>
              </a:rPr>
              <a:t>The first printed Advent calendars appeared in the early 20th century, featuring small doors or windows to open, each revealing a religious image or Bible verse. Over time, these calendars became more elaborate, including pictures of festive scenes and small treats. By the mid-20th century, the tradition had become popular in France, where it continues to be a cherished way of counting down the days to Christmas.</a:t>
            </a:r>
            <a:endParaRPr sz="700"/>
          </a:p>
        </p:txBody>
      </p:sp>
      <p:sp>
        <p:nvSpPr>
          <p:cNvPr id="242" name="Google Shape;242;p19"/>
          <p:cNvSpPr txBox="1"/>
          <p:nvPr/>
        </p:nvSpPr>
        <p:spPr>
          <a:xfrm>
            <a:off x="514350" y="1041847"/>
            <a:ext cx="3360300" cy="1884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 sz="6800" u="none" cap="none" strike="noStrike">
                <a:solidFill>
                  <a:srgbClr val="F33F4B"/>
                </a:solidFill>
                <a:latin typeface="Oleo Script"/>
                <a:ea typeface="Oleo Script"/>
                <a:cs typeface="Oleo Script"/>
                <a:sym typeface="Oleo Script"/>
              </a:rPr>
              <a:t> Advent Calendar</a:t>
            </a:r>
            <a:endParaRPr sz="700"/>
          </a:p>
        </p:txBody>
      </p:sp>
      <p:sp>
        <p:nvSpPr>
          <p:cNvPr id="243" name="Google Shape;243;p19"/>
          <p:cNvSpPr txBox="1"/>
          <p:nvPr/>
        </p:nvSpPr>
        <p:spPr>
          <a:xfrm>
            <a:off x="1229100" y="552450"/>
            <a:ext cx="1930800" cy="354000"/>
          </a:xfrm>
          <a:prstGeom prst="rect">
            <a:avLst/>
          </a:prstGeom>
          <a:noFill/>
          <a:ln>
            <a:noFill/>
          </a:ln>
        </p:spPr>
        <p:txBody>
          <a:bodyPr anchorCtr="0" anchor="t" bIns="0" lIns="0" spcFirstLastPara="1" rIns="0" wrap="square" tIns="0">
            <a:spAutoFit/>
          </a:bodyPr>
          <a:lstStyle/>
          <a:p>
            <a:pPr indent="0" lvl="0" marL="0" marR="0" rtl="0" algn="ctr">
              <a:lnSpc>
                <a:spcPct val="101999"/>
              </a:lnSpc>
              <a:spcBef>
                <a:spcPts val="0"/>
              </a:spcBef>
              <a:spcAft>
                <a:spcPts val="0"/>
              </a:spcAft>
              <a:buNone/>
            </a:pPr>
            <a:r>
              <a:rPr b="0" i="0" lang="en" sz="2300" u="none" cap="none" strike="noStrike">
                <a:solidFill>
                  <a:srgbClr val="0D6856"/>
                </a:solidFill>
                <a:latin typeface="Oleo Script"/>
                <a:ea typeface="Oleo Script"/>
                <a:cs typeface="Oleo Script"/>
                <a:sym typeface="Oleo Script"/>
              </a:rPr>
              <a:t>History of the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F33F4B"/>
      </a:dk1>
      <a:lt1>
        <a:srgbClr val="FCF3E7"/>
      </a:lt1>
      <a:dk2>
        <a:srgbClr val="0D6856"/>
      </a:dk2>
      <a:lt2>
        <a:srgbClr val="0D6856"/>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